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7C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444"/>
    <p:restoredTop sz="94729"/>
  </p:normalViewPr>
  <p:slideViewPr>
    <p:cSldViewPr snapToGrid="0" snapToObjects="1">
      <p:cViewPr varScale="1">
        <p:scale>
          <a:sx n="56" d="100"/>
          <a:sy n="56" d="100"/>
        </p:scale>
        <p:origin x="2899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E4D60E-948E-C645-AF3F-07D475AE01F3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164BC0-0076-604B-913D-568AA6899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9205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3135859-36B5-8A40-BFA9-7AC165470EF4}"/>
              </a:ext>
            </a:extLst>
          </p:cNvPr>
          <p:cNvSpPr/>
          <p:nvPr userDrawn="1"/>
        </p:nvSpPr>
        <p:spPr>
          <a:xfrm>
            <a:off x="4724399" y="620713"/>
            <a:ext cx="2862263" cy="34607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DCE422C-BEF7-244C-8CA6-96BF97078B2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567991" y="169968"/>
            <a:ext cx="3593943" cy="249237"/>
          </a:xfrm>
        </p:spPr>
        <p:txBody>
          <a:bodyPr>
            <a:noAutofit/>
          </a:bodyPr>
          <a:lstStyle>
            <a:lvl1pPr marL="0" indent="0">
              <a:buNone/>
              <a:defRPr sz="1100" b="0" i="0" cap="all" baseline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88620" indent="0">
              <a:buNone/>
              <a:defRPr sz="1200">
                <a:solidFill>
                  <a:schemeClr val="accent1"/>
                </a:solidFill>
                <a:latin typeface="+mn-lt"/>
              </a:defRPr>
            </a:lvl2pPr>
            <a:lvl3pPr marL="777240" indent="0">
              <a:buNone/>
              <a:defRPr sz="1200">
                <a:solidFill>
                  <a:schemeClr val="accent1"/>
                </a:solidFill>
                <a:latin typeface="+mn-lt"/>
              </a:defRPr>
            </a:lvl3pPr>
            <a:lvl4pPr marL="1165860" indent="0">
              <a:buNone/>
              <a:defRPr sz="1200">
                <a:solidFill>
                  <a:schemeClr val="accent1"/>
                </a:solidFill>
                <a:latin typeface="+mn-lt"/>
              </a:defRPr>
            </a:lvl4pPr>
            <a:lvl5pPr marL="1554480" indent="0">
              <a:buNone/>
              <a:defRPr sz="1200">
                <a:solidFill>
                  <a:schemeClr val="accent1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SCHOOL/DISTRICT NAME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2F65CD5-945A-1C40-A4D9-0CED9C529F95}"/>
              </a:ext>
            </a:extLst>
          </p:cNvPr>
          <p:cNvCxnSpPr/>
          <p:nvPr userDrawn="1"/>
        </p:nvCxnSpPr>
        <p:spPr>
          <a:xfrm>
            <a:off x="1550261" y="179719"/>
            <a:ext cx="0" cy="2394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8804F5C9-4C66-724B-B814-709234D5527A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193676" y="620713"/>
            <a:ext cx="4400096" cy="3460750"/>
          </a:xfrm>
        </p:spPr>
        <p:txBody>
          <a:bodyPr/>
          <a:lstStyle>
            <a:lvl1pPr marL="0" indent="0" algn="ctr">
              <a:buNone/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INSERT PICTURE HERE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F3AF78F1-4F2A-B943-8A43-3E992FDBE6C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072744" y="2024063"/>
            <a:ext cx="2296886" cy="1306512"/>
          </a:xfrm>
        </p:spPr>
        <p:txBody>
          <a:bodyPr>
            <a:normAutofit/>
          </a:bodyPr>
          <a:lstStyle>
            <a:lvl1pPr marL="0" indent="0" algn="r">
              <a:buNone/>
              <a:defRPr sz="2400" b="0" i="0" cap="all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DISTRICT/SCHOOL NAME</a:t>
            </a:r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4DAFB7DD-30DF-134B-BFEA-CCFD75EA5CBA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93675" y="4562023"/>
            <a:ext cx="4400097" cy="423634"/>
          </a:xfrm>
        </p:spPr>
        <p:txBody>
          <a:bodyPr/>
          <a:lstStyle>
            <a:lvl1pPr marL="0" indent="0">
              <a:buNone/>
              <a:defRPr b="1"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Here is an H1 Title</a:t>
            </a:r>
          </a:p>
        </p:txBody>
      </p: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3258958B-CDB3-694B-A0E6-54C094D42BD0}"/>
              </a:ext>
            </a:extLst>
          </p:cNvPr>
          <p:cNvSpPr>
            <a:spLocks noGrp="1" noChangeAspect="1"/>
          </p:cNvSpPr>
          <p:nvPr>
            <p:ph type="body" sz="quarter" idx="20" hasCustomPrompt="1"/>
          </p:nvPr>
        </p:nvSpPr>
        <p:spPr>
          <a:xfrm>
            <a:off x="193675" y="5083176"/>
            <a:ext cx="4400550" cy="4822824"/>
          </a:xfrm>
        </p:spPr>
        <p:txBody>
          <a:bodyPr tIns="91440" bIns="91440" numCol="2" spcCol="182880">
            <a:normAutofit/>
          </a:bodyPr>
          <a:lstStyle>
            <a:lvl1pPr marL="0" marR="0" indent="0" algn="l" defTabSz="777240" rtl="0" eaLnBrk="1" fontAlgn="auto" latinLnBrk="0" hangingPunct="1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1200" b="0" i="0" smtClean="0">
                <a:solidFill>
                  <a:schemeClr val="bg2">
                    <a:lumMod val="2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88620" indent="0" algn="l">
              <a:buNone/>
              <a:defRPr sz="1200" b="0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77240" indent="0" algn="l">
              <a:buNone/>
              <a:defRPr sz="1200" b="0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165860" indent="0" algn="l">
              <a:buNone/>
              <a:defRPr sz="1200" b="0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554480" indent="0" algn="l">
              <a:buNone/>
              <a:defRPr sz="1200" b="0" i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2-column article text goes here. Text will resize if too long for the available space. When pasting, make sure to click on the clipboard and choose “Keep Text Only”</a:t>
            </a:r>
          </a:p>
          <a:p>
            <a:pPr marL="0" marR="0" lvl="0" indent="0" algn="l" defTabSz="777240" rtl="0" eaLnBrk="1" fontAlgn="auto" latinLnBrk="0" hangingPunct="1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en-US" dirty="0"/>
            </a:br>
            <a:endParaRPr lang="en-US" dirty="0"/>
          </a:p>
        </p:txBody>
      </p:sp>
      <p:sp>
        <p:nvSpPr>
          <p:cNvPr id="28" name="Picture Placeholder 27">
            <a:extLst>
              <a:ext uri="{FF2B5EF4-FFF2-40B4-BE49-F238E27FC236}">
                <a16:creationId xmlns:a16="http://schemas.microsoft.com/office/drawing/2014/main" id="{38DBFE85-DE49-4546-BE14-305DCDE35E2E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4724399" y="4562475"/>
            <a:ext cx="2862263" cy="1522413"/>
          </a:xfrm>
        </p:spPr>
        <p:txBody>
          <a:bodyPr>
            <a:normAutofit/>
          </a:bodyPr>
          <a:lstStyle>
            <a:lvl1pPr marL="0" indent="0" algn="ctr">
              <a:buNone/>
              <a:defRPr sz="2000" b="0"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Featured image here</a:t>
            </a:r>
          </a:p>
        </p:txBody>
      </p:sp>
      <p:sp>
        <p:nvSpPr>
          <p:cNvPr id="30" name="Text Placeholder 29">
            <a:extLst>
              <a:ext uri="{FF2B5EF4-FFF2-40B4-BE49-F238E27FC236}">
                <a16:creationId xmlns:a16="http://schemas.microsoft.com/office/drawing/2014/main" id="{22814746-E269-0C42-8239-0E890E54AE4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724399" y="6123665"/>
            <a:ext cx="2862263" cy="369332"/>
          </a:xfrm>
        </p:spPr>
        <p:txBody>
          <a:bodyPr>
            <a:normAutofit/>
          </a:bodyPr>
          <a:lstStyle>
            <a:lvl1pPr marL="0" indent="0">
              <a:buNone/>
              <a:defRPr sz="2000" b="1" i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88620" indent="0">
              <a:buNone/>
              <a:defRPr b="1" i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77240" indent="0">
              <a:buNone/>
              <a:defRPr b="1" i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165860" indent="0">
              <a:buNone/>
              <a:defRPr b="1" i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554480" indent="0">
              <a:buNone/>
              <a:defRPr b="1" i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Article Title</a:t>
            </a:r>
          </a:p>
        </p:txBody>
      </p:sp>
      <p:sp>
        <p:nvSpPr>
          <p:cNvPr id="32" name="Text Placeholder 31">
            <a:extLst>
              <a:ext uri="{FF2B5EF4-FFF2-40B4-BE49-F238E27FC236}">
                <a16:creationId xmlns:a16="http://schemas.microsoft.com/office/drawing/2014/main" id="{2DCD0C3D-6C16-C640-A27B-57BE23277057}"/>
              </a:ext>
            </a:extLst>
          </p:cNvPr>
          <p:cNvSpPr>
            <a:spLocks noGrp="1" noChangeAspect="1"/>
          </p:cNvSpPr>
          <p:nvPr>
            <p:ph type="body" sz="quarter" idx="23" hasCustomPrompt="1"/>
          </p:nvPr>
        </p:nvSpPr>
        <p:spPr>
          <a:xfrm>
            <a:off x="4724399" y="6539365"/>
            <a:ext cx="2862263" cy="598940"/>
          </a:xfrm>
        </p:spPr>
        <p:txBody>
          <a:bodyPr>
            <a:normAutofit/>
          </a:bodyPr>
          <a:lstStyle>
            <a:lvl1pPr marL="0" indent="0">
              <a:buNone/>
              <a:defRPr sz="1200" b="0" i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88620" indent="0">
              <a:buNone/>
              <a:defRPr sz="1100" b="0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77240" indent="0">
              <a:buNone/>
              <a:defRPr sz="1100" b="0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165860" indent="0">
              <a:buNone/>
              <a:defRPr sz="1100" b="0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554480" indent="0">
              <a:buNone/>
              <a:defRPr sz="1100" b="0" i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Article teaser text goes here.</a:t>
            </a:r>
          </a:p>
        </p:txBody>
      </p:sp>
      <p:sp>
        <p:nvSpPr>
          <p:cNvPr id="36" name="Text Placeholder 19">
            <a:extLst>
              <a:ext uri="{FF2B5EF4-FFF2-40B4-BE49-F238E27FC236}">
                <a16:creationId xmlns:a16="http://schemas.microsoft.com/office/drawing/2014/main" id="{AEFAE4A3-1DAD-C148-84A5-53F4A539D22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193674" y="4202870"/>
            <a:ext cx="4400097" cy="261633"/>
          </a:xfrm>
          <a:solidFill>
            <a:srgbClr val="0C7C8E"/>
          </a:solidFill>
        </p:spPr>
        <p:txBody>
          <a:bodyPr tIns="91440" bIns="91440" anchor="ctr" anchorCtr="0">
            <a:noAutofit/>
          </a:bodyPr>
          <a:lstStyle>
            <a:lvl1pPr marL="0" indent="0">
              <a:buNone/>
              <a:defRPr sz="1100" b="0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ISSUE DATE</a:t>
            </a:r>
          </a:p>
        </p:txBody>
      </p:sp>
      <p:sp>
        <p:nvSpPr>
          <p:cNvPr id="19" name="Picture Placeholder 27">
            <a:extLst>
              <a:ext uri="{FF2B5EF4-FFF2-40B4-BE49-F238E27FC236}">
                <a16:creationId xmlns:a16="http://schemas.microsoft.com/office/drawing/2014/main" id="{D6B5CC83-B451-0D44-92B0-1E5BA640AE20}"/>
              </a:ext>
            </a:extLst>
          </p:cNvPr>
          <p:cNvSpPr>
            <a:spLocks noGrp="1"/>
          </p:cNvSpPr>
          <p:nvPr>
            <p:ph type="pic" sz="quarter" idx="28" hasCustomPrompt="1"/>
          </p:nvPr>
        </p:nvSpPr>
        <p:spPr>
          <a:xfrm>
            <a:off x="4724399" y="7184673"/>
            <a:ext cx="2862263" cy="1522413"/>
          </a:xfrm>
        </p:spPr>
        <p:txBody>
          <a:bodyPr>
            <a:normAutofit/>
          </a:bodyPr>
          <a:lstStyle>
            <a:lvl1pPr marL="0" indent="0" algn="ctr">
              <a:buNone/>
              <a:defRPr sz="2000" b="0"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Featured image here</a:t>
            </a:r>
          </a:p>
        </p:txBody>
      </p:sp>
      <p:sp>
        <p:nvSpPr>
          <p:cNvPr id="20" name="Text Placeholder 29">
            <a:extLst>
              <a:ext uri="{FF2B5EF4-FFF2-40B4-BE49-F238E27FC236}">
                <a16:creationId xmlns:a16="http://schemas.microsoft.com/office/drawing/2014/main" id="{5912407B-9EDA-D548-BA8F-9AC7AE883B4B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4724399" y="8745863"/>
            <a:ext cx="2862263" cy="369332"/>
          </a:xfrm>
        </p:spPr>
        <p:txBody>
          <a:bodyPr>
            <a:normAutofit/>
          </a:bodyPr>
          <a:lstStyle>
            <a:lvl1pPr marL="0" indent="0">
              <a:buNone/>
              <a:defRPr sz="2000" b="1" i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88620" indent="0">
              <a:buNone/>
              <a:defRPr b="1" i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77240" indent="0">
              <a:buNone/>
              <a:defRPr b="1" i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165860" indent="0">
              <a:buNone/>
              <a:defRPr b="1" i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554480" indent="0">
              <a:buNone/>
              <a:defRPr b="1" i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Article Title</a:t>
            </a:r>
          </a:p>
        </p:txBody>
      </p:sp>
      <p:sp>
        <p:nvSpPr>
          <p:cNvPr id="22" name="Text Placeholder 31">
            <a:extLst>
              <a:ext uri="{FF2B5EF4-FFF2-40B4-BE49-F238E27FC236}">
                <a16:creationId xmlns:a16="http://schemas.microsoft.com/office/drawing/2014/main" id="{BE19AD86-D8D1-8341-81BE-F5E2324BF577}"/>
              </a:ext>
            </a:extLst>
          </p:cNvPr>
          <p:cNvSpPr>
            <a:spLocks noGrp="1" noChangeAspect="1"/>
          </p:cNvSpPr>
          <p:nvPr>
            <p:ph type="body" sz="quarter" idx="30" hasCustomPrompt="1"/>
          </p:nvPr>
        </p:nvSpPr>
        <p:spPr>
          <a:xfrm>
            <a:off x="4724399" y="9161562"/>
            <a:ext cx="2862263" cy="744437"/>
          </a:xfrm>
        </p:spPr>
        <p:txBody>
          <a:bodyPr>
            <a:normAutofit/>
          </a:bodyPr>
          <a:lstStyle>
            <a:lvl1pPr marL="0" indent="0">
              <a:buNone/>
              <a:defRPr sz="1200" b="0" i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88620" indent="0">
              <a:buNone/>
              <a:defRPr sz="1100" b="0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77240" indent="0">
              <a:buNone/>
              <a:defRPr sz="1100" b="0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165860" indent="0">
              <a:buNone/>
              <a:defRPr sz="1100" b="0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554480" indent="0">
              <a:buNone/>
              <a:defRPr sz="1100" b="0" i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Article teaser text goes here.</a:t>
            </a:r>
          </a:p>
        </p:txBody>
      </p:sp>
      <p:sp>
        <p:nvSpPr>
          <p:cNvPr id="24" name="Text Placeholder 19">
            <a:extLst>
              <a:ext uri="{FF2B5EF4-FFF2-40B4-BE49-F238E27FC236}">
                <a16:creationId xmlns:a16="http://schemas.microsoft.com/office/drawing/2014/main" id="{DAC7AE02-3A54-7F47-AAE6-6512A64ACB58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4724399" y="4202870"/>
            <a:ext cx="2862263" cy="261633"/>
          </a:xfrm>
          <a:solidFill>
            <a:schemeClr val="tx2"/>
          </a:solidFill>
        </p:spPr>
        <p:txBody>
          <a:bodyPr tIns="91440" bIns="91440" anchor="ctr" anchorCtr="0">
            <a:noAutofit/>
          </a:bodyPr>
          <a:lstStyle>
            <a:lvl1pPr marL="0" indent="0">
              <a:buNone/>
              <a:defRPr sz="1100" b="0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IN THIS ISSUE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19F893D-1473-984F-B9B4-C20FEA07CFA0}"/>
              </a:ext>
            </a:extLst>
          </p:cNvPr>
          <p:cNvSpPr txBox="1"/>
          <p:nvPr userDrawn="1"/>
        </p:nvSpPr>
        <p:spPr>
          <a:xfrm>
            <a:off x="193674" y="149103"/>
            <a:ext cx="149633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#CTAE DELIVERS</a:t>
            </a:r>
            <a:endParaRPr lang="en-US" sz="1100" b="0" i="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1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888F895-89A1-434C-807F-7AE6559601A0}"/>
              </a:ext>
            </a:extLst>
          </p:cNvPr>
          <p:cNvSpPr txBox="1"/>
          <p:nvPr userDrawn="1"/>
        </p:nvSpPr>
        <p:spPr>
          <a:xfrm>
            <a:off x="4865915" y="917527"/>
            <a:ext cx="2530246" cy="1705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777240" rtl="0" eaLnBrk="1" fontAlgn="auto" latinLnBrk="0" hangingPunct="1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#CTAE DELIVERS</a:t>
            </a:r>
          </a:p>
          <a:p>
            <a:pPr marL="0" indent="0" algn="r">
              <a:buFont typeface="Arial" panose="020B0604020202020204" pitchFamily="34" charset="0"/>
              <a:buNone/>
            </a:pPr>
            <a:endParaRPr lang="en-US" sz="4000" b="1" i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0983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37601" y="169968"/>
            <a:ext cx="1748790" cy="249237"/>
          </a:xfrm>
        </p:spPr>
        <p:txBody>
          <a:bodyPr/>
          <a:lstStyle>
            <a:lvl1pPr>
              <a:defRPr sz="1200" b="0" i="0">
                <a:solidFill>
                  <a:schemeClr val="tx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93B30F0-11B7-9A4F-A57D-7D0D1CC887E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4DAFB7DD-30DF-134B-BFEA-CCFD75EA5CBA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93675" y="756943"/>
            <a:ext cx="4400097" cy="423634"/>
          </a:xfrm>
        </p:spPr>
        <p:txBody>
          <a:bodyPr/>
          <a:lstStyle>
            <a:lvl1pPr marL="0" indent="0">
              <a:buNone/>
              <a:defRPr b="1"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Here is an H1 Title</a:t>
            </a:r>
          </a:p>
        </p:txBody>
      </p:sp>
      <p:sp>
        <p:nvSpPr>
          <p:cNvPr id="25" name="Text Placeholder 22">
            <a:extLst>
              <a:ext uri="{FF2B5EF4-FFF2-40B4-BE49-F238E27FC236}">
                <a16:creationId xmlns:a16="http://schemas.microsoft.com/office/drawing/2014/main" id="{BF790B02-CDFB-7E42-B61C-89483F850D46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3186022" y="6095824"/>
            <a:ext cx="4400097" cy="423634"/>
          </a:xfrm>
        </p:spPr>
        <p:txBody>
          <a:bodyPr/>
          <a:lstStyle>
            <a:lvl1pPr marL="0" indent="0">
              <a:buNone/>
              <a:defRPr b="1"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Here is an H1 Title</a:t>
            </a:r>
          </a:p>
        </p:txBody>
      </p:sp>
      <p:sp>
        <p:nvSpPr>
          <p:cNvPr id="27" name="Text Placeholder 25">
            <a:extLst>
              <a:ext uri="{FF2B5EF4-FFF2-40B4-BE49-F238E27FC236}">
                <a16:creationId xmlns:a16="http://schemas.microsoft.com/office/drawing/2014/main" id="{9F7E184F-8252-DF47-B559-01D1CE9DFC6C}"/>
              </a:ext>
            </a:extLst>
          </p:cNvPr>
          <p:cNvSpPr>
            <a:spLocks noGrp="1" noChangeAspect="1"/>
          </p:cNvSpPr>
          <p:nvPr>
            <p:ph type="body" sz="quarter" idx="31" hasCustomPrompt="1"/>
          </p:nvPr>
        </p:nvSpPr>
        <p:spPr>
          <a:xfrm>
            <a:off x="3186021" y="6491902"/>
            <a:ext cx="4400097" cy="3294355"/>
          </a:xfrm>
        </p:spPr>
        <p:txBody>
          <a:bodyPr tIns="91440" bIns="91440" numCol="2" spcCol="182880">
            <a:normAutofit/>
          </a:bodyPr>
          <a:lstStyle>
            <a:lvl1pPr marL="0" marR="0" indent="0" algn="l" defTabSz="777240" rtl="0" eaLnBrk="1" fontAlgn="auto" latinLnBrk="0" hangingPunct="1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1600" b="0" i="0" smtClean="0">
                <a:effectLst/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88620" indent="0" algn="l">
              <a:buNone/>
              <a:defRPr sz="1200" b="0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77240" indent="0" algn="l">
              <a:buNone/>
              <a:defRPr sz="1200" b="0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165860" indent="0" algn="l">
              <a:buNone/>
              <a:defRPr sz="1200" b="0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554480" indent="0" algn="l">
              <a:buNone/>
              <a:defRPr sz="1200" b="0" i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2-column article text goes here. Text will resize if too long for the available space. When pasting, make sure to click on the clipboard and choose “Keep Text Only”</a:t>
            </a:r>
          </a:p>
          <a:p>
            <a:pPr marL="0" marR="0" lvl="0" indent="0" algn="l" defTabSz="777240" rtl="0" eaLnBrk="1" fontAlgn="auto" latinLnBrk="0" hangingPunct="1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en-US" dirty="0"/>
            </a:br>
            <a:endParaRPr lang="en-US" dirty="0"/>
          </a:p>
        </p:txBody>
      </p:sp>
      <p:sp>
        <p:nvSpPr>
          <p:cNvPr id="29" name="Picture Placeholder 3">
            <a:extLst>
              <a:ext uri="{FF2B5EF4-FFF2-40B4-BE49-F238E27FC236}">
                <a16:creationId xmlns:a16="http://schemas.microsoft.com/office/drawing/2014/main" id="{5E42A92C-2C8C-3C46-AD17-ABDC9C94D1A7}"/>
              </a:ext>
            </a:extLst>
          </p:cNvPr>
          <p:cNvSpPr>
            <a:spLocks noGrp="1"/>
          </p:cNvSpPr>
          <p:nvPr>
            <p:ph type="pic" sz="quarter" idx="32"/>
          </p:nvPr>
        </p:nvSpPr>
        <p:spPr>
          <a:xfrm>
            <a:off x="193403" y="6095824"/>
            <a:ext cx="2885213" cy="1437090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38" name="Text Placeholder 25">
            <a:extLst>
              <a:ext uri="{FF2B5EF4-FFF2-40B4-BE49-F238E27FC236}">
                <a16:creationId xmlns:a16="http://schemas.microsoft.com/office/drawing/2014/main" id="{57895F41-A9D0-0E45-8A38-15B41CDC6537}"/>
              </a:ext>
            </a:extLst>
          </p:cNvPr>
          <p:cNvSpPr>
            <a:spLocks noGrp="1" noChangeAspect="1"/>
          </p:cNvSpPr>
          <p:nvPr>
            <p:ph type="body" sz="quarter" idx="34" hasCustomPrompt="1"/>
          </p:nvPr>
        </p:nvSpPr>
        <p:spPr>
          <a:xfrm>
            <a:off x="193403" y="9132629"/>
            <a:ext cx="2885214" cy="653627"/>
          </a:xfrm>
        </p:spPr>
        <p:txBody>
          <a:bodyPr tIns="91440" bIns="91440" numCol="1" spcCol="182880">
            <a:normAutofit/>
          </a:bodyPr>
          <a:lstStyle>
            <a:lvl1pPr marL="0" marR="0" indent="0" algn="l" defTabSz="777240" rtl="0" eaLnBrk="1" fontAlgn="auto" latinLnBrk="0" hangingPunct="1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1200" b="0" i="0" smtClean="0">
                <a:effectLst/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88620" indent="0" algn="l">
              <a:buNone/>
              <a:defRPr sz="1200" b="0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77240" indent="0" algn="l">
              <a:buNone/>
              <a:defRPr sz="1200" b="0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165860" indent="0" algn="l">
              <a:buNone/>
              <a:defRPr sz="1200" b="0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554480" indent="0" algn="l">
              <a:buNone/>
              <a:defRPr sz="1200" b="0" i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Space for a caption</a:t>
            </a:r>
          </a:p>
          <a:p>
            <a:pPr marL="0" marR="0" lvl="0" indent="0" algn="l" defTabSz="777240" rtl="0" eaLnBrk="1" fontAlgn="auto" latinLnBrk="0" hangingPunct="1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en-US" dirty="0"/>
            </a:br>
            <a:endParaRPr lang="en-US" dirty="0"/>
          </a:p>
        </p:txBody>
      </p:sp>
      <p:sp>
        <p:nvSpPr>
          <p:cNvPr id="39" name="Picture Placeholder 3">
            <a:extLst>
              <a:ext uri="{FF2B5EF4-FFF2-40B4-BE49-F238E27FC236}">
                <a16:creationId xmlns:a16="http://schemas.microsoft.com/office/drawing/2014/main" id="{26726E5C-FA95-5546-B787-3882D6A59DCF}"/>
              </a:ext>
            </a:extLst>
          </p:cNvPr>
          <p:cNvSpPr>
            <a:spLocks noGrp="1"/>
          </p:cNvSpPr>
          <p:nvPr>
            <p:ph type="pic" sz="quarter" idx="35"/>
          </p:nvPr>
        </p:nvSpPr>
        <p:spPr>
          <a:xfrm>
            <a:off x="193402" y="7667053"/>
            <a:ext cx="2885213" cy="1382551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737022E8-7F1A-0540-ABB3-87E0448FB481}"/>
              </a:ext>
            </a:extLst>
          </p:cNvPr>
          <p:cNvSpPr>
            <a:spLocks noGrp="1"/>
          </p:cNvSpPr>
          <p:nvPr>
            <p:ph type="pic" sz="quarter" idx="37"/>
          </p:nvPr>
        </p:nvSpPr>
        <p:spPr>
          <a:xfrm>
            <a:off x="2873830" y="1289049"/>
            <a:ext cx="4712833" cy="2248807"/>
          </a:xfrm>
        </p:spPr>
        <p:txBody>
          <a:bodyPr/>
          <a:lstStyle>
            <a:lvl1pPr marL="0" indent="0" algn="ctr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4" name="Text Placeholder 25">
            <a:extLst>
              <a:ext uri="{FF2B5EF4-FFF2-40B4-BE49-F238E27FC236}">
                <a16:creationId xmlns:a16="http://schemas.microsoft.com/office/drawing/2014/main" id="{E9AEE343-FCB1-3142-8E7A-31016383C7B4}"/>
              </a:ext>
            </a:extLst>
          </p:cNvPr>
          <p:cNvSpPr>
            <a:spLocks noGrp="1" noChangeAspect="1"/>
          </p:cNvSpPr>
          <p:nvPr>
            <p:ph type="body" sz="quarter" idx="38" hasCustomPrompt="1"/>
          </p:nvPr>
        </p:nvSpPr>
        <p:spPr>
          <a:xfrm>
            <a:off x="193675" y="1292943"/>
            <a:ext cx="2560411" cy="4247514"/>
          </a:xfrm>
        </p:spPr>
        <p:txBody>
          <a:bodyPr tIns="91440" bIns="91440" numCol="1" spcCol="182880">
            <a:normAutofit/>
          </a:bodyPr>
          <a:lstStyle>
            <a:lvl1pPr marL="0" marR="0" indent="0" algn="l" defTabSz="777240" rtl="0" eaLnBrk="1" fontAlgn="auto" latinLnBrk="0" hangingPunct="1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1600" b="0" i="0" smtClean="0">
                <a:effectLst/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88620" indent="0" algn="l">
              <a:buNone/>
              <a:defRPr sz="1200" b="0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77240" indent="0" algn="l">
              <a:buNone/>
              <a:defRPr sz="1200" b="0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165860" indent="0" algn="l">
              <a:buNone/>
              <a:defRPr sz="1200" b="0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554480" indent="0" algn="l">
              <a:buNone/>
              <a:defRPr sz="1200" b="0" i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1-column article text goes here. Text will resize if too long for the available space. When pasting, make sure to click on the clipboard and choose “Keep Text Only”</a:t>
            </a:r>
          </a:p>
          <a:p>
            <a:pPr marL="0" marR="0" lvl="0" indent="0" algn="l" defTabSz="777240" rtl="0" eaLnBrk="1" fontAlgn="auto" latinLnBrk="0" hangingPunct="1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en-US" dirty="0"/>
            </a:br>
            <a:endParaRPr lang="en-US" dirty="0"/>
          </a:p>
        </p:txBody>
      </p:sp>
      <p:sp>
        <p:nvSpPr>
          <p:cNvPr id="45" name="Text Placeholder 25">
            <a:extLst>
              <a:ext uri="{FF2B5EF4-FFF2-40B4-BE49-F238E27FC236}">
                <a16:creationId xmlns:a16="http://schemas.microsoft.com/office/drawing/2014/main" id="{168ADF07-D16F-5046-8539-26C2A42BAD63}"/>
              </a:ext>
            </a:extLst>
          </p:cNvPr>
          <p:cNvSpPr>
            <a:spLocks noGrp="1" noChangeAspect="1"/>
          </p:cNvSpPr>
          <p:nvPr>
            <p:ph type="body" sz="quarter" idx="39" hasCustomPrompt="1"/>
          </p:nvPr>
        </p:nvSpPr>
        <p:spPr>
          <a:xfrm>
            <a:off x="2873830" y="3646329"/>
            <a:ext cx="4712288" cy="1894128"/>
          </a:xfrm>
        </p:spPr>
        <p:txBody>
          <a:bodyPr tIns="91440" bIns="91440" numCol="2" spcCol="182880">
            <a:normAutofit/>
          </a:bodyPr>
          <a:lstStyle>
            <a:lvl1pPr marL="0" marR="0" indent="0" algn="l" defTabSz="777240" rtl="0" eaLnBrk="1" fontAlgn="auto" latinLnBrk="0" hangingPunct="1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1600" b="0" i="0" smtClean="0">
                <a:effectLst/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88620" indent="0" algn="l">
              <a:buNone/>
              <a:defRPr sz="1200" b="0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77240" indent="0" algn="l">
              <a:buNone/>
              <a:defRPr sz="1200" b="0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165860" indent="0" algn="l">
              <a:buNone/>
              <a:defRPr sz="1200" b="0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554480" indent="0" algn="l">
              <a:buNone/>
              <a:defRPr sz="1200" b="0" i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2-column article text goes here. Text will resize if too long for the available space. When pasting, make sure to click on the clipboard and choose “Keep Text Only”</a:t>
            </a:r>
          </a:p>
          <a:p>
            <a:pPr marL="0" marR="0" lvl="0" indent="0" algn="l" defTabSz="777240" rtl="0" eaLnBrk="1" fontAlgn="auto" latinLnBrk="0" hangingPunct="1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en-US" dirty="0"/>
            </a:br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130F1BC-E9DB-224B-A9E7-8C923EB566A9}"/>
              </a:ext>
            </a:extLst>
          </p:cNvPr>
          <p:cNvSpPr/>
          <p:nvPr userDrawn="1"/>
        </p:nvSpPr>
        <p:spPr>
          <a:xfrm>
            <a:off x="193402" y="522514"/>
            <a:ext cx="7392716" cy="12595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F57C815E-0314-B64B-BEBB-791C57171B32}"/>
              </a:ext>
            </a:extLst>
          </p:cNvPr>
          <p:cNvSpPr/>
          <p:nvPr userDrawn="1"/>
        </p:nvSpPr>
        <p:spPr>
          <a:xfrm>
            <a:off x="193402" y="5827244"/>
            <a:ext cx="7392716" cy="125956"/>
          </a:xfrm>
          <a:prstGeom prst="rect">
            <a:avLst/>
          </a:prstGeom>
          <a:solidFill>
            <a:srgbClr val="0C7C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 Placeholder 7">
            <a:extLst>
              <a:ext uri="{FF2B5EF4-FFF2-40B4-BE49-F238E27FC236}">
                <a16:creationId xmlns:a16="http://schemas.microsoft.com/office/drawing/2014/main" id="{1DAEB560-94B6-A34F-B4B2-0E08D37A613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567991" y="169968"/>
            <a:ext cx="3593943" cy="249237"/>
          </a:xfrm>
        </p:spPr>
        <p:txBody>
          <a:bodyPr>
            <a:noAutofit/>
          </a:bodyPr>
          <a:lstStyle>
            <a:lvl1pPr marL="0" indent="0">
              <a:buNone/>
              <a:defRPr sz="1100" b="0" i="0" cap="all" baseline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88620" indent="0">
              <a:buNone/>
              <a:defRPr sz="1200">
                <a:solidFill>
                  <a:schemeClr val="accent1"/>
                </a:solidFill>
                <a:latin typeface="+mn-lt"/>
              </a:defRPr>
            </a:lvl2pPr>
            <a:lvl3pPr marL="777240" indent="0">
              <a:buNone/>
              <a:defRPr sz="1200">
                <a:solidFill>
                  <a:schemeClr val="accent1"/>
                </a:solidFill>
                <a:latin typeface="+mn-lt"/>
              </a:defRPr>
            </a:lvl3pPr>
            <a:lvl4pPr marL="1165860" indent="0">
              <a:buNone/>
              <a:defRPr sz="1200">
                <a:solidFill>
                  <a:schemeClr val="accent1"/>
                </a:solidFill>
                <a:latin typeface="+mn-lt"/>
              </a:defRPr>
            </a:lvl4pPr>
            <a:lvl5pPr marL="1554480" indent="0">
              <a:buNone/>
              <a:defRPr sz="1200">
                <a:solidFill>
                  <a:schemeClr val="accent1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SCHOOL/DISTRICT NAME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EE0977CF-C81B-A049-84A2-9B9B7418C00B}"/>
              </a:ext>
            </a:extLst>
          </p:cNvPr>
          <p:cNvCxnSpPr/>
          <p:nvPr userDrawn="1"/>
        </p:nvCxnSpPr>
        <p:spPr>
          <a:xfrm>
            <a:off x="1550261" y="179719"/>
            <a:ext cx="0" cy="2394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36853957-5E73-AD40-A31B-ECF817D50E82}"/>
              </a:ext>
            </a:extLst>
          </p:cNvPr>
          <p:cNvSpPr txBox="1"/>
          <p:nvPr userDrawn="1"/>
        </p:nvSpPr>
        <p:spPr>
          <a:xfrm>
            <a:off x="193674" y="149103"/>
            <a:ext cx="149633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#CTAE DELIVERS</a:t>
            </a:r>
            <a:endParaRPr lang="en-US" sz="1100" b="0" i="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949809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07EEBE-EAAE-3A47-96E5-BC6877A58E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671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 ftr="0" dt="0"/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8967F55-9397-4142-A3ED-9084AC7BC0D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48C7896-65DD-0C48-A857-DB9ACBE0DD83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2EA349-3DD4-8E43-8116-2CFA4EAB5509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8F0B195-5452-D84A-8253-FFD1CE3594DE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6D145502-9A0A-484F-94F8-48412329F0C6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5833B703-85FF-3E43-8C47-821AE68AB567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/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B25D2C1-EB45-4747-8DD3-AA926264361E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07825EC9-3205-DF46-8533-0939B7E03138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29AE9B1E-07BA-5C40-AEFE-4BF32C6706D4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ACFF4D40-292E-3B4C-8FE9-FC577B711C04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/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DB370EA5-6371-FB43-9F33-54A3750F1C96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5F774A62-7909-FD46-8812-F9F4DA8B5945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A9428B3A-9A12-E54C-99FF-70AA52544EFE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3906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C71F331-16DF-AC45-B090-515BCDE6E7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B30F0-11B7-9A4F-A57D-7D0D1CC887EC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0595AB-2F97-C64D-8C10-9B206C32F96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81599C-0F18-AB43-A688-6DA463329608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3BC8686-606F-4E4E-9F8D-19846DDB88F6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27B8006E-0AAD-514D-95CE-A425B310E578}"/>
              </a:ext>
            </a:extLst>
          </p:cNvPr>
          <p:cNvSpPr>
            <a:spLocks noGrp="1"/>
          </p:cNvSpPr>
          <p:nvPr>
            <p:ph type="pic" sz="quarter" idx="32"/>
          </p:nvPr>
        </p:nvSpPr>
        <p:spPr/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F7412F0-3902-A146-AE06-AAF67E9174ED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97B4B8F5-48A1-2A4C-9988-7DFE31AEDD62}"/>
              </a:ext>
            </a:extLst>
          </p:cNvPr>
          <p:cNvSpPr>
            <a:spLocks noGrp="1"/>
          </p:cNvSpPr>
          <p:nvPr>
            <p:ph type="pic" sz="quarter" idx="35"/>
          </p:nvPr>
        </p:nvSpPr>
        <p:spPr/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B0558863-9712-FD4F-9BF8-1CAA612FF9AC}"/>
              </a:ext>
            </a:extLst>
          </p:cNvPr>
          <p:cNvSpPr>
            <a:spLocks noGrp="1"/>
          </p:cNvSpPr>
          <p:nvPr>
            <p:ph type="pic" sz="quarter" idx="37"/>
          </p:nvPr>
        </p:nvSpPr>
        <p:spPr/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9DF2D699-D7ED-6A47-AAEF-364CC9964D8C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0CD2738E-66DA-4C47-B2AE-A49002D20785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974CAF54-2C37-EC4B-9A73-BAD3E6DAC30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6956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TAE">
      <a:dk1>
        <a:srgbClr val="3B3B3B"/>
      </a:dk1>
      <a:lt1>
        <a:srgbClr val="FFFFFF"/>
      </a:lt1>
      <a:dk2>
        <a:srgbClr val="00285C"/>
      </a:dk2>
      <a:lt2>
        <a:srgbClr val="E7E6E6"/>
      </a:lt2>
      <a:accent1>
        <a:srgbClr val="EF6400"/>
      </a:accent1>
      <a:accent2>
        <a:srgbClr val="E20177"/>
      </a:accent2>
      <a:accent3>
        <a:srgbClr val="AED621"/>
      </a:accent3>
      <a:accent4>
        <a:srgbClr val="498D28"/>
      </a:accent4>
      <a:accent5>
        <a:srgbClr val="00285B"/>
      </a:accent5>
      <a:accent6>
        <a:srgbClr val="50B898"/>
      </a:accent6>
      <a:hlink>
        <a:srgbClr val="0066B2"/>
      </a:hlink>
      <a:folHlink>
        <a:srgbClr val="004230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TAE Newsletter" id="{0FFE8C0A-D2DE-6044-82AD-D66FE9C7554D}" vid="{3C82054B-A852-7D4D-8109-DDEF26AB5A5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7ADDA3E14B7FA49BB927AF7FF0FDB85" ma:contentTypeVersion="9" ma:contentTypeDescription="Create a new document." ma:contentTypeScope="" ma:versionID="1cd2390405f9044458e778f6a554c3a7">
  <xsd:schema xmlns:xsd="http://www.w3.org/2001/XMLSchema" xmlns:xs="http://www.w3.org/2001/XMLSchema" xmlns:p="http://schemas.microsoft.com/office/2006/metadata/properties" xmlns:ns1="http://schemas.microsoft.com/sharepoint/v3" xmlns:ns2="1d496aed-39d0-4758-b3cf-4e4773287716" xmlns:ns3="6c247bae-e40d-40c7-91b3-26f1e466c40a" xmlns:ns4="f9e61c99-8b37-4962-a864-d7fde1b0d03b" targetNamespace="http://schemas.microsoft.com/office/2006/metadata/properties" ma:root="true" ma:fieldsID="db8b336b3db17b5b515ed429be2421ea" ns1:_="" ns2:_="" ns3:_="" ns4:_="">
    <xsd:import namespace="http://schemas.microsoft.com/sharepoint/v3"/>
    <xsd:import namespace="1d496aed-39d0-4758-b3cf-4e4773287716"/>
    <xsd:import namespace="6c247bae-e40d-40c7-91b3-26f1e466c40a"/>
    <xsd:import namespace="f9e61c99-8b37-4962-a864-d7fde1b0d03b"/>
    <xsd:element name="properties">
      <xsd:complexType>
        <xsd:sequence>
          <xsd:element name="documentManagement">
            <xsd:complexType>
              <xsd:all>
                <xsd:element ref="ns2:TaxCatchAll" minOccurs="0"/>
                <xsd:element ref="ns2:TaxCatchAllLabel" minOccurs="0"/>
                <xsd:element ref="ns1:PublishingStartDate" minOccurs="0"/>
                <xsd:element ref="ns1:PublishingExpirationDate" minOccurs="0"/>
                <xsd:element ref="ns3:Page" minOccurs="0"/>
                <xsd:element ref="ns3:Page_x0020_SubHeader" minOccurs="0"/>
                <xsd:element ref="ns3:Document_x0020_Type" minOccurs="0"/>
                <xsd:element ref="ns3:Year" minOccurs="0"/>
                <xsd:element ref="ns3:Program_x0020_Type" minOccurs="0"/>
                <xsd:element ref="ns4:SharedWithUsers" minOccurs="0"/>
                <xsd:element ref="ns4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0" nillable="true" ma:displayName="Scheduling Start Date" ma:internalName="PublishingStartDate">
      <xsd:simpleType>
        <xsd:restriction base="dms:Unknown"/>
      </xsd:simpleType>
    </xsd:element>
    <xsd:element name="PublishingExpirationDate" ma:index="11" nillable="true" ma:displayName="Scheduling End Dat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d496aed-39d0-4758-b3cf-4e4773287716" elementFormDefault="qualified">
    <xsd:import namespace="http://schemas.microsoft.com/office/2006/documentManagement/types"/>
    <xsd:import namespace="http://schemas.microsoft.com/office/infopath/2007/PartnerControls"/>
    <xsd:element name="TaxCatchAll" ma:index="8" nillable="true" ma:displayName="Taxonomy Catch All Column" ma:description="" ma:hidden="true" ma:list="{c9dd594f-b3c3-485c-979e-10fa5fdd8c85}" ma:internalName="TaxCatchAll" ma:showField="CatchAllData" ma:web="f9e61c99-8b37-4962-a864-d7fde1b0d03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9" nillable="true" ma:displayName="Taxonomy Catch All Column1" ma:description="" ma:hidden="true" ma:list="{c9dd594f-b3c3-485c-979e-10fa5fdd8c85}" ma:internalName="TaxCatchAllLabel" ma:readOnly="true" ma:showField="CatchAllDataLabel" ma:web="f9e61c99-8b37-4962-a864-d7fde1b0d03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c247bae-e40d-40c7-91b3-26f1e466c40a" elementFormDefault="qualified">
    <xsd:import namespace="http://schemas.microsoft.com/office/2006/documentManagement/types"/>
    <xsd:import namespace="http://schemas.microsoft.com/office/infopath/2007/PartnerControls"/>
    <xsd:element name="Page" ma:index="12" nillable="true" ma:displayName="Page" ma:list="{c0c5bce6-76c0-431d-84b3-50ca3e3d0c94}" ma:internalName="Page" ma:web="b1898e29-fee5-4c33-85ce-dc384e63ddeb">
      <xsd:simpleType>
        <xsd:restriction base="dms:Lookup"/>
      </xsd:simpleType>
    </xsd:element>
    <xsd:element name="Page_x0020_SubHeader" ma:index="13" nillable="true" ma:displayName="Page SubHeader" ma:internalName="Page_x0020_SubHeader">
      <xsd:simpleType>
        <xsd:restriction base="dms:Text"/>
      </xsd:simpleType>
    </xsd:element>
    <xsd:element name="Document_x0020_Type" ma:index="14" nillable="true" ma:displayName="Document Type" ma:default="Accountability" ma:format="Dropdown" ma:internalName="Document_x0020_Type">
      <xsd:simpleType>
        <xsd:restriction base="dms:Choice">
          <xsd:enumeration value="Accountability"/>
          <xsd:enumeration value="Assessments"/>
          <xsd:enumeration value="Counseling"/>
          <xsd:enumeration value="Curriculum"/>
          <xsd:enumeration value="Dual Enrollment"/>
          <xsd:enumeration value="Local Plan"/>
          <xsd:enumeration value="Program of Study"/>
        </xsd:restriction>
      </xsd:simpleType>
    </xsd:element>
    <xsd:element name="Year" ma:index="15" nillable="true" ma:displayName="Year" ma:default="2012" ma:format="Dropdown" ma:internalName="Year">
      <xsd:simpleType>
        <xsd:restriction base="dms:Choice">
          <xsd:enumeration value="2012"/>
          <xsd:enumeration value="2013"/>
          <xsd:enumeration value="2014"/>
          <xsd:enumeration value="2015"/>
          <xsd:enumeration value="2016"/>
          <xsd:enumeration value="2017"/>
          <xsd:enumeration value="2018"/>
          <xsd:enumeration value="2019"/>
          <xsd:enumeration value="2020"/>
          <xsd:enumeration value="2021"/>
          <xsd:enumeration value="2022"/>
          <xsd:enumeration value="2023"/>
          <xsd:enumeration value="2024"/>
          <xsd:enumeration value="2025"/>
        </xsd:restriction>
      </xsd:simpleType>
    </xsd:element>
    <xsd:element name="Program_x0020_Type" ma:index="16" nillable="true" ma:displayName="Program Type" ma:default="Program Concentration" ma:internalName="Program_x0020_Typ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Program Concentration"/>
                    <xsd:enumeration value="Career Clusters"/>
                  </xsd:restriction>
                </xsd:simple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9e61c99-8b37-4962-a864-d7fde1b0d03b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Year xmlns="6c247bae-e40d-40c7-91b3-26f1e466c40a">2020</Year>
    <Program_x0020_Type xmlns="6c247bae-e40d-40c7-91b3-26f1e466c40a"/>
    <TaxCatchAll xmlns="1d496aed-39d0-4758-b3cf-4e4773287716"/>
    <Document_x0020_Type xmlns="6c247bae-e40d-40c7-91b3-26f1e466c40a">Curriculum</Document_x0020_Type>
    <PublishingExpirationDate xmlns="http://schemas.microsoft.com/sharepoint/v3" xsi:nil="true"/>
    <PublishingStartDate xmlns="http://schemas.microsoft.com/sharepoint/v3" xsi:nil="true"/>
    <Page_x0020_SubHeader xmlns="6c247bae-e40d-40c7-91b3-26f1e466c40a" xsi:nil="true"/>
    <Page xmlns="6c247bae-e40d-40c7-91b3-26f1e466c40a" xsi:nil="true"/>
  </documentManagement>
</p:properties>
</file>

<file path=customXml/itemProps1.xml><?xml version="1.0" encoding="utf-8"?>
<ds:datastoreItem xmlns:ds="http://schemas.openxmlformats.org/officeDocument/2006/customXml" ds:itemID="{BB134645-574D-4113-B560-02467866AB3B}"/>
</file>

<file path=customXml/itemProps2.xml><?xml version="1.0" encoding="utf-8"?>
<ds:datastoreItem xmlns:ds="http://schemas.openxmlformats.org/officeDocument/2006/customXml" ds:itemID="{477CB90D-A5E4-46E8-BDDC-7FD3D851CD66}"/>
</file>

<file path=customXml/itemProps3.xml><?xml version="1.0" encoding="utf-8"?>
<ds:datastoreItem xmlns:ds="http://schemas.openxmlformats.org/officeDocument/2006/customXml" ds:itemID="{2B354F0B-1668-4632-A0B2-5475AFE0B491}"/>
</file>

<file path=docProps/app.xml><?xml version="1.0" encoding="utf-8"?>
<Properties xmlns="http://schemas.openxmlformats.org/officeDocument/2006/extended-properties" xmlns:vt="http://schemas.openxmlformats.org/officeDocument/2006/docPropsVTypes">
  <Template>Newsletter Template_CTAE Newsletter Template</Template>
  <TotalTime>1</TotalTime>
  <Words>1</Words>
  <Application>Microsoft Office PowerPoint</Application>
  <PresentationFormat>Custom</PresentationFormat>
  <Paragraphs>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Trudy Smith</dc:creator>
  <cp:lastModifiedBy>John Pritchett</cp:lastModifiedBy>
  <cp:revision>1</cp:revision>
  <dcterms:created xsi:type="dcterms:W3CDTF">2020-02-17T02:04:47Z</dcterms:created>
  <dcterms:modified xsi:type="dcterms:W3CDTF">2020-02-17T13:23:06Z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0x010100F7ADDA3E14B7FA49BB927AF7FF0FDB85</vt:lpwstr>
  </property>
</Properties>
</file>