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8.xml" ContentType="application/vnd.openxmlformats-officedocument.presentationml.slide+xml"/>
  <Override PartName="/ppt/slides/slide14.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17.xml" ContentType="application/vnd.openxmlformats-officedocument.presentationml.slide+xml"/>
  <Override PartName="/ppt/slides/slide23.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24.xml" ContentType="application/vnd.openxmlformats-officedocument.presentationml.slide+xml"/>
  <Override PartName="/ppt/slides/slide22.xml" ContentType="application/vnd.openxmlformats-officedocument.presentationml.slide+xml"/>
  <Override PartName="/ppt/slides/slide26.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5.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2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3.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notesSlides/notesSlide26.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30.xml" ContentType="application/vnd.openxmlformats-officedocument.presentationml.notesSlide+xml"/>
  <Override PartName="/ppt/notesSlides/notesSlide29.xml" ContentType="application/vnd.openxmlformats-officedocument.presentationml.notesSlide+xml"/>
  <Override PartName="/ppt/notesSlides/notesSlide28.xml" ContentType="application/vnd.openxmlformats-officedocument.presentationml.notesSlide+xml"/>
  <Override PartName="/ppt/notesSlides/notesSlide27.xml" ContentType="application/vnd.openxmlformats-officedocument.presentationml.notesSlide+xml"/>
  <Override PartName="/ppt/notesSlides/notesSlide31.xml" ContentType="application/vnd.openxmlformats-officedocument.presentationml.notesSlide+xml"/>
  <Override PartName="/ppt/notesSlides/notesSlide19.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20.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8" r:id="rId2"/>
    <p:sldId id="259" r:id="rId3"/>
    <p:sldId id="260" r:id="rId4"/>
    <p:sldId id="261" r:id="rId5"/>
    <p:sldId id="262" r:id="rId6"/>
    <p:sldId id="263" r:id="rId7"/>
    <p:sldId id="264" r:id="rId8"/>
    <p:sldId id="265" r:id="rId9"/>
    <p:sldId id="266" r:id="rId10"/>
    <p:sldId id="289"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3" r:id="rId26"/>
    <p:sldId id="282" r:id="rId27"/>
    <p:sldId id="284" r:id="rId28"/>
    <p:sldId id="285" r:id="rId29"/>
    <p:sldId id="286" r:id="rId30"/>
    <p:sldId id="287" r:id="rId31"/>
    <p:sldId id="28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1D6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1" d="100"/>
          <a:sy n="101" d="100"/>
        </p:scale>
        <p:origin x="-950"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25" d="100"/>
          <a:sy n="125" d="100"/>
        </p:scale>
        <p:origin x="-1862" y="23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40"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AB1433-BF8B-45C5-81D6-089F21EECCF9}" type="datetimeFigureOut">
              <a:rPr lang="en-US" smtClean="0"/>
              <a:t>8/11/2015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530340-F5C0-43BA-9CC1-D63E860F355B}" type="slidenum">
              <a:rPr lang="en-US" smtClean="0"/>
              <a:t>‹#›</a:t>
            </a:fld>
            <a:endParaRPr lang="en-US"/>
          </a:p>
        </p:txBody>
      </p:sp>
    </p:spTree>
    <p:extLst>
      <p:ext uri="{BB962C8B-B14F-4D97-AF65-F5344CB8AC3E}">
        <p14:creationId xmlns:p14="http://schemas.microsoft.com/office/powerpoint/2010/main" val="1912236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xfrm>
            <a:off x="1143000" y="685800"/>
            <a:ext cx="4572000" cy="3429000"/>
          </a:xfrm>
          <a:ln/>
        </p:spPr>
      </p:sp>
      <p:sp>
        <p:nvSpPr>
          <p:cNvPr id="1269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86020"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322" eaLnBrk="0" hangingPunct="0">
              <a:spcBef>
                <a:spcPct val="30000"/>
              </a:spcBef>
              <a:defRPr kumimoji="1" sz="1200">
                <a:solidFill>
                  <a:schemeClr val="tx1"/>
                </a:solidFill>
                <a:latin typeface="Times New Roman" pitchFamily="18" charset="0"/>
              </a:defRPr>
            </a:lvl1pPr>
            <a:lvl2pPr marL="729057" indent="-280406" defTabSz="911322" eaLnBrk="0" hangingPunct="0">
              <a:spcBef>
                <a:spcPct val="30000"/>
              </a:spcBef>
              <a:defRPr kumimoji="1" sz="1200">
                <a:solidFill>
                  <a:schemeClr val="tx1"/>
                </a:solidFill>
                <a:latin typeface="Times New Roman" pitchFamily="18" charset="0"/>
              </a:defRPr>
            </a:lvl2pPr>
            <a:lvl3pPr marL="1121626" indent="-224325" defTabSz="911322" eaLnBrk="0" hangingPunct="0">
              <a:spcBef>
                <a:spcPct val="30000"/>
              </a:spcBef>
              <a:defRPr kumimoji="1" sz="1200">
                <a:solidFill>
                  <a:schemeClr val="tx1"/>
                </a:solidFill>
                <a:latin typeface="Times New Roman" pitchFamily="18" charset="0"/>
              </a:defRPr>
            </a:lvl3pPr>
            <a:lvl4pPr marL="1570276" indent="-224325" defTabSz="911322" eaLnBrk="0" hangingPunct="0">
              <a:spcBef>
                <a:spcPct val="30000"/>
              </a:spcBef>
              <a:defRPr kumimoji="1" sz="1200">
                <a:solidFill>
                  <a:schemeClr val="tx1"/>
                </a:solidFill>
                <a:latin typeface="Times New Roman" pitchFamily="18" charset="0"/>
              </a:defRPr>
            </a:lvl4pPr>
            <a:lvl5pPr marL="2018927" indent="-224325" defTabSz="911322" eaLnBrk="0" hangingPunct="0">
              <a:spcBef>
                <a:spcPct val="30000"/>
              </a:spcBef>
              <a:defRPr kumimoji="1" sz="1200">
                <a:solidFill>
                  <a:schemeClr val="tx1"/>
                </a:solidFill>
                <a:latin typeface="Times New Roman" pitchFamily="18" charset="0"/>
              </a:defRPr>
            </a:lvl5pPr>
            <a:lvl6pPr marL="2467577" indent="-224325" defTabSz="911322" eaLnBrk="0" fontAlgn="base" hangingPunct="0">
              <a:spcBef>
                <a:spcPct val="30000"/>
              </a:spcBef>
              <a:spcAft>
                <a:spcPct val="0"/>
              </a:spcAft>
              <a:defRPr kumimoji="1" sz="1200">
                <a:solidFill>
                  <a:schemeClr val="tx1"/>
                </a:solidFill>
                <a:latin typeface="Times New Roman" pitchFamily="18" charset="0"/>
              </a:defRPr>
            </a:lvl6pPr>
            <a:lvl7pPr marL="2916227" indent="-224325" defTabSz="911322" eaLnBrk="0" fontAlgn="base" hangingPunct="0">
              <a:spcBef>
                <a:spcPct val="30000"/>
              </a:spcBef>
              <a:spcAft>
                <a:spcPct val="0"/>
              </a:spcAft>
              <a:defRPr kumimoji="1" sz="1200">
                <a:solidFill>
                  <a:schemeClr val="tx1"/>
                </a:solidFill>
                <a:latin typeface="Times New Roman" pitchFamily="18" charset="0"/>
              </a:defRPr>
            </a:lvl7pPr>
            <a:lvl8pPr marL="3364878" indent="-224325" defTabSz="911322" eaLnBrk="0" fontAlgn="base" hangingPunct="0">
              <a:spcBef>
                <a:spcPct val="30000"/>
              </a:spcBef>
              <a:spcAft>
                <a:spcPct val="0"/>
              </a:spcAft>
              <a:defRPr kumimoji="1" sz="1200">
                <a:solidFill>
                  <a:schemeClr val="tx1"/>
                </a:solidFill>
                <a:latin typeface="Times New Roman" pitchFamily="18" charset="0"/>
              </a:defRPr>
            </a:lvl8pPr>
            <a:lvl9pPr marL="3813528" indent="-224325" defTabSz="911322"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defRPr/>
            </a:pPr>
            <a:fld id="{F0950976-F157-4689-AD13-6229D4C78CCC}" type="slidenum">
              <a:rPr kumimoji="0" lang="en-US" altLang="en-US" sz="1300">
                <a:solidFill>
                  <a:srgbClr val="000000"/>
                </a:solidFill>
                <a:latin typeface="Times" pitchFamily="18" charset="0"/>
                <a:ea typeface="ＭＳ Ｐゴシック" pitchFamily="34" charset="-128"/>
              </a:rPr>
              <a:pPr>
                <a:spcBef>
                  <a:spcPct val="0"/>
                </a:spcBef>
                <a:defRPr/>
              </a:pPr>
              <a:t>1</a:t>
            </a:fld>
            <a:endParaRPr kumimoji="0" lang="en-US" altLang="en-US" sz="1300">
              <a:solidFill>
                <a:srgbClr val="000000"/>
              </a:solidFill>
              <a:latin typeface="Times" pitchFamily="18"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a:xfrm>
            <a:off x="1143000" y="685800"/>
            <a:ext cx="4572000" cy="3429000"/>
          </a:xfrm>
          <a:ln/>
        </p:spPr>
      </p:sp>
      <p:sp>
        <p:nvSpPr>
          <p:cNvPr id="1300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89092"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79" eaLnBrk="0" hangingPunct="0">
              <a:spcBef>
                <a:spcPct val="30000"/>
              </a:spcBef>
              <a:defRPr kumimoji="1" sz="1200">
                <a:solidFill>
                  <a:schemeClr val="tx1"/>
                </a:solidFill>
                <a:latin typeface="Times New Roman" pitchFamily="18" charset="0"/>
              </a:defRPr>
            </a:lvl1pPr>
            <a:lvl2pPr marL="729057" indent="-280406" defTabSz="912879" eaLnBrk="0" hangingPunct="0">
              <a:spcBef>
                <a:spcPct val="30000"/>
              </a:spcBef>
              <a:defRPr kumimoji="1" sz="1200">
                <a:solidFill>
                  <a:schemeClr val="tx1"/>
                </a:solidFill>
                <a:latin typeface="Times New Roman" pitchFamily="18" charset="0"/>
              </a:defRPr>
            </a:lvl2pPr>
            <a:lvl3pPr marL="1121626" indent="-224325" defTabSz="912879" eaLnBrk="0" hangingPunct="0">
              <a:spcBef>
                <a:spcPct val="30000"/>
              </a:spcBef>
              <a:defRPr kumimoji="1" sz="1200">
                <a:solidFill>
                  <a:schemeClr val="tx1"/>
                </a:solidFill>
                <a:latin typeface="Times New Roman" pitchFamily="18" charset="0"/>
              </a:defRPr>
            </a:lvl3pPr>
            <a:lvl4pPr marL="1570276" indent="-224325" defTabSz="912879" eaLnBrk="0" hangingPunct="0">
              <a:spcBef>
                <a:spcPct val="30000"/>
              </a:spcBef>
              <a:defRPr kumimoji="1" sz="1200">
                <a:solidFill>
                  <a:schemeClr val="tx1"/>
                </a:solidFill>
                <a:latin typeface="Times New Roman" pitchFamily="18" charset="0"/>
              </a:defRPr>
            </a:lvl4pPr>
            <a:lvl5pPr marL="2018927" indent="-224325" defTabSz="912879" eaLnBrk="0" hangingPunct="0">
              <a:spcBef>
                <a:spcPct val="30000"/>
              </a:spcBef>
              <a:defRPr kumimoji="1" sz="1200">
                <a:solidFill>
                  <a:schemeClr val="tx1"/>
                </a:solidFill>
                <a:latin typeface="Times New Roman" pitchFamily="18" charset="0"/>
              </a:defRPr>
            </a:lvl5pPr>
            <a:lvl6pPr marL="2467577" indent="-224325" defTabSz="912879" eaLnBrk="0" fontAlgn="base" hangingPunct="0">
              <a:spcBef>
                <a:spcPct val="30000"/>
              </a:spcBef>
              <a:spcAft>
                <a:spcPct val="0"/>
              </a:spcAft>
              <a:defRPr kumimoji="1" sz="1200">
                <a:solidFill>
                  <a:schemeClr val="tx1"/>
                </a:solidFill>
                <a:latin typeface="Times New Roman" pitchFamily="18" charset="0"/>
              </a:defRPr>
            </a:lvl6pPr>
            <a:lvl7pPr marL="2916227" indent="-224325" defTabSz="912879" eaLnBrk="0" fontAlgn="base" hangingPunct="0">
              <a:spcBef>
                <a:spcPct val="30000"/>
              </a:spcBef>
              <a:spcAft>
                <a:spcPct val="0"/>
              </a:spcAft>
              <a:defRPr kumimoji="1" sz="1200">
                <a:solidFill>
                  <a:schemeClr val="tx1"/>
                </a:solidFill>
                <a:latin typeface="Times New Roman" pitchFamily="18" charset="0"/>
              </a:defRPr>
            </a:lvl7pPr>
            <a:lvl8pPr marL="3364878" indent="-224325" defTabSz="912879" eaLnBrk="0" fontAlgn="base" hangingPunct="0">
              <a:spcBef>
                <a:spcPct val="30000"/>
              </a:spcBef>
              <a:spcAft>
                <a:spcPct val="0"/>
              </a:spcAft>
              <a:defRPr kumimoji="1" sz="1200">
                <a:solidFill>
                  <a:schemeClr val="tx1"/>
                </a:solidFill>
                <a:latin typeface="Times New Roman" pitchFamily="18" charset="0"/>
              </a:defRPr>
            </a:lvl8pPr>
            <a:lvl9pPr marL="3813528" indent="-224325" defTabSz="912879"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defRPr/>
            </a:pPr>
            <a:fld id="{CF5E8052-1881-4AAE-A488-DF5A38455A2B}" type="slidenum">
              <a:rPr kumimoji="0" lang="en-US" altLang="en-US" sz="1300">
                <a:latin typeface="Times" pitchFamily="18" charset="0"/>
                <a:ea typeface="ＭＳ Ｐゴシック" pitchFamily="34" charset="-128"/>
              </a:rPr>
              <a:pPr>
                <a:spcBef>
                  <a:spcPct val="0"/>
                </a:spcBef>
                <a:defRPr/>
              </a:pPr>
              <a:t>10</a:t>
            </a:fld>
            <a:endParaRPr kumimoji="0" lang="en-US" altLang="en-US" sz="1300">
              <a:latin typeface="Times" pitchFamily="18" charset="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a:xfrm>
            <a:off x="1143000" y="685800"/>
            <a:ext cx="4572000" cy="3429000"/>
          </a:xfrm>
          <a:ln/>
        </p:spPr>
      </p:sp>
      <p:sp>
        <p:nvSpPr>
          <p:cNvPr id="1310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0116"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79" eaLnBrk="0" hangingPunct="0">
              <a:spcBef>
                <a:spcPct val="30000"/>
              </a:spcBef>
              <a:defRPr kumimoji="1" sz="1200">
                <a:solidFill>
                  <a:schemeClr val="tx1"/>
                </a:solidFill>
                <a:latin typeface="Times New Roman" pitchFamily="18" charset="0"/>
              </a:defRPr>
            </a:lvl1pPr>
            <a:lvl2pPr marL="729057" indent="-280406" defTabSz="912879" eaLnBrk="0" hangingPunct="0">
              <a:spcBef>
                <a:spcPct val="30000"/>
              </a:spcBef>
              <a:defRPr kumimoji="1" sz="1200">
                <a:solidFill>
                  <a:schemeClr val="tx1"/>
                </a:solidFill>
                <a:latin typeface="Times New Roman" pitchFamily="18" charset="0"/>
              </a:defRPr>
            </a:lvl2pPr>
            <a:lvl3pPr marL="1121626" indent="-224325" defTabSz="912879" eaLnBrk="0" hangingPunct="0">
              <a:spcBef>
                <a:spcPct val="30000"/>
              </a:spcBef>
              <a:defRPr kumimoji="1" sz="1200">
                <a:solidFill>
                  <a:schemeClr val="tx1"/>
                </a:solidFill>
                <a:latin typeface="Times New Roman" pitchFamily="18" charset="0"/>
              </a:defRPr>
            </a:lvl3pPr>
            <a:lvl4pPr marL="1570276" indent="-224325" defTabSz="912879" eaLnBrk="0" hangingPunct="0">
              <a:spcBef>
                <a:spcPct val="30000"/>
              </a:spcBef>
              <a:defRPr kumimoji="1" sz="1200">
                <a:solidFill>
                  <a:schemeClr val="tx1"/>
                </a:solidFill>
                <a:latin typeface="Times New Roman" pitchFamily="18" charset="0"/>
              </a:defRPr>
            </a:lvl4pPr>
            <a:lvl5pPr marL="2018927" indent="-224325" defTabSz="912879" eaLnBrk="0" hangingPunct="0">
              <a:spcBef>
                <a:spcPct val="30000"/>
              </a:spcBef>
              <a:defRPr kumimoji="1" sz="1200">
                <a:solidFill>
                  <a:schemeClr val="tx1"/>
                </a:solidFill>
                <a:latin typeface="Times New Roman" pitchFamily="18" charset="0"/>
              </a:defRPr>
            </a:lvl5pPr>
            <a:lvl6pPr marL="2467577" indent="-224325" defTabSz="912879" eaLnBrk="0" fontAlgn="base" hangingPunct="0">
              <a:spcBef>
                <a:spcPct val="30000"/>
              </a:spcBef>
              <a:spcAft>
                <a:spcPct val="0"/>
              </a:spcAft>
              <a:defRPr kumimoji="1" sz="1200">
                <a:solidFill>
                  <a:schemeClr val="tx1"/>
                </a:solidFill>
                <a:latin typeface="Times New Roman" pitchFamily="18" charset="0"/>
              </a:defRPr>
            </a:lvl6pPr>
            <a:lvl7pPr marL="2916227" indent="-224325" defTabSz="912879" eaLnBrk="0" fontAlgn="base" hangingPunct="0">
              <a:spcBef>
                <a:spcPct val="30000"/>
              </a:spcBef>
              <a:spcAft>
                <a:spcPct val="0"/>
              </a:spcAft>
              <a:defRPr kumimoji="1" sz="1200">
                <a:solidFill>
                  <a:schemeClr val="tx1"/>
                </a:solidFill>
                <a:latin typeface="Times New Roman" pitchFamily="18" charset="0"/>
              </a:defRPr>
            </a:lvl7pPr>
            <a:lvl8pPr marL="3364878" indent="-224325" defTabSz="912879" eaLnBrk="0" fontAlgn="base" hangingPunct="0">
              <a:spcBef>
                <a:spcPct val="30000"/>
              </a:spcBef>
              <a:spcAft>
                <a:spcPct val="0"/>
              </a:spcAft>
              <a:defRPr kumimoji="1" sz="1200">
                <a:solidFill>
                  <a:schemeClr val="tx1"/>
                </a:solidFill>
                <a:latin typeface="Times New Roman" pitchFamily="18" charset="0"/>
              </a:defRPr>
            </a:lvl8pPr>
            <a:lvl9pPr marL="3813528" indent="-224325" defTabSz="912879"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defRPr/>
            </a:pPr>
            <a:fld id="{4CDACDD2-83D7-460C-9305-0212EE24776C}" type="slidenum">
              <a:rPr kumimoji="0" lang="en-US" altLang="en-US" sz="1300">
                <a:latin typeface="Times" pitchFamily="18" charset="0"/>
                <a:ea typeface="ＭＳ Ｐゴシック" pitchFamily="34" charset="-128"/>
              </a:rPr>
              <a:pPr>
                <a:spcBef>
                  <a:spcPct val="0"/>
                </a:spcBef>
                <a:defRPr/>
              </a:pPr>
              <a:t>11</a:t>
            </a:fld>
            <a:endParaRPr kumimoji="0" lang="en-US" altLang="en-US" sz="1300">
              <a:latin typeface="Times" pitchFamily="18" charset="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a:xfrm>
            <a:off x="1143000" y="685800"/>
            <a:ext cx="4572000" cy="3429000"/>
          </a:xfrm>
          <a:ln/>
        </p:spPr>
      </p:sp>
      <p:sp>
        <p:nvSpPr>
          <p:cNvPr id="1320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91140"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79" eaLnBrk="0" hangingPunct="0">
              <a:spcBef>
                <a:spcPct val="30000"/>
              </a:spcBef>
              <a:defRPr kumimoji="1" sz="1200">
                <a:solidFill>
                  <a:schemeClr val="tx1"/>
                </a:solidFill>
                <a:latin typeface="Times New Roman" pitchFamily="18" charset="0"/>
              </a:defRPr>
            </a:lvl1pPr>
            <a:lvl2pPr marL="729057" indent="-280406" defTabSz="912879" eaLnBrk="0" hangingPunct="0">
              <a:spcBef>
                <a:spcPct val="30000"/>
              </a:spcBef>
              <a:defRPr kumimoji="1" sz="1200">
                <a:solidFill>
                  <a:schemeClr val="tx1"/>
                </a:solidFill>
                <a:latin typeface="Times New Roman" pitchFamily="18" charset="0"/>
              </a:defRPr>
            </a:lvl2pPr>
            <a:lvl3pPr marL="1121626" indent="-224325" defTabSz="912879" eaLnBrk="0" hangingPunct="0">
              <a:spcBef>
                <a:spcPct val="30000"/>
              </a:spcBef>
              <a:defRPr kumimoji="1" sz="1200">
                <a:solidFill>
                  <a:schemeClr val="tx1"/>
                </a:solidFill>
                <a:latin typeface="Times New Roman" pitchFamily="18" charset="0"/>
              </a:defRPr>
            </a:lvl3pPr>
            <a:lvl4pPr marL="1570276" indent="-224325" defTabSz="912879" eaLnBrk="0" hangingPunct="0">
              <a:spcBef>
                <a:spcPct val="30000"/>
              </a:spcBef>
              <a:defRPr kumimoji="1" sz="1200">
                <a:solidFill>
                  <a:schemeClr val="tx1"/>
                </a:solidFill>
                <a:latin typeface="Times New Roman" pitchFamily="18" charset="0"/>
              </a:defRPr>
            </a:lvl4pPr>
            <a:lvl5pPr marL="2018927" indent="-224325" defTabSz="912879" eaLnBrk="0" hangingPunct="0">
              <a:spcBef>
                <a:spcPct val="30000"/>
              </a:spcBef>
              <a:defRPr kumimoji="1" sz="1200">
                <a:solidFill>
                  <a:schemeClr val="tx1"/>
                </a:solidFill>
                <a:latin typeface="Times New Roman" pitchFamily="18" charset="0"/>
              </a:defRPr>
            </a:lvl5pPr>
            <a:lvl6pPr marL="2467577" indent="-224325" defTabSz="912879" eaLnBrk="0" fontAlgn="base" hangingPunct="0">
              <a:spcBef>
                <a:spcPct val="30000"/>
              </a:spcBef>
              <a:spcAft>
                <a:spcPct val="0"/>
              </a:spcAft>
              <a:defRPr kumimoji="1" sz="1200">
                <a:solidFill>
                  <a:schemeClr val="tx1"/>
                </a:solidFill>
                <a:latin typeface="Times New Roman" pitchFamily="18" charset="0"/>
              </a:defRPr>
            </a:lvl6pPr>
            <a:lvl7pPr marL="2916227" indent="-224325" defTabSz="912879" eaLnBrk="0" fontAlgn="base" hangingPunct="0">
              <a:spcBef>
                <a:spcPct val="30000"/>
              </a:spcBef>
              <a:spcAft>
                <a:spcPct val="0"/>
              </a:spcAft>
              <a:defRPr kumimoji="1" sz="1200">
                <a:solidFill>
                  <a:schemeClr val="tx1"/>
                </a:solidFill>
                <a:latin typeface="Times New Roman" pitchFamily="18" charset="0"/>
              </a:defRPr>
            </a:lvl7pPr>
            <a:lvl8pPr marL="3364878" indent="-224325" defTabSz="912879" eaLnBrk="0" fontAlgn="base" hangingPunct="0">
              <a:spcBef>
                <a:spcPct val="30000"/>
              </a:spcBef>
              <a:spcAft>
                <a:spcPct val="0"/>
              </a:spcAft>
              <a:defRPr kumimoji="1" sz="1200">
                <a:solidFill>
                  <a:schemeClr val="tx1"/>
                </a:solidFill>
                <a:latin typeface="Times New Roman" pitchFamily="18" charset="0"/>
              </a:defRPr>
            </a:lvl8pPr>
            <a:lvl9pPr marL="3813528" indent="-224325" defTabSz="912879"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defRPr/>
            </a:pPr>
            <a:fld id="{E4E4C406-87BE-4E07-A5E4-64D5459C6C34}" type="slidenum">
              <a:rPr kumimoji="0" lang="en-US" altLang="en-US" sz="1300">
                <a:latin typeface="Times" pitchFamily="18" charset="0"/>
                <a:ea typeface="ＭＳ Ｐゴシック" pitchFamily="34" charset="-128"/>
              </a:rPr>
              <a:pPr>
                <a:spcBef>
                  <a:spcPct val="0"/>
                </a:spcBef>
                <a:defRPr/>
              </a:pPr>
              <a:t>12</a:t>
            </a:fld>
            <a:endParaRPr kumimoji="0" lang="en-US" altLang="en-US" sz="1300">
              <a:latin typeface="Times" pitchFamily="18" charset="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a:xfrm>
            <a:off x="1143000" y="685800"/>
            <a:ext cx="4572000" cy="3429000"/>
          </a:xfrm>
          <a:ln/>
        </p:spPr>
      </p:sp>
      <p:sp>
        <p:nvSpPr>
          <p:cNvPr id="133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92164"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79" eaLnBrk="0" hangingPunct="0">
              <a:spcBef>
                <a:spcPct val="30000"/>
              </a:spcBef>
              <a:defRPr kumimoji="1" sz="1200">
                <a:solidFill>
                  <a:schemeClr val="tx1"/>
                </a:solidFill>
                <a:latin typeface="Times New Roman" pitchFamily="18" charset="0"/>
              </a:defRPr>
            </a:lvl1pPr>
            <a:lvl2pPr marL="729057" indent="-280406" defTabSz="912879" eaLnBrk="0" hangingPunct="0">
              <a:spcBef>
                <a:spcPct val="30000"/>
              </a:spcBef>
              <a:defRPr kumimoji="1" sz="1200">
                <a:solidFill>
                  <a:schemeClr val="tx1"/>
                </a:solidFill>
                <a:latin typeface="Times New Roman" pitchFamily="18" charset="0"/>
              </a:defRPr>
            </a:lvl2pPr>
            <a:lvl3pPr marL="1121626" indent="-224325" defTabSz="912879" eaLnBrk="0" hangingPunct="0">
              <a:spcBef>
                <a:spcPct val="30000"/>
              </a:spcBef>
              <a:defRPr kumimoji="1" sz="1200">
                <a:solidFill>
                  <a:schemeClr val="tx1"/>
                </a:solidFill>
                <a:latin typeface="Times New Roman" pitchFamily="18" charset="0"/>
              </a:defRPr>
            </a:lvl3pPr>
            <a:lvl4pPr marL="1570276" indent="-224325" defTabSz="912879" eaLnBrk="0" hangingPunct="0">
              <a:spcBef>
                <a:spcPct val="30000"/>
              </a:spcBef>
              <a:defRPr kumimoji="1" sz="1200">
                <a:solidFill>
                  <a:schemeClr val="tx1"/>
                </a:solidFill>
                <a:latin typeface="Times New Roman" pitchFamily="18" charset="0"/>
              </a:defRPr>
            </a:lvl4pPr>
            <a:lvl5pPr marL="2018927" indent="-224325" defTabSz="912879" eaLnBrk="0" hangingPunct="0">
              <a:spcBef>
                <a:spcPct val="30000"/>
              </a:spcBef>
              <a:defRPr kumimoji="1" sz="1200">
                <a:solidFill>
                  <a:schemeClr val="tx1"/>
                </a:solidFill>
                <a:latin typeface="Times New Roman" pitchFamily="18" charset="0"/>
              </a:defRPr>
            </a:lvl5pPr>
            <a:lvl6pPr marL="2467577" indent="-224325" defTabSz="912879" eaLnBrk="0" fontAlgn="base" hangingPunct="0">
              <a:spcBef>
                <a:spcPct val="30000"/>
              </a:spcBef>
              <a:spcAft>
                <a:spcPct val="0"/>
              </a:spcAft>
              <a:defRPr kumimoji="1" sz="1200">
                <a:solidFill>
                  <a:schemeClr val="tx1"/>
                </a:solidFill>
                <a:latin typeface="Times New Roman" pitchFamily="18" charset="0"/>
              </a:defRPr>
            </a:lvl6pPr>
            <a:lvl7pPr marL="2916227" indent="-224325" defTabSz="912879" eaLnBrk="0" fontAlgn="base" hangingPunct="0">
              <a:spcBef>
                <a:spcPct val="30000"/>
              </a:spcBef>
              <a:spcAft>
                <a:spcPct val="0"/>
              </a:spcAft>
              <a:defRPr kumimoji="1" sz="1200">
                <a:solidFill>
                  <a:schemeClr val="tx1"/>
                </a:solidFill>
                <a:latin typeface="Times New Roman" pitchFamily="18" charset="0"/>
              </a:defRPr>
            </a:lvl7pPr>
            <a:lvl8pPr marL="3364878" indent="-224325" defTabSz="912879" eaLnBrk="0" fontAlgn="base" hangingPunct="0">
              <a:spcBef>
                <a:spcPct val="30000"/>
              </a:spcBef>
              <a:spcAft>
                <a:spcPct val="0"/>
              </a:spcAft>
              <a:defRPr kumimoji="1" sz="1200">
                <a:solidFill>
                  <a:schemeClr val="tx1"/>
                </a:solidFill>
                <a:latin typeface="Times New Roman" pitchFamily="18" charset="0"/>
              </a:defRPr>
            </a:lvl8pPr>
            <a:lvl9pPr marL="3813528" indent="-224325" defTabSz="912879"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defRPr/>
            </a:pPr>
            <a:fld id="{1404D1C0-C091-460E-AB02-4D37F444A792}" type="slidenum">
              <a:rPr kumimoji="0" lang="en-US" altLang="en-US" sz="1300">
                <a:latin typeface="Times" pitchFamily="18" charset="0"/>
                <a:ea typeface="ＭＳ Ｐゴシック" pitchFamily="34" charset="-128"/>
              </a:rPr>
              <a:pPr>
                <a:spcBef>
                  <a:spcPct val="0"/>
                </a:spcBef>
                <a:defRPr/>
              </a:pPr>
              <a:t>13</a:t>
            </a:fld>
            <a:endParaRPr kumimoji="0" lang="en-US" altLang="en-US" sz="1300">
              <a:latin typeface="Times" pitchFamily="18" charset="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xfrm>
            <a:off x="1143000" y="685800"/>
            <a:ext cx="4572000" cy="3429000"/>
          </a:xfrm>
          <a:ln/>
        </p:spPr>
      </p:sp>
      <p:sp>
        <p:nvSpPr>
          <p:cNvPr id="134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93188"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79" eaLnBrk="0" hangingPunct="0">
              <a:spcBef>
                <a:spcPct val="30000"/>
              </a:spcBef>
              <a:defRPr kumimoji="1" sz="1200">
                <a:solidFill>
                  <a:schemeClr val="tx1"/>
                </a:solidFill>
                <a:latin typeface="Times New Roman" pitchFamily="18" charset="0"/>
              </a:defRPr>
            </a:lvl1pPr>
            <a:lvl2pPr marL="729057" indent="-280406" defTabSz="912879" eaLnBrk="0" hangingPunct="0">
              <a:spcBef>
                <a:spcPct val="30000"/>
              </a:spcBef>
              <a:defRPr kumimoji="1" sz="1200">
                <a:solidFill>
                  <a:schemeClr val="tx1"/>
                </a:solidFill>
                <a:latin typeface="Times New Roman" pitchFamily="18" charset="0"/>
              </a:defRPr>
            </a:lvl2pPr>
            <a:lvl3pPr marL="1121626" indent="-224325" defTabSz="912879" eaLnBrk="0" hangingPunct="0">
              <a:spcBef>
                <a:spcPct val="30000"/>
              </a:spcBef>
              <a:defRPr kumimoji="1" sz="1200">
                <a:solidFill>
                  <a:schemeClr val="tx1"/>
                </a:solidFill>
                <a:latin typeface="Times New Roman" pitchFamily="18" charset="0"/>
              </a:defRPr>
            </a:lvl3pPr>
            <a:lvl4pPr marL="1570276" indent="-224325" defTabSz="912879" eaLnBrk="0" hangingPunct="0">
              <a:spcBef>
                <a:spcPct val="30000"/>
              </a:spcBef>
              <a:defRPr kumimoji="1" sz="1200">
                <a:solidFill>
                  <a:schemeClr val="tx1"/>
                </a:solidFill>
                <a:latin typeface="Times New Roman" pitchFamily="18" charset="0"/>
              </a:defRPr>
            </a:lvl4pPr>
            <a:lvl5pPr marL="2018927" indent="-224325" defTabSz="912879" eaLnBrk="0" hangingPunct="0">
              <a:spcBef>
                <a:spcPct val="30000"/>
              </a:spcBef>
              <a:defRPr kumimoji="1" sz="1200">
                <a:solidFill>
                  <a:schemeClr val="tx1"/>
                </a:solidFill>
                <a:latin typeface="Times New Roman" pitchFamily="18" charset="0"/>
              </a:defRPr>
            </a:lvl5pPr>
            <a:lvl6pPr marL="2467577" indent="-224325" defTabSz="912879" eaLnBrk="0" fontAlgn="base" hangingPunct="0">
              <a:spcBef>
                <a:spcPct val="30000"/>
              </a:spcBef>
              <a:spcAft>
                <a:spcPct val="0"/>
              </a:spcAft>
              <a:defRPr kumimoji="1" sz="1200">
                <a:solidFill>
                  <a:schemeClr val="tx1"/>
                </a:solidFill>
                <a:latin typeface="Times New Roman" pitchFamily="18" charset="0"/>
              </a:defRPr>
            </a:lvl6pPr>
            <a:lvl7pPr marL="2916227" indent="-224325" defTabSz="912879" eaLnBrk="0" fontAlgn="base" hangingPunct="0">
              <a:spcBef>
                <a:spcPct val="30000"/>
              </a:spcBef>
              <a:spcAft>
                <a:spcPct val="0"/>
              </a:spcAft>
              <a:defRPr kumimoji="1" sz="1200">
                <a:solidFill>
                  <a:schemeClr val="tx1"/>
                </a:solidFill>
                <a:latin typeface="Times New Roman" pitchFamily="18" charset="0"/>
              </a:defRPr>
            </a:lvl7pPr>
            <a:lvl8pPr marL="3364878" indent="-224325" defTabSz="912879" eaLnBrk="0" fontAlgn="base" hangingPunct="0">
              <a:spcBef>
                <a:spcPct val="30000"/>
              </a:spcBef>
              <a:spcAft>
                <a:spcPct val="0"/>
              </a:spcAft>
              <a:defRPr kumimoji="1" sz="1200">
                <a:solidFill>
                  <a:schemeClr val="tx1"/>
                </a:solidFill>
                <a:latin typeface="Times New Roman" pitchFamily="18" charset="0"/>
              </a:defRPr>
            </a:lvl8pPr>
            <a:lvl9pPr marL="3813528" indent="-224325" defTabSz="912879"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defRPr/>
            </a:pPr>
            <a:fld id="{75A1FD2C-D99D-44B1-B15C-D850331732EB}" type="slidenum">
              <a:rPr kumimoji="0" lang="en-US" altLang="en-US" sz="1300">
                <a:latin typeface="Times" pitchFamily="18" charset="0"/>
                <a:ea typeface="ＭＳ Ｐゴシック" pitchFamily="34" charset="-128"/>
              </a:rPr>
              <a:pPr>
                <a:spcBef>
                  <a:spcPct val="0"/>
                </a:spcBef>
                <a:defRPr/>
              </a:pPr>
              <a:t>14</a:t>
            </a:fld>
            <a:endParaRPr kumimoji="0" lang="en-US" altLang="en-US" sz="1300">
              <a:latin typeface="Times" pitchFamily="18" charset="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a:xfrm>
            <a:off x="1143000" y="685800"/>
            <a:ext cx="4572000" cy="3429000"/>
          </a:xfrm>
          <a:ln/>
        </p:spPr>
      </p:sp>
      <p:sp>
        <p:nvSpPr>
          <p:cNvPr id="135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94212"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79" eaLnBrk="0" hangingPunct="0">
              <a:spcBef>
                <a:spcPct val="30000"/>
              </a:spcBef>
              <a:defRPr kumimoji="1" sz="1200">
                <a:solidFill>
                  <a:schemeClr val="tx1"/>
                </a:solidFill>
                <a:latin typeface="Times New Roman" pitchFamily="18" charset="0"/>
              </a:defRPr>
            </a:lvl1pPr>
            <a:lvl2pPr marL="729057" indent="-280406" defTabSz="912879" eaLnBrk="0" hangingPunct="0">
              <a:spcBef>
                <a:spcPct val="30000"/>
              </a:spcBef>
              <a:defRPr kumimoji="1" sz="1200">
                <a:solidFill>
                  <a:schemeClr val="tx1"/>
                </a:solidFill>
                <a:latin typeface="Times New Roman" pitchFamily="18" charset="0"/>
              </a:defRPr>
            </a:lvl2pPr>
            <a:lvl3pPr marL="1121626" indent="-224325" defTabSz="912879" eaLnBrk="0" hangingPunct="0">
              <a:spcBef>
                <a:spcPct val="30000"/>
              </a:spcBef>
              <a:defRPr kumimoji="1" sz="1200">
                <a:solidFill>
                  <a:schemeClr val="tx1"/>
                </a:solidFill>
                <a:latin typeface="Times New Roman" pitchFamily="18" charset="0"/>
              </a:defRPr>
            </a:lvl3pPr>
            <a:lvl4pPr marL="1570276" indent="-224325" defTabSz="912879" eaLnBrk="0" hangingPunct="0">
              <a:spcBef>
                <a:spcPct val="30000"/>
              </a:spcBef>
              <a:defRPr kumimoji="1" sz="1200">
                <a:solidFill>
                  <a:schemeClr val="tx1"/>
                </a:solidFill>
                <a:latin typeface="Times New Roman" pitchFamily="18" charset="0"/>
              </a:defRPr>
            </a:lvl4pPr>
            <a:lvl5pPr marL="2018927" indent="-224325" defTabSz="912879" eaLnBrk="0" hangingPunct="0">
              <a:spcBef>
                <a:spcPct val="30000"/>
              </a:spcBef>
              <a:defRPr kumimoji="1" sz="1200">
                <a:solidFill>
                  <a:schemeClr val="tx1"/>
                </a:solidFill>
                <a:latin typeface="Times New Roman" pitchFamily="18" charset="0"/>
              </a:defRPr>
            </a:lvl5pPr>
            <a:lvl6pPr marL="2467577" indent="-224325" defTabSz="912879" eaLnBrk="0" fontAlgn="base" hangingPunct="0">
              <a:spcBef>
                <a:spcPct val="30000"/>
              </a:spcBef>
              <a:spcAft>
                <a:spcPct val="0"/>
              </a:spcAft>
              <a:defRPr kumimoji="1" sz="1200">
                <a:solidFill>
                  <a:schemeClr val="tx1"/>
                </a:solidFill>
                <a:latin typeface="Times New Roman" pitchFamily="18" charset="0"/>
              </a:defRPr>
            </a:lvl6pPr>
            <a:lvl7pPr marL="2916227" indent="-224325" defTabSz="912879" eaLnBrk="0" fontAlgn="base" hangingPunct="0">
              <a:spcBef>
                <a:spcPct val="30000"/>
              </a:spcBef>
              <a:spcAft>
                <a:spcPct val="0"/>
              </a:spcAft>
              <a:defRPr kumimoji="1" sz="1200">
                <a:solidFill>
                  <a:schemeClr val="tx1"/>
                </a:solidFill>
                <a:latin typeface="Times New Roman" pitchFamily="18" charset="0"/>
              </a:defRPr>
            </a:lvl7pPr>
            <a:lvl8pPr marL="3364878" indent="-224325" defTabSz="912879" eaLnBrk="0" fontAlgn="base" hangingPunct="0">
              <a:spcBef>
                <a:spcPct val="30000"/>
              </a:spcBef>
              <a:spcAft>
                <a:spcPct val="0"/>
              </a:spcAft>
              <a:defRPr kumimoji="1" sz="1200">
                <a:solidFill>
                  <a:schemeClr val="tx1"/>
                </a:solidFill>
                <a:latin typeface="Times New Roman" pitchFamily="18" charset="0"/>
              </a:defRPr>
            </a:lvl8pPr>
            <a:lvl9pPr marL="3813528" indent="-224325" defTabSz="912879"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defRPr/>
            </a:pPr>
            <a:fld id="{B8E68825-F934-4E0A-8E67-7111CF79620F}" type="slidenum">
              <a:rPr kumimoji="0" lang="en-US" altLang="en-US" sz="1300">
                <a:latin typeface="Times" pitchFamily="18" charset="0"/>
                <a:ea typeface="ＭＳ Ｐゴシック" pitchFamily="34" charset="-128"/>
              </a:rPr>
              <a:pPr>
                <a:spcBef>
                  <a:spcPct val="0"/>
                </a:spcBef>
                <a:defRPr/>
              </a:pPr>
              <a:t>15</a:t>
            </a:fld>
            <a:endParaRPr kumimoji="0" lang="en-US" altLang="en-US" sz="1300">
              <a:latin typeface="Times" pitchFamily="18" charset="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16</a:t>
            </a:fld>
            <a:endParaRPr lang="en-US"/>
          </a:p>
        </p:txBody>
      </p:sp>
    </p:spTree>
    <p:extLst>
      <p:ext uri="{BB962C8B-B14F-4D97-AF65-F5344CB8AC3E}">
        <p14:creationId xmlns:p14="http://schemas.microsoft.com/office/powerpoint/2010/main" val="7540361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17</a:t>
            </a:fld>
            <a:endParaRPr lang="en-US"/>
          </a:p>
        </p:txBody>
      </p:sp>
    </p:spTree>
    <p:extLst>
      <p:ext uri="{BB962C8B-B14F-4D97-AF65-F5344CB8AC3E}">
        <p14:creationId xmlns:p14="http://schemas.microsoft.com/office/powerpoint/2010/main" val="40776836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a:xfrm>
            <a:off x="1143000" y="685800"/>
            <a:ext cx="4572000" cy="3429000"/>
          </a:xfrm>
          <a:ln/>
        </p:spPr>
      </p:sp>
      <p:sp>
        <p:nvSpPr>
          <p:cNvPr id="136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95236"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79" eaLnBrk="0" hangingPunct="0">
              <a:spcBef>
                <a:spcPct val="30000"/>
              </a:spcBef>
              <a:defRPr kumimoji="1" sz="1200">
                <a:solidFill>
                  <a:schemeClr val="tx1"/>
                </a:solidFill>
                <a:latin typeface="Times New Roman" pitchFamily="18" charset="0"/>
              </a:defRPr>
            </a:lvl1pPr>
            <a:lvl2pPr marL="729057" indent="-280406" defTabSz="912879" eaLnBrk="0" hangingPunct="0">
              <a:spcBef>
                <a:spcPct val="30000"/>
              </a:spcBef>
              <a:defRPr kumimoji="1" sz="1200">
                <a:solidFill>
                  <a:schemeClr val="tx1"/>
                </a:solidFill>
                <a:latin typeface="Times New Roman" pitchFamily="18" charset="0"/>
              </a:defRPr>
            </a:lvl2pPr>
            <a:lvl3pPr marL="1121626" indent="-224325" defTabSz="912879" eaLnBrk="0" hangingPunct="0">
              <a:spcBef>
                <a:spcPct val="30000"/>
              </a:spcBef>
              <a:defRPr kumimoji="1" sz="1200">
                <a:solidFill>
                  <a:schemeClr val="tx1"/>
                </a:solidFill>
                <a:latin typeface="Times New Roman" pitchFamily="18" charset="0"/>
              </a:defRPr>
            </a:lvl3pPr>
            <a:lvl4pPr marL="1570276" indent="-224325" defTabSz="912879" eaLnBrk="0" hangingPunct="0">
              <a:spcBef>
                <a:spcPct val="30000"/>
              </a:spcBef>
              <a:defRPr kumimoji="1" sz="1200">
                <a:solidFill>
                  <a:schemeClr val="tx1"/>
                </a:solidFill>
                <a:latin typeface="Times New Roman" pitchFamily="18" charset="0"/>
              </a:defRPr>
            </a:lvl4pPr>
            <a:lvl5pPr marL="2018927" indent="-224325" defTabSz="912879" eaLnBrk="0" hangingPunct="0">
              <a:spcBef>
                <a:spcPct val="30000"/>
              </a:spcBef>
              <a:defRPr kumimoji="1" sz="1200">
                <a:solidFill>
                  <a:schemeClr val="tx1"/>
                </a:solidFill>
                <a:latin typeface="Times New Roman" pitchFamily="18" charset="0"/>
              </a:defRPr>
            </a:lvl5pPr>
            <a:lvl6pPr marL="2467577" indent="-224325" defTabSz="912879" eaLnBrk="0" fontAlgn="base" hangingPunct="0">
              <a:spcBef>
                <a:spcPct val="30000"/>
              </a:spcBef>
              <a:spcAft>
                <a:spcPct val="0"/>
              </a:spcAft>
              <a:defRPr kumimoji="1" sz="1200">
                <a:solidFill>
                  <a:schemeClr val="tx1"/>
                </a:solidFill>
                <a:latin typeface="Times New Roman" pitchFamily="18" charset="0"/>
              </a:defRPr>
            </a:lvl6pPr>
            <a:lvl7pPr marL="2916227" indent="-224325" defTabSz="912879" eaLnBrk="0" fontAlgn="base" hangingPunct="0">
              <a:spcBef>
                <a:spcPct val="30000"/>
              </a:spcBef>
              <a:spcAft>
                <a:spcPct val="0"/>
              </a:spcAft>
              <a:defRPr kumimoji="1" sz="1200">
                <a:solidFill>
                  <a:schemeClr val="tx1"/>
                </a:solidFill>
                <a:latin typeface="Times New Roman" pitchFamily="18" charset="0"/>
              </a:defRPr>
            </a:lvl7pPr>
            <a:lvl8pPr marL="3364878" indent="-224325" defTabSz="912879" eaLnBrk="0" fontAlgn="base" hangingPunct="0">
              <a:spcBef>
                <a:spcPct val="30000"/>
              </a:spcBef>
              <a:spcAft>
                <a:spcPct val="0"/>
              </a:spcAft>
              <a:defRPr kumimoji="1" sz="1200">
                <a:solidFill>
                  <a:schemeClr val="tx1"/>
                </a:solidFill>
                <a:latin typeface="Times New Roman" pitchFamily="18" charset="0"/>
              </a:defRPr>
            </a:lvl8pPr>
            <a:lvl9pPr marL="3813528" indent="-224325" defTabSz="912879"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defRPr/>
            </a:pPr>
            <a:fld id="{65D96AFE-5E2D-484C-900B-691DF354F6B9}" type="slidenum">
              <a:rPr kumimoji="0" lang="en-US" altLang="en-US" sz="1300">
                <a:latin typeface="Times" pitchFamily="18" charset="0"/>
                <a:ea typeface="ＭＳ Ｐゴシック" pitchFamily="34" charset="-128"/>
              </a:rPr>
              <a:pPr>
                <a:spcBef>
                  <a:spcPct val="0"/>
                </a:spcBef>
                <a:defRPr/>
              </a:pPr>
              <a:t>18</a:t>
            </a:fld>
            <a:endParaRPr kumimoji="0" lang="en-US" altLang="en-US" sz="1300">
              <a:latin typeface="Times" pitchFamily="18" charset="0"/>
              <a:ea typeface="ＭＳ Ｐゴシック"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a:xfrm>
            <a:off x="1143000" y="685800"/>
            <a:ext cx="4572000" cy="3429000"/>
          </a:xfrm>
          <a:ln/>
        </p:spPr>
      </p:sp>
      <p:sp>
        <p:nvSpPr>
          <p:cNvPr id="137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96260"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79" eaLnBrk="0" hangingPunct="0">
              <a:spcBef>
                <a:spcPct val="30000"/>
              </a:spcBef>
              <a:defRPr kumimoji="1" sz="1200">
                <a:solidFill>
                  <a:schemeClr val="tx1"/>
                </a:solidFill>
                <a:latin typeface="Times New Roman" pitchFamily="18" charset="0"/>
              </a:defRPr>
            </a:lvl1pPr>
            <a:lvl2pPr marL="729057" indent="-280406" defTabSz="912879" eaLnBrk="0" hangingPunct="0">
              <a:spcBef>
                <a:spcPct val="30000"/>
              </a:spcBef>
              <a:defRPr kumimoji="1" sz="1200">
                <a:solidFill>
                  <a:schemeClr val="tx1"/>
                </a:solidFill>
                <a:latin typeface="Times New Roman" pitchFamily="18" charset="0"/>
              </a:defRPr>
            </a:lvl2pPr>
            <a:lvl3pPr marL="1121626" indent="-224325" defTabSz="912879" eaLnBrk="0" hangingPunct="0">
              <a:spcBef>
                <a:spcPct val="30000"/>
              </a:spcBef>
              <a:defRPr kumimoji="1" sz="1200">
                <a:solidFill>
                  <a:schemeClr val="tx1"/>
                </a:solidFill>
                <a:latin typeface="Times New Roman" pitchFamily="18" charset="0"/>
              </a:defRPr>
            </a:lvl3pPr>
            <a:lvl4pPr marL="1570276" indent="-224325" defTabSz="912879" eaLnBrk="0" hangingPunct="0">
              <a:spcBef>
                <a:spcPct val="30000"/>
              </a:spcBef>
              <a:defRPr kumimoji="1" sz="1200">
                <a:solidFill>
                  <a:schemeClr val="tx1"/>
                </a:solidFill>
                <a:latin typeface="Times New Roman" pitchFamily="18" charset="0"/>
              </a:defRPr>
            </a:lvl4pPr>
            <a:lvl5pPr marL="2018927" indent="-224325" defTabSz="912879" eaLnBrk="0" hangingPunct="0">
              <a:spcBef>
                <a:spcPct val="30000"/>
              </a:spcBef>
              <a:defRPr kumimoji="1" sz="1200">
                <a:solidFill>
                  <a:schemeClr val="tx1"/>
                </a:solidFill>
                <a:latin typeface="Times New Roman" pitchFamily="18" charset="0"/>
              </a:defRPr>
            </a:lvl5pPr>
            <a:lvl6pPr marL="2467577" indent="-224325" defTabSz="912879" eaLnBrk="0" fontAlgn="base" hangingPunct="0">
              <a:spcBef>
                <a:spcPct val="30000"/>
              </a:spcBef>
              <a:spcAft>
                <a:spcPct val="0"/>
              </a:spcAft>
              <a:defRPr kumimoji="1" sz="1200">
                <a:solidFill>
                  <a:schemeClr val="tx1"/>
                </a:solidFill>
                <a:latin typeface="Times New Roman" pitchFamily="18" charset="0"/>
              </a:defRPr>
            </a:lvl6pPr>
            <a:lvl7pPr marL="2916227" indent="-224325" defTabSz="912879" eaLnBrk="0" fontAlgn="base" hangingPunct="0">
              <a:spcBef>
                <a:spcPct val="30000"/>
              </a:spcBef>
              <a:spcAft>
                <a:spcPct val="0"/>
              </a:spcAft>
              <a:defRPr kumimoji="1" sz="1200">
                <a:solidFill>
                  <a:schemeClr val="tx1"/>
                </a:solidFill>
                <a:latin typeface="Times New Roman" pitchFamily="18" charset="0"/>
              </a:defRPr>
            </a:lvl7pPr>
            <a:lvl8pPr marL="3364878" indent="-224325" defTabSz="912879" eaLnBrk="0" fontAlgn="base" hangingPunct="0">
              <a:spcBef>
                <a:spcPct val="30000"/>
              </a:spcBef>
              <a:spcAft>
                <a:spcPct val="0"/>
              </a:spcAft>
              <a:defRPr kumimoji="1" sz="1200">
                <a:solidFill>
                  <a:schemeClr val="tx1"/>
                </a:solidFill>
                <a:latin typeface="Times New Roman" pitchFamily="18" charset="0"/>
              </a:defRPr>
            </a:lvl8pPr>
            <a:lvl9pPr marL="3813528" indent="-224325" defTabSz="912879"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defRPr/>
            </a:pPr>
            <a:fld id="{C5C8C5D6-409C-4A42-9CBA-D85F100FDD3F}" type="slidenum">
              <a:rPr kumimoji="0" lang="en-US" altLang="en-US" sz="1300">
                <a:latin typeface="Times" pitchFamily="18" charset="0"/>
                <a:ea typeface="ＭＳ Ｐゴシック" pitchFamily="34" charset="-128"/>
              </a:rPr>
              <a:pPr>
                <a:spcBef>
                  <a:spcPct val="0"/>
                </a:spcBef>
                <a:defRPr/>
              </a:pPr>
              <a:t>19</a:t>
            </a:fld>
            <a:endParaRPr kumimoji="0" lang="en-US" altLang="en-US" sz="1300">
              <a:latin typeface="Times" pitchFamily="18"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a:xfrm>
            <a:off x="1143000" y="685800"/>
            <a:ext cx="4572000" cy="3429000"/>
          </a:xfrm>
          <a:ln/>
        </p:spPr>
      </p:sp>
      <p:sp>
        <p:nvSpPr>
          <p:cNvPr id="1280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7044"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79" eaLnBrk="0" hangingPunct="0">
              <a:spcBef>
                <a:spcPct val="30000"/>
              </a:spcBef>
              <a:defRPr kumimoji="1" sz="1200">
                <a:solidFill>
                  <a:schemeClr val="tx1"/>
                </a:solidFill>
                <a:latin typeface="Times New Roman" pitchFamily="18" charset="0"/>
              </a:defRPr>
            </a:lvl1pPr>
            <a:lvl2pPr marL="729057" indent="-280406" defTabSz="912879" eaLnBrk="0" hangingPunct="0">
              <a:spcBef>
                <a:spcPct val="30000"/>
              </a:spcBef>
              <a:defRPr kumimoji="1" sz="1200">
                <a:solidFill>
                  <a:schemeClr val="tx1"/>
                </a:solidFill>
                <a:latin typeface="Times New Roman" pitchFamily="18" charset="0"/>
              </a:defRPr>
            </a:lvl2pPr>
            <a:lvl3pPr marL="1121626" indent="-224325" defTabSz="912879" eaLnBrk="0" hangingPunct="0">
              <a:spcBef>
                <a:spcPct val="30000"/>
              </a:spcBef>
              <a:defRPr kumimoji="1" sz="1200">
                <a:solidFill>
                  <a:schemeClr val="tx1"/>
                </a:solidFill>
                <a:latin typeface="Times New Roman" pitchFamily="18" charset="0"/>
              </a:defRPr>
            </a:lvl3pPr>
            <a:lvl4pPr marL="1570276" indent="-224325" defTabSz="912879" eaLnBrk="0" hangingPunct="0">
              <a:spcBef>
                <a:spcPct val="30000"/>
              </a:spcBef>
              <a:defRPr kumimoji="1" sz="1200">
                <a:solidFill>
                  <a:schemeClr val="tx1"/>
                </a:solidFill>
                <a:latin typeface="Times New Roman" pitchFamily="18" charset="0"/>
              </a:defRPr>
            </a:lvl4pPr>
            <a:lvl5pPr marL="2018927" indent="-224325" defTabSz="912879" eaLnBrk="0" hangingPunct="0">
              <a:spcBef>
                <a:spcPct val="30000"/>
              </a:spcBef>
              <a:defRPr kumimoji="1" sz="1200">
                <a:solidFill>
                  <a:schemeClr val="tx1"/>
                </a:solidFill>
                <a:latin typeface="Times New Roman" pitchFamily="18" charset="0"/>
              </a:defRPr>
            </a:lvl5pPr>
            <a:lvl6pPr marL="2467577" indent="-224325" defTabSz="912879" eaLnBrk="0" fontAlgn="base" hangingPunct="0">
              <a:spcBef>
                <a:spcPct val="30000"/>
              </a:spcBef>
              <a:spcAft>
                <a:spcPct val="0"/>
              </a:spcAft>
              <a:defRPr kumimoji="1" sz="1200">
                <a:solidFill>
                  <a:schemeClr val="tx1"/>
                </a:solidFill>
                <a:latin typeface="Times New Roman" pitchFamily="18" charset="0"/>
              </a:defRPr>
            </a:lvl6pPr>
            <a:lvl7pPr marL="2916227" indent="-224325" defTabSz="912879" eaLnBrk="0" fontAlgn="base" hangingPunct="0">
              <a:spcBef>
                <a:spcPct val="30000"/>
              </a:spcBef>
              <a:spcAft>
                <a:spcPct val="0"/>
              </a:spcAft>
              <a:defRPr kumimoji="1" sz="1200">
                <a:solidFill>
                  <a:schemeClr val="tx1"/>
                </a:solidFill>
                <a:latin typeface="Times New Roman" pitchFamily="18" charset="0"/>
              </a:defRPr>
            </a:lvl7pPr>
            <a:lvl8pPr marL="3364878" indent="-224325" defTabSz="912879" eaLnBrk="0" fontAlgn="base" hangingPunct="0">
              <a:spcBef>
                <a:spcPct val="30000"/>
              </a:spcBef>
              <a:spcAft>
                <a:spcPct val="0"/>
              </a:spcAft>
              <a:defRPr kumimoji="1" sz="1200">
                <a:solidFill>
                  <a:schemeClr val="tx1"/>
                </a:solidFill>
                <a:latin typeface="Times New Roman" pitchFamily="18" charset="0"/>
              </a:defRPr>
            </a:lvl8pPr>
            <a:lvl9pPr marL="3813528" indent="-224325" defTabSz="912879"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defRPr/>
            </a:pPr>
            <a:fld id="{294E7845-DAB7-43BF-853B-BC3A86FA9C28}" type="slidenum">
              <a:rPr kumimoji="0" lang="en-US" altLang="en-US" sz="1300">
                <a:solidFill>
                  <a:srgbClr val="000000"/>
                </a:solidFill>
                <a:latin typeface="Times" pitchFamily="18" charset="0"/>
                <a:ea typeface="ＭＳ Ｐゴシック" pitchFamily="34" charset="-128"/>
              </a:rPr>
              <a:pPr>
                <a:spcBef>
                  <a:spcPct val="0"/>
                </a:spcBef>
                <a:defRPr/>
              </a:pPr>
              <a:t>2</a:t>
            </a:fld>
            <a:endParaRPr kumimoji="0" lang="en-US" altLang="en-US" sz="1300">
              <a:solidFill>
                <a:srgbClr val="000000"/>
              </a:solidFill>
              <a:latin typeface="Times" pitchFamily="18" charset="0"/>
              <a:ea typeface="ＭＳ Ｐゴシック"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a:xfrm>
            <a:off x="1143000" y="685800"/>
            <a:ext cx="4572000" cy="3429000"/>
          </a:xfrm>
          <a:ln/>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97284"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79" eaLnBrk="0" hangingPunct="0">
              <a:spcBef>
                <a:spcPct val="30000"/>
              </a:spcBef>
              <a:defRPr kumimoji="1" sz="1200">
                <a:solidFill>
                  <a:schemeClr val="tx1"/>
                </a:solidFill>
                <a:latin typeface="Times New Roman" pitchFamily="18" charset="0"/>
              </a:defRPr>
            </a:lvl1pPr>
            <a:lvl2pPr marL="729057" indent="-280406" defTabSz="912879" eaLnBrk="0" hangingPunct="0">
              <a:spcBef>
                <a:spcPct val="30000"/>
              </a:spcBef>
              <a:defRPr kumimoji="1" sz="1200">
                <a:solidFill>
                  <a:schemeClr val="tx1"/>
                </a:solidFill>
                <a:latin typeface="Times New Roman" pitchFamily="18" charset="0"/>
              </a:defRPr>
            </a:lvl2pPr>
            <a:lvl3pPr marL="1121626" indent="-224325" defTabSz="912879" eaLnBrk="0" hangingPunct="0">
              <a:spcBef>
                <a:spcPct val="30000"/>
              </a:spcBef>
              <a:defRPr kumimoji="1" sz="1200">
                <a:solidFill>
                  <a:schemeClr val="tx1"/>
                </a:solidFill>
                <a:latin typeface="Times New Roman" pitchFamily="18" charset="0"/>
              </a:defRPr>
            </a:lvl3pPr>
            <a:lvl4pPr marL="1570276" indent="-224325" defTabSz="912879" eaLnBrk="0" hangingPunct="0">
              <a:spcBef>
                <a:spcPct val="30000"/>
              </a:spcBef>
              <a:defRPr kumimoji="1" sz="1200">
                <a:solidFill>
                  <a:schemeClr val="tx1"/>
                </a:solidFill>
                <a:latin typeface="Times New Roman" pitchFamily="18" charset="0"/>
              </a:defRPr>
            </a:lvl4pPr>
            <a:lvl5pPr marL="2018927" indent="-224325" defTabSz="912879" eaLnBrk="0" hangingPunct="0">
              <a:spcBef>
                <a:spcPct val="30000"/>
              </a:spcBef>
              <a:defRPr kumimoji="1" sz="1200">
                <a:solidFill>
                  <a:schemeClr val="tx1"/>
                </a:solidFill>
                <a:latin typeface="Times New Roman" pitchFamily="18" charset="0"/>
              </a:defRPr>
            </a:lvl5pPr>
            <a:lvl6pPr marL="2467577" indent="-224325" defTabSz="912879" eaLnBrk="0" fontAlgn="base" hangingPunct="0">
              <a:spcBef>
                <a:spcPct val="30000"/>
              </a:spcBef>
              <a:spcAft>
                <a:spcPct val="0"/>
              </a:spcAft>
              <a:defRPr kumimoji="1" sz="1200">
                <a:solidFill>
                  <a:schemeClr val="tx1"/>
                </a:solidFill>
                <a:latin typeface="Times New Roman" pitchFamily="18" charset="0"/>
              </a:defRPr>
            </a:lvl6pPr>
            <a:lvl7pPr marL="2916227" indent="-224325" defTabSz="912879" eaLnBrk="0" fontAlgn="base" hangingPunct="0">
              <a:spcBef>
                <a:spcPct val="30000"/>
              </a:spcBef>
              <a:spcAft>
                <a:spcPct val="0"/>
              </a:spcAft>
              <a:defRPr kumimoji="1" sz="1200">
                <a:solidFill>
                  <a:schemeClr val="tx1"/>
                </a:solidFill>
                <a:latin typeface="Times New Roman" pitchFamily="18" charset="0"/>
              </a:defRPr>
            </a:lvl7pPr>
            <a:lvl8pPr marL="3364878" indent="-224325" defTabSz="912879" eaLnBrk="0" fontAlgn="base" hangingPunct="0">
              <a:spcBef>
                <a:spcPct val="30000"/>
              </a:spcBef>
              <a:spcAft>
                <a:spcPct val="0"/>
              </a:spcAft>
              <a:defRPr kumimoji="1" sz="1200">
                <a:solidFill>
                  <a:schemeClr val="tx1"/>
                </a:solidFill>
                <a:latin typeface="Times New Roman" pitchFamily="18" charset="0"/>
              </a:defRPr>
            </a:lvl8pPr>
            <a:lvl9pPr marL="3813528" indent="-224325" defTabSz="912879"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defRPr/>
            </a:pPr>
            <a:fld id="{F8EEEB17-CD84-4F31-A47A-39CE84895A4D}" type="slidenum">
              <a:rPr kumimoji="0" lang="en-US" altLang="en-US" sz="1300">
                <a:latin typeface="Times" pitchFamily="18" charset="0"/>
                <a:ea typeface="ＭＳ Ｐゴシック" pitchFamily="34" charset="-128"/>
              </a:rPr>
              <a:pPr>
                <a:spcBef>
                  <a:spcPct val="0"/>
                </a:spcBef>
                <a:defRPr/>
              </a:pPr>
              <a:t>20</a:t>
            </a:fld>
            <a:endParaRPr kumimoji="0" lang="en-US" altLang="en-US" sz="1300">
              <a:latin typeface="Times" pitchFamily="18" charset="0"/>
              <a:ea typeface="ＭＳ Ｐゴシック"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a:xfrm>
            <a:off x="1143000" y="685800"/>
            <a:ext cx="4572000" cy="3429000"/>
          </a:xfrm>
          <a:ln/>
        </p:spPr>
      </p:sp>
      <p:sp>
        <p:nvSpPr>
          <p:cNvPr id="139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98308"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79" eaLnBrk="0" hangingPunct="0">
              <a:spcBef>
                <a:spcPct val="30000"/>
              </a:spcBef>
              <a:defRPr kumimoji="1" sz="1200">
                <a:solidFill>
                  <a:schemeClr val="tx1"/>
                </a:solidFill>
                <a:latin typeface="Times New Roman" pitchFamily="18" charset="0"/>
              </a:defRPr>
            </a:lvl1pPr>
            <a:lvl2pPr marL="729057" indent="-280406" defTabSz="912879" eaLnBrk="0" hangingPunct="0">
              <a:spcBef>
                <a:spcPct val="30000"/>
              </a:spcBef>
              <a:defRPr kumimoji="1" sz="1200">
                <a:solidFill>
                  <a:schemeClr val="tx1"/>
                </a:solidFill>
                <a:latin typeface="Times New Roman" pitchFamily="18" charset="0"/>
              </a:defRPr>
            </a:lvl2pPr>
            <a:lvl3pPr marL="1121626" indent="-224325" defTabSz="912879" eaLnBrk="0" hangingPunct="0">
              <a:spcBef>
                <a:spcPct val="30000"/>
              </a:spcBef>
              <a:defRPr kumimoji="1" sz="1200">
                <a:solidFill>
                  <a:schemeClr val="tx1"/>
                </a:solidFill>
                <a:latin typeface="Times New Roman" pitchFamily="18" charset="0"/>
              </a:defRPr>
            </a:lvl3pPr>
            <a:lvl4pPr marL="1570276" indent="-224325" defTabSz="912879" eaLnBrk="0" hangingPunct="0">
              <a:spcBef>
                <a:spcPct val="30000"/>
              </a:spcBef>
              <a:defRPr kumimoji="1" sz="1200">
                <a:solidFill>
                  <a:schemeClr val="tx1"/>
                </a:solidFill>
                <a:latin typeface="Times New Roman" pitchFamily="18" charset="0"/>
              </a:defRPr>
            </a:lvl4pPr>
            <a:lvl5pPr marL="2018927" indent="-224325" defTabSz="912879" eaLnBrk="0" hangingPunct="0">
              <a:spcBef>
                <a:spcPct val="30000"/>
              </a:spcBef>
              <a:defRPr kumimoji="1" sz="1200">
                <a:solidFill>
                  <a:schemeClr val="tx1"/>
                </a:solidFill>
                <a:latin typeface="Times New Roman" pitchFamily="18" charset="0"/>
              </a:defRPr>
            </a:lvl5pPr>
            <a:lvl6pPr marL="2467577" indent="-224325" defTabSz="912879" eaLnBrk="0" fontAlgn="base" hangingPunct="0">
              <a:spcBef>
                <a:spcPct val="30000"/>
              </a:spcBef>
              <a:spcAft>
                <a:spcPct val="0"/>
              </a:spcAft>
              <a:defRPr kumimoji="1" sz="1200">
                <a:solidFill>
                  <a:schemeClr val="tx1"/>
                </a:solidFill>
                <a:latin typeface="Times New Roman" pitchFamily="18" charset="0"/>
              </a:defRPr>
            </a:lvl6pPr>
            <a:lvl7pPr marL="2916227" indent="-224325" defTabSz="912879" eaLnBrk="0" fontAlgn="base" hangingPunct="0">
              <a:spcBef>
                <a:spcPct val="30000"/>
              </a:spcBef>
              <a:spcAft>
                <a:spcPct val="0"/>
              </a:spcAft>
              <a:defRPr kumimoji="1" sz="1200">
                <a:solidFill>
                  <a:schemeClr val="tx1"/>
                </a:solidFill>
                <a:latin typeface="Times New Roman" pitchFamily="18" charset="0"/>
              </a:defRPr>
            </a:lvl7pPr>
            <a:lvl8pPr marL="3364878" indent="-224325" defTabSz="912879" eaLnBrk="0" fontAlgn="base" hangingPunct="0">
              <a:spcBef>
                <a:spcPct val="30000"/>
              </a:spcBef>
              <a:spcAft>
                <a:spcPct val="0"/>
              </a:spcAft>
              <a:defRPr kumimoji="1" sz="1200">
                <a:solidFill>
                  <a:schemeClr val="tx1"/>
                </a:solidFill>
                <a:latin typeface="Times New Roman" pitchFamily="18" charset="0"/>
              </a:defRPr>
            </a:lvl8pPr>
            <a:lvl9pPr marL="3813528" indent="-224325" defTabSz="912879"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defRPr/>
            </a:pPr>
            <a:fld id="{9D66EB5B-D401-4ABE-8A36-16E9431E3665}" type="slidenum">
              <a:rPr kumimoji="0" lang="en-US" altLang="en-US" sz="1300">
                <a:latin typeface="Times" pitchFamily="18" charset="0"/>
                <a:ea typeface="ＭＳ Ｐゴシック" pitchFamily="34" charset="-128"/>
              </a:rPr>
              <a:pPr>
                <a:spcBef>
                  <a:spcPct val="0"/>
                </a:spcBef>
                <a:defRPr/>
              </a:pPr>
              <a:t>21</a:t>
            </a:fld>
            <a:endParaRPr kumimoji="0" lang="en-US" altLang="en-US" sz="1300">
              <a:latin typeface="Times" pitchFamily="18" charset="0"/>
              <a:ea typeface="ＭＳ Ｐゴシック"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xfrm>
            <a:off x="1143000" y="685800"/>
            <a:ext cx="4572000" cy="3429000"/>
          </a:xfrm>
          <a:ln/>
        </p:spPr>
      </p:sp>
      <p:sp>
        <p:nvSpPr>
          <p:cNvPr id="140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98308"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79" eaLnBrk="0" hangingPunct="0">
              <a:spcBef>
                <a:spcPct val="30000"/>
              </a:spcBef>
              <a:defRPr kumimoji="1" sz="1200">
                <a:solidFill>
                  <a:schemeClr val="tx1"/>
                </a:solidFill>
                <a:latin typeface="Times New Roman" pitchFamily="18" charset="0"/>
              </a:defRPr>
            </a:lvl1pPr>
            <a:lvl2pPr marL="729057" indent="-280406" defTabSz="912879" eaLnBrk="0" hangingPunct="0">
              <a:spcBef>
                <a:spcPct val="30000"/>
              </a:spcBef>
              <a:defRPr kumimoji="1" sz="1200">
                <a:solidFill>
                  <a:schemeClr val="tx1"/>
                </a:solidFill>
                <a:latin typeface="Times New Roman" pitchFamily="18" charset="0"/>
              </a:defRPr>
            </a:lvl2pPr>
            <a:lvl3pPr marL="1121626" indent="-224325" defTabSz="912879" eaLnBrk="0" hangingPunct="0">
              <a:spcBef>
                <a:spcPct val="30000"/>
              </a:spcBef>
              <a:defRPr kumimoji="1" sz="1200">
                <a:solidFill>
                  <a:schemeClr val="tx1"/>
                </a:solidFill>
                <a:latin typeface="Times New Roman" pitchFamily="18" charset="0"/>
              </a:defRPr>
            </a:lvl3pPr>
            <a:lvl4pPr marL="1570276" indent="-224325" defTabSz="912879" eaLnBrk="0" hangingPunct="0">
              <a:spcBef>
                <a:spcPct val="30000"/>
              </a:spcBef>
              <a:defRPr kumimoji="1" sz="1200">
                <a:solidFill>
                  <a:schemeClr val="tx1"/>
                </a:solidFill>
                <a:latin typeface="Times New Roman" pitchFamily="18" charset="0"/>
              </a:defRPr>
            </a:lvl4pPr>
            <a:lvl5pPr marL="2018927" indent="-224325" defTabSz="912879" eaLnBrk="0" hangingPunct="0">
              <a:spcBef>
                <a:spcPct val="30000"/>
              </a:spcBef>
              <a:defRPr kumimoji="1" sz="1200">
                <a:solidFill>
                  <a:schemeClr val="tx1"/>
                </a:solidFill>
                <a:latin typeface="Times New Roman" pitchFamily="18" charset="0"/>
              </a:defRPr>
            </a:lvl5pPr>
            <a:lvl6pPr marL="2467577" indent="-224325" defTabSz="912879" eaLnBrk="0" fontAlgn="base" hangingPunct="0">
              <a:spcBef>
                <a:spcPct val="30000"/>
              </a:spcBef>
              <a:spcAft>
                <a:spcPct val="0"/>
              </a:spcAft>
              <a:defRPr kumimoji="1" sz="1200">
                <a:solidFill>
                  <a:schemeClr val="tx1"/>
                </a:solidFill>
                <a:latin typeface="Times New Roman" pitchFamily="18" charset="0"/>
              </a:defRPr>
            </a:lvl6pPr>
            <a:lvl7pPr marL="2916227" indent="-224325" defTabSz="912879" eaLnBrk="0" fontAlgn="base" hangingPunct="0">
              <a:spcBef>
                <a:spcPct val="30000"/>
              </a:spcBef>
              <a:spcAft>
                <a:spcPct val="0"/>
              </a:spcAft>
              <a:defRPr kumimoji="1" sz="1200">
                <a:solidFill>
                  <a:schemeClr val="tx1"/>
                </a:solidFill>
                <a:latin typeface="Times New Roman" pitchFamily="18" charset="0"/>
              </a:defRPr>
            </a:lvl7pPr>
            <a:lvl8pPr marL="3364878" indent="-224325" defTabSz="912879" eaLnBrk="0" fontAlgn="base" hangingPunct="0">
              <a:spcBef>
                <a:spcPct val="30000"/>
              </a:spcBef>
              <a:spcAft>
                <a:spcPct val="0"/>
              </a:spcAft>
              <a:defRPr kumimoji="1" sz="1200">
                <a:solidFill>
                  <a:schemeClr val="tx1"/>
                </a:solidFill>
                <a:latin typeface="Times New Roman" pitchFamily="18" charset="0"/>
              </a:defRPr>
            </a:lvl8pPr>
            <a:lvl9pPr marL="3813528" indent="-224325" defTabSz="912879"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defRPr/>
            </a:pPr>
            <a:fld id="{F5CD0B46-E710-4959-907C-AE51A8539E5A}" type="slidenum">
              <a:rPr kumimoji="0" lang="en-US" altLang="en-US" sz="1300">
                <a:latin typeface="Times" pitchFamily="18" charset="0"/>
                <a:ea typeface="ＭＳ Ｐゴシック" pitchFamily="34" charset="-128"/>
              </a:rPr>
              <a:pPr>
                <a:spcBef>
                  <a:spcPct val="0"/>
                </a:spcBef>
                <a:defRPr/>
              </a:pPr>
              <a:t>22</a:t>
            </a:fld>
            <a:endParaRPr kumimoji="0" lang="en-US" altLang="en-US" sz="1300">
              <a:latin typeface="Times" pitchFamily="18" charset="0"/>
              <a:ea typeface="ＭＳ Ｐゴシック"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a:xfrm>
            <a:off x="1143000" y="685800"/>
            <a:ext cx="4572000" cy="3429000"/>
          </a:xfrm>
          <a:ln/>
        </p:spPr>
      </p:sp>
      <p:sp>
        <p:nvSpPr>
          <p:cNvPr id="141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99332"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79" eaLnBrk="0" hangingPunct="0">
              <a:spcBef>
                <a:spcPct val="30000"/>
              </a:spcBef>
              <a:defRPr kumimoji="1" sz="1200">
                <a:solidFill>
                  <a:schemeClr val="tx1"/>
                </a:solidFill>
                <a:latin typeface="Times New Roman" pitchFamily="18" charset="0"/>
              </a:defRPr>
            </a:lvl1pPr>
            <a:lvl2pPr marL="729057" indent="-280406" defTabSz="912879" eaLnBrk="0" hangingPunct="0">
              <a:spcBef>
                <a:spcPct val="30000"/>
              </a:spcBef>
              <a:defRPr kumimoji="1" sz="1200">
                <a:solidFill>
                  <a:schemeClr val="tx1"/>
                </a:solidFill>
                <a:latin typeface="Times New Roman" pitchFamily="18" charset="0"/>
              </a:defRPr>
            </a:lvl2pPr>
            <a:lvl3pPr marL="1121626" indent="-224325" defTabSz="912879" eaLnBrk="0" hangingPunct="0">
              <a:spcBef>
                <a:spcPct val="30000"/>
              </a:spcBef>
              <a:defRPr kumimoji="1" sz="1200">
                <a:solidFill>
                  <a:schemeClr val="tx1"/>
                </a:solidFill>
                <a:latin typeface="Times New Roman" pitchFamily="18" charset="0"/>
              </a:defRPr>
            </a:lvl3pPr>
            <a:lvl4pPr marL="1570276" indent="-224325" defTabSz="912879" eaLnBrk="0" hangingPunct="0">
              <a:spcBef>
                <a:spcPct val="30000"/>
              </a:spcBef>
              <a:defRPr kumimoji="1" sz="1200">
                <a:solidFill>
                  <a:schemeClr val="tx1"/>
                </a:solidFill>
                <a:latin typeface="Times New Roman" pitchFamily="18" charset="0"/>
              </a:defRPr>
            </a:lvl4pPr>
            <a:lvl5pPr marL="2018927" indent="-224325" defTabSz="912879" eaLnBrk="0" hangingPunct="0">
              <a:spcBef>
                <a:spcPct val="30000"/>
              </a:spcBef>
              <a:defRPr kumimoji="1" sz="1200">
                <a:solidFill>
                  <a:schemeClr val="tx1"/>
                </a:solidFill>
                <a:latin typeface="Times New Roman" pitchFamily="18" charset="0"/>
              </a:defRPr>
            </a:lvl5pPr>
            <a:lvl6pPr marL="2467577" indent="-224325" defTabSz="912879" eaLnBrk="0" fontAlgn="base" hangingPunct="0">
              <a:spcBef>
                <a:spcPct val="30000"/>
              </a:spcBef>
              <a:spcAft>
                <a:spcPct val="0"/>
              </a:spcAft>
              <a:defRPr kumimoji="1" sz="1200">
                <a:solidFill>
                  <a:schemeClr val="tx1"/>
                </a:solidFill>
                <a:latin typeface="Times New Roman" pitchFamily="18" charset="0"/>
              </a:defRPr>
            </a:lvl6pPr>
            <a:lvl7pPr marL="2916227" indent="-224325" defTabSz="912879" eaLnBrk="0" fontAlgn="base" hangingPunct="0">
              <a:spcBef>
                <a:spcPct val="30000"/>
              </a:spcBef>
              <a:spcAft>
                <a:spcPct val="0"/>
              </a:spcAft>
              <a:defRPr kumimoji="1" sz="1200">
                <a:solidFill>
                  <a:schemeClr val="tx1"/>
                </a:solidFill>
                <a:latin typeface="Times New Roman" pitchFamily="18" charset="0"/>
              </a:defRPr>
            </a:lvl7pPr>
            <a:lvl8pPr marL="3364878" indent="-224325" defTabSz="912879" eaLnBrk="0" fontAlgn="base" hangingPunct="0">
              <a:spcBef>
                <a:spcPct val="30000"/>
              </a:spcBef>
              <a:spcAft>
                <a:spcPct val="0"/>
              </a:spcAft>
              <a:defRPr kumimoji="1" sz="1200">
                <a:solidFill>
                  <a:schemeClr val="tx1"/>
                </a:solidFill>
                <a:latin typeface="Times New Roman" pitchFamily="18" charset="0"/>
              </a:defRPr>
            </a:lvl8pPr>
            <a:lvl9pPr marL="3813528" indent="-224325" defTabSz="912879"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defRPr/>
            </a:pPr>
            <a:fld id="{5A59BD88-2D70-4218-B495-7AEF1A4FD3A8}" type="slidenum">
              <a:rPr kumimoji="0" lang="en-US" altLang="en-US" sz="1300">
                <a:latin typeface="Times" pitchFamily="18" charset="0"/>
                <a:ea typeface="ＭＳ Ｐゴシック" pitchFamily="34" charset="-128"/>
              </a:rPr>
              <a:pPr>
                <a:spcBef>
                  <a:spcPct val="0"/>
                </a:spcBef>
                <a:defRPr/>
              </a:pPr>
              <a:t>23</a:t>
            </a:fld>
            <a:endParaRPr kumimoji="0" lang="en-US" altLang="en-US" sz="1300">
              <a:latin typeface="Times" pitchFamily="18" charset="0"/>
              <a:ea typeface="ＭＳ Ｐゴシック"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a:xfrm>
            <a:off x="1143000" y="685800"/>
            <a:ext cx="4572000" cy="3429000"/>
          </a:xfrm>
          <a:ln/>
        </p:spPr>
      </p:sp>
      <p:sp>
        <p:nvSpPr>
          <p:cNvPr id="142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99332"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79" eaLnBrk="0" hangingPunct="0">
              <a:spcBef>
                <a:spcPct val="30000"/>
              </a:spcBef>
              <a:defRPr kumimoji="1" sz="1200">
                <a:solidFill>
                  <a:schemeClr val="tx1"/>
                </a:solidFill>
                <a:latin typeface="Times New Roman" pitchFamily="18" charset="0"/>
              </a:defRPr>
            </a:lvl1pPr>
            <a:lvl2pPr marL="729057" indent="-280406" defTabSz="912879" eaLnBrk="0" hangingPunct="0">
              <a:spcBef>
                <a:spcPct val="30000"/>
              </a:spcBef>
              <a:defRPr kumimoji="1" sz="1200">
                <a:solidFill>
                  <a:schemeClr val="tx1"/>
                </a:solidFill>
                <a:latin typeface="Times New Roman" pitchFamily="18" charset="0"/>
              </a:defRPr>
            </a:lvl2pPr>
            <a:lvl3pPr marL="1121626" indent="-224325" defTabSz="912879" eaLnBrk="0" hangingPunct="0">
              <a:spcBef>
                <a:spcPct val="30000"/>
              </a:spcBef>
              <a:defRPr kumimoji="1" sz="1200">
                <a:solidFill>
                  <a:schemeClr val="tx1"/>
                </a:solidFill>
                <a:latin typeface="Times New Roman" pitchFamily="18" charset="0"/>
              </a:defRPr>
            </a:lvl3pPr>
            <a:lvl4pPr marL="1570276" indent="-224325" defTabSz="912879" eaLnBrk="0" hangingPunct="0">
              <a:spcBef>
                <a:spcPct val="30000"/>
              </a:spcBef>
              <a:defRPr kumimoji="1" sz="1200">
                <a:solidFill>
                  <a:schemeClr val="tx1"/>
                </a:solidFill>
                <a:latin typeface="Times New Roman" pitchFamily="18" charset="0"/>
              </a:defRPr>
            </a:lvl4pPr>
            <a:lvl5pPr marL="2018927" indent="-224325" defTabSz="912879" eaLnBrk="0" hangingPunct="0">
              <a:spcBef>
                <a:spcPct val="30000"/>
              </a:spcBef>
              <a:defRPr kumimoji="1" sz="1200">
                <a:solidFill>
                  <a:schemeClr val="tx1"/>
                </a:solidFill>
                <a:latin typeface="Times New Roman" pitchFamily="18" charset="0"/>
              </a:defRPr>
            </a:lvl5pPr>
            <a:lvl6pPr marL="2467577" indent="-224325" defTabSz="912879" eaLnBrk="0" fontAlgn="base" hangingPunct="0">
              <a:spcBef>
                <a:spcPct val="30000"/>
              </a:spcBef>
              <a:spcAft>
                <a:spcPct val="0"/>
              </a:spcAft>
              <a:defRPr kumimoji="1" sz="1200">
                <a:solidFill>
                  <a:schemeClr val="tx1"/>
                </a:solidFill>
                <a:latin typeface="Times New Roman" pitchFamily="18" charset="0"/>
              </a:defRPr>
            </a:lvl6pPr>
            <a:lvl7pPr marL="2916227" indent="-224325" defTabSz="912879" eaLnBrk="0" fontAlgn="base" hangingPunct="0">
              <a:spcBef>
                <a:spcPct val="30000"/>
              </a:spcBef>
              <a:spcAft>
                <a:spcPct val="0"/>
              </a:spcAft>
              <a:defRPr kumimoji="1" sz="1200">
                <a:solidFill>
                  <a:schemeClr val="tx1"/>
                </a:solidFill>
                <a:latin typeface="Times New Roman" pitchFamily="18" charset="0"/>
              </a:defRPr>
            </a:lvl7pPr>
            <a:lvl8pPr marL="3364878" indent="-224325" defTabSz="912879" eaLnBrk="0" fontAlgn="base" hangingPunct="0">
              <a:spcBef>
                <a:spcPct val="30000"/>
              </a:spcBef>
              <a:spcAft>
                <a:spcPct val="0"/>
              </a:spcAft>
              <a:defRPr kumimoji="1" sz="1200">
                <a:solidFill>
                  <a:schemeClr val="tx1"/>
                </a:solidFill>
                <a:latin typeface="Times New Roman" pitchFamily="18" charset="0"/>
              </a:defRPr>
            </a:lvl8pPr>
            <a:lvl9pPr marL="3813528" indent="-224325" defTabSz="912879"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defRPr/>
            </a:pPr>
            <a:fld id="{80AAB5DF-C67D-42A9-B566-04BFF6D56DA7}" type="slidenum">
              <a:rPr kumimoji="0" lang="en-US" altLang="en-US" sz="1300">
                <a:latin typeface="Times" pitchFamily="18" charset="0"/>
                <a:ea typeface="ＭＳ Ｐゴシック" pitchFamily="34" charset="-128"/>
              </a:rPr>
              <a:pPr>
                <a:spcBef>
                  <a:spcPct val="0"/>
                </a:spcBef>
                <a:defRPr/>
              </a:pPr>
              <a:t>24</a:t>
            </a:fld>
            <a:endParaRPr kumimoji="0" lang="en-US" altLang="en-US" sz="1300">
              <a:latin typeface="Times" pitchFamily="18" charset="0"/>
              <a:ea typeface="ＭＳ Ｐゴシック" pitchFamily="3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a:xfrm>
            <a:off x="1143000" y="685800"/>
            <a:ext cx="4572000" cy="3429000"/>
          </a:xfrm>
          <a:ln/>
        </p:spPr>
      </p:sp>
      <p:sp>
        <p:nvSpPr>
          <p:cNvPr id="145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01380"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79" eaLnBrk="0" hangingPunct="0">
              <a:spcBef>
                <a:spcPct val="30000"/>
              </a:spcBef>
              <a:defRPr kumimoji="1" sz="1200">
                <a:solidFill>
                  <a:schemeClr val="tx1"/>
                </a:solidFill>
                <a:latin typeface="Times New Roman" pitchFamily="18" charset="0"/>
              </a:defRPr>
            </a:lvl1pPr>
            <a:lvl2pPr marL="729057" indent="-280406" defTabSz="912879" eaLnBrk="0" hangingPunct="0">
              <a:spcBef>
                <a:spcPct val="30000"/>
              </a:spcBef>
              <a:defRPr kumimoji="1" sz="1200">
                <a:solidFill>
                  <a:schemeClr val="tx1"/>
                </a:solidFill>
                <a:latin typeface="Times New Roman" pitchFamily="18" charset="0"/>
              </a:defRPr>
            </a:lvl2pPr>
            <a:lvl3pPr marL="1121626" indent="-224325" defTabSz="912879" eaLnBrk="0" hangingPunct="0">
              <a:spcBef>
                <a:spcPct val="30000"/>
              </a:spcBef>
              <a:defRPr kumimoji="1" sz="1200">
                <a:solidFill>
                  <a:schemeClr val="tx1"/>
                </a:solidFill>
                <a:latin typeface="Times New Roman" pitchFamily="18" charset="0"/>
              </a:defRPr>
            </a:lvl3pPr>
            <a:lvl4pPr marL="1570276" indent="-224325" defTabSz="912879" eaLnBrk="0" hangingPunct="0">
              <a:spcBef>
                <a:spcPct val="30000"/>
              </a:spcBef>
              <a:defRPr kumimoji="1" sz="1200">
                <a:solidFill>
                  <a:schemeClr val="tx1"/>
                </a:solidFill>
                <a:latin typeface="Times New Roman" pitchFamily="18" charset="0"/>
              </a:defRPr>
            </a:lvl4pPr>
            <a:lvl5pPr marL="2018927" indent="-224325" defTabSz="912879" eaLnBrk="0" hangingPunct="0">
              <a:spcBef>
                <a:spcPct val="30000"/>
              </a:spcBef>
              <a:defRPr kumimoji="1" sz="1200">
                <a:solidFill>
                  <a:schemeClr val="tx1"/>
                </a:solidFill>
                <a:latin typeface="Times New Roman" pitchFamily="18" charset="0"/>
              </a:defRPr>
            </a:lvl5pPr>
            <a:lvl6pPr marL="2467577" indent="-224325" defTabSz="912879" eaLnBrk="0" fontAlgn="base" hangingPunct="0">
              <a:spcBef>
                <a:spcPct val="30000"/>
              </a:spcBef>
              <a:spcAft>
                <a:spcPct val="0"/>
              </a:spcAft>
              <a:defRPr kumimoji="1" sz="1200">
                <a:solidFill>
                  <a:schemeClr val="tx1"/>
                </a:solidFill>
                <a:latin typeface="Times New Roman" pitchFamily="18" charset="0"/>
              </a:defRPr>
            </a:lvl6pPr>
            <a:lvl7pPr marL="2916227" indent="-224325" defTabSz="912879" eaLnBrk="0" fontAlgn="base" hangingPunct="0">
              <a:spcBef>
                <a:spcPct val="30000"/>
              </a:spcBef>
              <a:spcAft>
                <a:spcPct val="0"/>
              </a:spcAft>
              <a:defRPr kumimoji="1" sz="1200">
                <a:solidFill>
                  <a:schemeClr val="tx1"/>
                </a:solidFill>
                <a:latin typeface="Times New Roman" pitchFamily="18" charset="0"/>
              </a:defRPr>
            </a:lvl7pPr>
            <a:lvl8pPr marL="3364878" indent="-224325" defTabSz="912879" eaLnBrk="0" fontAlgn="base" hangingPunct="0">
              <a:spcBef>
                <a:spcPct val="30000"/>
              </a:spcBef>
              <a:spcAft>
                <a:spcPct val="0"/>
              </a:spcAft>
              <a:defRPr kumimoji="1" sz="1200">
                <a:solidFill>
                  <a:schemeClr val="tx1"/>
                </a:solidFill>
                <a:latin typeface="Times New Roman" pitchFamily="18" charset="0"/>
              </a:defRPr>
            </a:lvl8pPr>
            <a:lvl9pPr marL="3813528" indent="-224325" defTabSz="912879"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defRPr/>
            </a:pPr>
            <a:fld id="{60500192-BA6E-4A7C-860B-5E73780A19FA}" type="slidenum">
              <a:rPr kumimoji="0" lang="en-US" altLang="en-US" sz="1300">
                <a:latin typeface="Times" pitchFamily="18" charset="0"/>
                <a:ea typeface="ＭＳ Ｐゴシック" pitchFamily="34" charset="-128"/>
              </a:rPr>
              <a:pPr>
                <a:spcBef>
                  <a:spcPct val="0"/>
                </a:spcBef>
                <a:defRPr/>
              </a:pPr>
              <a:t>25</a:t>
            </a:fld>
            <a:endParaRPr kumimoji="0" lang="en-US" altLang="en-US" sz="1300">
              <a:latin typeface="Times" pitchFamily="18" charset="0"/>
              <a:ea typeface="ＭＳ Ｐゴシック"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a:xfrm>
            <a:off x="1143000" y="685800"/>
            <a:ext cx="4572000" cy="3429000"/>
          </a:xfrm>
          <a:ln/>
        </p:spPr>
      </p:sp>
      <p:sp>
        <p:nvSpPr>
          <p:cNvPr id="144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00356"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79" eaLnBrk="0" hangingPunct="0">
              <a:spcBef>
                <a:spcPct val="30000"/>
              </a:spcBef>
              <a:defRPr kumimoji="1" sz="1200">
                <a:solidFill>
                  <a:schemeClr val="tx1"/>
                </a:solidFill>
                <a:latin typeface="Times New Roman" pitchFamily="18" charset="0"/>
              </a:defRPr>
            </a:lvl1pPr>
            <a:lvl2pPr marL="729057" indent="-280406" defTabSz="912879" eaLnBrk="0" hangingPunct="0">
              <a:spcBef>
                <a:spcPct val="30000"/>
              </a:spcBef>
              <a:defRPr kumimoji="1" sz="1200">
                <a:solidFill>
                  <a:schemeClr val="tx1"/>
                </a:solidFill>
                <a:latin typeface="Times New Roman" pitchFamily="18" charset="0"/>
              </a:defRPr>
            </a:lvl2pPr>
            <a:lvl3pPr marL="1121626" indent="-224325" defTabSz="912879" eaLnBrk="0" hangingPunct="0">
              <a:spcBef>
                <a:spcPct val="30000"/>
              </a:spcBef>
              <a:defRPr kumimoji="1" sz="1200">
                <a:solidFill>
                  <a:schemeClr val="tx1"/>
                </a:solidFill>
                <a:latin typeface="Times New Roman" pitchFamily="18" charset="0"/>
              </a:defRPr>
            </a:lvl3pPr>
            <a:lvl4pPr marL="1570276" indent="-224325" defTabSz="912879" eaLnBrk="0" hangingPunct="0">
              <a:spcBef>
                <a:spcPct val="30000"/>
              </a:spcBef>
              <a:defRPr kumimoji="1" sz="1200">
                <a:solidFill>
                  <a:schemeClr val="tx1"/>
                </a:solidFill>
                <a:latin typeface="Times New Roman" pitchFamily="18" charset="0"/>
              </a:defRPr>
            </a:lvl4pPr>
            <a:lvl5pPr marL="2018927" indent="-224325" defTabSz="912879" eaLnBrk="0" hangingPunct="0">
              <a:spcBef>
                <a:spcPct val="30000"/>
              </a:spcBef>
              <a:defRPr kumimoji="1" sz="1200">
                <a:solidFill>
                  <a:schemeClr val="tx1"/>
                </a:solidFill>
                <a:latin typeface="Times New Roman" pitchFamily="18" charset="0"/>
              </a:defRPr>
            </a:lvl5pPr>
            <a:lvl6pPr marL="2467577" indent="-224325" defTabSz="912879" eaLnBrk="0" fontAlgn="base" hangingPunct="0">
              <a:spcBef>
                <a:spcPct val="30000"/>
              </a:spcBef>
              <a:spcAft>
                <a:spcPct val="0"/>
              </a:spcAft>
              <a:defRPr kumimoji="1" sz="1200">
                <a:solidFill>
                  <a:schemeClr val="tx1"/>
                </a:solidFill>
                <a:latin typeface="Times New Roman" pitchFamily="18" charset="0"/>
              </a:defRPr>
            </a:lvl6pPr>
            <a:lvl7pPr marL="2916227" indent="-224325" defTabSz="912879" eaLnBrk="0" fontAlgn="base" hangingPunct="0">
              <a:spcBef>
                <a:spcPct val="30000"/>
              </a:spcBef>
              <a:spcAft>
                <a:spcPct val="0"/>
              </a:spcAft>
              <a:defRPr kumimoji="1" sz="1200">
                <a:solidFill>
                  <a:schemeClr val="tx1"/>
                </a:solidFill>
                <a:latin typeface="Times New Roman" pitchFamily="18" charset="0"/>
              </a:defRPr>
            </a:lvl7pPr>
            <a:lvl8pPr marL="3364878" indent="-224325" defTabSz="912879" eaLnBrk="0" fontAlgn="base" hangingPunct="0">
              <a:spcBef>
                <a:spcPct val="30000"/>
              </a:spcBef>
              <a:spcAft>
                <a:spcPct val="0"/>
              </a:spcAft>
              <a:defRPr kumimoji="1" sz="1200">
                <a:solidFill>
                  <a:schemeClr val="tx1"/>
                </a:solidFill>
                <a:latin typeface="Times New Roman" pitchFamily="18" charset="0"/>
              </a:defRPr>
            </a:lvl8pPr>
            <a:lvl9pPr marL="3813528" indent="-224325" defTabSz="912879"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defRPr/>
            </a:pPr>
            <a:fld id="{FE89B2BC-35B0-4A42-84FF-D63516ED2BDD}" type="slidenum">
              <a:rPr kumimoji="0" lang="en-US" altLang="en-US" sz="1300">
                <a:latin typeface="Times" pitchFamily="18" charset="0"/>
                <a:ea typeface="ＭＳ Ｐゴシック" pitchFamily="34" charset="-128"/>
              </a:rPr>
              <a:pPr>
                <a:spcBef>
                  <a:spcPct val="0"/>
                </a:spcBef>
                <a:defRPr/>
              </a:pPr>
              <a:t>26</a:t>
            </a:fld>
            <a:endParaRPr kumimoji="0" lang="en-US" altLang="en-US" sz="1300">
              <a:latin typeface="Times" pitchFamily="18" charset="0"/>
              <a:ea typeface="ＭＳ Ｐゴシック" pitchFamily="3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a:xfrm>
            <a:off x="1143000" y="685800"/>
            <a:ext cx="4572000" cy="3429000"/>
          </a:xfrm>
          <a:ln/>
        </p:spPr>
      </p:sp>
      <p:sp>
        <p:nvSpPr>
          <p:cNvPr id="146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01380"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79" eaLnBrk="0" hangingPunct="0">
              <a:spcBef>
                <a:spcPct val="30000"/>
              </a:spcBef>
              <a:defRPr kumimoji="1" sz="1200">
                <a:solidFill>
                  <a:schemeClr val="tx1"/>
                </a:solidFill>
                <a:latin typeface="Times New Roman" pitchFamily="18" charset="0"/>
              </a:defRPr>
            </a:lvl1pPr>
            <a:lvl2pPr marL="729057" indent="-280406" defTabSz="912879" eaLnBrk="0" hangingPunct="0">
              <a:spcBef>
                <a:spcPct val="30000"/>
              </a:spcBef>
              <a:defRPr kumimoji="1" sz="1200">
                <a:solidFill>
                  <a:schemeClr val="tx1"/>
                </a:solidFill>
                <a:latin typeface="Times New Roman" pitchFamily="18" charset="0"/>
              </a:defRPr>
            </a:lvl2pPr>
            <a:lvl3pPr marL="1121626" indent="-224325" defTabSz="912879" eaLnBrk="0" hangingPunct="0">
              <a:spcBef>
                <a:spcPct val="30000"/>
              </a:spcBef>
              <a:defRPr kumimoji="1" sz="1200">
                <a:solidFill>
                  <a:schemeClr val="tx1"/>
                </a:solidFill>
                <a:latin typeface="Times New Roman" pitchFamily="18" charset="0"/>
              </a:defRPr>
            </a:lvl3pPr>
            <a:lvl4pPr marL="1570276" indent="-224325" defTabSz="912879" eaLnBrk="0" hangingPunct="0">
              <a:spcBef>
                <a:spcPct val="30000"/>
              </a:spcBef>
              <a:defRPr kumimoji="1" sz="1200">
                <a:solidFill>
                  <a:schemeClr val="tx1"/>
                </a:solidFill>
                <a:latin typeface="Times New Roman" pitchFamily="18" charset="0"/>
              </a:defRPr>
            </a:lvl4pPr>
            <a:lvl5pPr marL="2018927" indent="-224325" defTabSz="912879" eaLnBrk="0" hangingPunct="0">
              <a:spcBef>
                <a:spcPct val="30000"/>
              </a:spcBef>
              <a:defRPr kumimoji="1" sz="1200">
                <a:solidFill>
                  <a:schemeClr val="tx1"/>
                </a:solidFill>
                <a:latin typeface="Times New Roman" pitchFamily="18" charset="0"/>
              </a:defRPr>
            </a:lvl5pPr>
            <a:lvl6pPr marL="2467577" indent="-224325" defTabSz="912879" eaLnBrk="0" fontAlgn="base" hangingPunct="0">
              <a:spcBef>
                <a:spcPct val="30000"/>
              </a:spcBef>
              <a:spcAft>
                <a:spcPct val="0"/>
              </a:spcAft>
              <a:defRPr kumimoji="1" sz="1200">
                <a:solidFill>
                  <a:schemeClr val="tx1"/>
                </a:solidFill>
                <a:latin typeface="Times New Roman" pitchFamily="18" charset="0"/>
              </a:defRPr>
            </a:lvl6pPr>
            <a:lvl7pPr marL="2916227" indent="-224325" defTabSz="912879" eaLnBrk="0" fontAlgn="base" hangingPunct="0">
              <a:spcBef>
                <a:spcPct val="30000"/>
              </a:spcBef>
              <a:spcAft>
                <a:spcPct val="0"/>
              </a:spcAft>
              <a:defRPr kumimoji="1" sz="1200">
                <a:solidFill>
                  <a:schemeClr val="tx1"/>
                </a:solidFill>
                <a:latin typeface="Times New Roman" pitchFamily="18" charset="0"/>
              </a:defRPr>
            </a:lvl7pPr>
            <a:lvl8pPr marL="3364878" indent="-224325" defTabSz="912879" eaLnBrk="0" fontAlgn="base" hangingPunct="0">
              <a:spcBef>
                <a:spcPct val="30000"/>
              </a:spcBef>
              <a:spcAft>
                <a:spcPct val="0"/>
              </a:spcAft>
              <a:defRPr kumimoji="1" sz="1200">
                <a:solidFill>
                  <a:schemeClr val="tx1"/>
                </a:solidFill>
                <a:latin typeface="Times New Roman" pitchFamily="18" charset="0"/>
              </a:defRPr>
            </a:lvl8pPr>
            <a:lvl9pPr marL="3813528" indent="-224325" defTabSz="912879"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defRPr/>
            </a:pPr>
            <a:fld id="{89177E38-D817-4A13-964E-6AE201373B9C}" type="slidenum">
              <a:rPr kumimoji="0" lang="en-US" altLang="en-US" sz="1300">
                <a:latin typeface="Times" pitchFamily="18" charset="0"/>
                <a:ea typeface="ＭＳ Ｐゴシック" pitchFamily="34" charset="-128"/>
              </a:rPr>
              <a:pPr>
                <a:spcBef>
                  <a:spcPct val="0"/>
                </a:spcBef>
                <a:defRPr/>
              </a:pPr>
              <a:t>27</a:t>
            </a:fld>
            <a:endParaRPr kumimoji="0" lang="en-US" altLang="en-US" sz="1300">
              <a:latin typeface="Times" pitchFamily="18" charset="0"/>
              <a:ea typeface="ＭＳ Ｐゴシック" pitchFamily="34"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28</a:t>
            </a:fld>
            <a:endParaRPr lang="en-US"/>
          </a:p>
        </p:txBody>
      </p:sp>
    </p:spTree>
    <p:extLst>
      <p:ext uri="{BB962C8B-B14F-4D97-AF65-F5344CB8AC3E}">
        <p14:creationId xmlns:p14="http://schemas.microsoft.com/office/powerpoint/2010/main" val="284660186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29</a:t>
            </a:fld>
            <a:endParaRPr lang="en-US"/>
          </a:p>
        </p:txBody>
      </p:sp>
    </p:spTree>
    <p:extLst>
      <p:ext uri="{BB962C8B-B14F-4D97-AF65-F5344CB8AC3E}">
        <p14:creationId xmlns:p14="http://schemas.microsoft.com/office/powerpoint/2010/main" val="3392522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3</a:t>
            </a:fld>
            <a:endParaRPr lang="en-US"/>
          </a:p>
        </p:txBody>
      </p:sp>
    </p:spTree>
    <p:extLst>
      <p:ext uri="{BB962C8B-B14F-4D97-AF65-F5344CB8AC3E}">
        <p14:creationId xmlns:p14="http://schemas.microsoft.com/office/powerpoint/2010/main" val="25776348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30</a:t>
            </a:fld>
            <a:endParaRPr lang="en-US"/>
          </a:p>
        </p:txBody>
      </p:sp>
    </p:spTree>
    <p:extLst>
      <p:ext uri="{BB962C8B-B14F-4D97-AF65-F5344CB8AC3E}">
        <p14:creationId xmlns:p14="http://schemas.microsoft.com/office/powerpoint/2010/main" val="28977265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31</a:t>
            </a:fld>
            <a:endParaRPr lang="en-US"/>
          </a:p>
        </p:txBody>
      </p:sp>
    </p:spTree>
    <p:extLst>
      <p:ext uri="{BB962C8B-B14F-4D97-AF65-F5344CB8AC3E}">
        <p14:creationId xmlns:p14="http://schemas.microsoft.com/office/powerpoint/2010/main" val="39249980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4</a:t>
            </a:fld>
            <a:endParaRPr lang="en-US"/>
          </a:p>
        </p:txBody>
      </p:sp>
    </p:spTree>
    <p:extLst>
      <p:ext uri="{BB962C8B-B14F-4D97-AF65-F5344CB8AC3E}">
        <p14:creationId xmlns:p14="http://schemas.microsoft.com/office/powerpoint/2010/main" val="2629811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5</a:t>
            </a:fld>
            <a:endParaRPr lang="en-US"/>
          </a:p>
        </p:txBody>
      </p:sp>
    </p:spTree>
    <p:extLst>
      <p:ext uri="{BB962C8B-B14F-4D97-AF65-F5344CB8AC3E}">
        <p14:creationId xmlns:p14="http://schemas.microsoft.com/office/powerpoint/2010/main" val="36209463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6</a:t>
            </a:fld>
            <a:endParaRPr lang="en-US"/>
          </a:p>
        </p:txBody>
      </p:sp>
    </p:spTree>
    <p:extLst>
      <p:ext uri="{BB962C8B-B14F-4D97-AF65-F5344CB8AC3E}">
        <p14:creationId xmlns:p14="http://schemas.microsoft.com/office/powerpoint/2010/main" val="15704116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7</a:t>
            </a:fld>
            <a:endParaRPr lang="en-US"/>
          </a:p>
        </p:txBody>
      </p:sp>
    </p:spTree>
    <p:extLst>
      <p:ext uri="{BB962C8B-B14F-4D97-AF65-F5344CB8AC3E}">
        <p14:creationId xmlns:p14="http://schemas.microsoft.com/office/powerpoint/2010/main" val="23040415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xfrm>
            <a:off x="1143000" y="685800"/>
            <a:ext cx="4572000" cy="3429000"/>
          </a:xfrm>
          <a:ln/>
        </p:spPr>
      </p:sp>
      <p:sp>
        <p:nvSpPr>
          <p:cNvPr id="1290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8068"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79" eaLnBrk="0" hangingPunct="0">
              <a:spcBef>
                <a:spcPct val="30000"/>
              </a:spcBef>
              <a:defRPr kumimoji="1" sz="1200">
                <a:solidFill>
                  <a:schemeClr val="tx1"/>
                </a:solidFill>
                <a:latin typeface="Times New Roman" pitchFamily="18" charset="0"/>
              </a:defRPr>
            </a:lvl1pPr>
            <a:lvl2pPr marL="729057" indent="-280406" defTabSz="912879" eaLnBrk="0" hangingPunct="0">
              <a:spcBef>
                <a:spcPct val="30000"/>
              </a:spcBef>
              <a:defRPr kumimoji="1" sz="1200">
                <a:solidFill>
                  <a:schemeClr val="tx1"/>
                </a:solidFill>
                <a:latin typeface="Times New Roman" pitchFamily="18" charset="0"/>
              </a:defRPr>
            </a:lvl2pPr>
            <a:lvl3pPr marL="1121626" indent="-224325" defTabSz="912879" eaLnBrk="0" hangingPunct="0">
              <a:spcBef>
                <a:spcPct val="30000"/>
              </a:spcBef>
              <a:defRPr kumimoji="1" sz="1200">
                <a:solidFill>
                  <a:schemeClr val="tx1"/>
                </a:solidFill>
                <a:latin typeface="Times New Roman" pitchFamily="18" charset="0"/>
              </a:defRPr>
            </a:lvl3pPr>
            <a:lvl4pPr marL="1570276" indent="-224325" defTabSz="912879" eaLnBrk="0" hangingPunct="0">
              <a:spcBef>
                <a:spcPct val="30000"/>
              </a:spcBef>
              <a:defRPr kumimoji="1" sz="1200">
                <a:solidFill>
                  <a:schemeClr val="tx1"/>
                </a:solidFill>
                <a:latin typeface="Times New Roman" pitchFamily="18" charset="0"/>
              </a:defRPr>
            </a:lvl4pPr>
            <a:lvl5pPr marL="2018927" indent="-224325" defTabSz="912879" eaLnBrk="0" hangingPunct="0">
              <a:spcBef>
                <a:spcPct val="30000"/>
              </a:spcBef>
              <a:defRPr kumimoji="1" sz="1200">
                <a:solidFill>
                  <a:schemeClr val="tx1"/>
                </a:solidFill>
                <a:latin typeface="Times New Roman" pitchFamily="18" charset="0"/>
              </a:defRPr>
            </a:lvl5pPr>
            <a:lvl6pPr marL="2467577" indent="-224325" defTabSz="912879" eaLnBrk="0" fontAlgn="base" hangingPunct="0">
              <a:spcBef>
                <a:spcPct val="30000"/>
              </a:spcBef>
              <a:spcAft>
                <a:spcPct val="0"/>
              </a:spcAft>
              <a:defRPr kumimoji="1" sz="1200">
                <a:solidFill>
                  <a:schemeClr val="tx1"/>
                </a:solidFill>
                <a:latin typeface="Times New Roman" pitchFamily="18" charset="0"/>
              </a:defRPr>
            </a:lvl6pPr>
            <a:lvl7pPr marL="2916227" indent="-224325" defTabSz="912879" eaLnBrk="0" fontAlgn="base" hangingPunct="0">
              <a:spcBef>
                <a:spcPct val="30000"/>
              </a:spcBef>
              <a:spcAft>
                <a:spcPct val="0"/>
              </a:spcAft>
              <a:defRPr kumimoji="1" sz="1200">
                <a:solidFill>
                  <a:schemeClr val="tx1"/>
                </a:solidFill>
                <a:latin typeface="Times New Roman" pitchFamily="18" charset="0"/>
              </a:defRPr>
            </a:lvl7pPr>
            <a:lvl8pPr marL="3364878" indent="-224325" defTabSz="912879" eaLnBrk="0" fontAlgn="base" hangingPunct="0">
              <a:spcBef>
                <a:spcPct val="30000"/>
              </a:spcBef>
              <a:spcAft>
                <a:spcPct val="0"/>
              </a:spcAft>
              <a:defRPr kumimoji="1" sz="1200">
                <a:solidFill>
                  <a:schemeClr val="tx1"/>
                </a:solidFill>
                <a:latin typeface="Times New Roman" pitchFamily="18" charset="0"/>
              </a:defRPr>
            </a:lvl8pPr>
            <a:lvl9pPr marL="3813528" indent="-224325" defTabSz="912879"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defRPr/>
            </a:pPr>
            <a:fld id="{D6365DA1-07A0-488F-BF22-BD3743B682B9}" type="slidenum">
              <a:rPr kumimoji="0" lang="en-US" altLang="en-US" sz="1300">
                <a:latin typeface="Times" pitchFamily="18" charset="0"/>
                <a:ea typeface="ＭＳ Ｐゴシック" pitchFamily="34" charset="-128"/>
              </a:rPr>
              <a:pPr>
                <a:spcBef>
                  <a:spcPct val="0"/>
                </a:spcBef>
                <a:defRPr/>
              </a:pPr>
              <a:t>8</a:t>
            </a:fld>
            <a:endParaRPr kumimoji="0" lang="en-US" altLang="en-US" sz="1300">
              <a:latin typeface="Times" pitchFamily="18" charset="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a:xfrm>
            <a:off x="1143000" y="685800"/>
            <a:ext cx="4572000" cy="3429000"/>
          </a:xfrm>
          <a:ln/>
        </p:spPr>
      </p:sp>
      <p:sp>
        <p:nvSpPr>
          <p:cNvPr id="1300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89092"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79" eaLnBrk="0" hangingPunct="0">
              <a:spcBef>
                <a:spcPct val="30000"/>
              </a:spcBef>
              <a:defRPr kumimoji="1" sz="1200">
                <a:solidFill>
                  <a:schemeClr val="tx1"/>
                </a:solidFill>
                <a:latin typeface="Times New Roman" pitchFamily="18" charset="0"/>
              </a:defRPr>
            </a:lvl1pPr>
            <a:lvl2pPr marL="729057" indent="-280406" defTabSz="912879" eaLnBrk="0" hangingPunct="0">
              <a:spcBef>
                <a:spcPct val="30000"/>
              </a:spcBef>
              <a:defRPr kumimoji="1" sz="1200">
                <a:solidFill>
                  <a:schemeClr val="tx1"/>
                </a:solidFill>
                <a:latin typeface="Times New Roman" pitchFamily="18" charset="0"/>
              </a:defRPr>
            </a:lvl2pPr>
            <a:lvl3pPr marL="1121626" indent="-224325" defTabSz="912879" eaLnBrk="0" hangingPunct="0">
              <a:spcBef>
                <a:spcPct val="30000"/>
              </a:spcBef>
              <a:defRPr kumimoji="1" sz="1200">
                <a:solidFill>
                  <a:schemeClr val="tx1"/>
                </a:solidFill>
                <a:latin typeface="Times New Roman" pitchFamily="18" charset="0"/>
              </a:defRPr>
            </a:lvl3pPr>
            <a:lvl4pPr marL="1570276" indent="-224325" defTabSz="912879" eaLnBrk="0" hangingPunct="0">
              <a:spcBef>
                <a:spcPct val="30000"/>
              </a:spcBef>
              <a:defRPr kumimoji="1" sz="1200">
                <a:solidFill>
                  <a:schemeClr val="tx1"/>
                </a:solidFill>
                <a:latin typeface="Times New Roman" pitchFamily="18" charset="0"/>
              </a:defRPr>
            </a:lvl4pPr>
            <a:lvl5pPr marL="2018927" indent="-224325" defTabSz="912879" eaLnBrk="0" hangingPunct="0">
              <a:spcBef>
                <a:spcPct val="30000"/>
              </a:spcBef>
              <a:defRPr kumimoji="1" sz="1200">
                <a:solidFill>
                  <a:schemeClr val="tx1"/>
                </a:solidFill>
                <a:latin typeface="Times New Roman" pitchFamily="18" charset="0"/>
              </a:defRPr>
            </a:lvl5pPr>
            <a:lvl6pPr marL="2467577" indent="-224325" defTabSz="912879" eaLnBrk="0" fontAlgn="base" hangingPunct="0">
              <a:spcBef>
                <a:spcPct val="30000"/>
              </a:spcBef>
              <a:spcAft>
                <a:spcPct val="0"/>
              </a:spcAft>
              <a:defRPr kumimoji="1" sz="1200">
                <a:solidFill>
                  <a:schemeClr val="tx1"/>
                </a:solidFill>
                <a:latin typeface="Times New Roman" pitchFamily="18" charset="0"/>
              </a:defRPr>
            </a:lvl6pPr>
            <a:lvl7pPr marL="2916227" indent="-224325" defTabSz="912879" eaLnBrk="0" fontAlgn="base" hangingPunct="0">
              <a:spcBef>
                <a:spcPct val="30000"/>
              </a:spcBef>
              <a:spcAft>
                <a:spcPct val="0"/>
              </a:spcAft>
              <a:defRPr kumimoji="1" sz="1200">
                <a:solidFill>
                  <a:schemeClr val="tx1"/>
                </a:solidFill>
                <a:latin typeface="Times New Roman" pitchFamily="18" charset="0"/>
              </a:defRPr>
            </a:lvl7pPr>
            <a:lvl8pPr marL="3364878" indent="-224325" defTabSz="912879" eaLnBrk="0" fontAlgn="base" hangingPunct="0">
              <a:spcBef>
                <a:spcPct val="30000"/>
              </a:spcBef>
              <a:spcAft>
                <a:spcPct val="0"/>
              </a:spcAft>
              <a:defRPr kumimoji="1" sz="1200">
                <a:solidFill>
                  <a:schemeClr val="tx1"/>
                </a:solidFill>
                <a:latin typeface="Times New Roman" pitchFamily="18" charset="0"/>
              </a:defRPr>
            </a:lvl8pPr>
            <a:lvl9pPr marL="3813528" indent="-224325" defTabSz="912879"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defRPr/>
            </a:pPr>
            <a:fld id="{CF5E8052-1881-4AAE-A488-DF5A38455A2B}" type="slidenum">
              <a:rPr kumimoji="0" lang="en-US" altLang="en-US" sz="1300">
                <a:latin typeface="Times" pitchFamily="18" charset="0"/>
                <a:ea typeface="ＭＳ Ｐゴシック" pitchFamily="34" charset="-128"/>
              </a:rPr>
              <a:pPr>
                <a:spcBef>
                  <a:spcPct val="0"/>
                </a:spcBef>
                <a:defRPr/>
              </a:pPr>
              <a:t>9</a:t>
            </a:fld>
            <a:endParaRPr kumimoji="0" lang="en-US" altLang="en-US" sz="1300">
              <a:latin typeface="Times" pitchFamily="18"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www.gadoe.org/"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4E1784F-24CF-40F5-8E66-5A671CE0558F}" type="datetime1">
              <a:rPr lang="en-US" smtClean="0"/>
              <a:t>8/11/2015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381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0FD5ACBA-BC96-4E48-BAD5-E7E116EC4687}" type="datetime1">
              <a:rPr lang="en-US" smtClean="0"/>
              <a:t>8/11/2015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5" name="Date Placeholder 3"/>
          <p:cNvSpPr txBox="1">
            <a:spLocks/>
          </p:cNvSpPr>
          <p:nvPr userDrawn="1"/>
        </p:nvSpPr>
        <p:spPr>
          <a:xfrm>
            <a:off x="7055141" y="1019660"/>
            <a:ext cx="207803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06360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98194362-26A2-411B-A63E-F202E3AFF173}" type="datetime1">
              <a:rPr lang="en-US" smtClean="0"/>
              <a:t>8/11/2015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5126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03983" y="452673"/>
            <a:ext cx="6316630" cy="981976"/>
          </a:xfrm>
        </p:spPr>
        <p:txBody>
          <a:bodyPr>
            <a:normAutofit/>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4DAE6870-AD18-448A-9B2A-0EFE6DC7B06B}" type="datetime1">
              <a:rPr lang="en-US" smtClean="0"/>
              <a:t>8/11/2015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userDrawn="1"/>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11204051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35B3B41-2E1F-40FB-8308-AA0E18F0B9DC}" type="datetime1">
              <a:rPr lang="en-US" smtClean="0"/>
              <a:t>8/11/2015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423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3CB0378-FFD4-4CBB-858D-32EE1C82268A}" type="datetime1">
              <a:rPr lang="en-US" smtClean="0"/>
              <a:t>8/11/2015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105475" y="1019660"/>
            <a:ext cx="2027703"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52682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365126"/>
            <a:ext cx="6290772"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DE48FE1-C959-4842-929B-B952E86448B4}" type="datetime1">
              <a:rPr lang="en-US" smtClean="0"/>
              <a:t>8/11/2015</a:t>
            </a:fld>
            <a:endParaRPr lang="en-US" dirty="0"/>
          </a:p>
        </p:txBody>
      </p:sp>
      <p:sp>
        <p:nvSpPr>
          <p:cNvPr id="13" name="Footer Placeholder 4"/>
          <p:cNvSpPr>
            <a:spLocks noGrp="1"/>
          </p:cNvSpPr>
          <p:nvPr>
            <p:ph type="ftr" sz="quarter" idx="11"/>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4" name="Slide Number Placeholder 5"/>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5" name="Rectangle 14"/>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20"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21406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7" name="Rectangle 6"/>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6A82E43-F334-4B83-9151-C0C24AE8A2BC}" type="datetime1">
              <a:rPr lang="en-US" smtClean="0"/>
              <a:t>8/11/2015</a:t>
            </a:fld>
            <a:endParaRPr lang="en-US" dirty="0"/>
          </a:p>
        </p:txBody>
      </p:sp>
      <p:sp>
        <p:nvSpPr>
          <p:cNvPr id="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1" name="Rectangle 10"/>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6"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88918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sp>
        <p:nvSpPr>
          <p:cNvPr id="6" name="Rectangle 5"/>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0D42744-81F0-410B-A1C2-96529C47C04D}" type="datetime1">
              <a:rPr lang="en-US" smtClean="0"/>
              <a:t>8/11/2015</a:t>
            </a:fld>
            <a:endParaRPr lang="en-US" dirty="0"/>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0" name="Rectangle 9"/>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3"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3"/>
              </a:rPr>
              <a:t>gadoe.org</a:t>
            </a:r>
            <a:endParaRPr lang="en-US" sz="1200" b="1" dirty="0">
              <a:solidFill>
                <a:schemeClr val="bg1"/>
              </a:solidFill>
            </a:endParaRPr>
          </a:p>
        </p:txBody>
      </p:sp>
      <p:sp>
        <p:nvSpPr>
          <p:cNvPr id="14" name="Rectangle 13"/>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4"/>
          <a:stretch>
            <a:fillRect/>
          </a:stretch>
        </p:blipFill>
        <p:spPr>
          <a:xfrm>
            <a:off x="119105" y="1434648"/>
            <a:ext cx="8856454" cy="4537566"/>
          </a:xfrm>
          <a:prstGeom prst="rect">
            <a:avLst/>
          </a:prstGeom>
        </p:spPr>
      </p:pic>
    </p:spTree>
    <p:extLst>
      <p:ext uri="{BB962C8B-B14F-4D97-AF65-F5344CB8AC3E}">
        <p14:creationId xmlns:p14="http://schemas.microsoft.com/office/powerpoint/2010/main" val="791068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1664163"/>
            <a:ext cx="4629150" cy="41968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5BC54F9-6F4B-41F9-912C-6E88152A8FF5}" type="datetime1">
              <a:rPr lang="en-US" smtClean="0"/>
              <a:t>8/11/2015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776714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1801091"/>
            <a:ext cx="4629150" cy="405996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83A17E0-28EC-493A-A2BA-E1070EBF6E76}" type="datetime1">
              <a:rPr lang="en-US" smtClean="0"/>
              <a:t>8/11/2015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426738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www.gadoe.or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13"/>
          <a:stretch>
            <a:fillRect/>
          </a:stretch>
        </p:blipFill>
        <p:spPr>
          <a:xfrm>
            <a:off x="119105" y="1434648"/>
            <a:ext cx="8856454" cy="4537566"/>
          </a:xfrm>
          <a:prstGeom prst="rect">
            <a:avLst/>
          </a:prstGeom>
        </p:spPr>
      </p:pic>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3983" y="452673"/>
            <a:ext cx="6316630" cy="981975"/>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BF81D28A-6477-4EA0-9A4C-03300D2262AB}" type="datetime1">
              <a:rPr lang="en-US" smtClean="0"/>
              <a:t>8/11/2015</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9" name="Rectangle 8"/>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rotWithShape="1">
          <a:blip r:embed="rId14"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3" name="Date Placeholder 3"/>
          <p:cNvSpPr txBox="1">
            <a:spLocks/>
          </p:cNvSpPr>
          <p:nvPr/>
        </p:nvSpPr>
        <p:spPr>
          <a:xfrm>
            <a:off x="7172587" y="1019660"/>
            <a:ext cx="19605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15"/>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14998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p:txStyles>
    <p:titleStyle>
      <a:lvl1pPr algn="l" defTabSz="914400" rtl="0" eaLnBrk="1" latinLnBrk="0" hangingPunct="1">
        <a:lnSpc>
          <a:spcPct val="90000"/>
        </a:lnSpc>
        <a:spcBef>
          <a:spcPct val="0"/>
        </a:spcBef>
        <a:buNone/>
        <a:defRPr sz="2800" b="1" kern="1200">
          <a:solidFill>
            <a:schemeClr val="tx1"/>
          </a:solidFill>
          <a:latin typeface="Arial Rounded MT Bold" panose="020F07040305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gadoe.org/GeorgiaFIP"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hyperlink" Target="http://www.cast.org/udl/index.html" TargetMode="External"/><Relationship Id="rId4" Type="http://schemas.openxmlformats.org/officeDocument/2006/relationships/hyperlink" Target="http://www.smarterbalanced.org/wordpress/wp-content/uploads/2012/05/TaskItemSpecifications/ItemSpecifications/GeneralItemSpecifications.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090" y="1477817"/>
            <a:ext cx="8855770" cy="2540001"/>
          </a:xfrm>
          <a:solidFill>
            <a:schemeClr val="accent2"/>
          </a:solidFill>
          <a:ln w="38100">
            <a:solidFill>
              <a:schemeClr val="tx1"/>
            </a:solidFill>
          </a:ln>
        </p:spPr>
        <p:txBody>
          <a:bodyPr>
            <a:normAutofit fontScale="90000"/>
          </a:bodyPr>
          <a:lstStyle/>
          <a:p>
            <a:pPr algn="l">
              <a:defRPr/>
            </a:pPr>
            <a:r>
              <a:rPr lang="en-US" altLang="en-US" sz="3700" i="1" dirty="0">
                <a:ea typeface="ＭＳ Ｐゴシック" pitchFamily="34" charset="-128"/>
              </a:rPr>
              <a:t/>
            </a:r>
            <a:br>
              <a:rPr lang="en-US" altLang="en-US" sz="3700" i="1" dirty="0">
                <a:ea typeface="ＭＳ Ｐゴシック" pitchFamily="34" charset="-128"/>
              </a:rPr>
            </a:br>
            <a:r>
              <a:rPr lang="en-US" altLang="en-US" sz="3700" i="1" dirty="0">
                <a:ea typeface="ＭＳ Ｐゴシック" pitchFamily="34" charset="-128"/>
              </a:rPr>
              <a:t>            </a:t>
            </a:r>
            <a:r>
              <a:rPr lang="en-US" altLang="en-US" sz="3700" dirty="0">
                <a:ea typeface="ＭＳ Ｐゴシック" pitchFamily="34" charset="-128"/>
              </a:rPr>
              <a:t>Assessment for Learning Series</a:t>
            </a:r>
            <a:br>
              <a:rPr lang="en-US" altLang="en-US" sz="3700" dirty="0">
                <a:ea typeface="ＭＳ Ｐゴシック" pitchFamily="34" charset="-128"/>
              </a:rPr>
            </a:br>
            <a:r>
              <a:rPr lang="en-US" altLang="en-US" sz="3700" dirty="0">
                <a:ea typeface="ＭＳ Ｐゴシック" pitchFamily="34" charset="-128"/>
              </a:rPr>
              <a:t/>
            </a:r>
            <a:br>
              <a:rPr lang="en-US" altLang="en-US" sz="3700" dirty="0">
                <a:ea typeface="ＭＳ Ｐゴシック" pitchFamily="34" charset="-128"/>
              </a:rPr>
            </a:br>
            <a:r>
              <a:rPr lang="en-US" altLang="en-US" sz="3700" i="1" dirty="0">
                <a:ea typeface="ＭＳ Ｐゴシック" pitchFamily="34" charset="-128"/>
              </a:rPr>
              <a:t>   </a:t>
            </a:r>
            <a:r>
              <a:rPr lang="en-US" altLang="en-US" sz="2700" i="1" dirty="0">
                <a:ea typeface="ＭＳ Ｐゴシック" pitchFamily="34" charset="-128"/>
              </a:rPr>
              <a:t>Module 4:  Working through Complex Issues Related to  Student Responses  to Constructed  Response Items  </a:t>
            </a:r>
            <a:r>
              <a:rPr lang="en-US" altLang="en-US" sz="5300" i="1" dirty="0">
                <a:ea typeface="ＭＳ Ｐゴシック" pitchFamily="34" charset="-128"/>
              </a:rPr>
              <a:t/>
            </a:r>
            <a:br>
              <a:rPr lang="en-US" altLang="en-US" sz="5300" i="1" dirty="0">
                <a:ea typeface="ＭＳ Ｐゴシック" pitchFamily="34" charset="-128"/>
              </a:rPr>
            </a:br>
            <a:endParaRPr lang="en-US" altLang="en-US" sz="5300" i="1" dirty="0">
              <a:ea typeface="ＭＳ Ｐゴシック" pitchFamily="34" charset="-128"/>
            </a:endParaRPr>
          </a:p>
        </p:txBody>
      </p:sp>
      <p:sp>
        <p:nvSpPr>
          <p:cNvPr id="94211" name="TextBox 2"/>
          <p:cNvSpPr txBox="1">
            <a:spLocks noChangeArrowheads="1"/>
          </p:cNvSpPr>
          <p:nvPr/>
        </p:nvSpPr>
        <p:spPr bwMode="auto">
          <a:xfrm>
            <a:off x="1403557" y="4303568"/>
            <a:ext cx="6654359" cy="796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2132" tIns="61065" rIns="122132" bIns="61065">
            <a:spAutoFit/>
          </a:bodyPr>
          <a:lstStyle>
            <a:lvl1pPr eaLnBrk="0" hangingPunct="0">
              <a:spcBef>
                <a:spcPct val="20000"/>
              </a:spcBef>
              <a:buFont typeface="Arial" charset="0"/>
              <a:buChar char="•"/>
              <a:defRPr sz="24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1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15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15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15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15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15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15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100" b="1" i="1">
                <a:solidFill>
                  <a:srgbClr val="000000"/>
                </a:solidFill>
                <a:latin typeface="Arial" charset="0"/>
              </a:rPr>
              <a:t>Georgia Department of Education</a:t>
            </a:r>
          </a:p>
          <a:p>
            <a:pPr algn="ctr" eaLnBrk="1" hangingPunct="1">
              <a:spcBef>
                <a:spcPct val="0"/>
              </a:spcBef>
              <a:buFontTx/>
              <a:buNone/>
            </a:pPr>
            <a:r>
              <a:rPr lang="en-US" altLang="en-US" sz="2100" b="1" i="1">
                <a:solidFill>
                  <a:srgbClr val="000000"/>
                </a:solidFill>
                <a:latin typeface="Arial" charset="0"/>
              </a:rPr>
              <a:t>Assessment and Accountability Division</a:t>
            </a:r>
          </a:p>
        </p:txBody>
      </p:sp>
    </p:spTree>
    <p:extLst>
      <p:ext uri="{BB962C8B-B14F-4D97-AF65-F5344CB8AC3E}">
        <p14:creationId xmlns:p14="http://schemas.microsoft.com/office/powerpoint/2010/main" val="434607569"/>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p:nvPr>
        </p:nvSpPr>
        <p:spPr>
          <a:xfrm>
            <a:off x="417725" y="452582"/>
            <a:ext cx="6509548" cy="794327"/>
          </a:xfrm>
          <a:ln w="28575">
            <a:solidFill>
              <a:schemeClr val="tx1"/>
            </a:solidFill>
            <a:miter lim="800000"/>
            <a:headEnd/>
            <a:tailEnd/>
          </a:ln>
        </p:spPr>
        <p:txBody>
          <a:bodyPr>
            <a:noAutofit/>
          </a:bodyPr>
          <a:lstStyle/>
          <a:p>
            <a:r>
              <a:rPr lang="en-US" altLang="en-US" sz="2800" dirty="0" smtClean="0">
                <a:ea typeface="ＭＳ Ｐゴシック" pitchFamily="34" charset="-128"/>
              </a:rPr>
              <a:t>Defined Performance </a:t>
            </a:r>
            <a:r>
              <a:rPr lang="en-US" altLang="en-US" sz="2800" dirty="0">
                <a:ea typeface="ＭＳ Ｐゴシック" pitchFamily="34" charset="-128"/>
              </a:rPr>
              <a:t>Levels </a:t>
            </a:r>
          </a:p>
        </p:txBody>
      </p:sp>
      <p:sp>
        <p:nvSpPr>
          <p:cNvPr id="34818" name="Content Placeholder 2"/>
          <p:cNvSpPr>
            <a:spLocks noGrp="1"/>
          </p:cNvSpPr>
          <p:nvPr>
            <p:ph idx="1"/>
          </p:nvPr>
        </p:nvSpPr>
        <p:spPr>
          <a:xfrm>
            <a:off x="457410" y="1699490"/>
            <a:ext cx="8229182" cy="4249305"/>
          </a:xfrm>
        </p:spPr>
        <p:txBody>
          <a:bodyPr/>
          <a:lstStyle/>
          <a:p>
            <a:r>
              <a:rPr lang="en-US" altLang="en-US" sz="2700" dirty="0" smtClean="0">
                <a:ea typeface="ＭＳ Ｐゴシック" pitchFamily="34" charset="-128"/>
              </a:rPr>
              <a:t>Satisfactory</a:t>
            </a:r>
          </a:p>
          <a:p>
            <a:r>
              <a:rPr lang="en-US" altLang="en-US" sz="2700" dirty="0" smtClean="0">
                <a:ea typeface="ＭＳ Ｐゴシック" pitchFamily="34" charset="-128"/>
              </a:rPr>
              <a:t>Partial</a:t>
            </a:r>
          </a:p>
          <a:p>
            <a:r>
              <a:rPr lang="en-US" altLang="en-US" sz="2700" dirty="0" smtClean="0">
                <a:ea typeface="ＭＳ Ｐゴシック" pitchFamily="34" charset="-128"/>
              </a:rPr>
              <a:t>Minimal</a:t>
            </a:r>
          </a:p>
          <a:p>
            <a:r>
              <a:rPr lang="en-US" altLang="en-US" sz="2700" dirty="0" smtClean="0">
                <a:ea typeface="ＭＳ Ｐゴシック" pitchFamily="34" charset="-128"/>
              </a:rPr>
              <a:t>Unsatisfactory</a:t>
            </a:r>
            <a:endParaRPr lang="en-US" altLang="en-US" sz="2700" dirty="0">
              <a:ea typeface="ＭＳ Ｐゴシック" pitchFamily="34" charset="-128"/>
            </a:endParaRPr>
          </a:p>
        </p:txBody>
      </p:sp>
    </p:spTree>
    <p:extLst>
      <p:ext uri="{BB962C8B-B14F-4D97-AF65-F5344CB8AC3E}">
        <p14:creationId xmlns:p14="http://schemas.microsoft.com/office/powerpoint/2010/main" val="13927664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81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81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p:nvPr>
        </p:nvSpPr>
        <p:spPr>
          <a:xfrm>
            <a:off x="603983" y="498764"/>
            <a:ext cx="6316630" cy="932872"/>
          </a:xfrm>
          <a:ln w="28575">
            <a:solidFill>
              <a:schemeClr val="tx1"/>
            </a:solidFill>
            <a:miter lim="800000"/>
            <a:headEnd/>
            <a:tailEnd/>
          </a:ln>
        </p:spPr>
        <p:txBody>
          <a:bodyPr>
            <a:normAutofit/>
          </a:bodyPr>
          <a:lstStyle/>
          <a:p>
            <a:r>
              <a:rPr lang="en-US" altLang="en-US" sz="2800" dirty="0" smtClean="0">
                <a:ea typeface="ＭＳ Ｐゴシック" pitchFamily="34" charset="-128"/>
              </a:rPr>
              <a:t>Example </a:t>
            </a:r>
            <a:r>
              <a:rPr lang="en-US" altLang="en-US" sz="2800" dirty="0">
                <a:ea typeface="ＭＳ Ｐゴシック" pitchFamily="34" charset="-128"/>
              </a:rPr>
              <a:t>of </a:t>
            </a:r>
            <a:r>
              <a:rPr lang="en-US" altLang="en-US" sz="2800" i="1" dirty="0" smtClean="0">
                <a:ea typeface="ＭＳ Ｐゴシック" pitchFamily="34" charset="-128"/>
              </a:rPr>
              <a:t>Satisfactory  </a:t>
            </a:r>
            <a:r>
              <a:rPr lang="en-US" altLang="en-US" sz="2800" dirty="0" smtClean="0">
                <a:ea typeface="ＭＳ Ｐゴシック" pitchFamily="34" charset="-128"/>
              </a:rPr>
              <a:t>Performance </a:t>
            </a:r>
            <a:r>
              <a:rPr lang="en-US" altLang="en-US" sz="2800" dirty="0">
                <a:ea typeface="ＭＳ Ｐゴシック" pitchFamily="34" charset="-128"/>
              </a:rPr>
              <a:t>Level </a:t>
            </a:r>
            <a:r>
              <a:rPr lang="en-US" altLang="en-US" sz="2800" dirty="0" smtClean="0">
                <a:ea typeface="ＭＳ Ｐゴシック" pitchFamily="34" charset="-128"/>
              </a:rPr>
              <a:t>Response</a:t>
            </a:r>
            <a:endParaRPr lang="en-US" altLang="en-US" sz="2800" dirty="0">
              <a:ea typeface="ＭＳ Ｐゴシック" pitchFamily="34" charset="-128"/>
            </a:endParaRPr>
          </a:p>
        </p:txBody>
      </p:sp>
      <p:sp>
        <p:nvSpPr>
          <p:cNvPr id="34818" name="Content Placeholder 2"/>
          <p:cNvSpPr>
            <a:spLocks noGrp="1"/>
          </p:cNvSpPr>
          <p:nvPr>
            <p:ph idx="1"/>
          </p:nvPr>
        </p:nvSpPr>
        <p:spPr>
          <a:xfrm>
            <a:off x="457410" y="1599768"/>
            <a:ext cx="8229182" cy="4349028"/>
          </a:xfrm>
        </p:spPr>
        <p:txBody>
          <a:bodyPr/>
          <a:lstStyle/>
          <a:p>
            <a:pPr marL="0" indent="0">
              <a:buNone/>
            </a:pPr>
            <a:endParaRPr lang="en-US" altLang="en-US" sz="2700" dirty="0">
              <a:ea typeface="ＭＳ Ｐゴシック" pitchFamily="34" charset="-128"/>
            </a:endParaRPr>
          </a:p>
        </p:txBody>
      </p:sp>
      <p:pic>
        <p:nvPicPr>
          <p:cNvPr id="103428" name="Picture 3"/>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4691" y="2210234"/>
            <a:ext cx="7757153" cy="379268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36420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48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p:cNvSpPr>
          <p:nvPr>
            <p:ph type="title"/>
          </p:nvPr>
        </p:nvSpPr>
        <p:spPr>
          <a:xfrm>
            <a:off x="603983" y="461817"/>
            <a:ext cx="6316630" cy="969819"/>
          </a:xfrm>
          <a:ln w="28575">
            <a:solidFill>
              <a:schemeClr val="tx1"/>
            </a:solidFill>
            <a:miter lim="800000"/>
            <a:headEnd/>
            <a:tailEnd/>
          </a:ln>
        </p:spPr>
        <p:txBody>
          <a:bodyPr>
            <a:normAutofit/>
          </a:bodyPr>
          <a:lstStyle/>
          <a:p>
            <a:r>
              <a:rPr lang="en-US" altLang="en-US" sz="2800" dirty="0" smtClean="0">
                <a:ea typeface="ＭＳ Ｐゴシック" pitchFamily="34" charset="-128"/>
              </a:rPr>
              <a:t>Example </a:t>
            </a:r>
            <a:r>
              <a:rPr lang="en-US" altLang="en-US" sz="2800" dirty="0">
                <a:ea typeface="ＭＳ Ｐゴシック" pitchFamily="34" charset="-128"/>
              </a:rPr>
              <a:t>of </a:t>
            </a:r>
            <a:r>
              <a:rPr lang="en-US" altLang="en-US" i="1" dirty="0" smtClean="0">
                <a:ea typeface="ＭＳ Ｐゴシック" pitchFamily="34" charset="-128"/>
              </a:rPr>
              <a:t>Partial </a:t>
            </a:r>
            <a:r>
              <a:rPr lang="en-US" altLang="en-US" i="1" dirty="0" smtClean="0">
                <a:ea typeface="ＭＳ Ｐゴシック" pitchFamily="34" charset="-128"/>
              </a:rPr>
              <a:t> </a:t>
            </a:r>
            <a:r>
              <a:rPr lang="en-US" altLang="en-US" dirty="0" smtClean="0">
                <a:ea typeface="ＭＳ Ｐゴシック" pitchFamily="34" charset="-128"/>
              </a:rPr>
              <a:t>Pe</a:t>
            </a:r>
            <a:r>
              <a:rPr lang="en-US" altLang="en-US" sz="2800" dirty="0" smtClean="0">
                <a:ea typeface="ＭＳ Ｐゴシック" pitchFamily="34" charset="-128"/>
              </a:rPr>
              <a:t>rformance </a:t>
            </a:r>
            <a:r>
              <a:rPr lang="en-US" altLang="en-US" sz="2800" dirty="0">
                <a:ea typeface="ＭＳ Ｐゴシック" pitchFamily="34" charset="-128"/>
              </a:rPr>
              <a:t>Level </a:t>
            </a:r>
            <a:r>
              <a:rPr lang="en-US" altLang="en-US" sz="2800" dirty="0" smtClean="0">
                <a:ea typeface="ＭＳ Ｐゴシック" pitchFamily="34" charset="-128"/>
              </a:rPr>
              <a:t>Response</a:t>
            </a:r>
            <a:endParaRPr lang="en-US" altLang="en-US" sz="2800" dirty="0">
              <a:ea typeface="ＭＳ Ｐゴシック" pitchFamily="34" charset="-128"/>
            </a:endParaRPr>
          </a:p>
        </p:txBody>
      </p:sp>
      <p:sp>
        <p:nvSpPr>
          <p:cNvPr id="34818" name="Content Placeholder 2"/>
          <p:cNvSpPr>
            <a:spLocks noGrp="1"/>
          </p:cNvSpPr>
          <p:nvPr>
            <p:ph idx="1"/>
          </p:nvPr>
        </p:nvSpPr>
        <p:spPr>
          <a:xfrm>
            <a:off x="457410" y="1517506"/>
            <a:ext cx="8229182" cy="4431289"/>
          </a:xfrm>
        </p:spPr>
        <p:txBody>
          <a:bodyPr/>
          <a:lstStyle/>
          <a:p>
            <a:pPr marL="0" indent="0">
              <a:buNone/>
            </a:pPr>
            <a:endParaRPr lang="en-US" altLang="en-US" sz="2700" dirty="0">
              <a:ea typeface="ＭＳ Ｐゴシック" pitchFamily="34" charset="-128"/>
            </a:endParaRPr>
          </a:p>
          <a:p>
            <a:pPr marL="0" indent="0">
              <a:buNone/>
            </a:pPr>
            <a:endParaRPr lang="en-US" altLang="en-US" sz="2100" dirty="0">
              <a:ea typeface="ＭＳ Ｐゴシック" pitchFamily="34" charset="-128"/>
            </a:endParaRPr>
          </a:p>
        </p:txBody>
      </p:sp>
      <p:pic>
        <p:nvPicPr>
          <p:cNvPr id="10445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9309" y="2411557"/>
            <a:ext cx="8045383" cy="36736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401063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p:cNvSpPr>
          <p:nvPr>
            <p:ph type="title"/>
          </p:nvPr>
        </p:nvSpPr>
        <p:spPr>
          <a:xfrm>
            <a:off x="603983" y="406399"/>
            <a:ext cx="6316630" cy="1016001"/>
          </a:xfrm>
          <a:ln w="28575">
            <a:solidFill>
              <a:schemeClr val="tx1"/>
            </a:solidFill>
            <a:miter lim="800000"/>
            <a:headEnd/>
            <a:tailEnd/>
          </a:ln>
        </p:spPr>
        <p:txBody>
          <a:bodyPr>
            <a:normAutofit/>
          </a:bodyPr>
          <a:lstStyle/>
          <a:p>
            <a:r>
              <a:rPr lang="en-US" altLang="en-US" sz="2800" dirty="0" smtClean="0">
                <a:ea typeface="ＭＳ Ｐゴシック" pitchFamily="34" charset="-128"/>
              </a:rPr>
              <a:t>Example </a:t>
            </a:r>
            <a:r>
              <a:rPr lang="en-US" altLang="en-US" sz="2800" dirty="0">
                <a:ea typeface="ＭＳ Ｐゴシック" pitchFamily="34" charset="-128"/>
              </a:rPr>
              <a:t>of </a:t>
            </a:r>
            <a:r>
              <a:rPr lang="en-US" altLang="en-US" i="1" dirty="0" smtClean="0">
                <a:ea typeface="ＭＳ Ｐゴシック" pitchFamily="34" charset="-128"/>
              </a:rPr>
              <a:t>Minimal </a:t>
            </a:r>
            <a:r>
              <a:rPr lang="en-US" altLang="en-US" i="1" dirty="0" smtClean="0">
                <a:ea typeface="ＭＳ Ｐゴシック" pitchFamily="34" charset="-128"/>
              </a:rPr>
              <a:t> </a:t>
            </a:r>
            <a:r>
              <a:rPr lang="en-US" altLang="en-US" dirty="0" smtClean="0">
                <a:ea typeface="ＭＳ Ｐゴシック" pitchFamily="34" charset="-128"/>
              </a:rPr>
              <a:t>Performance Level Response</a:t>
            </a:r>
            <a:endParaRPr lang="en-US" altLang="en-US" sz="2800" dirty="0">
              <a:ea typeface="ＭＳ Ｐゴシック" pitchFamily="34" charset="-128"/>
            </a:endParaRPr>
          </a:p>
        </p:txBody>
      </p:sp>
      <p:sp>
        <p:nvSpPr>
          <p:cNvPr id="34818" name="Content Placeholder 2"/>
          <p:cNvSpPr>
            <a:spLocks noGrp="1"/>
          </p:cNvSpPr>
          <p:nvPr>
            <p:ph idx="1"/>
          </p:nvPr>
        </p:nvSpPr>
        <p:spPr>
          <a:xfrm>
            <a:off x="457410" y="1599768"/>
            <a:ext cx="8229182" cy="4349028"/>
          </a:xfrm>
        </p:spPr>
        <p:txBody>
          <a:bodyPr/>
          <a:lstStyle/>
          <a:p>
            <a:pPr marL="0" indent="0">
              <a:buNone/>
            </a:pPr>
            <a:endParaRPr lang="en-US" altLang="en-US" sz="2700" dirty="0">
              <a:ea typeface="ＭＳ Ｐゴシック" pitchFamily="34" charset="-128"/>
            </a:endParaRPr>
          </a:p>
          <a:p>
            <a:pPr marL="0" indent="0">
              <a:buNone/>
            </a:pPr>
            <a:endParaRPr lang="en-US" altLang="en-US" sz="2100" dirty="0">
              <a:ea typeface="ＭＳ Ｐゴシック" pitchFamily="34" charset="-128"/>
            </a:endParaRPr>
          </a:p>
        </p:txBody>
      </p:sp>
      <p:pic>
        <p:nvPicPr>
          <p:cNvPr id="10547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5770" y="3169228"/>
            <a:ext cx="6892462" cy="5195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44024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1"/>
          <p:cNvSpPr>
            <a:spLocks noGrp="1"/>
          </p:cNvSpPr>
          <p:nvPr>
            <p:ph type="title"/>
          </p:nvPr>
        </p:nvSpPr>
        <p:spPr>
          <a:xfrm>
            <a:off x="603983" y="406400"/>
            <a:ext cx="6316630" cy="1034473"/>
          </a:xfrm>
          <a:ln w="28575">
            <a:solidFill>
              <a:schemeClr val="tx1"/>
            </a:solidFill>
            <a:miter lim="800000"/>
            <a:headEnd/>
            <a:tailEnd/>
          </a:ln>
        </p:spPr>
        <p:txBody>
          <a:bodyPr>
            <a:normAutofit fontScale="90000"/>
          </a:bodyPr>
          <a:lstStyle/>
          <a:p>
            <a:r>
              <a:rPr lang="en-US" altLang="en-US" dirty="0" smtClean="0">
                <a:ea typeface="ＭＳ Ｐゴシック" pitchFamily="34" charset="-128"/>
              </a:rPr>
              <a:t>Exercise 1:  Determine Performance Level </a:t>
            </a:r>
            <a:r>
              <a:rPr lang="en-US" altLang="en-US" dirty="0" smtClean="0">
                <a:ea typeface="ＭＳ Ｐゴシック" pitchFamily="34" charset="-128"/>
              </a:rPr>
              <a:t>of Response Shown</a:t>
            </a:r>
            <a:endParaRPr lang="en-US" altLang="en-US" sz="2800" dirty="0">
              <a:ea typeface="ＭＳ Ｐゴシック" pitchFamily="34" charset="-128"/>
            </a:endParaRPr>
          </a:p>
        </p:txBody>
      </p:sp>
      <p:sp>
        <p:nvSpPr>
          <p:cNvPr id="34818" name="Content Placeholder 2"/>
          <p:cNvSpPr>
            <a:spLocks noGrp="1"/>
          </p:cNvSpPr>
          <p:nvPr>
            <p:ph idx="1"/>
          </p:nvPr>
        </p:nvSpPr>
        <p:spPr>
          <a:xfrm>
            <a:off x="457410" y="1599768"/>
            <a:ext cx="8229182" cy="4349028"/>
          </a:xfrm>
        </p:spPr>
        <p:txBody>
          <a:bodyPr/>
          <a:lstStyle/>
          <a:p>
            <a:pPr marL="0" indent="0">
              <a:buNone/>
            </a:pPr>
            <a:endParaRPr lang="en-US" altLang="en-US" sz="2700" dirty="0">
              <a:ea typeface="ＭＳ Ｐゴシック" pitchFamily="34" charset="-128"/>
            </a:endParaRPr>
          </a:p>
        </p:txBody>
      </p:sp>
      <p:pic>
        <p:nvPicPr>
          <p:cNvPr id="1065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819" y="2967905"/>
            <a:ext cx="7792660" cy="30588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63741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48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p:nvPr>
        </p:nvSpPr>
        <p:spPr>
          <a:xfrm>
            <a:off x="603983" y="334016"/>
            <a:ext cx="6316630" cy="968311"/>
          </a:xfrm>
          <a:ln w="28575">
            <a:solidFill>
              <a:schemeClr val="tx1"/>
            </a:solidFill>
            <a:miter lim="800000"/>
            <a:headEnd/>
            <a:tailEnd/>
          </a:ln>
        </p:spPr>
        <p:txBody>
          <a:bodyPr>
            <a:normAutofit fontScale="90000"/>
          </a:bodyPr>
          <a:lstStyle/>
          <a:p>
            <a:r>
              <a:rPr lang="en-US" altLang="en-US" sz="2800" dirty="0" smtClean="0">
                <a:ea typeface="ＭＳ Ｐゴシック" pitchFamily="34" charset="-128"/>
              </a:rPr>
              <a:t>Exercise 2:  Determine Performance Level </a:t>
            </a:r>
            <a:r>
              <a:rPr lang="en-US" altLang="en-US" sz="2800" dirty="0" smtClean="0">
                <a:ea typeface="ＭＳ Ｐゴシック" pitchFamily="34" charset="-128"/>
              </a:rPr>
              <a:t>of Response Shown </a:t>
            </a:r>
            <a:endParaRPr lang="en-US" altLang="en-US" sz="2800" dirty="0">
              <a:ea typeface="ＭＳ Ｐゴシック" pitchFamily="34" charset="-128"/>
            </a:endParaRPr>
          </a:p>
        </p:txBody>
      </p:sp>
      <p:sp>
        <p:nvSpPr>
          <p:cNvPr id="34818" name="Content Placeholder 2"/>
          <p:cNvSpPr>
            <a:spLocks noGrp="1"/>
          </p:cNvSpPr>
          <p:nvPr>
            <p:ph idx="1"/>
          </p:nvPr>
        </p:nvSpPr>
        <p:spPr>
          <a:xfrm>
            <a:off x="457410" y="1599768"/>
            <a:ext cx="8229182" cy="4349028"/>
          </a:xfrm>
        </p:spPr>
        <p:txBody>
          <a:bodyPr/>
          <a:lstStyle/>
          <a:p>
            <a:pPr marL="0" indent="0">
              <a:buNone/>
            </a:pPr>
            <a:endParaRPr lang="en-US" altLang="en-US" sz="2700" dirty="0">
              <a:ea typeface="ＭＳ Ｐゴシック" pitchFamily="34" charset="-128"/>
            </a:endParaRPr>
          </a:p>
        </p:txBody>
      </p:sp>
      <p:pic>
        <p:nvPicPr>
          <p:cNvPr id="10752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240" y="2292495"/>
            <a:ext cx="3195596" cy="25977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509080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48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tle 3"/>
          <p:cNvSpPr>
            <a:spLocks noGrp="1"/>
          </p:cNvSpPr>
          <p:nvPr>
            <p:ph type="title"/>
          </p:nvPr>
        </p:nvSpPr>
        <p:spPr>
          <a:xfrm>
            <a:off x="467852" y="2747097"/>
            <a:ext cx="8229182" cy="1143000"/>
          </a:xfrm>
        </p:spPr>
        <p:txBody>
          <a:bodyPr/>
          <a:lstStyle/>
          <a:p>
            <a:pPr algn="ctr"/>
            <a:r>
              <a:rPr lang="en-US" altLang="en-US" dirty="0" smtClean="0"/>
              <a:t>8</a:t>
            </a:r>
            <a:r>
              <a:rPr lang="en-US" altLang="en-US" baseline="30000" dirty="0" smtClean="0"/>
              <a:t>th</a:t>
            </a:r>
            <a:r>
              <a:rPr lang="en-US" altLang="en-US" dirty="0" smtClean="0"/>
              <a:t> Grade Reading Example</a:t>
            </a:r>
          </a:p>
        </p:txBody>
      </p:sp>
    </p:spTree>
    <p:extLst>
      <p:ext uri="{BB962C8B-B14F-4D97-AF65-F5344CB8AC3E}">
        <p14:creationId xmlns:p14="http://schemas.microsoft.com/office/powerpoint/2010/main" val="3609602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Content Placeholder 2"/>
          <p:cNvSpPr>
            <a:spLocks noGrp="1"/>
          </p:cNvSpPr>
          <p:nvPr>
            <p:ph idx="1"/>
          </p:nvPr>
        </p:nvSpPr>
        <p:spPr>
          <a:xfrm>
            <a:off x="304939" y="2006745"/>
            <a:ext cx="8229182" cy="3864119"/>
          </a:xfrm>
        </p:spPr>
        <p:txBody>
          <a:bodyPr/>
          <a:lstStyle/>
          <a:p>
            <a:pPr marL="0" indent="0">
              <a:buNone/>
            </a:pPr>
            <a:r>
              <a:rPr lang="en-US" altLang="en-US" sz="2700">
                <a:ea typeface="ＭＳ Ｐゴシック" pitchFamily="34" charset="-128"/>
              </a:rPr>
              <a:t>The “Alligator Poem ” describes an encounter with an alligator as the author leans down at a water source to take a drink.  Detailed descriptions are given of the surroundings, the alligator’s physical characteristics, and the drinker’s response to the encounter.  </a:t>
            </a:r>
          </a:p>
        </p:txBody>
      </p:sp>
      <p:sp>
        <p:nvSpPr>
          <p:cNvPr id="109571" name="Title 1"/>
          <p:cNvSpPr>
            <a:spLocks noGrp="1"/>
          </p:cNvSpPr>
          <p:nvPr>
            <p:ph type="title"/>
          </p:nvPr>
        </p:nvSpPr>
        <p:spPr>
          <a:xfrm>
            <a:off x="428169" y="248950"/>
            <a:ext cx="6517576" cy="1044141"/>
          </a:xfrm>
          <a:ln w="28575">
            <a:solidFill>
              <a:schemeClr val="tx1"/>
            </a:solidFill>
            <a:miter lim="800000"/>
            <a:headEnd/>
            <a:tailEnd/>
          </a:ln>
        </p:spPr>
        <p:txBody>
          <a:bodyPr>
            <a:normAutofit/>
          </a:bodyPr>
          <a:lstStyle/>
          <a:p>
            <a:pPr algn="ctr"/>
            <a:r>
              <a:rPr lang="en-US" altLang="en-US" sz="2800" dirty="0">
                <a:ea typeface="ＭＳ Ｐゴシック" pitchFamily="34" charset="-128"/>
              </a:rPr>
              <a:t>Description of Passage</a:t>
            </a:r>
          </a:p>
        </p:txBody>
      </p:sp>
    </p:spTree>
    <p:extLst>
      <p:ext uri="{BB962C8B-B14F-4D97-AF65-F5344CB8AC3E}">
        <p14:creationId xmlns:p14="http://schemas.microsoft.com/office/powerpoint/2010/main" val="34616549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5"/>
          <p:cNvSpPr>
            <a:spLocks noGrp="1"/>
          </p:cNvSpPr>
          <p:nvPr>
            <p:ph type="title"/>
          </p:nvPr>
        </p:nvSpPr>
        <p:spPr>
          <a:xfrm>
            <a:off x="457410" y="489239"/>
            <a:ext cx="6442154" cy="766906"/>
          </a:xfrm>
          <a:ln w="28575">
            <a:solidFill>
              <a:schemeClr val="tx1"/>
            </a:solidFill>
            <a:miter lim="800000"/>
            <a:headEnd/>
            <a:tailEnd/>
          </a:ln>
        </p:spPr>
        <p:txBody>
          <a:bodyPr>
            <a:normAutofit fontScale="90000"/>
          </a:bodyPr>
          <a:lstStyle/>
          <a:p>
            <a:pPr algn="ctr"/>
            <a:r>
              <a:rPr lang="en-US" altLang="en-US" dirty="0" smtClean="0">
                <a:ea typeface="ＭＳ Ｐゴシック" pitchFamily="34" charset="-128"/>
              </a:rPr>
              <a:t/>
            </a:r>
            <a:br>
              <a:rPr lang="en-US" altLang="en-US" dirty="0" smtClean="0">
                <a:ea typeface="ＭＳ Ｐゴシック" pitchFamily="34" charset="-128"/>
              </a:rPr>
            </a:br>
            <a:r>
              <a:rPr lang="en-US" altLang="en-US" sz="3200" dirty="0">
                <a:ea typeface="ＭＳ Ｐゴシック" pitchFamily="34" charset="-128"/>
              </a:rPr>
              <a:t>Task</a:t>
            </a:r>
            <a:br>
              <a:rPr lang="en-US" altLang="en-US" sz="3200" dirty="0">
                <a:ea typeface="ＭＳ Ｐゴシック" pitchFamily="34" charset="-128"/>
              </a:rPr>
            </a:br>
            <a:endParaRPr lang="en-US" altLang="en-US" sz="3200" dirty="0">
              <a:ea typeface="ＭＳ Ｐゴシック" pitchFamily="34" charset="-128"/>
            </a:endParaRPr>
          </a:p>
        </p:txBody>
      </p:sp>
      <p:sp>
        <p:nvSpPr>
          <p:cNvPr id="110595" name="Content Placeholder 6"/>
          <p:cNvSpPr>
            <a:spLocks noGrp="1"/>
          </p:cNvSpPr>
          <p:nvPr>
            <p:ph idx="1"/>
          </p:nvPr>
        </p:nvSpPr>
        <p:spPr>
          <a:xfrm>
            <a:off x="313294" y="1831399"/>
            <a:ext cx="8229182" cy="4526540"/>
          </a:xfrm>
        </p:spPr>
        <p:txBody>
          <a:bodyPr/>
          <a:lstStyle/>
          <a:p>
            <a:pPr marL="0" indent="0">
              <a:buNone/>
            </a:pPr>
            <a:r>
              <a:rPr lang="en-US" altLang="en-US" sz="2700" dirty="0"/>
              <a:t>Describe what happens to the speaker of the poem and explain what this experience makes the speaker realize.</a:t>
            </a:r>
          </a:p>
        </p:txBody>
      </p:sp>
    </p:spTree>
    <p:extLst>
      <p:ext uri="{BB962C8B-B14F-4D97-AF65-F5344CB8AC3E}">
        <p14:creationId xmlns:p14="http://schemas.microsoft.com/office/powerpoint/2010/main" val="17466397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itle 1"/>
          <p:cNvSpPr>
            <a:spLocks noGrp="1"/>
          </p:cNvSpPr>
          <p:nvPr>
            <p:ph type="title"/>
          </p:nvPr>
        </p:nvSpPr>
        <p:spPr>
          <a:xfrm>
            <a:off x="484561" y="539029"/>
            <a:ext cx="6433475" cy="781771"/>
          </a:xfrm>
          <a:ln w="28575">
            <a:solidFill>
              <a:schemeClr val="tx1"/>
            </a:solidFill>
            <a:miter lim="800000"/>
            <a:headEnd/>
            <a:tailEnd/>
          </a:ln>
        </p:spPr>
        <p:txBody>
          <a:bodyPr>
            <a:normAutofit/>
          </a:bodyPr>
          <a:lstStyle/>
          <a:p>
            <a:pPr algn="ctr"/>
            <a:r>
              <a:rPr lang="en-US" altLang="en-US" sz="2800" dirty="0">
                <a:ea typeface="ＭＳ Ｐゴシック" pitchFamily="34" charset="-128"/>
              </a:rPr>
              <a:t>Skills to be Demonstrated</a:t>
            </a:r>
          </a:p>
        </p:txBody>
      </p:sp>
      <p:sp>
        <p:nvSpPr>
          <p:cNvPr id="34818" name="Content Placeholder 2"/>
          <p:cNvSpPr>
            <a:spLocks noGrp="1"/>
          </p:cNvSpPr>
          <p:nvPr>
            <p:ph idx="1"/>
          </p:nvPr>
        </p:nvSpPr>
        <p:spPr>
          <a:xfrm>
            <a:off x="417725" y="2190751"/>
            <a:ext cx="8229182" cy="3262313"/>
          </a:xfrm>
        </p:spPr>
        <p:txBody>
          <a:bodyPr/>
          <a:lstStyle/>
          <a:p>
            <a:r>
              <a:rPr lang="en-US" altLang="en-US" sz="2700">
                <a:ea typeface="ＭＳ Ｐゴシック" pitchFamily="34" charset="-128"/>
              </a:rPr>
              <a:t>Cite the textual evidence that most strongly supports an analysis of what the text says explicitly as well as inferences drawn from the text.</a:t>
            </a:r>
          </a:p>
          <a:p>
            <a:r>
              <a:rPr lang="en-US" altLang="en-US" sz="2700">
                <a:ea typeface="ＭＳ Ｐゴシック" pitchFamily="34" charset="-128"/>
              </a:rPr>
              <a:t>Produce clear and coherent writing in which the development, organization and style are appropriate to the purpose of the task</a:t>
            </a:r>
            <a:r>
              <a:rPr lang="en-US" altLang="en-US" sz="2100">
                <a:ea typeface="ＭＳ Ｐゴシック" pitchFamily="34" charset="-128"/>
              </a:rPr>
              <a:t>.</a:t>
            </a:r>
          </a:p>
        </p:txBody>
      </p:sp>
    </p:spTree>
    <p:extLst>
      <p:ext uri="{BB962C8B-B14F-4D97-AF65-F5344CB8AC3E}">
        <p14:creationId xmlns:p14="http://schemas.microsoft.com/office/powerpoint/2010/main" val="3045739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a:xfrm>
            <a:off x="947261" y="517237"/>
            <a:ext cx="5933829" cy="794326"/>
          </a:xfrm>
          <a:ln w="28575">
            <a:solidFill>
              <a:schemeClr val="tx1"/>
            </a:solidFill>
            <a:miter lim="800000"/>
            <a:headEnd/>
            <a:tailEnd/>
          </a:ln>
        </p:spPr>
        <p:txBody>
          <a:bodyPr>
            <a:normAutofit fontScale="90000"/>
          </a:bodyPr>
          <a:lstStyle/>
          <a:p>
            <a:pPr algn="ctr"/>
            <a:r>
              <a:rPr lang="en-US" altLang="en-US" sz="4300" dirty="0">
                <a:ea typeface="ＭＳ Ｐゴシック" pitchFamily="34" charset="-128"/>
              </a:rPr>
              <a:t/>
            </a:r>
            <a:br>
              <a:rPr lang="en-US" altLang="en-US" sz="4300" dirty="0">
                <a:ea typeface="ＭＳ Ｐゴシック" pitchFamily="34" charset="-128"/>
              </a:rPr>
            </a:br>
            <a:r>
              <a:rPr lang="en-US" altLang="en-US" sz="4300" dirty="0" smtClean="0">
                <a:ea typeface="ＭＳ Ｐゴシック" pitchFamily="34" charset="-128"/>
              </a:rPr>
              <a:t/>
            </a:r>
            <a:br>
              <a:rPr lang="en-US" altLang="en-US" sz="4300" dirty="0" smtClean="0">
                <a:ea typeface="ＭＳ Ｐゴシック" pitchFamily="34" charset="-128"/>
              </a:rPr>
            </a:br>
            <a:r>
              <a:rPr lang="en-US" altLang="en-US" sz="3100" dirty="0" smtClean="0">
                <a:ea typeface="ＭＳ Ｐゴシック" pitchFamily="34" charset="-128"/>
              </a:rPr>
              <a:t>Definition</a:t>
            </a:r>
            <a:r>
              <a:rPr lang="en-US" altLang="en-US" sz="3100" dirty="0">
                <a:ea typeface="ＭＳ Ｐゴシック" pitchFamily="34" charset="-128"/>
              </a:rPr>
              <a:t/>
            </a:r>
            <a:br>
              <a:rPr lang="en-US" altLang="en-US" sz="3100" dirty="0">
                <a:ea typeface="ＭＳ Ｐゴシック" pitchFamily="34" charset="-128"/>
              </a:rPr>
            </a:br>
            <a:r>
              <a:rPr lang="en-US" altLang="en-US" sz="4300" dirty="0">
                <a:ea typeface="ＭＳ Ｐゴシック" pitchFamily="34" charset="-128"/>
              </a:rPr>
              <a:t/>
            </a:r>
            <a:br>
              <a:rPr lang="en-US" altLang="en-US" sz="4300" dirty="0">
                <a:ea typeface="ＭＳ Ｐゴシック" pitchFamily="34" charset="-128"/>
              </a:rPr>
            </a:br>
            <a:endParaRPr lang="en-US" altLang="en-US" sz="1900" i="1" dirty="0">
              <a:ea typeface="ＭＳ Ｐゴシック" pitchFamily="34" charset="-128"/>
            </a:endParaRPr>
          </a:p>
        </p:txBody>
      </p:sp>
      <p:sp>
        <p:nvSpPr>
          <p:cNvPr id="17411" name="Content Placeholder 2"/>
          <p:cNvSpPr>
            <a:spLocks noGrp="1"/>
          </p:cNvSpPr>
          <p:nvPr>
            <p:ph idx="1"/>
          </p:nvPr>
        </p:nvSpPr>
        <p:spPr>
          <a:xfrm>
            <a:off x="194244" y="1690255"/>
            <a:ext cx="8816085" cy="4414405"/>
          </a:xfrm>
        </p:spPr>
        <p:txBody>
          <a:bodyPr>
            <a:normAutofit lnSpcReduction="10000"/>
          </a:bodyPr>
          <a:lstStyle/>
          <a:p>
            <a:pPr marL="0" indent="0">
              <a:buNone/>
              <a:defRPr/>
            </a:pPr>
            <a:r>
              <a:rPr lang="en-US" sz="2100" dirty="0">
                <a:ea typeface="ＭＳ Ｐゴシック" pitchFamily="34" charset="-128"/>
              </a:rPr>
              <a:t>Constructed response is a general term for items that require the student to generate a response as opposed to selecting a response. </a:t>
            </a:r>
            <a:r>
              <a:rPr lang="en-US" sz="2100" b="1" dirty="0">
                <a:ea typeface="ＭＳ Ｐゴシック" pitchFamily="34" charset="-128"/>
              </a:rPr>
              <a:t>Constructed response</a:t>
            </a:r>
            <a:r>
              <a:rPr lang="en-US" sz="2100" dirty="0">
                <a:ea typeface="ＭＳ Ｐゴシック" pitchFamily="34" charset="-128"/>
              </a:rPr>
              <a:t> items require more elaborate answers and explanations of reasoning. They allow for multiple correct answers and/or varying methods of arriving at the correct answer.  </a:t>
            </a:r>
          </a:p>
          <a:p>
            <a:pPr marL="0" indent="0">
              <a:buNone/>
              <a:defRPr/>
            </a:pPr>
            <a:r>
              <a:rPr lang="en-US" sz="2100" dirty="0">
                <a:ea typeface="ＭＳ Ｐゴシック" pitchFamily="34" charset="-128"/>
              </a:rPr>
              <a:t>Examples of skills required on constructed response tasks include, but are not limited to:</a:t>
            </a:r>
          </a:p>
          <a:p>
            <a:pPr>
              <a:defRPr/>
            </a:pPr>
            <a:r>
              <a:rPr lang="en-US" sz="2100" dirty="0">
                <a:ea typeface="ＭＳ Ｐゴシック" pitchFamily="34" charset="-128"/>
              </a:rPr>
              <a:t>English Language Arts  </a:t>
            </a:r>
          </a:p>
          <a:p>
            <a:pPr lvl="1">
              <a:defRPr/>
            </a:pPr>
            <a:r>
              <a:rPr lang="en-US" sz="1900" dirty="0">
                <a:ea typeface="ＭＳ Ｐゴシック" pitchFamily="34" charset="-128"/>
              </a:rPr>
              <a:t>Utilize close analytic reading</a:t>
            </a:r>
          </a:p>
          <a:p>
            <a:pPr lvl="1">
              <a:defRPr/>
            </a:pPr>
            <a:r>
              <a:rPr lang="en-US" sz="1900" dirty="0">
                <a:ea typeface="ＭＳ Ｐゴシック" pitchFamily="34" charset="-128"/>
              </a:rPr>
              <a:t>Compare and contrast ideas and themes</a:t>
            </a:r>
          </a:p>
          <a:p>
            <a:pPr lvl="1">
              <a:defRPr/>
            </a:pPr>
            <a:r>
              <a:rPr lang="en-US" sz="1900" dirty="0">
                <a:ea typeface="ＭＳ Ｐゴシック" pitchFamily="34" charset="-128"/>
              </a:rPr>
              <a:t>Synthesize ideas and concepts across a single or multiple texts</a:t>
            </a:r>
          </a:p>
          <a:p>
            <a:pPr>
              <a:defRPr/>
            </a:pPr>
            <a:r>
              <a:rPr lang="en-US" sz="2100" dirty="0">
                <a:ea typeface="ＭＳ Ｐゴシック" pitchFamily="34" charset="-128"/>
              </a:rPr>
              <a:t>Mathematics </a:t>
            </a:r>
          </a:p>
          <a:p>
            <a:pPr lvl="1">
              <a:defRPr/>
            </a:pPr>
            <a:r>
              <a:rPr lang="en-US" sz="1900" dirty="0">
                <a:ea typeface="ＭＳ Ｐゴシック" pitchFamily="34" charset="-128"/>
              </a:rPr>
              <a:t>Apply mathematical procedures and skills  to real world problems</a:t>
            </a:r>
          </a:p>
          <a:p>
            <a:pPr lvl="1">
              <a:defRPr/>
            </a:pPr>
            <a:r>
              <a:rPr lang="en-US" sz="1900" dirty="0">
                <a:ea typeface="ＭＳ Ｐゴシック" pitchFamily="34" charset="-128"/>
              </a:rPr>
              <a:t>Express mathematical reasoning by showing work or explaining an answer</a:t>
            </a:r>
          </a:p>
          <a:p>
            <a:pPr lvl="1">
              <a:defRPr/>
            </a:pPr>
            <a:endParaRPr lang="en-US" sz="1900" i="1" dirty="0">
              <a:ea typeface="ＭＳ Ｐゴシック" pitchFamily="34" charset="-128"/>
            </a:endParaRPr>
          </a:p>
          <a:p>
            <a:pPr marL="0" indent="0">
              <a:buNone/>
              <a:defRPr/>
            </a:pPr>
            <a:endParaRPr lang="en-US" sz="2100" i="1" dirty="0">
              <a:ea typeface="ＭＳ Ｐゴシック" pitchFamily="34" charset="-128"/>
            </a:endParaRPr>
          </a:p>
        </p:txBody>
      </p:sp>
    </p:spTree>
    <p:extLst>
      <p:ext uri="{BB962C8B-B14F-4D97-AF65-F5344CB8AC3E}">
        <p14:creationId xmlns:p14="http://schemas.microsoft.com/office/powerpoint/2010/main" val="16609577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le 1"/>
          <p:cNvSpPr>
            <a:spLocks noGrp="1"/>
          </p:cNvSpPr>
          <p:nvPr>
            <p:ph type="title"/>
          </p:nvPr>
        </p:nvSpPr>
        <p:spPr>
          <a:xfrm>
            <a:off x="478296" y="443779"/>
            <a:ext cx="6467449" cy="867785"/>
          </a:xfrm>
          <a:ln w="28575">
            <a:solidFill>
              <a:schemeClr val="tx1"/>
            </a:solidFill>
            <a:miter lim="800000"/>
            <a:headEnd/>
            <a:tailEnd/>
          </a:ln>
        </p:spPr>
        <p:txBody>
          <a:bodyPr>
            <a:normAutofit/>
          </a:bodyPr>
          <a:lstStyle/>
          <a:p>
            <a:r>
              <a:rPr lang="en-US" altLang="en-US" sz="2800" dirty="0">
                <a:ea typeface="ＭＳ Ｐゴシック" pitchFamily="34" charset="-128"/>
              </a:rPr>
              <a:t>Number of Performance Levels Identified</a:t>
            </a:r>
          </a:p>
        </p:txBody>
      </p:sp>
      <p:sp>
        <p:nvSpPr>
          <p:cNvPr id="34818" name="Content Placeholder 2"/>
          <p:cNvSpPr>
            <a:spLocks noGrp="1"/>
          </p:cNvSpPr>
          <p:nvPr>
            <p:ph idx="1"/>
          </p:nvPr>
        </p:nvSpPr>
        <p:spPr>
          <a:xfrm>
            <a:off x="446966" y="1956955"/>
            <a:ext cx="8229182" cy="4349029"/>
          </a:xfrm>
        </p:spPr>
        <p:txBody>
          <a:bodyPr/>
          <a:lstStyle/>
          <a:p>
            <a:r>
              <a:rPr lang="en-US" altLang="en-US" sz="2700">
                <a:ea typeface="ＭＳ Ｐゴシック" pitchFamily="34" charset="-128"/>
              </a:rPr>
              <a:t>Number of parts requested in the task</a:t>
            </a:r>
          </a:p>
          <a:p>
            <a:r>
              <a:rPr lang="en-US" altLang="en-US" sz="2700">
                <a:ea typeface="ＭＳ Ｐゴシック" pitchFamily="34" charset="-128"/>
              </a:rPr>
              <a:t>Range of responses for each part of the task</a:t>
            </a:r>
          </a:p>
          <a:p>
            <a:r>
              <a:rPr lang="en-US" altLang="en-US" sz="2700">
                <a:ea typeface="ＭＳ Ｐゴシック" pitchFamily="34" charset="-128"/>
              </a:rPr>
              <a:t>Accuracy of responses for each part of the task </a:t>
            </a:r>
          </a:p>
        </p:txBody>
      </p:sp>
    </p:spTree>
    <p:extLst>
      <p:ext uri="{BB962C8B-B14F-4D97-AF65-F5344CB8AC3E}">
        <p14:creationId xmlns:p14="http://schemas.microsoft.com/office/powerpoint/2010/main" val="30570779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81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le 1"/>
          <p:cNvSpPr>
            <a:spLocks noGrp="1"/>
          </p:cNvSpPr>
          <p:nvPr>
            <p:ph type="title"/>
          </p:nvPr>
        </p:nvSpPr>
        <p:spPr>
          <a:xfrm>
            <a:off x="488738" y="541193"/>
            <a:ext cx="6503189" cy="751898"/>
          </a:xfrm>
          <a:ln w="28575">
            <a:solidFill>
              <a:schemeClr val="tx1"/>
            </a:solidFill>
            <a:miter lim="800000"/>
            <a:headEnd/>
            <a:tailEnd/>
          </a:ln>
        </p:spPr>
        <p:txBody>
          <a:bodyPr>
            <a:noAutofit/>
          </a:bodyPr>
          <a:lstStyle/>
          <a:p>
            <a:r>
              <a:rPr lang="en-US" altLang="en-US" sz="2800" dirty="0">
                <a:ea typeface="ＭＳ Ｐゴシック" pitchFamily="34" charset="-128"/>
              </a:rPr>
              <a:t>Definition of </a:t>
            </a:r>
            <a:r>
              <a:rPr lang="en-US" altLang="en-US" i="1" dirty="0" smtClean="0">
                <a:ea typeface="ＭＳ Ｐゴシック" pitchFamily="34" charset="-128"/>
              </a:rPr>
              <a:t>Satisfactory </a:t>
            </a:r>
            <a:r>
              <a:rPr lang="en-US" altLang="en-US" sz="2800" dirty="0" smtClean="0">
                <a:ea typeface="ＭＳ Ｐゴシック" pitchFamily="34" charset="-128"/>
              </a:rPr>
              <a:t>Performance </a:t>
            </a:r>
            <a:r>
              <a:rPr lang="en-US" altLang="en-US" sz="2800" dirty="0">
                <a:ea typeface="ＭＳ Ｐゴシック" pitchFamily="34" charset="-128"/>
              </a:rPr>
              <a:t>Level</a:t>
            </a:r>
          </a:p>
        </p:txBody>
      </p:sp>
      <p:sp>
        <p:nvSpPr>
          <p:cNvPr id="34818" name="Content Placeholder 2"/>
          <p:cNvSpPr>
            <a:spLocks noGrp="1"/>
          </p:cNvSpPr>
          <p:nvPr>
            <p:ph idx="1"/>
          </p:nvPr>
        </p:nvSpPr>
        <p:spPr>
          <a:xfrm>
            <a:off x="457410" y="1361643"/>
            <a:ext cx="8229182" cy="4349028"/>
          </a:xfrm>
        </p:spPr>
        <p:txBody>
          <a:bodyPr/>
          <a:lstStyle/>
          <a:p>
            <a:pPr marL="0" indent="0">
              <a:buNone/>
              <a:defRPr/>
            </a:pPr>
            <a:endParaRPr lang="en-US" altLang="en-US" sz="2700" dirty="0">
              <a:ea typeface="ＭＳ Ｐゴシック" pitchFamily="34" charset="-128"/>
            </a:endParaRPr>
          </a:p>
          <a:p>
            <a:pPr marL="0" indent="0">
              <a:buNone/>
              <a:defRPr/>
            </a:pPr>
            <a:endParaRPr lang="en-US" altLang="en-US" sz="2700" dirty="0">
              <a:ea typeface="ＭＳ Ｐゴシック" pitchFamily="34" charset="-128"/>
            </a:endParaRPr>
          </a:p>
          <a:p>
            <a:pPr marL="0" indent="0">
              <a:buNone/>
              <a:defRPr/>
            </a:pPr>
            <a:r>
              <a:rPr lang="en-US" altLang="en-US" sz="2700" dirty="0">
                <a:ea typeface="ＭＳ Ｐゴシック" pitchFamily="34" charset="-128"/>
              </a:rPr>
              <a:t>Responses at this level describe what happens to the speaker of the poem and explain what this experience makes the speaker realize.  </a:t>
            </a:r>
          </a:p>
          <a:p>
            <a:pPr>
              <a:buFont typeface="Arial" pitchFamily="34" charset="0"/>
              <a:buChar char="•"/>
              <a:defRPr/>
            </a:pPr>
            <a:endParaRPr lang="en-US" altLang="en-US" sz="2100" dirty="0">
              <a:ea typeface="ＭＳ Ｐゴシック" pitchFamily="34" charset="-128"/>
            </a:endParaRPr>
          </a:p>
        </p:txBody>
      </p:sp>
    </p:spTree>
    <p:extLst>
      <p:ext uri="{BB962C8B-B14F-4D97-AF65-F5344CB8AC3E}">
        <p14:creationId xmlns:p14="http://schemas.microsoft.com/office/powerpoint/2010/main" val="40416553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itle 1"/>
          <p:cNvSpPr>
            <a:spLocks noGrp="1"/>
          </p:cNvSpPr>
          <p:nvPr>
            <p:ph type="title"/>
          </p:nvPr>
        </p:nvSpPr>
        <p:spPr>
          <a:xfrm>
            <a:off x="449379" y="212435"/>
            <a:ext cx="6496366" cy="1072429"/>
          </a:xfrm>
          <a:ln w="28575">
            <a:solidFill>
              <a:schemeClr val="tx1"/>
            </a:solidFill>
            <a:miter lim="800000"/>
            <a:headEnd/>
            <a:tailEnd/>
          </a:ln>
        </p:spPr>
        <p:txBody>
          <a:bodyPr>
            <a:normAutofit/>
          </a:bodyPr>
          <a:lstStyle/>
          <a:p>
            <a:r>
              <a:rPr lang="en-US" altLang="en-US" sz="2800" dirty="0">
                <a:ea typeface="ＭＳ Ｐゴシック" pitchFamily="34" charset="-128"/>
              </a:rPr>
              <a:t>Example of </a:t>
            </a:r>
            <a:r>
              <a:rPr lang="en-US" altLang="en-US" i="1" dirty="0" smtClean="0">
                <a:ea typeface="ＭＳ Ｐゴシック" pitchFamily="34" charset="-128"/>
              </a:rPr>
              <a:t>Satisfactory </a:t>
            </a:r>
            <a:r>
              <a:rPr lang="en-US" altLang="en-US" dirty="0">
                <a:ea typeface="ＭＳ Ｐゴシック" pitchFamily="34" charset="-128"/>
              </a:rPr>
              <a:t> </a:t>
            </a:r>
            <a:r>
              <a:rPr lang="en-US" altLang="en-US" dirty="0" smtClean="0">
                <a:ea typeface="ＭＳ Ｐゴシック" pitchFamily="34" charset="-128"/>
              </a:rPr>
              <a:t>Performance Level Response</a:t>
            </a:r>
            <a:endParaRPr lang="en-US" altLang="en-US" sz="2800" dirty="0">
              <a:ea typeface="ＭＳ Ｐゴシック" pitchFamily="34" charset="-128"/>
            </a:endParaRPr>
          </a:p>
        </p:txBody>
      </p:sp>
      <p:sp>
        <p:nvSpPr>
          <p:cNvPr id="114691" name="Content Placeholder 1"/>
          <p:cNvSpPr>
            <a:spLocks noGrp="1"/>
          </p:cNvSpPr>
          <p:nvPr>
            <p:ph idx="1"/>
          </p:nvPr>
        </p:nvSpPr>
        <p:spPr>
          <a:xfrm>
            <a:off x="457410" y="1599768"/>
            <a:ext cx="8229182" cy="4349028"/>
          </a:xfrm>
        </p:spPr>
        <p:txBody>
          <a:bodyPr/>
          <a:lstStyle/>
          <a:p>
            <a:pPr marL="0" indent="0">
              <a:buNone/>
            </a:pPr>
            <a:r>
              <a:rPr lang="en-US" altLang="en-US" smtClean="0"/>
              <a:t>“The speaker was drinking some water from a lake when an alligator comes up with its mouth open ready to eat the speaker.  The speaker falls to the ground and avoids the alligator.  After that event, the speaker realizes how lucky he is to be alive.  He looks around and see the nature’s true beauty.  How beautiful the birds and flowers are.  How the water just ripples back to normal where the alligator just was.”</a:t>
            </a:r>
          </a:p>
        </p:txBody>
      </p:sp>
    </p:spTree>
    <p:extLst>
      <p:ext uri="{BB962C8B-B14F-4D97-AF65-F5344CB8AC3E}">
        <p14:creationId xmlns:p14="http://schemas.microsoft.com/office/powerpoint/2010/main" val="35026051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p:cNvSpPr>
            <a:spLocks noGrp="1"/>
          </p:cNvSpPr>
          <p:nvPr>
            <p:ph type="title"/>
          </p:nvPr>
        </p:nvSpPr>
        <p:spPr>
          <a:xfrm>
            <a:off x="457410" y="454602"/>
            <a:ext cx="6488335" cy="866198"/>
          </a:xfrm>
          <a:ln w="28575">
            <a:solidFill>
              <a:schemeClr val="tx1"/>
            </a:solidFill>
            <a:miter lim="800000"/>
            <a:headEnd/>
            <a:tailEnd/>
          </a:ln>
        </p:spPr>
        <p:txBody>
          <a:bodyPr>
            <a:normAutofit/>
          </a:bodyPr>
          <a:lstStyle/>
          <a:p>
            <a:r>
              <a:rPr lang="en-US" altLang="en-US" sz="2800" dirty="0">
                <a:ea typeface="ＭＳ Ｐゴシック" pitchFamily="34" charset="-128"/>
              </a:rPr>
              <a:t>Definition of </a:t>
            </a:r>
            <a:r>
              <a:rPr lang="en-US" altLang="en-US" i="1" dirty="0" smtClean="0">
                <a:ea typeface="ＭＳ Ｐゴシック" pitchFamily="34" charset="-128"/>
              </a:rPr>
              <a:t>Partial</a:t>
            </a:r>
            <a:r>
              <a:rPr lang="en-US" altLang="en-US" sz="2800" i="1" dirty="0" smtClean="0">
                <a:ea typeface="ＭＳ Ｐゴシック" pitchFamily="34" charset="-128"/>
              </a:rPr>
              <a:t>  </a:t>
            </a:r>
            <a:r>
              <a:rPr lang="en-US" altLang="en-US" sz="2800" dirty="0">
                <a:ea typeface="ＭＳ Ｐゴシック" pitchFamily="34" charset="-128"/>
              </a:rPr>
              <a:t>Performance Level</a:t>
            </a:r>
          </a:p>
        </p:txBody>
      </p:sp>
      <p:sp>
        <p:nvSpPr>
          <p:cNvPr id="34818" name="Content Placeholder 2"/>
          <p:cNvSpPr>
            <a:spLocks noGrp="1"/>
          </p:cNvSpPr>
          <p:nvPr>
            <p:ph idx="1"/>
          </p:nvPr>
        </p:nvSpPr>
        <p:spPr>
          <a:xfrm>
            <a:off x="457410" y="1361643"/>
            <a:ext cx="8229182" cy="4349028"/>
          </a:xfrm>
        </p:spPr>
        <p:txBody>
          <a:bodyPr/>
          <a:lstStyle/>
          <a:p>
            <a:pPr marL="0" indent="0">
              <a:buNone/>
              <a:defRPr/>
            </a:pPr>
            <a:endParaRPr lang="en-US" altLang="en-US" sz="2700" dirty="0">
              <a:ea typeface="ＭＳ Ｐゴシック" pitchFamily="34" charset="-128"/>
            </a:endParaRPr>
          </a:p>
          <a:p>
            <a:pPr marL="0" indent="0">
              <a:buNone/>
              <a:defRPr/>
            </a:pPr>
            <a:endParaRPr lang="en-US" altLang="en-US" sz="2700" dirty="0">
              <a:ea typeface="ＭＳ Ｐゴシック" pitchFamily="34" charset="-128"/>
            </a:endParaRPr>
          </a:p>
          <a:p>
            <a:pPr marL="0" indent="0">
              <a:buNone/>
              <a:defRPr/>
            </a:pPr>
            <a:r>
              <a:rPr lang="en-US" altLang="en-US" sz="2700" dirty="0">
                <a:ea typeface="ＭＳ Ｐゴシック" pitchFamily="34" charset="-128"/>
              </a:rPr>
              <a:t>Responses at this level describe what happens to the speaker of the poem, but the explanation of what this experience makes the speaker realize is general.  Or, the explanation may simply repeat lines from the poem without interpreting them.  </a:t>
            </a:r>
          </a:p>
          <a:p>
            <a:pPr marL="0" indent="0">
              <a:buNone/>
              <a:defRPr/>
            </a:pPr>
            <a:endParaRPr lang="en-US" altLang="en-US" sz="2700" dirty="0">
              <a:ea typeface="ＭＳ Ｐゴシック" pitchFamily="34" charset="-128"/>
            </a:endParaRPr>
          </a:p>
          <a:p>
            <a:pPr>
              <a:buFont typeface="Arial" pitchFamily="34" charset="0"/>
              <a:buChar char="•"/>
              <a:defRPr/>
            </a:pPr>
            <a:endParaRPr lang="en-US" altLang="en-US" sz="2100" dirty="0">
              <a:ea typeface="ＭＳ Ｐゴシック" pitchFamily="34" charset="-128"/>
            </a:endParaRPr>
          </a:p>
        </p:txBody>
      </p:sp>
    </p:spTree>
    <p:extLst>
      <p:ext uri="{BB962C8B-B14F-4D97-AF65-F5344CB8AC3E}">
        <p14:creationId xmlns:p14="http://schemas.microsoft.com/office/powerpoint/2010/main" val="12102092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itle 1"/>
          <p:cNvSpPr>
            <a:spLocks noGrp="1"/>
          </p:cNvSpPr>
          <p:nvPr>
            <p:ph type="title"/>
          </p:nvPr>
        </p:nvSpPr>
        <p:spPr>
          <a:xfrm>
            <a:off x="520068" y="476250"/>
            <a:ext cx="6434914" cy="826077"/>
          </a:xfrm>
          <a:ln w="28575">
            <a:solidFill>
              <a:schemeClr val="tx1"/>
            </a:solidFill>
            <a:miter lim="800000"/>
            <a:headEnd/>
            <a:tailEnd/>
          </a:ln>
        </p:spPr>
        <p:txBody>
          <a:bodyPr>
            <a:normAutofit fontScale="90000"/>
          </a:bodyPr>
          <a:lstStyle/>
          <a:p>
            <a:r>
              <a:rPr lang="en-US" altLang="en-US" sz="3100" dirty="0" smtClean="0">
                <a:ea typeface="ＭＳ Ｐゴシック" pitchFamily="34" charset="-128"/>
              </a:rPr>
              <a:t/>
            </a:r>
            <a:br>
              <a:rPr lang="en-US" altLang="en-US" sz="3100" dirty="0" smtClean="0">
                <a:ea typeface="ＭＳ Ｐゴシック" pitchFamily="34" charset="-128"/>
              </a:rPr>
            </a:br>
            <a:r>
              <a:rPr lang="en-US" altLang="en-US" sz="3100" dirty="0" smtClean="0">
                <a:ea typeface="ＭＳ Ｐゴシック" pitchFamily="34" charset="-128"/>
              </a:rPr>
              <a:t>Example </a:t>
            </a:r>
            <a:r>
              <a:rPr lang="en-US" altLang="en-US" sz="3100" dirty="0">
                <a:ea typeface="ＭＳ Ｐゴシック" pitchFamily="34" charset="-128"/>
              </a:rPr>
              <a:t>of </a:t>
            </a:r>
            <a:r>
              <a:rPr lang="en-US" altLang="en-US" sz="3100" i="1" dirty="0" smtClean="0">
                <a:ea typeface="ＭＳ Ｐゴシック" pitchFamily="34" charset="-128"/>
              </a:rPr>
              <a:t>Partial </a:t>
            </a:r>
            <a:r>
              <a:rPr lang="en-US" altLang="en-US" sz="3100" i="1" dirty="0" smtClean="0">
                <a:ea typeface="ＭＳ Ｐゴシック" pitchFamily="34" charset="-128"/>
              </a:rPr>
              <a:t> </a:t>
            </a:r>
            <a:r>
              <a:rPr lang="en-US" altLang="en-US" sz="3100" dirty="0" smtClean="0">
                <a:ea typeface="ＭＳ Ｐゴシック" pitchFamily="34" charset="-128"/>
              </a:rPr>
              <a:t>Performance Level R</a:t>
            </a:r>
            <a:r>
              <a:rPr lang="en-US" altLang="en-US" sz="3100" dirty="0" smtClean="0">
                <a:ea typeface="ＭＳ Ｐゴシック" pitchFamily="34" charset="-128"/>
              </a:rPr>
              <a:t>esponse</a:t>
            </a:r>
            <a:br>
              <a:rPr lang="en-US" altLang="en-US" sz="3100" dirty="0" smtClean="0">
                <a:ea typeface="ＭＳ Ｐゴシック" pitchFamily="34" charset="-128"/>
              </a:rPr>
            </a:br>
            <a:endParaRPr lang="en-US" altLang="en-US" sz="3100" dirty="0">
              <a:ea typeface="ＭＳ Ｐゴシック" pitchFamily="34" charset="-128"/>
            </a:endParaRPr>
          </a:p>
        </p:txBody>
      </p:sp>
      <p:sp>
        <p:nvSpPr>
          <p:cNvPr id="34818" name="Content Placeholder 2"/>
          <p:cNvSpPr>
            <a:spLocks noGrp="1"/>
          </p:cNvSpPr>
          <p:nvPr>
            <p:ph idx="1"/>
          </p:nvPr>
        </p:nvSpPr>
        <p:spPr>
          <a:xfrm>
            <a:off x="457410" y="1361643"/>
            <a:ext cx="8229182" cy="4349028"/>
          </a:xfrm>
        </p:spPr>
        <p:txBody>
          <a:bodyPr/>
          <a:lstStyle/>
          <a:p>
            <a:pPr marL="0" indent="0">
              <a:buNone/>
              <a:defRPr/>
            </a:pPr>
            <a:endParaRPr lang="en-US" altLang="en-US" sz="2700" dirty="0">
              <a:ea typeface="ＭＳ Ｐゴシック" pitchFamily="34" charset="-128"/>
            </a:endParaRPr>
          </a:p>
          <a:p>
            <a:pPr marL="0" indent="0">
              <a:buNone/>
              <a:defRPr/>
            </a:pPr>
            <a:endParaRPr lang="en-US" altLang="en-US" sz="2700" dirty="0">
              <a:ea typeface="ＭＳ Ｐゴシック" pitchFamily="34" charset="-128"/>
            </a:endParaRPr>
          </a:p>
          <a:p>
            <a:pPr marL="0" indent="0">
              <a:buNone/>
              <a:defRPr/>
            </a:pPr>
            <a:r>
              <a:rPr lang="en-US" altLang="en-US" sz="2700" dirty="0">
                <a:ea typeface="ＭＳ Ｐゴシック" pitchFamily="34" charset="-128"/>
              </a:rPr>
              <a:t> “In the poem the speaker is nearly attacked by an alligator.  This makes the speaker think of the world differently.”</a:t>
            </a:r>
          </a:p>
          <a:p>
            <a:pPr marL="0" indent="0">
              <a:buNone/>
              <a:defRPr/>
            </a:pPr>
            <a:endParaRPr lang="en-US" altLang="en-US" sz="2700" dirty="0">
              <a:ea typeface="ＭＳ Ｐゴシック" pitchFamily="34" charset="-128"/>
            </a:endParaRPr>
          </a:p>
          <a:p>
            <a:pPr>
              <a:buFont typeface="Arial" pitchFamily="34" charset="0"/>
              <a:buChar char="•"/>
              <a:defRPr/>
            </a:pPr>
            <a:endParaRPr lang="en-US" altLang="en-US" sz="2100" dirty="0">
              <a:ea typeface="ＭＳ Ｐゴシック" pitchFamily="34" charset="-128"/>
            </a:endParaRPr>
          </a:p>
        </p:txBody>
      </p:sp>
    </p:spTree>
    <p:extLst>
      <p:ext uri="{BB962C8B-B14F-4D97-AF65-F5344CB8AC3E}">
        <p14:creationId xmlns:p14="http://schemas.microsoft.com/office/powerpoint/2010/main" val="37261801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itle 1"/>
          <p:cNvSpPr>
            <a:spLocks noGrp="1"/>
          </p:cNvSpPr>
          <p:nvPr>
            <p:ph type="title"/>
          </p:nvPr>
        </p:nvSpPr>
        <p:spPr>
          <a:xfrm>
            <a:off x="446966" y="443779"/>
            <a:ext cx="6508016" cy="840076"/>
          </a:xfrm>
          <a:ln w="28575">
            <a:solidFill>
              <a:schemeClr val="tx1"/>
            </a:solidFill>
            <a:miter lim="800000"/>
            <a:headEnd/>
            <a:tailEnd/>
          </a:ln>
        </p:spPr>
        <p:txBody>
          <a:bodyPr>
            <a:noAutofit/>
          </a:bodyPr>
          <a:lstStyle/>
          <a:p>
            <a:r>
              <a:rPr lang="en-US" altLang="en-US" sz="2800" dirty="0">
                <a:ea typeface="ＭＳ Ｐゴシック" pitchFamily="34" charset="-128"/>
              </a:rPr>
              <a:t>Definition of </a:t>
            </a:r>
            <a:r>
              <a:rPr lang="en-US" altLang="en-US" i="1" dirty="0" smtClean="0">
                <a:ea typeface="ＭＳ Ｐゴシック" pitchFamily="34" charset="-128"/>
              </a:rPr>
              <a:t>Minimal </a:t>
            </a:r>
            <a:r>
              <a:rPr lang="en-US" altLang="en-US" sz="2800" i="1" dirty="0" smtClean="0">
                <a:ea typeface="ＭＳ Ｐゴシック" pitchFamily="34" charset="-128"/>
              </a:rPr>
              <a:t> </a:t>
            </a:r>
            <a:r>
              <a:rPr lang="en-US" altLang="en-US" sz="2800" dirty="0">
                <a:ea typeface="ＭＳ Ｐゴシック" pitchFamily="34" charset="-128"/>
              </a:rPr>
              <a:t>Performance Level</a:t>
            </a:r>
          </a:p>
        </p:txBody>
      </p:sp>
      <p:sp>
        <p:nvSpPr>
          <p:cNvPr id="34818" name="Content Placeholder 2"/>
          <p:cNvSpPr>
            <a:spLocks noGrp="1"/>
          </p:cNvSpPr>
          <p:nvPr>
            <p:ph idx="1"/>
          </p:nvPr>
        </p:nvSpPr>
        <p:spPr>
          <a:xfrm>
            <a:off x="457410" y="1361643"/>
            <a:ext cx="8229182" cy="4349028"/>
          </a:xfrm>
        </p:spPr>
        <p:txBody>
          <a:bodyPr/>
          <a:lstStyle/>
          <a:p>
            <a:pPr marL="0" indent="0">
              <a:buNone/>
              <a:defRPr/>
            </a:pPr>
            <a:endParaRPr lang="en-US" altLang="en-US" sz="2700" dirty="0">
              <a:ea typeface="ＭＳ Ｐゴシック" pitchFamily="34" charset="-128"/>
            </a:endParaRPr>
          </a:p>
          <a:p>
            <a:pPr marL="0" indent="0">
              <a:buNone/>
              <a:defRPr/>
            </a:pPr>
            <a:endParaRPr lang="en-US" altLang="en-US" sz="2700" dirty="0">
              <a:ea typeface="ＭＳ Ｐゴシック" pitchFamily="34" charset="-128"/>
            </a:endParaRPr>
          </a:p>
          <a:p>
            <a:pPr marL="0" indent="0">
              <a:buNone/>
              <a:defRPr/>
            </a:pPr>
            <a:r>
              <a:rPr lang="en-US" altLang="en-US" sz="2700" dirty="0">
                <a:ea typeface="ＭＳ Ｐゴシック" pitchFamily="34" charset="-128"/>
              </a:rPr>
              <a:t>Responses at this level provide irrelevant details or personal opinions or may simply repeat the question.</a:t>
            </a:r>
          </a:p>
          <a:p>
            <a:pPr marL="0" indent="0">
              <a:buNone/>
              <a:defRPr/>
            </a:pPr>
            <a:endParaRPr lang="en-US" altLang="en-US" sz="2700" dirty="0">
              <a:ea typeface="ＭＳ Ｐゴシック" pitchFamily="34" charset="-128"/>
            </a:endParaRPr>
          </a:p>
          <a:p>
            <a:pPr>
              <a:buFont typeface="Arial" pitchFamily="34" charset="0"/>
              <a:buChar char="•"/>
              <a:defRPr/>
            </a:pPr>
            <a:endParaRPr lang="en-US" altLang="en-US" sz="2100" dirty="0">
              <a:ea typeface="ＭＳ Ｐゴシック" pitchFamily="34" charset="-128"/>
            </a:endParaRPr>
          </a:p>
        </p:txBody>
      </p:sp>
    </p:spTree>
    <p:extLst>
      <p:ext uri="{BB962C8B-B14F-4D97-AF65-F5344CB8AC3E}">
        <p14:creationId xmlns:p14="http://schemas.microsoft.com/office/powerpoint/2010/main" val="31432229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1"/>
          <p:cNvSpPr>
            <a:spLocks noGrp="1"/>
          </p:cNvSpPr>
          <p:nvPr>
            <p:ph type="title"/>
          </p:nvPr>
        </p:nvSpPr>
        <p:spPr>
          <a:xfrm>
            <a:off x="467852" y="508722"/>
            <a:ext cx="6477893" cy="793605"/>
          </a:xfrm>
          <a:ln w="28575">
            <a:solidFill>
              <a:schemeClr val="tx1"/>
            </a:solidFill>
            <a:miter lim="800000"/>
            <a:headEnd/>
            <a:tailEnd/>
          </a:ln>
        </p:spPr>
        <p:txBody>
          <a:bodyPr>
            <a:noAutofit/>
          </a:bodyPr>
          <a:lstStyle/>
          <a:p>
            <a:r>
              <a:rPr lang="en-US" altLang="en-US" sz="2800" dirty="0">
                <a:ea typeface="ＭＳ Ｐゴシック" pitchFamily="34" charset="-128"/>
              </a:rPr>
              <a:t>Example of </a:t>
            </a:r>
            <a:r>
              <a:rPr lang="en-US" altLang="en-US" i="1" dirty="0" smtClean="0">
                <a:ea typeface="ＭＳ Ｐゴシック" pitchFamily="34" charset="-128"/>
              </a:rPr>
              <a:t>Minimal </a:t>
            </a:r>
            <a:r>
              <a:rPr lang="en-US" altLang="en-US" sz="2800" i="1" dirty="0" smtClean="0">
                <a:ea typeface="ＭＳ Ｐゴシック" pitchFamily="34" charset="-128"/>
              </a:rPr>
              <a:t> </a:t>
            </a:r>
            <a:r>
              <a:rPr lang="en-US" altLang="en-US" dirty="0" smtClean="0">
                <a:ea typeface="ＭＳ Ｐゴシック" pitchFamily="34" charset="-128"/>
              </a:rPr>
              <a:t>Performance Level R</a:t>
            </a:r>
            <a:r>
              <a:rPr lang="en-US" altLang="en-US" dirty="0" smtClean="0">
                <a:ea typeface="ＭＳ Ｐゴシック" pitchFamily="34" charset="-128"/>
              </a:rPr>
              <a:t>esponse</a:t>
            </a:r>
            <a:endParaRPr lang="en-US" altLang="en-US" sz="2800" dirty="0">
              <a:ea typeface="ＭＳ Ｐゴシック" pitchFamily="34" charset="-128"/>
            </a:endParaRPr>
          </a:p>
        </p:txBody>
      </p:sp>
      <p:sp>
        <p:nvSpPr>
          <p:cNvPr id="34818" name="Content Placeholder 2"/>
          <p:cNvSpPr>
            <a:spLocks noGrp="1"/>
          </p:cNvSpPr>
          <p:nvPr>
            <p:ph idx="1"/>
          </p:nvPr>
        </p:nvSpPr>
        <p:spPr>
          <a:xfrm>
            <a:off x="457410" y="1361643"/>
            <a:ext cx="8229182" cy="4349028"/>
          </a:xfrm>
        </p:spPr>
        <p:txBody>
          <a:bodyPr/>
          <a:lstStyle/>
          <a:p>
            <a:pPr marL="0" indent="0">
              <a:buNone/>
            </a:pPr>
            <a:endParaRPr lang="en-US" altLang="en-US" sz="2700" dirty="0">
              <a:ea typeface="ＭＳ Ｐゴシック" pitchFamily="34" charset="-128"/>
            </a:endParaRPr>
          </a:p>
          <a:p>
            <a:pPr marL="0" indent="0">
              <a:buNone/>
            </a:pPr>
            <a:endParaRPr lang="en-US" altLang="en-US" sz="2700" dirty="0">
              <a:ea typeface="ＭＳ Ｐゴシック" pitchFamily="34" charset="-128"/>
            </a:endParaRPr>
          </a:p>
          <a:p>
            <a:pPr marL="0" indent="0">
              <a:buNone/>
            </a:pPr>
            <a:r>
              <a:rPr lang="en-US" altLang="en-US" sz="2700" dirty="0">
                <a:ea typeface="ＭＳ Ｐゴシック" pitchFamily="34" charset="-128"/>
              </a:rPr>
              <a:t>“The speaker was bird watching and an alligator crashed out of the water and onto land and the speaker was scared.  After the alligator went back in the water all the birds flew out of the trees like a waterfall!!”</a:t>
            </a:r>
          </a:p>
          <a:p>
            <a:pPr marL="0" indent="0">
              <a:buNone/>
            </a:pPr>
            <a:endParaRPr lang="en-US" altLang="en-US" sz="2100" dirty="0">
              <a:ea typeface="ＭＳ Ｐゴシック" pitchFamily="34" charset="-128"/>
            </a:endParaRPr>
          </a:p>
        </p:txBody>
      </p:sp>
    </p:spTree>
    <p:extLst>
      <p:ext uri="{BB962C8B-B14F-4D97-AF65-F5344CB8AC3E}">
        <p14:creationId xmlns:p14="http://schemas.microsoft.com/office/powerpoint/2010/main" val="8287453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tle 1"/>
          <p:cNvSpPr>
            <a:spLocks noGrp="1"/>
          </p:cNvSpPr>
          <p:nvPr>
            <p:ph type="title"/>
          </p:nvPr>
        </p:nvSpPr>
        <p:spPr>
          <a:xfrm>
            <a:off x="478296" y="552018"/>
            <a:ext cx="6467449" cy="750309"/>
          </a:xfrm>
          <a:ln w="28575">
            <a:solidFill>
              <a:schemeClr val="tx1"/>
            </a:solidFill>
            <a:miter lim="800000"/>
            <a:headEnd/>
            <a:tailEnd/>
          </a:ln>
        </p:spPr>
        <p:txBody>
          <a:bodyPr>
            <a:noAutofit/>
          </a:bodyPr>
          <a:lstStyle/>
          <a:p>
            <a:r>
              <a:rPr lang="en-US" altLang="en-US" sz="2800" dirty="0">
                <a:ea typeface="ＭＳ Ｐゴシック" pitchFamily="34" charset="-128"/>
              </a:rPr>
              <a:t>Example of </a:t>
            </a:r>
            <a:r>
              <a:rPr lang="en-US" altLang="en-US" i="1" dirty="0" smtClean="0">
                <a:ea typeface="ＭＳ Ｐゴシック" pitchFamily="34" charset="-128"/>
              </a:rPr>
              <a:t>Unacceptable </a:t>
            </a:r>
            <a:r>
              <a:rPr lang="en-US" altLang="en-US" dirty="0">
                <a:ea typeface="ＭＳ Ｐゴシック" pitchFamily="34" charset="-128"/>
              </a:rPr>
              <a:t> </a:t>
            </a:r>
            <a:r>
              <a:rPr lang="en-US" altLang="en-US" dirty="0" smtClean="0">
                <a:ea typeface="ＭＳ Ｐゴシック" pitchFamily="34" charset="-128"/>
              </a:rPr>
              <a:t>Response</a:t>
            </a:r>
            <a:endParaRPr lang="en-US" altLang="en-US" sz="2800" dirty="0">
              <a:ea typeface="ＭＳ Ｐゴシック" pitchFamily="34" charset="-128"/>
            </a:endParaRPr>
          </a:p>
        </p:txBody>
      </p:sp>
      <p:sp>
        <p:nvSpPr>
          <p:cNvPr id="34818" name="Content Placeholder 2"/>
          <p:cNvSpPr>
            <a:spLocks noGrp="1"/>
          </p:cNvSpPr>
          <p:nvPr>
            <p:ph idx="1"/>
          </p:nvPr>
        </p:nvSpPr>
        <p:spPr>
          <a:xfrm>
            <a:off x="457410" y="1717963"/>
            <a:ext cx="8229182" cy="3992707"/>
          </a:xfrm>
        </p:spPr>
        <p:txBody>
          <a:bodyPr/>
          <a:lstStyle/>
          <a:p>
            <a:pPr marL="0" indent="0">
              <a:buNone/>
              <a:defRPr/>
            </a:pPr>
            <a:endParaRPr lang="en-US" altLang="en-US" sz="2700" dirty="0">
              <a:ea typeface="ＭＳ Ｐゴシック" pitchFamily="34" charset="-128"/>
            </a:endParaRPr>
          </a:p>
          <a:p>
            <a:pPr marL="0" indent="0">
              <a:buNone/>
              <a:defRPr/>
            </a:pPr>
            <a:r>
              <a:rPr lang="en-US" altLang="en-US" sz="2700" dirty="0">
                <a:ea typeface="ＭＳ Ｐゴシック" pitchFamily="34" charset="-128"/>
              </a:rPr>
              <a:t>“The speaker didn’t have anything happen to him.  He was just having a dream, thinking it was real. But it wasn’t.”</a:t>
            </a:r>
          </a:p>
          <a:p>
            <a:pPr marL="0" indent="0">
              <a:buNone/>
              <a:defRPr/>
            </a:pPr>
            <a:endParaRPr lang="en-US" altLang="en-US" sz="2700" dirty="0">
              <a:ea typeface="ＭＳ Ｐゴシック" pitchFamily="34" charset="-128"/>
            </a:endParaRPr>
          </a:p>
          <a:p>
            <a:pPr>
              <a:buFont typeface="Arial" pitchFamily="34" charset="0"/>
              <a:buChar char="•"/>
              <a:defRPr/>
            </a:pPr>
            <a:endParaRPr lang="en-US" altLang="en-US" sz="2100" dirty="0">
              <a:ea typeface="ＭＳ Ｐゴシック" pitchFamily="34" charset="-128"/>
            </a:endParaRPr>
          </a:p>
        </p:txBody>
      </p:sp>
    </p:spTree>
    <p:extLst>
      <p:ext uri="{BB962C8B-B14F-4D97-AF65-F5344CB8AC3E}">
        <p14:creationId xmlns:p14="http://schemas.microsoft.com/office/powerpoint/2010/main" val="17486435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Content Placeholder 2"/>
          <p:cNvSpPr>
            <a:spLocks noGrp="1"/>
          </p:cNvSpPr>
          <p:nvPr>
            <p:ph idx="1"/>
          </p:nvPr>
        </p:nvSpPr>
        <p:spPr>
          <a:xfrm>
            <a:off x="304939" y="1874982"/>
            <a:ext cx="8229182" cy="3995882"/>
          </a:xfrm>
        </p:spPr>
        <p:txBody>
          <a:bodyPr/>
          <a:lstStyle/>
          <a:p>
            <a:r>
              <a:rPr lang="en-US" altLang="en-US" sz="2700" dirty="0">
                <a:ea typeface="ＭＳ Ｐゴシック" pitchFamily="34" charset="-128"/>
              </a:rPr>
              <a:t>Review, if available, an </a:t>
            </a:r>
            <a:r>
              <a:rPr lang="en-US" altLang="en-US" sz="2700" dirty="0" smtClean="0">
                <a:ea typeface="ＭＳ Ｐゴシック" pitchFamily="34" charset="-128"/>
              </a:rPr>
              <a:t>exemplary </a:t>
            </a:r>
            <a:r>
              <a:rPr lang="en-US" altLang="en-US" sz="2700" dirty="0">
                <a:ea typeface="ＭＳ Ｐゴシック" pitchFamily="34" charset="-128"/>
              </a:rPr>
              <a:t>response</a:t>
            </a:r>
          </a:p>
          <a:p>
            <a:r>
              <a:rPr lang="en-US" altLang="en-US" sz="2700" dirty="0">
                <a:ea typeface="ＭＳ Ｐゴシック" pitchFamily="34" charset="-128"/>
              </a:rPr>
              <a:t>Identify the key elements of </a:t>
            </a:r>
            <a:r>
              <a:rPr lang="en-US" altLang="en-US" sz="2700" dirty="0" smtClean="0">
                <a:ea typeface="ＭＳ Ｐゴシック" pitchFamily="34" charset="-128"/>
              </a:rPr>
              <a:t>an exemplary response </a:t>
            </a:r>
            <a:endParaRPr lang="en-US" altLang="en-US" sz="2700" dirty="0">
              <a:ea typeface="ＭＳ Ｐゴシック" pitchFamily="34" charset="-128"/>
            </a:endParaRPr>
          </a:p>
          <a:p>
            <a:r>
              <a:rPr lang="en-US" altLang="en-US" sz="2700" dirty="0">
                <a:ea typeface="ＭＳ Ｐゴシック" pitchFamily="34" charset="-128"/>
              </a:rPr>
              <a:t>Identify the quality of the key elements</a:t>
            </a:r>
          </a:p>
          <a:p>
            <a:r>
              <a:rPr lang="en-US" altLang="en-US" sz="2700" dirty="0">
                <a:ea typeface="ＭＳ Ｐゴシック" pitchFamily="34" charset="-128"/>
              </a:rPr>
              <a:t>Match key elements and their characteristics to scoring rubric</a:t>
            </a:r>
          </a:p>
          <a:p>
            <a:endParaRPr lang="en-US" altLang="en-US" dirty="0" smtClean="0">
              <a:ea typeface="ＭＳ Ｐゴシック" pitchFamily="34" charset="-128"/>
            </a:endParaRPr>
          </a:p>
        </p:txBody>
      </p:sp>
      <p:sp>
        <p:nvSpPr>
          <p:cNvPr id="121859" name="Title 1"/>
          <p:cNvSpPr>
            <a:spLocks noGrp="1"/>
          </p:cNvSpPr>
          <p:nvPr>
            <p:ph type="title"/>
          </p:nvPr>
        </p:nvSpPr>
        <p:spPr>
          <a:xfrm>
            <a:off x="428169" y="387927"/>
            <a:ext cx="6480631" cy="923638"/>
          </a:xfrm>
          <a:ln w="28575">
            <a:solidFill>
              <a:schemeClr val="tx1"/>
            </a:solidFill>
            <a:miter lim="800000"/>
            <a:headEnd/>
            <a:tailEnd/>
          </a:ln>
        </p:spPr>
        <p:txBody>
          <a:bodyPr>
            <a:normAutofit/>
          </a:bodyPr>
          <a:lstStyle/>
          <a:p>
            <a:r>
              <a:rPr lang="en-US" altLang="en-US" sz="2800" dirty="0">
                <a:ea typeface="ＭＳ Ｐゴシック" pitchFamily="34" charset="-128"/>
              </a:rPr>
              <a:t>How to Score Student Answers for </a:t>
            </a:r>
            <a:br>
              <a:rPr lang="en-US" altLang="en-US" sz="2800" dirty="0">
                <a:ea typeface="ＭＳ Ｐゴシック" pitchFamily="34" charset="-128"/>
              </a:rPr>
            </a:br>
            <a:r>
              <a:rPr lang="en-US" altLang="en-US" sz="2800" dirty="0">
                <a:ea typeface="ＭＳ Ｐゴシック" pitchFamily="34" charset="-128"/>
              </a:rPr>
              <a:t>Constructed Response Tasks</a:t>
            </a:r>
          </a:p>
        </p:txBody>
      </p:sp>
    </p:spTree>
    <p:extLst>
      <p:ext uri="{BB962C8B-B14F-4D97-AF65-F5344CB8AC3E}">
        <p14:creationId xmlns:p14="http://schemas.microsoft.com/office/powerpoint/2010/main" val="13701006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Content Placeholder 2"/>
          <p:cNvSpPr>
            <a:spLocks noGrp="1"/>
          </p:cNvSpPr>
          <p:nvPr>
            <p:ph idx="1"/>
          </p:nvPr>
        </p:nvSpPr>
        <p:spPr>
          <a:xfrm>
            <a:off x="304939" y="1847272"/>
            <a:ext cx="8229182" cy="4023591"/>
          </a:xfrm>
        </p:spPr>
        <p:txBody>
          <a:bodyPr/>
          <a:lstStyle/>
          <a:p>
            <a:r>
              <a:rPr lang="en-US" altLang="en-US" sz="2700" dirty="0">
                <a:ea typeface="ＭＳ Ｐゴシック" pitchFamily="34" charset="-128"/>
              </a:rPr>
              <a:t>Math Task</a:t>
            </a:r>
          </a:p>
          <a:p>
            <a:pPr lvl="1"/>
            <a:r>
              <a:rPr lang="en-US" altLang="en-US" dirty="0">
                <a:ea typeface="ＭＳ Ｐゴシック" pitchFamily="34" charset="-128"/>
              </a:rPr>
              <a:t>Provide interpretation of task</a:t>
            </a:r>
          </a:p>
          <a:p>
            <a:pPr lvl="1"/>
            <a:r>
              <a:rPr lang="en-US" altLang="en-US" dirty="0">
                <a:ea typeface="ＭＳ Ｐゴシック" pitchFamily="34" charset="-128"/>
              </a:rPr>
              <a:t>Suggest representations for strategies</a:t>
            </a:r>
          </a:p>
          <a:p>
            <a:pPr lvl="1"/>
            <a:r>
              <a:rPr lang="en-US" altLang="en-US" dirty="0">
                <a:ea typeface="ＭＳ Ｐゴシック" pitchFamily="34" charset="-128"/>
              </a:rPr>
              <a:t>Simplified computations</a:t>
            </a:r>
          </a:p>
          <a:p>
            <a:r>
              <a:rPr lang="en-US" altLang="en-US" sz="2700" dirty="0">
                <a:ea typeface="ＭＳ Ｐゴシック" pitchFamily="34" charset="-128"/>
              </a:rPr>
              <a:t>Reading Task</a:t>
            </a:r>
          </a:p>
          <a:p>
            <a:pPr lvl="1"/>
            <a:r>
              <a:rPr lang="en-US" altLang="en-US" dirty="0">
                <a:ea typeface="ＭＳ Ｐゴシック" pitchFamily="34" charset="-128"/>
              </a:rPr>
              <a:t>Small parts of reading passage at one time</a:t>
            </a:r>
          </a:p>
          <a:p>
            <a:pPr lvl="1"/>
            <a:r>
              <a:rPr lang="en-US" altLang="en-US" dirty="0">
                <a:ea typeface="ＭＳ Ｐゴシック" pitchFamily="34" charset="-128"/>
              </a:rPr>
              <a:t>Look for identified key elements in each reading portion</a:t>
            </a:r>
          </a:p>
          <a:p>
            <a:pPr lvl="1"/>
            <a:r>
              <a:rPr lang="en-US" altLang="en-US" dirty="0">
                <a:ea typeface="ＭＳ Ｐゴシック" pitchFamily="34" charset="-128"/>
              </a:rPr>
              <a:t>Underline key vocabulary words and phrases</a:t>
            </a:r>
          </a:p>
          <a:p>
            <a:pPr lvl="1"/>
            <a:endParaRPr lang="en-US" altLang="en-US" dirty="0" smtClean="0">
              <a:ea typeface="ＭＳ Ｐゴシック" pitchFamily="34" charset="-128"/>
            </a:endParaRPr>
          </a:p>
        </p:txBody>
      </p:sp>
      <p:sp>
        <p:nvSpPr>
          <p:cNvPr id="122883" name="Title 1"/>
          <p:cNvSpPr>
            <a:spLocks noGrp="1"/>
          </p:cNvSpPr>
          <p:nvPr>
            <p:ph type="title"/>
          </p:nvPr>
        </p:nvSpPr>
        <p:spPr>
          <a:xfrm>
            <a:off x="428169" y="424872"/>
            <a:ext cx="6517576" cy="1191491"/>
          </a:xfrm>
          <a:ln w="28575">
            <a:solidFill>
              <a:schemeClr val="tx1"/>
            </a:solidFill>
            <a:miter lim="800000"/>
            <a:headEnd/>
            <a:tailEnd/>
          </a:ln>
        </p:spPr>
        <p:txBody>
          <a:bodyPr>
            <a:noAutofit/>
          </a:bodyPr>
          <a:lstStyle/>
          <a:p>
            <a:r>
              <a:rPr lang="en-US" altLang="en-US" sz="2800" dirty="0">
                <a:ea typeface="ＭＳ Ｐゴシック" pitchFamily="34" charset="-128"/>
              </a:rPr>
              <a:t>How to Differentiate Constructed Response Tasks for Varying Ability Levels</a:t>
            </a:r>
          </a:p>
        </p:txBody>
      </p:sp>
    </p:spTree>
    <p:extLst>
      <p:ext uri="{BB962C8B-B14F-4D97-AF65-F5344CB8AC3E}">
        <p14:creationId xmlns:p14="http://schemas.microsoft.com/office/powerpoint/2010/main" val="4163907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title"/>
          </p:nvPr>
        </p:nvSpPr>
        <p:spPr>
          <a:xfrm>
            <a:off x="573998" y="240145"/>
            <a:ext cx="6275158" cy="939657"/>
          </a:xfrm>
          <a:ln w="28575">
            <a:solidFill>
              <a:schemeClr val="tx1"/>
            </a:solidFill>
            <a:miter lim="800000"/>
            <a:headEnd/>
            <a:tailEnd/>
          </a:ln>
        </p:spPr>
        <p:txBody>
          <a:bodyPr anchor="ctr" anchorCtr="1">
            <a:noAutofit/>
          </a:bodyPr>
          <a:lstStyle/>
          <a:p>
            <a:pPr algn="ctr"/>
            <a:r>
              <a:rPr lang="en-US" altLang="en-US" sz="2400" dirty="0" smtClean="0"/>
              <a:t/>
            </a:r>
            <a:br>
              <a:rPr lang="en-US" altLang="en-US" sz="2400" dirty="0" smtClean="0"/>
            </a:br>
            <a:r>
              <a:rPr lang="en-US" altLang="en-US" sz="2400" dirty="0" smtClean="0"/>
              <a:t>Using </a:t>
            </a:r>
            <a:r>
              <a:rPr lang="en-US" altLang="en-US" sz="2400" dirty="0"/>
              <a:t>Assessment for Learning in </a:t>
            </a:r>
            <a:r>
              <a:rPr lang="en-US" altLang="en-US" sz="2400" dirty="0" smtClean="0"/>
              <a:t>Classrooms:  A Continuous Cycle</a:t>
            </a:r>
            <a:r>
              <a:rPr lang="en-US" altLang="en-US" sz="2400" dirty="0"/>
              <a:t/>
            </a:r>
            <a:br>
              <a:rPr lang="en-US" altLang="en-US" sz="2400" dirty="0"/>
            </a:br>
            <a:endParaRPr lang="en-US" altLang="en-US" sz="2400" dirty="0"/>
          </a:p>
        </p:txBody>
      </p:sp>
      <p:grpSp>
        <p:nvGrpSpPr>
          <p:cNvPr id="96259" name="Group 8"/>
          <p:cNvGrpSpPr>
            <a:grpSpLocks/>
          </p:cNvGrpSpPr>
          <p:nvPr/>
        </p:nvGrpSpPr>
        <p:grpSpPr bwMode="auto">
          <a:xfrm>
            <a:off x="3575358" y="1283100"/>
            <a:ext cx="1940493" cy="1433080"/>
            <a:chOff x="2780824" y="-7144"/>
            <a:chExt cx="1290241" cy="1049829"/>
          </a:xfrm>
          <a:solidFill>
            <a:schemeClr val="accent2"/>
          </a:solidFill>
        </p:grpSpPr>
        <p:sp>
          <p:nvSpPr>
            <p:cNvPr id="10" name="Hexagon 9"/>
            <p:cNvSpPr/>
            <p:nvPr/>
          </p:nvSpPr>
          <p:spPr>
            <a:xfrm>
              <a:off x="2780824" y="-7144"/>
              <a:ext cx="1290241" cy="1049829"/>
            </a:xfrm>
            <a:prstGeom prst="hexagon">
              <a:avLst>
                <a:gd name="adj" fmla="val 28570"/>
                <a:gd name="vf" fmla="val 115470"/>
              </a:avLst>
            </a:prstGeom>
            <a:grpFill/>
            <a:ln w="28575">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1" name="Hexagon 4"/>
            <p:cNvSpPr/>
            <p:nvPr/>
          </p:nvSpPr>
          <p:spPr>
            <a:xfrm>
              <a:off x="2988723" y="150277"/>
              <a:ext cx="874443" cy="724308"/>
            </a:xfrm>
            <a:prstGeom prst="rect">
              <a:avLst/>
            </a:prstGeom>
            <a:grpFill/>
            <a:ln w="3175"/>
          </p:spPr>
          <p:style>
            <a:lnRef idx="0">
              <a:scrgbClr r="0" g="0" b="0"/>
            </a:lnRef>
            <a:fillRef idx="0">
              <a:scrgbClr r="0" g="0" b="0"/>
            </a:fillRef>
            <a:effectRef idx="0">
              <a:scrgbClr r="0" g="0" b="0"/>
            </a:effectRef>
            <a:fontRef idx="minor">
              <a:schemeClr val="lt1"/>
            </a:fontRef>
          </p:style>
          <p:txBody>
            <a:bodyPr lIns="17780" tIns="17780" rIns="17780" bIns="17780" spcCol="1270" anchor="ctr"/>
            <a:lstStyle/>
            <a:p>
              <a:pPr algn="ctr" defTabSz="831268">
                <a:lnSpc>
                  <a:spcPct val="90000"/>
                </a:lnSpc>
                <a:spcAft>
                  <a:spcPct val="35000"/>
                </a:spcAft>
                <a:defRPr/>
              </a:pPr>
              <a:r>
                <a:rPr lang="en-US" sz="1900" b="1" dirty="0"/>
                <a:t>Assess Current</a:t>
              </a:r>
            </a:p>
            <a:p>
              <a:pPr algn="ctr" defTabSz="831268">
                <a:lnSpc>
                  <a:spcPct val="90000"/>
                </a:lnSpc>
                <a:spcAft>
                  <a:spcPct val="35000"/>
                </a:spcAft>
                <a:defRPr/>
              </a:pPr>
              <a:r>
                <a:rPr lang="en-US" sz="1900" b="1" dirty="0"/>
                <a:t>Knowledge</a:t>
              </a:r>
            </a:p>
          </p:txBody>
        </p:sp>
      </p:grpSp>
      <p:grpSp>
        <p:nvGrpSpPr>
          <p:cNvPr id="96260" name="Group 27"/>
          <p:cNvGrpSpPr>
            <a:grpSpLocks/>
          </p:cNvGrpSpPr>
          <p:nvPr/>
        </p:nvGrpSpPr>
        <p:grpSpPr bwMode="auto">
          <a:xfrm>
            <a:off x="3577816" y="2840182"/>
            <a:ext cx="1915268" cy="1617086"/>
            <a:chOff x="2769167" y="976596"/>
            <a:chExt cx="1264639" cy="1093963"/>
          </a:xfrm>
          <a:solidFill>
            <a:schemeClr val="accent2"/>
          </a:solidFill>
        </p:grpSpPr>
        <p:sp>
          <p:nvSpPr>
            <p:cNvPr id="29" name="Hexagon 28"/>
            <p:cNvSpPr/>
            <p:nvPr/>
          </p:nvSpPr>
          <p:spPr>
            <a:xfrm>
              <a:off x="2769167" y="976596"/>
              <a:ext cx="1264639" cy="1093963"/>
            </a:xfrm>
            <a:prstGeom prst="hexagon">
              <a:avLst>
                <a:gd name="adj" fmla="val 28570"/>
                <a:gd name="vf" fmla="val 115470"/>
              </a:avLst>
            </a:prstGeom>
            <a:grpFill/>
            <a:ln w="28575">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0" name="Hexagon 4"/>
            <p:cNvSpPr/>
            <p:nvPr/>
          </p:nvSpPr>
          <p:spPr>
            <a:xfrm>
              <a:off x="2978791" y="1158191"/>
              <a:ext cx="845391" cy="730773"/>
            </a:xfrm>
            <a:prstGeom prst="rect">
              <a:avLst/>
            </a:prstGeom>
            <a:grpFill/>
            <a:ln w="28575"/>
          </p:spPr>
          <p:style>
            <a:lnRef idx="0">
              <a:scrgbClr r="0" g="0" b="0"/>
            </a:lnRef>
            <a:fillRef idx="0">
              <a:scrgbClr r="0" g="0" b="0"/>
            </a:fillRef>
            <a:effectRef idx="0">
              <a:scrgbClr r="0" g="0" b="0"/>
            </a:effectRef>
            <a:fontRef idx="minor">
              <a:schemeClr val="lt1"/>
            </a:fontRef>
          </p:style>
          <p:txBody>
            <a:bodyPr lIns="17780" tIns="17780" rIns="17780" bIns="17780" spcCol="1270" anchor="ctr"/>
            <a:lstStyle/>
            <a:p>
              <a:pPr algn="ctr" defTabSz="831268">
                <a:lnSpc>
                  <a:spcPct val="90000"/>
                </a:lnSpc>
                <a:spcAft>
                  <a:spcPct val="35000"/>
                </a:spcAft>
                <a:defRPr/>
              </a:pPr>
              <a:r>
                <a:rPr lang="en-US" sz="1900" b="1" dirty="0"/>
                <a:t>Deconstruct</a:t>
              </a:r>
            </a:p>
            <a:p>
              <a:pPr algn="ctr" defTabSz="831268">
                <a:lnSpc>
                  <a:spcPct val="90000"/>
                </a:lnSpc>
                <a:spcAft>
                  <a:spcPct val="35000"/>
                </a:spcAft>
                <a:defRPr/>
              </a:pPr>
              <a:r>
                <a:rPr lang="en-US" sz="1900" b="1" dirty="0"/>
                <a:t>Standard</a:t>
              </a:r>
            </a:p>
          </p:txBody>
        </p:sp>
      </p:grpSp>
      <p:grpSp>
        <p:nvGrpSpPr>
          <p:cNvPr id="96261" name="Group 36"/>
          <p:cNvGrpSpPr>
            <a:grpSpLocks/>
          </p:cNvGrpSpPr>
          <p:nvPr/>
        </p:nvGrpSpPr>
        <p:grpSpPr bwMode="auto">
          <a:xfrm>
            <a:off x="5221563" y="1896343"/>
            <a:ext cx="1871964" cy="1580284"/>
            <a:chOff x="2780824" y="-7144"/>
            <a:chExt cx="1290241" cy="1049829"/>
          </a:xfrm>
          <a:solidFill>
            <a:schemeClr val="accent2"/>
          </a:solidFill>
        </p:grpSpPr>
        <p:sp>
          <p:nvSpPr>
            <p:cNvPr id="38" name="Hexagon 37"/>
            <p:cNvSpPr/>
            <p:nvPr/>
          </p:nvSpPr>
          <p:spPr>
            <a:xfrm>
              <a:off x="2780824" y="-7144"/>
              <a:ext cx="1290241" cy="1049829"/>
            </a:xfrm>
            <a:prstGeom prst="hexagon">
              <a:avLst>
                <a:gd name="adj" fmla="val 28570"/>
                <a:gd name="vf" fmla="val 115470"/>
              </a:avLst>
            </a:prstGeom>
            <a:grpFill/>
            <a:ln w="28575">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9" name="Hexagon 4"/>
            <p:cNvSpPr/>
            <p:nvPr/>
          </p:nvSpPr>
          <p:spPr>
            <a:xfrm>
              <a:off x="2987390" y="205472"/>
              <a:ext cx="915244" cy="581231"/>
            </a:xfrm>
            <a:prstGeom prst="rect">
              <a:avLst/>
            </a:prstGeom>
            <a:grpFill/>
            <a:ln w="28575"/>
          </p:spPr>
          <p:style>
            <a:lnRef idx="0">
              <a:scrgbClr r="0" g="0" b="0"/>
            </a:lnRef>
            <a:fillRef idx="0">
              <a:scrgbClr r="0" g="0" b="0"/>
            </a:fillRef>
            <a:effectRef idx="0">
              <a:scrgbClr r="0" g="0" b="0"/>
            </a:effectRef>
            <a:fontRef idx="minor">
              <a:schemeClr val="lt1"/>
            </a:fontRef>
          </p:style>
          <p:txBody>
            <a:bodyPr lIns="17780" tIns="17780" rIns="17780" bIns="17780" spcCol="1270" anchor="ctr"/>
            <a:lstStyle/>
            <a:p>
              <a:pPr algn="ctr" defTabSz="831268">
                <a:lnSpc>
                  <a:spcPct val="90000"/>
                </a:lnSpc>
                <a:spcAft>
                  <a:spcPct val="35000"/>
                </a:spcAft>
                <a:defRPr/>
              </a:pPr>
              <a:r>
                <a:rPr lang="en-US" sz="1900" b="1" dirty="0"/>
                <a:t>Create Lesson &amp; Assessment</a:t>
              </a:r>
            </a:p>
          </p:txBody>
        </p:sp>
      </p:grpSp>
      <p:grpSp>
        <p:nvGrpSpPr>
          <p:cNvPr id="96262" name="Group 39"/>
          <p:cNvGrpSpPr>
            <a:grpSpLocks/>
          </p:cNvGrpSpPr>
          <p:nvPr/>
        </p:nvGrpSpPr>
        <p:grpSpPr bwMode="auto">
          <a:xfrm>
            <a:off x="5265425" y="3731491"/>
            <a:ext cx="1828102" cy="1539731"/>
            <a:chOff x="2780824" y="-7144"/>
            <a:chExt cx="1290241" cy="1049829"/>
          </a:xfrm>
          <a:solidFill>
            <a:schemeClr val="accent2"/>
          </a:solidFill>
        </p:grpSpPr>
        <p:sp>
          <p:nvSpPr>
            <p:cNvPr id="41" name="Hexagon 40"/>
            <p:cNvSpPr/>
            <p:nvPr/>
          </p:nvSpPr>
          <p:spPr>
            <a:xfrm>
              <a:off x="2780824" y="-7144"/>
              <a:ext cx="1290241" cy="1049829"/>
            </a:xfrm>
            <a:prstGeom prst="hexagon">
              <a:avLst>
                <a:gd name="adj" fmla="val 28570"/>
                <a:gd name="vf" fmla="val 115470"/>
              </a:avLst>
            </a:prstGeom>
            <a:grpFill/>
            <a:ln w="28575">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42" name="Hexagon 4"/>
            <p:cNvSpPr/>
            <p:nvPr/>
          </p:nvSpPr>
          <p:spPr>
            <a:xfrm>
              <a:off x="3032945" y="161211"/>
              <a:ext cx="834982" cy="713121"/>
            </a:xfrm>
            <a:prstGeom prst="rect">
              <a:avLst/>
            </a:prstGeom>
            <a:grpFill/>
            <a:ln w="28575"/>
          </p:spPr>
          <p:style>
            <a:lnRef idx="0">
              <a:scrgbClr r="0" g="0" b="0"/>
            </a:lnRef>
            <a:fillRef idx="0">
              <a:scrgbClr r="0" g="0" b="0"/>
            </a:fillRef>
            <a:effectRef idx="0">
              <a:scrgbClr r="0" g="0" b="0"/>
            </a:effectRef>
            <a:fontRef idx="minor">
              <a:schemeClr val="lt1"/>
            </a:fontRef>
          </p:style>
          <p:txBody>
            <a:bodyPr lIns="17780" tIns="17780" rIns="17780" bIns="17780" spcCol="1270" anchor="ctr"/>
            <a:lstStyle/>
            <a:p>
              <a:pPr algn="ctr" defTabSz="831268">
                <a:lnSpc>
                  <a:spcPct val="90000"/>
                </a:lnSpc>
                <a:spcAft>
                  <a:spcPct val="35000"/>
                </a:spcAft>
                <a:defRPr/>
              </a:pPr>
              <a:r>
                <a:rPr lang="en-US" sz="1900" b="1" dirty="0"/>
                <a:t>Teach</a:t>
              </a:r>
            </a:p>
          </p:txBody>
        </p:sp>
      </p:grpSp>
      <p:grpSp>
        <p:nvGrpSpPr>
          <p:cNvPr id="96263" name="Group 42"/>
          <p:cNvGrpSpPr>
            <a:grpSpLocks/>
          </p:cNvGrpSpPr>
          <p:nvPr/>
        </p:nvGrpSpPr>
        <p:grpSpPr bwMode="auto">
          <a:xfrm>
            <a:off x="3577816" y="4717041"/>
            <a:ext cx="1844255" cy="1433080"/>
            <a:chOff x="2780824" y="-7144"/>
            <a:chExt cx="1290241" cy="1049829"/>
          </a:xfrm>
          <a:solidFill>
            <a:schemeClr val="accent2"/>
          </a:solidFill>
        </p:grpSpPr>
        <p:sp>
          <p:nvSpPr>
            <p:cNvPr id="44" name="Hexagon 43"/>
            <p:cNvSpPr/>
            <p:nvPr/>
          </p:nvSpPr>
          <p:spPr>
            <a:xfrm>
              <a:off x="2780824" y="-7144"/>
              <a:ext cx="1290241" cy="1049829"/>
            </a:xfrm>
            <a:prstGeom prst="hexagon">
              <a:avLst>
                <a:gd name="adj" fmla="val 28570"/>
                <a:gd name="vf" fmla="val 115470"/>
              </a:avLst>
            </a:prstGeom>
            <a:grpFill/>
            <a:ln w="28575">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45" name="Hexagon 4"/>
            <p:cNvSpPr/>
            <p:nvPr/>
          </p:nvSpPr>
          <p:spPr>
            <a:xfrm>
              <a:off x="2997045" y="160956"/>
              <a:ext cx="886752" cy="713630"/>
            </a:xfrm>
            <a:prstGeom prst="rect">
              <a:avLst/>
            </a:prstGeom>
            <a:grpFill/>
            <a:ln w="28575"/>
          </p:spPr>
          <p:style>
            <a:lnRef idx="0">
              <a:scrgbClr r="0" g="0" b="0"/>
            </a:lnRef>
            <a:fillRef idx="0">
              <a:scrgbClr r="0" g="0" b="0"/>
            </a:fillRef>
            <a:effectRef idx="0">
              <a:scrgbClr r="0" g="0" b="0"/>
            </a:effectRef>
            <a:fontRef idx="minor">
              <a:schemeClr val="lt1"/>
            </a:fontRef>
          </p:style>
          <p:txBody>
            <a:bodyPr lIns="17780" tIns="17780" rIns="17780" bIns="17780" spcCol="1270" anchor="ctr"/>
            <a:lstStyle/>
            <a:p>
              <a:pPr algn="ctr" defTabSz="831268">
                <a:lnSpc>
                  <a:spcPct val="90000"/>
                </a:lnSpc>
                <a:spcAft>
                  <a:spcPct val="35000"/>
                </a:spcAft>
                <a:defRPr/>
              </a:pPr>
              <a:r>
                <a:rPr lang="en-US" sz="1900" b="1" dirty="0"/>
                <a:t>Assess Learning</a:t>
              </a:r>
            </a:p>
          </p:txBody>
        </p:sp>
      </p:grpSp>
      <p:grpSp>
        <p:nvGrpSpPr>
          <p:cNvPr id="96264" name="Group 45"/>
          <p:cNvGrpSpPr>
            <a:grpSpLocks/>
          </p:cNvGrpSpPr>
          <p:nvPr/>
        </p:nvGrpSpPr>
        <p:grpSpPr bwMode="auto">
          <a:xfrm>
            <a:off x="1985819" y="3648725"/>
            <a:ext cx="1857251" cy="1628992"/>
            <a:chOff x="2780824" y="-7144"/>
            <a:chExt cx="1290241" cy="1049829"/>
          </a:xfrm>
          <a:solidFill>
            <a:schemeClr val="accent2"/>
          </a:solidFill>
        </p:grpSpPr>
        <p:sp>
          <p:nvSpPr>
            <p:cNvPr id="47" name="Hexagon 46"/>
            <p:cNvSpPr/>
            <p:nvPr/>
          </p:nvSpPr>
          <p:spPr>
            <a:xfrm>
              <a:off x="2780824" y="-7144"/>
              <a:ext cx="1290241" cy="1049829"/>
            </a:xfrm>
            <a:prstGeom prst="hexagon">
              <a:avLst>
                <a:gd name="adj" fmla="val 28570"/>
                <a:gd name="vf" fmla="val 115470"/>
              </a:avLst>
            </a:prstGeom>
            <a:grpFill/>
            <a:ln w="28575">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48" name="Hexagon 4"/>
            <p:cNvSpPr/>
            <p:nvPr/>
          </p:nvSpPr>
          <p:spPr>
            <a:xfrm>
              <a:off x="3016485" y="156445"/>
              <a:ext cx="852782" cy="713120"/>
            </a:xfrm>
            <a:prstGeom prst="rect">
              <a:avLst/>
            </a:prstGeom>
            <a:grpFill/>
            <a:ln w="28575"/>
          </p:spPr>
          <p:style>
            <a:lnRef idx="0">
              <a:scrgbClr r="0" g="0" b="0"/>
            </a:lnRef>
            <a:fillRef idx="0">
              <a:scrgbClr r="0" g="0" b="0"/>
            </a:fillRef>
            <a:effectRef idx="0">
              <a:scrgbClr r="0" g="0" b="0"/>
            </a:effectRef>
            <a:fontRef idx="minor">
              <a:schemeClr val="lt1"/>
            </a:fontRef>
          </p:style>
          <p:txBody>
            <a:bodyPr lIns="17780" tIns="17780" rIns="17780" bIns="17780" spcCol="1270" anchor="ctr"/>
            <a:lstStyle/>
            <a:p>
              <a:pPr algn="ctr" defTabSz="831268">
                <a:lnSpc>
                  <a:spcPct val="90000"/>
                </a:lnSpc>
                <a:spcAft>
                  <a:spcPct val="35000"/>
                </a:spcAft>
                <a:defRPr/>
              </a:pPr>
              <a:r>
                <a:rPr lang="en-US" sz="1900" b="1" dirty="0" smtClean="0"/>
                <a:t>Provide Feedback</a:t>
              </a:r>
              <a:endParaRPr lang="en-US" sz="1900" b="1" dirty="0"/>
            </a:p>
          </p:txBody>
        </p:sp>
      </p:grpSp>
      <p:grpSp>
        <p:nvGrpSpPr>
          <p:cNvPr id="96265" name="Group 48"/>
          <p:cNvGrpSpPr>
            <a:grpSpLocks/>
          </p:cNvGrpSpPr>
          <p:nvPr/>
        </p:nvGrpSpPr>
        <p:grpSpPr bwMode="auto">
          <a:xfrm>
            <a:off x="1985819" y="1976582"/>
            <a:ext cx="1857252" cy="1502209"/>
            <a:chOff x="2780824" y="-7144"/>
            <a:chExt cx="1290241" cy="1049829"/>
          </a:xfrm>
          <a:solidFill>
            <a:schemeClr val="accent2"/>
          </a:solidFill>
        </p:grpSpPr>
        <p:sp>
          <p:nvSpPr>
            <p:cNvPr id="50" name="Hexagon 49"/>
            <p:cNvSpPr/>
            <p:nvPr/>
          </p:nvSpPr>
          <p:spPr>
            <a:xfrm>
              <a:off x="2780824" y="-7144"/>
              <a:ext cx="1290241" cy="1049829"/>
            </a:xfrm>
            <a:prstGeom prst="hexagon">
              <a:avLst>
                <a:gd name="adj" fmla="val 28570"/>
                <a:gd name="vf" fmla="val 115470"/>
              </a:avLst>
            </a:prstGeom>
            <a:grpFill/>
            <a:ln w="28575">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51" name="Hexagon 4"/>
            <p:cNvSpPr/>
            <p:nvPr/>
          </p:nvSpPr>
          <p:spPr>
            <a:xfrm>
              <a:off x="3016485" y="159369"/>
              <a:ext cx="852782" cy="713630"/>
            </a:xfrm>
            <a:prstGeom prst="rect">
              <a:avLst/>
            </a:prstGeom>
            <a:grpFill/>
            <a:ln w="28575"/>
          </p:spPr>
          <p:style>
            <a:lnRef idx="0">
              <a:scrgbClr r="0" g="0" b="0"/>
            </a:lnRef>
            <a:fillRef idx="0">
              <a:scrgbClr r="0" g="0" b="0"/>
            </a:fillRef>
            <a:effectRef idx="0">
              <a:scrgbClr r="0" g="0" b="0"/>
            </a:effectRef>
            <a:fontRef idx="minor">
              <a:schemeClr val="lt1"/>
            </a:fontRef>
          </p:style>
          <p:txBody>
            <a:bodyPr lIns="17780" tIns="17780" rIns="17780" bIns="17780" spcCol="1270" anchor="ctr"/>
            <a:lstStyle/>
            <a:p>
              <a:pPr algn="ctr" defTabSz="831268">
                <a:lnSpc>
                  <a:spcPct val="90000"/>
                </a:lnSpc>
                <a:spcAft>
                  <a:spcPct val="35000"/>
                </a:spcAft>
                <a:defRPr/>
              </a:pPr>
              <a:r>
                <a:rPr lang="en-US" sz="1900" b="1" dirty="0" smtClean="0"/>
                <a:t>Redesign and Teach</a:t>
              </a:r>
              <a:endParaRPr lang="en-US" sz="1900" b="1" dirty="0"/>
            </a:p>
          </p:txBody>
        </p:sp>
      </p:grpSp>
    </p:spTree>
    <p:extLst>
      <p:ext uri="{BB962C8B-B14F-4D97-AF65-F5344CB8AC3E}">
        <p14:creationId xmlns:p14="http://schemas.microsoft.com/office/powerpoint/2010/main" val="3688970110"/>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le 1"/>
          <p:cNvSpPr>
            <a:spLocks noGrp="1"/>
          </p:cNvSpPr>
          <p:nvPr>
            <p:ph type="title"/>
          </p:nvPr>
        </p:nvSpPr>
        <p:spPr>
          <a:xfrm>
            <a:off x="457410" y="415636"/>
            <a:ext cx="6497572" cy="831274"/>
          </a:xfrm>
          <a:ln w="28575">
            <a:solidFill>
              <a:schemeClr val="tx1"/>
            </a:solidFill>
            <a:miter lim="800000"/>
            <a:headEnd/>
            <a:tailEnd/>
          </a:ln>
        </p:spPr>
        <p:txBody>
          <a:bodyPr>
            <a:normAutofit/>
          </a:bodyPr>
          <a:lstStyle/>
          <a:p>
            <a:pPr algn="ctr"/>
            <a:r>
              <a:rPr lang="en-US" altLang="en-US" sz="2800" dirty="0">
                <a:ea typeface="ＭＳ Ｐゴシック" pitchFamily="34" charset="-128"/>
              </a:rPr>
              <a:t>Close-out</a:t>
            </a:r>
          </a:p>
        </p:txBody>
      </p:sp>
      <p:sp>
        <p:nvSpPr>
          <p:cNvPr id="123907" name="Content Placeholder 2"/>
          <p:cNvSpPr>
            <a:spLocks noGrp="1"/>
          </p:cNvSpPr>
          <p:nvPr>
            <p:ph idx="1"/>
          </p:nvPr>
        </p:nvSpPr>
        <p:spPr>
          <a:xfrm>
            <a:off x="457410" y="1504518"/>
            <a:ext cx="8229182" cy="4903210"/>
          </a:xfrm>
        </p:spPr>
        <p:txBody>
          <a:bodyPr/>
          <a:lstStyle/>
          <a:p>
            <a:r>
              <a:rPr lang="en-US" altLang="en-US" sz="2700">
                <a:ea typeface="ＭＳ Ｐゴシック" pitchFamily="34" charset="-128"/>
              </a:rPr>
              <a:t>Constructed response items require students to construct an answer for the formative task and are scored based on criteria defined in rubrics.</a:t>
            </a:r>
          </a:p>
          <a:p>
            <a:r>
              <a:rPr lang="en-US" altLang="en-US" sz="2700">
                <a:ea typeface="ＭＳ Ｐゴシック" pitchFamily="34" charset="-128"/>
              </a:rPr>
              <a:t>Constructed response items can be used formatively to learn how well students are progressing in mastery of standards.</a:t>
            </a:r>
          </a:p>
          <a:p>
            <a:r>
              <a:rPr lang="en-US" altLang="en-US" sz="2700">
                <a:ea typeface="ＭＳ Ｐゴシック" pitchFamily="34" charset="-128"/>
              </a:rPr>
              <a:t>Student performance on constructed response items gives teachers information to adjust instruction and know if students are able to demonstrate complex thinking.</a:t>
            </a:r>
          </a:p>
        </p:txBody>
      </p:sp>
    </p:spTree>
    <p:extLst>
      <p:ext uri="{BB962C8B-B14F-4D97-AF65-F5344CB8AC3E}">
        <p14:creationId xmlns:p14="http://schemas.microsoft.com/office/powerpoint/2010/main" val="18880592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a:xfrm>
            <a:off x="488738" y="397164"/>
            <a:ext cx="6420062" cy="836756"/>
          </a:xfrm>
          <a:ln w="28575">
            <a:solidFill>
              <a:schemeClr val="tx1"/>
            </a:solidFill>
            <a:miter lim="800000"/>
            <a:headEnd/>
            <a:tailEnd/>
          </a:ln>
        </p:spPr>
        <p:txBody>
          <a:bodyPr>
            <a:normAutofit/>
          </a:bodyPr>
          <a:lstStyle/>
          <a:p>
            <a:pPr algn="ctr"/>
            <a:r>
              <a:rPr lang="en-US" altLang="en-US" sz="2800" dirty="0">
                <a:ea typeface="ＭＳ Ｐゴシック" pitchFamily="34" charset="-128"/>
              </a:rPr>
              <a:t>References</a:t>
            </a:r>
          </a:p>
        </p:txBody>
      </p:sp>
      <p:sp>
        <p:nvSpPr>
          <p:cNvPr id="124931" name="Content Placeholder 2"/>
          <p:cNvSpPr>
            <a:spLocks noGrp="1"/>
          </p:cNvSpPr>
          <p:nvPr>
            <p:ph idx="1"/>
          </p:nvPr>
        </p:nvSpPr>
        <p:spPr>
          <a:xfrm>
            <a:off x="394751" y="1394691"/>
            <a:ext cx="8229182" cy="4796560"/>
          </a:xfrm>
        </p:spPr>
        <p:txBody>
          <a:bodyPr/>
          <a:lstStyle/>
          <a:p>
            <a:r>
              <a:rPr lang="en-US" altLang="en-US" sz="2400" dirty="0">
                <a:ea typeface="ＭＳ Ｐゴシック" pitchFamily="34" charset="-128"/>
              </a:rPr>
              <a:t>Ericsson, K. A., &amp; et al., (1993). </a:t>
            </a:r>
            <a:r>
              <a:rPr lang="en-US" altLang="en-US" sz="2400" i="1" dirty="0">
                <a:ea typeface="ＭＳ Ｐゴシック" pitchFamily="34" charset="-128"/>
              </a:rPr>
              <a:t>The role of deliberate practice in the acquisition of expert performance</a:t>
            </a:r>
            <a:r>
              <a:rPr lang="en-US" altLang="en-US" sz="2400" dirty="0">
                <a:ea typeface="ＭＳ Ｐゴシック" pitchFamily="34" charset="-128"/>
              </a:rPr>
              <a:t>. Psychological Review, 100(3), 363-406. </a:t>
            </a:r>
          </a:p>
          <a:p>
            <a:r>
              <a:rPr lang="en-US" altLang="en-US" sz="2400" dirty="0">
                <a:ea typeface="ＭＳ Ｐゴシック" pitchFamily="34" charset="-128"/>
              </a:rPr>
              <a:t>Georgia FIP Module 4: Analyzing evidence and providing effective feedback. </a:t>
            </a:r>
            <a:r>
              <a:rPr lang="en-US" altLang="en-US" sz="2400" dirty="0">
                <a:ea typeface="ＭＳ Ｐゴシック" pitchFamily="34" charset="-128"/>
                <a:hlinkClick r:id="rId3"/>
              </a:rPr>
              <a:t>www.gadoe.org/GeorgiaFIP</a:t>
            </a:r>
            <a:endParaRPr lang="en-US" altLang="en-US" sz="2400" dirty="0">
              <a:ea typeface="ＭＳ Ｐゴシック" pitchFamily="34" charset="-128"/>
            </a:endParaRPr>
          </a:p>
          <a:p>
            <a:r>
              <a:rPr lang="en-US" altLang="en-US" sz="2400" dirty="0">
                <a:ea typeface="ＭＳ Ｐゴシック" pitchFamily="34" charset="-128"/>
              </a:rPr>
              <a:t>Smarter Balanced Assessment Consortium General Item Specifications. (April 2012). Retrieved from: </a:t>
            </a:r>
            <a:r>
              <a:rPr lang="en-US" altLang="en-US" sz="2400" dirty="0">
                <a:ea typeface="ＭＳ Ｐゴシック" pitchFamily="34" charset="-128"/>
                <a:hlinkClick r:id="rId4"/>
              </a:rPr>
              <a:t>http://www.smarterbalanced.org/wordpress/wp-content/uploads/2012/05/TaskItemSpecifications/ItemSpecifications/GeneralItemSpecifications.pdf</a:t>
            </a:r>
            <a:endParaRPr lang="en-US" altLang="en-US" sz="2400" dirty="0">
              <a:ea typeface="ＭＳ Ｐゴシック" pitchFamily="34" charset="-128"/>
            </a:endParaRPr>
          </a:p>
          <a:p>
            <a:r>
              <a:rPr lang="en-US" altLang="en-US" sz="2400" dirty="0">
                <a:ea typeface="ＭＳ Ｐゴシック" pitchFamily="34" charset="-128"/>
              </a:rPr>
              <a:t>Universal design for learning. </a:t>
            </a:r>
            <a:r>
              <a:rPr lang="en-US" altLang="en-US" sz="2400" i="1" dirty="0">
                <a:ea typeface="ＭＳ Ｐゴシック" pitchFamily="34" charset="-128"/>
              </a:rPr>
              <a:t>Center for Applied Special Technology (CAST) </a:t>
            </a:r>
            <a:r>
              <a:rPr lang="en-US" altLang="en-US" sz="2400" dirty="0">
                <a:ea typeface="ＭＳ Ｐゴシック" pitchFamily="34" charset="-128"/>
                <a:hlinkClick r:id="rId5"/>
              </a:rPr>
              <a:t>http://www.cast.org/udl/index.html</a:t>
            </a:r>
            <a:endParaRPr lang="en-US" altLang="en-US" sz="2400" dirty="0">
              <a:ea typeface="ＭＳ Ｐゴシック" pitchFamily="34" charset="-128"/>
            </a:endParaRPr>
          </a:p>
          <a:p>
            <a:endParaRPr lang="en-US" altLang="en-US" sz="2400" dirty="0">
              <a:ea typeface="ＭＳ Ｐゴシック" pitchFamily="34" charset="-128"/>
            </a:endParaRPr>
          </a:p>
          <a:p>
            <a:endParaRPr lang="en-US" altLang="en-US" sz="2400" dirty="0">
              <a:ea typeface="ＭＳ Ｐゴシック" pitchFamily="34" charset="-128"/>
            </a:endParaRPr>
          </a:p>
          <a:p>
            <a:endParaRPr lang="en-US" altLang="en-US" sz="2400" i="1" dirty="0">
              <a:ea typeface="ＭＳ Ｐゴシック" pitchFamily="34" charset="-128"/>
            </a:endParaRPr>
          </a:p>
        </p:txBody>
      </p:sp>
    </p:spTree>
    <p:extLst>
      <p:ext uri="{BB962C8B-B14F-4D97-AF65-F5344CB8AC3E}">
        <p14:creationId xmlns:p14="http://schemas.microsoft.com/office/powerpoint/2010/main" val="32119983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Content Placeholder 2"/>
          <p:cNvSpPr>
            <a:spLocks noGrp="1"/>
          </p:cNvSpPr>
          <p:nvPr>
            <p:ph idx="1"/>
          </p:nvPr>
        </p:nvSpPr>
        <p:spPr>
          <a:xfrm>
            <a:off x="304939" y="1528330"/>
            <a:ext cx="8229182" cy="4342534"/>
          </a:xfrm>
        </p:spPr>
        <p:txBody>
          <a:bodyPr/>
          <a:lstStyle/>
          <a:p>
            <a:r>
              <a:rPr lang="en-US" altLang="en-US" sz="2700">
                <a:ea typeface="ＭＳ Ｐゴシック" pitchFamily="34" charset="-128"/>
              </a:rPr>
              <a:t>How to develop rubrics for constructed response tasks</a:t>
            </a:r>
          </a:p>
          <a:p>
            <a:r>
              <a:rPr lang="en-US" altLang="en-US" sz="2700">
                <a:ea typeface="ＭＳ Ｐゴシック" pitchFamily="34" charset="-128"/>
              </a:rPr>
              <a:t>How to score student responses for constructed response tasks</a:t>
            </a:r>
          </a:p>
          <a:p>
            <a:r>
              <a:rPr lang="en-US" altLang="en-US" sz="2700">
                <a:ea typeface="ＭＳ Ｐゴシック" pitchFamily="34" charset="-128"/>
              </a:rPr>
              <a:t>How to differentiate constructed response tasks for varying student ability</a:t>
            </a:r>
          </a:p>
        </p:txBody>
      </p:sp>
      <p:sp>
        <p:nvSpPr>
          <p:cNvPr id="97283" name="Title 1"/>
          <p:cNvSpPr>
            <a:spLocks noGrp="1"/>
          </p:cNvSpPr>
          <p:nvPr>
            <p:ph type="title"/>
          </p:nvPr>
        </p:nvSpPr>
        <p:spPr>
          <a:xfrm>
            <a:off x="428169" y="461818"/>
            <a:ext cx="6508340" cy="794326"/>
          </a:xfrm>
          <a:ln w="28575">
            <a:solidFill>
              <a:schemeClr val="tx1"/>
            </a:solidFill>
            <a:miter lim="800000"/>
            <a:headEnd/>
            <a:tailEnd/>
          </a:ln>
        </p:spPr>
        <p:txBody>
          <a:bodyPr>
            <a:normAutofit/>
          </a:bodyPr>
          <a:lstStyle/>
          <a:p>
            <a:pPr algn="ctr"/>
            <a:r>
              <a:rPr lang="en-US" altLang="en-US" sz="2800" dirty="0">
                <a:ea typeface="ＭＳ Ｐゴシック" pitchFamily="34" charset="-128"/>
              </a:rPr>
              <a:t>Summary of Topics</a:t>
            </a:r>
          </a:p>
        </p:txBody>
      </p:sp>
    </p:spTree>
    <p:extLst>
      <p:ext uri="{BB962C8B-B14F-4D97-AF65-F5344CB8AC3E}">
        <p14:creationId xmlns:p14="http://schemas.microsoft.com/office/powerpoint/2010/main" val="40500175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Content Placeholder 2"/>
          <p:cNvSpPr>
            <a:spLocks noGrp="1"/>
          </p:cNvSpPr>
          <p:nvPr>
            <p:ph idx="1"/>
          </p:nvPr>
        </p:nvSpPr>
        <p:spPr>
          <a:xfrm>
            <a:off x="304939" y="1856508"/>
            <a:ext cx="8229182" cy="4014355"/>
          </a:xfrm>
        </p:spPr>
        <p:txBody>
          <a:bodyPr/>
          <a:lstStyle/>
          <a:p>
            <a:r>
              <a:rPr lang="en-US" altLang="en-US" sz="2700" dirty="0">
                <a:ea typeface="ＭＳ Ｐゴシック" pitchFamily="34" charset="-128"/>
              </a:rPr>
              <a:t>Define the task which defines the learning standards being taught</a:t>
            </a:r>
          </a:p>
          <a:p>
            <a:r>
              <a:rPr lang="en-US" altLang="en-US" sz="2700" dirty="0">
                <a:ea typeface="ＭＳ Ｐゴシック" pitchFamily="34" charset="-128"/>
              </a:rPr>
              <a:t>Identify the concepts or skills students need to demonstrate</a:t>
            </a:r>
          </a:p>
          <a:p>
            <a:r>
              <a:rPr lang="en-US" altLang="en-US" sz="2700" dirty="0">
                <a:ea typeface="ＭＳ Ｐゴシック" pitchFamily="34" charset="-128"/>
              </a:rPr>
              <a:t>Determine the number of distinct performance levels for the task</a:t>
            </a:r>
          </a:p>
          <a:p>
            <a:r>
              <a:rPr lang="en-US" altLang="en-US" sz="2700" dirty="0">
                <a:ea typeface="ＭＳ Ｐゴシック" pitchFamily="34" charset="-128"/>
              </a:rPr>
              <a:t>Identify the criteria for each level of performance</a:t>
            </a:r>
          </a:p>
        </p:txBody>
      </p:sp>
      <p:sp>
        <p:nvSpPr>
          <p:cNvPr id="98307" name="Title 1"/>
          <p:cNvSpPr>
            <a:spLocks noGrp="1"/>
          </p:cNvSpPr>
          <p:nvPr>
            <p:ph type="title"/>
          </p:nvPr>
        </p:nvSpPr>
        <p:spPr>
          <a:xfrm>
            <a:off x="428169" y="461818"/>
            <a:ext cx="6517576" cy="775855"/>
          </a:xfrm>
          <a:ln w="28575">
            <a:solidFill>
              <a:schemeClr val="tx1"/>
            </a:solidFill>
            <a:miter lim="800000"/>
            <a:headEnd/>
            <a:tailEnd/>
          </a:ln>
        </p:spPr>
        <p:txBody>
          <a:bodyPr>
            <a:noAutofit/>
          </a:bodyPr>
          <a:lstStyle/>
          <a:p>
            <a:r>
              <a:rPr lang="en-US" altLang="en-US" sz="2800" dirty="0">
                <a:ea typeface="ＭＳ Ｐゴシック" pitchFamily="34" charset="-128"/>
              </a:rPr>
              <a:t>How to Develop Rubrics for </a:t>
            </a:r>
            <a:br>
              <a:rPr lang="en-US" altLang="en-US" sz="2800" dirty="0">
                <a:ea typeface="ＭＳ Ｐゴシック" pitchFamily="34" charset="-128"/>
              </a:rPr>
            </a:br>
            <a:r>
              <a:rPr lang="en-US" altLang="en-US" sz="2800" dirty="0">
                <a:ea typeface="ＭＳ Ｐゴシック" pitchFamily="34" charset="-128"/>
              </a:rPr>
              <a:t>Constructed Response Tasks</a:t>
            </a:r>
          </a:p>
        </p:txBody>
      </p:sp>
    </p:spTree>
    <p:extLst>
      <p:ext uri="{BB962C8B-B14F-4D97-AF65-F5344CB8AC3E}">
        <p14:creationId xmlns:p14="http://schemas.microsoft.com/office/powerpoint/2010/main" val="40194069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3"/>
          <p:cNvSpPr>
            <a:spLocks noGrp="1"/>
          </p:cNvSpPr>
          <p:nvPr>
            <p:ph type="title"/>
          </p:nvPr>
        </p:nvSpPr>
        <p:spPr>
          <a:xfrm>
            <a:off x="467852" y="2747097"/>
            <a:ext cx="8229182" cy="1143000"/>
          </a:xfrm>
        </p:spPr>
        <p:txBody>
          <a:bodyPr/>
          <a:lstStyle/>
          <a:p>
            <a:pPr algn="ctr"/>
            <a:r>
              <a:rPr lang="en-US" altLang="en-US" dirty="0" smtClean="0">
                <a:ea typeface="ＭＳ Ｐゴシック" pitchFamily="34" charset="-128"/>
              </a:rPr>
              <a:t>Grade 8 Math Example</a:t>
            </a:r>
          </a:p>
        </p:txBody>
      </p:sp>
    </p:spTree>
    <p:extLst>
      <p:ext uri="{BB962C8B-B14F-4D97-AF65-F5344CB8AC3E}">
        <p14:creationId xmlns:p14="http://schemas.microsoft.com/office/powerpoint/2010/main" val="6628571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Content Placeholder 2"/>
          <p:cNvSpPr>
            <a:spLocks noGrp="1"/>
          </p:cNvSpPr>
          <p:nvPr>
            <p:ph idx="1"/>
          </p:nvPr>
        </p:nvSpPr>
        <p:spPr>
          <a:xfrm>
            <a:off x="304939" y="1819564"/>
            <a:ext cx="8229182" cy="4051300"/>
          </a:xfrm>
        </p:spPr>
        <p:txBody>
          <a:bodyPr/>
          <a:lstStyle/>
          <a:p>
            <a:pPr marL="0" indent="0">
              <a:buNone/>
            </a:pPr>
            <a:r>
              <a:rPr lang="en-US" altLang="en-US" sz="2400" dirty="0">
                <a:ea typeface="ＭＳ Ｐゴシック" pitchFamily="34" charset="-128"/>
              </a:rPr>
              <a:t>While she was on vacation, Tara sent 14 friends either a letter or a postcard. She spent $3.84 on postage.  If it costs $0.20 to mail a postcard and $0.33 to mail a letter, how many letters did Tara send?  Show what you did to get your answer.</a:t>
            </a:r>
          </a:p>
        </p:txBody>
      </p:sp>
      <p:sp>
        <p:nvSpPr>
          <p:cNvPr id="100355" name="Title 1"/>
          <p:cNvSpPr>
            <a:spLocks noGrp="1"/>
          </p:cNvSpPr>
          <p:nvPr>
            <p:ph type="title"/>
          </p:nvPr>
        </p:nvSpPr>
        <p:spPr>
          <a:xfrm>
            <a:off x="428169" y="424872"/>
            <a:ext cx="6517575" cy="793895"/>
          </a:xfrm>
          <a:ln w="28575">
            <a:solidFill>
              <a:schemeClr val="tx1"/>
            </a:solidFill>
            <a:miter lim="800000"/>
            <a:headEnd/>
            <a:tailEnd/>
          </a:ln>
        </p:spPr>
        <p:txBody>
          <a:bodyPr/>
          <a:lstStyle/>
          <a:p>
            <a:pPr algn="ctr"/>
            <a:r>
              <a:rPr lang="en-US" altLang="en-US" sz="3200" dirty="0">
                <a:ea typeface="ＭＳ Ｐゴシック" pitchFamily="34" charset="-128"/>
              </a:rPr>
              <a:t>Task</a:t>
            </a:r>
          </a:p>
        </p:txBody>
      </p:sp>
    </p:spTree>
    <p:extLst>
      <p:ext uri="{BB962C8B-B14F-4D97-AF65-F5344CB8AC3E}">
        <p14:creationId xmlns:p14="http://schemas.microsoft.com/office/powerpoint/2010/main" val="42333286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p:nvPr>
        </p:nvSpPr>
        <p:spPr>
          <a:xfrm>
            <a:off x="495005" y="424872"/>
            <a:ext cx="6423031" cy="822037"/>
          </a:xfrm>
          <a:ln w="28575">
            <a:solidFill>
              <a:schemeClr val="tx1"/>
            </a:solidFill>
            <a:miter lim="800000"/>
            <a:headEnd/>
            <a:tailEnd/>
          </a:ln>
        </p:spPr>
        <p:txBody>
          <a:bodyPr>
            <a:normAutofit/>
          </a:bodyPr>
          <a:lstStyle/>
          <a:p>
            <a:pPr algn="ctr"/>
            <a:r>
              <a:rPr lang="en-US" altLang="en-US" sz="2800" dirty="0">
                <a:ea typeface="ＭＳ Ｐゴシック" pitchFamily="34" charset="-128"/>
              </a:rPr>
              <a:t>Skills to be Demonstrated</a:t>
            </a:r>
          </a:p>
        </p:txBody>
      </p:sp>
      <p:sp>
        <p:nvSpPr>
          <p:cNvPr id="34818" name="Content Placeholder 2"/>
          <p:cNvSpPr>
            <a:spLocks noGrp="1"/>
          </p:cNvSpPr>
          <p:nvPr>
            <p:ph idx="1"/>
          </p:nvPr>
        </p:nvSpPr>
        <p:spPr>
          <a:xfrm>
            <a:off x="417725" y="2190751"/>
            <a:ext cx="8229182" cy="3262313"/>
          </a:xfrm>
        </p:spPr>
        <p:txBody>
          <a:bodyPr/>
          <a:lstStyle/>
          <a:p>
            <a:pPr marL="0" indent="0">
              <a:buNone/>
            </a:pPr>
            <a:r>
              <a:rPr lang="en-US" altLang="en-US" sz="2700" dirty="0">
                <a:ea typeface="ＭＳ Ｐゴシック" pitchFamily="34" charset="-128"/>
              </a:rPr>
              <a:t>Build </a:t>
            </a:r>
            <a:r>
              <a:rPr lang="en-US" altLang="en-US" sz="2700" dirty="0" smtClean="0">
                <a:ea typeface="ＭＳ Ｐゴシック" pitchFamily="34" charset="-128"/>
              </a:rPr>
              <a:t>a </a:t>
            </a:r>
            <a:r>
              <a:rPr lang="en-US" altLang="en-US" sz="2700" dirty="0">
                <a:ea typeface="ＭＳ Ｐゴシック" pitchFamily="34" charset="-128"/>
              </a:rPr>
              <a:t>function that models a relationship between two quantities.</a:t>
            </a:r>
          </a:p>
          <a:p>
            <a:pPr marL="0" indent="0">
              <a:buNone/>
            </a:pPr>
            <a:endParaRPr lang="en-US" altLang="en-US" sz="2700" dirty="0">
              <a:ea typeface="ＭＳ Ｐゴシック" pitchFamily="34" charset="-128"/>
            </a:endParaRPr>
          </a:p>
          <a:p>
            <a:pPr marL="0" indent="0">
              <a:buNone/>
            </a:pPr>
            <a:r>
              <a:rPr lang="en-US" altLang="en-US" sz="2700" dirty="0">
                <a:ea typeface="ＭＳ Ｐゴシック" pitchFamily="34" charset="-128"/>
              </a:rPr>
              <a:t>Develop a </a:t>
            </a:r>
            <a:r>
              <a:rPr lang="en-US" altLang="en-US" sz="2700" dirty="0" smtClean="0">
                <a:ea typeface="ＭＳ Ｐゴシック" pitchFamily="34" charset="-128"/>
              </a:rPr>
              <a:t>method to </a:t>
            </a:r>
            <a:r>
              <a:rPr lang="en-US" altLang="en-US" sz="2700" dirty="0">
                <a:ea typeface="ＭＳ Ｐゴシック" pitchFamily="34" charset="-128"/>
              </a:rPr>
              <a:t>solve a system of two equations with two variables</a:t>
            </a:r>
            <a:r>
              <a:rPr lang="en-US" altLang="en-US" sz="2100" dirty="0">
                <a:ea typeface="ＭＳ Ｐゴシック" pitchFamily="34" charset="-128"/>
              </a:rPr>
              <a:t>.</a:t>
            </a:r>
          </a:p>
        </p:txBody>
      </p:sp>
    </p:spTree>
    <p:extLst>
      <p:ext uri="{BB962C8B-B14F-4D97-AF65-F5344CB8AC3E}">
        <p14:creationId xmlns:p14="http://schemas.microsoft.com/office/powerpoint/2010/main" val="19536091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p:nvPr>
        </p:nvSpPr>
        <p:spPr>
          <a:xfrm>
            <a:off x="417725" y="452582"/>
            <a:ext cx="6509548" cy="794327"/>
          </a:xfrm>
          <a:ln w="28575">
            <a:solidFill>
              <a:schemeClr val="tx1"/>
            </a:solidFill>
            <a:miter lim="800000"/>
            <a:headEnd/>
            <a:tailEnd/>
          </a:ln>
        </p:spPr>
        <p:txBody>
          <a:bodyPr>
            <a:noAutofit/>
          </a:bodyPr>
          <a:lstStyle/>
          <a:p>
            <a:r>
              <a:rPr lang="en-US" altLang="en-US" sz="2800" dirty="0">
                <a:ea typeface="ＭＳ Ｐゴシック" pitchFamily="34" charset="-128"/>
              </a:rPr>
              <a:t>Number of Performance Levels </a:t>
            </a:r>
            <a:r>
              <a:rPr lang="en-US" altLang="en-US" sz="2800" dirty="0" smtClean="0">
                <a:ea typeface="ＭＳ Ｐゴシック" pitchFamily="34" charset="-128"/>
              </a:rPr>
              <a:t>Identified </a:t>
            </a:r>
            <a:endParaRPr lang="en-US" altLang="en-US" sz="2800" dirty="0">
              <a:ea typeface="ＭＳ Ｐゴシック" pitchFamily="34" charset="-128"/>
            </a:endParaRPr>
          </a:p>
        </p:txBody>
      </p:sp>
      <p:sp>
        <p:nvSpPr>
          <p:cNvPr id="34818" name="Content Placeholder 2"/>
          <p:cNvSpPr>
            <a:spLocks noGrp="1"/>
          </p:cNvSpPr>
          <p:nvPr>
            <p:ph idx="1"/>
          </p:nvPr>
        </p:nvSpPr>
        <p:spPr>
          <a:xfrm>
            <a:off x="457410" y="1699490"/>
            <a:ext cx="8229182" cy="4249305"/>
          </a:xfrm>
        </p:spPr>
        <p:txBody>
          <a:bodyPr/>
          <a:lstStyle/>
          <a:p>
            <a:r>
              <a:rPr lang="en-US" altLang="en-US" sz="2700" dirty="0">
                <a:ea typeface="ＭＳ Ｐゴシック" pitchFamily="34" charset="-128"/>
              </a:rPr>
              <a:t>Interpretation of task processes</a:t>
            </a:r>
          </a:p>
          <a:p>
            <a:r>
              <a:rPr lang="en-US" altLang="en-US" sz="2700" dirty="0">
                <a:ea typeface="ＭＳ Ｐゴシック" pitchFamily="34" charset="-128"/>
              </a:rPr>
              <a:t>Range of accuracy for processes</a:t>
            </a:r>
          </a:p>
          <a:p>
            <a:r>
              <a:rPr lang="en-US" altLang="en-US" sz="2700" dirty="0">
                <a:ea typeface="ＭＳ Ｐゴシック" pitchFamily="34" charset="-128"/>
              </a:rPr>
              <a:t>Representation of task strategies and computations</a:t>
            </a:r>
          </a:p>
          <a:p>
            <a:r>
              <a:rPr lang="en-US" altLang="en-US" sz="2700" dirty="0">
                <a:ea typeface="ＭＳ Ｐゴシック" pitchFamily="34" charset="-128"/>
              </a:rPr>
              <a:t>Accuracy of computations </a:t>
            </a:r>
          </a:p>
        </p:txBody>
      </p:sp>
    </p:spTree>
    <p:extLst>
      <p:ext uri="{BB962C8B-B14F-4D97-AF65-F5344CB8AC3E}">
        <p14:creationId xmlns:p14="http://schemas.microsoft.com/office/powerpoint/2010/main" val="28526834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818">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81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p:bldLst>
  </p:timing>
</p:sld>
</file>

<file path=ppt/theme/theme1.xml><?xml version="1.0" encoding="utf-8"?>
<a:theme xmlns:a="http://schemas.openxmlformats.org/drawingml/2006/main" name="GaDOE-PowerPoint-White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d496aed-39d0-4758-b3cf-4e4773287716"/>
    <Page xmlns="20a672bb-8554-40ed-8ef6-17ff2403b73b" xsi:nil="true"/>
    <PublishingExpirationDate xmlns="http://schemas.microsoft.com/sharepoint/v3" xsi:nil="true"/>
    <Page_x0020_SubHeader xmlns="20a672bb-8554-40ed-8ef6-17ff2403b73b"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8B34819C3326640A5C369F682C5BCEC" ma:contentTypeVersion="3" ma:contentTypeDescription="Create a new document." ma:contentTypeScope="" ma:versionID="b4d03f235370e36574effe2eb9849c75">
  <xsd:schema xmlns:xsd="http://www.w3.org/2001/XMLSchema" xmlns:xs="http://www.w3.org/2001/XMLSchema" xmlns:p="http://schemas.microsoft.com/office/2006/metadata/properties" xmlns:ns1="http://schemas.microsoft.com/sharepoint/v3" xmlns:ns2="1d496aed-39d0-4758-b3cf-4e4773287716" xmlns:ns3="20a672bb-8554-40ed-8ef6-17ff2403b73b" targetNamespace="http://schemas.microsoft.com/office/2006/metadata/properties" ma:root="true" ma:fieldsID="dc85d28dfa76c5fff1f4bca85981001c" ns1:_="" ns2:_="" ns3:_="">
    <xsd:import namespace="http://schemas.microsoft.com/sharepoint/v3"/>
    <xsd:import namespace="1d496aed-39d0-4758-b3cf-4e4773287716"/>
    <xsd:import namespace="20a672bb-8554-40ed-8ef6-17ff2403b73b"/>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element ref="ns3:Page" minOccurs="0"/>
                <xsd:element ref="ns3:Page_x0020_SubHea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internalName="PublishingStartDate">
      <xsd:simpleType>
        <xsd:restriction base="dms:Unknown"/>
      </xsd:simpleType>
    </xsd:element>
    <xsd:element name="PublishingExpirationDate" ma:index="11"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0a672bb-8554-40ed-8ef6-17ff2403b73b" elementFormDefault="qualified">
    <xsd:import namespace="http://schemas.microsoft.com/office/2006/documentManagement/types"/>
    <xsd:import namespace="http://schemas.microsoft.com/office/infopath/2007/PartnerControls"/>
    <xsd:element name="Page" ma:index="12" nillable="true" ma:displayName="Page" ma:list="{812383B8-FDBA-42DE-9B28-EFCB3124A900}" ma:internalName="Page">
      <xsd:simpleType>
        <xsd:restriction base="dms:Lookup"/>
      </xsd:simpleType>
    </xsd:element>
    <xsd:element name="Page_x0020_SubHeader" ma:index="13" nillable="true" ma:displayName="Page SubHeader" ma:internalName="Page_x0020_SubHeader">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A6D85F6-4B99-4655-9855-D4AD5D139659}"/>
</file>

<file path=customXml/itemProps2.xml><?xml version="1.0" encoding="utf-8"?>
<ds:datastoreItem xmlns:ds="http://schemas.openxmlformats.org/officeDocument/2006/customXml" ds:itemID="{AAA23944-240E-4FC4-96F9-492DD1E51F90}"/>
</file>

<file path=customXml/itemProps3.xml><?xml version="1.0" encoding="utf-8"?>
<ds:datastoreItem xmlns:ds="http://schemas.openxmlformats.org/officeDocument/2006/customXml" ds:itemID="{8255D709-8D20-4B28-8015-06775B52491E}"/>
</file>

<file path=docProps/app.xml><?xml version="1.0" encoding="utf-8"?>
<Properties xmlns="http://schemas.openxmlformats.org/officeDocument/2006/extended-properties" xmlns:vt="http://schemas.openxmlformats.org/officeDocument/2006/docPropsVTypes">
  <Template>GaDOE-PowerPoint-WhiteTemplate</Template>
  <TotalTime>916</TotalTime>
  <Words>1069</Words>
  <Application>Microsoft Office PowerPoint</Application>
  <PresentationFormat>On-screen Show (4:3)</PresentationFormat>
  <Paragraphs>146</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GaDOE-PowerPoint-WhiteTemplate</vt:lpstr>
      <vt:lpstr>             Assessment for Learning Series     Module 4:  Working through Complex Issues Related to  Student Responses  to Constructed  Response Items   </vt:lpstr>
      <vt:lpstr>  Definition  </vt:lpstr>
      <vt:lpstr> Using Assessment for Learning in Classrooms:  A Continuous Cycle </vt:lpstr>
      <vt:lpstr>Summary of Topics</vt:lpstr>
      <vt:lpstr>How to Develop Rubrics for  Constructed Response Tasks</vt:lpstr>
      <vt:lpstr>Grade 8 Math Example</vt:lpstr>
      <vt:lpstr>Task</vt:lpstr>
      <vt:lpstr>Skills to be Demonstrated</vt:lpstr>
      <vt:lpstr>Number of Performance Levels Identified </vt:lpstr>
      <vt:lpstr>Defined Performance Levels </vt:lpstr>
      <vt:lpstr>Example of Satisfactory  Performance Level Response</vt:lpstr>
      <vt:lpstr>Example of Partial  Performance Level Response</vt:lpstr>
      <vt:lpstr>Example of Minimal  Performance Level Response</vt:lpstr>
      <vt:lpstr>Exercise 1:  Determine Performance Level of Response Shown</vt:lpstr>
      <vt:lpstr>Exercise 2:  Determine Performance Level of Response Shown </vt:lpstr>
      <vt:lpstr>8th Grade Reading Example</vt:lpstr>
      <vt:lpstr>Description of Passage</vt:lpstr>
      <vt:lpstr> Task </vt:lpstr>
      <vt:lpstr>Skills to be Demonstrated</vt:lpstr>
      <vt:lpstr>Number of Performance Levels Identified</vt:lpstr>
      <vt:lpstr>Definition of Satisfactory Performance Level</vt:lpstr>
      <vt:lpstr>Example of Satisfactory  Performance Level Response</vt:lpstr>
      <vt:lpstr>Definition of Partial  Performance Level</vt:lpstr>
      <vt:lpstr> Example of Partial  Performance Level Response </vt:lpstr>
      <vt:lpstr>Definition of Minimal  Performance Level</vt:lpstr>
      <vt:lpstr>Example of Minimal  Performance Level Response</vt:lpstr>
      <vt:lpstr>Example of Unacceptable  Response</vt:lpstr>
      <vt:lpstr>How to Score Student Answers for  Constructed Response Tasks</vt:lpstr>
      <vt:lpstr>How to Differentiate Constructed Response Tasks for Varying Ability Levels</vt:lpstr>
      <vt:lpstr>Close-out</vt:lpstr>
      <vt:lpstr>References</vt:lpstr>
    </vt:vector>
  </TitlesOfParts>
  <Company>GADOE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Tony</dc:creator>
  <cp:lastModifiedBy>Bobbie Bable</cp:lastModifiedBy>
  <cp:revision>62</cp:revision>
  <cp:lastPrinted>2015-08-11T17:12:23Z</cp:lastPrinted>
  <dcterms:created xsi:type="dcterms:W3CDTF">2015-02-02T18:43:19Z</dcterms:created>
  <dcterms:modified xsi:type="dcterms:W3CDTF">2015-08-11T17:24:50Z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0x01010098B34819C3326640A5C369F682C5BCEC</vt:lpwstr>
  </property>
</Properties>
</file>