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2"/>
  </p:notesMasterIdLst>
  <p:handoutMasterIdLst>
    <p:handoutMasterId r:id="rId63"/>
  </p:handoutMasterIdLst>
  <p:sldIdLst>
    <p:sldId id="624" r:id="rId5"/>
    <p:sldId id="971" r:id="rId6"/>
    <p:sldId id="633" r:id="rId7"/>
    <p:sldId id="972" r:id="rId8"/>
    <p:sldId id="766" r:id="rId9"/>
    <p:sldId id="581" r:id="rId10"/>
    <p:sldId id="583" r:id="rId11"/>
    <p:sldId id="830" r:id="rId12"/>
    <p:sldId id="1006" r:id="rId13"/>
    <p:sldId id="987" r:id="rId14"/>
    <p:sldId id="988" r:id="rId15"/>
    <p:sldId id="989" r:id="rId16"/>
    <p:sldId id="990" r:id="rId17"/>
    <p:sldId id="986" r:id="rId18"/>
    <p:sldId id="1002" r:id="rId19"/>
    <p:sldId id="1003" r:id="rId20"/>
    <p:sldId id="706" r:id="rId21"/>
    <p:sldId id="625" r:id="rId22"/>
    <p:sldId id="576" r:id="rId23"/>
    <p:sldId id="705" r:id="rId24"/>
    <p:sldId id="677" r:id="rId25"/>
    <p:sldId id="843" r:id="rId26"/>
    <p:sldId id="968" r:id="rId27"/>
    <p:sldId id="780" r:id="rId28"/>
    <p:sldId id="963" r:id="rId29"/>
    <p:sldId id="964" r:id="rId30"/>
    <p:sldId id="965" r:id="rId31"/>
    <p:sldId id="966" r:id="rId32"/>
    <p:sldId id="967" r:id="rId33"/>
    <p:sldId id="798" r:id="rId34"/>
    <p:sldId id="977" r:id="rId35"/>
    <p:sldId id="981" r:id="rId36"/>
    <p:sldId id="713" r:id="rId37"/>
    <p:sldId id="806" r:id="rId38"/>
    <p:sldId id="1005" r:id="rId39"/>
    <p:sldId id="957" r:id="rId40"/>
    <p:sldId id="597" r:id="rId41"/>
    <p:sldId id="1023" r:id="rId42"/>
    <p:sldId id="1026" r:id="rId43"/>
    <p:sldId id="954" r:id="rId44"/>
    <p:sldId id="910" r:id="rId45"/>
    <p:sldId id="1025" r:id="rId46"/>
    <p:sldId id="925" r:id="rId47"/>
    <p:sldId id="850" r:id="rId48"/>
    <p:sldId id="944" r:id="rId49"/>
    <p:sldId id="567" r:id="rId50"/>
    <p:sldId id="614" r:id="rId51"/>
    <p:sldId id="585" r:id="rId52"/>
    <p:sldId id="962" r:id="rId53"/>
    <p:sldId id="848" r:id="rId54"/>
    <p:sldId id="847" r:id="rId55"/>
    <p:sldId id="951" r:id="rId56"/>
    <p:sldId id="881" r:id="rId57"/>
    <p:sldId id="1018" r:id="rId58"/>
    <p:sldId id="1019" r:id="rId59"/>
    <p:sldId id="773" r:id="rId60"/>
    <p:sldId id="636"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807CA86-CE4E-4D39-8F51-ED170F0DED62}">
          <p14:sldIdLst>
            <p14:sldId id="624"/>
            <p14:sldId id="971"/>
          </p14:sldIdLst>
        </p14:section>
        <p14:section name="Developing the Local Testing Calendar" id="{BAE77F62-C80A-4C72-9EF8-7DA34FB7356F}">
          <p14:sldIdLst>
            <p14:sldId id="633"/>
            <p14:sldId id="972"/>
            <p14:sldId id="766"/>
            <p14:sldId id="581"/>
            <p14:sldId id="583"/>
            <p14:sldId id="830"/>
            <p14:sldId id="1006"/>
            <p14:sldId id="987"/>
            <p14:sldId id="988"/>
            <p14:sldId id="989"/>
            <p14:sldId id="990"/>
            <p14:sldId id="986"/>
            <p14:sldId id="1002"/>
            <p14:sldId id="1003"/>
            <p14:sldId id="706"/>
          </p14:sldIdLst>
        </p14:section>
        <p14:section name="Technology and Site Readiness" id="{9A4ABC90-10D7-469B-8F13-55DA7C92141E}">
          <p14:sldIdLst>
            <p14:sldId id="625"/>
            <p14:sldId id="576"/>
            <p14:sldId id="705"/>
            <p14:sldId id="677"/>
            <p14:sldId id="843"/>
          </p14:sldIdLst>
        </p14:section>
        <p14:section name="Site Technology Readiness Checklist" id="{539C774C-3FFF-4100-A330-CC7370DADE92}">
          <p14:sldIdLst>
            <p14:sldId id="968"/>
            <p14:sldId id="780"/>
            <p14:sldId id="963"/>
            <p14:sldId id="964"/>
            <p14:sldId id="965"/>
            <p14:sldId id="966"/>
            <p14:sldId id="967"/>
          </p14:sldIdLst>
        </p14:section>
        <p14:section name="Training Expectations" id="{3BB7ABD1-E3B0-44B3-AD68-F52475DD85C2}">
          <p14:sldIdLst>
            <p14:sldId id="798"/>
            <p14:sldId id="977"/>
            <p14:sldId id="981"/>
            <p14:sldId id="713"/>
            <p14:sldId id="806"/>
            <p14:sldId id="1005"/>
            <p14:sldId id="957"/>
            <p14:sldId id="597"/>
            <p14:sldId id="1023"/>
            <p14:sldId id="1026"/>
            <p14:sldId id="954"/>
            <p14:sldId id="910"/>
            <p14:sldId id="1025"/>
            <p14:sldId id="925"/>
            <p14:sldId id="850"/>
            <p14:sldId id="944"/>
            <p14:sldId id="567"/>
          </p14:sldIdLst>
        </p14:section>
        <p14:section name="Communications" id="{F143238D-9BB9-4F8A-BE39-D89C51D15E04}">
          <p14:sldIdLst>
            <p14:sldId id="614"/>
            <p14:sldId id="585"/>
            <p14:sldId id="962"/>
            <p14:sldId id="848"/>
            <p14:sldId id="847"/>
          </p14:sldIdLst>
        </p14:section>
        <p14:section name="Creating a School Assessment Plan" id="{E3903361-84F4-433D-BC6C-526CBF497D4F}">
          <p14:sldIdLst>
            <p14:sldId id="951"/>
            <p14:sldId id="881"/>
            <p14:sldId id="1018"/>
            <p14:sldId id="1019"/>
            <p14:sldId id="773"/>
            <p14:sldId id="63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Greene" initials="SG" lastIdx="118" clrIdx="0">
    <p:extLst>
      <p:ext uri="{19B8F6BF-5375-455C-9EA6-DF929625EA0E}">
        <p15:presenceInfo xmlns:p15="http://schemas.microsoft.com/office/powerpoint/2012/main" userId="S::Sandra.Greene@doe.k12.ga.us::bcc4c9e6-04ef-42b7-be7f-d4a88ff49640" providerId="AD"/>
      </p:ext>
    </p:extLst>
  </p:cmAuthor>
  <p:cmAuthor id="2" name="Joseph Blessing" initials="JB" lastIdx="53" clrIdx="1">
    <p:extLst>
      <p:ext uri="{19B8F6BF-5375-455C-9EA6-DF929625EA0E}">
        <p15:presenceInfo xmlns:p15="http://schemas.microsoft.com/office/powerpoint/2012/main" userId="S::Joseph.Blessing@doe.k12.ga.us::7889c011-a317-4592-94f1-ef0eb833f7a2" providerId="AD"/>
      </p:ext>
    </p:extLst>
  </p:cmAuthor>
  <p:cmAuthor id="3" name="Missy Shealy" initials="MS" lastIdx="43" clrIdx="2">
    <p:extLst>
      <p:ext uri="{19B8F6BF-5375-455C-9EA6-DF929625EA0E}">
        <p15:presenceInfo xmlns:p15="http://schemas.microsoft.com/office/powerpoint/2012/main" userId="S::Missy.Shealy@doe.k12.ga.us::921a2060-1a52-4962-b77a-47179b23f210" providerId="AD"/>
      </p:ext>
    </p:extLst>
  </p:cmAuthor>
  <p:cmAuthor id="4" name="Robert McLeod" initials="RM" lastIdx="8" clrIdx="3">
    <p:extLst>
      <p:ext uri="{19B8F6BF-5375-455C-9EA6-DF929625EA0E}">
        <p15:presenceInfo xmlns:p15="http://schemas.microsoft.com/office/powerpoint/2012/main" userId="S::Robert.McLeod@doe.k12.ga.us::13caff03-e165-4729-a6f9-3dd5bf750ba9" providerId="AD"/>
      </p:ext>
    </p:extLst>
  </p:cmAuthor>
  <p:cmAuthor id="5" name="Mary Nesbit-McBride" initials="MN" lastIdx="6" clrIdx="4">
    <p:extLst>
      <p:ext uri="{19B8F6BF-5375-455C-9EA6-DF929625EA0E}">
        <p15:presenceInfo xmlns:p15="http://schemas.microsoft.com/office/powerpoint/2012/main" userId="S::mary.nesbit-mcbride@doe.k12.ga.us::c94e564c-09e8-4def-85df-5060c39c2f2e" providerId="AD"/>
      </p:ext>
    </p:extLst>
  </p:cmAuthor>
  <p:cmAuthor id="6" name="Bobbie Bable" initials="BB" lastIdx="1" clrIdx="5">
    <p:extLst>
      <p:ext uri="{19B8F6BF-5375-455C-9EA6-DF929625EA0E}">
        <p15:presenceInfo xmlns:p15="http://schemas.microsoft.com/office/powerpoint/2012/main" userId="S::bobbie.bable@doe.k12.ga.us::bbbfd4a1-3081-47d2-b19e-054577268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D47"/>
    <a:srgbClr val="007E67"/>
    <a:srgbClr val="01AF50"/>
    <a:srgbClr val="ED7D31"/>
    <a:srgbClr val="A9D18E"/>
    <a:srgbClr val="767171"/>
    <a:srgbClr val="44883E"/>
    <a:srgbClr val="1186CA"/>
    <a:srgbClr val="00A9A1"/>
    <a:srgbClr val="D57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93F44-69E4-44AB-B8A7-6A72E8032634}" v="1067" dt="2019-08-19T19:10:11.769"/>
    <p1510:client id="{EBBC3F62-DBF6-4865-9658-1B07E22D725F}" v="165" dt="2019-08-19T19:31:12.58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A50-4DF8-B6E3-921FF678587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A50-4DF8-B6E3-921FF678587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A50-4DF8-B6E3-921FF678587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A50-4DF8-B6E3-921FF6785875}"/>
              </c:ext>
            </c:extLst>
          </c:dPt>
          <c:dPt>
            <c:idx val="4"/>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A50-4DF8-B6E3-921FF6785875}"/>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50-4DF8-B6E3-921FF6785875}"/>
                </c:ext>
              </c:extLst>
            </c:dLbl>
            <c:dLbl>
              <c:idx val="2"/>
              <c:delete val="1"/>
              <c:extLst>
                <c:ext xmlns:c15="http://schemas.microsoft.com/office/drawing/2012/chart" uri="{CE6537A1-D6FC-4f65-9D91-7224C49458BB}"/>
                <c:ext xmlns:c16="http://schemas.microsoft.com/office/drawing/2014/chart" uri="{C3380CC4-5D6E-409C-BE32-E72D297353CC}">
                  <c16:uniqueId val="{00000005-FA50-4DF8-B6E3-921FF6785875}"/>
                </c:ext>
              </c:extLst>
            </c:dLbl>
            <c:dLbl>
              <c:idx val="3"/>
              <c:tx>
                <c:rich>
                  <a:bodyPr/>
                  <a:lstStyle/>
                  <a:p>
                    <a:r>
                      <a:rPr lang="en-US"/>
                      <a:t>&lt;1%</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50-4DF8-B6E3-921FF6785875}"/>
                </c:ext>
              </c:extLst>
            </c:dLbl>
            <c:dLbl>
              <c:idx val="4"/>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52%</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50-4DF8-B6E3-921FF67858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Sheet2!$A$1:$A$5</c:f>
              <c:strCache>
                <c:ptCount val="5"/>
                <c:pt idx="0">
                  <c:v>Chrome</c:v>
                </c:pt>
                <c:pt idx="1">
                  <c:v>iPad</c:v>
                </c:pt>
                <c:pt idx="2">
                  <c:v>Linux</c:v>
                </c:pt>
                <c:pt idx="3">
                  <c:v>Mac</c:v>
                </c:pt>
                <c:pt idx="4">
                  <c:v>Windows</c:v>
                </c:pt>
              </c:strCache>
            </c:strRef>
          </c:cat>
          <c:val>
            <c:numRef>
              <c:f>Sheet2!$B$1:$B$5</c:f>
              <c:numCache>
                <c:formatCode>0%</c:formatCode>
                <c:ptCount val="5"/>
                <c:pt idx="0">
                  <c:v>0.46</c:v>
                </c:pt>
                <c:pt idx="1">
                  <c:v>0.02</c:v>
                </c:pt>
                <c:pt idx="2">
                  <c:v>0</c:v>
                </c:pt>
                <c:pt idx="3">
                  <c:v>0.01</c:v>
                </c:pt>
                <c:pt idx="4">
                  <c:v>0.51</c:v>
                </c:pt>
              </c:numCache>
            </c:numRef>
          </c:val>
          <c:extLst>
            <c:ext xmlns:c16="http://schemas.microsoft.com/office/drawing/2014/chart" uri="{C3380CC4-5D6E-409C-BE32-E72D297353CC}">
              <c16:uniqueId val="{0000000A-FA50-4DF8-B6E3-921FF6785875}"/>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jewell.aurorak12.org/collaborative-planning-and-understanding-by-design/" TargetMode="External"/><Relationship Id="rId1" Type="http://schemas.openxmlformats.org/officeDocument/2006/relationships/image" Target="../media/image19.jpg"/><Relationship Id="rId6" Type="http://schemas.openxmlformats.org/officeDocument/2006/relationships/hyperlink" Target="https://commons.wikimedia.org/wiki/Category:Vector_images_of_everyday_objects" TargetMode="External"/><Relationship Id="rId5" Type="http://schemas.openxmlformats.org/officeDocument/2006/relationships/image" Target="../media/image22.png"/><Relationship Id="rId4" Type="http://schemas.openxmlformats.org/officeDocument/2006/relationships/image" Target="../media/image21.png"/></Relationships>
</file>

<file path=ppt/diagrams/_rels/data11.xml.rels><?xml version="1.0" encoding="UTF-8" standalone="yes"?>
<Relationships xmlns="http://schemas.openxmlformats.org/package/2006/relationships"><Relationship Id="rId2" Type="http://schemas.openxmlformats.org/officeDocument/2006/relationships/hyperlink" Target="http://www.neuroscienze.net/?p=4032" TargetMode="External"/><Relationship Id="rId1" Type="http://schemas.openxmlformats.org/officeDocument/2006/relationships/image" Target="../media/image23.jpeg"/></Relationships>
</file>

<file path=ppt/diagrams/_rels/data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jewell.aurorak12.org/collaborative-planning-and-understanding-by-design/" TargetMode="External"/><Relationship Id="rId1" Type="http://schemas.openxmlformats.org/officeDocument/2006/relationships/image" Target="../media/image19.jpg"/><Relationship Id="rId6" Type="http://schemas.openxmlformats.org/officeDocument/2006/relationships/hyperlink" Target="https://commons.wikimedia.org/wiki/Category:Vector_images_of_everyday_objects" TargetMode="External"/><Relationship Id="rId5" Type="http://schemas.openxmlformats.org/officeDocument/2006/relationships/image" Target="../media/image22.png"/><Relationship Id="rId4" Type="http://schemas.openxmlformats.org/officeDocument/2006/relationships/image" Target="../media/image21.png"/></Relationships>
</file>

<file path=ppt/diagrams/_rels/drawing11.xml.rels><?xml version="1.0" encoding="UTF-8" standalone="yes"?>
<Relationships xmlns="http://schemas.openxmlformats.org/package/2006/relationships"><Relationship Id="rId2" Type="http://schemas.openxmlformats.org/officeDocument/2006/relationships/hyperlink" Target="http://www.neuroscienze.net/?p=4032" TargetMode="External"/><Relationship Id="rId1" Type="http://schemas.openxmlformats.org/officeDocument/2006/relationships/image" Target="../media/image23.jpeg"/></Relationships>
</file>

<file path=ppt/diagrams/_rels/drawing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E94BA-D697-405F-A318-EA03B71043F2}"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CA229ABB-6AE2-4231-AB9C-79140C250910}">
      <dgm:prSet phldrT="[Text]" custT="1"/>
      <dgm:spPr/>
      <dgm:t>
        <a:bodyPr/>
        <a:lstStyle/>
        <a:p>
          <a:r>
            <a:rPr lang="en-US" sz="1200">
              <a:latin typeface="Arial" panose="020B0604020202020204" pitchFamily="34" charset="0"/>
              <a:cs typeface="Arial" panose="020B0604020202020204" pitchFamily="34" charset="0"/>
            </a:rPr>
            <a:t>System Test Coordinator (STC)</a:t>
          </a:r>
        </a:p>
      </dgm:t>
    </dgm:pt>
    <dgm:pt modelId="{C993DEA3-556F-4EF3-9F3C-661231386469}" type="parTrans" cxnId="{01790DD8-2D7C-4B53-AC84-EBEBA478F040}">
      <dgm:prSet/>
      <dgm:spPr/>
      <dgm:t>
        <a:bodyPr/>
        <a:lstStyle/>
        <a:p>
          <a:endParaRPr lang="en-US"/>
        </a:p>
      </dgm:t>
    </dgm:pt>
    <dgm:pt modelId="{FBC5D5BC-2072-40AA-9AAA-02DD83863D07}" type="sibTrans" cxnId="{01790DD8-2D7C-4B53-AC84-EBEBA478F040}">
      <dgm:prSet/>
      <dgm:spPr/>
      <dgm:t>
        <a:bodyPr/>
        <a:lstStyle/>
        <a:p>
          <a:endParaRPr lang="en-US"/>
        </a:p>
      </dgm:t>
    </dgm:pt>
    <dgm:pt modelId="{E71E3135-064D-462B-AE17-B5B645C4B434}">
      <dgm:prSet phldrT="[Text]" custT="1"/>
      <dgm:spPr/>
      <dgm:t>
        <a:bodyPr/>
        <a:lstStyle/>
        <a:p>
          <a:r>
            <a:rPr lang="en-US" sz="1050">
              <a:latin typeface="Arial" panose="020B0604020202020204" pitchFamily="34" charset="0"/>
              <a:cs typeface="Arial" panose="020B0604020202020204" pitchFamily="34" charset="0"/>
            </a:rPr>
            <a:t>GKIDS 2.0 – </a:t>
          </a:r>
        </a:p>
        <a:p>
          <a:r>
            <a:rPr lang="en-US" sz="1050">
              <a:latin typeface="Arial" panose="020B0604020202020204" pitchFamily="34" charset="0"/>
              <a:cs typeface="Arial" panose="020B0604020202020204" pitchFamily="34" charset="0"/>
            </a:rPr>
            <a:t>SIS Coordinators</a:t>
          </a:r>
        </a:p>
      </dgm:t>
    </dgm:pt>
    <dgm:pt modelId="{8314E38B-393D-44A0-9B1F-6F7BA1B90BE8}" type="parTrans" cxnId="{FDB3512D-48F3-4288-ACE2-733086865475}">
      <dgm:prSet/>
      <dgm:spPr/>
      <dgm:t>
        <a:bodyPr/>
        <a:lstStyle/>
        <a:p>
          <a:endParaRPr lang="en-US"/>
        </a:p>
      </dgm:t>
    </dgm:pt>
    <dgm:pt modelId="{CDBECF6C-F1F7-46D0-9941-05D59093CA3A}" type="sibTrans" cxnId="{FDB3512D-48F3-4288-ACE2-733086865475}">
      <dgm:prSet/>
      <dgm:spPr/>
      <dgm:t>
        <a:bodyPr/>
        <a:lstStyle/>
        <a:p>
          <a:endParaRPr lang="en-US"/>
        </a:p>
      </dgm:t>
    </dgm:pt>
    <dgm:pt modelId="{8D242984-4D20-4420-8AB5-2CC1B1869FD0}">
      <dgm:prSet phldrT="[Text]" custT="1"/>
      <dgm:spPr/>
      <dgm:t>
        <a:bodyPr/>
        <a:lstStyle/>
        <a:p>
          <a:r>
            <a:rPr lang="en-US" sz="1050">
              <a:latin typeface="Arial" panose="020B0604020202020204" pitchFamily="34" charset="0"/>
              <a:cs typeface="Arial" panose="020B0604020202020204" pitchFamily="34" charset="0"/>
            </a:rPr>
            <a:t>Georgia Milestones – Technology Directors</a:t>
          </a:r>
        </a:p>
      </dgm:t>
    </dgm:pt>
    <dgm:pt modelId="{B2D04BE8-32DB-47CB-A443-33BB2978CA7B}" type="parTrans" cxnId="{CB5878CD-3BB9-4A37-9918-BBC37E054887}">
      <dgm:prSet/>
      <dgm:spPr/>
      <dgm:t>
        <a:bodyPr/>
        <a:lstStyle/>
        <a:p>
          <a:endParaRPr lang="en-US"/>
        </a:p>
      </dgm:t>
    </dgm:pt>
    <dgm:pt modelId="{746899AA-5F6C-4DA0-B14E-63AADA8C6976}" type="sibTrans" cxnId="{CB5878CD-3BB9-4A37-9918-BBC37E054887}">
      <dgm:prSet/>
      <dgm:spPr/>
      <dgm:t>
        <a:bodyPr/>
        <a:lstStyle/>
        <a:p>
          <a:endParaRPr lang="en-US"/>
        </a:p>
      </dgm:t>
    </dgm:pt>
    <dgm:pt modelId="{1B7EED14-DD1F-4AA0-8C1E-40065C31C676}">
      <dgm:prSet phldrT="[Text]" custT="1"/>
      <dgm:spPr/>
      <dgm:t>
        <a:bodyPr/>
        <a:lstStyle/>
        <a:p>
          <a:r>
            <a:rPr lang="en-US" sz="1050">
              <a:latin typeface="Arial" panose="020B0604020202020204" pitchFamily="34" charset="0"/>
              <a:cs typeface="Arial" panose="020B0604020202020204" pitchFamily="34" charset="0"/>
            </a:rPr>
            <a:t>NAEP – </a:t>
          </a:r>
        </a:p>
        <a:p>
          <a:r>
            <a:rPr lang="en-US" sz="1050">
              <a:latin typeface="Arial" panose="020B0604020202020204" pitchFamily="34" charset="0"/>
              <a:cs typeface="Arial" panose="020B0604020202020204" pitchFamily="34" charset="0"/>
            </a:rPr>
            <a:t>Principals and School Test Coordinators</a:t>
          </a:r>
        </a:p>
      </dgm:t>
    </dgm:pt>
    <dgm:pt modelId="{B5966880-1BAF-4759-9837-F8DBB6BB5B3D}" type="parTrans" cxnId="{DD70FC11-3CE1-449E-8DD9-990D1B95DB95}">
      <dgm:prSet/>
      <dgm:spPr/>
      <dgm:t>
        <a:bodyPr/>
        <a:lstStyle/>
        <a:p>
          <a:endParaRPr lang="en-US"/>
        </a:p>
      </dgm:t>
    </dgm:pt>
    <dgm:pt modelId="{FDFCE3F8-C609-4013-A1A8-87D5CFCAA8B2}" type="sibTrans" cxnId="{DD70FC11-3CE1-449E-8DD9-990D1B95DB95}">
      <dgm:prSet/>
      <dgm:spPr/>
      <dgm:t>
        <a:bodyPr/>
        <a:lstStyle/>
        <a:p>
          <a:endParaRPr lang="en-US"/>
        </a:p>
      </dgm:t>
    </dgm:pt>
    <dgm:pt modelId="{B1CEAAE7-9C46-4A80-8663-B89798F9DF56}">
      <dgm:prSet phldrT="[Text]" custT="1"/>
      <dgm:spPr/>
      <dgm:t>
        <a:bodyPr/>
        <a:lstStyle/>
        <a:p>
          <a:r>
            <a:rPr lang="en-US" sz="1050">
              <a:latin typeface="Arial" panose="020B0604020202020204" pitchFamily="34" charset="0"/>
              <a:cs typeface="Arial" panose="020B0604020202020204" pitchFamily="34" charset="0"/>
            </a:rPr>
            <a:t>ACCESS for ELLs 2.0 – </a:t>
          </a:r>
        </a:p>
        <a:p>
          <a:r>
            <a:rPr lang="en-US" sz="1050">
              <a:latin typeface="Arial" panose="020B0604020202020204" pitchFamily="34" charset="0"/>
              <a:cs typeface="Arial" panose="020B0604020202020204" pitchFamily="34" charset="0"/>
            </a:rPr>
            <a:t>ESOL/Title III Coordinators</a:t>
          </a:r>
        </a:p>
      </dgm:t>
    </dgm:pt>
    <dgm:pt modelId="{AF54C199-34F2-4576-A470-038C05F06227}" type="parTrans" cxnId="{0F663FD7-E8FC-44C6-A08E-D7827F1292F4}">
      <dgm:prSet/>
      <dgm:spPr/>
      <dgm:t>
        <a:bodyPr/>
        <a:lstStyle/>
        <a:p>
          <a:endParaRPr lang="en-US"/>
        </a:p>
      </dgm:t>
    </dgm:pt>
    <dgm:pt modelId="{31BFEC28-14D7-4CBB-B959-A8192F14428B}" type="sibTrans" cxnId="{0F663FD7-E8FC-44C6-A08E-D7827F1292F4}">
      <dgm:prSet/>
      <dgm:spPr/>
      <dgm:t>
        <a:bodyPr/>
        <a:lstStyle/>
        <a:p>
          <a:endParaRPr lang="en-US"/>
        </a:p>
      </dgm:t>
    </dgm:pt>
    <dgm:pt modelId="{0DBBD028-3DA7-4AAC-BC94-C22694165B64}">
      <dgm:prSet phldrT="[Text]" custT="1"/>
      <dgm:spPr/>
      <dgm:t>
        <a:bodyPr/>
        <a:lstStyle/>
        <a:p>
          <a:r>
            <a:rPr lang="en-US" sz="1050">
              <a:latin typeface="Arial" panose="020B0604020202020204" pitchFamily="34" charset="0"/>
              <a:cs typeface="Arial" panose="020B0604020202020204" pitchFamily="34" charset="0"/>
            </a:rPr>
            <a:t>GAA 2.0 – </a:t>
          </a:r>
        </a:p>
        <a:p>
          <a:r>
            <a:rPr lang="en-US" sz="1050">
              <a:latin typeface="Arial" panose="020B0604020202020204" pitchFamily="34" charset="0"/>
              <a:cs typeface="Arial" panose="020B0604020202020204" pitchFamily="34" charset="0"/>
            </a:rPr>
            <a:t>Special Education Directors</a:t>
          </a:r>
        </a:p>
      </dgm:t>
    </dgm:pt>
    <dgm:pt modelId="{13E0A689-F716-4E3E-BA14-DFB80AD8AECF}" type="parTrans" cxnId="{BF043051-C742-4B0B-99FB-39D93E21C84F}">
      <dgm:prSet/>
      <dgm:spPr/>
      <dgm:t>
        <a:bodyPr/>
        <a:lstStyle/>
        <a:p>
          <a:endParaRPr lang="en-US"/>
        </a:p>
      </dgm:t>
    </dgm:pt>
    <dgm:pt modelId="{3F2E1B6E-A0D4-4EB8-8B09-9FE756DC2A28}" type="sibTrans" cxnId="{BF043051-C742-4B0B-99FB-39D93E21C84F}">
      <dgm:prSet/>
      <dgm:spPr/>
      <dgm:t>
        <a:bodyPr/>
        <a:lstStyle/>
        <a:p>
          <a:endParaRPr lang="en-US"/>
        </a:p>
      </dgm:t>
    </dgm:pt>
    <dgm:pt modelId="{E878A2C6-1C9C-43A7-910D-12404AF2A0A3}">
      <dgm:prSet phldrT="[Text]" custT="1"/>
      <dgm:spPr/>
      <dgm:t>
        <a:bodyPr/>
        <a:lstStyle/>
        <a:p>
          <a:r>
            <a:rPr lang="en-US" sz="1050">
              <a:latin typeface="Arial" panose="020B0604020202020204" pitchFamily="34" charset="0"/>
              <a:cs typeface="Arial" panose="020B0604020202020204" pitchFamily="34" charset="0"/>
            </a:rPr>
            <a:t>District Holidays –</a:t>
          </a:r>
        </a:p>
        <a:p>
          <a:r>
            <a:rPr lang="en-US" sz="1050">
              <a:latin typeface="Arial" panose="020B0604020202020204" pitchFamily="34" charset="0"/>
              <a:cs typeface="Arial" panose="020B0604020202020204" pitchFamily="34" charset="0"/>
            </a:rPr>
            <a:t>School Board</a:t>
          </a:r>
        </a:p>
      </dgm:t>
    </dgm:pt>
    <dgm:pt modelId="{5B3CB025-B475-41B4-8BE2-A54BE27C2E60}" type="parTrans" cxnId="{1F552A47-627B-438C-B749-73F180939973}">
      <dgm:prSet/>
      <dgm:spPr/>
      <dgm:t>
        <a:bodyPr/>
        <a:lstStyle/>
        <a:p>
          <a:endParaRPr lang="en-US"/>
        </a:p>
      </dgm:t>
    </dgm:pt>
    <dgm:pt modelId="{1D5315A5-8888-4DAB-A0BC-DC6F81C3968E}" type="sibTrans" cxnId="{1F552A47-627B-438C-B749-73F180939973}">
      <dgm:prSet/>
      <dgm:spPr/>
      <dgm:t>
        <a:bodyPr/>
        <a:lstStyle/>
        <a:p>
          <a:endParaRPr lang="en-US"/>
        </a:p>
      </dgm:t>
    </dgm:pt>
    <dgm:pt modelId="{DF7ED462-7C4D-44B1-876F-E11FF891DEBA}">
      <dgm:prSet phldrT="[Text]" custT="1"/>
      <dgm:spPr/>
      <dgm:t>
        <a:bodyPr/>
        <a:lstStyle/>
        <a:p>
          <a:r>
            <a:rPr lang="en-US" sz="1050">
              <a:latin typeface="Arial" panose="020B0604020202020204" pitchFamily="34" charset="0"/>
              <a:cs typeface="Arial" panose="020B0604020202020204" pitchFamily="34" charset="0"/>
            </a:rPr>
            <a:t>District Benchmarks – Curriculum Directors</a:t>
          </a:r>
        </a:p>
      </dgm:t>
    </dgm:pt>
    <dgm:pt modelId="{65CC105D-00C4-4DAF-BFD7-536BBE951C27}" type="parTrans" cxnId="{4A2AC638-F2DB-4356-AA2D-9B3D7B57F5A2}">
      <dgm:prSet/>
      <dgm:spPr/>
      <dgm:t>
        <a:bodyPr/>
        <a:lstStyle/>
        <a:p>
          <a:endParaRPr lang="en-US"/>
        </a:p>
      </dgm:t>
    </dgm:pt>
    <dgm:pt modelId="{4E4CAD7E-A53A-4F26-AAF0-8D2FBDB5786E}" type="sibTrans" cxnId="{4A2AC638-F2DB-4356-AA2D-9B3D7B57F5A2}">
      <dgm:prSet/>
      <dgm:spPr/>
      <dgm:t>
        <a:bodyPr/>
        <a:lstStyle/>
        <a:p>
          <a:endParaRPr lang="en-US"/>
        </a:p>
      </dgm:t>
    </dgm:pt>
    <dgm:pt modelId="{E10DA03F-9837-4E46-B15A-12339D8754A2}">
      <dgm:prSet phldrT="[Text]" custT="1"/>
      <dgm:spPr/>
      <dgm:t>
        <a:bodyPr/>
        <a:lstStyle/>
        <a:p>
          <a:r>
            <a:rPr lang="en-US" sz="1050">
              <a:latin typeface="Arial" panose="020B0604020202020204" pitchFamily="34" charset="0"/>
              <a:cs typeface="Arial" panose="020B0604020202020204" pitchFamily="34" charset="0"/>
            </a:rPr>
            <a:t>Other Tests – ACT, AP, SAT, PSAT – Curriculum Directors</a:t>
          </a:r>
        </a:p>
      </dgm:t>
    </dgm:pt>
    <dgm:pt modelId="{D019D8CB-5FD2-427F-8F88-B3CAE14BDF03}" type="parTrans" cxnId="{E1EA7A9F-6295-48AF-986A-0DBA3AD43674}">
      <dgm:prSet/>
      <dgm:spPr/>
      <dgm:t>
        <a:bodyPr/>
        <a:lstStyle/>
        <a:p>
          <a:endParaRPr lang="en-US"/>
        </a:p>
      </dgm:t>
    </dgm:pt>
    <dgm:pt modelId="{7C6DBF48-2D8E-41EF-9FE5-9256225E8043}" type="sibTrans" cxnId="{E1EA7A9F-6295-48AF-986A-0DBA3AD43674}">
      <dgm:prSet/>
      <dgm:spPr/>
      <dgm:t>
        <a:bodyPr/>
        <a:lstStyle/>
        <a:p>
          <a:endParaRPr lang="en-US"/>
        </a:p>
      </dgm:t>
    </dgm:pt>
    <dgm:pt modelId="{0CF6D8A1-57BD-476E-BF9C-9521B93718A7}">
      <dgm:prSet phldrT="[Text]" custT="1"/>
      <dgm:spPr/>
      <dgm:t>
        <a:bodyPr/>
        <a:lstStyle/>
        <a:p>
          <a:r>
            <a:rPr lang="en-US" sz="1050">
              <a:latin typeface="Arial" panose="020B0604020202020204" pitchFamily="34" charset="0"/>
              <a:cs typeface="Arial" panose="020B0604020202020204" pitchFamily="34" charset="0"/>
            </a:rPr>
            <a:t>Keenville - </a:t>
          </a:r>
        </a:p>
        <a:p>
          <a:r>
            <a:rPr lang="en-US" sz="1050">
              <a:latin typeface="Arial" panose="020B0604020202020204" pitchFamily="34" charset="0"/>
              <a:cs typeface="Arial" panose="020B0604020202020204" pitchFamily="34" charset="0"/>
            </a:rPr>
            <a:t>SIS Coordinator; SLDS access</a:t>
          </a:r>
        </a:p>
      </dgm:t>
    </dgm:pt>
    <dgm:pt modelId="{29DBF2F8-4B33-4D24-8397-0A9DF341ECAC}" type="parTrans" cxnId="{687CEADC-B670-4525-AC1C-E2356A11B2DA}">
      <dgm:prSet/>
      <dgm:spPr/>
      <dgm:t>
        <a:bodyPr/>
        <a:lstStyle/>
        <a:p>
          <a:endParaRPr lang="en-US"/>
        </a:p>
      </dgm:t>
    </dgm:pt>
    <dgm:pt modelId="{7D3181D7-D3DE-49FB-AC6C-40B733BEFC32}" type="sibTrans" cxnId="{687CEADC-B670-4525-AC1C-E2356A11B2DA}">
      <dgm:prSet/>
      <dgm:spPr/>
      <dgm:t>
        <a:bodyPr/>
        <a:lstStyle/>
        <a:p>
          <a:endParaRPr lang="en-US"/>
        </a:p>
      </dgm:t>
    </dgm:pt>
    <dgm:pt modelId="{872DF698-410E-4CC9-8C1B-E6AFD1A2A661}" type="pres">
      <dgm:prSet presAssocID="{8E3E94BA-D697-405F-A318-EA03B71043F2}" presName="cycle" presStyleCnt="0">
        <dgm:presLayoutVars>
          <dgm:chMax val="1"/>
          <dgm:dir/>
          <dgm:animLvl val="ctr"/>
          <dgm:resizeHandles val="exact"/>
        </dgm:presLayoutVars>
      </dgm:prSet>
      <dgm:spPr/>
    </dgm:pt>
    <dgm:pt modelId="{7F6A5EDD-A51C-42A9-A90F-0AF8FF987BDD}" type="pres">
      <dgm:prSet presAssocID="{CA229ABB-6AE2-4231-AB9C-79140C250910}" presName="centerShape" presStyleLbl="node0" presStyleIdx="0" presStyleCnt="1"/>
      <dgm:spPr/>
    </dgm:pt>
    <dgm:pt modelId="{E77A35C0-00E7-44E0-B0A1-3F6AE8CFB3DF}" type="pres">
      <dgm:prSet presAssocID="{8314E38B-393D-44A0-9B1F-6F7BA1B90BE8}" presName="parTrans" presStyleLbl="bgSibTrans2D1" presStyleIdx="0" presStyleCnt="9"/>
      <dgm:spPr/>
    </dgm:pt>
    <dgm:pt modelId="{686F645D-3221-4AED-A5B5-C40C09203A41}" type="pres">
      <dgm:prSet presAssocID="{E71E3135-064D-462B-AE17-B5B645C4B434}" presName="node" presStyleLbl="node1" presStyleIdx="0" presStyleCnt="9">
        <dgm:presLayoutVars>
          <dgm:bulletEnabled val="1"/>
        </dgm:presLayoutVars>
      </dgm:prSet>
      <dgm:spPr/>
    </dgm:pt>
    <dgm:pt modelId="{464D594D-242C-463E-B32E-1053E8E227D6}" type="pres">
      <dgm:prSet presAssocID="{B2D04BE8-32DB-47CB-A443-33BB2978CA7B}" presName="parTrans" presStyleLbl="bgSibTrans2D1" presStyleIdx="1" presStyleCnt="9"/>
      <dgm:spPr/>
    </dgm:pt>
    <dgm:pt modelId="{4F893C72-34C1-42AA-8331-37B665C2F9B2}" type="pres">
      <dgm:prSet presAssocID="{8D242984-4D20-4420-8AB5-2CC1B1869FD0}" presName="node" presStyleLbl="node1" presStyleIdx="1" presStyleCnt="9">
        <dgm:presLayoutVars>
          <dgm:bulletEnabled val="1"/>
        </dgm:presLayoutVars>
      </dgm:prSet>
      <dgm:spPr/>
    </dgm:pt>
    <dgm:pt modelId="{35897AB9-F50F-4154-B1CE-29D21B0F3317}" type="pres">
      <dgm:prSet presAssocID="{AF54C199-34F2-4576-A470-038C05F06227}" presName="parTrans" presStyleLbl="bgSibTrans2D1" presStyleIdx="2" presStyleCnt="9"/>
      <dgm:spPr/>
    </dgm:pt>
    <dgm:pt modelId="{E6B5C0C3-1107-4481-ADE9-C2EAAC4A4E9D}" type="pres">
      <dgm:prSet presAssocID="{B1CEAAE7-9C46-4A80-8663-B89798F9DF56}" presName="node" presStyleLbl="node1" presStyleIdx="2" presStyleCnt="9">
        <dgm:presLayoutVars>
          <dgm:bulletEnabled val="1"/>
        </dgm:presLayoutVars>
      </dgm:prSet>
      <dgm:spPr/>
    </dgm:pt>
    <dgm:pt modelId="{0AB9F6B9-2E7A-4328-AF7E-AAD1DA9ECC16}" type="pres">
      <dgm:prSet presAssocID="{13E0A689-F716-4E3E-BA14-DFB80AD8AECF}" presName="parTrans" presStyleLbl="bgSibTrans2D1" presStyleIdx="3" presStyleCnt="9"/>
      <dgm:spPr/>
    </dgm:pt>
    <dgm:pt modelId="{CB7D79E4-17BA-40DA-9984-4206026BEABB}" type="pres">
      <dgm:prSet presAssocID="{0DBBD028-3DA7-4AAC-BC94-C22694165B64}" presName="node" presStyleLbl="node1" presStyleIdx="3" presStyleCnt="9">
        <dgm:presLayoutVars>
          <dgm:bulletEnabled val="1"/>
        </dgm:presLayoutVars>
      </dgm:prSet>
      <dgm:spPr/>
    </dgm:pt>
    <dgm:pt modelId="{2C555422-FC23-4E36-8FE8-A7AD35C67F61}" type="pres">
      <dgm:prSet presAssocID="{B5966880-1BAF-4759-9837-F8DBB6BB5B3D}" presName="parTrans" presStyleLbl="bgSibTrans2D1" presStyleIdx="4" presStyleCnt="9"/>
      <dgm:spPr/>
    </dgm:pt>
    <dgm:pt modelId="{B7E099AC-2BC6-44CB-8B75-6279FF84CE54}" type="pres">
      <dgm:prSet presAssocID="{1B7EED14-DD1F-4AA0-8C1E-40065C31C676}" presName="node" presStyleLbl="node1" presStyleIdx="4" presStyleCnt="9">
        <dgm:presLayoutVars>
          <dgm:bulletEnabled val="1"/>
        </dgm:presLayoutVars>
      </dgm:prSet>
      <dgm:spPr/>
    </dgm:pt>
    <dgm:pt modelId="{2C819C2B-AA88-440D-B78F-7727F99136C4}" type="pres">
      <dgm:prSet presAssocID="{29DBF2F8-4B33-4D24-8397-0A9DF341ECAC}" presName="parTrans" presStyleLbl="bgSibTrans2D1" presStyleIdx="5" presStyleCnt="9"/>
      <dgm:spPr/>
    </dgm:pt>
    <dgm:pt modelId="{C07961B7-F270-41CB-B335-2F7F0673A3A4}" type="pres">
      <dgm:prSet presAssocID="{0CF6D8A1-57BD-476E-BF9C-9521B93718A7}" presName="node" presStyleLbl="node1" presStyleIdx="5" presStyleCnt="9">
        <dgm:presLayoutVars>
          <dgm:bulletEnabled val="1"/>
        </dgm:presLayoutVars>
      </dgm:prSet>
      <dgm:spPr/>
    </dgm:pt>
    <dgm:pt modelId="{1AA61B0E-9BC7-4FC4-AA70-CDB3E63E3C13}" type="pres">
      <dgm:prSet presAssocID="{5B3CB025-B475-41B4-8BE2-A54BE27C2E60}" presName="parTrans" presStyleLbl="bgSibTrans2D1" presStyleIdx="6" presStyleCnt="9"/>
      <dgm:spPr/>
    </dgm:pt>
    <dgm:pt modelId="{6B87873A-FAAB-4BD8-942E-3A37991CB3ED}" type="pres">
      <dgm:prSet presAssocID="{E878A2C6-1C9C-43A7-910D-12404AF2A0A3}" presName="node" presStyleLbl="node1" presStyleIdx="6" presStyleCnt="9">
        <dgm:presLayoutVars>
          <dgm:bulletEnabled val="1"/>
        </dgm:presLayoutVars>
      </dgm:prSet>
      <dgm:spPr/>
    </dgm:pt>
    <dgm:pt modelId="{692340EB-9F57-4476-863F-827CCA3284A9}" type="pres">
      <dgm:prSet presAssocID="{65CC105D-00C4-4DAF-BFD7-536BBE951C27}" presName="parTrans" presStyleLbl="bgSibTrans2D1" presStyleIdx="7" presStyleCnt="9"/>
      <dgm:spPr/>
    </dgm:pt>
    <dgm:pt modelId="{06049927-BC8F-4554-B321-E31D0020C12A}" type="pres">
      <dgm:prSet presAssocID="{DF7ED462-7C4D-44B1-876F-E11FF891DEBA}" presName="node" presStyleLbl="node1" presStyleIdx="7" presStyleCnt="9">
        <dgm:presLayoutVars>
          <dgm:bulletEnabled val="1"/>
        </dgm:presLayoutVars>
      </dgm:prSet>
      <dgm:spPr/>
    </dgm:pt>
    <dgm:pt modelId="{1881CE8C-BC11-4228-9FA7-6F7000ECA4A9}" type="pres">
      <dgm:prSet presAssocID="{D019D8CB-5FD2-427F-8F88-B3CAE14BDF03}" presName="parTrans" presStyleLbl="bgSibTrans2D1" presStyleIdx="8" presStyleCnt="9"/>
      <dgm:spPr/>
    </dgm:pt>
    <dgm:pt modelId="{E47E4965-DEA0-43C6-8B01-88DB05DD63D0}" type="pres">
      <dgm:prSet presAssocID="{E10DA03F-9837-4E46-B15A-12339D8754A2}" presName="node" presStyleLbl="node1" presStyleIdx="8" presStyleCnt="9">
        <dgm:presLayoutVars>
          <dgm:bulletEnabled val="1"/>
        </dgm:presLayoutVars>
      </dgm:prSet>
      <dgm:spPr/>
    </dgm:pt>
  </dgm:ptLst>
  <dgm:cxnLst>
    <dgm:cxn modelId="{DD70FC11-3CE1-449E-8DD9-990D1B95DB95}" srcId="{CA229ABB-6AE2-4231-AB9C-79140C250910}" destId="{1B7EED14-DD1F-4AA0-8C1E-40065C31C676}" srcOrd="4" destOrd="0" parTransId="{B5966880-1BAF-4759-9837-F8DBB6BB5B3D}" sibTransId="{FDFCE3F8-C609-4013-A1A8-87D5CFCAA8B2}"/>
    <dgm:cxn modelId="{2F11AA16-C919-4B0B-82CF-0692B9A64754}" type="presOf" srcId="{1B7EED14-DD1F-4AA0-8C1E-40065C31C676}" destId="{B7E099AC-2BC6-44CB-8B75-6279FF84CE54}" srcOrd="0" destOrd="0" presId="urn:microsoft.com/office/officeart/2005/8/layout/radial4"/>
    <dgm:cxn modelId="{F090F916-AF13-487F-8E44-CB16A466BC8F}" type="presOf" srcId="{0CF6D8A1-57BD-476E-BF9C-9521B93718A7}" destId="{C07961B7-F270-41CB-B335-2F7F0673A3A4}" srcOrd="0" destOrd="0" presId="urn:microsoft.com/office/officeart/2005/8/layout/radial4"/>
    <dgm:cxn modelId="{FDB3512D-48F3-4288-ACE2-733086865475}" srcId="{CA229ABB-6AE2-4231-AB9C-79140C250910}" destId="{E71E3135-064D-462B-AE17-B5B645C4B434}" srcOrd="0" destOrd="0" parTransId="{8314E38B-393D-44A0-9B1F-6F7BA1B90BE8}" sibTransId="{CDBECF6C-F1F7-46D0-9941-05D59093CA3A}"/>
    <dgm:cxn modelId="{DB440F31-38DF-455B-B19C-0DDC722BE844}" type="presOf" srcId="{CA229ABB-6AE2-4231-AB9C-79140C250910}" destId="{7F6A5EDD-A51C-42A9-A90F-0AF8FF987BDD}" srcOrd="0" destOrd="0" presId="urn:microsoft.com/office/officeart/2005/8/layout/radial4"/>
    <dgm:cxn modelId="{4A2AC638-F2DB-4356-AA2D-9B3D7B57F5A2}" srcId="{CA229ABB-6AE2-4231-AB9C-79140C250910}" destId="{DF7ED462-7C4D-44B1-876F-E11FF891DEBA}" srcOrd="7" destOrd="0" parTransId="{65CC105D-00C4-4DAF-BFD7-536BBE951C27}" sibTransId="{4E4CAD7E-A53A-4F26-AAF0-8D2FBDB5786E}"/>
    <dgm:cxn modelId="{49E25E3D-2F40-4807-A4A7-62CAAA93EB2E}" type="presOf" srcId="{65CC105D-00C4-4DAF-BFD7-536BBE951C27}" destId="{692340EB-9F57-4476-863F-827CCA3284A9}" srcOrd="0" destOrd="0" presId="urn:microsoft.com/office/officeart/2005/8/layout/radial4"/>
    <dgm:cxn modelId="{CAA3E061-3FFA-4BF6-A9FF-BCC17890FB78}" type="presOf" srcId="{8E3E94BA-D697-405F-A318-EA03B71043F2}" destId="{872DF698-410E-4CC9-8C1B-E6AFD1A2A661}" srcOrd="0" destOrd="0" presId="urn:microsoft.com/office/officeart/2005/8/layout/radial4"/>
    <dgm:cxn modelId="{FC5C4163-21D7-41B6-A15D-49C6C0A5E928}" type="presOf" srcId="{E71E3135-064D-462B-AE17-B5B645C4B434}" destId="{686F645D-3221-4AED-A5B5-C40C09203A41}" srcOrd="0" destOrd="0" presId="urn:microsoft.com/office/officeart/2005/8/layout/radial4"/>
    <dgm:cxn modelId="{1F552A47-627B-438C-B749-73F180939973}" srcId="{CA229ABB-6AE2-4231-AB9C-79140C250910}" destId="{E878A2C6-1C9C-43A7-910D-12404AF2A0A3}" srcOrd="6" destOrd="0" parTransId="{5B3CB025-B475-41B4-8BE2-A54BE27C2E60}" sibTransId="{1D5315A5-8888-4DAB-A0BC-DC6F81C3968E}"/>
    <dgm:cxn modelId="{BF043051-C742-4B0B-99FB-39D93E21C84F}" srcId="{CA229ABB-6AE2-4231-AB9C-79140C250910}" destId="{0DBBD028-3DA7-4AAC-BC94-C22694165B64}" srcOrd="3" destOrd="0" parTransId="{13E0A689-F716-4E3E-BA14-DFB80AD8AECF}" sibTransId="{3F2E1B6E-A0D4-4EB8-8B09-9FE756DC2A28}"/>
    <dgm:cxn modelId="{0E6E4974-9B5F-4ECB-9594-DDAB9C9D0EFB}" type="presOf" srcId="{DF7ED462-7C4D-44B1-876F-E11FF891DEBA}" destId="{06049927-BC8F-4554-B321-E31D0020C12A}" srcOrd="0" destOrd="0" presId="urn:microsoft.com/office/officeart/2005/8/layout/radial4"/>
    <dgm:cxn modelId="{7BBC577D-D048-4E69-A90C-B5345A157383}" type="presOf" srcId="{5B3CB025-B475-41B4-8BE2-A54BE27C2E60}" destId="{1AA61B0E-9BC7-4FC4-AA70-CDB3E63E3C13}" srcOrd="0" destOrd="0" presId="urn:microsoft.com/office/officeart/2005/8/layout/radial4"/>
    <dgm:cxn modelId="{5AB63386-16C7-43C0-9CFA-F35DDF89CAC8}" type="presOf" srcId="{29DBF2F8-4B33-4D24-8397-0A9DF341ECAC}" destId="{2C819C2B-AA88-440D-B78F-7727F99136C4}" srcOrd="0" destOrd="0" presId="urn:microsoft.com/office/officeart/2005/8/layout/radial4"/>
    <dgm:cxn modelId="{AD194687-7E66-463E-BEDC-7778ED7AFBCD}" type="presOf" srcId="{B2D04BE8-32DB-47CB-A443-33BB2978CA7B}" destId="{464D594D-242C-463E-B32E-1053E8E227D6}" srcOrd="0" destOrd="0" presId="urn:microsoft.com/office/officeart/2005/8/layout/radial4"/>
    <dgm:cxn modelId="{41000C8A-155D-4C5C-9285-80EE379DD37D}" type="presOf" srcId="{8D242984-4D20-4420-8AB5-2CC1B1869FD0}" destId="{4F893C72-34C1-42AA-8331-37B665C2F9B2}" srcOrd="0" destOrd="0" presId="urn:microsoft.com/office/officeart/2005/8/layout/radial4"/>
    <dgm:cxn modelId="{08B4518A-8721-4A39-8643-12E43534BE6B}" type="presOf" srcId="{0DBBD028-3DA7-4AAC-BC94-C22694165B64}" destId="{CB7D79E4-17BA-40DA-9984-4206026BEABB}" srcOrd="0" destOrd="0" presId="urn:microsoft.com/office/officeart/2005/8/layout/radial4"/>
    <dgm:cxn modelId="{27E39291-C793-4AE5-934B-69E2CDFB7631}" type="presOf" srcId="{E10DA03F-9837-4E46-B15A-12339D8754A2}" destId="{E47E4965-DEA0-43C6-8B01-88DB05DD63D0}" srcOrd="0" destOrd="0" presId="urn:microsoft.com/office/officeart/2005/8/layout/radial4"/>
    <dgm:cxn modelId="{E1EA7A9F-6295-48AF-986A-0DBA3AD43674}" srcId="{CA229ABB-6AE2-4231-AB9C-79140C250910}" destId="{E10DA03F-9837-4E46-B15A-12339D8754A2}" srcOrd="8" destOrd="0" parTransId="{D019D8CB-5FD2-427F-8F88-B3CAE14BDF03}" sibTransId="{7C6DBF48-2D8E-41EF-9FE5-9256225E8043}"/>
    <dgm:cxn modelId="{9A3AD7A6-F09F-4595-BA16-B49EB87E11F9}" type="presOf" srcId="{E878A2C6-1C9C-43A7-910D-12404AF2A0A3}" destId="{6B87873A-FAAB-4BD8-942E-3A37991CB3ED}" srcOrd="0" destOrd="0" presId="urn:microsoft.com/office/officeart/2005/8/layout/radial4"/>
    <dgm:cxn modelId="{ABD00BBD-B3BC-470C-A817-9BEC31CEE1E0}" type="presOf" srcId="{13E0A689-F716-4E3E-BA14-DFB80AD8AECF}" destId="{0AB9F6B9-2E7A-4328-AF7E-AAD1DA9ECC16}" srcOrd="0" destOrd="0" presId="urn:microsoft.com/office/officeart/2005/8/layout/radial4"/>
    <dgm:cxn modelId="{CB5878CD-3BB9-4A37-9918-BBC37E054887}" srcId="{CA229ABB-6AE2-4231-AB9C-79140C250910}" destId="{8D242984-4D20-4420-8AB5-2CC1B1869FD0}" srcOrd="1" destOrd="0" parTransId="{B2D04BE8-32DB-47CB-A443-33BB2978CA7B}" sibTransId="{746899AA-5F6C-4DA0-B14E-63AADA8C6976}"/>
    <dgm:cxn modelId="{AB267CCE-E886-47F3-88C2-27EC87AE1C39}" type="presOf" srcId="{B1CEAAE7-9C46-4A80-8663-B89798F9DF56}" destId="{E6B5C0C3-1107-4481-ADE9-C2EAAC4A4E9D}" srcOrd="0" destOrd="0" presId="urn:microsoft.com/office/officeart/2005/8/layout/radial4"/>
    <dgm:cxn modelId="{D3CEC9D0-19CE-47FD-9C39-8B37E8B59D6E}" type="presOf" srcId="{AF54C199-34F2-4576-A470-038C05F06227}" destId="{35897AB9-F50F-4154-B1CE-29D21B0F3317}" srcOrd="0" destOrd="0" presId="urn:microsoft.com/office/officeart/2005/8/layout/radial4"/>
    <dgm:cxn modelId="{0F663FD7-E8FC-44C6-A08E-D7827F1292F4}" srcId="{CA229ABB-6AE2-4231-AB9C-79140C250910}" destId="{B1CEAAE7-9C46-4A80-8663-B89798F9DF56}" srcOrd="2" destOrd="0" parTransId="{AF54C199-34F2-4576-A470-038C05F06227}" sibTransId="{31BFEC28-14D7-4CBB-B959-A8192F14428B}"/>
    <dgm:cxn modelId="{01790DD8-2D7C-4B53-AC84-EBEBA478F040}" srcId="{8E3E94BA-D697-405F-A318-EA03B71043F2}" destId="{CA229ABB-6AE2-4231-AB9C-79140C250910}" srcOrd="0" destOrd="0" parTransId="{C993DEA3-556F-4EF3-9F3C-661231386469}" sibTransId="{FBC5D5BC-2072-40AA-9AAA-02DD83863D07}"/>
    <dgm:cxn modelId="{687CEADC-B670-4525-AC1C-E2356A11B2DA}" srcId="{CA229ABB-6AE2-4231-AB9C-79140C250910}" destId="{0CF6D8A1-57BD-476E-BF9C-9521B93718A7}" srcOrd="5" destOrd="0" parTransId="{29DBF2F8-4B33-4D24-8397-0A9DF341ECAC}" sibTransId="{7D3181D7-D3DE-49FB-AC6C-40B733BEFC32}"/>
    <dgm:cxn modelId="{74F579DD-541E-4CE2-806A-009178432BBE}" type="presOf" srcId="{8314E38B-393D-44A0-9B1F-6F7BA1B90BE8}" destId="{E77A35C0-00E7-44E0-B0A1-3F6AE8CFB3DF}" srcOrd="0" destOrd="0" presId="urn:microsoft.com/office/officeart/2005/8/layout/radial4"/>
    <dgm:cxn modelId="{871CBFEA-56BB-4684-8CB5-ACEE317FD6AA}" type="presOf" srcId="{D019D8CB-5FD2-427F-8F88-B3CAE14BDF03}" destId="{1881CE8C-BC11-4228-9FA7-6F7000ECA4A9}" srcOrd="0" destOrd="0" presId="urn:microsoft.com/office/officeart/2005/8/layout/radial4"/>
    <dgm:cxn modelId="{80AA10ED-9824-4CDA-BD0F-EF386DB42861}" type="presOf" srcId="{B5966880-1BAF-4759-9837-F8DBB6BB5B3D}" destId="{2C555422-FC23-4E36-8FE8-A7AD35C67F61}" srcOrd="0" destOrd="0" presId="urn:microsoft.com/office/officeart/2005/8/layout/radial4"/>
    <dgm:cxn modelId="{A36940C2-7E31-48FE-83E8-46E9956AEC70}" type="presParOf" srcId="{872DF698-410E-4CC9-8C1B-E6AFD1A2A661}" destId="{7F6A5EDD-A51C-42A9-A90F-0AF8FF987BDD}" srcOrd="0" destOrd="0" presId="urn:microsoft.com/office/officeart/2005/8/layout/radial4"/>
    <dgm:cxn modelId="{365A4352-29A7-4B4C-988C-1AC9268398C9}" type="presParOf" srcId="{872DF698-410E-4CC9-8C1B-E6AFD1A2A661}" destId="{E77A35C0-00E7-44E0-B0A1-3F6AE8CFB3DF}" srcOrd="1" destOrd="0" presId="urn:microsoft.com/office/officeart/2005/8/layout/radial4"/>
    <dgm:cxn modelId="{59671672-5229-4AC9-B62A-161F847C8AB6}" type="presParOf" srcId="{872DF698-410E-4CC9-8C1B-E6AFD1A2A661}" destId="{686F645D-3221-4AED-A5B5-C40C09203A41}" srcOrd="2" destOrd="0" presId="urn:microsoft.com/office/officeart/2005/8/layout/radial4"/>
    <dgm:cxn modelId="{0A76ACA0-D5EE-4767-B6FD-6E6CE64E1983}" type="presParOf" srcId="{872DF698-410E-4CC9-8C1B-E6AFD1A2A661}" destId="{464D594D-242C-463E-B32E-1053E8E227D6}" srcOrd="3" destOrd="0" presId="urn:microsoft.com/office/officeart/2005/8/layout/radial4"/>
    <dgm:cxn modelId="{A4FFC25D-8CDD-4312-8990-91576E7FF552}" type="presParOf" srcId="{872DF698-410E-4CC9-8C1B-E6AFD1A2A661}" destId="{4F893C72-34C1-42AA-8331-37B665C2F9B2}" srcOrd="4" destOrd="0" presId="urn:microsoft.com/office/officeart/2005/8/layout/radial4"/>
    <dgm:cxn modelId="{5F4601C8-0C5F-4E21-8419-53A067A3C4B7}" type="presParOf" srcId="{872DF698-410E-4CC9-8C1B-E6AFD1A2A661}" destId="{35897AB9-F50F-4154-B1CE-29D21B0F3317}" srcOrd="5" destOrd="0" presId="urn:microsoft.com/office/officeart/2005/8/layout/radial4"/>
    <dgm:cxn modelId="{C63FFD64-896D-4BB1-B424-EAF85BDB2241}" type="presParOf" srcId="{872DF698-410E-4CC9-8C1B-E6AFD1A2A661}" destId="{E6B5C0C3-1107-4481-ADE9-C2EAAC4A4E9D}" srcOrd="6" destOrd="0" presId="urn:microsoft.com/office/officeart/2005/8/layout/radial4"/>
    <dgm:cxn modelId="{AFAB5F47-53CE-46FF-A82A-65FDB65E83A6}" type="presParOf" srcId="{872DF698-410E-4CC9-8C1B-E6AFD1A2A661}" destId="{0AB9F6B9-2E7A-4328-AF7E-AAD1DA9ECC16}" srcOrd="7" destOrd="0" presId="urn:microsoft.com/office/officeart/2005/8/layout/radial4"/>
    <dgm:cxn modelId="{6A3867A5-F7F6-4C54-BCAB-42D4A7362775}" type="presParOf" srcId="{872DF698-410E-4CC9-8C1B-E6AFD1A2A661}" destId="{CB7D79E4-17BA-40DA-9984-4206026BEABB}" srcOrd="8" destOrd="0" presId="urn:microsoft.com/office/officeart/2005/8/layout/radial4"/>
    <dgm:cxn modelId="{ECC17E47-4CB0-49F6-8CE1-9A963A1D0069}" type="presParOf" srcId="{872DF698-410E-4CC9-8C1B-E6AFD1A2A661}" destId="{2C555422-FC23-4E36-8FE8-A7AD35C67F61}" srcOrd="9" destOrd="0" presId="urn:microsoft.com/office/officeart/2005/8/layout/radial4"/>
    <dgm:cxn modelId="{6D73EBF6-9708-43DC-9E7D-3701245174C0}" type="presParOf" srcId="{872DF698-410E-4CC9-8C1B-E6AFD1A2A661}" destId="{B7E099AC-2BC6-44CB-8B75-6279FF84CE54}" srcOrd="10" destOrd="0" presId="urn:microsoft.com/office/officeart/2005/8/layout/radial4"/>
    <dgm:cxn modelId="{032B1E16-E715-4566-A350-F94E0EBF5F67}" type="presParOf" srcId="{872DF698-410E-4CC9-8C1B-E6AFD1A2A661}" destId="{2C819C2B-AA88-440D-B78F-7727F99136C4}" srcOrd="11" destOrd="0" presId="urn:microsoft.com/office/officeart/2005/8/layout/radial4"/>
    <dgm:cxn modelId="{7B5C6BB4-E33B-4695-B631-ED5F2EE16061}" type="presParOf" srcId="{872DF698-410E-4CC9-8C1B-E6AFD1A2A661}" destId="{C07961B7-F270-41CB-B335-2F7F0673A3A4}" srcOrd="12" destOrd="0" presId="urn:microsoft.com/office/officeart/2005/8/layout/radial4"/>
    <dgm:cxn modelId="{78E82DED-D9CC-4FCF-B1BB-D0487D522C8E}" type="presParOf" srcId="{872DF698-410E-4CC9-8C1B-E6AFD1A2A661}" destId="{1AA61B0E-9BC7-4FC4-AA70-CDB3E63E3C13}" srcOrd="13" destOrd="0" presId="urn:microsoft.com/office/officeart/2005/8/layout/radial4"/>
    <dgm:cxn modelId="{1C4CD49F-DE60-4329-8C17-A45782E5698B}" type="presParOf" srcId="{872DF698-410E-4CC9-8C1B-E6AFD1A2A661}" destId="{6B87873A-FAAB-4BD8-942E-3A37991CB3ED}" srcOrd="14" destOrd="0" presId="urn:microsoft.com/office/officeart/2005/8/layout/radial4"/>
    <dgm:cxn modelId="{989EAA70-3D18-4A32-8554-B880308929F2}" type="presParOf" srcId="{872DF698-410E-4CC9-8C1B-E6AFD1A2A661}" destId="{692340EB-9F57-4476-863F-827CCA3284A9}" srcOrd="15" destOrd="0" presId="urn:microsoft.com/office/officeart/2005/8/layout/radial4"/>
    <dgm:cxn modelId="{D1A616E4-D4CB-4543-8892-3D0A52CC570A}" type="presParOf" srcId="{872DF698-410E-4CC9-8C1B-E6AFD1A2A661}" destId="{06049927-BC8F-4554-B321-E31D0020C12A}" srcOrd="16" destOrd="0" presId="urn:microsoft.com/office/officeart/2005/8/layout/radial4"/>
    <dgm:cxn modelId="{6702CE77-9CCB-4A42-9E3D-F20A4DF9D38E}" type="presParOf" srcId="{872DF698-410E-4CC9-8C1B-E6AFD1A2A661}" destId="{1881CE8C-BC11-4228-9FA7-6F7000ECA4A9}" srcOrd="17" destOrd="0" presId="urn:microsoft.com/office/officeart/2005/8/layout/radial4"/>
    <dgm:cxn modelId="{D1CFF81E-047B-49A9-A6C5-227EFEE7B788}" type="presParOf" srcId="{872DF698-410E-4CC9-8C1B-E6AFD1A2A661}" destId="{E47E4965-DEA0-43C6-8B01-88DB05DD63D0}"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5D35A0-8A46-48FF-B1EA-BB66FC12E3BC}" type="doc">
      <dgm:prSet loTypeId="urn:microsoft.com/office/officeart/2008/layout/AccentedPicture" loCatId="picture" qsTypeId="urn:microsoft.com/office/officeart/2005/8/quickstyle/simple1" qsCatId="simple" csTypeId="urn:microsoft.com/office/officeart/2005/8/colors/colorful5" csCatId="colorful" phldr="1"/>
      <dgm:spPr/>
      <dgm:t>
        <a:bodyPr/>
        <a:lstStyle/>
        <a:p>
          <a:endParaRPr lang="en-US"/>
        </a:p>
      </dgm:t>
    </dgm:pt>
    <dgm:pt modelId="{87F49DAF-C103-4976-AE37-B569EFAB225B}">
      <dgm:prSet phldrT="[Text]"/>
      <dgm:spPr/>
      <dgm:t>
        <a:bodyPr/>
        <a:lstStyle/>
        <a:p>
          <a:r>
            <a:rPr lang="en-US">
              <a:solidFill>
                <a:schemeClr val="tx1"/>
              </a:solidFill>
              <a:latin typeface="Arial" panose="020B0604020202020204" pitchFamily="34" charset="0"/>
              <a:cs typeface="Arial" panose="020B0604020202020204" pitchFamily="34" charset="0"/>
            </a:rPr>
            <a:t>Readiness</a:t>
          </a:r>
        </a:p>
      </dgm:t>
    </dgm:pt>
    <dgm:pt modelId="{6EE07621-9D94-42C8-BD66-9166689D5AA4}" type="parTrans" cxnId="{CA77A384-8DFD-4A0D-BABD-A0ABE0318520}">
      <dgm:prSet/>
      <dgm:spPr/>
      <dgm:t>
        <a:bodyPr/>
        <a:lstStyle/>
        <a:p>
          <a:endParaRPr lang="en-US"/>
        </a:p>
      </dgm:t>
    </dgm:pt>
    <dgm:pt modelId="{6C0528FA-F7C8-4B2E-87A1-51BAEA2D6280}" type="sibTrans" cxnId="{CA77A384-8DFD-4A0D-BABD-A0ABE0318520}">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dgm:spPr>
      <dgm:t>
        <a:bodyPr/>
        <a:lstStyle/>
        <a:p>
          <a:endParaRPr lang="en-US"/>
        </a:p>
      </dgm:t>
    </dgm:pt>
    <dgm:pt modelId="{0A61BAC8-4494-4F46-831E-AC803D388C60}">
      <dgm:prSet phldrT="[Text]" custT="1"/>
      <dgm:spPr/>
      <dgm:t>
        <a:bodyPr/>
        <a:lstStyle/>
        <a:p>
          <a:r>
            <a:rPr lang="en-US" sz="2400">
              <a:latin typeface="Arial" panose="020B0604020202020204" pitchFamily="34" charset="0"/>
              <a:cs typeface="Arial" panose="020B0604020202020204" pitchFamily="34" charset="0"/>
            </a:rPr>
            <a:t>Detection</a:t>
          </a:r>
        </a:p>
      </dgm:t>
    </dgm:pt>
    <dgm:pt modelId="{9C26AAC3-50B4-4CEE-B85F-E62F18AAAA41}" type="parTrans" cxnId="{CDBB3630-A1C2-4E01-B389-A36E840119B6}">
      <dgm:prSet/>
      <dgm:spPr/>
      <dgm:t>
        <a:bodyPr/>
        <a:lstStyle/>
        <a:p>
          <a:endParaRPr lang="en-US"/>
        </a:p>
      </dgm:t>
    </dgm:pt>
    <dgm:pt modelId="{9FAB857B-B17E-4944-9545-C928F9DDC5B7}" type="sibTrans" cxnId="{CDBB3630-A1C2-4E01-B389-A36E840119B6}">
      <dgm:prSet/>
      <dgm:spPr/>
      <dgm:t>
        <a:bodyPr/>
        <a:lstStyle/>
        <a:p>
          <a:endParaRPr lang="en-US"/>
        </a:p>
      </dgm:t>
    </dgm:pt>
    <dgm:pt modelId="{14D36A92-E5E8-4AB8-88CE-90ADC65504E8}">
      <dgm:prSet phldrT="[Text]" custT="1"/>
      <dgm:spPr/>
      <dgm:t>
        <a:bodyPr/>
        <a:lstStyle/>
        <a:p>
          <a:r>
            <a:rPr lang="en-US" sz="2400">
              <a:latin typeface="Arial" panose="020B0604020202020204" pitchFamily="34" charset="0"/>
              <a:cs typeface="Arial" panose="020B0604020202020204" pitchFamily="34" charset="0"/>
            </a:rPr>
            <a:t>Investigation</a:t>
          </a:r>
        </a:p>
      </dgm:t>
    </dgm:pt>
    <dgm:pt modelId="{C1DE00AF-CFF6-42F0-A2C8-BD3A0AC3B1A4}" type="parTrans" cxnId="{3F156D0D-D3DC-40E9-91B7-151E0DA78DE8}">
      <dgm:prSet/>
      <dgm:spPr/>
      <dgm:t>
        <a:bodyPr/>
        <a:lstStyle/>
        <a:p>
          <a:endParaRPr lang="en-US"/>
        </a:p>
      </dgm:t>
    </dgm:pt>
    <dgm:pt modelId="{2C8EE59E-5CA3-44B9-BB63-4E6CD5517749}" type="sibTrans" cxnId="{3F156D0D-D3DC-40E9-91B7-151E0DA78DE8}">
      <dgm:prSet/>
      <dgm:spPr/>
      <dgm:t>
        <a:bodyPr/>
        <a:lstStyle/>
        <a:p>
          <a:endParaRPr lang="en-US"/>
        </a:p>
      </dgm:t>
    </dgm:pt>
    <dgm:pt modelId="{BFEC4CE1-99FD-44A9-AF2E-DA302E8141A9}">
      <dgm:prSet phldrT="[Text]" custT="1"/>
      <dgm:spPr/>
      <dgm:t>
        <a:bodyPr/>
        <a:lstStyle/>
        <a:p>
          <a:r>
            <a:rPr lang="en-US" sz="2400">
              <a:latin typeface="Arial" panose="020B0604020202020204" pitchFamily="34" charset="0"/>
              <a:cs typeface="Arial" panose="020B0604020202020204" pitchFamily="34" charset="0"/>
            </a:rPr>
            <a:t>Remediation</a:t>
          </a:r>
        </a:p>
      </dgm:t>
    </dgm:pt>
    <dgm:pt modelId="{C3370E0E-7C40-4DCD-BE0D-B5ECA18247B9}" type="parTrans" cxnId="{C2AE411A-201D-47F7-9786-B7988F477E4C}">
      <dgm:prSet/>
      <dgm:spPr/>
      <dgm:t>
        <a:bodyPr/>
        <a:lstStyle/>
        <a:p>
          <a:endParaRPr lang="en-US"/>
        </a:p>
      </dgm:t>
    </dgm:pt>
    <dgm:pt modelId="{730C8318-F780-42F6-BA32-2CAE84271C39}" type="sibTrans" cxnId="{C2AE411A-201D-47F7-9786-B7988F477E4C}">
      <dgm:prSet/>
      <dgm:spPr/>
      <dgm:t>
        <a:bodyPr/>
        <a:lstStyle/>
        <a:p>
          <a:endParaRPr lang="en-US"/>
        </a:p>
      </dgm:t>
    </dgm:pt>
    <dgm:pt modelId="{A7964BC6-EBCA-4510-BE63-4B5A9D5B37E6}" type="pres">
      <dgm:prSet presAssocID="{D55D35A0-8A46-48FF-B1EA-BB66FC12E3BC}" presName="Name0" presStyleCnt="0">
        <dgm:presLayoutVars>
          <dgm:dir/>
        </dgm:presLayoutVars>
      </dgm:prSet>
      <dgm:spPr/>
    </dgm:pt>
    <dgm:pt modelId="{72F4CB71-2BC4-4B3D-9132-F6D9EBA2DD63}" type="pres">
      <dgm:prSet presAssocID="{6C0528FA-F7C8-4B2E-87A1-51BAEA2D6280}" presName="picture_1" presStyleLbl="bgImgPlace1" presStyleIdx="0" presStyleCnt="1" custScaleX="76048" custScaleY="68452" custLinFactNeighborX="-32714" custLinFactNeighborY="-13592"/>
      <dgm:spPr/>
    </dgm:pt>
    <dgm:pt modelId="{A932C5A0-5A5F-4237-AB73-E7F33FCB76D5}" type="pres">
      <dgm:prSet presAssocID="{87F49DAF-C103-4976-AE37-B569EFAB225B}" presName="text_1" presStyleLbl="node1" presStyleIdx="0" presStyleCnt="0" custScaleY="36117" custLinFactNeighborX="-26592" custLinFactNeighborY="16484">
        <dgm:presLayoutVars>
          <dgm:bulletEnabled val="1"/>
        </dgm:presLayoutVars>
      </dgm:prSet>
      <dgm:spPr/>
    </dgm:pt>
    <dgm:pt modelId="{BB9C357F-41D4-4A7F-8BF0-E5C474C0DCD7}" type="pres">
      <dgm:prSet presAssocID="{D55D35A0-8A46-48FF-B1EA-BB66FC12E3BC}" presName="linV" presStyleCnt="0"/>
      <dgm:spPr/>
    </dgm:pt>
    <dgm:pt modelId="{BC7C09ED-7CC0-4114-AE21-CA4E0F8B9651}" type="pres">
      <dgm:prSet presAssocID="{0A61BAC8-4494-4F46-831E-AC803D388C60}" presName="pair" presStyleCnt="0"/>
      <dgm:spPr/>
    </dgm:pt>
    <dgm:pt modelId="{2B417F8F-D2AF-4AD2-8EE0-51EECCCA1602}" type="pres">
      <dgm:prSet presAssocID="{0A61BAC8-4494-4F46-831E-AC803D388C60}" presName="spaceH" presStyleLbl="node1" presStyleIdx="0" presStyleCnt="0"/>
      <dgm:spPr/>
    </dgm:pt>
    <dgm:pt modelId="{2EABF177-541D-4A72-8BD5-7158CBC811F3}" type="pres">
      <dgm:prSet presAssocID="{0A61BAC8-4494-4F46-831E-AC803D388C60}" presName="desPictures" presStyleLbl="alignImgPlace1" presStyleIdx="0" presStyleCnt="3"/>
      <dgm:spPr>
        <a:blipFill rotWithShape="1">
          <a:blip xmlns:r="http://schemas.openxmlformats.org/officeDocument/2006/relationships" r:embed="rId3"/>
          <a:srcRect/>
          <a:stretch>
            <a:fillRect l="-2000" r="-2000"/>
          </a:stretch>
        </a:blipFill>
      </dgm:spPr>
    </dgm:pt>
    <dgm:pt modelId="{A5D6DE40-3972-41E9-8A45-D1BEB032BC4E}" type="pres">
      <dgm:prSet presAssocID="{0A61BAC8-4494-4F46-831E-AC803D388C60}" presName="desTextWrapper" presStyleCnt="0"/>
      <dgm:spPr/>
    </dgm:pt>
    <dgm:pt modelId="{130CD598-25DC-4AE7-A6DA-58ADA15779C4}" type="pres">
      <dgm:prSet presAssocID="{0A61BAC8-4494-4F46-831E-AC803D388C60}" presName="desText" presStyleLbl="revTx" presStyleIdx="0" presStyleCnt="3">
        <dgm:presLayoutVars>
          <dgm:bulletEnabled val="1"/>
        </dgm:presLayoutVars>
      </dgm:prSet>
      <dgm:spPr/>
    </dgm:pt>
    <dgm:pt modelId="{AD342706-8416-4E47-841F-F52715BC7536}" type="pres">
      <dgm:prSet presAssocID="{9FAB857B-B17E-4944-9545-C928F9DDC5B7}" presName="spaceV" presStyleCnt="0"/>
      <dgm:spPr/>
    </dgm:pt>
    <dgm:pt modelId="{96C1E9B1-5DEB-4838-A311-C901E68809A3}" type="pres">
      <dgm:prSet presAssocID="{14D36A92-E5E8-4AB8-88CE-90ADC65504E8}" presName="pair" presStyleCnt="0"/>
      <dgm:spPr/>
    </dgm:pt>
    <dgm:pt modelId="{D1AE6EB5-2552-432C-856B-B3DA78FDAE84}" type="pres">
      <dgm:prSet presAssocID="{14D36A92-E5E8-4AB8-88CE-90ADC65504E8}" presName="spaceH" presStyleLbl="node1" presStyleIdx="0" presStyleCnt="0"/>
      <dgm:spPr/>
    </dgm:pt>
    <dgm:pt modelId="{7D44F9AE-19D4-43F1-82E8-F20CF54E7CB8}" type="pres">
      <dgm:prSet presAssocID="{14D36A92-E5E8-4AB8-88CE-90ADC65504E8}" presName="desPictures" presStyleLbl="alignImgPlace1" presStyleIdx="1" presStyleCnt="3"/>
      <dgm:spPr>
        <a:blipFill rotWithShape="1">
          <a:blip xmlns:r="http://schemas.openxmlformats.org/officeDocument/2006/relationships" r:embed="rId4"/>
          <a:srcRect/>
          <a:stretch>
            <a:fillRect/>
          </a:stretch>
        </a:blipFill>
      </dgm:spPr>
    </dgm:pt>
    <dgm:pt modelId="{3C7C55D1-244F-4267-86BE-501490EAA2AF}" type="pres">
      <dgm:prSet presAssocID="{14D36A92-E5E8-4AB8-88CE-90ADC65504E8}" presName="desTextWrapper" presStyleCnt="0"/>
      <dgm:spPr/>
    </dgm:pt>
    <dgm:pt modelId="{47F6E81D-AE80-46A2-BBAC-FA137B48377E}" type="pres">
      <dgm:prSet presAssocID="{14D36A92-E5E8-4AB8-88CE-90ADC65504E8}" presName="desText" presStyleLbl="revTx" presStyleIdx="1" presStyleCnt="3">
        <dgm:presLayoutVars>
          <dgm:bulletEnabled val="1"/>
        </dgm:presLayoutVars>
      </dgm:prSet>
      <dgm:spPr/>
    </dgm:pt>
    <dgm:pt modelId="{2D9FF747-2D67-4BD0-A618-4C4D1773AAE5}" type="pres">
      <dgm:prSet presAssocID="{2C8EE59E-5CA3-44B9-BB63-4E6CD5517749}" presName="spaceV" presStyleCnt="0"/>
      <dgm:spPr/>
    </dgm:pt>
    <dgm:pt modelId="{85E7A4F6-6D76-43FD-8AC9-F2BE4C0D75FF}" type="pres">
      <dgm:prSet presAssocID="{BFEC4CE1-99FD-44A9-AF2E-DA302E8141A9}" presName="pair" presStyleCnt="0"/>
      <dgm:spPr/>
    </dgm:pt>
    <dgm:pt modelId="{D4A83280-19D5-4487-B2CF-64C8211F5E04}" type="pres">
      <dgm:prSet presAssocID="{BFEC4CE1-99FD-44A9-AF2E-DA302E8141A9}" presName="spaceH" presStyleLbl="node1" presStyleIdx="0" presStyleCnt="0"/>
      <dgm:spPr/>
    </dgm:pt>
    <dgm:pt modelId="{BD142665-AC37-480D-B2A8-F01247D8A718}" type="pres">
      <dgm:prSet presAssocID="{BFEC4CE1-99FD-44A9-AF2E-DA302E8141A9}" presName="desPictures" presStyleLbl="align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pt>
    <dgm:pt modelId="{267B2DA5-66BE-4C8C-8E7C-2129083590BF}" type="pres">
      <dgm:prSet presAssocID="{BFEC4CE1-99FD-44A9-AF2E-DA302E8141A9}" presName="desTextWrapper" presStyleCnt="0"/>
      <dgm:spPr/>
    </dgm:pt>
    <dgm:pt modelId="{BF393CEF-8CDE-4C3D-9F4E-1E71CEF5E7C5}" type="pres">
      <dgm:prSet presAssocID="{BFEC4CE1-99FD-44A9-AF2E-DA302E8141A9}" presName="desText" presStyleLbl="revTx" presStyleIdx="2" presStyleCnt="3">
        <dgm:presLayoutVars>
          <dgm:bulletEnabled val="1"/>
        </dgm:presLayoutVars>
      </dgm:prSet>
      <dgm:spPr/>
    </dgm:pt>
    <dgm:pt modelId="{392B41CE-4848-4D93-A85C-56670BB86D5A}" type="pres">
      <dgm:prSet presAssocID="{D55D35A0-8A46-48FF-B1EA-BB66FC12E3BC}" presName="maxNode" presStyleCnt="0"/>
      <dgm:spPr/>
    </dgm:pt>
    <dgm:pt modelId="{817657F4-291D-4A48-8C9F-6DC9A7FCC464}" type="pres">
      <dgm:prSet presAssocID="{D55D35A0-8A46-48FF-B1EA-BB66FC12E3BC}" presName="Name33" presStyleCnt="0"/>
      <dgm:spPr/>
    </dgm:pt>
  </dgm:ptLst>
  <dgm:cxnLst>
    <dgm:cxn modelId="{3F156D0D-D3DC-40E9-91B7-151E0DA78DE8}" srcId="{D55D35A0-8A46-48FF-B1EA-BB66FC12E3BC}" destId="{14D36A92-E5E8-4AB8-88CE-90ADC65504E8}" srcOrd="2" destOrd="0" parTransId="{C1DE00AF-CFF6-42F0-A2C8-BD3A0AC3B1A4}" sibTransId="{2C8EE59E-5CA3-44B9-BB63-4E6CD5517749}"/>
    <dgm:cxn modelId="{C2AE411A-201D-47F7-9786-B7988F477E4C}" srcId="{D55D35A0-8A46-48FF-B1EA-BB66FC12E3BC}" destId="{BFEC4CE1-99FD-44A9-AF2E-DA302E8141A9}" srcOrd="3" destOrd="0" parTransId="{C3370E0E-7C40-4DCD-BE0D-B5ECA18247B9}" sibTransId="{730C8318-F780-42F6-BA32-2CAE84271C39}"/>
    <dgm:cxn modelId="{A401D52F-BFA7-441A-84C0-D671F6BD6FD1}" type="presOf" srcId="{D55D35A0-8A46-48FF-B1EA-BB66FC12E3BC}" destId="{A7964BC6-EBCA-4510-BE63-4B5A9D5B37E6}" srcOrd="0" destOrd="0" presId="urn:microsoft.com/office/officeart/2008/layout/AccentedPicture"/>
    <dgm:cxn modelId="{CDBB3630-A1C2-4E01-B389-A36E840119B6}" srcId="{D55D35A0-8A46-48FF-B1EA-BB66FC12E3BC}" destId="{0A61BAC8-4494-4F46-831E-AC803D388C60}" srcOrd="1" destOrd="0" parTransId="{9C26AAC3-50B4-4CEE-B85F-E62F18AAAA41}" sibTransId="{9FAB857B-B17E-4944-9545-C928F9DDC5B7}"/>
    <dgm:cxn modelId="{824A034A-1E83-4C6F-BA4E-005EA2FAB289}" type="presOf" srcId="{6C0528FA-F7C8-4B2E-87A1-51BAEA2D6280}" destId="{72F4CB71-2BC4-4B3D-9132-F6D9EBA2DD63}" srcOrd="0" destOrd="0" presId="urn:microsoft.com/office/officeart/2008/layout/AccentedPicture"/>
    <dgm:cxn modelId="{5ABA7A56-0079-480A-A5B6-7ECFB131D2E6}" type="presOf" srcId="{14D36A92-E5E8-4AB8-88CE-90ADC65504E8}" destId="{47F6E81D-AE80-46A2-BBAC-FA137B48377E}" srcOrd="0" destOrd="0" presId="urn:microsoft.com/office/officeart/2008/layout/AccentedPicture"/>
    <dgm:cxn modelId="{ACD12B59-3410-4781-A944-D3476408D5F2}" type="presOf" srcId="{0A61BAC8-4494-4F46-831E-AC803D388C60}" destId="{130CD598-25DC-4AE7-A6DA-58ADA15779C4}" srcOrd="0" destOrd="0" presId="urn:microsoft.com/office/officeart/2008/layout/AccentedPicture"/>
    <dgm:cxn modelId="{CA77A384-8DFD-4A0D-BABD-A0ABE0318520}" srcId="{D55D35A0-8A46-48FF-B1EA-BB66FC12E3BC}" destId="{87F49DAF-C103-4976-AE37-B569EFAB225B}" srcOrd="0" destOrd="0" parTransId="{6EE07621-9D94-42C8-BD66-9166689D5AA4}" sibTransId="{6C0528FA-F7C8-4B2E-87A1-51BAEA2D6280}"/>
    <dgm:cxn modelId="{1EE083C3-EAE1-4303-9AB9-B3B27FBC0EDF}" type="presOf" srcId="{BFEC4CE1-99FD-44A9-AF2E-DA302E8141A9}" destId="{BF393CEF-8CDE-4C3D-9F4E-1E71CEF5E7C5}" srcOrd="0" destOrd="0" presId="urn:microsoft.com/office/officeart/2008/layout/AccentedPicture"/>
    <dgm:cxn modelId="{6CE5F9F0-8AF6-4870-8AF4-38608DF6F868}" type="presOf" srcId="{87F49DAF-C103-4976-AE37-B569EFAB225B}" destId="{A932C5A0-5A5F-4237-AB73-E7F33FCB76D5}" srcOrd="0" destOrd="0" presId="urn:microsoft.com/office/officeart/2008/layout/AccentedPicture"/>
    <dgm:cxn modelId="{7C90D2B8-2354-49AE-9F8C-A0EB01448040}" type="presParOf" srcId="{A7964BC6-EBCA-4510-BE63-4B5A9D5B37E6}" destId="{72F4CB71-2BC4-4B3D-9132-F6D9EBA2DD63}" srcOrd="0" destOrd="0" presId="urn:microsoft.com/office/officeart/2008/layout/AccentedPicture"/>
    <dgm:cxn modelId="{703EA0DB-A240-42E0-B6DC-56D2D1357A49}" type="presParOf" srcId="{A7964BC6-EBCA-4510-BE63-4B5A9D5B37E6}" destId="{A932C5A0-5A5F-4237-AB73-E7F33FCB76D5}" srcOrd="1" destOrd="0" presId="urn:microsoft.com/office/officeart/2008/layout/AccentedPicture"/>
    <dgm:cxn modelId="{072F4717-F9F0-4F9C-9801-370D658C57A4}" type="presParOf" srcId="{A7964BC6-EBCA-4510-BE63-4B5A9D5B37E6}" destId="{BB9C357F-41D4-4A7F-8BF0-E5C474C0DCD7}" srcOrd="2" destOrd="0" presId="urn:microsoft.com/office/officeart/2008/layout/AccentedPicture"/>
    <dgm:cxn modelId="{A4E5DEA7-8B30-4550-8EB2-7E04771DDA9B}" type="presParOf" srcId="{BB9C357F-41D4-4A7F-8BF0-E5C474C0DCD7}" destId="{BC7C09ED-7CC0-4114-AE21-CA4E0F8B9651}" srcOrd="0" destOrd="0" presId="urn:microsoft.com/office/officeart/2008/layout/AccentedPicture"/>
    <dgm:cxn modelId="{00304512-4733-45A1-B2F0-CE5A3FC6C565}" type="presParOf" srcId="{BC7C09ED-7CC0-4114-AE21-CA4E0F8B9651}" destId="{2B417F8F-D2AF-4AD2-8EE0-51EECCCA1602}" srcOrd="0" destOrd="0" presId="urn:microsoft.com/office/officeart/2008/layout/AccentedPicture"/>
    <dgm:cxn modelId="{A8890098-C01E-41D2-A7A1-81C1695F937A}" type="presParOf" srcId="{BC7C09ED-7CC0-4114-AE21-CA4E0F8B9651}" destId="{2EABF177-541D-4A72-8BD5-7158CBC811F3}" srcOrd="1" destOrd="0" presId="urn:microsoft.com/office/officeart/2008/layout/AccentedPicture"/>
    <dgm:cxn modelId="{D3E4F534-F28A-410E-A03F-E0AE19435555}" type="presParOf" srcId="{BC7C09ED-7CC0-4114-AE21-CA4E0F8B9651}" destId="{A5D6DE40-3972-41E9-8A45-D1BEB032BC4E}" srcOrd="2" destOrd="0" presId="urn:microsoft.com/office/officeart/2008/layout/AccentedPicture"/>
    <dgm:cxn modelId="{C883115F-9A05-4916-9CFD-7E7CB952868C}" type="presParOf" srcId="{A5D6DE40-3972-41E9-8A45-D1BEB032BC4E}" destId="{130CD598-25DC-4AE7-A6DA-58ADA15779C4}" srcOrd="0" destOrd="0" presId="urn:microsoft.com/office/officeart/2008/layout/AccentedPicture"/>
    <dgm:cxn modelId="{FB32CF74-0F00-4DFE-AA0D-B7AF00034E77}" type="presParOf" srcId="{BB9C357F-41D4-4A7F-8BF0-E5C474C0DCD7}" destId="{AD342706-8416-4E47-841F-F52715BC7536}" srcOrd="1" destOrd="0" presId="urn:microsoft.com/office/officeart/2008/layout/AccentedPicture"/>
    <dgm:cxn modelId="{5C96199F-FF5C-46BA-A4D7-E73F0E98A031}" type="presParOf" srcId="{BB9C357F-41D4-4A7F-8BF0-E5C474C0DCD7}" destId="{96C1E9B1-5DEB-4838-A311-C901E68809A3}" srcOrd="2" destOrd="0" presId="urn:microsoft.com/office/officeart/2008/layout/AccentedPicture"/>
    <dgm:cxn modelId="{34EFB0E0-DD46-442C-9D7E-F60A3F5CBF87}" type="presParOf" srcId="{96C1E9B1-5DEB-4838-A311-C901E68809A3}" destId="{D1AE6EB5-2552-432C-856B-B3DA78FDAE84}" srcOrd="0" destOrd="0" presId="urn:microsoft.com/office/officeart/2008/layout/AccentedPicture"/>
    <dgm:cxn modelId="{8F61359C-EC3F-42C6-9E2D-CC4294A73D34}" type="presParOf" srcId="{96C1E9B1-5DEB-4838-A311-C901E68809A3}" destId="{7D44F9AE-19D4-43F1-82E8-F20CF54E7CB8}" srcOrd="1" destOrd="0" presId="urn:microsoft.com/office/officeart/2008/layout/AccentedPicture"/>
    <dgm:cxn modelId="{ADE0C70A-6472-49F1-88B0-7CF199E3F9BE}" type="presParOf" srcId="{96C1E9B1-5DEB-4838-A311-C901E68809A3}" destId="{3C7C55D1-244F-4267-86BE-501490EAA2AF}" srcOrd="2" destOrd="0" presId="urn:microsoft.com/office/officeart/2008/layout/AccentedPicture"/>
    <dgm:cxn modelId="{702C6532-659C-4260-A264-4E2424156868}" type="presParOf" srcId="{3C7C55D1-244F-4267-86BE-501490EAA2AF}" destId="{47F6E81D-AE80-46A2-BBAC-FA137B48377E}" srcOrd="0" destOrd="0" presId="urn:microsoft.com/office/officeart/2008/layout/AccentedPicture"/>
    <dgm:cxn modelId="{16CFF155-FE24-4FB0-B03C-E9AF190AA1C2}" type="presParOf" srcId="{BB9C357F-41D4-4A7F-8BF0-E5C474C0DCD7}" destId="{2D9FF747-2D67-4BD0-A618-4C4D1773AAE5}" srcOrd="3" destOrd="0" presId="urn:microsoft.com/office/officeart/2008/layout/AccentedPicture"/>
    <dgm:cxn modelId="{F2C66232-14E7-4468-8622-4A3BB92220FD}" type="presParOf" srcId="{BB9C357F-41D4-4A7F-8BF0-E5C474C0DCD7}" destId="{85E7A4F6-6D76-43FD-8AC9-F2BE4C0D75FF}" srcOrd="4" destOrd="0" presId="urn:microsoft.com/office/officeart/2008/layout/AccentedPicture"/>
    <dgm:cxn modelId="{01F305D9-C7C2-4BC9-BA87-B760C3467D44}" type="presParOf" srcId="{85E7A4F6-6D76-43FD-8AC9-F2BE4C0D75FF}" destId="{D4A83280-19D5-4487-B2CF-64C8211F5E04}" srcOrd="0" destOrd="0" presId="urn:microsoft.com/office/officeart/2008/layout/AccentedPicture"/>
    <dgm:cxn modelId="{45D4C644-1113-497A-9B1C-E7271D977A2B}" type="presParOf" srcId="{85E7A4F6-6D76-43FD-8AC9-F2BE4C0D75FF}" destId="{BD142665-AC37-480D-B2A8-F01247D8A718}" srcOrd="1" destOrd="0" presId="urn:microsoft.com/office/officeart/2008/layout/AccentedPicture"/>
    <dgm:cxn modelId="{1F3CD9C1-E36A-430B-BD9B-F9D56AADDBA3}" type="presParOf" srcId="{85E7A4F6-6D76-43FD-8AC9-F2BE4C0D75FF}" destId="{267B2DA5-66BE-4C8C-8E7C-2129083590BF}" srcOrd="2" destOrd="0" presId="urn:microsoft.com/office/officeart/2008/layout/AccentedPicture"/>
    <dgm:cxn modelId="{35F57007-904A-49BD-846C-FADF30B9493C}" type="presParOf" srcId="{267B2DA5-66BE-4C8C-8E7C-2129083590BF}" destId="{BF393CEF-8CDE-4C3D-9F4E-1E71CEF5E7C5}" srcOrd="0" destOrd="0" presId="urn:microsoft.com/office/officeart/2008/layout/AccentedPicture"/>
    <dgm:cxn modelId="{85A9896A-C512-4BFC-AEB2-10850D32D9A7}" type="presParOf" srcId="{A7964BC6-EBCA-4510-BE63-4B5A9D5B37E6}" destId="{392B41CE-4848-4D93-A85C-56670BB86D5A}" srcOrd="3" destOrd="0" presId="urn:microsoft.com/office/officeart/2008/layout/AccentedPicture"/>
    <dgm:cxn modelId="{5AC1D005-87FF-4C28-8677-DCF7B6273E15}" type="presParOf" srcId="{392B41CE-4848-4D93-A85C-56670BB86D5A}" destId="{817657F4-291D-4A48-8C9F-6DC9A7FCC464}"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D6AD2D-99D6-4229-980D-594F91E450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E08E15-2AAC-4425-AB7B-7A83108EA83F}">
      <dgm:prSet phldrT="[Text]" custT="1"/>
      <dgm:spPr/>
      <dgm:t>
        <a:bodyPr/>
        <a:lstStyle/>
        <a:p>
          <a:pPr>
            <a:buNone/>
          </a:pPr>
          <a:endParaRPr lang="en-US" sz="1800"/>
        </a:p>
      </dgm:t>
    </dgm:pt>
    <dgm:pt modelId="{04D5F496-8423-443B-90B3-6255A70173FA}" type="parTrans" cxnId="{085CCEAD-DF6D-458C-A0BD-B6BA3AE2F7EE}">
      <dgm:prSet/>
      <dgm:spPr/>
      <dgm:t>
        <a:bodyPr/>
        <a:lstStyle/>
        <a:p>
          <a:endParaRPr lang="en-US"/>
        </a:p>
      </dgm:t>
    </dgm:pt>
    <dgm:pt modelId="{6297786D-CDFF-418E-A702-E5DC1A955866}" type="sibTrans" cxnId="{085CCEAD-DF6D-458C-A0BD-B6BA3AE2F7EE}">
      <dgm:prSet/>
      <dgm:spPr/>
      <dgm:t>
        <a:bodyPr/>
        <a:lstStyle/>
        <a:p>
          <a:endParaRPr lang="en-US"/>
        </a:p>
      </dgm:t>
    </dgm:pt>
    <dgm:pt modelId="{C7F151AD-3635-4F3E-AA4D-24FED589D613}">
      <dgm:prSet phldrT="[Text]" custT="1"/>
      <dgm:spPr/>
      <dgm:t>
        <a:bodyPr/>
        <a:lstStyle/>
        <a:p>
          <a:pPr>
            <a:buFont typeface="Arial" panose="020B0604020202020204" pitchFamily="34" charset="0"/>
            <a:buChar char="•"/>
          </a:pPr>
          <a:r>
            <a:rPr lang="en-US" sz="2000"/>
            <a:t>Review of resources available for System Test Coordinators</a:t>
          </a:r>
        </a:p>
      </dgm:t>
    </dgm:pt>
    <dgm:pt modelId="{3B3DC01E-13E0-456B-AF17-071BE7554F66}" type="parTrans" cxnId="{A31847E6-8264-45D4-B52E-627F76F15708}">
      <dgm:prSet/>
      <dgm:spPr/>
      <dgm:t>
        <a:bodyPr/>
        <a:lstStyle/>
        <a:p>
          <a:endParaRPr lang="en-US"/>
        </a:p>
      </dgm:t>
    </dgm:pt>
    <dgm:pt modelId="{BB7CCDC0-0A8D-470A-9787-D7F81C6EF7C9}" type="sibTrans" cxnId="{A31847E6-8264-45D4-B52E-627F76F15708}">
      <dgm:prSet/>
      <dgm:spPr/>
      <dgm:t>
        <a:bodyPr/>
        <a:lstStyle/>
        <a:p>
          <a:endParaRPr lang="en-US"/>
        </a:p>
      </dgm:t>
    </dgm:pt>
    <dgm:pt modelId="{D865D0C8-CFB4-4FC2-B51C-10BF94ED02B3}">
      <dgm:prSet custT="1"/>
      <dgm:spPr/>
      <dgm:t>
        <a:bodyPr/>
        <a:lstStyle/>
        <a:p>
          <a:pPr>
            <a:buFont typeface="Arial" panose="020B0604020202020204" pitchFamily="34" charset="0"/>
            <a:buChar char="•"/>
          </a:pPr>
          <a:r>
            <a:rPr lang="en-US" sz="2000"/>
            <a:t>All training documentation including presentations, handouts, and sign-in sheets must be kept on file locally. </a:t>
          </a:r>
        </a:p>
      </dgm:t>
    </dgm:pt>
    <dgm:pt modelId="{1444EB30-AA90-40CC-B387-A2EA03355EE5}" type="parTrans" cxnId="{BDEE35F9-C069-4035-B4A2-5ACD6DD4F471}">
      <dgm:prSet/>
      <dgm:spPr/>
      <dgm:t>
        <a:bodyPr/>
        <a:lstStyle/>
        <a:p>
          <a:endParaRPr lang="en-US"/>
        </a:p>
      </dgm:t>
    </dgm:pt>
    <dgm:pt modelId="{5CDE2389-C953-4A59-8BC8-D00EF223FCB8}" type="sibTrans" cxnId="{BDEE35F9-C069-4035-B4A2-5ACD6DD4F471}">
      <dgm:prSet/>
      <dgm:spPr/>
      <dgm:t>
        <a:bodyPr/>
        <a:lstStyle/>
        <a:p>
          <a:endParaRPr lang="en-US"/>
        </a:p>
      </dgm:t>
    </dgm:pt>
    <dgm:pt modelId="{25499519-232D-4C3A-BED3-6253DAEC332B}">
      <dgm:prSet custT="1"/>
      <dgm:spPr/>
      <dgm:t>
        <a:bodyPr/>
        <a:lstStyle/>
        <a:p>
          <a:pPr>
            <a:buFont typeface="Arial" panose="020B0604020202020204" pitchFamily="34" charset="0"/>
            <a:buChar char="•"/>
          </a:pPr>
          <a:r>
            <a:rPr lang="en-US" sz="2000"/>
            <a:t>If requested, provide copies these materials to the state to confirm that the training was appropriate and adequate</a:t>
          </a:r>
          <a:r>
            <a:rPr lang="en-US" sz="1800"/>
            <a:t>.</a:t>
          </a:r>
        </a:p>
      </dgm:t>
    </dgm:pt>
    <dgm:pt modelId="{ED976770-8723-4087-B363-D24CFB4E78DA}" type="parTrans" cxnId="{DB914BDF-B636-4B6A-A2EF-A7B7F22D5230}">
      <dgm:prSet/>
      <dgm:spPr/>
      <dgm:t>
        <a:bodyPr/>
        <a:lstStyle/>
        <a:p>
          <a:endParaRPr lang="en-US"/>
        </a:p>
      </dgm:t>
    </dgm:pt>
    <dgm:pt modelId="{E85F3874-D9F5-41D9-BCCD-D0A037AD166D}" type="sibTrans" cxnId="{DB914BDF-B636-4B6A-A2EF-A7B7F22D5230}">
      <dgm:prSet/>
      <dgm:spPr/>
      <dgm:t>
        <a:bodyPr/>
        <a:lstStyle/>
        <a:p>
          <a:endParaRPr lang="en-US"/>
        </a:p>
      </dgm:t>
    </dgm:pt>
    <dgm:pt modelId="{8FC326B8-8F9F-425E-BB79-EE27E3EA46FE}">
      <dgm:prSet phldrT="[Text]" custT="1"/>
      <dgm:spPr/>
      <dgm:t>
        <a:bodyPr/>
        <a:lstStyle/>
        <a:p>
          <a:pPr>
            <a:buFont typeface="Arial" panose="020B0604020202020204" pitchFamily="34" charset="0"/>
            <a:buChar char="•"/>
          </a:pPr>
          <a:r>
            <a:rPr lang="en-US" sz="2000"/>
            <a:t>Provide professional ethics and security training to all staff, both veteran and new staff.</a:t>
          </a:r>
        </a:p>
      </dgm:t>
    </dgm:pt>
    <dgm:pt modelId="{0C8539DB-79C7-4805-BD41-9198A340FF51}" type="parTrans" cxnId="{AE307B70-2EDA-45A8-A8C9-BEB15453735E}">
      <dgm:prSet/>
      <dgm:spPr/>
      <dgm:t>
        <a:bodyPr/>
        <a:lstStyle/>
        <a:p>
          <a:endParaRPr lang="en-US"/>
        </a:p>
      </dgm:t>
    </dgm:pt>
    <dgm:pt modelId="{EB7EA5A6-36CE-42F3-8655-B7B5E24E0298}" type="sibTrans" cxnId="{AE307B70-2EDA-45A8-A8C9-BEB15453735E}">
      <dgm:prSet/>
      <dgm:spPr/>
      <dgm:t>
        <a:bodyPr/>
        <a:lstStyle/>
        <a:p>
          <a:endParaRPr lang="en-US"/>
        </a:p>
      </dgm:t>
    </dgm:pt>
    <dgm:pt modelId="{16B44C5B-6317-40BB-BB34-10A82482CDB1}">
      <dgm:prSet phldr="0"/>
      <dgm:spPr/>
      <dgm:t>
        <a:bodyPr/>
        <a:lstStyle/>
        <a:p>
          <a:endParaRPr lang="en-US" sz="1800">
            <a:latin typeface="Calibri Light" panose="020F0302020204030204"/>
          </a:endParaRPr>
        </a:p>
      </dgm:t>
    </dgm:pt>
    <dgm:pt modelId="{8E201A32-E035-4EA1-81B9-409501527CFB}" type="parTrans" cxnId="{81E9EE1D-6DA8-4FAA-91DD-36C4E95B3113}">
      <dgm:prSet/>
      <dgm:spPr/>
    </dgm:pt>
    <dgm:pt modelId="{4DFC8A4E-3DB7-4B6C-B8BD-0D4F7803BE98}" type="sibTrans" cxnId="{81E9EE1D-6DA8-4FAA-91DD-36C4E95B3113}">
      <dgm:prSet/>
      <dgm:spPr/>
    </dgm:pt>
    <dgm:pt modelId="{61B14B60-9725-46F1-B6C6-CF72D3593BDF}">
      <dgm:prSet phldrT="[Text]" custT="1"/>
      <dgm:spPr/>
      <dgm:t>
        <a:bodyPr/>
        <a:lstStyle/>
        <a:p>
          <a:pPr>
            <a:buFont typeface="Arial" panose="020B0604020202020204" pitchFamily="34" charset="0"/>
            <a:buChar char="•"/>
          </a:pPr>
          <a:r>
            <a:rPr lang="en-US" sz="2000"/>
            <a:t>Participate in all GaDOE webinars and training sessions</a:t>
          </a:r>
        </a:p>
      </dgm:t>
    </dgm:pt>
    <dgm:pt modelId="{7C880969-9DE8-462D-B78D-987AB797ADAB}" type="sibTrans" cxnId="{C57A7033-12D1-406F-94D1-B0B41776256D}">
      <dgm:prSet/>
      <dgm:spPr/>
    </dgm:pt>
    <dgm:pt modelId="{1E64B64D-8F65-45CC-A770-104E34AF8C8C}" type="parTrans" cxnId="{C57A7033-12D1-406F-94D1-B0B41776256D}">
      <dgm:prSet/>
      <dgm:spPr/>
    </dgm:pt>
    <dgm:pt modelId="{AFDD1C19-2389-4377-8F5D-C03D5205BA9A}">
      <dgm:prSet phldrT="[Text]" custT="1"/>
      <dgm:spPr/>
      <dgm:t>
        <a:bodyPr/>
        <a:lstStyle/>
        <a:p>
          <a:pPr>
            <a:buFont typeface="Arial" panose="020B0604020202020204" pitchFamily="34" charset="0"/>
            <a:buChar char="•"/>
          </a:pPr>
          <a:r>
            <a:rPr lang="en-US" sz="2000"/>
            <a:t>Redeliver training for administration procedures to School Test Coordinators</a:t>
          </a:r>
        </a:p>
      </dgm:t>
    </dgm:pt>
    <dgm:pt modelId="{E1E5EBC3-DB47-40F9-A69D-0B131FB5CA51}" type="parTrans" cxnId="{9E16F3F6-05A8-45FC-BA40-A6241490ED3E}">
      <dgm:prSet/>
      <dgm:spPr/>
    </dgm:pt>
    <dgm:pt modelId="{D98D964B-A3EF-4981-B3F8-36CE282B3A3E}" type="sibTrans" cxnId="{9E16F3F6-05A8-45FC-BA40-A6241490ED3E}">
      <dgm:prSet/>
      <dgm:spPr/>
    </dgm:pt>
    <dgm:pt modelId="{99AD4AF8-0E8E-4A89-A711-FCE499F7FE1C}" type="pres">
      <dgm:prSet presAssocID="{06D6AD2D-99D6-4229-980D-594F91E45029}" presName="linear" presStyleCnt="0">
        <dgm:presLayoutVars>
          <dgm:dir/>
          <dgm:resizeHandles val="exact"/>
        </dgm:presLayoutVars>
      </dgm:prSet>
      <dgm:spPr/>
    </dgm:pt>
    <dgm:pt modelId="{0EEAB7CD-B706-4DFE-AB11-AFB8705AF889}" type="pres">
      <dgm:prSet presAssocID="{65E08E15-2AAC-4425-AB7B-7A83108EA83F}" presName="comp" presStyleCnt="0"/>
      <dgm:spPr/>
    </dgm:pt>
    <dgm:pt modelId="{40C42327-8592-4112-BC8C-C56A0BC63846}" type="pres">
      <dgm:prSet presAssocID="{65E08E15-2AAC-4425-AB7B-7A83108EA83F}" presName="box" presStyleLbl="node1" presStyleIdx="0" presStyleCnt="1" custLinFactNeighborY="754"/>
      <dgm:spPr/>
    </dgm:pt>
    <dgm:pt modelId="{7E123980-D721-400D-8A1F-F99D3C40E5F5}" type="pres">
      <dgm:prSet presAssocID="{65E08E15-2AAC-4425-AB7B-7A83108EA83F}" presName="img" presStyleLbl="fgImgPlace1" presStyleIdx="0" presStyleCnt="1" custScaleX="124048" custScaleY="44463" custLinFactNeighborX="-17156" custLinFactNeighborY="-150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dgm:spPr>
    </dgm:pt>
    <dgm:pt modelId="{A17435D6-8FBE-478A-A052-A0C9C7B51B97}" type="pres">
      <dgm:prSet presAssocID="{65E08E15-2AAC-4425-AB7B-7A83108EA83F}" presName="text" presStyleLbl="node1" presStyleIdx="0" presStyleCnt="1">
        <dgm:presLayoutVars>
          <dgm:bulletEnabled val="1"/>
        </dgm:presLayoutVars>
      </dgm:prSet>
      <dgm:spPr/>
    </dgm:pt>
  </dgm:ptLst>
  <dgm:cxnLst>
    <dgm:cxn modelId="{779AFE04-050B-48F0-89C2-214DDE17E2F9}" type="presOf" srcId="{C7F151AD-3635-4F3E-AA4D-24FED589D613}" destId="{A17435D6-8FBE-478A-A052-A0C9C7B51B97}" srcOrd="1" destOrd="2" presId="urn:microsoft.com/office/officeart/2005/8/layout/vList4"/>
    <dgm:cxn modelId="{C5BF6D13-57F0-44CC-8958-9B09C7DD0DFD}" type="presOf" srcId="{65E08E15-2AAC-4425-AB7B-7A83108EA83F}" destId="{40C42327-8592-4112-BC8C-C56A0BC63846}" srcOrd="0" destOrd="0" presId="urn:microsoft.com/office/officeart/2005/8/layout/vList4"/>
    <dgm:cxn modelId="{81E9EE1D-6DA8-4FAA-91DD-36C4E95B3113}" srcId="{8FC326B8-8F9F-425E-BB79-EE27E3EA46FE}" destId="{16B44C5B-6317-40BB-BB34-10A82482CDB1}" srcOrd="2" destOrd="0" parTransId="{8E201A32-E035-4EA1-81B9-409501527CFB}" sibTransId="{4DFC8A4E-3DB7-4B6C-B8BD-0D4F7803BE98}"/>
    <dgm:cxn modelId="{C57A7033-12D1-406F-94D1-B0B41776256D}" srcId="{65E08E15-2AAC-4425-AB7B-7A83108EA83F}" destId="{61B14B60-9725-46F1-B6C6-CF72D3593BDF}" srcOrd="0" destOrd="0" parTransId="{1E64B64D-8F65-45CC-A770-104E34AF8C8C}" sibTransId="{7C880969-9DE8-462D-B78D-987AB797ADAB}"/>
    <dgm:cxn modelId="{315B623F-B068-4351-88E2-532F17939FCF}" type="presOf" srcId="{AFDD1C19-2389-4377-8F5D-C03D5205BA9A}" destId="{40C42327-8592-4112-BC8C-C56A0BC63846}" srcOrd="0" destOrd="3" presId="urn:microsoft.com/office/officeart/2005/8/layout/vList4"/>
    <dgm:cxn modelId="{8D2AAF5C-8C57-41F6-8F0A-CC2777D86D9E}" type="presOf" srcId="{8FC326B8-8F9F-425E-BB79-EE27E3EA46FE}" destId="{A17435D6-8FBE-478A-A052-A0C9C7B51B97}" srcOrd="1" destOrd="4" presId="urn:microsoft.com/office/officeart/2005/8/layout/vList4"/>
    <dgm:cxn modelId="{8C15835E-8E3D-47B6-A068-6439667320DA}" type="presOf" srcId="{61B14B60-9725-46F1-B6C6-CF72D3593BDF}" destId="{A17435D6-8FBE-478A-A052-A0C9C7B51B97}" srcOrd="1" destOrd="1" presId="urn:microsoft.com/office/officeart/2005/8/layout/vList4"/>
    <dgm:cxn modelId="{EE47CC5F-E9B6-48A0-8649-7E0D66D71650}" type="presOf" srcId="{25499519-232D-4C3A-BED3-6253DAEC332B}" destId="{A17435D6-8FBE-478A-A052-A0C9C7B51B97}" srcOrd="1" destOrd="6" presId="urn:microsoft.com/office/officeart/2005/8/layout/vList4"/>
    <dgm:cxn modelId="{60421866-29BA-4060-B5DA-585F3FCD5324}" type="presOf" srcId="{06D6AD2D-99D6-4229-980D-594F91E45029}" destId="{99AD4AF8-0E8E-4A89-A711-FCE499F7FE1C}" srcOrd="0" destOrd="0" presId="urn:microsoft.com/office/officeart/2005/8/layout/vList4"/>
    <dgm:cxn modelId="{AE307B70-2EDA-45A8-A8C9-BEB15453735E}" srcId="{65E08E15-2AAC-4425-AB7B-7A83108EA83F}" destId="{8FC326B8-8F9F-425E-BB79-EE27E3EA46FE}" srcOrd="3" destOrd="0" parTransId="{0C8539DB-79C7-4805-BD41-9198A340FF51}" sibTransId="{EB7EA5A6-36CE-42F3-8655-B7B5E24E0298}"/>
    <dgm:cxn modelId="{024A2073-824E-4B56-98AF-BB8659D43F68}" type="presOf" srcId="{65E08E15-2AAC-4425-AB7B-7A83108EA83F}" destId="{A17435D6-8FBE-478A-A052-A0C9C7B51B97}" srcOrd="1" destOrd="0" presId="urn:microsoft.com/office/officeart/2005/8/layout/vList4"/>
    <dgm:cxn modelId="{10935C73-B82C-4B8E-B8E7-034BFB7867E6}" type="presOf" srcId="{8FC326B8-8F9F-425E-BB79-EE27E3EA46FE}" destId="{40C42327-8592-4112-BC8C-C56A0BC63846}" srcOrd="0" destOrd="4" presId="urn:microsoft.com/office/officeart/2005/8/layout/vList4"/>
    <dgm:cxn modelId="{5BFB9E56-D75E-4883-A6FF-E9EC3AF80486}" type="presOf" srcId="{D865D0C8-CFB4-4FC2-B51C-10BF94ED02B3}" destId="{40C42327-8592-4112-BC8C-C56A0BC63846}" srcOrd="0" destOrd="5" presId="urn:microsoft.com/office/officeart/2005/8/layout/vList4"/>
    <dgm:cxn modelId="{6896B45A-3D1B-4A60-8A3A-7C035E846524}" type="presOf" srcId="{AFDD1C19-2389-4377-8F5D-C03D5205BA9A}" destId="{A17435D6-8FBE-478A-A052-A0C9C7B51B97}" srcOrd="1" destOrd="3" presId="urn:microsoft.com/office/officeart/2005/8/layout/vList4"/>
    <dgm:cxn modelId="{EBBE5589-47DC-45A7-AEC9-4375B1C62C94}" type="presOf" srcId="{16B44C5B-6317-40BB-BB34-10A82482CDB1}" destId="{40C42327-8592-4112-BC8C-C56A0BC63846}" srcOrd="0" destOrd="7" presId="urn:microsoft.com/office/officeart/2005/8/layout/vList4"/>
    <dgm:cxn modelId="{154B5096-302E-4FB3-8A26-3B4498879971}" type="presOf" srcId="{16B44C5B-6317-40BB-BB34-10A82482CDB1}" destId="{A17435D6-8FBE-478A-A052-A0C9C7B51B97}" srcOrd="1" destOrd="7" presId="urn:microsoft.com/office/officeart/2005/8/layout/vList4"/>
    <dgm:cxn modelId="{DF1077A7-25C0-498A-9C59-D2A9FA9FAFF7}" type="presOf" srcId="{D865D0C8-CFB4-4FC2-B51C-10BF94ED02B3}" destId="{A17435D6-8FBE-478A-A052-A0C9C7B51B97}" srcOrd="1" destOrd="5" presId="urn:microsoft.com/office/officeart/2005/8/layout/vList4"/>
    <dgm:cxn modelId="{085CCEAD-DF6D-458C-A0BD-B6BA3AE2F7EE}" srcId="{06D6AD2D-99D6-4229-980D-594F91E45029}" destId="{65E08E15-2AAC-4425-AB7B-7A83108EA83F}" srcOrd="0" destOrd="0" parTransId="{04D5F496-8423-443B-90B3-6255A70173FA}" sibTransId="{6297786D-CDFF-418E-A702-E5DC1A955866}"/>
    <dgm:cxn modelId="{3B56A0C2-24E6-4183-B75C-1D13458B987B}" type="presOf" srcId="{61B14B60-9725-46F1-B6C6-CF72D3593BDF}" destId="{40C42327-8592-4112-BC8C-C56A0BC63846}" srcOrd="0" destOrd="1" presId="urn:microsoft.com/office/officeart/2005/8/layout/vList4"/>
    <dgm:cxn modelId="{BF269CC5-E56E-4B1A-9E54-44ECFED60A2B}" type="presOf" srcId="{25499519-232D-4C3A-BED3-6253DAEC332B}" destId="{40C42327-8592-4112-BC8C-C56A0BC63846}" srcOrd="0" destOrd="6" presId="urn:microsoft.com/office/officeart/2005/8/layout/vList4"/>
    <dgm:cxn modelId="{DB914BDF-B636-4B6A-A2EF-A7B7F22D5230}" srcId="{8FC326B8-8F9F-425E-BB79-EE27E3EA46FE}" destId="{25499519-232D-4C3A-BED3-6253DAEC332B}" srcOrd="1" destOrd="0" parTransId="{ED976770-8723-4087-B363-D24CFB4E78DA}" sibTransId="{E85F3874-D9F5-41D9-BCCD-D0A037AD166D}"/>
    <dgm:cxn modelId="{A31847E6-8264-45D4-B52E-627F76F15708}" srcId="{65E08E15-2AAC-4425-AB7B-7A83108EA83F}" destId="{C7F151AD-3635-4F3E-AA4D-24FED589D613}" srcOrd="1" destOrd="0" parTransId="{3B3DC01E-13E0-456B-AF17-071BE7554F66}" sibTransId="{BB7CCDC0-0A8D-470A-9787-D7F81C6EF7C9}"/>
    <dgm:cxn modelId="{42E3F5F1-7AAC-488F-86AD-1DE079744A9F}" type="presOf" srcId="{C7F151AD-3635-4F3E-AA4D-24FED589D613}" destId="{40C42327-8592-4112-BC8C-C56A0BC63846}" srcOrd="0" destOrd="2" presId="urn:microsoft.com/office/officeart/2005/8/layout/vList4"/>
    <dgm:cxn modelId="{9E16F3F6-05A8-45FC-BA40-A6241490ED3E}" srcId="{65E08E15-2AAC-4425-AB7B-7A83108EA83F}" destId="{AFDD1C19-2389-4377-8F5D-C03D5205BA9A}" srcOrd="2" destOrd="0" parTransId="{E1E5EBC3-DB47-40F9-A69D-0B131FB5CA51}" sibTransId="{D98D964B-A3EF-4981-B3F8-36CE282B3A3E}"/>
    <dgm:cxn modelId="{BDEE35F9-C069-4035-B4A2-5ACD6DD4F471}" srcId="{8FC326B8-8F9F-425E-BB79-EE27E3EA46FE}" destId="{D865D0C8-CFB4-4FC2-B51C-10BF94ED02B3}" srcOrd="0" destOrd="0" parTransId="{1444EB30-AA90-40CC-B387-A2EA03355EE5}" sibTransId="{5CDE2389-C953-4A59-8BC8-D00EF223FCB8}"/>
    <dgm:cxn modelId="{69ABD9B4-E55B-4F4E-99C0-94654F00F99A}" type="presParOf" srcId="{99AD4AF8-0E8E-4A89-A711-FCE499F7FE1C}" destId="{0EEAB7CD-B706-4DFE-AB11-AFB8705AF889}" srcOrd="0" destOrd="0" presId="urn:microsoft.com/office/officeart/2005/8/layout/vList4"/>
    <dgm:cxn modelId="{BCA7FAA7-16B7-4C25-AE73-B1A6E69DF960}" type="presParOf" srcId="{0EEAB7CD-B706-4DFE-AB11-AFB8705AF889}" destId="{40C42327-8592-4112-BC8C-C56A0BC63846}" srcOrd="0" destOrd="0" presId="urn:microsoft.com/office/officeart/2005/8/layout/vList4"/>
    <dgm:cxn modelId="{CF8A24CB-21A9-46B8-93F2-3A824C44739D}" type="presParOf" srcId="{0EEAB7CD-B706-4DFE-AB11-AFB8705AF889}" destId="{7E123980-D721-400D-8A1F-F99D3C40E5F5}" srcOrd="1" destOrd="0" presId="urn:microsoft.com/office/officeart/2005/8/layout/vList4"/>
    <dgm:cxn modelId="{82F73AA9-0D61-4DB4-96BD-DC2440707C93}" type="presParOf" srcId="{0EEAB7CD-B706-4DFE-AB11-AFB8705AF889}" destId="{A17435D6-8FBE-478A-A052-A0C9C7B51B9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EE16D6-0019-4D80-BBE2-80C1AFA5AD53}"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5CE74856-0449-4AF3-BFA3-EB9EE0063A90}">
      <dgm:prSet phldrT="[Text]"/>
      <dgm:spPr/>
      <dgm:t>
        <a:bodyPr/>
        <a:lstStyle/>
        <a:p>
          <a:r>
            <a:rPr lang="en-US">
              <a:latin typeface="Arial" panose="020B0604020202020204" pitchFamily="34" charset="0"/>
              <a:cs typeface="Arial" panose="020B0604020202020204" pitchFamily="34" charset="0"/>
            </a:rPr>
            <a:t>Assessment Plan</a:t>
          </a:r>
        </a:p>
      </dgm:t>
    </dgm:pt>
    <dgm:pt modelId="{3FF4FFE7-7172-43F0-B64C-B0ED93AD9878}" type="parTrans" cxnId="{BA793FE2-0D8E-44D3-B415-92BAC54B138A}">
      <dgm:prSet/>
      <dgm:spPr/>
      <dgm:t>
        <a:bodyPr/>
        <a:lstStyle/>
        <a:p>
          <a:endParaRPr lang="en-US"/>
        </a:p>
      </dgm:t>
    </dgm:pt>
    <dgm:pt modelId="{3CEC0B50-8BB7-4B9E-A073-04029B798665}" type="sibTrans" cxnId="{BA793FE2-0D8E-44D3-B415-92BAC54B138A}">
      <dgm:prSet/>
      <dgm:spPr/>
      <dgm:t>
        <a:bodyPr/>
        <a:lstStyle/>
        <a:p>
          <a:endParaRPr lang="en-US"/>
        </a:p>
      </dgm:t>
    </dgm:pt>
    <dgm:pt modelId="{83E497FA-267B-41ED-BA94-D96A526AECB2}">
      <dgm:prSet phldrT="[Text]"/>
      <dgm:spPr/>
      <dgm:t>
        <a:bodyPr/>
        <a:lstStyle/>
        <a:p>
          <a:r>
            <a:rPr lang="en-US" b="1">
              <a:latin typeface="Arial" panose="020B0604020202020204" pitchFamily="34" charset="0"/>
              <a:cs typeface="Arial" panose="020B0604020202020204" pitchFamily="34" charset="0"/>
            </a:rPr>
            <a:t>Completed Plan Template</a:t>
          </a:r>
        </a:p>
      </dgm:t>
    </dgm:pt>
    <dgm:pt modelId="{5EB9478B-0DC5-4C89-A107-1A7E4A65EB9D}" type="parTrans" cxnId="{5FA9F52D-F7BA-4DF9-AFAE-0B958C5F0419}">
      <dgm:prSet/>
      <dgm:spPr/>
      <dgm:t>
        <a:bodyPr/>
        <a:lstStyle/>
        <a:p>
          <a:endParaRPr lang="en-US"/>
        </a:p>
      </dgm:t>
    </dgm:pt>
    <dgm:pt modelId="{A4106F1C-C479-41FE-8603-E388E676939D}" type="sibTrans" cxnId="{5FA9F52D-F7BA-4DF9-AFAE-0B958C5F0419}">
      <dgm:prSet/>
      <dgm:spPr/>
      <dgm:t>
        <a:bodyPr/>
        <a:lstStyle/>
        <a:p>
          <a:endParaRPr lang="en-US"/>
        </a:p>
      </dgm:t>
    </dgm:pt>
    <dgm:pt modelId="{9CDE9FCA-7A04-4470-854E-588C6F04AC98}">
      <dgm:prSet phldrT="[Text]"/>
      <dgm:spPr/>
      <dgm:t>
        <a:bodyPr/>
        <a:lstStyle/>
        <a:p>
          <a:r>
            <a:rPr lang="en-US" b="1">
              <a:latin typeface="Arial" panose="020B0604020202020204" pitchFamily="34" charset="0"/>
              <a:cs typeface="Arial" panose="020B0604020202020204" pitchFamily="34" charset="0"/>
            </a:rPr>
            <a:t>Copies of Communications</a:t>
          </a:r>
        </a:p>
      </dgm:t>
    </dgm:pt>
    <dgm:pt modelId="{9C5B7886-0937-4FB5-826A-13BEAD551390}" type="parTrans" cxnId="{3B9AFBAC-B2C0-4213-8CB6-E5C24FB769C9}">
      <dgm:prSet/>
      <dgm:spPr/>
      <dgm:t>
        <a:bodyPr/>
        <a:lstStyle/>
        <a:p>
          <a:endParaRPr lang="en-US"/>
        </a:p>
      </dgm:t>
    </dgm:pt>
    <dgm:pt modelId="{83F95BA6-A092-42FB-899A-53D803DAD2F8}" type="sibTrans" cxnId="{3B9AFBAC-B2C0-4213-8CB6-E5C24FB769C9}">
      <dgm:prSet/>
      <dgm:spPr/>
      <dgm:t>
        <a:bodyPr/>
        <a:lstStyle/>
        <a:p>
          <a:endParaRPr lang="en-US"/>
        </a:p>
      </dgm:t>
    </dgm:pt>
    <dgm:pt modelId="{0DB8FBC5-C280-450A-9CB0-7D618A2D4017}">
      <dgm:prSet phldrT="[Text]"/>
      <dgm:spPr/>
      <dgm:t>
        <a:bodyPr/>
        <a:lstStyle/>
        <a:p>
          <a:r>
            <a:rPr lang="en-US" b="1">
              <a:latin typeface="Arial" panose="020B0604020202020204" pitchFamily="34" charset="0"/>
              <a:cs typeface="Arial" panose="020B0604020202020204" pitchFamily="34" charset="0"/>
            </a:rPr>
            <a:t>Training Materials and sign-ins</a:t>
          </a:r>
        </a:p>
      </dgm:t>
    </dgm:pt>
    <dgm:pt modelId="{E331A526-EA0A-4B98-BAE2-9BF5183FA084}" type="parTrans" cxnId="{81029657-27F2-463C-A331-A8B55F53205C}">
      <dgm:prSet/>
      <dgm:spPr/>
      <dgm:t>
        <a:bodyPr/>
        <a:lstStyle/>
        <a:p>
          <a:endParaRPr lang="en-US"/>
        </a:p>
      </dgm:t>
    </dgm:pt>
    <dgm:pt modelId="{083E90CF-4E49-4579-A202-ED54BC06A0F9}" type="sibTrans" cxnId="{81029657-27F2-463C-A331-A8B55F53205C}">
      <dgm:prSet/>
      <dgm:spPr/>
      <dgm:t>
        <a:bodyPr/>
        <a:lstStyle/>
        <a:p>
          <a:endParaRPr lang="en-US"/>
        </a:p>
      </dgm:t>
    </dgm:pt>
    <dgm:pt modelId="{B3B3F56C-E214-492D-8167-E18F4AB2A7D6}">
      <dgm:prSet phldrT="[Text]"/>
      <dgm:spPr/>
      <dgm:t>
        <a:bodyPr/>
        <a:lstStyle/>
        <a:p>
          <a:r>
            <a:rPr lang="en-US" b="1">
              <a:latin typeface="Arial" panose="020B0604020202020204" pitchFamily="34" charset="0"/>
              <a:cs typeface="Arial" panose="020B0604020202020204" pitchFamily="34" charset="0"/>
            </a:rPr>
            <a:t>Testing Schedule</a:t>
          </a:r>
        </a:p>
      </dgm:t>
    </dgm:pt>
    <dgm:pt modelId="{15918724-F53B-4FEE-BDEC-382745FA7298}" type="parTrans" cxnId="{770696D2-B3BD-46C0-9549-C1668E91A2A6}">
      <dgm:prSet/>
      <dgm:spPr/>
      <dgm:t>
        <a:bodyPr/>
        <a:lstStyle/>
        <a:p>
          <a:endParaRPr lang="en-US"/>
        </a:p>
      </dgm:t>
    </dgm:pt>
    <dgm:pt modelId="{7AB15314-D5CA-4BB3-91C2-23EDC1AD1441}" type="sibTrans" cxnId="{770696D2-B3BD-46C0-9549-C1668E91A2A6}">
      <dgm:prSet/>
      <dgm:spPr/>
      <dgm:t>
        <a:bodyPr/>
        <a:lstStyle/>
        <a:p>
          <a:endParaRPr lang="en-US"/>
        </a:p>
      </dgm:t>
    </dgm:pt>
    <dgm:pt modelId="{3A511EDD-4278-47AF-BEAC-BA0DA09E20A5}" type="pres">
      <dgm:prSet presAssocID="{33EE16D6-0019-4D80-BBE2-80C1AFA5AD53}" presName="Name0" presStyleCnt="0">
        <dgm:presLayoutVars>
          <dgm:chMax val="1"/>
          <dgm:chPref val="1"/>
          <dgm:dir/>
          <dgm:resizeHandles/>
        </dgm:presLayoutVars>
      </dgm:prSet>
      <dgm:spPr/>
    </dgm:pt>
    <dgm:pt modelId="{20A4184B-CDB0-4605-B6C0-805B408D8E63}" type="pres">
      <dgm:prSet presAssocID="{5CE74856-0449-4AF3-BFA3-EB9EE0063A90}" presName="Parent" presStyleLbl="node1" presStyleIdx="0" presStyleCnt="2">
        <dgm:presLayoutVars>
          <dgm:chMax val="4"/>
          <dgm:chPref val="3"/>
        </dgm:presLayoutVars>
      </dgm:prSet>
      <dgm:spPr/>
    </dgm:pt>
    <dgm:pt modelId="{22FC48D8-CBE4-4469-95CD-1DCDF5477FBE}" type="pres">
      <dgm:prSet presAssocID="{83E497FA-267B-41ED-BA94-D96A526AECB2}" presName="Accent" presStyleLbl="node1" presStyleIdx="1" presStyleCnt="2"/>
      <dgm:spPr/>
    </dgm:pt>
    <dgm:pt modelId="{D1C6AF7F-A1EB-4FCE-8AD1-9902E4B9A3FB}" type="pres">
      <dgm:prSet presAssocID="{83E497FA-267B-41ED-BA94-D96A526AECB2}"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6">
              <a:lumMod val="40000"/>
              <a:lumOff val="60000"/>
            </a:schemeClr>
          </a:solidFill>
        </a:ln>
      </dgm:spPr>
    </dgm:pt>
    <dgm:pt modelId="{17E56C6E-E11F-4B26-9BE8-C675B84D6488}" type="pres">
      <dgm:prSet presAssocID="{83E497FA-267B-41ED-BA94-D96A526AECB2}" presName="Child1" presStyleLbl="revTx" presStyleIdx="0" presStyleCnt="4">
        <dgm:presLayoutVars>
          <dgm:chMax val="0"/>
          <dgm:chPref val="0"/>
          <dgm:bulletEnabled val="1"/>
        </dgm:presLayoutVars>
      </dgm:prSet>
      <dgm:spPr/>
    </dgm:pt>
    <dgm:pt modelId="{809DE836-9AA8-4642-BDC1-BC9B924169F0}" type="pres">
      <dgm:prSet presAssocID="{9CDE9FCA-7A04-4470-854E-588C6F04AC98}" presName="Image2" presStyleCnt="0"/>
      <dgm:spPr/>
    </dgm:pt>
    <dgm:pt modelId="{5E15B47B-8EE8-47C2-BF48-04F7202C9751}" type="pres">
      <dgm:prSet presAssocID="{9CDE9FCA-7A04-4470-854E-588C6F04AC98}" presName="Imag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a:ext>
      </dgm:extLst>
    </dgm:pt>
    <dgm:pt modelId="{5461BFA6-4184-45A4-AB8A-220C971B9CBE}" type="pres">
      <dgm:prSet presAssocID="{9CDE9FCA-7A04-4470-854E-588C6F04AC98}" presName="Child2" presStyleLbl="revTx" presStyleIdx="1" presStyleCnt="4">
        <dgm:presLayoutVars>
          <dgm:chMax val="0"/>
          <dgm:chPref val="0"/>
          <dgm:bulletEnabled val="1"/>
        </dgm:presLayoutVars>
      </dgm:prSet>
      <dgm:spPr/>
    </dgm:pt>
    <dgm:pt modelId="{9E255790-10C7-4A07-8194-D6FF91A66C43}" type="pres">
      <dgm:prSet presAssocID="{0DB8FBC5-C280-450A-9CB0-7D618A2D4017}" presName="Image3" presStyleCnt="0"/>
      <dgm:spPr/>
    </dgm:pt>
    <dgm:pt modelId="{C7F8304F-81BA-4C95-91D4-2F03CA585D16}" type="pres">
      <dgm:prSet presAssocID="{0DB8FBC5-C280-450A-9CB0-7D618A2D4017}"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media"/>
        </a:ext>
      </dgm:extLst>
    </dgm:pt>
    <dgm:pt modelId="{4432B47A-8C0B-4CCD-82B9-ADBEE07E377A}" type="pres">
      <dgm:prSet presAssocID="{0DB8FBC5-C280-450A-9CB0-7D618A2D4017}" presName="Child3" presStyleLbl="revTx" presStyleIdx="2" presStyleCnt="4">
        <dgm:presLayoutVars>
          <dgm:chMax val="0"/>
          <dgm:chPref val="0"/>
          <dgm:bulletEnabled val="1"/>
        </dgm:presLayoutVars>
      </dgm:prSet>
      <dgm:spPr/>
    </dgm:pt>
    <dgm:pt modelId="{30600206-D584-483D-A25D-EDA795DF2523}" type="pres">
      <dgm:prSet presAssocID="{B3B3F56C-E214-492D-8167-E18F4AB2A7D6}" presName="Image4" presStyleCnt="0"/>
      <dgm:spPr/>
    </dgm:pt>
    <dgm:pt modelId="{4AF3487A-B9A4-446E-97B6-8D755DEF4EA3}" type="pres">
      <dgm:prSet presAssocID="{B3B3F56C-E214-492D-8167-E18F4AB2A7D6}"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78E35961-3D0D-46A9-BE95-285C7E94360D}" type="pres">
      <dgm:prSet presAssocID="{B3B3F56C-E214-492D-8167-E18F4AB2A7D6}" presName="Child4" presStyleLbl="revTx" presStyleIdx="3" presStyleCnt="4">
        <dgm:presLayoutVars>
          <dgm:chMax val="0"/>
          <dgm:chPref val="0"/>
          <dgm:bulletEnabled val="1"/>
        </dgm:presLayoutVars>
      </dgm:prSet>
      <dgm:spPr/>
    </dgm:pt>
  </dgm:ptLst>
  <dgm:cxnLst>
    <dgm:cxn modelId="{19386407-4F3B-434D-B54D-1B382FB2C891}" type="presOf" srcId="{9CDE9FCA-7A04-4470-854E-588C6F04AC98}" destId="{5461BFA6-4184-45A4-AB8A-220C971B9CBE}" srcOrd="0" destOrd="0" presId="urn:microsoft.com/office/officeart/2011/layout/RadialPictureList"/>
    <dgm:cxn modelId="{F58B4E17-AC7B-4A2B-B1FA-D434F2A59464}" type="presOf" srcId="{33EE16D6-0019-4D80-BBE2-80C1AFA5AD53}" destId="{3A511EDD-4278-47AF-BEAC-BA0DA09E20A5}" srcOrd="0" destOrd="0" presId="urn:microsoft.com/office/officeart/2011/layout/RadialPictureList"/>
    <dgm:cxn modelId="{5FA9F52D-F7BA-4DF9-AFAE-0B958C5F0419}" srcId="{5CE74856-0449-4AF3-BFA3-EB9EE0063A90}" destId="{83E497FA-267B-41ED-BA94-D96A526AECB2}" srcOrd="0" destOrd="0" parTransId="{5EB9478B-0DC5-4C89-A107-1A7E4A65EB9D}" sibTransId="{A4106F1C-C479-41FE-8603-E388E676939D}"/>
    <dgm:cxn modelId="{A4341D31-0419-49BD-BF17-4D36F15FEC59}" type="presOf" srcId="{0DB8FBC5-C280-450A-9CB0-7D618A2D4017}" destId="{4432B47A-8C0B-4CCD-82B9-ADBEE07E377A}" srcOrd="0" destOrd="0" presId="urn:microsoft.com/office/officeart/2011/layout/RadialPictureList"/>
    <dgm:cxn modelId="{81029657-27F2-463C-A331-A8B55F53205C}" srcId="{5CE74856-0449-4AF3-BFA3-EB9EE0063A90}" destId="{0DB8FBC5-C280-450A-9CB0-7D618A2D4017}" srcOrd="2" destOrd="0" parTransId="{E331A526-EA0A-4B98-BAE2-9BF5183FA084}" sibTransId="{083E90CF-4E49-4579-A202-ED54BC06A0F9}"/>
    <dgm:cxn modelId="{DE0C247A-812B-4BA9-B56B-ABCFF5E28BC2}" type="presOf" srcId="{B3B3F56C-E214-492D-8167-E18F4AB2A7D6}" destId="{78E35961-3D0D-46A9-BE95-285C7E94360D}" srcOrd="0" destOrd="0" presId="urn:microsoft.com/office/officeart/2011/layout/RadialPictureList"/>
    <dgm:cxn modelId="{EC0F0390-6EBD-4E93-A91B-C68996F6645F}" type="presOf" srcId="{83E497FA-267B-41ED-BA94-D96A526AECB2}" destId="{17E56C6E-E11F-4B26-9BE8-C675B84D6488}" srcOrd="0" destOrd="0" presId="urn:microsoft.com/office/officeart/2011/layout/RadialPictureList"/>
    <dgm:cxn modelId="{3B9AFBAC-B2C0-4213-8CB6-E5C24FB769C9}" srcId="{5CE74856-0449-4AF3-BFA3-EB9EE0063A90}" destId="{9CDE9FCA-7A04-4470-854E-588C6F04AC98}" srcOrd="1" destOrd="0" parTransId="{9C5B7886-0937-4FB5-826A-13BEAD551390}" sibTransId="{83F95BA6-A092-42FB-899A-53D803DAD2F8}"/>
    <dgm:cxn modelId="{770696D2-B3BD-46C0-9549-C1668E91A2A6}" srcId="{5CE74856-0449-4AF3-BFA3-EB9EE0063A90}" destId="{B3B3F56C-E214-492D-8167-E18F4AB2A7D6}" srcOrd="3" destOrd="0" parTransId="{15918724-F53B-4FEE-BDEC-382745FA7298}" sibTransId="{7AB15314-D5CA-4BB3-91C2-23EDC1AD1441}"/>
    <dgm:cxn modelId="{BA793FE2-0D8E-44D3-B415-92BAC54B138A}" srcId="{33EE16D6-0019-4D80-BBE2-80C1AFA5AD53}" destId="{5CE74856-0449-4AF3-BFA3-EB9EE0063A90}" srcOrd="0" destOrd="0" parTransId="{3FF4FFE7-7172-43F0-B64C-B0ED93AD9878}" sibTransId="{3CEC0B50-8BB7-4B9E-A073-04029B798665}"/>
    <dgm:cxn modelId="{B18127FF-E79E-40AF-9344-8A69BF50EEAC}" type="presOf" srcId="{5CE74856-0449-4AF3-BFA3-EB9EE0063A90}" destId="{20A4184B-CDB0-4605-B6C0-805B408D8E63}" srcOrd="0" destOrd="0" presId="urn:microsoft.com/office/officeart/2011/layout/RadialPictureList"/>
    <dgm:cxn modelId="{1F90F85D-810E-45B7-A49E-94B6658DD7DB}" type="presParOf" srcId="{3A511EDD-4278-47AF-BEAC-BA0DA09E20A5}" destId="{20A4184B-CDB0-4605-B6C0-805B408D8E63}" srcOrd="0" destOrd="0" presId="urn:microsoft.com/office/officeart/2011/layout/RadialPictureList"/>
    <dgm:cxn modelId="{AB4BBFD2-6E83-486A-8B9F-8FF3D2249F34}" type="presParOf" srcId="{3A511EDD-4278-47AF-BEAC-BA0DA09E20A5}" destId="{22FC48D8-CBE4-4469-95CD-1DCDF5477FBE}" srcOrd="1" destOrd="0" presId="urn:microsoft.com/office/officeart/2011/layout/RadialPictureList"/>
    <dgm:cxn modelId="{564A5CA5-BB27-460C-A2FF-B83E7781D2B2}" type="presParOf" srcId="{3A511EDD-4278-47AF-BEAC-BA0DA09E20A5}" destId="{D1C6AF7F-A1EB-4FCE-8AD1-9902E4B9A3FB}" srcOrd="2" destOrd="0" presId="urn:microsoft.com/office/officeart/2011/layout/RadialPictureList"/>
    <dgm:cxn modelId="{C0380896-6F8B-45D3-861F-541E25C328FC}" type="presParOf" srcId="{3A511EDD-4278-47AF-BEAC-BA0DA09E20A5}" destId="{17E56C6E-E11F-4B26-9BE8-C675B84D6488}" srcOrd="3" destOrd="0" presId="urn:microsoft.com/office/officeart/2011/layout/RadialPictureList"/>
    <dgm:cxn modelId="{6EBDBB5E-A2B9-4C0F-A3C9-0168A0453518}" type="presParOf" srcId="{3A511EDD-4278-47AF-BEAC-BA0DA09E20A5}" destId="{809DE836-9AA8-4642-BDC1-BC9B924169F0}" srcOrd="4" destOrd="0" presId="urn:microsoft.com/office/officeart/2011/layout/RadialPictureList"/>
    <dgm:cxn modelId="{80467DE1-B177-4231-8A67-724A9906205B}" type="presParOf" srcId="{809DE836-9AA8-4642-BDC1-BC9B924169F0}" destId="{5E15B47B-8EE8-47C2-BF48-04F7202C9751}" srcOrd="0" destOrd="0" presId="urn:microsoft.com/office/officeart/2011/layout/RadialPictureList"/>
    <dgm:cxn modelId="{7A93AAC2-BBE0-4CFF-8B62-2EE5BF512B9E}" type="presParOf" srcId="{3A511EDD-4278-47AF-BEAC-BA0DA09E20A5}" destId="{5461BFA6-4184-45A4-AB8A-220C971B9CBE}" srcOrd="5" destOrd="0" presId="urn:microsoft.com/office/officeart/2011/layout/RadialPictureList"/>
    <dgm:cxn modelId="{3B7A7098-7C7B-410D-A3BC-0CE148740D95}" type="presParOf" srcId="{3A511EDD-4278-47AF-BEAC-BA0DA09E20A5}" destId="{9E255790-10C7-4A07-8194-D6FF91A66C43}" srcOrd="6" destOrd="0" presId="urn:microsoft.com/office/officeart/2011/layout/RadialPictureList"/>
    <dgm:cxn modelId="{5909F794-3133-4C65-A3F4-6A4C8AF920CC}" type="presParOf" srcId="{9E255790-10C7-4A07-8194-D6FF91A66C43}" destId="{C7F8304F-81BA-4C95-91D4-2F03CA585D16}" srcOrd="0" destOrd="0" presId="urn:microsoft.com/office/officeart/2011/layout/RadialPictureList"/>
    <dgm:cxn modelId="{12A52BC7-25B8-4746-B0CB-E8B5D492D5F6}" type="presParOf" srcId="{3A511EDD-4278-47AF-BEAC-BA0DA09E20A5}" destId="{4432B47A-8C0B-4CCD-82B9-ADBEE07E377A}" srcOrd="7" destOrd="0" presId="urn:microsoft.com/office/officeart/2011/layout/RadialPictureList"/>
    <dgm:cxn modelId="{7DF89E3C-0166-40C0-8068-CAEF4ABE3078}" type="presParOf" srcId="{3A511EDD-4278-47AF-BEAC-BA0DA09E20A5}" destId="{30600206-D584-483D-A25D-EDA795DF2523}" srcOrd="8" destOrd="0" presId="urn:microsoft.com/office/officeart/2011/layout/RadialPictureList"/>
    <dgm:cxn modelId="{DE25D45D-CA7A-4C48-A110-C9E3EBFD5AA2}" type="presParOf" srcId="{30600206-D584-483D-A25D-EDA795DF2523}" destId="{4AF3487A-B9A4-446E-97B6-8D755DEF4EA3}" srcOrd="0" destOrd="0" presId="urn:microsoft.com/office/officeart/2011/layout/RadialPictureList"/>
    <dgm:cxn modelId="{AADE4535-8E43-4D94-AFCD-2AAD379A2E45}" type="presParOf" srcId="{3A511EDD-4278-47AF-BEAC-BA0DA09E20A5}" destId="{78E35961-3D0D-46A9-BE95-285C7E94360D}"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AED84-9FA6-4AFE-B7E0-877B141E7607}" type="doc">
      <dgm:prSet loTypeId="urn:microsoft.com/office/officeart/2005/8/layout/StepDownProcess" loCatId="process" qsTypeId="urn:microsoft.com/office/officeart/2005/8/quickstyle/simple1" qsCatId="simple" csTypeId="urn:microsoft.com/office/officeart/2005/8/colors/colorful5" csCatId="colorful" phldr="1"/>
      <dgm:spPr/>
    </dgm:pt>
    <dgm:pt modelId="{24C30CDA-2A00-434B-B82F-EDE70970729B}">
      <dgm:prSet phldrT="[Text]" custT="1"/>
      <dgm:spPr/>
      <dgm:t>
        <a:bodyPr/>
        <a:lstStyle/>
        <a:p>
          <a:r>
            <a:rPr lang="en-US" sz="1000" b="1">
              <a:latin typeface="Arial" panose="020B0604020202020204" pitchFamily="34" charset="0"/>
              <a:cs typeface="Arial" panose="020B0604020202020204" pitchFamily="34" charset="0"/>
            </a:rPr>
            <a:t>Testing Calendar</a:t>
          </a:r>
        </a:p>
        <a:p>
          <a:r>
            <a:rPr lang="en-US" sz="900" b="1">
              <a:latin typeface="Arial" panose="020B0604020202020204" pitchFamily="34" charset="0"/>
              <a:cs typeface="Arial" panose="020B0604020202020204" pitchFamily="34" charset="0"/>
            </a:rPr>
            <a:t>(Reports, Retest, End of Year Activities, Graduation, Close of school)</a:t>
          </a:r>
        </a:p>
      </dgm:t>
    </dgm:pt>
    <dgm:pt modelId="{CD25BF60-9D79-4114-B8E2-7A4288F09D80}" type="parTrans" cxnId="{A434D498-E80B-45FB-B994-339BDAF9FE67}">
      <dgm:prSet/>
      <dgm:spPr/>
      <dgm:t>
        <a:bodyPr/>
        <a:lstStyle/>
        <a:p>
          <a:endParaRPr lang="en-US" sz="1100">
            <a:solidFill>
              <a:schemeClr val="tx1"/>
            </a:solidFill>
          </a:endParaRPr>
        </a:p>
      </dgm:t>
    </dgm:pt>
    <dgm:pt modelId="{4B654640-3F32-48E6-9B4F-5C4C4CA8558C}" type="sibTrans" cxnId="{A434D498-E80B-45FB-B994-339BDAF9FE67}">
      <dgm:prSet/>
      <dgm:spPr/>
      <dgm:t>
        <a:bodyPr/>
        <a:lstStyle/>
        <a:p>
          <a:endParaRPr lang="en-US" sz="1100">
            <a:solidFill>
              <a:schemeClr val="tx1"/>
            </a:solidFill>
          </a:endParaRPr>
        </a:p>
      </dgm:t>
    </dgm:pt>
    <dgm:pt modelId="{5B14711A-CAE2-4675-8B6D-3202C7AA8736}">
      <dgm:prSet phldrT="[Text]" custT="1"/>
      <dgm:spPr/>
      <dgm:t>
        <a:bodyPr/>
        <a:lstStyle/>
        <a:p>
          <a:r>
            <a:rPr lang="en-US" sz="1050" b="1">
              <a:latin typeface="Arial" panose="020B0604020202020204" pitchFamily="34" charset="0"/>
              <a:cs typeface="Arial" panose="020B0604020202020204" pitchFamily="34" charset="0"/>
            </a:rPr>
            <a:t>Training – District and School Level</a:t>
          </a:r>
          <a:endParaRPr lang="en-US" sz="700" b="1">
            <a:latin typeface="Arial" panose="020B0604020202020204" pitchFamily="34" charset="0"/>
            <a:cs typeface="Arial" panose="020B0604020202020204" pitchFamily="34" charset="0"/>
          </a:endParaRPr>
        </a:p>
      </dgm:t>
    </dgm:pt>
    <dgm:pt modelId="{73DFB4B8-C0BA-4A69-BA0F-33B11CF8234C}" type="parTrans" cxnId="{55980B78-2A71-460C-9F6F-C52C572E1125}">
      <dgm:prSet/>
      <dgm:spPr/>
      <dgm:t>
        <a:bodyPr/>
        <a:lstStyle/>
        <a:p>
          <a:endParaRPr lang="en-US" sz="1100">
            <a:solidFill>
              <a:schemeClr val="tx1"/>
            </a:solidFill>
          </a:endParaRPr>
        </a:p>
      </dgm:t>
    </dgm:pt>
    <dgm:pt modelId="{BFF9E515-889C-410F-9D6C-5D90C0738A21}" type="sibTrans" cxnId="{55980B78-2A71-460C-9F6F-C52C572E1125}">
      <dgm:prSet/>
      <dgm:spPr/>
      <dgm:t>
        <a:bodyPr/>
        <a:lstStyle/>
        <a:p>
          <a:endParaRPr lang="en-US" sz="1100">
            <a:solidFill>
              <a:schemeClr val="tx1"/>
            </a:solidFill>
          </a:endParaRPr>
        </a:p>
      </dgm:t>
    </dgm:pt>
    <dgm:pt modelId="{79774DEA-6B96-4454-B561-AA648B74DC6C}">
      <dgm:prSet phldrT="[Text]" custT="1"/>
      <dgm:spPr/>
      <dgm:t>
        <a:bodyPr/>
        <a:lstStyle/>
        <a:p>
          <a:r>
            <a:rPr lang="en-US" sz="1000" b="1">
              <a:latin typeface="Arial" panose="020B0604020202020204" pitchFamily="34" charset="0"/>
              <a:cs typeface="Arial" panose="020B0604020202020204" pitchFamily="34" charset="0"/>
            </a:rPr>
            <a:t>Communications with schools, parents, staff</a:t>
          </a:r>
        </a:p>
      </dgm:t>
    </dgm:pt>
    <dgm:pt modelId="{003E926A-0C45-427B-827B-975C0BCCB13F}" type="parTrans" cxnId="{3E0638DC-B676-4709-ABE9-1C702FE15455}">
      <dgm:prSet/>
      <dgm:spPr/>
      <dgm:t>
        <a:bodyPr/>
        <a:lstStyle/>
        <a:p>
          <a:endParaRPr lang="en-US" sz="1100">
            <a:solidFill>
              <a:schemeClr val="tx1"/>
            </a:solidFill>
          </a:endParaRPr>
        </a:p>
      </dgm:t>
    </dgm:pt>
    <dgm:pt modelId="{731CFAC2-ACE4-4433-8835-C5D93D83885A}" type="sibTrans" cxnId="{3E0638DC-B676-4709-ABE9-1C702FE15455}">
      <dgm:prSet/>
      <dgm:spPr/>
      <dgm:t>
        <a:bodyPr/>
        <a:lstStyle/>
        <a:p>
          <a:endParaRPr lang="en-US" sz="1100">
            <a:solidFill>
              <a:schemeClr val="tx1"/>
            </a:solidFill>
          </a:endParaRPr>
        </a:p>
      </dgm:t>
    </dgm:pt>
    <dgm:pt modelId="{617CEFF5-7B18-42DD-9DFC-4D5CF086CEF3}">
      <dgm:prSet phldrT="[Text]" custT="1"/>
      <dgm:spPr/>
      <dgm:t>
        <a:bodyPr/>
        <a:lstStyle/>
        <a:p>
          <a:r>
            <a:rPr lang="en-US" sz="1050" b="1">
              <a:latin typeface="Arial" panose="020B0604020202020204" pitchFamily="34" charset="0"/>
              <a:cs typeface="Arial" panose="020B0604020202020204" pitchFamily="34" charset="0"/>
            </a:rPr>
            <a:t>Assessment Reports</a:t>
          </a:r>
        </a:p>
      </dgm:t>
    </dgm:pt>
    <dgm:pt modelId="{BDA4AA02-F970-4CBC-867D-6FF47C4E195D}" type="parTrans" cxnId="{530AB8F0-A66E-40D2-962A-E04B5E83F2ED}">
      <dgm:prSet/>
      <dgm:spPr/>
      <dgm:t>
        <a:bodyPr/>
        <a:lstStyle/>
        <a:p>
          <a:endParaRPr lang="en-US" sz="1100"/>
        </a:p>
      </dgm:t>
    </dgm:pt>
    <dgm:pt modelId="{B025E34D-0A0A-4561-AE68-CBC7B75B16D9}" type="sibTrans" cxnId="{530AB8F0-A66E-40D2-962A-E04B5E83F2ED}">
      <dgm:prSet/>
      <dgm:spPr/>
      <dgm:t>
        <a:bodyPr/>
        <a:lstStyle/>
        <a:p>
          <a:endParaRPr lang="en-US" sz="1100"/>
        </a:p>
      </dgm:t>
    </dgm:pt>
    <dgm:pt modelId="{64D003A6-8A63-4FDA-B9A4-83F27B880E26}">
      <dgm:prSet phldrT="[Text]" custT="1"/>
      <dgm:spPr/>
      <dgm:t>
        <a:bodyPr/>
        <a:lstStyle/>
        <a:p>
          <a:r>
            <a:rPr lang="en-US" sz="1050" b="1">
              <a:latin typeface="Arial" panose="020B0604020202020204" pitchFamily="34" charset="0"/>
              <a:cs typeface="Arial" panose="020B0604020202020204" pitchFamily="34" charset="0"/>
            </a:rPr>
            <a:t>Student Instruction and Assessment</a:t>
          </a:r>
        </a:p>
      </dgm:t>
    </dgm:pt>
    <dgm:pt modelId="{64098368-48B0-482C-9CC8-700CC3D16F72}" type="parTrans" cxnId="{A80318C0-642E-4CDF-9E6A-59630081973C}">
      <dgm:prSet/>
      <dgm:spPr/>
      <dgm:t>
        <a:bodyPr/>
        <a:lstStyle/>
        <a:p>
          <a:endParaRPr lang="en-US" sz="1100"/>
        </a:p>
      </dgm:t>
    </dgm:pt>
    <dgm:pt modelId="{F1466DAC-D9EB-478E-93D3-D2C912569CCF}" type="sibTrans" cxnId="{A80318C0-642E-4CDF-9E6A-59630081973C}">
      <dgm:prSet/>
      <dgm:spPr/>
      <dgm:t>
        <a:bodyPr/>
        <a:lstStyle/>
        <a:p>
          <a:endParaRPr lang="en-US" sz="1100"/>
        </a:p>
      </dgm:t>
    </dgm:pt>
    <dgm:pt modelId="{A0E5428F-9854-4B9F-97FE-132C1DACAD66}">
      <dgm:prSet phldrT="[Text]" custT="1"/>
      <dgm:spPr/>
      <dgm:t>
        <a:bodyPr/>
        <a:lstStyle/>
        <a:p>
          <a:r>
            <a:rPr lang="en-US" sz="1050" b="1">
              <a:latin typeface="Arial" panose="020B0604020202020204" pitchFamily="34" charset="0"/>
              <a:cs typeface="Arial" panose="020B0604020202020204" pitchFamily="34" charset="0"/>
            </a:rPr>
            <a:t>Review of Technology </a:t>
          </a:r>
        </a:p>
      </dgm:t>
    </dgm:pt>
    <dgm:pt modelId="{9280A2F4-591E-4250-B294-D1AFBD39EDCC}" type="parTrans" cxnId="{432D0916-A965-4275-BA52-5C2AE80E4BA7}">
      <dgm:prSet/>
      <dgm:spPr/>
      <dgm:t>
        <a:bodyPr/>
        <a:lstStyle/>
        <a:p>
          <a:endParaRPr lang="en-US" sz="1100"/>
        </a:p>
      </dgm:t>
    </dgm:pt>
    <dgm:pt modelId="{C56629A8-B272-4F7F-B413-40B882635D0A}" type="sibTrans" cxnId="{432D0916-A965-4275-BA52-5C2AE80E4BA7}">
      <dgm:prSet/>
      <dgm:spPr/>
      <dgm:t>
        <a:bodyPr/>
        <a:lstStyle/>
        <a:p>
          <a:endParaRPr lang="en-US" sz="1100"/>
        </a:p>
      </dgm:t>
    </dgm:pt>
    <dgm:pt modelId="{76607958-7015-4C68-811C-7D631559E0C2}" type="pres">
      <dgm:prSet presAssocID="{E03AED84-9FA6-4AFE-B7E0-877B141E7607}" presName="rootnode" presStyleCnt="0">
        <dgm:presLayoutVars>
          <dgm:chMax/>
          <dgm:chPref/>
          <dgm:dir/>
          <dgm:animLvl val="lvl"/>
        </dgm:presLayoutVars>
      </dgm:prSet>
      <dgm:spPr/>
    </dgm:pt>
    <dgm:pt modelId="{9C65261E-B78B-4607-ABE3-123C014E54AB}" type="pres">
      <dgm:prSet presAssocID="{79774DEA-6B96-4454-B561-AA648B74DC6C}" presName="composite" presStyleCnt="0"/>
      <dgm:spPr/>
    </dgm:pt>
    <dgm:pt modelId="{839F4C2E-E9DF-49C1-971A-300ED534E678}" type="pres">
      <dgm:prSet presAssocID="{79774DEA-6B96-4454-B561-AA648B74DC6C}" presName="bentUpArrow1" presStyleLbl="alignImgPlace1" presStyleIdx="0" presStyleCnt="5" custLinFactNeighborX="-11831" custLinFactNeighborY="142"/>
      <dgm:spPr/>
    </dgm:pt>
    <dgm:pt modelId="{F5D93D68-2C82-4927-8040-425C4F8E27F5}" type="pres">
      <dgm:prSet presAssocID="{79774DEA-6B96-4454-B561-AA648B74DC6C}" presName="ParentText" presStyleLbl="node1" presStyleIdx="0" presStyleCnt="6" custScaleX="168121" custScaleY="85301" custLinFactNeighborX="-20797" custLinFactNeighborY="3809">
        <dgm:presLayoutVars>
          <dgm:chMax val="1"/>
          <dgm:chPref val="1"/>
          <dgm:bulletEnabled val="1"/>
        </dgm:presLayoutVars>
      </dgm:prSet>
      <dgm:spPr/>
    </dgm:pt>
    <dgm:pt modelId="{495CC102-463D-4DD7-9B56-9E6650BF5361}" type="pres">
      <dgm:prSet presAssocID="{79774DEA-6B96-4454-B561-AA648B74DC6C}" presName="ChildText" presStyleLbl="revTx" presStyleIdx="0" presStyleCnt="5">
        <dgm:presLayoutVars>
          <dgm:chMax val="0"/>
          <dgm:chPref val="0"/>
          <dgm:bulletEnabled val="1"/>
        </dgm:presLayoutVars>
      </dgm:prSet>
      <dgm:spPr/>
    </dgm:pt>
    <dgm:pt modelId="{1D83A0D7-9614-4FED-A332-C5A2265F704C}" type="pres">
      <dgm:prSet presAssocID="{731CFAC2-ACE4-4433-8835-C5D93D83885A}" presName="sibTrans" presStyleCnt="0"/>
      <dgm:spPr/>
    </dgm:pt>
    <dgm:pt modelId="{D99211C7-4E91-4991-9E5C-F22AE0E363BB}" type="pres">
      <dgm:prSet presAssocID="{617CEFF5-7B18-42DD-9DFC-4D5CF086CEF3}" presName="composite" presStyleCnt="0"/>
      <dgm:spPr/>
    </dgm:pt>
    <dgm:pt modelId="{54876D44-D6D3-4F2F-9CBB-054163599CEF}" type="pres">
      <dgm:prSet presAssocID="{617CEFF5-7B18-42DD-9DFC-4D5CF086CEF3}" presName="bentUpArrow1" presStyleLbl="alignImgPlace1" presStyleIdx="1" presStyleCnt="5" custScaleX="114690"/>
      <dgm:spPr/>
    </dgm:pt>
    <dgm:pt modelId="{455275E3-5921-482A-8EFE-02C18F40905E}" type="pres">
      <dgm:prSet presAssocID="{617CEFF5-7B18-42DD-9DFC-4D5CF086CEF3}" presName="ParentText" presStyleLbl="node1" presStyleIdx="1" presStyleCnt="6" custScaleX="168121" custScaleY="85301">
        <dgm:presLayoutVars>
          <dgm:chMax val="1"/>
          <dgm:chPref val="1"/>
          <dgm:bulletEnabled val="1"/>
        </dgm:presLayoutVars>
      </dgm:prSet>
      <dgm:spPr/>
    </dgm:pt>
    <dgm:pt modelId="{8824A308-3F8C-4984-94E7-09E16DB0F1C2}" type="pres">
      <dgm:prSet presAssocID="{617CEFF5-7B18-42DD-9DFC-4D5CF086CEF3}" presName="ChildText" presStyleLbl="revTx" presStyleIdx="1" presStyleCnt="5">
        <dgm:presLayoutVars>
          <dgm:chMax val="0"/>
          <dgm:chPref val="0"/>
          <dgm:bulletEnabled val="1"/>
        </dgm:presLayoutVars>
      </dgm:prSet>
      <dgm:spPr/>
    </dgm:pt>
    <dgm:pt modelId="{F2B5220D-5735-4E1B-A813-E5A591821E6C}" type="pres">
      <dgm:prSet presAssocID="{B025E34D-0A0A-4561-AE68-CBC7B75B16D9}" presName="sibTrans" presStyleCnt="0"/>
      <dgm:spPr/>
    </dgm:pt>
    <dgm:pt modelId="{055CB362-A2A6-4E77-8B32-F7BFE1B09E20}" type="pres">
      <dgm:prSet presAssocID="{64D003A6-8A63-4FDA-B9A4-83F27B880E26}" presName="composite" presStyleCnt="0"/>
      <dgm:spPr/>
    </dgm:pt>
    <dgm:pt modelId="{CE66BFB4-1849-4160-81A7-0D7CEC77C7CB}" type="pres">
      <dgm:prSet presAssocID="{64D003A6-8A63-4FDA-B9A4-83F27B880E26}" presName="bentUpArrow1" presStyleLbl="alignImgPlace1" presStyleIdx="2" presStyleCnt="5"/>
      <dgm:spPr/>
    </dgm:pt>
    <dgm:pt modelId="{CFBFD8DD-FABE-41E6-824E-C6A6BD4C3A88}" type="pres">
      <dgm:prSet presAssocID="{64D003A6-8A63-4FDA-B9A4-83F27B880E26}" presName="ParentText" presStyleLbl="node1" presStyleIdx="2" presStyleCnt="6" custScaleX="168121" custScaleY="85301" custLinFactNeighborX="-26840" custLinFactNeighborY="3026">
        <dgm:presLayoutVars>
          <dgm:chMax val="1"/>
          <dgm:chPref val="1"/>
          <dgm:bulletEnabled val="1"/>
        </dgm:presLayoutVars>
      </dgm:prSet>
      <dgm:spPr/>
    </dgm:pt>
    <dgm:pt modelId="{3823247F-6F96-4B40-A9AE-A9EC10B020CD}" type="pres">
      <dgm:prSet presAssocID="{64D003A6-8A63-4FDA-B9A4-83F27B880E26}" presName="ChildText" presStyleLbl="revTx" presStyleIdx="2" presStyleCnt="5">
        <dgm:presLayoutVars>
          <dgm:chMax val="0"/>
          <dgm:chPref val="0"/>
          <dgm:bulletEnabled val="1"/>
        </dgm:presLayoutVars>
      </dgm:prSet>
      <dgm:spPr/>
    </dgm:pt>
    <dgm:pt modelId="{69FD2F9A-D8B7-4CCB-8231-B84142FDDD6B}" type="pres">
      <dgm:prSet presAssocID="{F1466DAC-D9EB-478E-93D3-D2C912569CCF}" presName="sibTrans" presStyleCnt="0"/>
      <dgm:spPr/>
    </dgm:pt>
    <dgm:pt modelId="{4044CDCA-6679-4916-9B75-D99222CE1FB5}" type="pres">
      <dgm:prSet presAssocID="{5B14711A-CAE2-4675-8B6D-3202C7AA8736}" presName="composite" presStyleCnt="0"/>
      <dgm:spPr/>
    </dgm:pt>
    <dgm:pt modelId="{728E6F76-2057-444C-9811-B30782922D9D}" type="pres">
      <dgm:prSet presAssocID="{5B14711A-CAE2-4675-8B6D-3202C7AA8736}" presName="bentUpArrow1" presStyleLbl="alignImgPlace1" presStyleIdx="3" presStyleCnt="5" custLinFactNeighborX="4528" custLinFactNeighborY="9888"/>
      <dgm:spPr/>
    </dgm:pt>
    <dgm:pt modelId="{59B37BBB-C4D4-4A0A-894A-33B6531BE063}" type="pres">
      <dgm:prSet presAssocID="{5B14711A-CAE2-4675-8B6D-3202C7AA8736}" presName="ParentText" presStyleLbl="node1" presStyleIdx="3" presStyleCnt="6" custScaleX="168121" custScaleY="85301">
        <dgm:presLayoutVars>
          <dgm:chMax val="1"/>
          <dgm:chPref val="1"/>
          <dgm:bulletEnabled val="1"/>
        </dgm:presLayoutVars>
      </dgm:prSet>
      <dgm:spPr/>
    </dgm:pt>
    <dgm:pt modelId="{DD5EA879-018B-4D03-95CC-3958D53DC84A}" type="pres">
      <dgm:prSet presAssocID="{5B14711A-CAE2-4675-8B6D-3202C7AA8736}" presName="ChildText" presStyleLbl="revTx" presStyleIdx="3" presStyleCnt="5">
        <dgm:presLayoutVars>
          <dgm:chMax val="0"/>
          <dgm:chPref val="0"/>
          <dgm:bulletEnabled val="1"/>
        </dgm:presLayoutVars>
      </dgm:prSet>
      <dgm:spPr/>
    </dgm:pt>
    <dgm:pt modelId="{5AEFFB9D-EEDC-4685-8AD6-121F4CC02874}" type="pres">
      <dgm:prSet presAssocID="{BFF9E515-889C-410F-9D6C-5D90C0738A21}" presName="sibTrans" presStyleCnt="0"/>
      <dgm:spPr/>
    </dgm:pt>
    <dgm:pt modelId="{E0317345-F3B1-485B-A0D6-4D744E42EC23}" type="pres">
      <dgm:prSet presAssocID="{A0E5428F-9854-4B9F-97FE-132C1DACAD66}" presName="composite" presStyleCnt="0"/>
      <dgm:spPr/>
    </dgm:pt>
    <dgm:pt modelId="{4BFBD542-3066-47CF-A662-C82175A0E84F}" type="pres">
      <dgm:prSet presAssocID="{A0E5428F-9854-4B9F-97FE-132C1DACAD66}" presName="bentUpArrow1" presStyleLbl="alignImgPlace1" presStyleIdx="4" presStyleCnt="5" custLinFactNeighborX="10765" custLinFactNeighborY="2505"/>
      <dgm:spPr/>
    </dgm:pt>
    <dgm:pt modelId="{001717C3-DBAE-4FAA-BEED-CFD2DE482D86}" type="pres">
      <dgm:prSet presAssocID="{A0E5428F-9854-4B9F-97FE-132C1DACAD66}" presName="ParentText" presStyleLbl="node1" presStyleIdx="4" presStyleCnt="6" custScaleX="168121" custScaleY="85301">
        <dgm:presLayoutVars>
          <dgm:chMax val="1"/>
          <dgm:chPref val="1"/>
          <dgm:bulletEnabled val="1"/>
        </dgm:presLayoutVars>
      </dgm:prSet>
      <dgm:spPr/>
    </dgm:pt>
    <dgm:pt modelId="{6FBF86CA-8130-4152-8F4D-809BD033EAD5}" type="pres">
      <dgm:prSet presAssocID="{A0E5428F-9854-4B9F-97FE-132C1DACAD66}" presName="ChildText" presStyleLbl="revTx" presStyleIdx="4" presStyleCnt="5">
        <dgm:presLayoutVars>
          <dgm:chMax val="0"/>
          <dgm:chPref val="0"/>
          <dgm:bulletEnabled val="1"/>
        </dgm:presLayoutVars>
      </dgm:prSet>
      <dgm:spPr/>
    </dgm:pt>
    <dgm:pt modelId="{8C071115-8E85-4AC4-93E4-5E06A452089D}" type="pres">
      <dgm:prSet presAssocID="{C56629A8-B272-4F7F-B413-40B882635D0A}" presName="sibTrans" presStyleCnt="0"/>
      <dgm:spPr/>
    </dgm:pt>
    <dgm:pt modelId="{B7658F69-B29B-43AD-82B1-E6274DE18080}" type="pres">
      <dgm:prSet presAssocID="{24C30CDA-2A00-434B-B82F-EDE70970729B}" presName="composite" presStyleCnt="0"/>
      <dgm:spPr/>
    </dgm:pt>
    <dgm:pt modelId="{EA75A88C-4C41-44AD-BFA7-FB3A49F916F7}" type="pres">
      <dgm:prSet presAssocID="{24C30CDA-2A00-434B-B82F-EDE70970729B}" presName="ParentText" presStyleLbl="node1" presStyleIdx="5" presStyleCnt="6" custScaleX="168121" custScaleY="85301">
        <dgm:presLayoutVars>
          <dgm:chMax val="1"/>
          <dgm:chPref val="1"/>
          <dgm:bulletEnabled val="1"/>
        </dgm:presLayoutVars>
      </dgm:prSet>
      <dgm:spPr/>
    </dgm:pt>
  </dgm:ptLst>
  <dgm:cxnLst>
    <dgm:cxn modelId="{CEEEAC14-1972-4157-B7D2-8B74F4AB38F2}" type="presOf" srcId="{79774DEA-6B96-4454-B561-AA648B74DC6C}" destId="{F5D93D68-2C82-4927-8040-425C4F8E27F5}" srcOrd="0" destOrd="0" presId="urn:microsoft.com/office/officeart/2005/8/layout/StepDownProcess"/>
    <dgm:cxn modelId="{432D0916-A965-4275-BA52-5C2AE80E4BA7}" srcId="{E03AED84-9FA6-4AFE-B7E0-877B141E7607}" destId="{A0E5428F-9854-4B9F-97FE-132C1DACAD66}" srcOrd="4" destOrd="0" parTransId="{9280A2F4-591E-4250-B294-D1AFBD39EDCC}" sibTransId="{C56629A8-B272-4F7F-B413-40B882635D0A}"/>
    <dgm:cxn modelId="{CAEF7D3A-BE5A-4BCB-9605-AC4C889B4A2F}" type="presOf" srcId="{5B14711A-CAE2-4675-8B6D-3202C7AA8736}" destId="{59B37BBB-C4D4-4A0A-894A-33B6531BE063}" srcOrd="0" destOrd="0" presId="urn:microsoft.com/office/officeart/2005/8/layout/StepDownProcess"/>
    <dgm:cxn modelId="{5D616B65-3BC8-495E-A01B-CEC2C2EDE7F0}" type="presOf" srcId="{E03AED84-9FA6-4AFE-B7E0-877B141E7607}" destId="{76607958-7015-4C68-811C-7D631559E0C2}" srcOrd="0" destOrd="0" presId="urn:microsoft.com/office/officeart/2005/8/layout/StepDownProcess"/>
    <dgm:cxn modelId="{55980B78-2A71-460C-9F6F-C52C572E1125}" srcId="{E03AED84-9FA6-4AFE-B7E0-877B141E7607}" destId="{5B14711A-CAE2-4675-8B6D-3202C7AA8736}" srcOrd="3" destOrd="0" parTransId="{73DFB4B8-C0BA-4A69-BA0F-33B11CF8234C}" sibTransId="{BFF9E515-889C-410F-9D6C-5D90C0738A21}"/>
    <dgm:cxn modelId="{C800217A-2BC7-4541-BE42-E38A6D5F59A3}" type="presOf" srcId="{24C30CDA-2A00-434B-B82F-EDE70970729B}" destId="{EA75A88C-4C41-44AD-BFA7-FB3A49F916F7}" srcOrd="0" destOrd="0" presId="urn:microsoft.com/office/officeart/2005/8/layout/StepDownProcess"/>
    <dgm:cxn modelId="{F4E71C94-1AE8-4411-8D87-C54AF33D50F4}" type="presOf" srcId="{64D003A6-8A63-4FDA-B9A4-83F27B880E26}" destId="{CFBFD8DD-FABE-41E6-824E-C6A6BD4C3A88}" srcOrd="0" destOrd="0" presId="urn:microsoft.com/office/officeart/2005/8/layout/StepDownProcess"/>
    <dgm:cxn modelId="{A434D498-E80B-45FB-B994-339BDAF9FE67}" srcId="{E03AED84-9FA6-4AFE-B7E0-877B141E7607}" destId="{24C30CDA-2A00-434B-B82F-EDE70970729B}" srcOrd="5" destOrd="0" parTransId="{CD25BF60-9D79-4114-B8E2-7A4288F09D80}" sibTransId="{4B654640-3F32-48E6-9B4F-5C4C4CA8558C}"/>
    <dgm:cxn modelId="{5F0943BE-63EA-41FB-9470-AF7A3F12918A}" type="presOf" srcId="{A0E5428F-9854-4B9F-97FE-132C1DACAD66}" destId="{001717C3-DBAE-4FAA-BEED-CFD2DE482D86}" srcOrd="0" destOrd="0" presId="urn:microsoft.com/office/officeart/2005/8/layout/StepDownProcess"/>
    <dgm:cxn modelId="{A80318C0-642E-4CDF-9E6A-59630081973C}" srcId="{E03AED84-9FA6-4AFE-B7E0-877B141E7607}" destId="{64D003A6-8A63-4FDA-B9A4-83F27B880E26}" srcOrd="2" destOrd="0" parTransId="{64098368-48B0-482C-9CC8-700CC3D16F72}" sibTransId="{F1466DAC-D9EB-478E-93D3-D2C912569CCF}"/>
    <dgm:cxn modelId="{325F6EC3-48A9-4703-AC4F-DD2535561AD8}" type="presOf" srcId="{617CEFF5-7B18-42DD-9DFC-4D5CF086CEF3}" destId="{455275E3-5921-482A-8EFE-02C18F40905E}" srcOrd="0" destOrd="0" presId="urn:microsoft.com/office/officeart/2005/8/layout/StepDownProcess"/>
    <dgm:cxn modelId="{3E0638DC-B676-4709-ABE9-1C702FE15455}" srcId="{E03AED84-9FA6-4AFE-B7E0-877B141E7607}" destId="{79774DEA-6B96-4454-B561-AA648B74DC6C}" srcOrd="0" destOrd="0" parTransId="{003E926A-0C45-427B-827B-975C0BCCB13F}" sibTransId="{731CFAC2-ACE4-4433-8835-C5D93D83885A}"/>
    <dgm:cxn modelId="{530AB8F0-A66E-40D2-962A-E04B5E83F2ED}" srcId="{E03AED84-9FA6-4AFE-B7E0-877B141E7607}" destId="{617CEFF5-7B18-42DD-9DFC-4D5CF086CEF3}" srcOrd="1" destOrd="0" parTransId="{BDA4AA02-F970-4CBC-867D-6FF47C4E195D}" sibTransId="{B025E34D-0A0A-4561-AE68-CBC7B75B16D9}"/>
    <dgm:cxn modelId="{74BFF479-8C1A-47A0-9D11-A3E290DD7629}" type="presParOf" srcId="{76607958-7015-4C68-811C-7D631559E0C2}" destId="{9C65261E-B78B-4607-ABE3-123C014E54AB}" srcOrd="0" destOrd="0" presId="urn:microsoft.com/office/officeart/2005/8/layout/StepDownProcess"/>
    <dgm:cxn modelId="{B344A97B-3E3E-4946-9637-438E8BC5134E}" type="presParOf" srcId="{9C65261E-B78B-4607-ABE3-123C014E54AB}" destId="{839F4C2E-E9DF-49C1-971A-300ED534E678}" srcOrd="0" destOrd="0" presId="urn:microsoft.com/office/officeart/2005/8/layout/StepDownProcess"/>
    <dgm:cxn modelId="{F4BF3BFA-1A08-4159-B450-8A98F32233CA}" type="presParOf" srcId="{9C65261E-B78B-4607-ABE3-123C014E54AB}" destId="{F5D93D68-2C82-4927-8040-425C4F8E27F5}" srcOrd="1" destOrd="0" presId="urn:microsoft.com/office/officeart/2005/8/layout/StepDownProcess"/>
    <dgm:cxn modelId="{2F33EAEF-7566-4896-B22B-1B55D397C319}" type="presParOf" srcId="{9C65261E-B78B-4607-ABE3-123C014E54AB}" destId="{495CC102-463D-4DD7-9B56-9E6650BF5361}" srcOrd="2" destOrd="0" presId="urn:microsoft.com/office/officeart/2005/8/layout/StepDownProcess"/>
    <dgm:cxn modelId="{4DF7F1BF-DE4F-450C-9770-37882F578BDE}" type="presParOf" srcId="{76607958-7015-4C68-811C-7D631559E0C2}" destId="{1D83A0D7-9614-4FED-A332-C5A2265F704C}" srcOrd="1" destOrd="0" presId="urn:microsoft.com/office/officeart/2005/8/layout/StepDownProcess"/>
    <dgm:cxn modelId="{71EB8973-10A3-4EA2-86FD-0E44A593540C}" type="presParOf" srcId="{76607958-7015-4C68-811C-7D631559E0C2}" destId="{D99211C7-4E91-4991-9E5C-F22AE0E363BB}" srcOrd="2" destOrd="0" presId="urn:microsoft.com/office/officeart/2005/8/layout/StepDownProcess"/>
    <dgm:cxn modelId="{945D6BC9-8B64-4550-9726-4CCA6784B82D}" type="presParOf" srcId="{D99211C7-4E91-4991-9E5C-F22AE0E363BB}" destId="{54876D44-D6D3-4F2F-9CBB-054163599CEF}" srcOrd="0" destOrd="0" presId="urn:microsoft.com/office/officeart/2005/8/layout/StepDownProcess"/>
    <dgm:cxn modelId="{CC3D8920-D1D6-4584-B24C-D02DB443C789}" type="presParOf" srcId="{D99211C7-4E91-4991-9E5C-F22AE0E363BB}" destId="{455275E3-5921-482A-8EFE-02C18F40905E}" srcOrd="1" destOrd="0" presId="urn:microsoft.com/office/officeart/2005/8/layout/StepDownProcess"/>
    <dgm:cxn modelId="{ED67377E-3762-4FE1-B8EA-A95C261FCA76}" type="presParOf" srcId="{D99211C7-4E91-4991-9E5C-F22AE0E363BB}" destId="{8824A308-3F8C-4984-94E7-09E16DB0F1C2}" srcOrd="2" destOrd="0" presId="urn:microsoft.com/office/officeart/2005/8/layout/StepDownProcess"/>
    <dgm:cxn modelId="{FBD27320-3BB1-457C-9CA1-73106A66A45C}" type="presParOf" srcId="{76607958-7015-4C68-811C-7D631559E0C2}" destId="{F2B5220D-5735-4E1B-A813-E5A591821E6C}" srcOrd="3" destOrd="0" presId="urn:microsoft.com/office/officeart/2005/8/layout/StepDownProcess"/>
    <dgm:cxn modelId="{E4BACD99-F3CE-46BE-8911-B59AF94193CF}" type="presParOf" srcId="{76607958-7015-4C68-811C-7D631559E0C2}" destId="{055CB362-A2A6-4E77-8B32-F7BFE1B09E20}" srcOrd="4" destOrd="0" presId="urn:microsoft.com/office/officeart/2005/8/layout/StepDownProcess"/>
    <dgm:cxn modelId="{7C7D1D0A-F382-47FF-84C0-C160E23ADCE8}" type="presParOf" srcId="{055CB362-A2A6-4E77-8B32-F7BFE1B09E20}" destId="{CE66BFB4-1849-4160-81A7-0D7CEC77C7CB}" srcOrd="0" destOrd="0" presId="urn:microsoft.com/office/officeart/2005/8/layout/StepDownProcess"/>
    <dgm:cxn modelId="{C097E08A-2EFD-42E9-BB0B-8F8093505F64}" type="presParOf" srcId="{055CB362-A2A6-4E77-8B32-F7BFE1B09E20}" destId="{CFBFD8DD-FABE-41E6-824E-C6A6BD4C3A88}" srcOrd="1" destOrd="0" presId="urn:microsoft.com/office/officeart/2005/8/layout/StepDownProcess"/>
    <dgm:cxn modelId="{1D66A5EC-5507-4D32-9D0E-0E6BB84E9ADA}" type="presParOf" srcId="{055CB362-A2A6-4E77-8B32-F7BFE1B09E20}" destId="{3823247F-6F96-4B40-A9AE-A9EC10B020CD}" srcOrd="2" destOrd="0" presId="urn:microsoft.com/office/officeart/2005/8/layout/StepDownProcess"/>
    <dgm:cxn modelId="{174AC668-C0DB-41CA-B398-743D2C6DEBCE}" type="presParOf" srcId="{76607958-7015-4C68-811C-7D631559E0C2}" destId="{69FD2F9A-D8B7-4CCB-8231-B84142FDDD6B}" srcOrd="5" destOrd="0" presId="urn:microsoft.com/office/officeart/2005/8/layout/StepDownProcess"/>
    <dgm:cxn modelId="{66609F1B-7FBF-4B47-9600-680D717D80F9}" type="presParOf" srcId="{76607958-7015-4C68-811C-7D631559E0C2}" destId="{4044CDCA-6679-4916-9B75-D99222CE1FB5}" srcOrd="6" destOrd="0" presId="urn:microsoft.com/office/officeart/2005/8/layout/StepDownProcess"/>
    <dgm:cxn modelId="{D943A28C-5595-4C68-9394-D9F72598305D}" type="presParOf" srcId="{4044CDCA-6679-4916-9B75-D99222CE1FB5}" destId="{728E6F76-2057-444C-9811-B30782922D9D}" srcOrd="0" destOrd="0" presId="urn:microsoft.com/office/officeart/2005/8/layout/StepDownProcess"/>
    <dgm:cxn modelId="{E10A36A9-C194-44B3-8B7C-8122663C6A85}" type="presParOf" srcId="{4044CDCA-6679-4916-9B75-D99222CE1FB5}" destId="{59B37BBB-C4D4-4A0A-894A-33B6531BE063}" srcOrd="1" destOrd="0" presId="urn:microsoft.com/office/officeart/2005/8/layout/StepDownProcess"/>
    <dgm:cxn modelId="{806A3E87-B780-45C8-8C46-684D031D12C1}" type="presParOf" srcId="{4044CDCA-6679-4916-9B75-D99222CE1FB5}" destId="{DD5EA879-018B-4D03-95CC-3958D53DC84A}" srcOrd="2" destOrd="0" presId="urn:microsoft.com/office/officeart/2005/8/layout/StepDownProcess"/>
    <dgm:cxn modelId="{48060604-6822-4739-98CD-304AE0C22F2C}" type="presParOf" srcId="{76607958-7015-4C68-811C-7D631559E0C2}" destId="{5AEFFB9D-EEDC-4685-8AD6-121F4CC02874}" srcOrd="7" destOrd="0" presId="urn:microsoft.com/office/officeart/2005/8/layout/StepDownProcess"/>
    <dgm:cxn modelId="{C08041D7-E713-44EC-A6B4-A3AB66569DA1}" type="presParOf" srcId="{76607958-7015-4C68-811C-7D631559E0C2}" destId="{E0317345-F3B1-485B-A0D6-4D744E42EC23}" srcOrd="8" destOrd="0" presId="urn:microsoft.com/office/officeart/2005/8/layout/StepDownProcess"/>
    <dgm:cxn modelId="{39138B62-6149-4C63-8F14-612006C76D91}" type="presParOf" srcId="{E0317345-F3B1-485B-A0D6-4D744E42EC23}" destId="{4BFBD542-3066-47CF-A662-C82175A0E84F}" srcOrd="0" destOrd="0" presId="urn:microsoft.com/office/officeart/2005/8/layout/StepDownProcess"/>
    <dgm:cxn modelId="{8B79BC5E-3755-47B8-B70C-ED5FF4BFF6FA}" type="presParOf" srcId="{E0317345-F3B1-485B-A0D6-4D744E42EC23}" destId="{001717C3-DBAE-4FAA-BEED-CFD2DE482D86}" srcOrd="1" destOrd="0" presId="urn:microsoft.com/office/officeart/2005/8/layout/StepDownProcess"/>
    <dgm:cxn modelId="{D1EF68A8-DDBD-4F80-BCFD-036966A77E65}" type="presParOf" srcId="{E0317345-F3B1-485B-A0D6-4D744E42EC23}" destId="{6FBF86CA-8130-4152-8F4D-809BD033EAD5}" srcOrd="2" destOrd="0" presId="urn:microsoft.com/office/officeart/2005/8/layout/StepDownProcess"/>
    <dgm:cxn modelId="{9CE7A430-E600-4B8E-AC59-B304458B1FD1}" type="presParOf" srcId="{76607958-7015-4C68-811C-7D631559E0C2}" destId="{8C071115-8E85-4AC4-93E4-5E06A452089D}" srcOrd="9" destOrd="0" presId="urn:microsoft.com/office/officeart/2005/8/layout/StepDownProcess"/>
    <dgm:cxn modelId="{1BE1732A-3036-4360-8B0D-A8DD749E7774}" type="presParOf" srcId="{76607958-7015-4C68-811C-7D631559E0C2}" destId="{B7658F69-B29B-43AD-82B1-E6274DE18080}" srcOrd="10" destOrd="0" presId="urn:microsoft.com/office/officeart/2005/8/layout/StepDownProcess"/>
    <dgm:cxn modelId="{178C8B11-6C9C-4ABC-8E0A-16400A41A78D}" type="presParOf" srcId="{B7658F69-B29B-43AD-82B1-E6274DE18080}" destId="{EA75A88C-4C41-44AD-BFA7-FB3A49F916F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9A8A8-4D16-4325-ADE0-DAB665ACEE4A}"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US"/>
        </a:p>
      </dgm:t>
    </dgm:pt>
    <dgm:pt modelId="{D6D395A3-F4B6-49C8-9598-35FA8CF22672}">
      <dgm:prSet custT="1"/>
      <dgm:spPr/>
      <dgm:t>
        <a:bodyPr/>
        <a:lstStyle/>
        <a:p>
          <a:r>
            <a:rPr lang="en-US" sz="1800">
              <a:latin typeface="Arial" panose="020B0604020202020204" pitchFamily="34" charset="0"/>
              <a:cs typeface="Arial" panose="020B0604020202020204" pitchFamily="34" charset="0"/>
            </a:rPr>
            <a:t>Meet with technology team to create awareness and define roles.</a:t>
          </a:r>
        </a:p>
      </dgm:t>
    </dgm:pt>
    <dgm:pt modelId="{779FB5C3-BE40-42D3-846E-364F9863C594}" type="parTrans" cxnId="{85810C4A-D27A-4AC8-A8B0-EFA2615F8BFF}">
      <dgm:prSet/>
      <dgm:spPr/>
      <dgm:t>
        <a:bodyPr/>
        <a:lstStyle/>
        <a:p>
          <a:endParaRPr lang="en-US">
            <a:latin typeface="Arial" panose="020B0604020202020204" pitchFamily="34" charset="0"/>
            <a:cs typeface="Arial" panose="020B0604020202020204" pitchFamily="34" charset="0"/>
          </a:endParaRPr>
        </a:p>
      </dgm:t>
    </dgm:pt>
    <dgm:pt modelId="{2262E5B0-E0B7-4802-9B16-1055489E90C2}" type="sibTrans" cxnId="{85810C4A-D27A-4AC8-A8B0-EFA2615F8BFF}">
      <dgm:prSet/>
      <dgm:spPr/>
      <dgm:t>
        <a:bodyPr/>
        <a:lstStyle/>
        <a:p>
          <a:endParaRPr lang="en-US">
            <a:latin typeface="Arial" panose="020B0604020202020204" pitchFamily="34" charset="0"/>
            <a:cs typeface="Arial" panose="020B0604020202020204" pitchFamily="34" charset="0"/>
          </a:endParaRPr>
        </a:p>
      </dgm:t>
    </dgm:pt>
    <dgm:pt modelId="{5A30A3EB-B4EA-4D49-AB53-F439CDBACCBF}">
      <dgm:prSet/>
      <dgm:spPr/>
      <dgm:t>
        <a:bodyPr/>
        <a:lstStyle/>
        <a:p>
          <a:r>
            <a:rPr lang="en-US">
              <a:latin typeface="Arial" panose="020B0604020202020204" pitchFamily="34" charset="0"/>
              <a:cs typeface="Arial" panose="020B0604020202020204" pitchFamily="34" charset="0"/>
            </a:rPr>
            <a:t>Identify device options for testing</a:t>
          </a:r>
        </a:p>
      </dgm:t>
    </dgm:pt>
    <dgm:pt modelId="{A5C94B19-492E-44C9-8FB5-66546B720B62}" type="parTrans" cxnId="{A5319302-7FC5-4AC4-9ABD-1A3ADBE63B86}">
      <dgm:prSet/>
      <dgm:spPr/>
      <dgm:t>
        <a:bodyPr/>
        <a:lstStyle/>
        <a:p>
          <a:endParaRPr lang="en-US">
            <a:latin typeface="Arial" panose="020B0604020202020204" pitchFamily="34" charset="0"/>
            <a:cs typeface="Arial" panose="020B0604020202020204" pitchFamily="34" charset="0"/>
          </a:endParaRPr>
        </a:p>
      </dgm:t>
    </dgm:pt>
    <dgm:pt modelId="{A0E2C40B-1234-4066-B0BC-99032A53F539}" type="sibTrans" cxnId="{A5319302-7FC5-4AC4-9ABD-1A3ADBE63B86}">
      <dgm:prSet/>
      <dgm:spPr/>
      <dgm:t>
        <a:bodyPr/>
        <a:lstStyle/>
        <a:p>
          <a:endParaRPr lang="en-US">
            <a:latin typeface="Arial" panose="020B0604020202020204" pitchFamily="34" charset="0"/>
            <a:cs typeface="Arial" panose="020B0604020202020204" pitchFamily="34" charset="0"/>
          </a:endParaRPr>
        </a:p>
      </dgm:t>
    </dgm:pt>
    <dgm:pt modelId="{3EEE4946-A29A-47FE-B75B-CA5F88626CF0}">
      <dgm:prSet/>
      <dgm:spPr/>
      <dgm:t>
        <a:bodyPr/>
        <a:lstStyle/>
        <a:p>
          <a:r>
            <a:rPr lang="en-US">
              <a:latin typeface="Arial" panose="020B0604020202020204" pitchFamily="34" charset="0"/>
              <a:cs typeface="Arial" panose="020B0604020202020204" pitchFamily="34" charset="0"/>
            </a:rPr>
            <a:t>Verify student data sources.</a:t>
          </a:r>
        </a:p>
      </dgm:t>
    </dgm:pt>
    <dgm:pt modelId="{4C81FEF8-30F7-4955-A65B-BAE3E9C7BD2A}" type="parTrans" cxnId="{CA69853F-0678-4029-8A30-153B8B825002}">
      <dgm:prSet/>
      <dgm:spPr/>
      <dgm:t>
        <a:bodyPr/>
        <a:lstStyle/>
        <a:p>
          <a:endParaRPr lang="en-US">
            <a:latin typeface="Arial" panose="020B0604020202020204" pitchFamily="34" charset="0"/>
            <a:cs typeface="Arial" panose="020B0604020202020204" pitchFamily="34" charset="0"/>
          </a:endParaRPr>
        </a:p>
      </dgm:t>
    </dgm:pt>
    <dgm:pt modelId="{1787B541-16BD-490E-B389-DE31699F7E4F}" type="sibTrans" cxnId="{CA69853F-0678-4029-8A30-153B8B825002}">
      <dgm:prSet/>
      <dgm:spPr/>
      <dgm:t>
        <a:bodyPr/>
        <a:lstStyle/>
        <a:p>
          <a:endParaRPr lang="en-US">
            <a:latin typeface="Arial" panose="020B0604020202020204" pitchFamily="34" charset="0"/>
            <a:cs typeface="Arial" panose="020B0604020202020204" pitchFamily="34" charset="0"/>
          </a:endParaRPr>
        </a:p>
      </dgm:t>
    </dgm:pt>
    <dgm:pt modelId="{A3E48CD4-6893-41D6-819A-86EFD9FE64F2}">
      <dgm:prSet/>
      <dgm:spPr/>
      <dgm:t>
        <a:bodyPr/>
        <a:lstStyle/>
        <a:p>
          <a:r>
            <a:rPr lang="en-US">
              <a:latin typeface="Arial" panose="020B0604020202020204" pitchFamily="34" charset="0"/>
              <a:cs typeface="Arial" panose="020B0604020202020204" pitchFamily="34" charset="0"/>
            </a:rPr>
            <a:t>Verify students are in appropriate sessions.</a:t>
          </a:r>
        </a:p>
      </dgm:t>
    </dgm:pt>
    <dgm:pt modelId="{16595317-7224-427B-ABDD-4D048F152C9C}" type="parTrans" cxnId="{747EC806-65BA-4654-82E5-9B5D2AA7F796}">
      <dgm:prSet/>
      <dgm:spPr/>
      <dgm:t>
        <a:bodyPr/>
        <a:lstStyle/>
        <a:p>
          <a:endParaRPr lang="en-US">
            <a:latin typeface="Arial" panose="020B0604020202020204" pitchFamily="34" charset="0"/>
            <a:cs typeface="Arial" panose="020B0604020202020204" pitchFamily="34" charset="0"/>
          </a:endParaRPr>
        </a:p>
      </dgm:t>
    </dgm:pt>
    <dgm:pt modelId="{DF5197EA-FCEE-4367-B210-300406BC4CED}" type="sibTrans" cxnId="{747EC806-65BA-4654-82E5-9B5D2AA7F796}">
      <dgm:prSet/>
      <dgm:spPr/>
      <dgm:t>
        <a:bodyPr/>
        <a:lstStyle/>
        <a:p>
          <a:endParaRPr lang="en-US">
            <a:latin typeface="Arial" panose="020B0604020202020204" pitchFamily="34" charset="0"/>
            <a:cs typeface="Arial" panose="020B0604020202020204" pitchFamily="34" charset="0"/>
          </a:endParaRPr>
        </a:p>
      </dgm:t>
    </dgm:pt>
    <dgm:pt modelId="{F53EC3F1-D31D-484C-AD90-8440E66CE1C8}">
      <dgm:prSet/>
      <dgm:spPr/>
      <dgm:t>
        <a:bodyPr/>
        <a:lstStyle/>
        <a:p>
          <a:r>
            <a:rPr lang="en-US">
              <a:latin typeface="Arial" panose="020B0604020202020204" pitchFamily="34" charset="0"/>
              <a:cs typeface="Arial" panose="020B0604020202020204" pitchFamily="34" charset="0"/>
            </a:rPr>
            <a:t>Install and/or configure COS Service Devices.</a:t>
          </a:r>
        </a:p>
      </dgm:t>
    </dgm:pt>
    <dgm:pt modelId="{F9BB7E10-851F-4CED-A581-6ACE65C57E03}" type="parTrans" cxnId="{63259E0D-EECE-4979-B0FB-CA64C281113D}">
      <dgm:prSet/>
      <dgm:spPr/>
      <dgm:t>
        <a:bodyPr/>
        <a:lstStyle/>
        <a:p>
          <a:endParaRPr lang="en-US">
            <a:latin typeface="Arial" panose="020B0604020202020204" pitchFamily="34" charset="0"/>
            <a:cs typeface="Arial" panose="020B0604020202020204" pitchFamily="34" charset="0"/>
          </a:endParaRPr>
        </a:p>
      </dgm:t>
    </dgm:pt>
    <dgm:pt modelId="{C67BD515-F6C5-4F85-B897-28630859BB2E}" type="sibTrans" cxnId="{63259E0D-EECE-4979-B0FB-CA64C281113D}">
      <dgm:prSet/>
      <dgm:spPr/>
      <dgm:t>
        <a:bodyPr/>
        <a:lstStyle/>
        <a:p>
          <a:endParaRPr lang="en-US">
            <a:latin typeface="Arial" panose="020B0604020202020204" pitchFamily="34" charset="0"/>
            <a:cs typeface="Arial" panose="020B0604020202020204" pitchFamily="34" charset="0"/>
          </a:endParaRPr>
        </a:p>
      </dgm:t>
    </dgm:pt>
    <dgm:pt modelId="{19951369-539C-4869-82CE-7DFE3CA2E65C}">
      <dgm:prSet/>
      <dgm:spPr/>
      <dgm:t>
        <a:bodyPr/>
        <a:lstStyle/>
        <a:p>
          <a:r>
            <a:rPr lang="en-US">
              <a:latin typeface="Arial" panose="020B0604020202020204" pitchFamily="34" charset="0"/>
              <a:cs typeface="Arial" panose="020B0604020202020204" pitchFamily="34" charset="0"/>
            </a:rPr>
            <a:t>Perform initial testing device setup for workstation.</a:t>
          </a:r>
        </a:p>
      </dgm:t>
    </dgm:pt>
    <dgm:pt modelId="{43F83660-AC50-45BA-8E58-B56454439CBE}" type="parTrans" cxnId="{2BEBD881-7AC4-4DA2-AF37-7DE20E78693E}">
      <dgm:prSet/>
      <dgm:spPr/>
      <dgm:t>
        <a:bodyPr/>
        <a:lstStyle/>
        <a:p>
          <a:endParaRPr lang="en-US">
            <a:latin typeface="Arial" panose="020B0604020202020204" pitchFamily="34" charset="0"/>
            <a:cs typeface="Arial" panose="020B0604020202020204" pitchFamily="34" charset="0"/>
          </a:endParaRPr>
        </a:p>
      </dgm:t>
    </dgm:pt>
    <dgm:pt modelId="{EC495123-E2FD-42A2-B51A-01F458768BD9}" type="sibTrans" cxnId="{2BEBD881-7AC4-4DA2-AF37-7DE20E78693E}">
      <dgm:prSet/>
      <dgm:spPr/>
      <dgm:t>
        <a:bodyPr/>
        <a:lstStyle/>
        <a:p>
          <a:endParaRPr lang="en-US">
            <a:latin typeface="Arial" panose="020B0604020202020204" pitchFamily="34" charset="0"/>
            <a:cs typeface="Arial" panose="020B0604020202020204" pitchFamily="34" charset="0"/>
          </a:endParaRPr>
        </a:p>
      </dgm:t>
    </dgm:pt>
    <dgm:pt modelId="{060389E3-E3E8-43F3-A7B5-9CED21EDD658}">
      <dgm:prSet/>
      <dgm:spPr/>
      <dgm:t>
        <a:bodyPr/>
        <a:lstStyle/>
        <a:p>
          <a:r>
            <a:rPr lang="en-US">
              <a:latin typeface="Arial" panose="020B0604020202020204" pitchFamily="34" charset="0"/>
              <a:cs typeface="Arial" panose="020B0604020202020204" pitchFamily="34" charset="0"/>
            </a:rPr>
            <a:t>Perform System Readiness Check to verify setup.</a:t>
          </a:r>
        </a:p>
      </dgm:t>
    </dgm:pt>
    <dgm:pt modelId="{8EB93C59-2D6C-4F7C-B634-64A86AF6B7CA}" type="parTrans" cxnId="{D41834B8-C83B-490C-A0BC-4ED8F497D647}">
      <dgm:prSet/>
      <dgm:spPr/>
      <dgm:t>
        <a:bodyPr/>
        <a:lstStyle/>
        <a:p>
          <a:endParaRPr lang="en-US">
            <a:latin typeface="Arial" panose="020B0604020202020204" pitchFamily="34" charset="0"/>
            <a:cs typeface="Arial" panose="020B0604020202020204" pitchFamily="34" charset="0"/>
          </a:endParaRPr>
        </a:p>
      </dgm:t>
    </dgm:pt>
    <dgm:pt modelId="{46064C56-9605-4D19-8781-4FF6F84B91FB}" type="sibTrans" cxnId="{D41834B8-C83B-490C-A0BC-4ED8F497D647}">
      <dgm:prSet/>
      <dgm:spPr/>
      <dgm:t>
        <a:bodyPr/>
        <a:lstStyle/>
        <a:p>
          <a:endParaRPr lang="en-US">
            <a:latin typeface="Arial" panose="020B0604020202020204" pitchFamily="34" charset="0"/>
            <a:cs typeface="Arial" panose="020B0604020202020204" pitchFamily="34" charset="0"/>
          </a:endParaRPr>
        </a:p>
      </dgm:t>
    </dgm:pt>
    <dgm:pt modelId="{88488C4E-7075-4A2C-9A75-7E6AA2E68643}" type="pres">
      <dgm:prSet presAssocID="{4349A8A8-4D16-4325-ADE0-DAB665ACEE4A}" presName="compositeShape" presStyleCnt="0">
        <dgm:presLayoutVars>
          <dgm:chMax val="7"/>
          <dgm:dir/>
          <dgm:resizeHandles val="exact"/>
        </dgm:presLayoutVars>
      </dgm:prSet>
      <dgm:spPr/>
    </dgm:pt>
    <dgm:pt modelId="{62CBDFFD-281D-448F-AC63-37627B177746}" type="pres">
      <dgm:prSet presAssocID="{D6D395A3-F4B6-49C8-9598-35FA8CF22672}" presName="circ1" presStyleLbl="vennNode1" presStyleIdx="0" presStyleCnt="7"/>
      <dgm:spPr/>
    </dgm:pt>
    <dgm:pt modelId="{0684B79A-8204-49B5-9BE8-7C37FE797AEE}" type="pres">
      <dgm:prSet presAssocID="{D6D395A3-F4B6-49C8-9598-35FA8CF22672}" presName="circ1Tx" presStyleLbl="revTx" presStyleIdx="0" presStyleCnt="0">
        <dgm:presLayoutVars>
          <dgm:chMax val="0"/>
          <dgm:chPref val="0"/>
          <dgm:bulletEnabled val="1"/>
        </dgm:presLayoutVars>
      </dgm:prSet>
      <dgm:spPr/>
    </dgm:pt>
    <dgm:pt modelId="{21F64475-95EC-4492-ACC3-421153D30C01}" type="pres">
      <dgm:prSet presAssocID="{5A30A3EB-B4EA-4D49-AB53-F439CDBACCBF}" presName="circ2" presStyleLbl="vennNode1" presStyleIdx="1" presStyleCnt="7"/>
      <dgm:spPr/>
    </dgm:pt>
    <dgm:pt modelId="{CFAFB017-A9EB-4C3B-8AC8-270D34183E3D}" type="pres">
      <dgm:prSet presAssocID="{5A30A3EB-B4EA-4D49-AB53-F439CDBACCBF}" presName="circ2Tx" presStyleLbl="revTx" presStyleIdx="0" presStyleCnt="0">
        <dgm:presLayoutVars>
          <dgm:chMax val="0"/>
          <dgm:chPref val="0"/>
          <dgm:bulletEnabled val="1"/>
        </dgm:presLayoutVars>
      </dgm:prSet>
      <dgm:spPr/>
    </dgm:pt>
    <dgm:pt modelId="{D7E22C00-A90B-4B66-852D-013F26B2B042}" type="pres">
      <dgm:prSet presAssocID="{3EEE4946-A29A-47FE-B75B-CA5F88626CF0}" presName="circ3" presStyleLbl="vennNode1" presStyleIdx="2" presStyleCnt="7"/>
      <dgm:spPr/>
    </dgm:pt>
    <dgm:pt modelId="{01247E1A-96F2-4036-A003-F8E2D973D21E}" type="pres">
      <dgm:prSet presAssocID="{3EEE4946-A29A-47FE-B75B-CA5F88626CF0}" presName="circ3Tx" presStyleLbl="revTx" presStyleIdx="0" presStyleCnt="0">
        <dgm:presLayoutVars>
          <dgm:chMax val="0"/>
          <dgm:chPref val="0"/>
          <dgm:bulletEnabled val="1"/>
        </dgm:presLayoutVars>
      </dgm:prSet>
      <dgm:spPr/>
    </dgm:pt>
    <dgm:pt modelId="{69DA00E6-6E22-46EB-BEB5-464AD8D61AE3}" type="pres">
      <dgm:prSet presAssocID="{A3E48CD4-6893-41D6-819A-86EFD9FE64F2}" presName="circ4" presStyleLbl="vennNode1" presStyleIdx="3" presStyleCnt="7"/>
      <dgm:spPr/>
    </dgm:pt>
    <dgm:pt modelId="{5FF383B2-1975-472D-B359-050F233026FE}" type="pres">
      <dgm:prSet presAssocID="{A3E48CD4-6893-41D6-819A-86EFD9FE64F2}" presName="circ4Tx" presStyleLbl="revTx" presStyleIdx="0" presStyleCnt="0">
        <dgm:presLayoutVars>
          <dgm:chMax val="0"/>
          <dgm:chPref val="0"/>
          <dgm:bulletEnabled val="1"/>
        </dgm:presLayoutVars>
      </dgm:prSet>
      <dgm:spPr/>
    </dgm:pt>
    <dgm:pt modelId="{977C829F-F369-4A6D-89CE-53A5D2FA0B91}" type="pres">
      <dgm:prSet presAssocID="{F53EC3F1-D31D-484C-AD90-8440E66CE1C8}" presName="circ5" presStyleLbl="vennNode1" presStyleIdx="4" presStyleCnt="7"/>
      <dgm:spPr/>
    </dgm:pt>
    <dgm:pt modelId="{46782783-A292-4FE7-87A2-D45FEE96B917}" type="pres">
      <dgm:prSet presAssocID="{F53EC3F1-D31D-484C-AD90-8440E66CE1C8}" presName="circ5Tx" presStyleLbl="revTx" presStyleIdx="0" presStyleCnt="0">
        <dgm:presLayoutVars>
          <dgm:chMax val="0"/>
          <dgm:chPref val="0"/>
          <dgm:bulletEnabled val="1"/>
        </dgm:presLayoutVars>
      </dgm:prSet>
      <dgm:spPr/>
    </dgm:pt>
    <dgm:pt modelId="{FC8B1379-5487-47CD-852F-786D8567AA23}" type="pres">
      <dgm:prSet presAssocID="{19951369-539C-4869-82CE-7DFE3CA2E65C}" presName="circ6" presStyleLbl="vennNode1" presStyleIdx="5" presStyleCnt="7"/>
      <dgm:spPr/>
    </dgm:pt>
    <dgm:pt modelId="{1427E3AA-C694-4BB5-831B-9B11BD0C17A4}" type="pres">
      <dgm:prSet presAssocID="{19951369-539C-4869-82CE-7DFE3CA2E65C}" presName="circ6Tx" presStyleLbl="revTx" presStyleIdx="0" presStyleCnt="0">
        <dgm:presLayoutVars>
          <dgm:chMax val="0"/>
          <dgm:chPref val="0"/>
          <dgm:bulletEnabled val="1"/>
        </dgm:presLayoutVars>
      </dgm:prSet>
      <dgm:spPr/>
    </dgm:pt>
    <dgm:pt modelId="{5AC853C8-29B9-4674-B7AA-3AD6F94D3BB6}" type="pres">
      <dgm:prSet presAssocID="{060389E3-E3E8-43F3-A7B5-9CED21EDD658}" presName="circ7" presStyleLbl="vennNode1" presStyleIdx="6" presStyleCnt="7"/>
      <dgm:spPr/>
    </dgm:pt>
    <dgm:pt modelId="{37468E07-2F42-48A8-A80C-7BE25C851DE3}" type="pres">
      <dgm:prSet presAssocID="{060389E3-E3E8-43F3-A7B5-9CED21EDD658}" presName="circ7Tx" presStyleLbl="revTx" presStyleIdx="0" presStyleCnt="0">
        <dgm:presLayoutVars>
          <dgm:chMax val="0"/>
          <dgm:chPref val="0"/>
          <dgm:bulletEnabled val="1"/>
        </dgm:presLayoutVars>
      </dgm:prSet>
      <dgm:spPr/>
    </dgm:pt>
  </dgm:ptLst>
  <dgm:cxnLst>
    <dgm:cxn modelId="{A5319302-7FC5-4AC4-9ABD-1A3ADBE63B86}" srcId="{4349A8A8-4D16-4325-ADE0-DAB665ACEE4A}" destId="{5A30A3EB-B4EA-4D49-AB53-F439CDBACCBF}" srcOrd="1" destOrd="0" parTransId="{A5C94B19-492E-44C9-8FB5-66546B720B62}" sibTransId="{A0E2C40B-1234-4066-B0BC-99032A53F539}"/>
    <dgm:cxn modelId="{747EC806-65BA-4654-82E5-9B5D2AA7F796}" srcId="{4349A8A8-4D16-4325-ADE0-DAB665ACEE4A}" destId="{A3E48CD4-6893-41D6-819A-86EFD9FE64F2}" srcOrd="3" destOrd="0" parTransId="{16595317-7224-427B-ABDD-4D048F152C9C}" sibTransId="{DF5197EA-FCEE-4367-B210-300406BC4CED}"/>
    <dgm:cxn modelId="{63259E0D-EECE-4979-B0FB-CA64C281113D}" srcId="{4349A8A8-4D16-4325-ADE0-DAB665ACEE4A}" destId="{F53EC3F1-D31D-484C-AD90-8440E66CE1C8}" srcOrd="4" destOrd="0" parTransId="{F9BB7E10-851F-4CED-A581-6ACE65C57E03}" sibTransId="{C67BD515-F6C5-4F85-B897-28630859BB2E}"/>
    <dgm:cxn modelId="{DF835A11-4B9D-4D0E-8998-FF830A0D3F01}" type="presOf" srcId="{3EEE4946-A29A-47FE-B75B-CA5F88626CF0}" destId="{01247E1A-96F2-4036-A003-F8E2D973D21E}" srcOrd="0" destOrd="0" presId="urn:microsoft.com/office/officeart/2005/8/layout/venn1"/>
    <dgm:cxn modelId="{CA69853F-0678-4029-8A30-153B8B825002}" srcId="{4349A8A8-4D16-4325-ADE0-DAB665ACEE4A}" destId="{3EEE4946-A29A-47FE-B75B-CA5F88626CF0}" srcOrd="2" destOrd="0" parTransId="{4C81FEF8-30F7-4955-A65B-BAE3E9C7BD2A}" sibTransId="{1787B541-16BD-490E-B389-DE31699F7E4F}"/>
    <dgm:cxn modelId="{85810C4A-D27A-4AC8-A8B0-EFA2615F8BFF}" srcId="{4349A8A8-4D16-4325-ADE0-DAB665ACEE4A}" destId="{D6D395A3-F4B6-49C8-9598-35FA8CF22672}" srcOrd="0" destOrd="0" parTransId="{779FB5C3-BE40-42D3-846E-364F9863C594}" sibTransId="{2262E5B0-E0B7-4802-9B16-1055489E90C2}"/>
    <dgm:cxn modelId="{085FD36A-B3B0-4FD8-B7BF-DD0F50D7F322}" type="presOf" srcId="{19951369-539C-4869-82CE-7DFE3CA2E65C}" destId="{1427E3AA-C694-4BB5-831B-9B11BD0C17A4}" srcOrd="0" destOrd="0" presId="urn:microsoft.com/office/officeart/2005/8/layout/venn1"/>
    <dgm:cxn modelId="{EF1DA679-7086-480B-8056-21CE874B55C6}" type="presOf" srcId="{A3E48CD4-6893-41D6-819A-86EFD9FE64F2}" destId="{5FF383B2-1975-472D-B359-050F233026FE}" srcOrd="0" destOrd="0" presId="urn:microsoft.com/office/officeart/2005/8/layout/venn1"/>
    <dgm:cxn modelId="{74368680-5689-41B2-A312-78166A0CA7C2}" type="presOf" srcId="{060389E3-E3E8-43F3-A7B5-9CED21EDD658}" destId="{37468E07-2F42-48A8-A80C-7BE25C851DE3}" srcOrd="0" destOrd="0" presId="urn:microsoft.com/office/officeart/2005/8/layout/venn1"/>
    <dgm:cxn modelId="{2BEBD881-7AC4-4DA2-AF37-7DE20E78693E}" srcId="{4349A8A8-4D16-4325-ADE0-DAB665ACEE4A}" destId="{19951369-539C-4869-82CE-7DFE3CA2E65C}" srcOrd="5" destOrd="0" parTransId="{43F83660-AC50-45BA-8E58-B56454439CBE}" sibTransId="{EC495123-E2FD-42A2-B51A-01F458768BD9}"/>
    <dgm:cxn modelId="{D8784EA0-7248-42C1-9357-0099D976E033}" type="presOf" srcId="{4349A8A8-4D16-4325-ADE0-DAB665ACEE4A}" destId="{88488C4E-7075-4A2C-9A75-7E6AA2E68643}" srcOrd="0" destOrd="0" presId="urn:microsoft.com/office/officeart/2005/8/layout/venn1"/>
    <dgm:cxn modelId="{D41834B8-C83B-490C-A0BC-4ED8F497D647}" srcId="{4349A8A8-4D16-4325-ADE0-DAB665ACEE4A}" destId="{060389E3-E3E8-43F3-A7B5-9CED21EDD658}" srcOrd="6" destOrd="0" parTransId="{8EB93C59-2D6C-4F7C-B634-64A86AF6B7CA}" sibTransId="{46064C56-9605-4D19-8781-4FF6F84B91FB}"/>
    <dgm:cxn modelId="{AF53CFC3-DAD9-41C7-828F-348F24BF7277}" type="presOf" srcId="{5A30A3EB-B4EA-4D49-AB53-F439CDBACCBF}" destId="{CFAFB017-A9EB-4C3B-8AC8-270D34183E3D}" srcOrd="0" destOrd="0" presId="urn:microsoft.com/office/officeart/2005/8/layout/venn1"/>
    <dgm:cxn modelId="{BC30AADD-8D95-444E-BF69-434C6A5DA1FC}" type="presOf" srcId="{F53EC3F1-D31D-484C-AD90-8440E66CE1C8}" destId="{46782783-A292-4FE7-87A2-D45FEE96B917}" srcOrd="0" destOrd="0" presId="urn:microsoft.com/office/officeart/2005/8/layout/venn1"/>
    <dgm:cxn modelId="{9167B4F2-2FC2-4069-8F66-D3C25318DDB2}" type="presOf" srcId="{D6D395A3-F4B6-49C8-9598-35FA8CF22672}" destId="{0684B79A-8204-49B5-9BE8-7C37FE797AEE}" srcOrd="0" destOrd="0" presId="urn:microsoft.com/office/officeart/2005/8/layout/venn1"/>
    <dgm:cxn modelId="{0D99CCCE-6B6C-42B9-A24E-6630F8EABF48}" type="presParOf" srcId="{88488C4E-7075-4A2C-9A75-7E6AA2E68643}" destId="{62CBDFFD-281D-448F-AC63-37627B177746}" srcOrd="0" destOrd="0" presId="urn:microsoft.com/office/officeart/2005/8/layout/venn1"/>
    <dgm:cxn modelId="{8B08461E-6AF3-4BDC-A7A6-B405F489E244}" type="presParOf" srcId="{88488C4E-7075-4A2C-9A75-7E6AA2E68643}" destId="{0684B79A-8204-49B5-9BE8-7C37FE797AEE}" srcOrd="1" destOrd="0" presId="urn:microsoft.com/office/officeart/2005/8/layout/venn1"/>
    <dgm:cxn modelId="{4D90BE3D-443E-4708-BD5D-56973F3FE9ED}" type="presParOf" srcId="{88488C4E-7075-4A2C-9A75-7E6AA2E68643}" destId="{21F64475-95EC-4492-ACC3-421153D30C01}" srcOrd="2" destOrd="0" presId="urn:microsoft.com/office/officeart/2005/8/layout/venn1"/>
    <dgm:cxn modelId="{3BBBD7C0-8153-47A5-AE23-A13CBBEC72DA}" type="presParOf" srcId="{88488C4E-7075-4A2C-9A75-7E6AA2E68643}" destId="{CFAFB017-A9EB-4C3B-8AC8-270D34183E3D}" srcOrd="3" destOrd="0" presId="urn:microsoft.com/office/officeart/2005/8/layout/venn1"/>
    <dgm:cxn modelId="{928A76F4-CD0A-49F2-9D11-2CEAB4495EE4}" type="presParOf" srcId="{88488C4E-7075-4A2C-9A75-7E6AA2E68643}" destId="{D7E22C00-A90B-4B66-852D-013F26B2B042}" srcOrd="4" destOrd="0" presId="urn:microsoft.com/office/officeart/2005/8/layout/venn1"/>
    <dgm:cxn modelId="{AFC62EF4-067E-4343-A880-6C9B1D8D0927}" type="presParOf" srcId="{88488C4E-7075-4A2C-9A75-7E6AA2E68643}" destId="{01247E1A-96F2-4036-A003-F8E2D973D21E}" srcOrd="5" destOrd="0" presId="urn:microsoft.com/office/officeart/2005/8/layout/venn1"/>
    <dgm:cxn modelId="{B744EBFE-D080-498A-B296-EB07E290BFC3}" type="presParOf" srcId="{88488C4E-7075-4A2C-9A75-7E6AA2E68643}" destId="{69DA00E6-6E22-46EB-BEB5-464AD8D61AE3}" srcOrd="6" destOrd="0" presId="urn:microsoft.com/office/officeart/2005/8/layout/venn1"/>
    <dgm:cxn modelId="{F93F0ADE-5382-4C63-B9F3-6DD7F86B9F4C}" type="presParOf" srcId="{88488C4E-7075-4A2C-9A75-7E6AA2E68643}" destId="{5FF383B2-1975-472D-B359-050F233026FE}" srcOrd="7" destOrd="0" presId="urn:microsoft.com/office/officeart/2005/8/layout/venn1"/>
    <dgm:cxn modelId="{5741DDF8-DBE4-4C1C-8589-68D5174C3E93}" type="presParOf" srcId="{88488C4E-7075-4A2C-9A75-7E6AA2E68643}" destId="{977C829F-F369-4A6D-89CE-53A5D2FA0B91}" srcOrd="8" destOrd="0" presId="urn:microsoft.com/office/officeart/2005/8/layout/venn1"/>
    <dgm:cxn modelId="{850FF9C6-DEB3-4715-BB5A-B257AF4EDB52}" type="presParOf" srcId="{88488C4E-7075-4A2C-9A75-7E6AA2E68643}" destId="{46782783-A292-4FE7-87A2-D45FEE96B917}" srcOrd="9" destOrd="0" presId="urn:microsoft.com/office/officeart/2005/8/layout/venn1"/>
    <dgm:cxn modelId="{229CB13B-445E-41BE-9C6D-0FFA6742CAF5}" type="presParOf" srcId="{88488C4E-7075-4A2C-9A75-7E6AA2E68643}" destId="{FC8B1379-5487-47CD-852F-786D8567AA23}" srcOrd="10" destOrd="0" presId="urn:microsoft.com/office/officeart/2005/8/layout/venn1"/>
    <dgm:cxn modelId="{A1EA7C98-6A5F-4B09-82DE-868FF5BA5EB1}" type="presParOf" srcId="{88488C4E-7075-4A2C-9A75-7E6AA2E68643}" destId="{1427E3AA-C694-4BB5-831B-9B11BD0C17A4}" srcOrd="11" destOrd="0" presId="urn:microsoft.com/office/officeart/2005/8/layout/venn1"/>
    <dgm:cxn modelId="{484E943D-1E41-4281-A7DE-C46ADAD0DCE7}" type="presParOf" srcId="{88488C4E-7075-4A2C-9A75-7E6AA2E68643}" destId="{5AC853C8-29B9-4674-B7AA-3AD6F94D3BB6}" srcOrd="12" destOrd="0" presId="urn:microsoft.com/office/officeart/2005/8/layout/venn1"/>
    <dgm:cxn modelId="{6203C556-BA90-4C21-817A-7A8BF5A40E32}" type="presParOf" srcId="{88488C4E-7075-4A2C-9A75-7E6AA2E68643}" destId="{37468E07-2F42-48A8-A80C-7BE25C851DE3}"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2EB4B-E7BB-4705-80AA-4E3C37C0B32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D0DB2DDA-2E8F-483F-9879-D0F69DDC1D86}">
      <dgm:prSet custT="1"/>
      <dgm:spPr/>
      <dgm:t>
        <a:bodyPr/>
        <a:lstStyle/>
        <a:p>
          <a:r>
            <a:rPr lang="en-US" sz="1600">
              <a:latin typeface="Arial" panose="020B0604020202020204" pitchFamily="34" charset="0"/>
              <a:cs typeface="Arial" panose="020B0604020202020204" pitchFamily="34" charset="0"/>
            </a:rPr>
            <a:t>Upload students and verify schedules</a:t>
          </a:r>
        </a:p>
      </dgm:t>
    </dgm:pt>
    <dgm:pt modelId="{723E2944-1A70-4D12-93EC-F10B876928DC}" type="parTrans" cxnId="{31AF2352-B193-4935-9BF9-D5707E48BD8A}">
      <dgm:prSet/>
      <dgm:spPr/>
      <dgm:t>
        <a:bodyPr/>
        <a:lstStyle/>
        <a:p>
          <a:endParaRPr lang="en-US">
            <a:latin typeface="Arial" panose="020B0604020202020204" pitchFamily="34" charset="0"/>
            <a:cs typeface="Arial" panose="020B0604020202020204" pitchFamily="34" charset="0"/>
          </a:endParaRPr>
        </a:p>
      </dgm:t>
    </dgm:pt>
    <dgm:pt modelId="{35097492-5904-4BF2-AD2D-AB536B4CE4CC}" type="sibTrans" cxnId="{31AF2352-B193-4935-9BF9-D5707E48BD8A}">
      <dgm:prSet/>
      <dgm:spPr/>
      <dgm:t>
        <a:bodyPr/>
        <a:lstStyle/>
        <a:p>
          <a:endParaRPr lang="en-US">
            <a:latin typeface="Arial" panose="020B0604020202020204" pitchFamily="34" charset="0"/>
            <a:cs typeface="Arial" panose="020B0604020202020204" pitchFamily="34" charset="0"/>
          </a:endParaRPr>
        </a:p>
      </dgm:t>
    </dgm:pt>
    <dgm:pt modelId="{C51BEDCF-1AEA-40AD-A74F-FDE3EB2518FC}">
      <dgm:prSet custT="1"/>
      <dgm:spPr/>
      <dgm:t>
        <a:bodyPr/>
        <a:lstStyle/>
        <a:p>
          <a:r>
            <a:rPr lang="en-US" sz="1600">
              <a:latin typeface="Arial" panose="020B0604020202020204" pitchFamily="34" charset="0"/>
              <a:cs typeface="Arial" panose="020B0604020202020204" pitchFamily="34" charset="0"/>
            </a:rPr>
            <a:t>Perform an end-to-end test of the system using practice tests.</a:t>
          </a:r>
        </a:p>
      </dgm:t>
    </dgm:pt>
    <dgm:pt modelId="{BA29B57A-07D7-4F2A-A259-8D2044DFF591}" type="parTrans" cxnId="{0F2BA4F8-C459-47EC-AF6A-15C4DF6A5C27}">
      <dgm:prSet/>
      <dgm:spPr/>
      <dgm:t>
        <a:bodyPr/>
        <a:lstStyle/>
        <a:p>
          <a:endParaRPr lang="en-US">
            <a:latin typeface="Arial" panose="020B0604020202020204" pitchFamily="34" charset="0"/>
            <a:cs typeface="Arial" panose="020B0604020202020204" pitchFamily="34" charset="0"/>
          </a:endParaRPr>
        </a:p>
      </dgm:t>
    </dgm:pt>
    <dgm:pt modelId="{AA2C0DEA-0DD5-4014-983A-7213402FD85A}" type="sibTrans" cxnId="{0F2BA4F8-C459-47EC-AF6A-15C4DF6A5C27}">
      <dgm:prSet/>
      <dgm:spPr/>
      <dgm:t>
        <a:bodyPr/>
        <a:lstStyle/>
        <a:p>
          <a:endParaRPr lang="en-US">
            <a:latin typeface="Arial" panose="020B0604020202020204" pitchFamily="34" charset="0"/>
            <a:cs typeface="Arial" panose="020B0604020202020204" pitchFamily="34" charset="0"/>
          </a:endParaRPr>
        </a:p>
      </dgm:t>
    </dgm:pt>
    <dgm:pt modelId="{8B31D04B-A779-482B-A0FC-1437FF6E8441}">
      <dgm:prSet custT="1"/>
      <dgm:spPr/>
      <dgm:t>
        <a:bodyPr/>
        <a:lstStyle/>
        <a:p>
          <a:r>
            <a:rPr lang="en-US" sz="1600">
              <a:latin typeface="Arial" panose="020B0604020202020204" pitchFamily="34" charset="0"/>
              <a:cs typeface="Arial" panose="020B0604020202020204" pitchFamily="34" charset="0"/>
            </a:rPr>
            <a:t>Confirm network capacity assessment (LAN, WAN and ISP) has been performed.</a:t>
          </a:r>
        </a:p>
      </dgm:t>
    </dgm:pt>
    <dgm:pt modelId="{C39CFD7A-3BC4-4209-88A6-B772055D76ED}" type="parTrans" cxnId="{373E1932-F6FD-430B-96D7-08DCC76771AA}">
      <dgm:prSet/>
      <dgm:spPr/>
      <dgm:t>
        <a:bodyPr/>
        <a:lstStyle/>
        <a:p>
          <a:endParaRPr lang="en-US">
            <a:latin typeface="Arial" panose="020B0604020202020204" pitchFamily="34" charset="0"/>
            <a:cs typeface="Arial" panose="020B0604020202020204" pitchFamily="34" charset="0"/>
          </a:endParaRPr>
        </a:p>
      </dgm:t>
    </dgm:pt>
    <dgm:pt modelId="{29A02FD7-3C67-4A4F-BB9D-63A6DDA3552F}" type="sibTrans" cxnId="{373E1932-F6FD-430B-96D7-08DCC76771AA}">
      <dgm:prSet/>
      <dgm:spPr/>
      <dgm:t>
        <a:bodyPr/>
        <a:lstStyle/>
        <a:p>
          <a:endParaRPr lang="en-US">
            <a:latin typeface="Arial" panose="020B0604020202020204" pitchFamily="34" charset="0"/>
            <a:cs typeface="Arial" panose="020B0604020202020204" pitchFamily="34" charset="0"/>
          </a:endParaRPr>
        </a:p>
      </dgm:t>
    </dgm:pt>
    <dgm:pt modelId="{6A1D9202-E238-44EE-98AD-9E0883348432}">
      <dgm:prSet custT="1"/>
      <dgm:spPr/>
      <dgm:t>
        <a:bodyPr/>
        <a:lstStyle/>
        <a:p>
          <a:r>
            <a:rPr lang="en-US" sz="1600">
              <a:latin typeface="Arial" panose="020B0604020202020204" pitchFamily="34" charset="0"/>
              <a:cs typeface="Arial" panose="020B0604020202020204" pitchFamily="34" charset="0"/>
            </a:rPr>
            <a:t>Verify that the firewall and filters are configured to communicate with online filters</a:t>
          </a:r>
        </a:p>
      </dgm:t>
    </dgm:pt>
    <dgm:pt modelId="{5EDA58A3-5E96-420D-B45D-41282579A2BC}" type="parTrans" cxnId="{C032A6E2-A0BB-4C91-96D3-1D39EE893A8B}">
      <dgm:prSet/>
      <dgm:spPr/>
      <dgm:t>
        <a:bodyPr/>
        <a:lstStyle/>
        <a:p>
          <a:endParaRPr lang="en-US">
            <a:latin typeface="Arial" panose="020B0604020202020204" pitchFamily="34" charset="0"/>
            <a:cs typeface="Arial" panose="020B0604020202020204" pitchFamily="34" charset="0"/>
          </a:endParaRPr>
        </a:p>
      </dgm:t>
    </dgm:pt>
    <dgm:pt modelId="{A1D7EE1B-A610-47A5-AA9A-A46E83A1CACB}" type="sibTrans" cxnId="{C032A6E2-A0BB-4C91-96D3-1D39EE893A8B}">
      <dgm:prSet/>
      <dgm:spPr/>
      <dgm:t>
        <a:bodyPr/>
        <a:lstStyle/>
        <a:p>
          <a:endParaRPr lang="en-US">
            <a:latin typeface="Arial" panose="020B0604020202020204" pitchFamily="34" charset="0"/>
            <a:cs typeface="Arial" panose="020B0604020202020204" pitchFamily="34" charset="0"/>
          </a:endParaRPr>
        </a:p>
      </dgm:t>
    </dgm:pt>
    <dgm:pt modelId="{F373B9C7-E14F-4D03-A9BE-A3C32B874BE4}">
      <dgm:prSet/>
      <dgm:spPr/>
      <dgm:t>
        <a:bodyPr/>
        <a:lstStyle/>
        <a:p>
          <a:r>
            <a:rPr lang="en-US">
              <a:latin typeface="Arial" panose="020B0604020202020204" pitchFamily="34" charset="0"/>
              <a:cs typeface="Arial" panose="020B0604020202020204" pitchFamily="34" charset="0"/>
            </a:rPr>
            <a:t>Perform System Readiness Check on each device.</a:t>
          </a:r>
        </a:p>
      </dgm:t>
    </dgm:pt>
    <dgm:pt modelId="{71C77C40-0DC5-4E0C-9DAC-26C282AB438A}" type="parTrans" cxnId="{7E1E1279-2607-4988-9928-11EB545F6E16}">
      <dgm:prSet/>
      <dgm:spPr/>
      <dgm:t>
        <a:bodyPr/>
        <a:lstStyle/>
        <a:p>
          <a:endParaRPr lang="en-US">
            <a:latin typeface="Arial" panose="020B0604020202020204" pitchFamily="34" charset="0"/>
            <a:cs typeface="Arial" panose="020B0604020202020204" pitchFamily="34" charset="0"/>
          </a:endParaRPr>
        </a:p>
      </dgm:t>
    </dgm:pt>
    <dgm:pt modelId="{109AFB48-890D-4A50-B9A9-16C225386F51}" type="sibTrans" cxnId="{7E1E1279-2607-4988-9928-11EB545F6E16}">
      <dgm:prSet/>
      <dgm:spPr/>
      <dgm:t>
        <a:bodyPr/>
        <a:lstStyle/>
        <a:p>
          <a:endParaRPr lang="en-US">
            <a:latin typeface="Arial" panose="020B0604020202020204" pitchFamily="34" charset="0"/>
            <a:cs typeface="Arial" panose="020B0604020202020204" pitchFamily="34" charset="0"/>
          </a:endParaRPr>
        </a:p>
      </dgm:t>
    </dgm:pt>
    <dgm:pt modelId="{B61871D5-2FEC-4309-98B3-3F197F19C8BA}">
      <dgm:prSet custT="1"/>
      <dgm:spPr/>
      <dgm:t>
        <a:bodyPr/>
        <a:lstStyle/>
        <a:p>
          <a:r>
            <a:rPr lang="en-US" sz="1600">
              <a:latin typeface="Arial" panose="020B0604020202020204" pitchFamily="34" charset="0"/>
              <a:cs typeface="Arial" panose="020B0604020202020204" pitchFamily="34" charset="0"/>
            </a:rPr>
            <a:t>Inventory technology to verify availability for assessment activities</a:t>
          </a:r>
        </a:p>
      </dgm:t>
    </dgm:pt>
    <dgm:pt modelId="{628790B9-9051-4D97-A9BA-FD0BCFE32DCD}" type="parTrans" cxnId="{24AA2A3A-ECA2-4195-AC4D-D270530D14DD}">
      <dgm:prSet/>
      <dgm:spPr/>
      <dgm:t>
        <a:bodyPr/>
        <a:lstStyle/>
        <a:p>
          <a:endParaRPr lang="en-US">
            <a:latin typeface="Arial" panose="020B0604020202020204" pitchFamily="34" charset="0"/>
            <a:cs typeface="Arial" panose="020B0604020202020204" pitchFamily="34" charset="0"/>
          </a:endParaRPr>
        </a:p>
      </dgm:t>
    </dgm:pt>
    <dgm:pt modelId="{0E44B36D-762C-47DD-B062-2F723B3ADC1A}" type="sibTrans" cxnId="{24AA2A3A-ECA2-4195-AC4D-D270530D14DD}">
      <dgm:prSet/>
      <dgm:spPr/>
      <dgm:t>
        <a:bodyPr/>
        <a:lstStyle/>
        <a:p>
          <a:endParaRPr lang="en-US">
            <a:latin typeface="Arial" panose="020B0604020202020204" pitchFamily="34" charset="0"/>
            <a:cs typeface="Arial" panose="020B0604020202020204" pitchFamily="34" charset="0"/>
          </a:endParaRPr>
        </a:p>
      </dgm:t>
    </dgm:pt>
    <dgm:pt modelId="{EE94DDB7-1743-45BD-A15D-C16EF34AA989}">
      <dgm:prSet custT="1"/>
      <dgm:spPr/>
      <dgm:t>
        <a:bodyPr/>
        <a:lstStyle/>
        <a:p>
          <a:r>
            <a:rPr lang="en-US" sz="1600">
              <a:latin typeface="Arial" panose="020B0604020202020204" pitchFamily="34" charset="0"/>
              <a:cs typeface="Arial" panose="020B0604020202020204" pitchFamily="34" charset="0"/>
            </a:rPr>
            <a:t>Verify all correct URLs are whitelisted</a:t>
          </a:r>
        </a:p>
      </dgm:t>
    </dgm:pt>
    <dgm:pt modelId="{8CC8E648-68CD-4EDF-A842-3D5634AC2E9D}" type="parTrans" cxnId="{DE88BC47-1A87-4443-8A60-11D515C3FD18}">
      <dgm:prSet/>
      <dgm:spPr/>
      <dgm:t>
        <a:bodyPr/>
        <a:lstStyle/>
        <a:p>
          <a:endParaRPr lang="en-US">
            <a:latin typeface="Arial" panose="020B0604020202020204" pitchFamily="34" charset="0"/>
            <a:cs typeface="Arial" panose="020B0604020202020204" pitchFamily="34" charset="0"/>
          </a:endParaRPr>
        </a:p>
      </dgm:t>
    </dgm:pt>
    <dgm:pt modelId="{E5188497-0B7B-4297-8FF5-B7BAEA4900CD}" type="sibTrans" cxnId="{DE88BC47-1A87-4443-8A60-11D515C3FD18}">
      <dgm:prSet/>
      <dgm:spPr/>
      <dgm:t>
        <a:bodyPr/>
        <a:lstStyle/>
        <a:p>
          <a:endParaRPr lang="en-US">
            <a:latin typeface="Arial" panose="020B0604020202020204" pitchFamily="34" charset="0"/>
            <a:cs typeface="Arial" panose="020B0604020202020204" pitchFamily="34" charset="0"/>
          </a:endParaRPr>
        </a:p>
      </dgm:t>
    </dgm:pt>
    <dgm:pt modelId="{2B675C2D-9499-4E8D-BE5E-68C800BE0AB6}" type="pres">
      <dgm:prSet presAssocID="{E542EB4B-E7BB-4705-80AA-4E3C37C0B32B}" presName="compositeShape" presStyleCnt="0">
        <dgm:presLayoutVars>
          <dgm:chMax val="7"/>
          <dgm:dir/>
          <dgm:resizeHandles val="exact"/>
        </dgm:presLayoutVars>
      </dgm:prSet>
      <dgm:spPr/>
    </dgm:pt>
    <dgm:pt modelId="{2ADF5A8B-4E44-470F-926E-B24F830313B0}" type="pres">
      <dgm:prSet presAssocID="{B61871D5-2FEC-4309-98B3-3F197F19C8BA}" presName="circ1" presStyleLbl="vennNode1" presStyleIdx="0" presStyleCnt="7"/>
      <dgm:spPr/>
    </dgm:pt>
    <dgm:pt modelId="{BE8C4B8A-2034-4112-A3FD-ACB775950BBA}" type="pres">
      <dgm:prSet presAssocID="{B61871D5-2FEC-4309-98B3-3F197F19C8BA}" presName="circ1Tx" presStyleLbl="revTx" presStyleIdx="0" presStyleCnt="0">
        <dgm:presLayoutVars>
          <dgm:chMax val="0"/>
          <dgm:chPref val="0"/>
          <dgm:bulletEnabled val="1"/>
        </dgm:presLayoutVars>
      </dgm:prSet>
      <dgm:spPr/>
    </dgm:pt>
    <dgm:pt modelId="{0EC45C6A-5518-4C7A-8C73-1E0DE5B4FD3D}" type="pres">
      <dgm:prSet presAssocID="{F373B9C7-E14F-4D03-A9BE-A3C32B874BE4}" presName="circ2" presStyleLbl="vennNode1" presStyleIdx="1" presStyleCnt="7"/>
      <dgm:spPr/>
    </dgm:pt>
    <dgm:pt modelId="{47CB9BB9-4A81-4E06-8241-05E256580999}" type="pres">
      <dgm:prSet presAssocID="{F373B9C7-E14F-4D03-A9BE-A3C32B874BE4}" presName="circ2Tx" presStyleLbl="revTx" presStyleIdx="0" presStyleCnt="0">
        <dgm:presLayoutVars>
          <dgm:chMax val="0"/>
          <dgm:chPref val="0"/>
          <dgm:bulletEnabled val="1"/>
        </dgm:presLayoutVars>
      </dgm:prSet>
      <dgm:spPr/>
    </dgm:pt>
    <dgm:pt modelId="{AC409548-E446-4B71-A7DB-BAE1BF13D311}" type="pres">
      <dgm:prSet presAssocID="{8B31D04B-A779-482B-A0FC-1437FF6E8441}" presName="circ3" presStyleLbl="vennNode1" presStyleIdx="2" presStyleCnt="7"/>
      <dgm:spPr/>
    </dgm:pt>
    <dgm:pt modelId="{8CD93E3A-6FFC-4B5F-BF2E-6F827BF0F666}" type="pres">
      <dgm:prSet presAssocID="{8B31D04B-A779-482B-A0FC-1437FF6E8441}" presName="circ3Tx" presStyleLbl="revTx" presStyleIdx="0" presStyleCnt="0" custScaleX="98575">
        <dgm:presLayoutVars>
          <dgm:chMax val="0"/>
          <dgm:chPref val="0"/>
          <dgm:bulletEnabled val="1"/>
        </dgm:presLayoutVars>
      </dgm:prSet>
      <dgm:spPr/>
    </dgm:pt>
    <dgm:pt modelId="{CF40DFE5-52EA-49E4-9E5B-D71794D67758}" type="pres">
      <dgm:prSet presAssocID="{6A1D9202-E238-44EE-98AD-9E0883348432}" presName="circ4" presStyleLbl="vennNode1" presStyleIdx="3" presStyleCnt="7"/>
      <dgm:spPr/>
    </dgm:pt>
    <dgm:pt modelId="{9EB626BC-ADAF-44E0-BE3A-D4DBD42AF016}" type="pres">
      <dgm:prSet presAssocID="{6A1D9202-E238-44EE-98AD-9E0883348432}" presName="circ4Tx" presStyleLbl="revTx" presStyleIdx="0" presStyleCnt="0">
        <dgm:presLayoutVars>
          <dgm:chMax val="0"/>
          <dgm:chPref val="0"/>
          <dgm:bulletEnabled val="1"/>
        </dgm:presLayoutVars>
      </dgm:prSet>
      <dgm:spPr/>
    </dgm:pt>
    <dgm:pt modelId="{8785D244-6717-44B6-A7EE-B4DFF21CE05B}" type="pres">
      <dgm:prSet presAssocID="{EE94DDB7-1743-45BD-A15D-C16EF34AA989}" presName="circ5" presStyleLbl="vennNode1" presStyleIdx="4" presStyleCnt="7"/>
      <dgm:spPr/>
    </dgm:pt>
    <dgm:pt modelId="{5179BEF5-1360-429F-ACA4-90920D04E5CF}" type="pres">
      <dgm:prSet presAssocID="{EE94DDB7-1743-45BD-A15D-C16EF34AA989}" presName="circ5Tx" presStyleLbl="revTx" presStyleIdx="0" presStyleCnt="0">
        <dgm:presLayoutVars>
          <dgm:chMax val="0"/>
          <dgm:chPref val="0"/>
          <dgm:bulletEnabled val="1"/>
        </dgm:presLayoutVars>
      </dgm:prSet>
      <dgm:spPr/>
    </dgm:pt>
    <dgm:pt modelId="{44D86D99-B124-43CA-A885-35A6F1139078}" type="pres">
      <dgm:prSet presAssocID="{D0DB2DDA-2E8F-483F-9879-D0F69DDC1D86}" presName="circ6" presStyleLbl="vennNode1" presStyleIdx="5" presStyleCnt="7"/>
      <dgm:spPr/>
    </dgm:pt>
    <dgm:pt modelId="{DD581CF0-1098-416E-BAA5-C657947C6C01}" type="pres">
      <dgm:prSet presAssocID="{D0DB2DDA-2E8F-483F-9879-D0F69DDC1D86}" presName="circ6Tx" presStyleLbl="revTx" presStyleIdx="0" presStyleCnt="0">
        <dgm:presLayoutVars>
          <dgm:chMax val="0"/>
          <dgm:chPref val="0"/>
          <dgm:bulletEnabled val="1"/>
        </dgm:presLayoutVars>
      </dgm:prSet>
      <dgm:spPr/>
    </dgm:pt>
    <dgm:pt modelId="{BC05731F-3142-4FAC-BA12-A0D1302274B2}" type="pres">
      <dgm:prSet presAssocID="{C51BEDCF-1AEA-40AD-A74F-FDE3EB2518FC}" presName="circ7" presStyleLbl="vennNode1" presStyleIdx="6" presStyleCnt="7"/>
      <dgm:spPr/>
    </dgm:pt>
    <dgm:pt modelId="{9C6F4EBB-F7A0-479D-963A-EE7756B975FF}" type="pres">
      <dgm:prSet presAssocID="{C51BEDCF-1AEA-40AD-A74F-FDE3EB2518FC}" presName="circ7Tx" presStyleLbl="revTx" presStyleIdx="0" presStyleCnt="0">
        <dgm:presLayoutVars>
          <dgm:chMax val="0"/>
          <dgm:chPref val="0"/>
          <dgm:bulletEnabled val="1"/>
        </dgm:presLayoutVars>
      </dgm:prSet>
      <dgm:spPr/>
    </dgm:pt>
  </dgm:ptLst>
  <dgm:cxnLst>
    <dgm:cxn modelId="{41680D03-0D3F-4FA2-88F9-44B86E4B06F3}" type="presOf" srcId="{EE94DDB7-1743-45BD-A15D-C16EF34AA989}" destId="{5179BEF5-1360-429F-ACA4-90920D04E5CF}" srcOrd="0" destOrd="0" presId="urn:microsoft.com/office/officeart/2005/8/layout/venn1"/>
    <dgm:cxn modelId="{52E97619-904D-4E48-994C-02E4CB1DECAD}" type="presOf" srcId="{B61871D5-2FEC-4309-98B3-3F197F19C8BA}" destId="{BE8C4B8A-2034-4112-A3FD-ACB775950BBA}" srcOrd="0" destOrd="0" presId="urn:microsoft.com/office/officeart/2005/8/layout/venn1"/>
    <dgm:cxn modelId="{33B76E31-194B-4E50-A10D-D2764980796C}" type="presOf" srcId="{8B31D04B-A779-482B-A0FC-1437FF6E8441}" destId="{8CD93E3A-6FFC-4B5F-BF2E-6F827BF0F666}" srcOrd="0" destOrd="0" presId="urn:microsoft.com/office/officeart/2005/8/layout/venn1"/>
    <dgm:cxn modelId="{373E1932-F6FD-430B-96D7-08DCC76771AA}" srcId="{E542EB4B-E7BB-4705-80AA-4E3C37C0B32B}" destId="{8B31D04B-A779-482B-A0FC-1437FF6E8441}" srcOrd="2" destOrd="0" parTransId="{C39CFD7A-3BC4-4209-88A6-B772055D76ED}" sibTransId="{29A02FD7-3C67-4A4F-BB9D-63A6DDA3552F}"/>
    <dgm:cxn modelId="{24AA2A3A-ECA2-4195-AC4D-D270530D14DD}" srcId="{E542EB4B-E7BB-4705-80AA-4E3C37C0B32B}" destId="{B61871D5-2FEC-4309-98B3-3F197F19C8BA}" srcOrd="0" destOrd="0" parTransId="{628790B9-9051-4D97-A9BA-FD0BCFE32DCD}" sibTransId="{0E44B36D-762C-47DD-B062-2F723B3ADC1A}"/>
    <dgm:cxn modelId="{DE88BC47-1A87-4443-8A60-11D515C3FD18}" srcId="{E542EB4B-E7BB-4705-80AA-4E3C37C0B32B}" destId="{EE94DDB7-1743-45BD-A15D-C16EF34AA989}" srcOrd="4" destOrd="0" parTransId="{8CC8E648-68CD-4EDF-A842-3D5634AC2E9D}" sibTransId="{E5188497-0B7B-4297-8FF5-B7BAEA4900CD}"/>
    <dgm:cxn modelId="{31AF2352-B193-4935-9BF9-D5707E48BD8A}" srcId="{E542EB4B-E7BB-4705-80AA-4E3C37C0B32B}" destId="{D0DB2DDA-2E8F-483F-9879-D0F69DDC1D86}" srcOrd="5" destOrd="0" parTransId="{723E2944-1A70-4D12-93EC-F10B876928DC}" sibTransId="{35097492-5904-4BF2-AD2D-AB536B4CE4CC}"/>
    <dgm:cxn modelId="{CA6F0977-3CA0-4CDF-9619-3875D1279DE9}" type="presOf" srcId="{6A1D9202-E238-44EE-98AD-9E0883348432}" destId="{9EB626BC-ADAF-44E0-BE3A-D4DBD42AF016}" srcOrd="0" destOrd="0" presId="urn:microsoft.com/office/officeart/2005/8/layout/venn1"/>
    <dgm:cxn modelId="{7E1E1279-2607-4988-9928-11EB545F6E16}" srcId="{E542EB4B-E7BB-4705-80AA-4E3C37C0B32B}" destId="{F373B9C7-E14F-4D03-A9BE-A3C32B874BE4}" srcOrd="1" destOrd="0" parTransId="{71C77C40-0DC5-4E0C-9DAC-26C282AB438A}" sibTransId="{109AFB48-890D-4A50-B9A9-16C225386F51}"/>
    <dgm:cxn modelId="{0836918C-7009-4884-976D-8C822003F94F}" type="presOf" srcId="{F373B9C7-E14F-4D03-A9BE-A3C32B874BE4}" destId="{47CB9BB9-4A81-4E06-8241-05E256580999}" srcOrd="0" destOrd="0" presId="urn:microsoft.com/office/officeart/2005/8/layout/venn1"/>
    <dgm:cxn modelId="{967913B9-3222-4FE4-86CC-C9C41399C0D8}" type="presOf" srcId="{E542EB4B-E7BB-4705-80AA-4E3C37C0B32B}" destId="{2B675C2D-9499-4E8D-BE5E-68C800BE0AB6}" srcOrd="0" destOrd="0" presId="urn:microsoft.com/office/officeart/2005/8/layout/venn1"/>
    <dgm:cxn modelId="{347DC5D4-2C18-4F75-9937-9AD9AC670AA7}" type="presOf" srcId="{C51BEDCF-1AEA-40AD-A74F-FDE3EB2518FC}" destId="{9C6F4EBB-F7A0-479D-963A-EE7756B975FF}" srcOrd="0" destOrd="0" presId="urn:microsoft.com/office/officeart/2005/8/layout/venn1"/>
    <dgm:cxn modelId="{C032A6E2-A0BB-4C91-96D3-1D39EE893A8B}" srcId="{E542EB4B-E7BB-4705-80AA-4E3C37C0B32B}" destId="{6A1D9202-E238-44EE-98AD-9E0883348432}" srcOrd="3" destOrd="0" parTransId="{5EDA58A3-5E96-420D-B45D-41282579A2BC}" sibTransId="{A1D7EE1B-A610-47A5-AA9A-A46E83A1CACB}"/>
    <dgm:cxn modelId="{0F2BA4F8-C459-47EC-AF6A-15C4DF6A5C27}" srcId="{E542EB4B-E7BB-4705-80AA-4E3C37C0B32B}" destId="{C51BEDCF-1AEA-40AD-A74F-FDE3EB2518FC}" srcOrd="6" destOrd="0" parTransId="{BA29B57A-07D7-4F2A-A259-8D2044DFF591}" sibTransId="{AA2C0DEA-0DD5-4014-983A-7213402FD85A}"/>
    <dgm:cxn modelId="{C62D68FB-DAD9-424E-8748-D448E7CEADCE}" type="presOf" srcId="{D0DB2DDA-2E8F-483F-9879-D0F69DDC1D86}" destId="{DD581CF0-1098-416E-BAA5-C657947C6C01}" srcOrd="0" destOrd="0" presId="urn:microsoft.com/office/officeart/2005/8/layout/venn1"/>
    <dgm:cxn modelId="{0B09B7DC-A776-4BB8-AEE8-6FCE3F4DC11B}" type="presParOf" srcId="{2B675C2D-9499-4E8D-BE5E-68C800BE0AB6}" destId="{2ADF5A8B-4E44-470F-926E-B24F830313B0}" srcOrd="0" destOrd="0" presId="urn:microsoft.com/office/officeart/2005/8/layout/venn1"/>
    <dgm:cxn modelId="{CCDD5F25-B9DC-47D5-91B9-5B768AA7AC9B}" type="presParOf" srcId="{2B675C2D-9499-4E8D-BE5E-68C800BE0AB6}" destId="{BE8C4B8A-2034-4112-A3FD-ACB775950BBA}" srcOrd="1" destOrd="0" presId="urn:microsoft.com/office/officeart/2005/8/layout/venn1"/>
    <dgm:cxn modelId="{9AF85203-AEBE-4CEE-9AA5-D4AE4441BD87}" type="presParOf" srcId="{2B675C2D-9499-4E8D-BE5E-68C800BE0AB6}" destId="{0EC45C6A-5518-4C7A-8C73-1E0DE5B4FD3D}" srcOrd="2" destOrd="0" presId="urn:microsoft.com/office/officeart/2005/8/layout/venn1"/>
    <dgm:cxn modelId="{E723943C-E6BE-494E-A31A-BB35B9278FE9}" type="presParOf" srcId="{2B675C2D-9499-4E8D-BE5E-68C800BE0AB6}" destId="{47CB9BB9-4A81-4E06-8241-05E256580999}" srcOrd="3" destOrd="0" presId="urn:microsoft.com/office/officeart/2005/8/layout/venn1"/>
    <dgm:cxn modelId="{88150820-614C-4413-9AB9-0046CE078973}" type="presParOf" srcId="{2B675C2D-9499-4E8D-BE5E-68C800BE0AB6}" destId="{AC409548-E446-4B71-A7DB-BAE1BF13D311}" srcOrd="4" destOrd="0" presId="urn:microsoft.com/office/officeart/2005/8/layout/venn1"/>
    <dgm:cxn modelId="{0369560F-C3A6-4DCD-89A3-84054CD5EA3E}" type="presParOf" srcId="{2B675C2D-9499-4E8D-BE5E-68C800BE0AB6}" destId="{8CD93E3A-6FFC-4B5F-BF2E-6F827BF0F666}" srcOrd="5" destOrd="0" presId="urn:microsoft.com/office/officeart/2005/8/layout/venn1"/>
    <dgm:cxn modelId="{D7BFD61A-61D2-499A-85B8-181D28ADEE8F}" type="presParOf" srcId="{2B675C2D-9499-4E8D-BE5E-68C800BE0AB6}" destId="{CF40DFE5-52EA-49E4-9E5B-D71794D67758}" srcOrd="6" destOrd="0" presId="urn:microsoft.com/office/officeart/2005/8/layout/venn1"/>
    <dgm:cxn modelId="{F7ECD0EF-2C75-4AE2-BE71-F1237C8CDE00}" type="presParOf" srcId="{2B675C2D-9499-4E8D-BE5E-68C800BE0AB6}" destId="{9EB626BC-ADAF-44E0-BE3A-D4DBD42AF016}" srcOrd="7" destOrd="0" presId="urn:microsoft.com/office/officeart/2005/8/layout/venn1"/>
    <dgm:cxn modelId="{C4B8FCB6-CF55-486E-840F-057A9723DD68}" type="presParOf" srcId="{2B675C2D-9499-4E8D-BE5E-68C800BE0AB6}" destId="{8785D244-6717-44B6-A7EE-B4DFF21CE05B}" srcOrd="8" destOrd="0" presId="urn:microsoft.com/office/officeart/2005/8/layout/venn1"/>
    <dgm:cxn modelId="{BADD9374-948A-4E2B-BB86-46B052E323F8}" type="presParOf" srcId="{2B675C2D-9499-4E8D-BE5E-68C800BE0AB6}" destId="{5179BEF5-1360-429F-ACA4-90920D04E5CF}" srcOrd="9" destOrd="0" presId="urn:microsoft.com/office/officeart/2005/8/layout/venn1"/>
    <dgm:cxn modelId="{3118FEF3-B922-404E-B783-204A3C359621}" type="presParOf" srcId="{2B675C2D-9499-4E8D-BE5E-68C800BE0AB6}" destId="{44D86D99-B124-43CA-A885-35A6F1139078}" srcOrd="10" destOrd="0" presId="urn:microsoft.com/office/officeart/2005/8/layout/venn1"/>
    <dgm:cxn modelId="{EA940400-ED2A-468B-94C8-A5EBEEECAF50}" type="presParOf" srcId="{2B675C2D-9499-4E8D-BE5E-68C800BE0AB6}" destId="{DD581CF0-1098-416E-BAA5-C657947C6C01}" srcOrd="11" destOrd="0" presId="urn:microsoft.com/office/officeart/2005/8/layout/venn1"/>
    <dgm:cxn modelId="{1303A9FB-DC58-4163-A3A9-8F741217F2E3}" type="presParOf" srcId="{2B675C2D-9499-4E8D-BE5E-68C800BE0AB6}" destId="{BC05731F-3142-4FAC-BA12-A0D1302274B2}" srcOrd="12" destOrd="0" presId="urn:microsoft.com/office/officeart/2005/8/layout/venn1"/>
    <dgm:cxn modelId="{C4CF5765-0EBA-4246-BD51-FB9E28AFD9D5}" type="presParOf" srcId="{2B675C2D-9499-4E8D-BE5E-68C800BE0AB6}" destId="{9C6F4EBB-F7A0-479D-963A-EE7756B975FF}"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B3F88-5F5A-4B58-B28B-E500FF1CFE2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99C7256F-B1A5-418E-A713-E6663E300E33}">
      <dgm:prSet custT="1"/>
      <dgm:spPr/>
      <dgm:t>
        <a:bodyPr/>
        <a:lstStyle/>
        <a:p>
          <a:r>
            <a:rPr lang="en-US" sz="1600">
              <a:latin typeface="Arial" panose="020B0604020202020204" pitchFamily="34" charset="0"/>
              <a:cs typeface="Arial" panose="020B0604020202020204" pitchFamily="34" charset="0"/>
            </a:rPr>
            <a:t>Confirm that all installations have been completed including COS and INSIGHT browser.</a:t>
          </a:r>
        </a:p>
      </dgm:t>
    </dgm:pt>
    <dgm:pt modelId="{38623465-2EEB-492F-8E43-3E8735FCCA4B}" type="parTrans" cxnId="{A65087D7-E3A2-4534-8DBD-98AE6DC10339}">
      <dgm:prSet/>
      <dgm:spPr/>
      <dgm:t>
        <a:bodyPr/>
        <a:lstStyle/>
        <a:p>
          <a:endParaRPr lang="en-US">
            <a:latin typeface="Arial" panose="020B0604020202020204" pitchFamily="34" charset="0"/>
            <a:cs typeface="Arial" panose="020B0604020202020204" pitchFamily="34" charset="0"/>
          </a:endParaRPr>
        </a:p>
      </dgm:t>
    </dgm:pt>
    <dgm:pt modelId="{3288E520-5F0D-4FD0-8A0F-A77A570CE83B}" type="sibTrans" cxnId="{A65087D7-E3A2-4534-8DBD-98AE6DC10339}">
      <dgm:prSet/>
      <dgm:spPr/>
      <dgm:t>
        <a:bodyPr/>
        <a:lstStyle/>
        <a:p>
          <a:endParaRPr lang="en-US">
            <a:latin typeface="Arial" panose="020B0604020202020204" pitchFamily="34" charset="0"/>
            <a:cs typeface="Arial" panose="020B0604020202020204" pitchFamily="34" charset="0"/>
          </a:endParaRPr>
        </a:p>
      </dgm:t>
    </dgm:pt>
    <dgm:pt modelId="{C33C1E5B-C6D1-440F-A2D4-427B8A71A6AD}">
      <dgm:prSet custT="1"/>
      <dgm:spPr/>
      <dgm:t>
        <a:bodyPr/>
        <a:lstStyle/>
        <a:p>
          <a:r>
            <a:rPr lang="en-US" sz="1600">
              <a:latin typeface="Arial" panose="020B0604020202020204" pitchFamily="34" charset="0"/>
              <a:cs typeface="Arial" panose="020B0604020202020204" pitchFamily="34" charset="0"/>
            </a:rPr>
            <a:t>Verify all technology while students take practice tests.</a:t>
          </a:r>
        </a:p>
      </dgm:t>
    </dgm:pt>
    <dgm:pt modelId="{7127CFDE-724E-477A-8E66-BA27ACD981FF}" type="parTrans" cxnId="{F414BE26-D6CB-40F7-9204-F05F1E58D398}">
      <dgm:prSet/>
      <dgm:spPr/>
      <dgm:t>
        <a:bodyPr/>
        <a:lstStyle/>
        <a:p>
          <a:endParaRPr lang="en-US">
            <a:latin typeface="Arial" panose="020B0604020202020204" pitchFamily="34" charset="0"/>
            <a:cs typeface="Arial" panose="020B0604020202020204" pitchFamily="34" charset="0"/>
          </a:endParaRPr>
        </a:p>
      </dgm:t>
    </dgm:pt>
    <dgm:pt modelId="{7F05160D-25B9-4919-8AAB-6F88BA80C2F5}" type="sibTrans" cxnId="{F414BE26-D6CB-40F7-9204-F05F1E58D398}">
      <dgm:prSet/>
      <dgm:spPr/>
      <dgm:t>
        <a:bodyPr/>
        <a:lstStyle/>
        <a:p>
          <a:endParaRPr lang="en-US">
            <a:latin typeface="Arial" panose="020B0604020202020204" pitchFamily="34" charset="0"/>
            <a:cs typeface="Arial" panose="020B0604020202020204" pitchFamily="34" charset="0"/>
          </a:endParaRPr>
        </a:p>
      </dgm:t>
    </dgm:pt>
    <dgm:pt modelId="{D28D834D-3655-4647-BF71-44E9DA0FE0C8}">
      <dgm:prSet custT="1"/>
      <dgm:spPr/>
      <dgm:t>
        <a:bodyPr/>
        <a:lstStyle/>
        <a:p>
          <a:r>
            <a:rPr lang="en-US" sz="1600">
              <a:latin typeface="Arial" panose="020B0604020202020204" pitchFamily="34" charset="0"/>
              <a:cs typeface="Arial" panose="020B0604020202020204" pitchFamily="34" charset="0"/>
            </a:rPr>
            <a:t>Work with technology staff to develop a support plan to handle testing issues and irregularities.</a:t>
          </a:r>
        </a:p>
      </dgm:t>
    </dgm:pt>
    <dgm:pt modelId="{D1408991-3B9F-4B38-A417-C058F82C2303}" type="parTrans" cxnId="{84F03517-E876-4334-8069-88611FAD9E45}">
      <dgm:prSet/>
      <dgm:spPr/>
      <dgm:t>
        <a:bodyPr/>
        <a:lstStyle/>
        <a:p>
          <a:endParaRPr lang="en-US">
            <a:latin typeface="Arial" panose="020B0604020202020204" pitchFamily="34" charset="0"/>
            <a:cs typeface="Arial" panose="020B0604020202020204" pitchFamily="34" charset="0"/>
          </a:endParaRPr>
        </a:p>
      </dgm:t>
    </dgm:pt>
    <dgm:pt modelId="{FF5BBD6B-0355-4E2B-80EF-C8594440D875}" type="sibTrans" cxnId="{84F03517-E876-4334-8069-88611FAD9E45}">
      <dgm:prSet/>
      <dgm:spPr/>
      <dgm:t>
        <a:bodyPr/>
        <a:lstStyle/>
        <a:p>
          <a:endParaRPr lang="en-US">
            <a:latin typeface="Arial" panose="020B0604020202020204" pitchFamily="34" charset="0"/>
            <a:cs typeface="Arial" panose="020B0604020202020204" pitchFamily="34" charset="0"/>
          </a:endParaRPr>
        </a:p>
      </dgm:t>
    </dgm:pt>
    <dgm:pt modelId="{D8E44E2D-CA6C-483F-A4AB-2583CA648CE4}">
      <dgm:prSet custT="1"/>
      <dgm:spPr/>
      <dgm:t>
        <a:bodyPr/>
        <a:lstStyle/>
        <a:p>
          <a:r>
            <a:rPr lang="en-US" sz="1600">
              <a:latin typeface="Arial" panose="020B0604020202020204" pitchFamily="34" charset="0"/>
              <a:cs typeface="Arial" panose="020B0604020202020204" pitchFamily="34" charset="0"/>
            </a:rPr>
            <a:t>Verify that other activities in the building will not require heavy network usage. </a:t>
          </a:r>
        </a:p>
      </dgm:t>
    </dgm:pt>
    <dgm:pt modelId="{6089AD75-A50A-4219-B5E4-5AE4C99118BA}" type="parTrans" cxnId="{19B77163-086D-4F3C-8174-1285462F2D24}">
      <dgm:prSet/>
      <dgm:spPr/>
      <dgm:t>
        <a:bodyPr/>
        <a:lstStyle/>
        <a:p>
          <a:endParaRPr lang="en-US">
            <a:latin typeface="Arial" panose="020B0604020202020204" pitchFamily="34" charset="0"/>
            <a:cs typeface="Arial" panose="020B0604020202020204" pitchFamily="34" charset="0"/>
          </a:endParaRPr>
        </a:p>
      </dgm:t>
    </dgm:pt>
    <dgm:pt modelId="{3C6B56BD-D7C0-4365-9763-8F70C67226AE}" type="sibTrans" cxnId="{19B77163-086D-4F3C-8174-1285462F2D24}">
      <dgm:prSet/>
      <dgm:spPr/>
      <dgm:t>
        <a:bodyPr/>
        <a:lstStyle/>
        <a:p>
          <a:endParaRPr lang="en-US">
            <a:latin typeface="Arial" panose="020B0604020202020204" pitchFamily="34" charset="0"/>
            <a:cs typeface="Arial" panose="020B0604020202020204" pitchFamily="34" charset="0"/>
          </a:endParaRPr>
        </a:p>
      </dgm:t>
    </dgm:pt>
    <dgm:pt modelId="{EE16C253-127F-4FDC-AEB9-770CE4C62EDF}">
      <dgm:prSet custT="1"/>
      <dgm:spPr/>
      <dgm:t>
        <a:bodyPr/>
        <a:lstStyle/>
        <a:p>
          <a:r>
            <a:rPr lang="en-US" sz="1600">
              <a:latin typeface="Arial" panose="020B0604020202020204" pitchFamily="34" charset="0"/>
              <a:cs typeface="Arial" panose="020B0604020202020204" pitchFamily="34" charset="0"/>
            </a:rPr>
            <a:t>Complete a wireless survey to ensure that there is enough wireless coverage in testing areas</a:t>
          </a:r>
        </a:p>
      </dgm:t>
    </dgm:pt>
    <dgm:pt modelId="{FF171264-3C0A-40DB-A498-D917425B74EF}" type="parTrans" cxnId="{286E32EE-E02F-48F6-90BB-17063CEDE490}">
      <dgm:prSet/>
      <dgm:spPr/>
      <dgm:t>
        <a:bodyPr/>
        <a:lstStyle/>
        <a:p>
          <a:endParaRPr lang="en-US">
            <a:latin typeface="Arial" panose="020B0604020202020204" pitchFamily="34" charset="0"/>
            <a:cs typeface="Arial" panose="020B0604020202020204" pitchFamily="34" charset="0"/>
          </a:endParaRPr>
        </a:p>
      </dgm:t>
    </dgm:pt>
    <dgm:pt modelId="{5AAB087F-F505-43BC-859D-CA30132675D0}" type="sibTrans" cxnId="{286E32EE-E02F-48F6-90BB-17063CEDE490}">
      <dgm:prSet/>
      <dgm:spPr/>
      <dgm:t>
        <a:bodyPr/>
        <a:lstStyle/>
        <a:p>
          <a:endParaRPr lang="en-US">
            <a:latin typeface="Arial" panose="020B0604020202020204" pitchFamily="34" charset="0"/>
            <a:cs typeface="Arial" panose="020B0604020202020204" pitchFamily="34" charset="0"/>
          </a:endParaRPr>
        </a:p>
      </dgm:t>
    </dgm:pt>
    <dgm:pt modelId="{14EE8FAF-6A4F-48AA-A0D3-C0765BE01198}">
      <dgm:prSet custT="1"/>
      <dgm:spPr/>
      <dgm:t>
        <a:bodyPr/>
        <a:lstStyle/>
        <a:p>
          <a:r>
            <a:rPr lang="en-US" sz="1600">
              <a:latin typeface="Arial" panose="020B0604020202020204" pitchFamily="34" charset="0"/>
              <a:cs typeface="Arial" panose="020B0604020202020204" pitchFamily="34" charset="0"/>
            </a:rPr>
            <a:t>Confirm headsets and other peripherals work with Online Tools Training practice test</a:t>
          </a:r>
        </a:p>
      </dgm:t>
    </dgm:pt>
    <dgm:pt modelId="{E0CE0518-8B8C-4341-A42B-1247E53498F7}" type="parTrans" cxnId="{0A560B0C-C659-4195-A45F-C673026821EE}">
      <dgm:prSet/>
      <dgm:spPr/>
      <dgm:t>
        <a:bodyPr/>
        <a:lstStyle/>
        <a:p>
          <a:endParaRPr lang="en-US">
            <a:latin typeface="Arial" panose="020B0604020202020204" pitchFamily="34" charset="0"/>
            <a:cs typeface="Arial" panose="020B0604020202020204" pitchFamily="34" charset="0"/>
          </a:endParaRPr>
        </a:p>
      </dgm:t>
    </dgm:pt>
    <dgm:pt modelId="{BEF7C3DA-EC72-4B58-A0EF-5BEB55DF72C6}" type="sibTrans" cxnId="{0A560B0C-C659-4195-A45F-C673026821EE}">
      <dgm:prSet/>
      <dgm:spPr/>
      <dgm:t>
        <a:bodyPr/>
        <a:lstStyle/>
        <a:p>
          <a:endParaRPr lang="en-US">
            <a:latin typeface="Arial" panose="020B0604020202020204" pitchFamily="34" charset="0"/>
            <a:cs typeface="Arial" panose="020B0604020202020204" pitchFamily="34" charset="0"/>
          </a:endParaRPr>
        </a:p>
      </dgm:t>
    </dgm:pt>
    <dgm:pt modelId="{EC857A97-CA61-4A34-966C-13186D21AF84}" type="pres">
      <dgm:prSet presAssocID="{6ECB3F88-5F5A-4B58-B28B-E500FF1CFE2B}" presName="compositeShape" presStyleCnt="0">
        <dgm:presLayoutVars>
          <dgm:chMax val="7"/>
          <dgm:dir/>
          <dgm:resizeHandles val="exact"/>
        </dgm:presLayoutVars>
      </dgm:prSet>
      <dgm:spPr/>
    </dgm:pt>
    <dgm:pt modelId="{4851E85E-4461-485E-89AC-7A43F32C43A8}" type="pres">
      <dgm:prSet presAssocID="{99C7256F-B1A5-418E-A713-E6663E300E33}" presName="circ1" presStyleLbl="vennNode1" presStyleIdx="0" presStyleCnt="6"/>
      <dgm:spPr/>
    </dgm:pt>
    <dgm:pt modelId="{280B1A63-67C4-4444-9F0D-00E943F8AD5F}" type="pres">
      <dgm:prSet presAssocID="{99C7256F-B1A5-418E-A713-E6663E300E33}" presName="circ1Tx" presStyleLbl="revTx" presStyleIdx="0" presStyleCnt="0">
        <dgm:presLayoutVars>
          <dgm:chMax val="0"/>
          <dgm:chPref val="0"/>
          <dgm:bulletEnabled val="1"/>
        </dgm:presLayoutVars>
      </dgm:prSet>
      <dgm:spPr/>
    </dgm:pt>
    <dgm:pt modelId="{95449A12-57C6-4F3B-AEA5-DF49C3921DDE}" type="pres">
      <dgm:prSet presAssocID="{C33C1E5B-C6D1-440F-A2D4-427B8A71A6AD}" presName="circ2" presStyleLbl="vennNode1" presStyleIdx="1" presStyleCnt="6"/>
      <dgm:spPr/>
    </dgm:pt>
    <dgm:pt modelId="{D4C83C37-78D0-4161-85C7-C9A813CA9380}" type="pres">
      <dgm:prSet presAssocID="{C33C1E5B-C6D1-440F-A2D4-427B8A71A6AD}" presName="circ2Tx" presStyleLbl="revTx" presStyleIdx="0" presStyleCnt="0">
        <dgm:presLayoutVars>
          <dgm:chMax val="0"/>
          <dgm:chPref val="0"/>
          <dgm:bulletEnabled val="1"/>
        </dgm:presLayoutVars>
      </dgm:prSet>
      <dgm:spPr/>
    </dgm:pt>
    <dgm:pt modelId="{5718F777-AA3F-4826-B0DC-1AEE61EAFF7A}" type="pres">
      <dgm:prSet presAssocID="{D28D834D-3655-4647-BF71-44E9DA0FE0C8}" presName="circ3" presStyleLbl="vennNode1" presStyleIdx="2" presStyleCnt="6"/>
      <dgm:spPr/>
    </dgm:pt>
    <dgm:pt modelId="{38C65B1D-7D0E-45DB-ADAF-7975AB0326C1}" type="pres">
      <dgm:prSet presAssocID="{D28D834D-3655-4647-BF71-44E9DA0FE0C8}" presName="circ3Tx" presStyleLbl="revTx" presStyleIdx="0" presStyleCnt="0">
        <dgm:presLayoutVars>
          <dgm:chMax val="0"/>
          <dgm:chPref val="0"/>
          <dgm:bulletEnabled val="1"/>
        </dgm:presLayoutVars>
      </dgm:prSet>
      <dgm:spPr/>
    </dgm:pt>
    <dgm:pt modelId="{5F8B9068-8783-43EA-A3F7-4718EABB40C7}" type="pres">
      <dgm:prSet presAssocID="{D8E44E2D-CA6C-483F-A4AB-2583CA648CE4}" presName="circ4" presStyleLbl="vennNode1" presStyleIdx="3" presStyleCnt="6"/>
      <dgm:spPr/>
    </dgm:pt>
    <dgm:pt modelId="{17E058FB-F18C-4939-826D-3849B4B4C04B}" type="pres">
      <dgm:prSet presAssocID="{D8E44E2D-CA6C-483F-A4AB-2583CA648CE4}" presName="circ4Tx" presStyleLbl="revTx" presStyleIdx="0" presStyleCnt="0">
        <dgm:presLayoutVars>
          <dgm:chMax val="0"/>
          <dgm:chPref val="0"/>
          <dgm:bulletEnabled val="1"/>
        </dgm:presLayoutVars>
      </dgm:prSet>
      <dgm:spPr/>
    </dgm:pt>
    <dgm:pt modelId="{123A579D-4813-4DEA-AFA3-EB0A469849CD}" type="pres">
      <dgm:prSet presAssocID="{EE16C253-127F-4FDC-AEB9-770CE4C62EDF}" presName="circ5" presStyleLbl="vennNode1" presStyleIdx="4" presStyleCnt="6"/>
      <dgm:spPr/>
    </dgm:pt>
    <dgm:pt modelId="{60BDEDA0-4306-415F-97E8-921AF2221BEE}" type="pres">
      <dgm:prSet presAssocID="{EE16C253-127F-4FDC-AEB9-770CE4C62EDF}" presName="circ5Tx" presStyleLbl="revTx" presStyleIdx="0" presStyleCnt="0">
        <dgm:presLayoutVars>
          <dgm:chMax val="0"/>
          <dgm:chPref val="0"/>
          <dgm:bulletEnabled val="1"/>
        </dgm:presLayoutVars>
      </dgm:prSet>
      <dgm:spPr/>
    </dgm:pt>
    <dgm:pt modelId="{1591D627-3BCA-4920-A166-E3480516CE70}" type="pres">
      <dgm:prSet presAssocID="{14EE8FAF-6A4F-48AA-A0D3-C0765BE01198}" presName="circ6" presStyleLbl="vennNode1" presStyleIdx="5" presStyleCnt="6"/>
      <dgm:spPr/>
    </dgm:pt>
    <dgm:pt modelId="{FBEC3825-219F-4E2F-9C68-81A8DD102E23}" type="pres">
      <dgm:prSet presAssocID="{14EE8FAF-6A4F-48AA-A0D3-C0765BE01198}" presName="circ6Tx" presStyleLbl="revTx" presStyleIdx="0" presStyleCnt="0">
        <dgm:presLayoutVars>
          <dgm:chMax val="0"/>
          <dgm:chPref val="0"/>
          <dgm:bulletEnabled val="1"/>
        </dgm:presLayoutVars>
      </dgm:prSet>
      <dgm:spPr/>
    </dgm:pt>
  </dgm:ptLst>
  <dgm:cxnLst>
    <dgm:cxn modelId="{2129A30A-09A1-4A5B-A07F-1A500179F377}" type="presOf" srcId="{EE16C253-127F-4FDC-AEB9-770CE4C62EDF}" destId="{60BDEDA0-4306-415F-97E8-921AF2221BEE}" srcOrd="0" destOrd="0" presId="urn:microsoft.com/office/officeart/2005/8/layout/venn1"/>
    <dgm:cxn modelId="{0A560B0C-C659-4195-A45F-C673026821EE}" srcId="{6ECB3F88-5F5A-4B58-B28B-E500FF1CFE2B}" destId="{14EE8FAF-6A4F-48AA-A0D3-C0765BE01198}" srcOrd="5" destOrd="0" parTransId="{E0CE0518-8B8C-4341-A42B-1247E53498F7}" sibTransId="{BEF7C3DA-EC72-4B58-A0EF-5BEB55DF72C6}"/>
    <dgm:cxn modelId="{84F03517-E876-4334-8069-88611FAD9E45}" srcId="{6ECB3F88-5F5A-4B58-B28B-E500FF1CFE2B}" destId="{D28D834D-3655-4647-BF71-44E9DA0FE0C8}" srcOrd="2" destOrd="0" parTransId="{D1408991-3B9F-4B38-A417-C058F82C2303}" sibTransId="{FF5BBD6B-0355-4E2B-80EF-C8594440D875}"/>
    <dgm:cxn modelId="{F414BE26-D6CB-40F7-9204-F05F1E58D398}" srcId="{6ECB3F88-5F5A-4B58-B28B-E500FF1CFE2B}" destId="{C33C1E5B-C6D1-440F-A2D4-427B8A71A6AD}" srcOrd="1" destOrd="0" parTransId="{7127CFDE-724E-477A-8E66-BA27ACD981FF}" sibTransId="{7F05160D-25B9-4919-8AAB-6F88BA80C2F5}"/>
    <dgm:cxn modelId="{19B77163-086D-4F3C-8174-1285462F2D24}" srcId="{6ECB3F88-5F5A-4B58-B28B-E500FF1CFE2B}" destId="{D8E44E2D-CA6C-483F-A4AB-2583CA648CE4}" srcOrd="3" destOrd="0" parTransId="{6089AD75-A50A-4219-B5E4-5AE4C99118BA}" sibTransId="{3C6B56BD-D7C0-4365-9763-8F70C67226AE}"/>
    <dgm:cxn modelId="{EE0AFB71-A4C7-4AF5-8475-DD76484C8935}" type="presOf" srcId="{99C7256F-B1A5-418E-A713-E6663E300E33}" destId="{280B1A63-67C4-4444-9F0D-00E943F8AD5F}" srcOrd="0" destOrd="0" presId="urn:microsoft.com/office/officeart/2005/8/layout/venn1"/>
    <dgm:cxn modelId="{FB1C599B-4483-41FF-8D1E-2A6081EB8055}" type="presOf" srcId="{6ECB3F88-5F5A-4B58-B28B-E500FF1CFE2B}" destId="{EC857A97-CA61-4A34-966C-13186D21AF84}" srcOrd="0" destOrd="0" presId="urn:microsoft.com/office/officeart/2005/8/layout/venn1"/>
    <dgm:cxn modelId="{516763A0-65CC-4187-BB5D-A6D60D54F8B3}" type="presOf" srcId="{D8E44E2D-CA6C-483F-A4AB-2583CA648CE4}" destId="{17E058FB-F18C-4939-826D-3849B4B4C04B}" srcOrd="0" destOrd="0" presId="urn:microsoft.com/office/officeart/2005/8/layout/venn1"/>
    <dgm:cxn modelId="{05D303AA-3328-405C-AD1C-51021F33FA64}" type="presOf" srcId="{14EE8FAF-6A4F-48AA-A0D3-C0765BE01198}" destId="{FBEC3825-219F-4E2F-9C68-81A8DD102E23}" srcOrd="0" destOrd="0" presId="urn:microsoft.com/office/officeart/2005/8/layout/venn1"/>
    <dgm:cxn modelId="{8694ECAB-02AF-4E72-B9B0-00F23194AD36}" type="presOf" srcId="{C33C1E5B-C6D1-440F-A2D4-427B8A71A6AD}" destId="{D4C83C37-78D0-4161-85C7-C9A813CA9380}" srcOrd="0" destOrd="0" presId="urn:microsoft.com/office/officeart/2005/8/layout/venn1"/>
    <dgm:cxn modelId="{A65087D7-E3A2-4534-8DBD-98AE6DC10339}" srcId="{6ECB3F88-5F5A-4B58-B28B-E500FF1CFE2B}" destId="{99C7256F-B1A5-418E-A713-E6663E300E33}" srcOrd="0" destOrd="0" parTransId="{38623465-2EEB-492F-8E43-3E8735FCCA4B}" sibTransId="{3288E520-5F0D-4FD0-8A0F-A77A570CE83B}"/>
    <dgm:cxn modelId="{139F3BE1-7886-4E88-B7C2-271D55B3AF95}" type="presOf" srcId="{D28D834D-3655-4647-BF71-44E9DA0FE0C8}" destId="{38C65B1D-7D0E-45DB-ADAF-7975AB0326C1}" srcOrd="0" destOrd="0" presId="urn:microsoft.com/office/officeart/2005/8/layout/venn1"/>
    <dgm:cxn modelId="{286E32EE-E02F-48F6-90BB-17063CEDE490}" srcId="{6ECB3F88-5F5A-4B58-B28B-E500FF1CFE2B}" destId="{EE16C253-127F-4FDC-AEB9-770CE4C62EDF}" srcOrd="4" destOrd="0" parTransId="{FF171264-3C0A-40DB-A498-D917425B74EF}" sibTransId="{5AAB087F-F505-43BC-859D-CA30132675D0}"/>
    <dgm:cxn modelId="{500AF6B1-4B04-4557-B712-1C5ED81E2CEC}" type="presParOf" srcId="{EC857A97-CA61-4A34-966C-13186D21AF84}" destId="{4851E85E-4461-485E-89AC-7A43F32C43A8}" srcOrd="0" destOrd="0" presId="urn:microsoft.com/office/officeart/2005/8/layout/venn1"/>
    <dgm:cxn modelId="{D15AAA2A-8396-441A-A28C-8E256844B1E6}" type="presParOf" srcId="{EC857A97-CA61-4A34-966C-13186D21AF84}" destId="{280B1A63-67C4-4444-9F0D-00E943F8AD5F}" srcOrd="1" destOrd="0" presId="urn:microsoft.com/office/officeart/2005/8/layout/venn1"/>
    <dgm:cxn modelId="{7062EE3A-BFDC-4331-B071-0208EB4BABA2}" type="presParOf" srcId="{EC857A97-CA61-4A34-966C-13186D21AF84}" destId="{95449A12-57C6-4F3B-AEA5-DF49C3921DDE}" srcOrd="2" destOrd="0" presId="urn:microsoft.com/office/officeart/2005/8/layout/venn1"/>
    <dgm:cxn modelId="{41D9E6EB-459D-4F2B-9E29-8E79A4644037}" type="presParOf" srcId="{EC857A97-CA61-4A34-966C-13186D21AF84}" destId="{D4C83C37-78D0-4161-85C7-C9A813CA9380}" srcOrd="3" destOrd="0" presId="urn:microsoft.com/office/officeart/2005/8/layout/venn1"/>
    <dgm:cxn modelId="{064B20BB-30BB-4B24-A41C-9FCD39846F3B}" type="presParOf" srcId="{EC857A97-CA61-4A34-966C-13186D21AF84}" destId="{5718F777-AA3F-4826-B0DC-1AEE61EAFF7A}" srcOrd="4" destOrd="0" presId="urn:microsoft.com/office/officeart/2005/8/layout/venn1"/>
    <dgm:cxn modelId="{E6A37768-7D1A-4930-8867-36A4E4BD0F62}" type="presParOf" srcId="{EC857A97-CA61-4A34-966C-13186D21AF84}" destId="{38C65B1D-7D0E-45DB-ADAF-7975AB0326C1}" srcOrd="5" destOrd="0" presId="urn:microsoft.com/office/officeart/2005/8/layout/venn1"/>
    <dgm:cxn modelId="{CC5826E5-3CAB-4EE6-AC2A-36FB427AA17C}" type="presParOf" srcId="{EC857A97-CA61-4A34-966C-13186D21AF84}" destId="{5F8B9068-8783-43EA-A3F7-4718EABB40C7}" srcOrd="6" destOrd="0" presId="urn:microsoft.com/office/officeart/2005/8/layout/venn1"/>
    <dgm:cxn modelId="{775952C6-2D1B-44E1-A45D-0FA2914B57CE}" type="presParOf" srcId="{EC857A97-CA61-4A34-966C-13186D21AF84}" destId="{17E058FB-F18C-4939-826D-3849B4B4C04B}" srcOrd="7" destOrd="0" presId="urn:microsoft.com/office/officeart/2005/8/layout/venn1"/>
    <dgm:cxn modelId="{E28CB86E-8DBC-47EF-A1D6-0114738F804A}" type="presParOf" srcId="{EC857A97-CA61-4A34-966C-13186D21AF84}" destId="{123A579D-4813-4DEA-AFA3-EB0A469849CD}" srcOrd="8" destOrd="0" presId="urn:microsoft.com/office/officeart/2005/8/layout/venn1"/>
    <dgm:cxn modelId="{D3D45909-46D8-43F1-B64D-8A57F43B3977}" type="presParOf" srcId="{EC857A97-CA61-4A34-966C-13186D21AF84}" destId="{60BDEDA0-4306-415F-97E8-921AF2221BEE}" srcOrd="9" destOrd="0" presId="urn:microsoft.com/office/officeart/2005/8/layout/venn1"/>
    <dgm:cxn modelId="{2BE9FF1F-FD7B-4494-9B0C-5B567BAE6213}" type="presParOf" srcId="{EC857A97-CA61-4A34-966C-13186D21AF84}" destId="{1591D627-3BCA-4920-A166-E3480516CE70}" srcOrd="10" destOrd="0" presId="urn:microsoft.com/office/officeart/2005/8/layout/venn1"/>
    <dgm:cxn modelId="{3FB69C6C-9B33-4259-A1D2-F8CF3A485F9A}" type="presParOf" srcId="{EC857A97-CA61-4A34-966C-13186D21AF84}" destId="{FBEC3825-219F-4E2F-9C68-81A8DD102E23}"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F7D846-6AA8-4905-80AB-C43A8080366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4E7B1AB6-C942-4EA0-9501-53F4A7BD2A3D}">
      <dgm:prSet custT="1"/>
      <dgm:spPr/>
      <dgm:t>
        <a:bodyPr/>
        <a:lstStyle/>
        <a:p>
          <a:r>
            <a:rPr lang="en-US" sz="1600">
              <a:latin typeface="Arial" panose="020B0604020202020204" pitchFamily="34" charset="0"/>
              <a:cs typeface="Arial" panose="020B0604020202020204" pitchFamily="34" charset="0"/>
            </a:rPr>
            <a:t>Send a reminder email to staff to avoid intensive network activity during testing dates.</a:t>
          </a:r>
        </a:p>
      </dgm:t>
    </dgm:pt>
    <dgm:pt modelId="{B8D066E6-3E1D-4D97-BE4E-89F58DC04122}" type="parTrans" cxnId="{3F9E9F79-2C80-4994-B120-27A56930C121}">
      <dgm:prSet/>
      <dgm:spPr/>
      <dgm:t>
        <a:bodyPr/>
        <a:lstStyle/>
        <a:p>
          <a:endParaRPr lang="en-US">
            <a:latin typeface="Arial" panose="020B0604020202020204" pitchFamily="34" charset="0"/>
            <a:cs typeface="Arial" panose="020B0604020202020204" pitchFamily="34" charset="0"/>
          </a:endParaRPr>
        </a:p>
      </dgm:t>
    </dgm:pt>
    <dgm:pt modelId="{53659B70-EDCE-4326-BAD9-282C2D68BF50}" type="sibTrans" cxnId="{3F9E9F79-2C80-4994-B120-27A56930C121}">
      <dgm:prSet/>
      <dgm:spPr/>
      <dgm:t>
        <a:bodyPr/>
        <a:lstStyle/>
        <a:p>
          <a:endParaRPr lang="en-US">
            <a:latin typeface="Arial" panose="020B0604020202020204" pitchFamily="34" charset="0"/>
            <a:cs typeface="Arial" panose="020B0604020202020204" pitchFamily="34" charset="0"/>
          </a:endParaRPr>
        </a:p>
      </dgm:t>
    </dgm:pt>
    <dgm:pt modelId="{862BF206-8F41-4A43-8D2B-7B527681DA5B}">
      <dgm:prSet custT="1"/>
      <dgm:spPr/>
      <dgm:t>
        <a:bodyPr/>
        <a:lstStyle/>
        <a:p>
          <a:r>
            <a:rPr lang="en-US" sz="1600">
              <a:latin typeface="Arial" panose="020B0604020202020204" pitchFamily="34" charset="0"/>
              <a:cs typeface="Arial" panose="020B0604020202020204" pitchFamily="34" charset="0"/>
            </a:rPr>
            <a:t>Conduct a final technology work through. </a:t>
          </a:r>
        </a:p>
      </dgm:t>
    </dgm:pt>
    <dgm:pt modelId="{AA5FBDC0-DEA0-4CE8-B490-FD212BE83CAD}" type="parTrans" cxnId="{DCF2722D-70A5-4F29-8EDB-81F8D168609E}">
      <dgm:prSet/>
      <dgm:spPr/>
      <dgm:t>
        <a:bodyPr/>
        <a:lstStyle/>
        <a:p>
          <a:endParaRPr lang="en-US">
            <a:latin typeface="Arial" panose="020B0604020202020204" pitchFamily="34" charset="0"/>
            <a:cs typeface="Arial" panose="020B0604020202020204" pitchFamily="34" charset="0"/>
          </a:endParaRPr>
        </a:p>
      </dgm:t>
    </dgm:pt>
    <dgm:pt modelId="{2B031866-2FE7-4218-B2CB-6510E422E1BD}" type="sibTrans" cxnId="{DCF2722D-70A5-4F29-8EDB-81F8D168609E}">
      <dgm:prSet/>
      <dgm:spPr/>
      <dgm:t>
        <a:bodyPr/>
        <a:lstStyle/>
        <a:p>
          <a:endParaRPr lang="en-US">
            <a:latin typeface="Arial" panose="020B0604020202020204" pitchFamily="34" charset="0"/>
            <a:cs typeface="Arial" panose="020B0604020202020204" pitchFamily="34" charset="0"/>
          </a:endParaRPr>
        </a:p>
      </dgm:t>
    </dgm:pt>
    <dgm:pt modelId="{0793E0ED-5BDD-424E-BAB7-AAEA0DEDB90A}">
      <dgm:prSet custT="1"/>
      <dgm:spPr/>
      <dgm:t>
        <a:bodyPr/>
        <a:lstStyle/>
        <a:p>
          <a:r>
            <a:rPr lang="en-US" sz="1600">
              <a:latin typeface="Arial" panose="020B0604020202020204" pitchFamily="34" charset="0"/>
              <a:cs typeface="Arial" panose="020B0604020202020204" pitchFamily="34" charset="0"/>
            </a:rPr>
            <a:t>Verify that COS Service Device status and content are shown as green.</a:t>
          </a:r>
        </a:p>
      </dgm:t>
    </dgm:pt>
    <dgm:pt modelId="{820ADDD6-2990-40C1-96A6-243001021F93}" type="parTrans" cxnId="{4157E0FC-B6C6-44B6-8195-6D37F83B9935}">
      <dgm:prSet/>
      <dgm:spPr/>
      <dgm:t>
        <a:bodyPr/>
        <a:lstStyle/>
        <a:p>
          <a:endParaRPr lang="en-US">
            <a:latin typeface="Arial" panose="020B0604020202020204" pitchFamily="34" charset="0"/>
            <a:cs typeface="Arial" panose="020B0604020202020204" pitchFamily="34" charset="0"/>
          </a:endParaRPr>
        </a:p>
      </dgm:t>
    </dgm:pt>
    <dgm:pt modelId="{63A81221-231D-46B1-BF9C-64D054DF3239}" type="sibTrans" cxnId="{4157E0FC-B6C6-44B6-8195-6D37F83B9935}">
      <dgm:prSet/>
      <dgm:spPr/>
      <dgm:t>
        <a:bodyPr/>
        <a:lstStyle/>
        <a:p>
          <a:endParaRPr lang="en-US">
            <a:latin typeface="Arial" panose="020B0604020202020204" pitchFamily="34" charset="0"/>
            <a:cs typeface="Arial" panose="020B0604020202020204" pitchFamily="34" charset="0"/>
          </a:endParaRPr>
        </a:p>
      </dgm:t>
    </dgm:pt>
    <dgm:pt modelId="{A762059F-8047-4B30-9252-6EC8F342DA99}">
      <dgm:prSet custT="1"/>
      <dgm:spPr/>
      <dgm:t>
        <a:bodyPr/>
        <a:lstStyle/>
        <a:p>
          <a:r>
            <a:rPr lang="en-US" sz="1600">
              <a:latin typeface="Arial" panose="020B0604020202020204" pitchFamily="34" charset="0"/>
              <a:cs typeface="Arial" panose="020B0604020202020204" pitchFamily="34" charset="0"/>
            </a:rPr>
            <a:t>Account for any cell phones and other devices that students, proctors, and teachers have connected.</a:t>
          </a:r>
        </a:p>
      </dgm:t>
    </dgm:pt>
    <dgm:pt modelId="{A51643EE-EFCD-4C49-8A10-15D3648ECEE7}" type="parTrans" cxnId="{DA4CCCC2-5D87-48F1-A45C-544F27301204}">
      <dgm:prSet/>
      <dgm:spPr/>
      <dgm:t>
        <a:bodyPr/>
        <a:lstStyle/>
        <a:p>
          <a:endParaRPr lang="en-US">
            <a:latin typeface="Arial" panose="020B0604020202020204" pitchFamily="34" charset="0"/>
            <a:cs typeface="Arial" panose="020B0604020202020204" pitchFamily="34" charset="0"/>
          </a:endParaRPr>
        </a:p>
      </dgm:t>
    </dgm:pt>
    <dgm:pt modelId="{F050D52C-C063-44E9-8971-58A25D511F57}" type="sibTrans" cxnId="{DA4CCCC2-5D87-48F1-A45C-544F27301204}">
      <dgm:prSet/>
      <dgm:spPr/>
      <dgm:t>
        <a:bodyPr/>
        <a:lstStyle/>
        <a:p>
          <a:endParaRPr lang="en-US">
            <a:latin typeface="Arial" panose="020B0604020202020204" pitchFamily="34" charset="0"/>
            <a:cs typeface="Arial" panose="020B0604020202020204" pitchFamily="34" charset="0"/>
          </a:endParaRPr>
        </a:p>
      </dgm:t>
    </dgm:pt>
    <dgm:pt modelId="{59D47004-61A4-486D-85A9-B86223F996E8}">
      <dgm:prSet custT="1"/>
      <dgm:spPr/>
      <dgm:t>
        <a:bodyPr/>
        <a:lstStyle/>
        <a:p>
          <a:r>
            <a:rPr lang="en-US" sz="1600">
              <a:latin typeface="Arial" panose="020B0604020202020204" pitchFamily="34" charset="0"/>
              <a:cs typeface="Arial" panose="020B0604020202020204" pitchFamily="34" charset="0"/>
            </a:rPr>
            <a:t>Inventory peripherals (headsets, mice, keyboards, etc.)</a:t>
          </a:r>
        </a:p>
      </dgm:t>
    </dgm:pt>
    <dgm:pt modelId="{CA236EB7-42F8-4A76-AB35-898183C7490A}" type="parTrans" cxnId="{5F70CFA5-14AB-46BD-A3D2-34A7FD6CCB86}">
      <dgm:prSet/>
      <dgm:spPr/>
      <dgm:t>
        <a:bodyPr/>
        <a:lstStyle/>
        <a:p>
          <a:endParaRPr lang="en-US">
            <a:latin typeface="Arial" panose="020B0604020202020204" pitchFamily="34" charset="0"/>
            <a:cs typeface="Arial" panose="020B0604020202020204" pitchFamily="34" charset="0"/>
          </a:endParaRPr>
        </a:p>
      </dgm:t>
    </dgm:pt>
    <dgm:pt modelId="{888935CB-97B5-423F-92EE-33CD572D4C96}" type="sibTrans" cxnId="{5F70CFA5-14AB-46BD-A3D2-34A7FD6CCB86}">
      <dgm:prSet/>
      <dgm:spPr/>
      <dgm:t>
        <a:bodyPr/>
        <a:lstStyle/>
        <a:p>
          <a:endParaRPr lang="en-US">
            <a:latin typeface="Arial" panose="020B0604020202020204" pitchFamily="34" charset="0"/>
            <a:cs typeface="Arial" panose="020B0604020202020204" pitchFamily="34" charset="0"/>
          </a:endParaRPr>
        </a:p>
      </dgm:t>
    </dgm:pt>
    <dgm:pt modelId="{B21BA267-594D-4A25-A835-BC39C74841AC}">
      <dgm:prSet custT="1"/>
      <dgm:spPr/>
      <dgm:t>
        <a:bodyPr/>
        <a:lstStyle/>
        <a:p>
          <a:r>
            <a:rPr lang="en-US" sz="1600">
              <a:latin typeface="Arial" panose="020B0604020202020204" pitchFamily="34" charset="0"/>
              <a:cs typeface="Arial" panose="020B0604020202020204" pitchFamily="34" charset="0"/>
            </a:rPr>
            <a:t>Use network traffic shaping to give DRC INSIGHT testing traffic a priority.</a:t>
          </a:r>
        </a:p>
      </dgm:t>
    </dgm:pt>
    <dgm:pt modelId="{626F3508-C6D9-4518-AA56-9B33A225365F}" type="parTrans" cxnId="{E8A7D75B-9026-4260-89C0-BEEF9F1FD874}">
      <dgm:prSet/>
      <dgm:spPr/>
      <dgm:t>
        <a:bodyPr/>
        <a:lstStyle/>
        <a:p>
          <a:endParaRPr lang="en-US">
            <a:latin typeface="Arial" panose="020B0604020202020204" pitchFamily="34" charset="0"/>
            <a:cs typeface="Arial" panose="020B0604020202020204" pitchFamily="34" charset="0"/>
          </a:endParaRPr>
        </a:p>
      </dgm:t>
    </dgm:pt>
    <dgm:pt modelId="{AC5B5F66-FC2D-4C50-903B-127D8EB11AF6}" type="sibTrans" cxnId="{E8A7D75B-9026-4260-89C0-BEEF9F1FD874}">
      <dgm:prSet/>
      <dgm:spPr/>
      <dgm:t>
        <a:bodyPr/>
        <a:lstStyle/>
        <a:p>
          <a:endParaRPr lang="en-US">
            <a:latin typeface="Arial" panose="020B0604020202020204" pitchFamily="34" charset="0"/>
            <a:cs typeface="Arial" panose="020B0604020202020204" pitchFamily="34" charset="0"/>
          </a:endParaRPr>
        </a:p>
      </dgm:t>
    </dgm:pt>
    <dgm:pt modelId="{65649336-3AA7-46C0-83FC-8BAAE4139F30}" type="pres">
      <dgm:prSet presAssocID="{2EF7D846-6AA8-4905-80AB-C43A8080366D}" presName="compositeShape" presStyleCnt="0">
        <dgm:presLayoutVars>
          <dgm:chMax val="7"/>
          <dgm:dir/>
          <dgm:resizeHandles val="exact"/>
        </dgm:presLayoutVars>
      </dgm:prSet>
      <dgm:spPr/>
    </dgm:pt>
    <dgm:pt modelId="{7CF856FA-E8FF-4333-A63F-94A92AF8970F}" type="pres">
      <dgm:prSet presAssocID="{59D47004-61A4-486D-85A9-B86223F996E8}" presName="circ1" presStyleLbl="vennNode1" presStyleIdx="0" presStyleCnt="6"/>
      <dgm:spPr/>
    </dgm:pt>
    <dgm:pt modelId="{8DCB38E8-18CE-48ED-B355-8B96BD2B99B3}" type="pres">
      <dgm:prSet presAssocID="{59D47004-61A4-486D-85A9-B86223F996E8}" presName="circ1Tx" presStyleLbl="revTx" presStyleIdx="0" presStyleCnt="0">
        <dgm:presLayoutVars>
          <dgm:chMax val="0"/>
          <dgm:chPref val="0"/>
          <dgm:bulletEnabled val="1"/>
        </dgm:presLayoutVars>
      </dgm:prSet>
      <dgm:spPr/>
    </dgm:pt>
    <dgm:pt modelId="{699534D3-7A8C-4512-B4D2-0AA71CE58BB4}" type="pres">
      <dgm:prSet presAssocID="{4E7B1AB6-C942-4EA0-9501-53F4A7BD2A3D}" presName="circ2" presStyleLbl="vennNode1" presStyleIdx="1" presStyleCnt="6"/>
      <dgm:spPr/>
    </dgm:pt>
    <dgm:pt modelId="{24DCEDE1-5FF7-41B1-AB3C-4C6FEB5DDBDB}" type="pres">
      <dgm:prSet presAssocID="{4E7B1AB6-C942-4EA0-9501-53F4A7BD2A3D}" presName="circ2Tx" presStyleLbl="revTx" presStyleIdx="0" presStyleCnt="0">
        <dgm:presLayoutVars>
          <dgm:chMax val="0"/>
          <dgm:chPref val="0"/>
          <dgm:bulletEnabled val="1"/>
        </dgm:presLayoutVars>
      </dgm:prSet>
      <dgm:spPr/>
    </dgm:pt>
    <dgm:pt modelId="{D20AF49B-D373-4184-9A79-3CDC048CE79B}" type="pres">
      <dgm:prSet presAssocID="{862BF206-8F41-4A43-8D2B-7B527681DA5B}" presName="circ3" presStyleLbl="vennNode1" presStyleIdx="2" presStyleCnt="6"/>
      <dgm:spPr/>
    </dgm:pt>
    <dgm:pt modelId="{A706841F-99AC-413E-8DD7-02FBE07D4810}" type="pres">
      <dgm:prSet presAssocID="{862BF206-8F41-4A43-8D2B-7B527681DA5B}" presName="circ3Tx" presStyleLbl="revTx" presStyleIdx="0" presStyleCnt="0">
        <dgm:presLayoutVars>
          <dgm:chMax val="0"/>
          <dgm:chPref val="0"/>
          <dgm:bulletEnabled val="1"/>
        </dgm:presLayoutVars>
      </dgm:prSet>
      <dgm:spPr/>
    </dgm:pt>
    <dgm:pt modelId="{1BF6613A-9A63-4FBA-830C-B20FA5CCBD8C}" type="pres">
      <dgm:prSet presAssocID="{0793E0ED-5BDD-424E-BAB7-AAEA0DEDB90A}" presName="circ4" presStyleLbl="vennNode1" presStyleIdx="3" presStyleCnt="6"/>
      <dgm:spPr/>
    </dgm:pt>
    <dgm:pt modelId="{BC598E87-4D0B-4D30-BE18-6D225B6C1786}" type="pres">
      <dgm:prSet presAssocID="{0793E0ED-5BDD-424E-BAB7-AAEA0DEDB90A}" presName="circ4Tx" presStyleLbl="revTx" presStyleIdx="0" presStyleCnt="0">
        <dgm:presLayoutVars>
          <dgm:chMax val="0"/>
          <dgm:chPref val="0"/>
          <dgm:bulletEnabled val="1"/>
        </dgm:presLayoutVars>
      </dgm:prSet>
      <dgm:spPr/>
    </dgm:pt>
    <dgm:pt modelId="{D1553C3E-8F89-4B3C-9662-E5846936B727}" type="pres">
      <dgm:prSet presAssocID="{A762059F-8047-4B30-9252-6EC8F342DA99}" presName="circ5" presStyleLbl="vennNode1" presStyleIdx="4" presStyleCnt="6"/>
      <dgm:spPr/>
    </dgm:pt>
    <dgm:pt modelId="{3DC19D49-17FD-491D-952D-4BBA4392039B}" type="pres">
      <dgm:prSet presAssocID="{A762059F-8047-4B30-9252-6EC8F342DA99}" presName="circ5Tx" presStyleLbl="revTx" presStyleIdx="0" presStyleCnt="0">
        <dgm:presLayoutVars>
          <dgm:chMax val="0"/>
          <dgm:chPref val="0"/>
          <dgm:bulletEnabled val="1"/>
        </dgm:presLayoutVars>
      </dgm:prSet>
      <dgm:spPr/>
    </dgm:pt>
    <dgm:pt modelId="{B94C7005-108B-4C0C-92CF-73A1ADE39E8F}" type="pres">
      <dgm:prSet presAssocID="{B21BA267-594D-4A25-A835-BC39C74841AC}" presName="circ6" presStyleLbl="vennNode1" presStyleIdx="5" presStyleCnt="6"/>
      <dgm:spPr/>
    </dgm:pt>
    <dgm:pt modelId="{721E3FDC-BA76-4315-8F33-E47E28594FE7}" type="pres">
      <dgm:prSet presAssocID="{B21BA267-594D-4A25-A835-BC39C74841AC}" presName="circ6Tx" presStyleLbl="revTx" presStyleIdx="0" presStyleCnt="0">
        <dgm:presLayoutVars>
          <dgm:chMax val="0"/>
          <dgm:chPref val="0"/>
          <dgm:bulletEnabled val="1"/>
        </dgm:presLayoutVars>
      </dgm:prSet>
      <dgm:spPr/>
    </dgm:pt>
  </dgm:ptLst>
  <dgm:cxnLst>
    <dgm:cxn modelId="{DCF2722D-70A5-4F29-8EDB-81F8D168609E}" srcId="{2EF7D846-6AA8-4905-80AB-C43A8080366D}" destId="{862BF206-8F41-4A43-8D2B-7B527681DA5B}" srcOrd="2" destOrd="0" parTransId="{AA5FBDC0-DEA0-4CE8-B490-FD212BE83CAD}" sibTransId="{2B031866-2FE7-4218-B2CB-6510E422E1BD}"/>
    <dgm:cxn modelId="{2CC70F38-7CA8-4EB6-B9F5-7B562C2F52F3}" type="presOf" srcId="{A762059F-8047-4B30-9252-6EC8F342DA99}" destId="{3DC19D49-17FD-491D-952D-4BBA4392039B}" srcOrd="0" destOrd="0" presId="urn:microsoft.com/office/officeart/2005/8/layout/venn1"/>
    <dgm:cxn modelId="{32D8473D-0368-4BFF-B5DB-4F6E56ADB582}" type="presOf" srcId="{4E7B1AB6-C942-4EA0-9501-53F4A7BD2A3D}" destId="{24DCEDE1-5FF7-41B1-AB3C-4C6FEB5DDBDB}" srcOrd="0" destOrd="0" presId="urn:microsoft.com/office/officeart/2005/8/layout/venn1"/>
    <dgm:cxn modelId="{E8A7D75B-9026-4260-89C0-BEEF9F1FD874}" srcId="{2EF7D846-6AA8-4905-80AB-C43A8080366D}" destId="{B21BA267-594D-4A25-A835-BC39C74841AC}" srcOrd="5" destOrd="0" parTransId="{626F3508-C6D9-4518-AA56-9B33A225365F}" sibTransId="{AC5B5F66-FC2D-4C50-903B-127D8EB11AF6}"/>
    <dgm:cxn modelId="{1A38A260-3BAE-48CE-9D6F-BBD4476D78D8}" type="presOf" srcId="{862BF206-8F41-4A43-8D2B-7B527681DA5B}" destId="{A706841F-99AC-413E-8DD7-02FBE07D4810}" srcOrd="0" destOrd="0" presId="urn:microsoft.com/office/officeart/2005/8/layout/venn1"/>
    <dgm:cxn modelId="{3F9E9F79-2C80-4994-B120-27A56930C121}" srcId="{2EF7D846-6AA8-4905-80AB-C43A8080366D}" destId="{4E7B1AB6-C942-4EA0-9501-53F4A7BD2A3D}" srcOrd="1" destOrd="0" parTransId="{B8D066E6-3E1D-4D97-BE4E-89F58DC04122}" sibTransId="{53659B70-EDCE-4326-BAD9-282C2D68BF50}"/>
    <dgm:cxn modelId="{F940D985-DC5F-4B39-B2A2-56CA1761EA1A}" type="presOf" srcId="{2EF7D846-6AA8-4905-80AB-C43A8080366D}" destId="{65649336-3AA7-46C0-83FC-8BAAE4139F30}" srcOrd="0" destOrd="0" presId="urn:microsoft.com/office/officeart/2005/8/layout/venn1"/>
    <dgm:cxn modelId="{5F70CFA5-14AB-46BD-A3D2-34A7FD6CCB86}" srcId="{2EF7D846-6AA8-4905-80AB-C43A8080366D}" destId="{59D47004-61A4-486D-85A9-B86223F996E8}" srcOrd="0" destOrd="0" parTransId="{CA236EB7-42F8-4A76-AB35-898183C7490A}" sibTransId="{888935CB-97B5-423F-92EE-33CD572D4C96}"/>
    <dgm:cxn modelId="{E5CC2FB5-F88E-4CB4-BD7C-8EF17C849749}" type="presOf" srcId="{B21BA267-594D-4A25-A835-BC39C74841AC}" destId="{721E3FDC-BA76-4315-8F33-E47E28594FE7}" srcOrd="0" destOrd="0" presId="urn:microsoft.com/office/officeart/2005/8/layout/venn1"/>
    <dgm:cxn modelId="{A6A16FB7-B582-409F-B554-659483D1431E}" type="presOf" srcId="{0793E0ED-5BDD-424E-BAB7-AAEA0DEDB90A}" destId="{BC598E87-4D0B-4D30-BE18-6D225B6C1786}" srcOrd="0" destOrd="0" presId="urn:microsoft.com/office/officeart/2005/8/layout/venn1"/>
    <dgm:cxn modelId="{DA4CCCC2-5D87-48F1-A45C-544F27301204}" srcId="{2EF7D846-6AA8-4905-80AB-C43A8080366D}" destId="{A762059F-8047-4B30-9252-6EC8F342DA99}" srcOrd="4" destOrd="0" parTransId="{A51643EE-EFCD-4C49-8A10-15D3648ECEE7}" sibTransId="{F050D52C-C063-44E9-8971-58A25D511F57}"/>
    <dgm:cxn modelId="{A13220DB-B2DD-4956-A40B-17C3FE999169}" type="presOf" srcId="{59D47004-61A4-486D-85A9-B86223F996E8}" destId="{8DCB38E8-18CE-48ED-B355-8B96BD2B99B3}" srcOrd="0" destOrd="0" presId="urn:microsoft.com/office/officeart/2005/8/layout/venn1"/>
    <dgm:cxn modelId="{4157E0FC-B6C6-44B6-8195-6D37F83B9935}" srcId="{2EF7D846-6AA8-4905-80AB-C43A8080366D}" destId="{0793E0ED-5BDD-424E-BAB7-AAEA0DEDB90A}" srcOrd="3" destOrd="0" parTransId="{820ADDD6-2990-40C1-96A6-243001021F93}" sibTransId="{63A81221-231D-46B1-BF9C-64D054DF3239}"/>
    <dgm:cxn modelId="{72ABD616-16F6-4D22-AC9D-6428F3786908}" type="presParOf" srcId="{65649336-3AA7-46C0-83FC-8BAAE4139F30}" destId="{7CF856FA-E8FF-4333-A63F-94A92AF8970F}" srcOrd="0" destOrd="0" presId="urn:microsoft.com/office/officeart/2005/8/layout/venn1"/>
    <dgm:cxn modelId="{2976995E-9DED-41EF-98DC-B06B8E782D22}" type="presParOf" srcId="{65649336-3AA7-46C0-83FC-8BAAE4139F30}" destId="{8DCB38E8-18CE-48ED-B355-8B96BD2B99B3}" srcOrd="1" destOrd="0" presId="urn:microsoft.com/office/officeart/2005/8/layout/venn1"/>
    <dgm:cxn modelId="{3DEE8FB5-CFD0-476F-A6B6-1A24A84065E3}" type="presParOf" srcId="{65649336-3AA7-46C0-83FC-8BAAE4139F30}" destId="{699534D3-7A8C-4512-B4D2-0AA71CE58BB4}" srcOrd="2" destOrd="0" presId="urn:microsoft.com/office/officeart/2005/8/layout/venn1"/>
    <dgm:cxn modelId="{FA132A53-4319-4182-A5C3-9575BA1AB6D9}" type="presParOf" srcId="{65649336-3AA7-46C0-83FC-8BAAE4139F30}" destId="{24DCEDE1-5FF7-41B1-AB3C-4C6FEB5DDBDB}" srcOrd="3" destOrd="0" presId="urn:microsoft.com/office/officeart/2005/8/layout/venn1"/>
    <dgm:cxn modelId="{24A31114-8CDC-40A0-978D-652232E47651}" type="presParOf" srcId="{65649336-3AA7-46C0-83FC-8BAAE4139F30}" destId="{D20AF49B-D373-4184-9A79-3CDC048CE79B}" srcOrd="4" destOrd="0" presId="urn:microsoft.com/office/officeart/2005/8/layout/venn1"/>
    <dgm:cxn modelId="{AD15EBD7-250A-4C52-94EE-E66E45544A65}" type="presParOf" srcId="{65649336-3AA7-46C0-83FC-8BAAE4139F30}" destId="{A706841F-99AC-413E-8DD7-02FBE07D4810}" srcOrd="5" destOrd="0" presId="urn:microsoft.com/office/officeart/2005/8/layout/venn1"/>
    <dgm:cxn modelId="{CA429449-2548-41F2-B6F4-888F77AB445A}" type="presParOf" srcId="{65649336-3AA7-46C0-83FC-8BAAE4139F30}" destId="{1BF6613A-9A63-4FBA-830C-B20FA5CCBD8C}" srcOrd="6" destOrd="0" presId="urn:microsoft.com/office/officeart/2005/8/layout/venn1"/>
    <dgm:cxn modelId="{A0004735-D818-4B83-A2D2-56C59904E986}" type="presParOf" srcId="{65649336-3AA7-46C0-83FC-8BAAE4139F30}" destId="{BC598E87-4D0B-4D30-BE18-6D225B6C1786}" srcOrd="7" destOrd="0" presId="urn:microsoft.com/office/officeart/2005/8/layout/venn1"/>
    <dgm:cxn modelId="{E6D05815-EAE1-4BC9-839E-3188CCB7E099}" type="presParOf" srcId="{65649336-3AA7-46C0-83FC-8BAAE4139F30}" destId="{D1553C3E-8F89-4B3C-9662-E5846936B727}" srcOrd="8" destOrd="0" presId="urn:microsoft.com/office/officeart/2005/8/layout/venn1"/>
    <dgm:cxn modelId="{9E9A7F36-D86D-4F53-9EC1-2B36EFD2AD55}" type="presParOf" srcId="{65649336-3AA7-46C0-83FC-8BAAE4139F30}" destId="{3DC19D49-17FD-491D-952D-4BBA4392039B}" srcOrd="9" destOrd="0" presId="urn:microsoft.com/office/officeart/2005/8/layout/venn1"/>
    <dgm:cxn modelId="{E8C42B66-BE22-4E44-875F-4246DC7F06AC}" type="presParOf" srcId="{65649336-3AA7-46C0-83FC-8BAAE4139F30}" destId="{B94C7005-108B-4C0C-92CF-73A1ADE39E8F}" srcOrd="10" destOrd="0" presId="urn:microsoft.com/office/officeart/2005/8/layout/venn1"/>
    <dgm:cxn modelId="{1F5EE2EE-53FF-4F8C-A971-D4AE064A1D80}" type="presParOf" srcId="{65649336-3AA7-46C0-83FC-8BAAE4139F30}" destId="{721E3FDC-BA76-4315-8F33-E47E28594FE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F505F8-BC5E-46B7-92B4-B7FEDC840A11}"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4B4D65BD-5BB9-45A3-85BE-AB2E6B22490A}">
      <dgm:prSet custT="1"/>
      <dgm:spPr/>
      <dgm:t>
        <a:bodyPr/>
        <a:lstStyle/>
        <a:p>
          <a:r>
            <a:rPr lang="en-US" sz="1600">
              <a:latin typeface="Arial" panose="020B0604020202020204" pitchFamily="34" charset="0"/>
              <a:cs typeface="Arial" panose="020B0604020202020204" pitchFamily="34" charset="0"/>
            </a:rPr>
            <a:t>Send a reminder to staff to avoid bandwidth-intensive projects during testing.</a:t>
          </a:r>
        </a:p>
      </dgm:t>
    </dgm:pt>
    <dgm:pt modelId="{910F9953-1C62-4BAE-9302-3F95C88DB78D}" type="parTrans" cxnId="{6781A939-6010-4826-A04D-DC91F8174893}">
      <dgm:prSet/>
      <dgm:spPr/>
      <dgm:t>
        <a:bodyPr/>
        <a:lstStyle/>
        <a:p>
          <a:endParaRPr lang="en-US">
            <a:latin typeface="Arial" panose="020B0604020202020204" pitchFamily="34" charset="0"/>
            <a:cs typeface="Arial" panose="020B0604020202020204" pitchFamily="34" charset="0"/>
          </a:endParaRPr>
        </a:p>
      </dgm:t>
    </dgm:pt>
    <dgm:pt modelId="{10FC5A61-26BD-45D0-9DC1-18F247D0351D}" type="sibTrans" cxnId="{6781A939-6010-4826-A04D-DC91F8174893}">
      <dgm:prSet/>
      <dgm:spPr/>
      <dgm:t>
        <a:bodyPr/>
        <a:lstStyle/>
        <a:p>
          <a:endParaRPr lang="en-US">
            <a:latin typeface="Arial" panose="020B0604020202020204" pitchFamily="34" charset="0"/>
            <a:cs typeface="Arial" panose="020B0604020202020204" pitchFamily="34" charset="0"/>
          </a:endParaRPr>
        </a:p>
      </dgm:t>
    </dgm:pt>
    <dgm:pt modelId="{928353CB-2125-4E9D-A44D-090B3ECCCAB3}">
      <dgm:prSet custT="1"/>
      <dgm:spPr/>
      <dgm:t>
        <a:bodyPr/>
        <a:lstStyle/>
        <a:p>
          <a:r>
            <a:rPr lang="en-US" sz="1600">
              <a:latin typeface="Arial" panose="020B0604020202020204" pitchFamily="34" charset="0"/>
              <a:cs typeface="Arial" panose="020B0604020202020204" pitchFamily="34" charset="0"/>
            </a:rPr>
            <a:t>Perform a System Readiness Check on at least one device.</a:t>
          </a:r>
        </a:p>
      </dgm:t>
    </dgm:pt>
    <dgm:pt modelId="{169D8E8D-D556-4AE5-8BD0-67B67AAA3E92}" type="parTrans" cxnId="{60BAEF6F-71D4-4E32-A1D7-21479FF1FA07}">
      <dgm:prSet/>
      <dgm:spPr/>
      <dgm:t>
        <a:bodyPr/>
        <a:lstStyle/>
        <a:p>
          <a:endParaRPr lang="en-US">
            <a:latin typeface="Arial" panose="020B0604020202020204" pitchFamily="34" charset="0"/>
            <a:cs typeface="Arial" panose="020B0604020202020204" pitchFamily="34" charset="0"/>
          </a:endParaRPr>
        </a:p>
      </dgm:t>
    </dgm:pt>
    <dgm:pt modelId="{7C403DD2-02DC-48A2-B80E-78676C010850}" type="sibTrans" cxnId="{60BAEF6F-71D4-4E32-A1D7-21479FF1FA07}">
      <dgm:prSet/>
      <dgm:spPr/>
      <dgm:t>
        <a:bodyPr/>
        <a:lstStyle/>
        <a:p>
          <a:endParaRPr lang="en-US">
            <a:latin typeface="Arial" panose="020B0604020202020204" pitchFamily="34" charset="0"/>
            <a:cs typeface="Arial" panose="020B0604020202020204" pitchFamily="34" charset="0"/>
          </a:endParaRPr>
        </a:p>
      </dgm:t>
    </dgm:pt>
    <dgm:pt modelId="{87692C5C-8445-41DE-B55E-FA0A198F592E}">
      <dgm:prSet custT="1"/>
      <dgm:spPr/>
      <dgm:t>
        <a:bodyPr/>
        <a:lstStyle/>
        <a:p>
          <a:r>
            <a:rPr lang="en-US" sz="1600">
              <a:latin typeface="Arial" panose="020B0604020202020204" pitchFamily="34" charset="0"/>
              <a:cs typeface="Arial" panose="020B0604020202020204" pitchFamily="34" charset="0"/>
            </a:rPr>
            <a:t>Verify battery power on laptops. </a:t>
          </a:r>
        </a:p>
      </dgm:t>
    </dgm:pt>
    <dgm:pt modelId="{139E8CA9-E626-497E-A2B5-AA5EDB12A49F}" type="parTrans" cxnId="{6AF6F6C3-0E35-472B-80EB-28CCE27CA692}">
      <dgm:prSet/>
      <dgm:spPr/>
      <dgm:t>
        <a:bodyPr/>
        <a:lstStyle/>
        <a:p>
          <a:endParaRPr lang="en-US">
            <a:latin typeface="Arial" panose="020B0604020202020204" pitchFamily="34" charset="0"/>
            <a:cs typeface="Arial" panose="020B0604020202020204" pitchFamily="34" charset="0"/>
          </a:endParaRPr>
        </a:p>
      </dgm:t>
    </dgm:pt>
    <dgm:pt modelId="{66B827FE-6B7F-4277-832E-60DA46172227}" type="sibTrans" cxnId="{6AF6F6C3-0E35-472B-80EB-28CCE27CA692}">
      <dgm:prSet/>
      <dgm:spPr/>
      <dgm:t>
        <a:bodyPr/>
        <a:lstStyle/>
        <a:p>
          <a:endParaRPr lang="en-US">
            <a:latin typeface="Arial" panose="020B0604020202020204" pitchFamily="34" charset="0"/>
            <a:cs typeface="Arial" panose="020B0604020202020204" pitchFamily="34" charset="0"/>
          </a:endParaRPr>
        </a:p>
      </dgm:t>
    </dgm:pt>
    <dgm:pt modelId="{2CB80B3B-86C4-4199-B951-CAE63B8DFCD4}">
      <dgm:prSet custT="1"/>
      <dgm:spPr/>
      <dgm:t>
        <a:bodyPr/>
        <a:lstStyle/>
        <a:p>
          <a:r>
            <a:rPr lang="en-US" sz="1600">
              <a:latin typeface="Arial" panose="020B0604020202020204" pitchFamily="34" charset="0"/>
              <a:cs typeface="Arial" panose="020B0604020202020204" pitchFamily="34" charset="0"/>
            </a:rPr>
            <a:t>Stagger logins to the testing system. </a:t>
          </a:r>
        </a:p>
      </dgm:t>
    </dgm:pt>
    <dgm:pt modelId="{14C954F8-7827-44A9-8109-5498FA138A59}" type="parTrans" cxnId="{A09E538F-60E5-4F4C-9B43-8AC52E08349D}">
      <dgm:prSet/>
      <dgm:spPr/>
      <dgm:t>
        <a:bodyPr/>
        <a:lstStyle/>
        <a:p>
          <a:endParaRPr lang="en-US">
            <a:latin typeface="Arial" panose="020B0604020202020204" pitchFamily="34" charset="0"/>
            <a:cs typeface="Arial" panose="020B0604020202020204" pitchFamily="34" charset="0"/>
          </a:endParaRPr>
        </a:p>
      </dgm:t>
    </dgm:pt>
    <dgm:pt modelId="{4411BE29-78F4-4E78-8EC0-E75FA4E584BF}" type="sibTrans" cxnId="{A09E538F-60E5-4F4C-9B43-8AC52E08349D}">
      <dgm:prSet/>
      <dgm:spPr/>
      <dgm:t>
        <a:bodyPr/>
        <a:lstStyle/>
        <a:p>
          <a:endParaRPr lang="en-US">
            <a:latin typeface="Arial" panose="020B0604020202020204" pitchFamily="34" charset="0"/>
            <a:cs typeface="Arial" panose="020B0604020202020204" pitchFamily="34" charset="0"/>
          </a:endParaRPr>
        </a:p>
      </dgm:t>
    </dgm:pt>
    <dgm:pt modelId="{4D23749C-2AE4-41DF-A8D2-546BBD328524}">
      <dgm:prSet custT="1"/>
      <dgm:spPr/>
      <dgm:t>
        <a:bodyPr/>
        <a:lstStyle/>
        <a:p>
          <a:r>
            <a:rPr lang="en-US" sz="1600">
              <a:latin typeface="Arial" panose="020B0604020202020204" pitchFamily="34" charset="0"/>
              <a:cs typeface="Arial" panose="020B0604020202020204" pitchFamily="34" charset="0"/>
            </a:rPr>
            <a:t>Implement support plans. </a:t>
          </a:r>
        </a:p>
      </dgm:t>
    </dgm:pt>
    <dgm:pt modelId="{CA69F2C9-868C-461F-84B0-05A5632CF9A1}" type="parTrans" cxnId="{B4337BE2-A03E-4B5C-AE3C-1A6710784486}">
      <dgm:prSet/>
      <dgm:spPr/>
      <dgm:t>
        <a:bodyPr/>
        <a:lstStyle/>
        <a:p>
          <a:endParaRPr lang="en-US">
            <a:latin typeface="Arial" panose="020B0604020202020204" pitchFamily="34" charset="0"/>
            <a:cs typeface="Arial" panose="020B0604020202020204" pitchFamily="34" charset="0"/>
          </a:endParaRPr>
        </a:p>
      </dgm:t>
    </dgm:pt>
    <dgm:pt modelId="{01275FD0-C40D-48EF-B6B6-0285C88C0F26}" type="sibTrans" cxnId="{B4337BE2-A03E-4B5C-AE3C-1A6710784486}">
      <dgm:prSet/>
      <dgm:spPr/>
      <dgm:t>
        <a:bodyPr/>
        <a:lstStyle/>
        <a:p>
          <a:endParaRPr lang="en-US">
            <a:latin typeface="Arial" panose="020B0604020202020204" pitchFamily="34" charset="0"/>
            <a:cs typeface="Arial" panose="020B0604020202020204" pitchFamily="34" charset="0"/>
          </a:endParaRPr>
        </a:p>
      </dgm:t>
    </dgm:pt>
    <dgm:pt modelId="{4D5ECE64-9D80-43BE-B387-DF89ED4E95F3}">
      <dgm:prSet custT="1"/>
      <dgm:spPr/>
      <dgm:t>
        <a:bodyPr/>
        <a:lstStyle/>
        <a:p>
          <a:r>
            <a:rPr lang="en-US" sz="1600">
              <a:latin typeface="Arial" panose="020B0604020202020204" pitchFamily="34" charset="0"/>
              <a:cs typeface="Arial" panose="020B0604020202020204" pitchFamily="34" charset="0"/>
            </a:rPr>
            <a:t>Monitor network</a:t>
          </a:r>
        </a:p>
      </dgm:t>
    </dgm:pt>
    <dgm:pt modelId="{57453F73-1BF9-4F0B-8C75-192AAA8D75B2}" type="parTrans" cxnId="{F0F634C9-D3B3-4335-93F0-B705B706B93E}">
      <dgm:prSet/>
      <dgm:spPr/>
      <dgm:t>
        <a:bodyPr/>
        <a:lstStyle/>
        <a:p>
          <a:endParaRPr lang="en-US">
            <a:latin typeface="Arial" panose="020B0604020202020204" pitchFamily="34" charset="0"/>
            <a:cs typeface="Arial" panose="020B0604020202020204" pitchFamily="34" charset="0"/>
          </a:endParaRPr>
        </a:p>
      </dgm:t>
    </dgm:pt>
    <dgm:pt modelId="{FE64B6C3-BFD1-4B87-BC30-ED0CE5896761}" type="sibTrans" cxnId="{F0F634C9-D3B3-4335-93F0-B705B706B93E}">
      <dgm:prSet/>
      <dgm:spPr/>
      <dgm:t>
        <a:bodyPr/>
        <a:lstStyle/>
        <a:p>
          <a:endParaRPr lang="en-US">
            <a:latin typeface="Arial" panose="020B0604020202020204" pitchFamily="34" charset="0"/>
            <a:cs typeface="Arial" panose="020B0604020202020204" pitchFamily="34" charset="0"/>
          </a:endParaRPr>
        </a:p>
      </dgm:t>
    </dgm:pt>
    <dgm:pt modelId="{5B796E40-C00B-4CC7-B42D-03517DC347E1}" type="pres">
      <dgm:prSet presAssocID="{F3F505F8-BC5E-46B7-92B4-B7FEDC840A11}" presName="compositeShape" presStyleCnt="0">
        <dgm:presLayoutVars>
          <dgm:chMax val="7"/>
          <dgm:dir/>
          <dgm:resizeHandles val="exact"/>
        </dgm:presLayoutVars>
      </dgm:prSet>
      <dgm:spPr/>
    </dgm:pt>
    <dgm:pt modelId="{EF19A024-ABBA-4D7C-BEB1-16160E1361E0}" type="pres">
      <dgm:prSet presAssocID="{4B4D65BD-5BB9-45A3-85BE-AB2E6B22490A}" presName="circ1" presStyleLbl="vennNode1" presStyleIdx="0" presStyleCnt="6"/>
      <dgm:spPr/>
    </dgm:pt>
    <dgm:pt modelId="{E23B1377-5DBB-4F63-ADCE-2E12955866C3}" type="pres">
      <dgm:prSet presAssocID="{4B4D65BD-5BB9-45A3-85BE-AB2E6B22490A}" presName="circ1Tx" presStyleLbl="revTx" presStyleIdx="0" presStyleCnt="0">
        <dgm:presLayoutVars>
          <dgm:chMax val="0"/>
          <dgm:chPref val="0"/>
          <dgm:bulletEnabled val="1"/>
        </dgm:presLayoutVars>
      </dgm:prSet>
      <dgm:spPr/>
    </dgm:pt>
    <dgm:pt modelId="{3EB36D0F-DA21-42C9-AB69-48B3FCAF9A8E}" type="pres">
      <dgm:prSet presAssocID="{928353CB-2125-4E9D-A44D-090B3ECCCAB3}" presName="circ2" presStyleLbl="vennNode1" presStyleIdx="1" presStyleCnt="6"/>
      <dgm:spPr/>
    </dgm:pt>
    <dgm:pt modelId="{E34F9AE9-4A8A-482F-AAD9-88312FC86CB7}" type="pres">
      <dgm:prSet presAssocID="{928353CB-2125-4E9D-A44D-090B3ECCCAB3}" presName="circ2Tx" presStyleLbl="revTx" presStyleIdx="0" presStyleCnt="0">
        <dgm:presLayoutVars>
          <dgm:chMax val="0"/>
          <dgm:chPref val="0"/>
          <dgm:bulletEnabled val="1"/>
        </dgm:presLayoutVars>
      </dgm:prSet>
      <dgm:spPr/>
    </dgm:pt>
    <dgm:pt modelId="{B6F05F58-0883-4537-A19D-4173DC7C09C5}" type="pres">
      <dgm:prSet presAssocID="{87692C5C-8445-41DE-B55E-FA0A198F592E}" presName="circ3" presStyleLbl="vennNode1" presStyleIdx="2" presStyleCnt="6"/>
      <dgm:spPr/>
    </dgm:pt>
    <dgm:pt modelId="{856EC3A5-9E90-4845-BCA0-CD8B63F94488}" type="pres">
      <dgm:prSet presAssocID="{87692C5C-8445-41DE-B55E-FA0A198F592E}" presName="circ3Tx" presStyleLbl="revTx" presStyleIdx="0" presStyleCnt="0">
        <dgm:presLayoutVars>
          <dgm:chMax val="0"/>
          <dgm:chPref val="0"/>
          <dgm:bulletEnabled val="1"/>
        </dgm:presLayoutVars>
      </dgm:prSet>
      <dgm:spPr/>
    </dgm:pt>
    <dgm:pt modelId="{3C82561A-2EA8-4240-B131-03F74FDE47F0}" type="pres">
      <dgm:prSet presAssocID="{2CB80B3B-86C4-4199-B951-CAE63B8DFCD4}" presName="circ4" presStyleLbl="vennNode1" presStyleIdx="3" presStyleCnt="6"/>
      <dgm:spPr/>
    </dgm:pt>
    <dgm:pt modelId="{507F43E5-2823-4657-94BA-931525615F93}" type="pres">
      <dgm:prSet presAssocID="{2CB80B3B-86C4-4199-B951-CAE63B8DFCD4}" presName="circ4Tx" presStyleLbl="revTx" presStyleIdx="0" presStyleCnt="0">
        <dgm:presLayoutVars>
          <dgm:chMax val="0"/>
          <dgm:chPref val="0"/>
          <dgm:bulletEnabled val="1"/>
        </dgm:presLayoutVars>
      </dgm:prSet>
      <dgm:spPr/>
    </dgm:pt>
    <dgm:pt modelId="{D5B23A5F-CAE9-4E2E-B2C3-7AEBB29401E2}" type="pres">
      <dgm:prSet presAssocID="{4D23749C-2AE4-41DF-A8D2-546BBD328524}" presName="circ5" presStyleLbl="vennNode1" presStyleIdx="4" presStyleCnt="6"/>
      <dgm:spPr/>
    </dgm:pt>
    <dgm:pt modelId="{72F4BC63-45B2-4573-B886-8EE25592D867}" type="pres">
      <dgm:prSet presAssocID="{4D23749C-2AE4-41DF-A8D2-546BBD328524}" presName="circ5Tx" presStyleLbl="revTx" presStyleIdx="0" presStyleCnt="0">
        <dgm:presLayoutVars>
          <dgm:chMax val="0"/>
          <dgm:chPref val="0"/>
          <dgm:bulletEnabled val="1"/>
        </dgm:presLayoutVars>
      </dgm:prSet>
      <dgm:spPr/>
    </dgm:pt>
    <dgm:pt modelId="{E2783520-A1BD-46A6-969A-D4727460BA39}" type="pres">
      <dgm:prSet presAssocID="{4D5ECE64-9D80-43BE-B387-DF89ED4E95F3}" presName="circ6" presStyleLbl="vennNode1" presStyleIdx="5" presStyleCnt="6"/>
      <dgm:spPr/>
    </dgm:pt>
    <dgm:pt modelId="{AF9235C3-AAA5-4C7A-8F1E-9731E55ABCBD}" type="pres">
      <dgm:prSet presAssocID="{4D5ECE64-9D80-43BE-B387-DF89ED4E95F3}" presName="circ6Tx" presStyleLbl="revTx" presStyleIdx="0" presStyleCnt="0">
        <dgm:presLayoutVars>
          <dgm:chMax val="0"/>
          <dgm:chPref val="0"/>
          <dgm:bulletEnabled val="1"/>
        </dgm:presLayoutVars>
      </dgm:prSet>
      <dgm:spPr/>
    </dgm:pt>
  </dgm:ptLst>
  <dgm:cxnLst>
    <dgm:cxn modelId="{41C80B01-CC50-4AD5-8F5B-1A4FA4D94634}" type="presOf" srcId="{87692C5C-8445-41DE-B55E-FA0A198F592E}" destId="{856EC3A5-9E90-4845-BCA0-CD8B63F94488}" srcOrd="0" destOrd="0" presId="urn:microsoft.com/office/officeart/2005/8/layout/venn1"/>
    <dgm:cxn modelId="{8BDCBE2A-66D1-4B62-AAD0-E57740F02810}" type="presOf" srcId="{4D23749C-2AE4-41DF-A8D2-546BBD328524}" destId="{72F4BC63-45B2-4573-B886-8EE25592D867}" srcOrd="0" destOrd="0" presId="urn:microsoft.com/office/officeart/2005/8/layout/venn1"/>
    <dgm:cxn modelId="{9DA51C36-2CA8-424B-9E2B-46F33476A03E}" type="presOf" srcId="{4D5ECE64-9D80-43BE-B387-DF89ED4E95F3}" destId="{AF9235C3-AAA5-4C7A-8F1E-9731E55ABCBD}" srcOrd="0" destOrd="0" presId="urn:microsoft.com/office/officeart/2005/8/layout/venn1"/>
    <dgm:cxn modelId="{6781A939-6010-4826-A04D-DC91F8174893}" srcId="{F3F505F8-BC5E-46B7-92B4-B7FEDC840A11}" destId="{4B4D65BD-5BB9-45A3-85BE-AB2E6B22490A}" srcOrd="0" destOrd="0" parTransId="{910F9953-1C62-4BAE-9302-3F95C88DB78D}" sibTransId="{10FC5A61-26BD-45D0-9DC1-18F247D0351D}"/>
    <dgm:cxn modelId="{FF0F185E-1567-40B1-8ACD-134749715C74}" type="presOf" srcId="{2CB80B3B-86C4-4199-B951-CAE63B8DFCD4}" destId="{507F43E5-2823-4657-94BA-931525615F93}" srcOrd="0" destOrd="0" presId="urn:microsoft.com/office/officeart/2005/8/layout/venn1"/>
    <dgm:cxn modelId="{60BAEF6F-71D4-4E32-A1D7-21479FF1FA07}" srcId="{F3F505F8-BC5E-46B7-92B4-B7FEDC840A11}" destId="{928353CB-2125-4E9D-A44D-090B3ECCCAB3}" srcOrd="1" destOrd="0" parTransId="{169D8E8D-D556-4AE5-8BD0-67B67AAA3E92}" sibTransId="{7C403DD2-02DC-48A2-B80E-78676C010850}"/>
    <dgm:cxn modelId="{32445C8D-C925-41E4-899B-3D8D59533AE6}" type="presOf" srcId="{928353CB-2125-4E9D-A44D-090B3ECCCAB3}" destId="{E34F9AE9-4A8A-482F-AAD9-88312FC86CB7}" srcOrd="0" destOrd="0" presId="urn:microsoft.com/office/officeart/2005/8/layout/venn1"/>
    <dgm:cxn modelId="{A09E538F-60E5-4F4C-9B43-8AC52E08349D}" srcId="{F3F505F8-BC5E-46B7-92B4-B7FEDC840A11}" destId="{2CB80B3B-86C4-4199-B951-CAE63B8DFCD4}" srcOrd="3" destOrd="0" parTransId="{14C954F8-7827-44A9-8109-5498FA138A59}" sibTransId="{4411BE29-78F4-4E78-8EC0-E75FA4E584BF}"/>
    <dgm:cxn modelId="{FFAD9F94-6FA4-4FEC-91BB-CB6B6AC349CB}" type="presOf" srcId="{4B4D65BD-5BB9-45A3-85BE-AB2E6B22490A}" destId="{E23B1377-5DBB-4F63-ADCE-2E12955866C3}" srcOrd="0" destOrd="0" presId="urn:microsoft.com/office/officeart/2005/8/layout/venn1"/>
    <dgm:cxn modelId="{07733BBB-4B3B-450B-859A-2055F3E459F9}" type="presOf" srcId="{F3F505F8-BC5E-46B7-92B4-B7FEDC840A11}" destId="{5B796E40-C00B-4CC7-B42D-03517DC347E1}" srcOrd="0" destOrd="0" presId="urn:microsoft.com/office/officeart/2005/8/layout/venn1"/>
    <dgm:cxn modelId="{6AF6F6C3-0E35-472B-80EB-28CCE27CA692}" srcId="{F3F505F8-BC5E-46B7-92B4-B7FEDC840A11}" destId="{87692C5C-8445-41DE-B55E-FA0A198F592E}" srcOrd="2" destOrd="0" parTransId="{139E8CA9-E626-497E-A2B5-AA5EDB12A49F}" sibTransId="{66B827FE-6B7F-4277-832E-60DA46172227}"/>
    <dgm:cxn modelId="{F0F634C9-D3B3-4335-93F0-B705B706B93E}" srcId="{F3F505F8-BC5E-46B7-92B4-B7FEDC840A11}" destId="{4D5ECE64-9D80-43BE-B387-DF89ED4E95F3}" srcOrd="5" destOrd="0" parTransId="{57453F73-1BF9-4F0B-8C75-192AAA8D75B2}" sibTransId="{FE64B6C3-BFD1-4B87-BC30-ED0CE5896761}"/>
    <dgm:cxn modelId="{B4337BE2-A03E-4B5C-AE3C-1A6710784486}" srcId="{F3F505F8-BC5E-46B7-92B4-B7FEDC840A11}" destId="{4D23749C-2AE4-41DF-A8D2-546BBD328524}" srcOrd="4" destOrd="0" parTransId="{CA69F2C9-868C-461F-84B0-05A5632CF9A1}" sibTransId="{01275FD0-C40D-48EF-B6B6-0285C88C0F26}"/>
    <dgm:cxn modelId="{E5D2F91B-BAE4-4D88-A983-D23543877C1E}" type="presParOf" srcId="{5B796E40-C00B-4CC7-B42D-03517DC347E1}" destId="{EF19A024-ABBA-4D7C-BEB1-16160E1361E0}" srcOrd="0" destOrd="0" presId="urn:microsoft.com/office/officeart/2005/8/layout/venn1"/>
    <dgm:cxn modelId="{B8A10A61-E0BB-49A4-9BAF-8D430C039488}" type="presParOf" srcId="{5B796E40-C00B-4CC7-B42D-03517DC347E1}" destId="{E23B1377-5DBB-4F63-ADCE-2E12955866C3}" srcOrd="1" destOrd="0" presId="urn:microsoft.com/office/officeart/2005/8/layout/venn1"/>
    <dgm:cxn modelId="{1C5BA132-CD88-4F62-A648-9C4A9AB7A58E}" type="presParOf" srcId="{5B796E40-C00B-4CC7-B42D-03517DC347E1}" destId="{3EB36D0F-DA21-42C9-AB69-48B3FCAF9A8E}" srcOrd="2" destOrd="0" presId="urn:microsoft.com/office/officeart/2005/8/layout/venn1"/>
    <dgm:cxn modelId="{86B8C344-2570-43D7-8D6C-B549EC48E8DC}" type="presParOf" srcId="{5B796E40-C00B-4CC7-B42D-03517DC347E1}" destId="{E34F9AE9-4A8A-482F-AAD9-88312FC86CB7}" srcOrd="3" destOrd="0" presId="urn:microsoft.com/office/officeart/2005/8/layout/venn1"/>
    <dgm:cxn modelId="{7D131777-2C7B-492D-9C3A-D440D4F09BC2}" type="presParOf" srcId="{5B796E40-C00B-4CC7-B42D-03517DC347E1}" destId="{B6F05F58-0883-4537-A19D-4173DC7C09C5}" srcOrd="4" destOrd="0" presId="urn:microsoft.com/office/officeart/2005/8/layout/venn1"/>
    <dgm:cxn modelId="{E33402DE-C781-4FFB-8C5C-E63CAD804A8F}" type="presParOf" srcId="{5B796E40-C00B-4CC7-B42D-03517DC347E1}" destId="{856EC3A5-9E90-4845-BCA0-CD8B63F94488}" srcOrd="5" destOrd="0" presId="urn:microsoft.com/office/officeart/2005/8/layout/venn1"/>
    <dgm:cxn modelId="{BAF31A9E-0E57-478C-9999-B74C1EACA4C9}" type="presParOf" srcId="{5B796E40-C00B-4CC7-B42D-03517DC347E1}" destId="{3C82561A-2EA8-4240-B131-03F74FDE47F0}" srcOrd="6" destOrd="0" presId="urn:microsoft.com/office/officeart/2005/8/layout/venn1"/>
    <dgm:cxn modelId="{34A28E8D-B369-49AF-8A56-38DD05DBE9DC}" type="presParOf" srcId="{5B796E40-C00B-4CC7-B42D-03517DC347E1}" destId="{507F43E5-2823-4657-94BA-931525615F93}" srcOrd="7" destOrd="0" presId="urn:microsoft.com/office/officeart/2005/8/layout/venn1"/>
    <dgm:cxn modelId="{7A6C889E-F13E-4F0E-B371-CAB397FA48E4}" type="presParOf" srcId="{5B796E40-C00B-4CC7-B42D-03517DC347E1}" destId="{D5B23A5F-CAE9-4E2E-B2C3-7AEBB29401E2}" srcOrd="8" destOrd="0" presId="urn:microsoft.com/office/officeart/2005/8/layout/venn1"/>
    <dgm:cxn modelId="{62F489D4-FA5F-4CA5-8C0D-8CE4E2084F4A}" type="presParOf" srcId="{5B796E40-C00B-4CC7-B42D-03517DC347E1}" destId="{72F4BC63-45B2-4573-B886-8EE25592D867}" srcOrd="9" destOrd="0" presId="urn:microsoft.com/office/officeart/2005/8/layout/venn1"/>
    <dgm:cxn modelId="{84F13E5C-7996-4E33-B7CF-6086F113D299}" type="presParOf" srcId="{5B796E40-C00B-4CC7-B42D-03517DC347E1}" destId="{E2783520-A1BD-46A6-969A-D4727460BA39}" srcOrd="10" destOrd="0" presId="urn:microsoft.com/office/officeart/2005/8/layout/venn1"/>
    <dgm:cxn modelId="{D41D2C6F-CADC-4AD0-A572-966A7A314B70}" type="presParOf" srcId="{5B796E40-C00B-4CC7-B42D-03517DC347E1}" destId="{AF9235C3-AAA5-4C7A-8F1E-9731E55ABCBD}"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75ADE-EF56-43ED-BB6C-2AC4CA676383}"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BE5AB63D-87AC-48BC-93A8-8ABF186F3227}">
      <dgm:prSet phldrT="[Text]"/>
      <dgm:spPr/>
      <dgm:t>
        <a:bodyPr/>
        <a:lstStyle/>
        <a:p>
          <a:pPr algn="ctr"/>
          <a:r>
            <a:rPr lang="en-US">
              <a:latin typeface="Arial" panose="020B0604020202020204" pitchFamily="34" charset="0"/>
              <a:cs typeface="Arial" panose="020B0604020202020204" pitchFamily="34" charset="0"/>
            </a:rPr>
            <a:t>Test Date</a:t>
          </a:r>
        </a:p>
      </dgm:t>
    </dgm:pt>
    <dgm:pt modelId="{C81A1B29-2C75-48C4-8BF6-85B2BB33F0FF}" type="parTrans" cxnId="{5495D82A-2AFD-4DCF-840B-8BF135000C81}">
      <dgm:prSet/>
      <dgm:spPr/>
      <dgm:t>
        <a:bodyPr/>
        <a:lstStyle/>
        <a:p>
          <a:endParaRPr lang="en-US">
            <a:latin typeface="Arial" panose="020B0604020202020204" pitchFamily="34" charset="0"/>
            <a:cs typeface="Arial" panose="020B0604020202020204" pitchFamily="34" charset="0"/>
          </a:endParaRPr>
        </a:p>
      </dgm:t>
    </dgm:pt>
    <dgm:pt modelId="{F4EE3209-FD69-4F4F-90AA-7A4D8184352D}" type="sibTrans" cxnId="{5495D82A-2AFD-4DCF-840B-8BF135000C81}">
      <dgm:prSet/>
      <dgm:spPr/>
      <dgm:t>
        <a:bodyPr/>
        <a:lstStyle/>
        <a:p>
          <a:endParaRPr lang="en-US">
            <a:latin typeface="Arial" panose="020B0604020202020204" pitchFamily="34" charset="0"/>
            <a:cs typeface="Arial" panose="020B0604020202020204" pitchFamily="34" charset="0"/>
          </a:endParaRPr>
        </a:p>
      </dgm:t>
    </dgm:pt>
    <dgm:pt modelId="{615BF494-C4B3-486C-B04A-012166E332CF}">
      <dgm:prSet phldrT="[Text]" custT="1"/>
      <dgm:spPr/>
      <dgm:t>
        <a:bodyPr/>
        <a:lstStyle/>
        <a:p>
          <a:r>
            <a:rPr lang="en-US" sz="1600">
              <a:latin typeface="Arial" panose="020B0604020202020204" pitchFamily="34" charset="0"/>
              <a:cs typeface="Arial" panose="020B0604020202020204" pitchFamily="34" charset="0"/>
            </a:rPr>
            <a:t>Train extra examiners and proctors</a:t>
          </a:r>
        </a:p>
      </dgm:t>
    </dgm:pt>
    <dgm:pt modelId="{744DCE5E-298E-4B1F-A0A6-3A087E440249}" type="parTrans" cxnId="{FE5C079C-009A-440F-AB94-EE20E751C60B}">
      <dgm:prSet/>
      <dgm:spPr/>
      <dgm:t>
        <a:bodyPr/>
        <a:lstStyle/>
        <a:p>
          <a:endParaRPr lang="en-US">
            <a:latin typeface="Arial" panose="020B0604020202020204" pitchFamily="34" charset="0"/>
            <a:cs typeface="Arial" panose="020B0604020202020204" pitchFamily="34" charset="0"/>
          </a:endParaRPr>
        </a:p>
      </dgm:t>
    </dgm:pt>
    <dgm:pt modelId="{2F60C945-74C5-48E5-B682-0FD9CC395881}" type="sibTrans" cxnId="{FE5C079C-009A-440F-AB94-EE20E751C60B}">
      <dgm:prSet/>
      <dgm:spPr/>
      <dgm:t>
        <a:bodyPr/>
        <a:lstStyle/>
        <a:p>
          <a:endParaRPr lang="en-US">
            <a:latin typeface="Arial" panose="020B0604020202020204" pitchFamily="34" charset="0"/>
            <a:cs typeface="Arial" panose="020B0604020202020204" pitchFamily="34" charset="0"/>
          </a:endParaRPr>
        </a:p>
      </dgm:t>
    </dgm:pt>
    <dgm:pt modelId="{56AC2A50-C837-4B39-8F8B-991FB2060A37}">
      <dgm:prSet phldrT="[Text]"/>
      <dgm:spPr/>
      <dgm:t>
        <a:bodyPr/>
        <a:lstStyle/>
        <a:p>
          <a:r>
            <a:rPr lang="en-US">
              <a:latin typeface="Arial" panose="020B0604020202020204" pitchFamily="34" charset="0"/>
              <a:cs typeface="Arial" panose="020B0604020202020204" pitchFamily="34" charset="0"/>
            </a:rPr>
            <a:t>Student/ Examiner Training</a:t>
          </a:r>
        </a:p>
      </dgm:t>
    </dgm:pt>
    <dgm:pt modelId="{49C056C3-184D-419F-A1D5-AC2E3F99C67E}" type="parTrans" cxnId="{6F4B17FE-C6A3-449A-A693-8937E51BD0A0}">
      <dgm:prSet/>
      <dgm:spPr/>
      <dgm:t>
        <a:bodyPr/>
        <a:lstStyle/>
        <a:p>
          <a:endParaRPr lang="en-US">
            <a:latin typeface="Arial" panose="020B0604020202020204" pitchFamily="34" charset="0"/>
            <a:cs typeface="Arial" panose="020B0604020202020204" pitchFamily="34" charset="0"/>
          </a:endParaRPr>
        </a:p>
      </dgm:t>
    </dgm:pt>
    <dgm:pt modelId="{43E12FAD-570E-4432-800F-AF587BCA89FD}" type="sibTrans" cxnId="{6F4B17FE-C6A3-449A-A693-8937E51BD0A0}">
      <dgm:prSet/>
      <dgm:spPr/>
      <dgm:t>
        <a:bodyPr/>
        <a:lstStyle/>
        <a:p>
          <a:endParaRPr lang="en-US">
            <a:latin typeface="Arial" panose="020B0604020202020204" pitchFamily="34" charset="0"/>
            <a:cs typeface="Arial" panose="020B0604020202020204" pitchFamily="34" charset="0"/>
          </a:endParaRPr>
        </a:p>
      </dgm:t>
    </dgm:pt>
    <dgm:pt modelId="{F0633AD4-8870-4903-8276-979FF64CD6F2}">
      <dgm:prSet phldrT="[Text]" custT="1"/>
      <dgm:spPr/>
      <dgm:t>
        <a:bodyPr/>
        <a:lstStyle/>
        <a:p>
          <a:r>
            <a:rPr lang="en-US" sz="1600">
              <a:latin typeface="Arial" panose="020B0604020202020204" pitchFamily="34" charset="0"/>
              <a:cs typeface="Arial" panose="020B0604020202020204" pitchFamily="34" charset="0"/>
            </a:rPr>
            <a:t>Enough in advance of test date to allow for make up training</a:t>
          </a:r>
        </a:p>
      </dgm:t>
    </dgm:pt>
    <dgm:pt modelId="{231768FE-4435-40AB-B989-602BFC656963}" type="parTrans" cxnId="{E47FF6EB-F12B-472E-AC56-FF8EC400ADF2}">
      <dgm:prSet/>
      <dgm:spPr/>
      <dgm:t>
        <a:bodyPr/>
        <a:lstStyle/>
        <a:p>
          <a:endParaRPr lang="en-US">
            <a:latin typeface="Arial" panose="020B0604020202020204" pitchFamily="34" charset="0"/>
            <a:cs typeface="Arial" panose="020B0604020202020204" pitchFamily="34" charset="0"/>
          </a:endParaRPr>
        </a:p>
      </dgm:t>
    </dgm:pt>
    <dgm:pt modelId="{8ED6A161-A406-48AD-ABBA-AF4253651302}" type="sibTrans" cxnId="{E47FF6EB-F12B-472E-AC56-FF8EC400ADF2}">
      <dgm:prSet/>
      <dgm:spPr/>
      <dgm:t>
        <a:bodyPr/>
        <a:lstStyle/>
        <a:p>
          <a:endParaRPr lang="en-US">
            <a:latin typeface="Arial" panose="020B0604020202020204" pitchFamily="34" charset="0"/>
            <a:cs typeface="Arial" panose="020B0604020202020204" pitchFamily="34" charset="0"/>
          </a:endParaRPr>
        </a:p>
      </dgm:t>
    </dgm:pt>
    <dgm:pt modelId="{A7CDA2D6-75AE-496E-B100-C26EBC6C55A6}">
      <dgm:prSet phldrT="[Text]"/>
      <dgm:spPr/>
      <dgm:t>
        <a:bodyPr/>
        <a:lstStyle/>
        <a:p>
          <a:r>
            <a:rPr lang="en-US">
              <a:latin typeface="Arial" panose="020B0604020202020204" pitchFamily="34" charset="0"/>
              <a:cs typeface="Arial" panose="020B0604020202020204" pitchFamily="34" charset="0"/>
            </a:rPr>
            <a:t>School Coordinator Training</a:t>
          </a:r>
        </a:p>
      </dgm:t>
    </dgm:pt>
    <dgm:pt modelId="{25B372C9-69C8-4D2A-87B1-60DF690095D2}" type="parTrans" cxnId="{659F5464-17E3-4566-98D4-C857AE9B1A79}">
      <dgm:prSet/>
      <dgm:spPr/>
      <dgm:t>
        <a:bodyPr/>
        <a:lstStyle/>
        <a:p>
          <a:endParaRPr lang="en-US">
            <a:latin typeface="Arial" panose="020B0604020202020204" pitchFamily="34" charset="0"/>
            <a:cs typeface="Arial" panose="020B0604020202020204" pitchFamily="34" charset="0"/>
          </a:endParaRPr>
        </a:p>
      </dgm:t>
    </dgm:pt>
    <dgm:pt modelId="{6253897A-AAD6-4A30-8DD8-EE32F27A0665}" type="sibTrans" cxnId="{659F5464-17E3-4566-98D4-C857AE9B1A79}">
      <dgm:prSet/>
      <dgm:spPr/>
      <dgm:t>
        <a:bodyPr/>
        <a:lstStyle/>
        <a:p>
          <a:endParaRPr lang="en-US">
            <a:latin typeface="Arial" panose="020B0604020202020204" pitchFamily="34" charset="0"/>
            <a:cs typeface="Arial" panose="020B0604020202020204" pitchFamily="34" charset="0"/>
          </a:endParaRPr>
        </a:p>
      </dgm:t>
    </dgm:pt>
    <dgm:pt modelId="{3FB064EE-C2D7-4F3E-9C79-281206FDBBC3}">
      <dgm:prSet phldrT="[Text]" custT="1"/>
      <dgm:spPr/>
      <dgm:t>
        <a:bodyPr/>
        <a:lstStyle/>
        <a:p>
          <a:r>
            <a:rPr lang="en-US" sz="1600">
              <a:latin typeface="Arial" panose="020B0604020202020204" pitchFamily="34" charset="0"/>
              <a:cs typeface="Arial" panose="020B0604020202020204" pitchFamily="34" charset="0"/>
            </a:rPr>
            <a:t>Use resources and materials from GaDOE training</a:t>
          </a:r>
        </a:p>
      </dgm:t>
    </dgm:pt>
    <dgm:pt modelId="{A268804A-7788-4ACF-86DB-FE5CFE3E7A6E}" type="parTrans" cxnId="{EA176BA0-C477-40A7-87D8-A307E445F025}">
      <dgm:prSet/>
      <dgm:spPr/>
      <dgm:t>
        <a:bodyPr/>
        <a:lstStyle/>
        <a:p>
          <a:endParaRPr lang="en-US">
            <a:latin typeface="Arial" panose="020B0604020202020204" pitchFamily="34" charset="0"/>
            <a:cs typeface="Arial" panose="020B0604020202020204" pitchFamily="34" charset="0"/>
          </a:endParaRPr>
        </a:p>
      </dgm:t>
    </dgm:pt>
    <dgm:pt modelId="{A5E685C9-0EC8-4FA9-8C2E-C7E62771AB53}" type="sibTrans" cxnId="{EA176BA0-C477-40A7-87D8-A307E445F025}">
      <dgm:prSet/>
      <dgm:spPr/>
      <dgm:t>
        <a:bodyPr/>
        <a:lstStyle/>
        <a:p>
          <a:endParaRPr lang="en-US">
            <a:latin typeface="Arial" panose="020B0604020202020204" pitchFamily="34" charset="0"/>
            <a:cs typeface="Arial" panose="020B0604020202020204" pitchFamily="34" charset="0"/>
          </a:endParaRPr>
        </a:p>
      </dgm:t>
    </dgm:pt>
    <dgm:pt modelId="{BE0D88BA-3344-4001-A362-1E36D926B0A0}">
      <dgm:prSet/>
      <dgm:spPr/>
      <dgm:t>
        <a:bodyPr/>
        <a:lstStyle/>
        <a:p>
          <a:r>
            <a:rPr lang="en-US">
              <a:latin typeface="Arial" panose="020B0604020202020204" pitchFamily="34" charset="0"/>
              <a:cs typeface="Arial" panose="020B0604020202020204" pitchFamily="34" charset="0"/>
            </a:rPr>
            <a:t>System Coordinator Training from GaDOE</a:t>
          </a:r>
        </a:p>
      </dgm:t>
    </dgm:pt>
    <dgm:pt modelId="{BF69D5E4-4C13-43FE-91A8-2161CA07883F}" type="parTrans" cxnId="{F9E86920-9169-4879-BE12-6D9216DC5AD1}">
      <dgm:prSet/>
      <dgm:spPr/>
      <dgm:t>
        <a:bodyPr/>
        <a:lstStyle/>
        <a:p>
          <a:endParaRPr lang="en-US">
            <a:latin typeface="Arial" panose="020B0604020202020204" pitchFamily="34" charset="0"/>
            <a:cs typeface="Arial" panose="020B0604020202020204" pitchFamily="34" charset="0"/>
          </a:endParaRPr>
        </a:p>
      </dgm:t>
    </dgm:pt>
    <dgm:pt modelId="{20284F6C-5E2E-45A4-B384-92D73DB381D5}" type="sibTrans" cxnId="{F9E86920-9169-4879-BE12-6D9216DC5AD1}">
      <dgm:prSet/>
      <dgm:spPr/>
      <dgm:t>
        <a:bodyPr/>
        <a:lstStyle/>
        <a:p>
          <a:endParaRPr lang="en-US">
            <a:latin typeface="Arial" panose="020B0604020202020204" pitchFamily="34" charset="0"/>
            <a:cs typeface="Arial" panose="020B0604020202020204" pitchFamily="34" charset="0"/>
          </a:endParaRPr>
        </a:p>
      </dgm:t>
    </dgm:pt>
    <dgm:pt modelId="{2769B7F8-90A8-434D-9FB0-43DB2AF88B15}">
      <dgm:prSet phldrT="[Text]" custT="1"/>
      <dgm:spPr/>
      <dgm:t>
        <a:bodyPr/>
        <a:lstStyle/>
        <a:p>
          <a:r>
            <a:rPr lang="en-US" sz="1600">
              <a:latin typeface="Arial" panose="020B0604020202020204" pitchFamily="34" charset="0"/>
              <a:cs typeface="Arial" panose="020B0604020202020204" pitchFamily="34" charset="0"/>
            </a:rPr>
            <a:t>Reiterate test security at ever level</a:t>
          </a:r>
        </a:p>
      </dgm:t>
    </dgm:pt>
    <dgm:pt modelId="{49266166-2564-4CAB-88EB-EB89AC6A71F3}" type="parTrans" cxnId="{5F83C0BD-6AFD-4647-B5F9-3C806ECC95E7}">
      <dgm:prSet/>
      <dgm:spPr/>
      <dgm:t>
        <a:bodyPr/>
        <a:lstStyle/>
        <a:p>
          <a:endParaRPr lang="en-US">
            <a:latin typeface="Arial" panose="020B0604020202020204" pitchFamily="34" charset="0"/>
            <a:cs typeface="Arial" panose="020B0604020202020204" pitchFamily="34" charset="0"/>
          </a:endParaRPr>
        </a:p>
      </dgm:t>
    </dgm:pt>
    <dgm:pt modelId="{C65E186A-26D0-4EA4-AAB3-EA570DE53CE7}" type="sibTrans" cxnId="{5F83C0BD-6AFD-4647-B5F9-3C806ECC95E7}">
      <dgm:prSet/>
      <dgm:spPr/>
      <dgm:t>
        <a:bodyPr/>
        <a:lstStyle/>
        <a:p>
          <a:endParaRPr lang="en-US">
            <a:latin typeface="Arial" panose="020B0604020202020204" pitchFamily="34" charset="0"/>
            <a:cs typeface="Arial" panose="020B0604020202020204" pitchFamily="34" charset="0"/>
          </a:endParaRPr>
        </a:p>
      </dgm:t>
    </dgm:pt>
    <dgm:pt modelId="{A1D10CA9-C890-43B8-A8BF-0C8902178A14}" type="pres">
      <dgm:prSet presAssocID="{F6F75ADE-EF56-43ED-BB6C-2AC4CA676383}" presName="rootnode" presStyleCnt="0">
        <dgm:presLayoutVars>
          <dgm:chMax/>
          <dgm:chPref/>
          <dgm:dir/>
          <dgm:animLvl val="lvl"/>
        </dgm:presLayoutVars>
      </dgm:prSet>
      <dgm:spPr/>
    </dgm:pt>
    <dgm:pt modelId="{6EE390EC-165E-4ECD-8344-B2DD7D62014D}" type="pres">
      <dgm:prSet presAssocID="{BE5AB63D-87AC-48BC-93A8-8ABF186F3227}" presName="composite" presStyleCnt="0"/>
      <dgm:spPr/>
    </dgm:pt>
    <dgm:pt modelId="{20EBFA75-5071-494A-966C-C20ACB308D21}" type="pres">
      <dgm:prSet presAssocID="{BE5AB63D-87AC-48BC-93A8-8ABF186F3227}" presName="bentUpArrow1" presStyleLbl="alignImgPlace1" presStyleIdx="0" presStyleCnt="3" custLinFactNeighborX="-23270" custLinFactNeighborY="-4270"/>
      <dgm:spPr/>
    </dgm:pt>
    <dgm:pt modelId="{F18E8E2D-9F0F-4CB1-A8A0-AEF7C36163BC}" type="pres">
      <dgm:prSet presAssocID="{BE5AB63D-87AC-48BC-93A8-8ABF186F3227}" presName="ParentText" presStyleLbl="node1" presStyleIdx="0" presStyleCnt="4" custScaleX="90622" custScaleY="95212" custLinFactNeighborX="-42792" custLinFactNeighborY="-2559">
        <dgm:presLayoutVars>
          <dgm:chMax val="1"/>
          <dgm:chPref val="1"/>
          <dgm:bulletEnabled val="1"/>
        </dgm:presLayoutVars>
      </dgm:prSet>
      <dgm:spPr/>
    </dgm:pt>
    <dgm:pt modelId="{09E6AB14-331B-4B65-BD17-A87DBF7C34AA}" type="pres">
      <dgm:prSet presAssocID="{BE5AB63D-87AC-48BC-93A8-8ABF186F3227}" presName="ChildText" presStyleLbl="revTx" presStyleIdx="0" presStyleCnt="3" custScaleX="212218" custLinFactNeighborX="25720" custLinFactNeighborY="-12031">
        <dgm:presLayoutVars>
          <dgm:chMax val="0"/>
          <dgm:chPref val="0"/>
          <dgm:bulletEnabled val="1"/>
        </dgm:presLayoutVars>
      </dgm:prSet>
      <dgm:spPr/>
    </dgm:pt>
    <dgm:pt modelId="{4A3A7095-67B9-45D6-A453-13A4C404AE4A}" type="pres">
      <dgm:prSet presAssocID="{F4EE3209-FD69-4F4F-90AA-7A4D8184352D}" presName="sibTrans" presStyleCnt="0"/>
      <dgm:spPr/>
    </dgm:pt>
    <dgm:pt modelId="{9D470940-E78A-4320-8B67-973B33CA7E6D}" type="pres">
      <dgm:prSet presAssocID="{56AC2A50-C837-4B39-8F8B-991FB2060A37}" presName="composite" presStyleCnt="0"/>
      <dgm:spPr/>
    </dgm:pt>
    <dgm:pt modelId="{0FE7D455-C5C0-48BE-9E74-ADD35C9B8569}" type="pres">
      <dgm:prSet presAssocID="{56AC2A50-C837-4B39-8F8B-991FB2060A37}" presName="bentUpArrow1" presStyleLbl="alignImgPlace1" presStyleIdx="1" presStyleCnt="3" custLinFactNeighborX="-90498" custLinFactNeighborY="-11361"/>
      <dgm:spPr/>
    </dgm:pt>
    <dgm:pt modelId="{27BEADDA-E393-4D49-A879-B9199221FF18}" type="pres">
      <dgm:prSet presAssocID="{56AC2A50-C837-4B39-8F8B-991FB2060A37}" presName="ParentText" presStyleLbl="node1" presStyleIdx="1" presStyleCnt="4" custLinFactNeighborX="-48830" custLinFactNeighborY="-9691">
        <dgm:presLayoutVars>
          <dgm:chMax val="1"/>
          <dgm:chPref val="1"/>
          <dgm:bulletEnabled val="1"/>
        </dgm:presLayoutVars>
      </dgm:prSet>
      <dgm:spPr/>
    </dgm:pt>
    <dgm:pt modelId="{AF6C3BA1-3CD5-482D-AA4A-B24B8D3B6849}" type="pres">
      <dgm:prSet presAssocID="{56AC2A50-C837-4B39-8F8B-991FB2060A37}" presName="ChildText" presStyleLbl="revTx" presStyleIdx="1" presStyleCnt="3" custScaleX="238804" custLinFactNeighborX="1210" custLinFactNeighborY="-16138">
        <dgm:presLayoutVars>
          <dgm:chMax val="0"/>
          <dgm:chPref val="0"/>
          <dgm:bulletEnabled val="1"/>
        </dgm:presLayoutVars>
      </dgm:prSet>
      <dgm:spPr/>
    </dgm:pt>
    <dgm:pt modelId="{F9E9FB67-87B7-48EC-B7FB-2F2E127EFBC3}" type="pres">
      <dgm:prSet presAssocID="{43E12FAD-570E-4432-800F-AF587BCA89FD}" presName="sibTrans" presStyleCnt="0"/>
      <dgm:spPr/>
    </dgm:pt>
    <dgm:pt modelId="{11A2696A-FAC2-4B0F-A376-E14527F56543}" type="pres">
      <dgm:prSet presAssocID="{A7CDA2D6-75AE-496E-B100-C26EBC6C55A6}" presName="composite" presStyleCnt="0"/>
      <dgm:spPr/>
    </dgm:pt>
    <dgm:pt modelId="{522C93FF-D6C0-47B8-917F-312209EAFF62}" type="pres">
      <dgm:prSet presAssocID="{A7CDA2D6-75AE-496E-B100-C26EBC6C55A6}" presName="bentUpArrow1" presStyleLbl="alignImgPlace1" presStyleIdx="2" presStyleCnt="3" custLinFactNeighborX="-85796" custLinFactNeighborY="-2958"/>
      <dgm:spPr/>
    </dgm:pt>
    <dgm:pt modelId="{7A28AAC7-77CD-44FB-AB1B-EB11B7ECBEA6}" type="pres">
      <dgm:prSet presAssocID="{A7CDA2D6-75AE-496E-B100-C26EBC6C55A6}" presName="ParentText" presStyleLbl="node1" presStyleIdx="2" presStyleCnt="4" custLinFactNeighborX="-94131" custLinFactNeighborY="-1265">
        <dgm:presLayoutVars>
          <dgm:chMax val="1"/>
          <dgm:chPref val="1"/>
          <dgm:bulletEnabled val="1"/>
        </dgm:presLayoutVars>
      </dgm:prSet>
      <dgm:spPr/>
    </dgm:pt>
    <dgm:pt modelId="{2A3FCB49-A5AA-4B05-8F22-85D4AB42B09F}" type="pres">
      <dgm:prSet presAssocID="{A7CDA2D6-75AE-496E-B100-C26EBC6C55A6}" presName="ChildText" presStyleLbl="revTx" presStyleIdx="2" presStyleCnt="3" custScaleX="293116" custScaleY="118031" custLinFactNeighborX="-34213" custLinFactNeighborY="-3113">
        <dgm:presLayoutVars>
          <dgm:chMax val="0"/>
          <dgm:chPref val="0"/>
          <dgm:bulletEnabled val="1"/>
        </dgm:presLayoutVars>
      </dgm:prSet>
      <dgm:spPr/>
    </dgm:pt>
    <dgm:pt modelId="{EC7EC028-8693-44B7-A96F-3D243AED54A2}" type="pres">
      <dgm:prSet presAssocID="{6253897A-AAD6-4A30-8DD8-EE32F27A0665}" presName="sibTrans" presStyleCnt="0"/>
      <dgm:spPr/>
    </dgm:pt>
    <dgm:pt modelId="{2899D705-253C-4759-8981-8F89A2B8151C}" type="pres">
      <dgm:prSet presAssocID="{BE0D88BA-3344-4001-A362-1E36D926B0A0}" presName="composite" presStyleCnt="0"/>
      <dgm:spPr/>
    </dgm:pt>
    <dgm:pt modelId="{B2DC1038-11A7-4343-94AE-BD90D56FD222}" type="pres">
      <dgm:prSet presAssocID="{BE0D88BA-3344-4001-A362-1E36D926B0A0}" presName="ParentText" presStyleLbl="node1" presStyleIdx="3" presStyleCnt="4" custLinFactNeighborX="-81931" custLinFactNeighborY="6327">
        <dgm:presLayoutVars>
          <dgm:chMax val="1"/>
          <dgm:chPref val="1"/>
          <dgm:bulletEnabled val="1"/>
        </dgm:presLayoutVars>
      </dgm:prSet>
      <dgm:spPr/>
    </dgm:pt>
  </dgm:ptLst>
  <dgm:cxnLst>
    <dgm:cxn modelId="{E21AB60E-39E4-4213-8BF1-7AE9EB8DDC24}" type="presOf" srcId="{2769B7F8-90A8-434D-9FB0-43DB2AF88B15}" destId="{2A3FCB49-A5AA-4B05-8F22-85D4AB42B09F}" srcOrd="0" destOrd="1" presId="urn:microsoft.com/office/officeart/2005/8/layout/StepDownProcess"/>
    <dgm:cxn modelId="{554A4D10-4645-4C66-9D2E-B51802848D61}" type="presOf" srcId="{3FB064EE-C2D7-4F3E-9C79-281206FDBBC3}" destId="{2A3FCB49-A5AA-4B05-8F22-85D4AB42B09F}" srcOrd="0" destOrd="0" presId="urn:microsoft.com/office/officeart/2005/8/layout/StepDownProcess"/>
    <dgm:cxn modelId="{F9E86920-9169-4879-BE12-6D9216DC5AD1}" srcId="{F6F75ADE-EF56-43ED-BB6C-2AC4CA676383}" destId="{BE0D88BA-3344-4001-A362-1E36D926B0A0}" srcOrd="3" destOrd="0" parTransId="{BF69D5E4-4C13-43FE-91A8-2161CA07883F}" sibTransId="{20284F6C-5E2E-45A4-B384-92D73DB381D5}"/>
    <dgm:cxn modelId="{5495D82A-2AFD-4DCF-840B-8BF135000C81}" srcId="{F6F75ADE-EF56-43ED-BB6C-2AC4CA676383}" destId="{BE5AB63D-87AC-48BC-93A8-8ABF186F3227}" srcOrd="0" destOrd="0" parTransId="{C81A1B29-2C75-48C4-8BF6-85B2BB33F0FF}" sibTransId="{F4EE3209-FD69-4F4F-90AA-7A4D8184352D}"/>
    <dgm:cxn modelId="{0E5E8238-EE5E-4EA2-B7FD-7B8E825FECE6}" type="presOf" srcId="{F0633AD4-8870-4903-8276-979FF64CD6F2}" destId="{AF6C3BA1-3CD5-482D-AA4A-B24B8D3B6849}" srcOrd="0" destOrd="0" presId="urn:microsoft.com/office/officeart/2005/8/layout/StepDownProcess"/>
    <dgm:cxn modelId="{659F5464-17E3-4566-98D4-C857AE9B1A79}" srcId="{F6F75ADE-EF56-43ED-BB6C-2AC4CA676383}" destId="{A7CDA2D6-75AE-496E-B100-C26EBC6C55A6}" srcOrd="2" destOrd="0" parTransId="{25B372C9-69C8-4D2A-87B1-60DF690095D2}" sibTransId="{6253897A-AAD6-4A30-8DD8-EE32F27A0665}"/>
    <dgm:cxn modelId="{83866566-459D-4621-B015-089166A6F46A}" type="presOf" srcId="{BE0D88BA-3344-4001-A362-1E36D926B0A0}" destId="{B2DC1038-11A7-4343-94AE-BD90D56FD222}" srcOrd="0" destOrd="0" presId="urn:microsoft.com/office/officeart/2005/8/layout/StepDownProcess"/>
    <dgm:cxn modelId="{91952F4F-30B2-43FB-A934-3C3FC3B568C4}" type="presOf" srcId="{BE5AB63D-87AC-48BC-93A8-8ABF186F3227}" destId="{F18E8E2D-9F0F-4CB1-A8A0-AEF7C36163BC}" srcOrd="0" destOrd="0" presId="urn:microsoft.com/office/officeart/2005/8/layout/StepDownProcess"/>
    <dgm:cxn modelId="{0B139D82-AE52-42FC-BF3F-1557018693FC}" type="presOf" srcId="{615BF494-C4B3-486C-B04A-012166E332CF}" destId="{09E6AB14-331B-4B65-BD17-A87DBF7C34AA}" srcOrd="0" destOrd="0" presId="urn:microsoft.com/office/officeart/2005/8/layout/StepDownProcess"/>
    <dgm:cxn modelId="{D08F1089-1B07-4B00-ACA1-2ED89897DEA2}" type="presOf" srcId="{F6F75ADE-EF56-43ED-BB6C-2AC4CA676383}" destId="{A1D10CA9-C890-43B8-A8BF-0C8902178A14}" srcOrd="0" destOrd="0" presId="urn:microsoft.com/office/officeart/2005/8/layout/StepDownProcess"/>
    <dgm:cxn modelId="{FE5C079C-009A-440F-AB94-EE20E751C60B}" srcId="{BE5AB63D-87AC-48BC-93A8-8ABF186F3227}" destId="{615BF494-C4B3-486C-B04A-012166E332CF}" srcOrd="0" destOrd="0" parTransId="{744DCE5E-298E-4B1F-A0A6-3A087E440249}" sibTransId="{2F60C945-74C5-48E5-B682-0FD9CC395881}"/>
    <dgm:cxn modelId="{EA176BA0-C477-40A7-87D8-A307E445F025}" srcId="{A7CDA2D6-75AE-496E-B100-C26EBC6C55A6}" destId="{3FB064EE-C2D7-4F3E-9C79-281206FDBBC3}" srcOrd="0" destOrd="0" parTransId="{A268804A-7788-4ACF-86DB-FE5CFE3E7A6E}" sibTransId="{A5E685C9-0EC8-4FA9-8C2E-C7E62771AB53}"/>
    <dgm:cxn modelId="{5F83C0BD-6AFD-4647-B5F9-3C806ECC95E7}" srcId="{A7CDA2D6-75AE-496E-B100-C26EBC6C55A6}" destId="{2769B7F8-90A8-434D-9FB0-43DB2AF88B15}" srcOrd="1" destOrd="0" parTransId="{49266166-2564-4CAB-88EB-EB89AC6A71F3}" sibTransId="{C65E186A-26D0-4EA4-AAB3-EA570DE53CE7}"/>
    <dgm:cxn modelId="{7CFD9BDF-0700-4088-9A0A-A21E03E41F57}" type="presOf" srcId="{A7CDA2D6-75AE-496E-B100-C26EBC6C55A6}" destId="{7A28AAC7-77CD-44FB-AB1B-EB11B7ECBEA6}" srcOrd="0" destOrd="0" presId="urn:microsoft.com/office/officeart/2005/8/layout/StepDownProcess"/>
    <dgm:cxn modelId="{1386C9E0-D42B-4C95-9E47-95BB4436FF9D}" type="presOf" srcId="{56AC2A50-C837-4B39-8F8B-991FB2060A37}" destId="{27BEADDA-E393-4D49-A879-B9199221FF18}" srcOrd="0" destOrd="0" presId="urn:microsoft.com/office/officeart/2005/8/layout/StepDownProcess"/>
    <dgm:cxn modelId="{E47FF6EB-F12B-472E-AC56-FF8EC400ADF2}" srcId="{56AC2A50-C837-4B39-8F8B-991FB2060A37}" destId="{F0633AD4-8870-4903-8276-979FF64CD6F2}" srcOrd="0" destOrd="0" parTransId="{231768FE-4435-40AB-B989-602BFC656963}" sibTransId="{8ED6A161-A406-48AD-ABBA-AF4253651302}"/>
    <dgm:cxn modelId="{6F4B17FE-C6A3-449A-A693-8937E51BD0A0}" srcId="{F6F75ADE-EF56-43ED-BB6C-2AC4CA676383}" destId="{56AC2A50-C837-4B39-8F8B-991FB2060A37}" srcOrd="1" destOrd="0" parTransId="{49C056C3-184D-419F-A1D5-AC2E3F99C67E}" sibTransId="{43E12FAD-570E-4432-800F-AF587BCA89FD}"/>
    <dgm:cxn modelId="{BFEA3011-8BFF-47E6-AA8E-8F90440F585A}" type="presParOf" srcId="{A1D10CA9-C890-43B8-A8BF-0C8902178A14}" destId="{6EE390EC-165E-4ECD-8344-B2DD7D62014D}" srcOrd="0" destOrd="0" presId="urn:microsoft.com/office/officeart/2005/8/layout/StepDownProcess"/>
    <dgm:cxn modelId="{28CA1EF0-CF54-467B-8111-58520E1D85F9}" type="presParOf" srcId="{6EE390EC-165E-4ECD-8344-B2DD7D62014D}" destId="{20EBFA75-5071-494A-966C-C20ACB308D21}" srcOrd="0" destOrd="0" presId="urn:microsoft.com/office/officeart/2005/8/layout/StepDownProcess"/>
    <dgm:cxn modelId="{04B7FC76-3784-4955-A2C7-10EC21FCD0E2}" type="presParOf" srcId="{6EE390EC-165E-4ECD-8344-B2DD7D62014D}" destId="{F18E8E2D-9F0F-4CB1-A8A0-AEF7C36163BC}" srcOrd="1" destOrd="0" presId="urn:microsoft.com/office/officeart/2005/8/layout/StepDownProcess"/>
    <dgm:cxn modelId="{E851C933-49F2-48CF-AFF8-2CA26B63EDC7}" type="presParOf" srcId="{6EE390EC-165E-4ECD-8344-B2DD7D62014D}" destId="{09E6AB14-331B-4B65-BD17-A87DBF7C34AA}" srcOrd="2" destOrd="0" presId="urn:microsoft.com/office/officeart/2005/8/layout/StepDownProcess"/>
    <dgm:cxn modelId="{385DD20C-0C57-4D9D-8693-A380DE152C9A}" type="presParOf" srcId="{A1D10CA9-C890-43B8-A8BF-0C8902178A14}" destId="{4A3A7095-67B9-45D6-A453-13A4C404AE4A}" srcOrd="1" destOrd="0" presId="urn:microsoft.com/office/officeart/2005/8/layout/StepDownProcess"/>
    <dgm:cxn modelId="{74429D7E-CF01-4FD3-A966-CF383C94B574}" type="presParOf" srcId="{A1D10CA9-C890-43B8-A8BF-0C8902178A14}" destId="{9D470940-E78A-4320-8B67-973B33CA7E6D}" srcOrd="2" destOrd="0" presId="urn:microsoft.com/office/officeart/2005/8/layout/StepDownProcess"/>
    <dgm:cxn modelId="{D410EDF0-A631-4837-B94E-2CF5BC3F473B}" type="presParOf" srcId="{9D470940-E78A-4320-8B67-973B33CA7E6D}" destId="{0FE7D455-C5C0-48BE-9E74-ADD35C9B8569}" srcOrd="0" destOrd="0" presId="urn:microsoft.com/office/officeart/2005/8/layout/StepDownProcess"/>
    <dgm:cxn modelId="{6A9BA975-667F-429D-B8D2-F2EFD4A2D51B}" type="presParOf" srcId="{9D470940-E78A-4320-8B67-973B33CA7E6D}" destId="{27BEADDA-E393-4D49-A879-B9199221FF18}" srcOrd="1" destOrd="0" presId="urn:microsoft.com/office/officeart/2005/8/layout/StepDownProcess"/>
    <dgm:cxn modelId="{A0B1322F-520C-447A-9CCB-117F3766721B}" type="presParOf" srcId="{9D470940-E78A-4320-8B67-973B33CA7E6D}" destId="{AF6C3BA1-3CD5-482D-AA4A-B24B8D3B6849}" srcOrd="2" destOrd="0" presId="urn:microsoft.com/office/officeart/2005/8/layout/StepDownProcess"/>
    <dgm:cxn modelId="{B6DA7856-9262-477B-8C7A-2FE78FF2227C}" type="presParOf" srcId="{A1D10CA9-C890-43B8-A8BF-0C8902178A14}" destId="{F9E9FB67-87B7-48EC-B7FB-2F2E127EFBC3}" srcOrd="3" destOrd="0" presId="urn:microsoft.com/office/officeart/2005/8/layout/StepDownProcess"/>
    <dgm:cxn modelId="{9BEE177C-3B33-4CDE-B737-9F1E9A77605C}" type="presParOf" srcId="{A1D10CA9-C890-43B8-A8BF-0C8902178A14}" destId="{11A2696A-FAC2-4B0F-A376-E14527F56543}" srcOrd="4" destOrd="0" presId="urn:microsoft.com/office/officeart/2005/8/layout/StepDownProcess"/>
    <dgm:cxn modelId="{6106EFCB-45D4-407E-8343-56CECCE235F3}" type="presParOf" srcId="{11A2696A-FAC2-4B0F-A376-E14527F56543}" destId="{522C93FF-D6C0-47B8-917F-312209EAFF62}" srcOrd="0" destOrd="0" presId="urn:microsoft.com/office/officeart/2005/8/layout/StepDownProcess"/>
    <dgm:cxn modelId="{37AACC4E-60F8-4AB4-8898-AC7CF90B1148}" type="presParOf" srcId="{11A2696A-FAC2-4B0F-A376-E14527F56543}" destId="{7A28AAC7-77CD-44FB-AB1B-EB11B7ECBEA6}" srcOrd="1" destOrd="0" presId="urn:microsoft.com/office/officeart/2005/8/layout/StepDownProcess"/>
    <dgm:cxn modelId="{ACF12907-E1D5-4135-85F1-F8609CCF3232}" type="presParOf" srcId="{11A2696A-FAC2-4B0F-A376-E14527F56543}" destId="{2A3FCB49-A5AA-4B05-8F22-85D4AB42B09F}" srcOrd="2" destOrd="0" presId="urn:microsoft.com/office/officeart/2005/8/layout/StepDownProcess"/>
    <dgm:cxn modelId="{B4DFE728-9CAE-4BDF-B384-BC5675984CED}" type="presParOf" srcId="{A1D10CA9-C890-43B8-A8BF-0C8902178A14}" destId="{EC7EC028-8693-44B7-A96F-3D243AED54A2}" srcOrd="5" destOrd="0" presId="urn:microsoft.com/office/officeart/2005/8/layout/StepDownProcess"/>
    <dgm:cxn modelId="{2FFD4D7E-D295-499B-B6CA-CB7A0D1AEC9D}" type="presParOf" srcId="{A1D10CA9-C890-43B8-A8BF-0C8902178A14}" destId="{2899D705-253C-4759-8981-8F89A2B8151C}" srcOrd="6" destOrd="0" presId="urn:microsoft.com/office/officeart/2005/8/layout/StepDownProcess"/>
    <dgm:cxn modelId="{596A68A7-D942-420E-80AE-F95F7E0A033A}" type="presParOf" srcId="{2899D705-253C-4759-8981-8F89A2B8151C}" destId="{B2DC1038-11A7-4343-94AE-BD90D56FD22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E36361-02AA-4832-B9F1-32DEFFD2D5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2D1029-4A39-4D38-AE7A-0A277C474A32}">
      <dgm:prSet phldrT="[Text]" phldr="1"/>
      <dgm:spPr/>
      <dgm:t>
        <a:bodyPr/>
        <a:lstStyle/>
        <a:p>
          <a:endParaRPr lang="en-US"/>
        </a:p>
      </dgm:t>
    </dgm:pt>
    <dgm:pt modelId="{CE121C75-11B6-48BE-B59A-373120A8952A}" type="parTrans" cxnId="{54DC4439-8624-4B81-9726-69B056526580}">
      <dgm:prSet/>
      <dgm:spPr/>
      <dgm:t>
        <a:bodyPr/>
        <a:lstStyle/>
        <a:p>
          <a:endParaRPr lang="en-US"/>
        </a:p>
      </dgm:t>
    </dgm:pt>
    <dgm:pt modelId="{9E19A2A5-75C1-4F0E-86C1-91BC7460566F}" type="sibTrans" cxnId="{54DC4439-8624-4B81-9726-69B056526580}">
      <dgm:prSet/>
      <dgm:spPr/>
      <dgm:t>
        <a:bodyPr/>
        <a:lstStyle/>
        <a:p>
          <a:endParaRPr lang="en-US"/>
        </a:p>
      </dgm:t>
    </dgm:pt>
    <dgm:pt modelId="{8EEE7BE0-8F00-4D5D-BF06-189524D68CA9}">
      <dgm:prSet phldrT="[Text]"/>
      <dgm:spPr/>
      <dgm:t>
        <a:bodyPr/>
        <a:lstStyle/>
        <a:p>
          <a:pPr algn="ctr"/>
          <a:r>
            <a:rPr lang="en-US">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gm:t>
    </dgm:pt>
    <dgm:pt modelId="{8BFEF8B1-7169-4E8C-AF2F-F1CBE27615BA}" type="parTrans" cxnId="{2B65795F-0DF9-481D-AA20-E8F0C07B7F94}">
      <dgm:prSet/>
      <dgm:spPr/>
      <dgm:t>
        <a:bodyPr/>
        <a:lstStyle/>
        <a:p>
          <a:endParaRPr lang="en-US"/>
        </a:p>
      </dgm:t>
    </dgm:pt>
    <dgm:pt modelId="{419C038A-BFC7-48E2-BDDA-C736C04CE198}" type="sibTrans" cxnId="{2B65795F-0DF9-481D-AA20-E8F0C07B7F94}">
      <dgm:prSet/>
      <dgm:spPr/>
      <dgm:t>
        <a:bodyPr/>
        <a:lstStyle/>
        <a:p>
          <a:endParaRPr lang="en-US"/>
        </a:p>
      </dgm:t>
    </dgm:pt>
    <dgm:pt modelId="{84772DC9-13B1-42BF-AE18-410664C98F3F}">
      <dgm:prSet phldrT="[Text]" phldr="1"/>
      <dgm:spPr/>
      <dgm:t>
        <a:bodyPr/>
        <a:lstStyle/>
        <a:p>
          <a:endParaRPr lang="en-US"/>
        </a:p>
      </dgm:t>
    </dgm:pt>
    <dgm:pt modelId="{47B1873B-08E0-4953-9A26-F2791A68094B}" type="parTrans" cxnId="{4D37BBEC-03C5-4FB8-8C5F-07DD79A98EAA}">
      <dgm:prSet/>
      <dgm:spPr/>
      <dgm:t>
        <a:bodyPr/>
        <a:lstStyle/>
        <a:p>
          <a:endParaRPr lang="en-US"/>
        </a:p>
      </dgm:t>
    </dgm:pt>
    <dgm:pt modelId="{4DE89A84-856B-40F6-94B0-AD5ED6CF775E}" type="sibTrans" cxnId="{4D37BBEC-03C5-4FB8-8C5F-07DD79A98EAA}">
      <dgm:prSet/>
      <dgm:spPr/>
      <dgm:t>
        <a:bodyPr/>
        <a:lstStyle/>
        <a:p>
          <a:endParaRPr lang="en-US"/>
        </a:p>
      </dgm:t>
    </dgm:pt>
    <dgm:pt modelId="{ED716367-7759-4A0D-97A6-E3B3F575233C}">
      <dgm:prSet phldrT="[Text]"/>
      <dgm:spPr/>
      <dgm:t>
        <a:bodyPr/>
        <a:lstStyle/>
        <a:p>
          <a:pPr algn="ctr"/>
          <a:r>
            <a:rPr lang="en-US">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gm:t>
    </dgm:pt>
    <dgm:pt modelId="{867E0BB4-8FFA-4AA3-8806-CDAD99439CB2}" type="sibTrans" cxnId="{EF3ED86C-9A15-4A0B-8C5C-14251BE1151C}">
      <dgm:prSet/>
      <dgm:spPr/>
      <dgm:t>
        <a:bodyPr/>
        <a:lstStyle/>
        <a:p>
          <a:endParaRPr lang="en-US"/>
        </a:p>
      </dgm:t>
    </dgm:pt>
    <dgm:pt modelId="{5E9C1196-8100-4682-A5A1-1F7718311305}" type="parTrans" cxnId="{EF3ED86C-9A15-4A0B-8C5C-14251BE1151C}">
      <dgm:prSet/>
      <dgm:spPr/>
      <dgm:t>
        <a:bodyPr/>
        <a:lstStyle/>
        <a:p>
          <a:endParaRPr lang="en-US"/>
        </a:p>
      </dgm:t>
    </dgm:pt>
    <dgm:pt modelId="{85B9902A-3554-4BCC-937F-2BE1A8320C3C}">
      <dgm:prSet/>
      <dgm:spPr/>
      <dgm:t>
        <a:bodyPr/>
        <a:lstStyle/>
        <a:p>
          <a:pPr algn="ctr"/>
          <a:r>
            <a:rPr lang="en-US">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gm:t>
    </dgm:pt>
    <dgm:pt modelId="{483C5819-99D3-48AA-8EC2-328C04431A5A}" type="parTrans" cxnId="{C2686DE3-F0E9-4F45-B208-131353598EAC}">
      <dgm:prSet/>
      <dgm:spPr/>
      <dgm:t>
        <a:bodyPr/>
        <a:lstStyle/>
        <a:p>
          <a:endParaRPr lang="en-US"/>
        </a:p>
      </dgm:t>
    </dgm:pt>
    <dgm:pt modelId="{D6C1C62E-6B00-4532-AE3D-44FF47F4E4F5}" type="sibTrans" cxnId="{C2686DE3-F0E9-4F45-B208-131353598EAC}">
      <dgm:prSet/>
      <dgm:spPr/>
      <dgm:t>
        <a:bodyPr/>
        <a:lstStyle/>
        <a:p>
          <a:endParaRPr lang="en-US"/>
        </a:p>
      </dgm:t>
    </dgm:pt>
    <dgm:pt modelId="{0C3011AC-C14D-4636-B653-3438CC671B25}" type="pres">
      <dgm:prSet presAssocID="{D9E36361-02AA-4832-B9F1-32DEFFD2D52D}" presName="linear" presStyleCnt="0">
        <dgm:presLayoutVars>
          <dgm:animLvl val="lvl"/>
          <dgm:resizeHandles val="exact"/>
        </dgm:presLayoutVars>
      </dgm:prSet>
      <dgm:spPr/>
    </dgm:pt>
    <dgm:pt modelId="{C52A6C9E-8DBE-453F-80CE-58E0246399C9}" type="pres">
      <dgm:prSet presAssocID="{ED716367-7759-4A0D-97A6-E3B3F575233C}" presName="parentText" presStyleLbl="node1" presStyleIdx="0" presStyleCnt="3">
        <dgm:presLayoutVars>
          <dgm:chMax val="0"/>
          <dgm:bulletEnabled val="1"/>
        </dgm:presLayoutVars>
      </dgm:prSet>
      <dgm:spPr/>
    </dgm:pt>
    <dgm:pt modelId="{B31CA77F-D3EB-42A0-A377-6FCF18DA7F6F}" type="pres">
      <dgm:prSet presAssocID="{ED716367-7759-4A0D-97A6-E3B3F575233C}" presName="childText" presStyleLbl="revTx" presStyleIdx="0" presStyleCnt="2">
        <dgm:presLayoutVars>
          <dgm:bulletEnabled val="1"/>
        </dgm:presLayoutVars>
      </dgm:prSet>
      <dgm:spPr/>
    </dgm:pt>
    <dgm:pt modelId="{B8BEB2D8-51D2-4D85-9EDD-50AABFEF2055}" type="pres">
      <dgm:prSet presAssocID="{8EEE7BE0-8F00-4D5D-BF06-189524D68CA9}" presName="parentText" presStyleLbl="node1" presStyleIdx="1" presStyleCnt="3">
        <dgm:presLayoutVars>
          <dgm:chMax val="0"/>
          <dgm:bulletEnabled val="1"/>
        </dgm:presLayoutVars>
      </dgm:prSet>
      <dgm:spPr/>
    </dgm:pt>
    <dgm:pt modelId="{0EFC6D61-E901-4836-B039-993808704E6C}" type="pres">
      <dgm:prSet presAssocID="{8EEE7BE0-8F00-4D5D-BF06-189524D68CA9}" presName="childText" presStyleLbl="revTx" presStyleIdx="1" presStyleCnt="2">
        <dgm:presLayoutVars>
          <dgm:bulletEnabled val="1"/>
        </dgm:presLayoutVars>
      </dgm:prSet>
      <dgm:spPr/>
    </dgm:pt>
    <dgm:pt modelId="{E1D9AA4F-3991-48F1-B0AB-E253DB8DB981}" type="pres">
      <dgm:prSet presAssocID="{85B9902A-3554-4BCC-937F-2BE1A8320C3C}" presName="parentText" presStyleLbl="node1" presStyleIdx="2" presStyleCnt="3">
        <dgm:presLayoutVars>
          <dgm:chMax val="0"/>
          <dgm:bulletEnabled val="1"/>
        </dgm:presLayoutVars>
      </dgm:prSet>
      <dgm:spPr/>
    </dgm:pt>
  </dgm:ptLst>
  <dgm:cxnLst>
    <dgm:cxn modelId="{FD060708-F8DA-4397-9183-BAF2172D3F62}" type="presOf" srcId="{422D1029-4A39-4D38-AE7A-0A277C474A32}" destId="{B31CA77F-D3EB-42A0-A377-6FCF18DA7F6F}" srcOrd="0" destOrd="0" presId="urn:microsoft.com/office/officeart/2005/8/layout/vList2"/>
    <dgm:cxn modelId="{917E1C30-507A-49F7-9C51-B1D983E8550C}" type="presOf" srcId="{D9E36361-02AA-4832-B9F1-32DEFFD2D52D}" destId="{0C3011AC-C14D-4636-B653-3438CC671B25}" srcOrd="0" destOrd="0" presId="urn:microsoft.com/office/officeart/2005/8/layout/vList2"/>
    <dgm:cxn modelId="{54DC4439-8624-4B81-9726-69B056526580}" srcId="{ED716367-7759-4A0D-97A6-E3B3F575233C}" destId="{422D1029-4A39-4D38-AE7A-0A277C474A32}" srcOrd="0" destOrd="0" parTransId="{CE121C75-11B6-48BE-B59A-373120A8952A}" sibTransId="{9E19A2A5-75C1-4F0E-86C1-91BC7460566F}"/>
    <dgm:cxn modelId="{BA970D3E-7012-4794-9625-52E632198220}" type="presOf" srcId="{85B9902A-3554-4BCC-937F-2BE1A8320C3C}" destId="{E1D9AA4F-3991-48F1-B0AB-E253DB8DB981}" srcOrd="0" destOrd="0" presId="urn:microsoft.com/office/officeart/2005/8/layout/vList2"/>
    <dgm:cxn modelId="{2B65795F-0DF9-481D-AA20-E8F0C07B7F94}" srcId="{D9E36361-02AA-4832-B9F1-32DEFFD2D52D}" destId="{8EEE7BE0-8F00-4D5D-BF06-189524D68CA9}" srcOrd="1" destOrd="0" parTransId="{8BFEF8B1-7169-4E8C-AF2F-F1CBE27615BA}" sibTransId="{419C038A-BFC7-48E2-BDDA-C736C04CE198}"/>
    <dgm:cxn modelId="{7F3B2946-C6A1-46FB-BC8C-C31BED094720}" type="presOf" srcId="{ED716367-7759-4A0D-97A6-E3B3F575233C}" destId="{C52A6C9E-8DBE-453F-80CE-58E0246399C9}" srcOrd="0" destOrd="0" presId="urn:microsoft.com/office/officeart/2005/8/layout/vList2"/>
    <dgm:cxn modelId="{EF3ED86C-9A15-4A0B-8C5C-14251BE1151C}" srcId="{D9E36361-02AA-4832-B9F1-32DEFFD2D52D}" destId="{ED716367-7759-4A0D-97A6-E3B3F575233C}" srcOrd="0" destOrd="0" parTransId="{5E9C1196-8100-4682-A5A1-1F7718311305}" sibTransId="{867E0BB4-8FFA-4AA3-8806-CDAD99439CB2}"/>
    <dgm:cxn modelId="{0551FAD5-7BDD-4944-B7BC-1BB48CF995FF}" type="presOf" srcId="{8EEE7BE0-8F00-4D5D-BF06-189524D68CA9}" destId="{B8BEB2D8-51D2-4D85-9EDD-50AABFEF2055}" srcOrd="0" destOrd="0" presId="urn:microsoft.com/office/officeart/2005/8/layout/vList2"/>
    <dgm:cxn modelId="{C2686DE3-F0E9-4F45-B208-131353598EAC}" srcId="{D9E36361-02AA-4832-B9F1-32DEFFD2D52D}" destId="{85B9902A-3554-4BCC-937F-2BE1A8320C3C}" srcOrd="2" destOrd="0" parTransId="{483C5819-99D3-48AA-8EC2-328C04431A5A}" sibTransId="{D6C1C62E-6B00-4532-AE3D-44FF47F4E4F5}"/>
    <dgm:cxn modelId="{4D37BBEC-03C5-4FB8-8C5F-07DD79A98EAA}" srcId="{8EEE7BE0-8F00-4D5D-BF06-189524D68CA9}" destId="{84772DC9-13B1-42BF-AE18-410664C98F3F}" srcOrd="0" destOrd="0" parTransId="{47B1873B-08E0-4953-9A26-F2791A68094B}" sibTransId="{4DE89A84-856B-40F6-94B0-AD5ED6CF775E}"/>
    <dgm:cxn modelId="{FECE19F2-024D-4BEF-9930-9F4160B3A63D}" type="presOf" srcId="{84772DC9-13B1-42BF-AE18-410664C98F3F}" destId="{0EFC6D61-E901-4836-B039-993808704E6C}" srcOrd="0" destOrd="0" presId="urn:microsoft.com/office/officeart/2005/8/layout/vList2"/>
    <dgm:cxn modelId="{1EB0CC60-4192-427C-96F7-F445B88C7AC6}" type="presParOf" srcId="{0C3011AC-C14D-4636-B653-3438CC671B25}" destId="{C52A6C9E-8DBE-453F-80CE-58E0246399C9}" srcOrd="0" destOrd="0" presId="urn:microsoft.com/office/officeart/2005/8/layout/vList2"/>
    <dgm:cxn modelId="{D4504D86-7ED0-44CD-81BA-3F15229D75B6}" type="presParOf" srcId="{0C3011AC-C14D-4636-B653-3438CC671B25}" destId="{B31CA77F-D3EB-42A0-A377-6FCF18DA7F6F}" srcOrd="1" destOrd="0" presId="urn:microsoft.com/office/officeart/2005/8/layout/vList2"/>
    <dgm:cxn modelId="{695C752C-A156-42C0-A0D9-D0CC8CF025CF}" type="presParOf" srcId="{0C3011AC-C14D-4636-B653-3438CC671B25}" destId="{B8BEB2D8-51D2-4D85-9EDD-50AABFEF2055}" srcOrd="2" destOrd="0" presId="urn:microsoft.com/office/officeart/2005/8/layout/vList2"/>
    <dgm:cxn modelId="{4F7A0780-B106-4A0A-BF1D-52A684D3BF74}" type="presParOf" srcId="{0C3011AC-C14D-4636-B653-3438CC671B25}" destId="{0EFC6D61-E901-4836-B039-993808704E6C}" srcOrd="3" destOrd="0" presId="urn:microsoft.com/office/officeart/2005/8/layout/vList2"/>
    <dgm:cxn modelId="{1A9A5B88-CEE7-44C5-B92A-36CB3BE7EE9C}" type="presParOf" srcId="{0C3011AC-C14D-4636-B653-3438CC671B25}" destId="{E1D9AA4F-3991-48F1-B0AB-E253DB8DB9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5EDD-A51C-42A9-A90F-0AF8FF987BDD}">
      <dsp:nvSpPr>
        <dsp:cNvPr id="0" name=""/>
        <dsp:cNvSpPr/>
      </dsp:nvSpPr>
      <dsp:spPr>
        <a:xfrm>
          <a:off x="3328570" y="3301947"/>
          <a:ext cx="1517398" cy="1517398"/>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System Test Coordinator (STC)</a:t>
          </a:r>
        </a:p>
      </dsp:txBody>
      <dsp:txXfrm>
        <a:off x="3550788" y="3524165"/>
        <a:ext cx="1072962" cy="1072962"/>
      </dsp:txXfrm>
    </dsp:sp>
    <dsp:sp modelId="{E77A35C0-00E7-44E0-B0A1-3F6AE8CFB3DF}">
      <dsp:nvSpPr>
        <dsp:cNvPr id="0" name=""/>
        <dsp:cNvSpPr/>
      </dsp:nvSpPr>
      <dsp:spPr>
        <a:xfrm rot="10800000">
          <a:off x="533987" y="3844417"/>
          <a:ext cx="2640880" cy="432458"/>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86F645D-3221-4AED-A5B5-C40C09203A41}">
      <dsp:nvSpPr>
        <dsp:cNvPr id="0" name=""/>
        <dsp:cNvSpPr/>
      </dsp:nvSpPr>
      <dsp:spPr>
        <a:xfrm>
          <a:off x="2897" y="3635775"/>
          <a:ext cx="1062179" cy="84974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GKIDS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SIS Coordinators</a:t>
          </a:r>
        </a:p>
      </dsp:txBody>
      <dsp:txXfrm>
        <a:off x="27785" y="3660663"/>
        <a:ext cx="1012403" cy="799967"/>
      </dsp:txXfrm>
    </dsp:sp>
    <dsp:sp modelId="{464D594D-242C-463E-B32E-1053E8E227D6}">
      <dsp:nvSpPr>
        <dsp:cNvPr id="0" name=""/>
        <dsp:cNvSpPr/>
      </dsp:nvSpPr>
      <dsp:spPr>
        <a:xfrm rot="12150000">
          <a:off x="703952" y="2989946"/>
          <a:ext cx="2640880" cy="432458"/>
        </a:xfrm>
        <a:prstGeom prst="leftArrow">
          <a:avLst>
            <a:gd name="adj1" fmla="val 60000"/>
            <a:gd name="adj2" fmla="val 5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F893C72-34C1-42AA-8331-37B665C2F9B2}">
      <dsp:nvSpPr>
        <dsp:cNvPr id="0" name=""/>
        <dsp:cNvSpPr/>
      </dsp:nvSpPr>
      <dsp:spPr>
        <a:xfrm>
          <a:off x="273375" y="2275993"/>
          <a:ext cx="1062179" cy="849743"/>
        </a:xfrm>
        <a:prstGeom prst="roundRect">
          <a:avLst>
            <a:gd name="adj" fmla="val 10000"/>
          </a:avLst>
        </a:prstGeom>
        <a:gradFill rotWithShape="0">
          <a:gsLst>
            <a:gs pos="0">
              <a:schemeClr val="accent5">
                <a:hueOff val="-844818"/>
                <a:satOff val="-2177"/>
                <a:lumOff val="-1471"/>
                <a:alphaOff val="0"/>
                <a:lumMod val="110000"/>
                <a:satMod val="105000"/>
                <a:tint val="67000"/>
              </a:schemeClr>
            </a:gs>
            <a:gs pos="50000">
              <a:schemeClr val="accent5">
                <a:hueOff val="-844818"/>
                <a:satOff val="-2177"/>
                <a:lumOff val="-1471"/>
                <a:alphaOff val="0"/>
                <a:lumMod val="105000"/>
                <a:satMod val="103000"/>
                <a:tint val="73000"/>
              </a:schemeClr>
            </a:gs>
            <a:gs pos="100000">
              <a:schemeClr val="accent5">
                <a:hueOff val="-844818"/>
                <a:satOff val="-2177"/>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Georgia Milestones – Technology Directors</a:t>
          </a:r>
        </a:p>
      </dsp:txBody>
      <dsp:txXfrm>
        <a:off x="298263" y="2300881"/>
        <a:ext cx="1012403" cy="799967"/>
      </dsp:txXfrm>
    </dsp:sp>
    <dsp:sp modelId="{35897AB9-F50F-4154-B1CE-29D21B0F3317}">
      <dsp:nvSpPr>
        <dsp:cNvPr id="0" name=""/>
        <dsp:cNvSpPr/>
      </dsp:nvSpPr>
      <dsp:spPr>
        <a:xfrm rot="13500000">
          <a:off x="1187971" y="2265560"/>
          <a:ext cx="2640880" cy="432458"/>
        </a:xfrm>
        <a:prstGeom prst="leftArrow">
          <a:avLst>
            <a:gd name="adj1" fmla="val 60000"/>
            <a:gd name="adj2" fmla="val 5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6B5C0C3-1107-4481-ADE9-C2EAAC4A4E9D}">
      <dsp:nvSpPr>
        <dsp:cNvPr id="0" name=""/>
        <dsp:cNvSpPr/>
      </dsp:nvSpPr>
      <dsp:spPr>
        <a:xfrm>
          <a:off x="1043630" y="1123225"/>
          <a:ext cx="1062179" cy="849743"/>
        </a:xfrm>
        <a:prstGeom prst="roundRect">
          <a:avLst>
            <a:gd name="adj" fmla="val 1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ACCESS for ELLs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ESOL/Title III Coordinators</a:t>
          </a:r>
        </a:p>
      </dsp:txBody>
      <dsp:txXfrm>
        <a:off x="1068518" y="1148113"/>
        <a:ext cx="1012403" cy="799967"/>
      </dsp:txXfrm>
    </dsp:sp>
    <dsp:sp modelId="{0AB9F6B9-2E7A-4328-AF7E-AAD1DA9ECC16}">
      <dsp:nvSpPr>
        <dsp:cNvPr id="0" name=""/>
        <dsp:cNvSpPr/>
      </dsp:nvSpPr>
      <dsp:spPr>
        <a:xfrm rot="14850000">
          <a:off x="1912357" y="1781540"/>
          <a:ext cx="2640880" cy="432458"/>
        </a:xfrm>
        <a:prstGeom prst="leftArrow">
          <a:avLst>
            <a:gd name="adj1" fmla="val 60000"/>
            <a:gd name="adj2" fmla="val 5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B7D79E4-17BA-40DA-9984-4206026BEABB}">
      <dsp:nvSpPr>
        <dsp:cNvPr id="0" name=""/>
        <dsp:cNvSpPr/>
      </dsp:nvSpPr>
      <dsp:spPr>
        <a:xfrm>
          <a:off x="2196398" y="352970"/>
          <a:ext cx="1062179" cy="849743"/>
        </a:xfrm>
        <a:prstGeom prst="roundRect">
          <a:avLst>
            <a:gd name="adj" fmla="val 10000"/>
          </a:avLst>
        </a:prstGeom>
        <a:gradFill rotWithShape="0">
          <a:gsLst>
            <a:gs pos="0">
              <a:schemeClr val="accent5">
                <a:hueOff val="-2534453"/>
                <a:satOff val="-6532"/>
                <a:lumOff val="-4412"/>
                <a:alphaOff val="0"/>
                <a:lumMod val="110000"/>
                <a:satMod val="105000"/>
                <a:tint val="67000"/>
              </a:schemeClr>
            </a:gs>
            <a:gs pos="50000">
              <a:schemeClr val="accent5">
                <a:hueOff val="-2534453"/>
                <a:satOff val="-6532"/>
                <a:lumOff val="-4412"/>
                <a:alphaOff val="0"/>
                <a:lumMod val="105000"/>
                <a:satMod val="103000"/>
                <a:tint val="73000"/>
              </a:schemeClr>
            </a:gs>
            <a:gs pos="100000">
              <a:schemeClr val="accent5">
                <a:hueOff val="-2534453"/>
                <a:satOff val="-6532"/>
                <a:lumOff val="-4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GAA 2.0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Special Education Directors</a:t>
          </a:r>
        </a:p>
      </dsp:txBody>
      <dsp:txXfrm>
        <a:off x="2221286" y="377858"/>
        <a:ext cx="1012403" cy="799967"/>
      </dsp:txXfrm>
    </dsp:sp>
    <dsp:sp modelId="{2C555422-FC23-4E36-8FE8-A7AD35C67F61}">
      <dsp:nvSpPr>
        <dsp:cNvPr id="0" name=""/>
        <dsp:cNvSpPr/>
      </dsp:nvSpPr>
      <dsp:spPr>
        <a:xfrm rot="16200000">
          <a:off x="2766829" y="1611575"/>
          <a:ext cx="2640880" cy="432458"/>
        </a:xfrm>
        <a:prstGeom prst="lef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7E099AC-2BC6-44CB-8B75-6279FF84CE54}">
      <dsp:nvSpPr>
        <dsp:cNvPr id="0" name=""/>
        <dsp:cNvSpPr/>
      </dsp:nvSpPr>
      <dsp:spPr>
        <a:xfrm>
          <a:off x="3556180" y="82493"/>
          <a:ext cx="1062179" cy="849743"/>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NAEP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Principals and School Test Coordinators</a:t>
          </a:r>
        </a:p>
      </dsp:txBody>
      <dsp:txXfrm>
        <a:off x="3581068" y="107381"/>
        <a:ext cx="1012403" cy="799967"/>
      </dsp:txXfrm>
    </dsp:sp>
    <dsp:sp modelId="{2C819C2B-AA88-440D-B78F-7727F99136C4}">
      <dsp:nvSpPr>
        <dsp:cNvPr id="0" name=""/>
        <dsp:cNvSpPr/>
      </dsp:nvSpPr>
      <dsp:spPr>
        <a:xfrm rot="17550000">
          <a:off x="3621301" y="1781540"/>
          <a:ext cx="2640880" cy="432458"/>
        </a:xfrm>
        <a:prstGeom prst="leftArrow">
          <a:avLst>
            <a:gd name="adj1" fmla="val 60000"/>
            <a:gd name="adj2" fmla="val 5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07961B7-F270-41CB-B335-2F7F0673A3A4}">
      <dsp:nvSpPr>
        <dsp:cNvPr id="0" name=""/>
        <dsp:cNvSpPr/>
      </dsp:nvSpPr>
      <dsp:spPr>
        <a:xfrm>
          <a:off x="4915962" y="352970"/>
          <a:ext cx="1062179" cy="849743"/>
        </a:xfrm>
        <a:prstGeom prst="roundRect">
          <a:avLst>
            <a:gd name="adj" fmla="val 10000"/>
          </a:avLst>
        </a:prstGeom>
        <a:gradFill rotWithShape="0">
          <a:gsLst>
            <a:gs pos="0">
              <a:schemeClr val="accent5">
                <a:hueOff val="-4224089"/>
                <a:satOff val="-10887"/>
                <a:lumOff val="-7353"/>
                <a:alphaOff val="0"/>
                <a:lumMod val="110000"/>
                <a:satMod val="105000"/>
                <a:tint val="67000"/>
              </a:schemeClr>
            </a:gs>
            <a:gs pos="50000">
              <a:schemeClr val="accent5">
                <a:hueOff val="-4224089"/>
                <a:satOff val="-10887"/>
                <a:lumOff val="-7353"/>
                <a:alphaOff val="0"/>
                <a:lumMod val="105000"/>
                <a:satMod val="103000"/>
                <a:tint val="73000"/>
              </a:schemeClr>
            </a:gs>
            <a:gs pos="100000">
              <a:schemeClr val="accent5">
                <a:hueOff val="-4224089"/>
                <a:satOff val="-10887"/>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Keenville -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SIS Coordinator; SLDS access</a:t>
          </a:r>
        </a:p>
      </dsp:txBody>
      <dsp:txXfrm>
        <a:off x="4940850" y="377858"/>
        <a:ext cx="1012403" cy="799967"/>
      </dsp:txXfrm>
    </dsp:sp>
    <dsp:sp modelId="{1AA61B0E-9BC7-4FC4-AA70-CDB3E63E3C13}">
      <dsp:nvSpPr>
        <dsp:cNvPr id="0" name=""/>
        <dsp:cNvSpPr/>
      </dsp:nvSpPr>
      <dsp:spPr>
        <a:xfrm rot="18900000">
          <a:off x="4345687" y="2265560"/>
          <a:ext cx="2640880" cy="432458"/>
        </a:xfrm>
        <a:prstGeom prst="leftArrow">
          <a:avLst>
            <a:gd name="adj1" fmla="val 60000"/>
            <a:gd name="adj2" fmla="val 5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B87873A-FAAB-4BD8-942E-3A37991CB3ED}">
      <dsp:nvSpPr>
        <dsp:cNvPr id="0" name=""/>
        <dsp:cNvSpPr/>
      </dsp:nvSpPr>
      <dsp:spPr>
        <a:xfrm>
          <a:off x="6068730" y="1123225"/>
          <a:ext cx="1062179" cy="849743"/>
        </a:xfrm>
        <a:prstGeom prst="roundRect">
          <a:avLst>
            <a:gd name="adj" fmla="val 1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District Holidays –</a:t>
          </a:r>
        </a:p>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School Board</a:t>
          </a:r>
        </a:p>
      </dsp:txBody>
      <dsp:txXfrm>
        <a:off x="6093618" y="1148113"/>
        <a:ext cx="1012403" cy="799967"/>
      </dsp:txXfrm>
    </dsp:sp>
    <dsp:sp modelId="{692340EB-9F57-4476-863F-827CCA3284A9}">
      <dsp:nvSpPr>
        <dsp:cNvPr id="0" name=""/>
        <dsp:cNvSpPr/>
      </dsp:nvSpPr>
      <dsp:spPr>
        <a:xfrm rot="20250000">
          <a:off x="4829706" y="2989946"/>
          <a:ext cx="2640880" cy="432458"/>
        </a:xfrm>
        <a:prstGeom prst="leftArrow">
          <a:avLst>
            <a:gd name="adj1" fmla="val 60000"/>
            <a:gd name="adj2" fmla="val 5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6049927-BC8F-4554-B321-E31D0020C12A}">
      <dsp:nvSpPr>
        <dsp:cNvPr id="0" name=""/>
        <dsp:cNvSpPr/>
      </dsp:nvSpPr>
      <dsp:spPr>
        <a:xfrm>
          <a:off x="6838985" y="2275993"/>
          <a:ext cx="1062179" cy="849743"/>
        </a:xfrm>
        <a:prstGeom prst="roundRect">
          <a:avLst>
            <a:gd name="adj" fmla="val 10000"/>
          </a:avLst>
        </a:prstGeom>
        <a:gradFill rotWithShape="0">
          <a:gsLst>
            <a:gs pos="0">
              <a:schemeClr val="accent5">
                <a:hueOff val="-5913725"/>
                <a:satOff val="-15242"/>
                <a:lumOff val="-10294"/>
                <a:alphaOff val="0"/>
                <a:lumMod val="110000"/>
                <a:satMod val="105000"/>
                <a:tint val="67000"/>
              </a:schemeClr>
            </a:gs>
            <a:gs pos="50000">
              <a:schemeClr val="accent5">
                <a:hueOff val="-5913725"/>
                <a:satOff val="-15242"/>
                <a:lumOff val="-10294"/>
                <a:alphaOff val="0"/>
                <a:lumMod val="105000"/>
                <a:satMod val="103000"/>
                <a:tint val="73000"/>
              </a:schemeClr>
            </a:gs>
            <a:gs pos="100000">
              <a:schemeClr val="accent5">
                <a:hueOff val="-5913725"/>
                <a:satOff val="-15242"/>
                <a:lumOff val="-10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District Benchmarks – Curriculum Directors</a:t>
          </a:r>
        </a:p>
      </dsp:txBody>
      <dsp:txXfrm>
        <a:off x="6863873" y="2300881"/>
        <a:ext cx="1012403" cy="799967"/>
      </dsp:txXfrm>
    </dsp:sp>
    <dsp:sp modelId="{1881CE8C-BC11-4228-9FA7-6F7000ECA4A9}">
      <dsp:nvSpPr>
        <dsp:cNvPr id="0" name=""/>
        <dsp:cNvSpPr/>
      </dsp:nvSpPr>
      <dsp:spPr>
        <a:xfrm>
          <a:off x="4999671" y="3844417"/>
          <a:ext cx="2640880" cy="432458"/>
        </a:xfrm>
        <a:prstGeom prst="lef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7E4965-DEA0-43C6-8B01-88DB05DD63D0}">
      <dsp:nvSpPr>
        <dsp:cNvPr id="0" name=""/>
        <dsp:cNvSpPr/>
      </dsp:nvSpPr>
      <dsp:spPr>
        <a:xfrm>
          <a:off x="7109462" y="3635775"/>
          <a:ext cx="1062179" cy="84974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Other Tests – ACT, AP, SAT, PSAT – Curriculum Directors</a:t>
          </a:r>
        </a:p>
      </dsp:txBody>
      <dsp:txXfrm>
        <a:off x="7134350" y="3660663"/>
        <a:ext cx="1012403" cy="7999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CB71-2BC4-4B3D-9132-F6D9EBA2DD63}">
      <dsp:nvSpPr>
        <dsp:cNvPr id="0" name=""/>
        <dsp:cNvSpPr/>
      </dsp:nvSpPr>
      <dsp:spPr>
        <a:xfrm>
          <a:off x="310982" y="754278"/>
          <a:ext cx="2672487" cy="3068301"/>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2C5A0-5A5F-4237-AB73-E7F33FCB76D5}">
      <dsp:nvSpPr>
        <dsp:cNvPr id="0" name=""/>
        <dsp:cNvSpPr/>
      </dsp:nvSpPr>
      <dsp:spPr>
        <a:xfrm>
          <a:off x="460763" y="3572518"/>
          <a:ext cx="2705942" cy="9713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4140" tIns="104140" rIns="104140" bIns="104140" numCol="1" spcCol="1270" anchor="b" anchorCtr="0">
          <a:noAutofit/>
        </a:bodyPr>
        <a:lstStyle/>
        <a:p>
          <a:pPr marL="0" lvl="0" indent="0" algn="l" defTabSz="1822450">
            <a:lnSpc>
              <a:spcPct val="90000"/>
            </a:lnSpc>
            <a:spcBef>
              <a:spcPct val="0"/>
            </a:spcBef>
            <a:spcAft>
              <a:spcPct val="35000"/>
            </a:spcAft>
            <a:buNone/>
          </a:pPr>
          <a:r>
            <a:rPr lang="en-US" sz="4100" kern="1200">
              <a:solidFill>
                <a:schemeClr val="tx1"/>
              </a:solidFill>
              <a:latin typeface="Arial" panose="020B0604020202020204" pitchFamily="34" charset="0"/>
              <a:cs typeface="Arial" panose="020B0604020202020204" pitchFamily="34" charset="0"/>
            </a:rPr>
            <a:t>Readiness</a:t>
          </a:r>
        </a:p>
      </dsp:txBody>
      <dsp:txXfrm>
        <a:off x="460763" y="3572518"/>
        <a:ext cx="2705942" cy="971347"/>
      </dsp:txXfrm>
    </dsp:sp>
    <dsp:sp modelId="{2EABF177-541D-4A72-8BD5-7158CBC811F3}">
      <dsp:nvSpPr>
        <dsp:cNvPr id="0" name=""/>
        <dsp:cNvSpPr/>
      </dsp:nvSpPr>
      <dsp:spPr>
        <a:xfrm>
          <a:off x="3948845" y="432351"/>
          <a:ext cx="1210251" cy="1210251"/>
        </a:xfrm>
        <a:prstGeom prst="ellipse">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CD598-25DC-4AE7-A6DA-58ADA15779C4}">
      <dsp:nvSpPr>
        <dsp:cNvPr id="0" name=""/>
        <dsp:cNvSpPr/>
      </dsp:nvSpPr>
      <dsp:spPr>
        <a:xfrm>
          <a:off x="5159096" y="432351"/>
          <a:ext cx="1903697" cy="12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Detection</a:t>
          </a:r>
        </a:p>
      </dsp:txBody>
      <dsp:txXfrm>
        <a:off x="5159096" y="432351"/>
        <a:ext cx="1903697" cy="1210251"/>
      </dsp:txXfrm>
    </dsp:sp>
    <dsp:sp modelId="{7D44F9AE-19D4-43F1-82E8-F20CF54E7CB8}">
      <dsp:nvSpPr>
        <dsp:cNvPr id="0" name=""/>
        <dsp:cNvSpPr/>
      </dsp:nvSpPr>
      <dsp:spPr>
        <a:xfrm>
          <a:off x="3948845" y="1860447"/>
          <a:ext cx="1210251" cy="1210251"/>
        </a:xfrm>
        <a:prstGeom prst="ellipse">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F6E81D-AE80-46A2-BBAC-FA137B48377E}">
      <dsp:nvSpPr>
        <dsp:cNvPr id="0" name=""/>
        <dsp:cNvSpPr/>
      </dsp:nvSpPr>
      <dsp:spPr>
        <a:xfrm>
          <a:off x="5159096" y="1860447"/>
          <a:ext cx="1903697" cy="12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Investigation</a:t>
          </a:r>
        </a:p>
      </dsp:txBody>
      <dsp:txXfrm>
        <a:off x="5159096" y="1860447"/>
        <a:ext cx="1903697" cy="1210251"/>
      </dsp:txXfrm>
    </dsp:sp>
    <dsp:sp modelId="{BD142665-AC37-480D-B2A8-F01247D8A718}">
      <dsp:nvSpPr>
        <dsp:cNvPr id="0" name=""/>
        <dsp:cNvSpPr/>
      </dsp:nvSpPr>
      <dsp:spPr>
        <a:xfrm>
          <a:off x="3948845" y="3288544"/>
          <a:ext cx="1210251" cy="1210251"/>
        </a:xfrm>
        <a:prstGeom prst="ellipse">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93CEF-8CDE-4C3D-9F4E-1E71CEF5E7C5}">
      <dsp:nvSpPr>
        <dsp:cNvPr id="0" name=""/>
        <dsp:cNvSpPr/>
      </dsp:nvSpPr>
      <dsp:spPr>
        <a:xfrm>
          <a:off x="5159096" y="3288544"/>
          <a:ext cx="1903697" cy="12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Remediation</a:t>
          </a:r>
        </a:p>
      </dsp:txBody>
      <dsp:txXfrm>
        <a:off x="5159096" y="3288544"/>
        <a:ext cx="1903697" cy="12102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2327-8592-4112-BC8C-C56A0BC63846}">
      <dsp:nvSpPr>
        <dsp:cNvPr id="0" name=""/>
        <dsp:cNvSpPr/>
      </dsp:nvSpPr>
      <dsp:spPr>
        <a:xfrm>
          <a:off x="0" y="4514"/>
          <a:ext cx="7913281" cy="4618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Participate in all GaDOE webinars and training sessions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Review of resources available for System Test Coordinators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Redeliver training for administration procedures to School Test Coordinators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a:t>Provide professional ethics and security training to all staff, both veteran and new staff.</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a:t>All training documentation including presentations, handouts, and sign-in sheets must be kept on file locally. </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a:t>If requested, provide copies these materials to the state to confirm that the training was appropriate and adequate</a:t>
          </a:r>
          <a:r>
            <a:rPr lang="en-US" sz="1800" kern="1200"/>
            <a:t>.</a:t>
          </a:r>
        </a:p>
        <a:p>
          <a:pPr marL="342900" lvl="2" indent="-171450" algn="l" defTabSz="800100">
            <a:lnSpc>
              <a:spcPct val="90000"/>
            </a:lnSpc>
            <a:spcBef>
              <a:spcPct val="0"/>
            </a:spcBef>
            <a:spcAft>
              <a:spcPct val="15000"/>
            </a:spcAft>
            <a:buChar char="•"/>
          </a:pPr>
          <a:endParaRPr lang="en-US" sz="1800" kern="1200">
            <a:latin typeface="Calibri Light" panose="020F0302020204030204"/>
          </a:endParaRPr>
        </a:p>
      </dsp:txBody>
      <dsp:txXfrm>
        <a:off x="2044469" y="4514"/>
        <a:ext cx="5868811" cy="4618137"/>
      </dsp:txXfrm>
    </dsp:sp>
    <dsp:sp modelId="{7E123980-D721-400D-8A1F-F99D3C40E5F5}">
      <dsp:nvSpPr>
        <dsp:cNvPr id="0" name=""/>
        <dsp:cNvSpPr/>
      </dsp:nvSpPr>
      <dsp:spPr>
        <a:xfrm>
          <a:off x="0" y="1432084"/>
          <a:ext cx="1963253" cy="16426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4184B-CDB0-4605-B6C0-805B408D8E63}">
      <dsp:nvSpPr>
        <dsp:cNvPr id="0" name=""/>
        <dsp:cNvSpPr/>
      </dsp:nvSpPr>
      <dsp:spPr>
        <a:xfrm>
          <a:off x="2193395" y="1173159"/>
          <a:ext cx="1837344" cy="18371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Assessment Plan</a:t>
          </a:r>
        </a:p>
      </dsp:txBody>
      <dsp:txXfrm>
        <a:off x="2462468" y="1442208"/>
        <a:ext cx="1299198" cy="1299082"/>
      </dsp:txXfrm>
    </dsp:sp>
    <dsp:sp modelId="{22FC48D8-CBE4-4469-95CD-1DCDF5477FBE}">
      <dsp:nvSpPr>
        <dsp:cNvPr id="0" name=""/>
        <dsp:cNvSpPr/>
      </dsp:nvSpPr>
      <dsp:spPr>
        <a:xfrm>
          <a:off x="1246132" y="151524"/>
          <a:ext cx="3703279" cy="3860302"/>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6AF7F-A1EB-4FCE-8AD1-9902E4B9A3FB}">
      <dsp:nvSpPr>
        <dsp:cNvPr id="0" name=""/>
        <dsp:cNvSpPr/>
      </dsp:nvSpPr>
      <dsp:spPr>
        <a:xfrm>
          <a:off x="3538767" y="0"/>
          <a:ext cx="984484" cy="984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7E56C6E-E11F-4B26-9BE8-C675B84D6488}">
      <dsp:nvSpPr>
        <dsp:cNvPr id="0" name=""/>
        <dsp:cNvSpPr/>
      </dsp:nvSpPr>
      <dsp:spPr>
        <a:xfrm>
          <a:off x="4598234" y="12592"/>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Completed Plan Template</a:t>
          </a:r>
        </a:p>
      </dsp:txBody>
      <dsp:txXfrm>
        <a:off x="4598234" y="12592"/>
        <a:ext cx="1317860" cy="952798"/>
      </dsp:txXfrm>
    </dsp:sp>
    <dsp:sp modelId="{5E15B47B-8EE8-47C2-BF48-04F7202C9751}">
      <dsp:nvSpPr>
        <dsp:cNvPr id="0" name=""/>
        <dsp:cNvSpPr/>
      </dsp:nvSpPr>
      <dsp:spPr>
        <a:xfrm>
          <a:off x="4265937" y="916701"/>
          <a:ext cx="984484" cy="98427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61BFA6-4184-45A4-AB8A-220C971B9CBE}">
      <dsp:nvSpPr>
        <dsp:cNvPr id="0" name=""/>
        <dsp:cNvSpPr/>
      </dsp:nvSpPr>
      <dsp:spPr>
        <a:xfrm>
          <a:off x="5322706" y="93391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Copies of Communications</a:t>
          </a:r>
        </a:p>
      </dsp:txBody>
      <dsp:txXfrm>
        <a:off x="5322706" y="933910"/>
        <a:ext cx="1317860" cy="952798"/>
      </dsp:txXfrm>
    </dsp:sp>
    <dsp:sp modelId="{C7F8304F-81BA-4C95-91D4-2F03CA585D16}">
      <dsp:nvSpPr>
        <dsp:cNvPr id="0" name=""/>
        <dsp:cNvSpPr/>
      </dsp:nvSpPr>
      <dsp:spPr>
        <a:xfrm>
          <a:off x="4262161" y="2264470"/>
          <a:ext cx="984484" cy="98427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2B47A-8C0B-4CCD-82B9-ADBEE07E377A}">
      <dsp:nvSpPr>
        <dsp:cNvPr id="0" name=""/>
        <dsp:cNvSpPr/>
      </dsp:nvSpPr>
      <dsp:spPr>
        <a:xfrm>
          <a:off x="5322706" y="228042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Training Materials and sign-ins</a:t>
          </a:r>
        </a:p>
      </dsp:txBody>
      <dsp:txXfrm>
        <a:off x="5322706" y="2280420"/>
        <a:ext cx="1317860" cy="952798"/>
      </dsp:txXfrm>
    </dsp:sp>
    <dsp:sp modelId="{4AF3487A-B9A4-446E-97B6-8D755DEF4EA3}">
      <dsp:nvSpPr>
        <dsp:cNvPr id="0" name=""/>
        <dsp:cNvSpPr/>
      </dsp:nvSpPr>
      <dsp:spPr>
        <a:xfrm>
          <a:off x="3538767" y="3213071"/>
          <a:ext cx="984484" cy="98427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E35961-3D0D-46A9-BE95-285C7E94360D}">
      <dsp:nvSpPr>
        <dsp:cNvPr id="0" name=""/>
        <dsp:cNvSpPr/>
      </dsp:nvSpPr>
      <dsp:spPr>
        <a:xfrm>
          <a:off x="4598234" y="3233218"/>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Testing Schedule</a:t>
          </a:r>
        </a:p>
      </dsp:txBody>
      <dsp:txXfrm>
        <a:off x="4598234" y="3233218"/>
        <a:ext cx="1317860" cy="95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F4C2E-E9DF-49C1-971A-300ED534E678}">
      <dsp:nvSpPr>
        <dsp:cNvPr id="0" name=""/>
        <dsp:cNvSpPr/>
      </dsp:nvSpPr>
      <dsp:spPr>
        <a:xfrm rot="5400000">
          <a:off x="772336" y="658391"/>
          <a:ext cx="613871" cy="698871"/>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3D68-2C82-4927-8040-425C4F8E27F5}">
      <dsp:nvSpPr>
        <dsp:cNvPr id="0" name=""/>
        <dsp:cNvSpPr/>
      </dsp:nvSpPr>
      <dsp:spPr>
        <a:xfrm>
          <a:off x="125484" y="57744"/>
          <a:ext cx="1737360" cy="617021"/>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Communications with schools, parents, staff</a:t>
          </a:r>
        </a:p>
      </dsp:txBody>
      <dsp:txXfrm>
        <a:off x="155610" y="87870"/>
        <a:ext cx="1677108" cy="556769"/>
      </dsp:txXfrm>
    </dsp:sp>
    <dsp:sp modelId="{495CC102-463D-4DD7-9B56-9E6650BF5361}">
      <dsp:nvSpPr>
        <dsp:cNvPr id="0" name=""/>
        <dsp:cNvSpPr/>
      </dsp:nvSpPr>
      <dsp:spPr>
        <a:xfrm>
          <a:off x="1725780" y="46017"/>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54876D44-D6D3-4F2F-9CBB-054163599CEF}">
      <dsp:nvSpPr>
        <dsp:cNvPr id="0" name=""/>
        <dsp:cNvSpPr/>
      </dsp:nvSpPr>
      <dsp:spPr>
        <a:xfrm rot="5400000">
          <a:off x="1880768" y="1365580"/>
          <a:ext cx="613871" cy="801535"/>
        </a:xfrm>
        <a:prstGeom prst="bentUpArrow">
          <a:avLst>
            <a:gd name="adj1" fmla="val 32840"/>
            <a:gd name="adj2" fmla="val 25000"/>
            <a:gd name="adj3" fmla="val 35780"/>
          </a:avLst>
        </a:prstGeom>
        <a:solidFill>
          <a:schemeClr val="accent5">
            <a:tint val="50000"/>
            <a:hueOff val="-1671256"/>
            <a:satOff val="-6331"/>
            <a:lumOff val="2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275E3-5921-482A-8EFE-02C18F40905E}">
      <dsp:nvSpPr>
        <dsp:cNvPr id="0" name=""/>
        <dsp:cNvSpPr/>
      </dsp:nvSpPr>
      <dsp:spPr>
        <a:xfrm>
          <a:off x="1366148" y="789586"/>
          <a:ext cx="1737360" cy="617021"/>
        </a:xfrm>
        <a:prstGeom prst="roundRect">
          <a:avLst>
            <a:gd name="adj" fmla="val 166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Assessment Reports</a:t>
          </a:r>
        </a:p>
      </dsp:txBody>
      <dsp:txXfrm>
        <a:off x="1396274" y="819712"/>
        <a:ext cx="1677108" cy="556769"/>
      </dsp:txXfrm>
    </dsp:sp>
    <dsp:sp modelId="{8824A308-3F8C-4984-94E7-09E16DB0F1C2}">
      <dsp:nvSpPr>
        <dsp:cNvPr id="0" name=""/>
        <dsp:cNvSpPr/>
      </dsp:nvSpPr>
      <dsp:spPr>
        <a:xfrm>
          <a:off x="2751528" y="805411"/>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CE66BFB4-1849-4160-81A7-0D7CEC77C7CB}">
      <dsp:nvSpPr>
        <dsp:cNvPr id="0" name=""/>
        <dsp:cNvSpPr/>
      </dsp:nvSpPr>
      <dsp:spPr>
        <a:xfrm rot="5400000">
          <a:off x="2906516" y="2176306"/>
          <a:ext cx="613871" cy="698871"/>
        </a:xfrm>
        <a:prstGeom prst="bentUpArrow">
          <a:avLst>
            <a:gd name="adj1" fmla="val 32840"/>
            <a:gd name="adj2" fmla="val 25000"/>
            <a:gd name="adj3" fmla="val 3578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BFD8DD-FABE-41E6-824E-C6A6BD4C3A88}">
      <dsp:nvSpPr>
        <dsp:cNvPr id="0" name=""/>
        <dsp:cNvSpPr/>
      </dsp:nvSpPr>
      <dsp:spPr>
        <a:xfrm>
          <a:off x="2114532" y="1570868"/>
          <a:ext cx="1737360" cy="617021"/>
        </a:xfrm>
        <a:prstGeom prst="roundRect">
          <a:avLst>
            <a:gd name="adj" fmla="val 166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Student Instruction and Assessment</a:t>
          </a:r>
        </a:p>
      </dsp:txBody>
      <dsp:txXfrm>
        <a:off x="2144658" y="1600994"/>
        <a:ext cx="1677108" cy="556769"/>
      </dsp:txXfrm>
    </dsp:sp>
    <dsp:sp modelId="{3823247F-6F96-4B40-A9AE-A9EC10B020CD}">
      <dsp:nvSpPr>
        <dsp:cNvPr id="0" name=""/>
        <dsp:cNvSpPr/>
      </dsp:nvSpPr>
      <dsp:spPr>
        <a:xfrm>
          <a:off x="3777276" y="1564804"/>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728E6F76-2057-444C-9811-B30782922D9D}">
      <dsp:nvSpPr>
        <dsp:cNvPr id="0" name=""/>
        <dsp:cNvSpPr/>
      </dsp:nvSpPr>
      <dsp:spPr>
        <a:xfrm rot="5400000">
          <a:off x="3963909" y="2996399"/>
          <a:ext cx="613871" cy="698871"/>
        </a:xfrm>
        <a:prstGeom prst="bentUpArrow">
          <a:avLst>
            <a:gd name="adj1" fmla="val 32840"/>
            <a:gd name="adj2" fmla="val 25000"/>
            <a:gd name="adj3" fmla="val 35780"/>
          </a:avLst>
        </a:prstGeom>
        <a:solidFill>
          <a:schemeClr val="accent5">
            <a:tint val="50000"/>
            <a:hueOff val="-5013768"/>
            <a:satOff val="-18994"/>
            <a:lumOff val="6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37BBB-C4D4-4A0A-894A-33B6531BE063}">
      <dsp:nvSpPr>
        <dsp:cNvPr id="0" name=""/>
        <dsp:cNvSpPr/>
      </dsp:nvSpPr>
      <dsp:spPr>
        <a:xfrm>
          <a:off x="3417645" y="2308373"/>
          <a:ext cx="1737360" cy="617021"/>
        </a:xfrm>
        <a:prstGeom prst="roundRect">
          <a:avLst>
            <a:gd name="adj" fmla="val 166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Training – District and School Level</a:t>
          </a:r>
          <a:endParaRPr lang="en-US" sz="700" b="1" kern="1200">
            <a:latin typeface="Arial" panose="020B0604020202020204" pitchFamily="34" charset="0"/>
            <a:cs typeface="Arial" panose="020B0604020202020204" pitchFamily="34" charset="0"/>
          </a:endParaRPr>
        </a:p>
      </dsp:txBody>
      <dsp:txXfrm>
        <a:off x="3447771" y="2338499"/>
        <a:ext cx="1677108" cy="556769"/>
      </dsp:txXfrm>
    </dsp:sp>
    <dsp:sp modelId="{DD5EA879-018B-4D03-95CC-3958D53DC84A}">
      <dsp:nvSpPr>
        <dsp:cNvPr id="0" name=""/>
        <dsp:cNvSpPr/>
      </dsp:nvSpPr>
      <dsp:spPr>
        <a:xfrm>
          <a:off x="4803025" y="2324198"/>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4BFBD542-3066-47CF-A662-C82175A0E84F}">
      <dsp:nvSpPr>
        <dsp:cNvPr id="0" name=""/>
        <dsp:cNvSpPr/>
      </dsp:nvSpPr>
      <dsp:spPr>
        <a:xfrm rot="5400000">
          <a:off x="5033246" y="3710471"/>
          <a:ext cx="613871" cy="698871"/>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717C3-DBAE-4FAA-BEED-CFD2DE482D86}">
      <dsp:nvSpPr>
        <dsp:cNvPr id="0" name=""/>
        <dsp:cNvSpPr/>
      </dsp:nvSpPr>
      <dsp:spPr>
        <a:xfrm>
          <a:off x="4443393" y="3067766"/>
          <a:ext cx="1737360" cy="617021"/>
        </a:xfrm>
        <a:prstGeom prst="roundRect">
          <a:avLst>
            <a:gd name="adj" fmla="val 166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a:latin typeface="Arial" panose="020B0604020202020204" pitchFamily="34" charset="0"/>
              <a:cs typeface="Arial" panose="020B0604020202020204" pitchFamily="34" charset="0"/>
            </a:rPr>
            <a:t>Review of Technology </a:t>
          </a:r>
        </a:p>
      </dsp:txBody>
      <dsp:txXfrm>
        <a:off x="4473519" y="3097892"/>
        <a:ext cx="1677108" cy="556769"/>
      </dsp:txXfrm>
    </dsp:sp>
    <dsp:sp modelId="{6FBF86CA-8130-4152-8F4D-809BD033EAD5}">
      <dsp:nvSpPr>
        <dsp:cNvPr id="0" name=""/>
        <dsp:cNvSpPr/>
      </dsp:nvSpPr>
      <dsp:spPr>
        <a:xfrm>
          <a:off x="5828773" y="3083592"/>
          <a:ext cx="751595" cy="584639"/>
        </a:xfrm>
        <a:prstGeom prst="rect">
          <a:avLst/>
        </a:prstGeom>
        <a:noFill/>
        <a:ln>
          <a:noFill/>
        </a:ln>
        <a:effectLst/>
      </dsp:spPr>
      <dsp:style>
        <a:lnRef idx="0">
          <a:scrgbClr r="0" g="0" b="0"/>
        </a:lnRef>
        <a:fillRef idx="0">
          <a:scrgbClr r="0" g="0" b="0"/>
        </a:fillRef>
        <a:effectRef idx="0">
          <a:scrgbClr r="0" g="0" b="0"/>
        </a:effectRef>
        <a:fontRef idx="minor"/>
      </dsp:style>
    </dsp:sp>
    <dsp:sp modelId="{EA75A88C-4C41-44AD-BFA7-FB3A49F916F7}">
      <dsp:nvSpPr>
        <dsp:cNvPr id="0" name=""/>
        <dsp:cNvSpPr/>
      </dsp:nvSpPr>
      <dsp:spPr>
        <a:xfrm>
          <a:off x="5469141" y="3827160"/>
          <a:ext cx="1737360" cy="617021"/>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Testing Calendar</a:t>
          </a:r>
        </a:p>
        <a:p>
          <a:pPr marL="0" lvl="0" indent="0" algn="ctr" defTabSz="444500">
            <a:lnSpc>
              <a:spcPct val="90000"/>
            </a:lnSpc>
            <a:spcBef>
              <a:spcPct val="0"/>
            </a:spcBef>
            <a:spcAft>
              <a:spcPct val="35000"/>
            </a:spcAft>
            <a:buNone/>
          </a:pPr>
          <a:r>
            <a:rPr lang="en-US" sz="900" b="1" kern="1200">
              <a:latin typeface="Arial" panose="020B0604020202020204" pitchFamily="34" charset="0"/>
              <a:cs typeface="Arial" panose="020B0604020202020204" pitchFamily="34" charset="0"/>
            </a:rPr>
            <a:t>(Reports, Retest, End of Year Activities, Graduation, Close of school)</a:t>
          </a:r>
        </a:p>
      </dsp:txBody>
      <dsp:txXfrm>
        <a:off x="5499267" y="3857286"/>
        <a:ext cx="1677108" cy="556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BDFFD-281D-448F-AC63-37627B177746}">
      <dsp:nvSpPr>
        <dsp:cNvPr id="0" name=""/>
        <dsp:cNvSpPr/>
      </dsp:nvSpPr>
      <dsp:spPr>
        <a:xfrm>
          <a:off x="3419531" y="1164031"/>
          <a:ext cx="1491203" cy="14913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684B79A-8204-49B5-9BE8-7C37FE797AEE}">
      <dsp:nvSpPr>
        <dsp:cNvPr id="0" name=""/>
        <dsp:cNvSpPr/>
      </dsp:nvSpPr>
      <dsp:spPr>
        <a:xfrm>
          <a:off x="3310797" y="0"/>
          <a:ext cx="1708670" cy="914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Meet with technology team to create awareness and define roles.</a:t>
          </a:r>
        </a:p>
      </dsp:txBody>
      <dsp:txXfrm>
        <a:off x="3310797" y="0"/>
        <a:ext cx="1708670" cy="914400"/>
      </dsp:txXfrm>
    </dsp:sp>
    <dsp:sp modelId="{21F64475-95EC-4492-ACC3-421153D30C01}">
      <dsp:nvSpPr>
        <dsp:cNvPr id="0" name=""/>
        <dsp:cNvSpPr/>
      </dsp:nvSpPr>
      <dsp:spPr>
        <a:xfrm>
          <a:off x="3856950" y="1374343"/>
          <a:ext cx="1491203" cy="14913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FAFB017-A9EB-4C3B-8AC8-270D34183E3D}">
      <dsp:nvSpPr>
        <dsp:cNvPr id="0" name=""/>
        <dsp:cNvSpPr/>
      </dsp:nvSpPr>
      <dsp:spPr>
        <a:xfrm>
          <a:off x="5532069" y="868680"/>
          <a:ext cx="1615470" cy="100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Identify device options for testing</a:t>
          </a:r>
        </a:p>
      </dsp:txBody>
      <dsp:txXfrm>
        <a:off x="5532069" y="868680"/>
        <a:ext cx="1615470" cy="1005840"/>
      </dsp:txXfrm>
    </dsp:sp>
    <dsp:sp modelId="{D7E22C00-A90B-4B66-852D-013F26B2B042}">
      <dsp:nvSpPr>
        <dsp:cNvPr id="0" name=""/>
        <dsp:cNvSpPr/>
      </dsp:nvSpPr>
      <dsp:spPr>
        <a:xfrm>
          <a:off x="3964441" y="1847545"/>
          <a:ext cx="1491203" cy="149138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1247E1A-96F2-4036-A003-F8E2D973D21E}">
      <dsp:nvSpPr>
        <dsp:cNvPr id="0" name=""/>
        <dsp:cNvSpPr/>
      </dsp:nvSpPr>
      <dsp:spPr>
        <a:xfrm>
          <a:off x="5687403" y="2148840"/>
          <a:ext cx="1584403" cy="1074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Verify student data sources.</a:t>
          </a:r>
        </a:p>
      </dsp:txBody>
      <dsp:txXfrm>
        <a:off x="5687403" y="2148840"/>
        <a:ext cx="1584403" cy="1074420"/>
      </dsp:txXfrm>
    </dsp:sp>
    <dsp:sp modelId="{69DA00E6-6E22-46EB-BEB5-464AD8D61AE3}">
      <dsp:nvSpPr>
        <dsp:cNvPr id="0" name=""/>
        <dsp:cNvSpPr/>
      </dsp:nvSpPr>
      <dsp:spPr>
        <a:xfrm>
          <a:off x="3661851" y="2227021"/>
          <a:ext cx="1491203" cy="149138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FF383B2-1975-472D-B359-050F233026FE}">
      <dsp:nvSpPr>
        <dsp:cNvPr id="0" name=""/>
        <dsp:cNvSpPr/>
      </dsp:nvSpPr>
      <dsp:spPr>
        <a:xfrm>
          <a:off x="5003934" y="3589020"/>
          <a:ext cx="1708670" cy="9829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Verify students are in appropriate sessions.</a:t>
          </a:r>
        </a:p>
      </dsp:txBody>
      <dsp:txXfrm>
        <a:off x="5003934" y="3589020"/>
        <a:ext cx="1708670" cy="982980"/>
      </dsp:txXfrm>
    </dsp:sp>
    <dsp:sp modelId="{977C829F-F369-4A6D-89CE-53A5D2FA0B91}">
      <dsp:nvSpPr>
        <dsp:cNvPr id="0" name=""/>
        <dsp:cNvSpPr/>
      </dsp:nvSpPr>
      <dsp:spPr>
        <a:xfrm>
          <a:off x="3177210" y="2227021"/>
          <a:ext cx="1491203" cy="149138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6782783-A292-4FE7-87A2-D45FEE96B917}">
      <dsp:nvSpPr>
        <dsp:cNvPr id="0" name=""/>
        <dsp:cNvSpPr/>
      </dsp:nvSpPr>
      <dsp:spPr>
        <a:xfrm>
          <a:off x="1617660" y="3589020"/>
          <a:ext cx="1708670" cy="9829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Install and/or configure COS Service Devices.</a:t>
          </a:r>
        </a:p>
      </dsp:txBody>
      <dsp:txXfrm>
        <a:off x="1617660" y="3589020"/>
        <a:ext cx="1708670" cy="982980"/>
      </dsp:txXfrm>
    </dsp:sp>
    <dsp:sp modelId="{FC8B1379-5487-47CD-852F-786D8567AA23}">
      <dsp:nvSpPr>
        <dsp:cNvPr id="0" name=""/>
        <dsp:cNvSpPr/>
      </dsp:nvSpPr>
      <dsp:spPr>
        <a:xfrm>
          <a:off x="2874620" y="1847545"/>
          <a:ext cx="1491203" cy="14913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427E3AA-C694-4BB5-831B-9B11BD0C17A4}">
      <dsp:nvSpPr>
        <dsp:cNvPr id="0" name=""/>
        <dsp:cNvSpPr/>
      </dsp:nvSpPr>
      <dsp:spPr>
        <a:xfrm>
          <a:off x="1058459" y="2148840"/>
          <a:ext cx="1584403" cy="1074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Perform initial testing device setup for workstation.</a:t>
          </a:r>
        </a:p>
      </dsp:txBody>
      <dsp:txXfrm>
        <a:off x="1058459" y="2148840"/>
        <a:ext cx="1584403" cy="1074420"/>
      </dsp:txXfrm>
    </dsp:sp>
    <dsp:sp modelId="{5AC853C8-29B9-4674-B7AA-3AD6F94D3BB6}">
      <dsp:nvSpPr>
        <dsp:cNvPr id="0" name=""/>
        <dsp:cNvSpPr/>
      </dsp:nvSpPr>
      <dsp:spPr>
        <a:xfrm>
          <a:off x="2982111" y="1374343"/>
          <a:ext cx="1491203" cy="14913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7468E07-2F42-48A8-A80C-7BE25C851DE3}">
      <dsp:nvSpPr>
        <dsp:cNvPr id="0" name=""/>
        <dsp:cNvSpPr/>
      </dsp:nvSpPr>
      <dsp:spPr>
        <a:xfrm>
          <a:off x="1182725" y="868680"/>
          <a:ext cx="1615470" cy="100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Perform System Readiness Check to verify setup.</a:t>
          </a:r>
        </a:p>
      </dsp:txBody>
      <dsp:txXfrm>
        <a:off x="1182725" y="868680"/>
        <a:ext cx="1615470" cy="100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F5A8B-4E44-470F-926E-B24F830313B0}">
      <dsp:nvSpPr>
        <dsp:cNvPr id="0" name=""/>
        <dsp:cNvSpPr/>
      </dsp:nvSpPr>
      <dsp:spPr>
        <a:xfrm>
          <a:off x="3498223" y="1164031"/>
          <a:ext cx="1491203" cy="14913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E8C4B8A-2034-4112-A3FD-ACB775950BBA}">
      <dsp:nvSpPr>
        <dsp:cNvPr id="0" name=""/>
        <dsp:cNvSpPr/>
      </dsp:nvSpPr>
      <dsp:spPr>
        <a:xfrm>
          <a:off x="3389490" y="0"/>
          <a:ext cx="1708670" cy="9144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Inventory technology to verify availability for assessment activities</a:t>
          </a:r>
        </a:p>
      </dsp:txBody>
      <dsp:txXfrm>
        <a:off x="3389490" y="0"/>
        <a:ext cx="1708670" cy="914400"/>
      </dsp:txXfrm>
    </dsp:sp>
    <dsp:sp modelId="{0EC45C6A-5518-4C7A-8C73-1E0DE5B4FD3D}">
      <dsp:nvSpPr>
        <dsp:cNvPr id="0" name=""/>
        <dsp:cNvSpPr/>
      </dsp:nvSpPr>
      <dsp:spPr>
        <a:xfrm>
          <a:off x="3935643" y="1374343"/>
          <a:ext cx="1491203" cy="14913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7CB9BB9-4A81-4E06-8241-05E256580999}">
      <dsp:nvSpPr>
        <dsp:cNvPr id="0" name=""/>
        <dsp:cNvSpPr/>
      </dsp:nvSpPr>
      <dsp:spPr>
        <a:xfrm>
          <a:off x="5610761" y="868680"/>
          <a:ext cx="1615470" cy="100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Perform System Readiness Check on each device.</a:t>
          </a:r>
        </a:p>
      </dsp:txBody>
      <dsp:txXfrm>
        <a:off x="5610761" y="868680"/>
        <a:ext cx="1615470" cy="1005840"/>
      </dsp:txXfrm>
    </dsp:sp>
    <dsp:sp modelId="{AC409548-E446-4B71-A7DB-BAE1BF13D311}">
      <dsp:nvSpPr>
        <dsp:cNvPr id="0" name=""/>
        <dsp:cNvSpPr/>
      </dsp:nvSpPr>
      <dsp:spPr>
        <a:xfrm>
          <a:off x="4043134" y="1847545"/>
          <a:ext cx="1491203" cy="149138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D93E3A-6FFC-4B5F-BF2E-6F827BF0F666}">
      <dsp:nvSpPr>
        <dsp:cNvPr id="0" name=""/>
        <dsp:cNvSpPr/>
      </dsp:nvSpPr>
      <dsp:spPr>
        <a:xfrm>
          <a:off x="5777384" y="2148840"/>
          <a:ext cx="1561825" cy="1074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Confirm network capacity assessment (LAN, WAN and ISP) has been performed.</a:t>
          </a:r>
        </a:p>
      </dsp:txBody>
      <dsp:txXfrm>
        <a:off x="5777384" y="2148840"/>
        <a:ext cx="1561825" cy="1074420"/>
      </dsp:txXfrm>
    </dsp:sp>
    <dsp:sp modelId="{CF40DFE5-52EA-49E4-9E5B-D71794D67758}">
      <dsp:nvSpPr>
        <dsp:cNvPr id="0" name=""/>
        <dsp:cNvSpPr/>
      </dsp:nvSpPr>
      <dsp:spPr>
        <a:xfrm>
          <a:off x="3740544" y="2227021"/>
          <a:ext cx="1491203" cy="149138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EB626BC-ADAF-44E0-BE3A-D4DBD42AF016}">
      <dsp:nvSpPr>
        <dsp:cNvPr id="0" name=""/>
        <dsp:cNvSpPr/>
      </dsp:nvSpPr>
      <dsp:spPr>
        <a:xfrm>
          <a:off x="5082627" y="3589020"/>
          <a:ext cx="1708670" cy="9829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that the firewall and filters are configured to communicate with online filters</a:t>
          </a:r>
        </a:p>
      </dsp:txBody>
      <dsp:txXfrm>
        <a:off x="5082627" y="3589020"/>
        <a:ext cx="1708670" cy="982980"/>
      </dsp:txXfrm>
    </dsp:sp>
    <dsp:sp modelId="{8785D244-6717-44B6-A7EE-B4DFF21CE05B}">
      <dsp:nvSpPr>
        <dsp:cNvPr id="0" name=""/>
        <dsp:cNvSpPr/>
      </dsp:nvSpPr>
      <dsp:spPr>
        <a:xfrm>
          <a:off x="3255903" y="2227021"/>
          <a:ext cx="1491203" cy="1491386"/>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179BEF5-1360-429F-ACA4-90920D04E5CF}">
      <dsp:nvSpPr>
        <dsp:cNvPr id="0" name=""/>
        <dsp:cNvSpPr/>
      </dsp:nvSpPr>
      <dsp:spPr>
        <a:xfrm>
          <a:off x="1696352" y="3589020"/>
          <a:ext cx="1708670" cy="9829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all correct URLs are whitelisted</a:t>
          </a:r>
        </a:p>
      </dsp:txBody>
      <dsp:txXfrm>
        <a:off x="1696352" y="3589020"/>
        <a:ext cx="1708670" cy="982980"/>
      </dsp:txXfrm>
    </dsp:sp>
    <dsp:sp modelId="{44D86D99-B124-43CA-A885-35A6F1139078}">
      <dsp:nvSpPr>
        <dsp:cNvPr id="0" name=""/>
        <dsp:cNvSpPr/>
      </dsp:nvSpPr>
      <dsp:spPr>
        <a:xfrm>
          <a:off x="2953313" y="1847545"/>
          <a:ext cx="1491203" cy="14913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581CF0-1098-416E-BAA5-C657947C6C01}">
      <dsp:nvSpPr>
        <dsp:cNvPr id="0" name=""/>
        <dsp:cNvSpPr/>
      </dsp:nvSpPr>
      <dsp:spPr>
        <a:xfrm>
          <a:off x="1137151" y="2148840"/>
          <a:ext cx="1584403" cy="10744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Upload students and verify schedules</a:t>
          </a:r>
        </a:p>
      </dsp:txBody>
      <dsp:txXfrm>
        <a:off x="1137151" y="2148840"/>
        <a:ext cx="1584403" cy="1074420"/>
      </dsp:txXfrm>
    </dsp:sp>
    <dsp:sp modelId="{BC05731F-3142-4FAC-BA12-A0D1302274B2}">
      <dsp:nvSpPr>
        <dsp:cNvPr id="0" name=""/>
        <dsp:cNvSpPr/>
      </dsp:nvSpPr>
      <dsp:spPr>
        <a:xfrm>
          <a:off x="3060803" y="1374343"/>
          <a:ext cx="1491203" cy="14913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C6F4EBB-F7A0-479D-963A-EE7756B975FF}">
      <dsp:nvSpPr>
        <dsp:cNvPr id="0" name=""/>
        <dsp:cNvSpPr/>
      </dsp:nvSpPr>
      <dsp:spPr>
        <a:xfrm>
          <a:off x="1261418" y="868680"/>
          <a:ext cx="1615470" cy="100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Perform an end-to-end test of the system using practice tests.</a:t>
          </a:r>
        </a:p>
      </dsp:txBody>
      <dsp:txXfrm>
        <a:off x="1261418" y="868680"/>
        <a:ext cx="1615470" cy="1005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1E85E-4461-485E-89AC-7A43F32C43A8}">
      <dsp:nvSpPr>
        <dsp:cNvPr id="0" name=""/>
        <dsp:cNvSpPr/>
      </dsp:nvSpPr>
      <dsp:spPr>
        <a:xfrm>
          <a:off x="3499788" y="1102321"/>
          <a:ext cx="1476785" cy="147678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80B1A63-67C4-4444-9F0D-00E943F8AD5F}">
      <dsp:nvSpPr>
        <dsp:cNvPr id="0" name=""/>
        <dsp:cNvSpPr/>
      </dsp:nvSpPr>
      <dsp:spPr>
        <a:xfrm>
          <a:off x="3315190" y="0"/>
          <a:ext cx="1845981" cy="1005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Confirm that all installations have been completed including COS and INSIGHT browser.</a:t>
          </a:r>
        </a:p>
      </dsp:txBody>
      <dsp:txXfrm>
        <a:off x="3315190" y="0"/>
        <a:ext cx="1845981" cy="1005592"/>
      </dsp:txXfrm>
    </dsp:sp>
    <dsp:sp modelId="{95449A12-57C6-4F3B-AEA5-DF49C3921DDE}">
      <dsp:nvSpPr>
        <dsp:cNvPr id="0" name=""/>
        <dsp:cNvSpPr/>
      </dsp:nvSpPr>
      <dsp:spPr>
        <a:xfrm>
          <a:off x="3979128" y="1379098"/>
          <a:ext cx="1476785" cy="147678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C83C37-78D0-4161-85C7-C9A813CA9380}">
      <dsp:nvSpPr>
        <dsp:cNvPr id="0" name=""/>
        <dsp:cNvSpPr/>
      </dsp:nvSpPr>
      <dsp:spPr>
        <a:xfrm>
          <a:off x="5565441" y="957707"/>
          <a:ext cx="1749375" cy="11013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all technology while students take practice tests.</a:t>
          </a:r>
        </a:p>
      </dsp:txBody>
      <dsp:txXfrm>
        <a:off x="5565441" y="957707"/>
        <a:ext cx="1749375" cy="1101363"/>
      </dsp:txXfrm>
    </dsp:sp>
    <dsp:sp modelId="{5718F777-AA3F-4826-B0DC-1AEE61EAFF7A}">
      <dsp:nvSpPr>
        <dsp:cNvPr id="0" name=""/>
        <dsp:cNvSpPr/>
      </dsp:nvSpPr>
      <dsp:spPr>
        <a:xfrm>
          <a:off x="3979128" y="1932653"/>
          <a:ext cx="1476785" cy="147678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8C65B1D-7D0E-45DB-ADAF-7975AB0326C1}">
      <dsp:nvSpPr>
        <dsp:cNvPr id="0" name=""/>
        <dsp:cNvSpPr/>
      </dsp:nvSpPr>
      <dsp:spPr>
        <a:xfrm>
          <a:off x="5565441" y="2600176"/>
          <a:ext cx="1749375" cy="12306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Work with technology staff to develop a support plan to handle testing issues and irregularities.</a:t>
          </a:r>
        </a:p>
      </dsp:txBody>
      <dsp:txXfrm>
        <a:off x="5565441" y="2600176"/>
        <a:ext cx="1749375" cy="1230654"/>
      </dsp:txXfrm>
    </dsp:sp>
    <dsp:sp modelId="{5F8B9068-8783-43EA-A3F7-4718EABB40C7}">
      <dsp:nvSpPr>
        <dsp:cNvPr id="0" name=""/>
        <dsp:cNvSpPr/>
      </dsp:nvSpPr>
      <dsp:spPr>
        <a:xfrm>
          <a:off x="3499788" y="2209910"/>
          <a:ext cx="1476785" cy="147678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7E058FB-F18C-4939-826D-3849B4B4C04B}">
      <dsp:nvSpPr>
        <dsp:cNvPr id="0" name=""/>
        <dsp:cNvSpPr/>
      </dsp:nvSpPr>
      <dsp:spPr>
        <a:xfrm>
          <a:off x="3315190" y="3782945"/>
          <a:ext cx="1845981" cy="10055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that other activities in the building will not require heavy network usage. </a:t>
          </a:r>
        </a:p>
      </dsp:txBody>
      <dsp:txXfrm>
        <a:off x="3315190" y="3782945"/>
        <a:ext cx="1845981" cy="1005592"/>
      </dsp:txXfrm>
    </dsp:sp>
    <dsp:sp modelId="{123A579D-4813-4DEA-AFA3-EB0A469849CD}">
      <dsp:nvSpPr>
        <dsp:cNvPr id="0" name=""/>
        <dsp:cNvSpPr/>
      </dsp:nvSpPr>
      <dsp:spPr>
        <a:xfrm>
          <a:off x="3020448" y="1932653"/>
          <a:ext cx="1476785" cy="147678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0BDEDA0-4306-415F-97E8-921AF2221BEE}">
      <dsp:nvSpPr>
        <dsp:cNvPr id="0" name=""/>
        <dsp:cNvSpPr/>
      </dsp:nvSpPr>
      <dsp:spPr>
        <a:xfrm>
          <a:off x="1161545" y="2600176"/>
          <a:ext cx="1749375" cy="12306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Complete a wireless survey to ensure that there is enough wireless coverage in testing areas</a:t>
          </a:r>
        </a:p>
      </dsp:txBody>
      <dsp:txXfrm>
        <a:off x="1161545" y="2600176"/>
        <a:ext cx="1749375" cy="1230654"/>
      </dsp:txXfrm>
    </dsp:sp>
    <dsp:sp modelId="{1591D627-3BCA-4920-A166-E3480516CE70}">
      <dsp:nvSpPr>
        <dsp:cNvPr id="0" name=""/>
        <dsp:cNvSpPr/>
      </dsp:nvSpPr>
      <dsp:spPr>
        <a:xfrm>
          <a:off x="3020448" y="1379098"/>
          <a:ext cx="1476785" cy="147678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BEC3825-219F-4E2F-9C68-81A8DD102E23}">
      <dsp:nvSpPr>
        <dsp:cNvPr id="0" name=""/>
        <dsp:cNvSpPr/>
      </dsp:nvSpPr>
      <dsp:spPr>
        <a:xfrm>
          <a:off x="1161545" y="957707"/>
          <a:ext cx="1749375" cy="12306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Confirm headsets and other peripherals work with Online Tools Training practice test</a:t>
          </a:r>
        </a:p>
      </dsp:txBody>
      <dsp:txXfrm>
        <a:off x="1161545" y="957707"/>
        <a:ext cx="1749375" cy="1230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856FA-E8FF-4333-A63F-94A92AF8970F}">
      <dsp:nvSpPr>
        <dsp:cNvPr id="0" name=""/>
        <dsp:cNvSpPr/>
      </dsp:nvSpPr>
      <dsp:spPr>
        <a:xfrm>
          <a:off x="3497668" y="1052474"/>
          <a:ext cx="1410004" cy="14100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DCB38E8-18CE-48ED-B355-8B96BD2B99B3}">
      <dsp:nvSpPr>
        <dsp:cNvPr id="0" name=""/>
        <dsp:cNvSpPr/>
      </dsp:nvSpPr>
      <dsp:spPr>
        <a:xfrm>
          <a:off x="3321417" y="0"/>
          <a:ext cx="1762505" cy="96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Inventory peripherals (headsets, mice, keyboards, etc.)</a:t>
          </a:r>
        </a:p>
      </dsp:txBody>
      <dsp:txXfrm>
        <a:off x="3321417" y="0"/>
        <a:ext cx="1762505" cy="960119"/>
      </dsp:txXfrm>
    </dsp:sp>
    <dsp:sp modelId="{699534D3-7A8C-4512-B4D2-0AA71CE58BB4}">
      <dsp:nvSpPr>
        <dsp:cNvPr id="0" name=""/>
        <dsp:cNvSpPr/>
      </dsp:nvSpPr>
      <dsp:spPr>
        <a:xfrm>
          <a:off x="3955332" y="1316736"/>
          <a:ext cx="1410004" cy="141000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4DCEDE1-5FF7-41B1-AB3C-4C6FEB5DDBDB}">
      <dsp:nvSpPr>
        <dsp:cNvPr id="0" name=""/>
        <dsp:cNvSpPr/>
      </dsp:nvSpPr>
      <dsp:spPr>
        <a:xfrm>
          <a:off x="5469912" y="914400"/>
          <a:ext cx="1670268" cy="10515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Send a reminder email to staff to avoid intensive network activity during testing dates.</a:t>
          </a:r>
        </a:p>
      </dsp:txBody>
      <dsp:txXfrm>
        <a:off x="5469912" y="914400"/>
        <a:ext cx="1670268" cy="1051559"/>
      </dsp:txXfrm>
    </dsp:sp>
    <dsp:sp modelId="{D20AF49B-D373-4184-9A79-3CDC048CE79B}">
      <dsp:nvSpPr>
        <dsp:cNvPr id="0" name=""/>
        <dsp:cNvSpPr/>
      </dsp:nvSpPr>
      <dsp:spPr>
        <a:xfrm>
          <a:off x="3955332" y="1845259"/>
          <a:ext cx="1410004" cy="141000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706841F-99AC-413E-8DD7-02FBE07D4810}">
      <dsp:nvSpPr>
        <dsp:cNvPr id="0" name=""/>
        <dsp:cNvSpPr/>
      </dsp:nvSpPr>
      <dsp:spPr>
        <a:xfrm>
          <a:off x="5469912" y="2482596"/>
          <a:ext cx="1670268"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Conduct a final technology work through. </a:t>
          </a:r>
        </a:p>
      </dsp:txBody>
      <dsp:txXfrm>
        <a:off x="5469912" y="2482596"/>
        <a:ext cx="1670268" cy="1175003"/>
      </dsp:txXfrm>
    </dsp:sp>
    <dsp:sp modelId="{1BF6613A-9A63-4FBA-830C-B20FA5CCBD8C}">
      <dsp:nvSpPr>
        <dsp:cNvPr id="0" name=""/>
        <dsp:cNvSpPr/>
      </dsp:nvSpPr>
      <dsp:spPr>
        <a:xfrm>
          <a:off x="3497668" y="2109978"/>
          <a:ext cx="1410004" cy="141000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C598E87-4D0B-4D30-BE18-6D225B6C1786}">
      <dsp:nvSpPr>
        <dsp:cNvPr id="0" name=""/>
        <dsp:cNvSpPr/>
      </dsp:nvSpPr>
      <dsp:spPr>
        <a:xfrm>
          <a:off x="3321417" y="3611879"/>
          <a:ext cx="1762505" cy="96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that COS Service Device status and content are shown as green.</a:t>
          </a:r>
        </a:p>
      </dsp:txBody>
      <dsp:txXfrm>
        <a:off x="3321417" y="3611879"/>
        <a:ext cx="1762505" cy="960119"/>
      </dsp:txXfrm>
    </dsp:sp>
    <dsp:sp modelId="{D1553C3E-8F89-4B3C-9662-E5846936B727}">
      <dsp:nvSpPr>
        <dsp:cNvPr id="0" name=""/>
        <dsp:cNvSpPr/>
      </dsp:nvSpPr>
      <dsp:spPr>
        <a:xfrm>
          <a:off x="3040004" y="1845259"/>
          <a:ext cx="1410004" cy="141000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DC19D49-17FD-491D-952D-4BBA4392039B}">
      <dsp:nvSpPr>
        <dsp:cNvPr id="0" name=""/>
        <dsp:cNvSpPr/>
      </dsp:nvSpPr>
      <dsp:spPr>
        <a:xfrm>
          <a:off x="1265160" y="2482596"/>
          <a:ext cx="1670268"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Account for any cell phones and other devices that students, proctors, and teachers have connected.</a:t>
          </a:r>
        </a:p>
      </dsp:txBody>
      <dsp:txXfrm>
        <a:off x="1265160" y="2482596"/>
        <a:ext cx="1670268" cy="1175003"/>
      </dsp:txXfrm>
    </dsp:sp>
    <dsp:sp modelId="{B94C7005-108B-4C0C-92CF-73A1ADE39E8F}">
      <dsp:nvSpPr>
        <dsp:cNvPr id="0" name=""/>
        <dsp:cNvSpPr/>
      </dsp:nvSpPr>
      <dsp:spPr>
        <a:xfrm>
          <a:off x="3040004" y="1316736"/>
          <a:ext cx="1410004" cy="14100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21E3FDC-BA76-4315-8F33-E47E28594FE7}">
      <dsp:nvSpPr>
        <dsp:cNvPr id="0" name=""/>
        <dsp:cNvSpPr/>
      </dsp:nvSpPr>
      <dsp:spPr>
        <a:xfrm>
          <a:off x="1265160" y="914400"/>
          <a:ext cx="1670268"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Use network traffic shaping to give DRC INSIGHT testing traffic a priority.</a:t>
          </a:r>
        </a:p>
      </dsp:txBody>
      <dsp:txXfrm>
        <a:off x="1265160" y="914400"/>
        <a:ext cx="1670268" cy="1175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9A024-ABBA-4D7C-BEB1-16160E1361E0}">
      <dsp:nvSpPr>
        <dsp:cNvPr id="0" name=""/>
        <dsp:cNvSpPr/>
      </dsp:nvSpPr>
      <dsp:spPr>
        <a:xfrm>
          <a:off x="3460130" y="1052474"/>
          <a:ext cx="1410004" cy="14100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23B1377-5DBB-4F63-ADCE-2E12955866C3}">
      <dsp:nvSpPr>
        <dsp:cNvPr id="0" name=""/>
        <dsp:cNvSpPr/>
      </dsp:nvSpPr>
      <dsp:spPr>
        <a:xfrm>
          <a:off x="3283880" y="0"/>
          <a:ext cx="1762505" cy="96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Send a reminder to staff to avoid bandwidth-intensive projects during testing.</a:t>
          </a:r>
        </a:p>
      </dsp:txBody>
      <dsp:txXfrm>
        <a:off x="3283880" y="0"/>
        <a:ext cx="1762505" cy="960119"/>
      </dsp:txXfrm>
    </dsp:sp>
    <dsp:sp modelId="{3EB36D0F-DA21-42C9-AB69-48B3FCAF9A8E}">
      <dsp:nvSpPr>
        <dsp:cNvPr id="0" name=""/>
        <dsp:cNvSpPr/>
      </dsp:nvSpPr>
      <dsp:spPr>
        <a:xfrm>
          <a:off x="3917794" y="1316736"/>
          <a:ext cx="1410004" cy="141000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4F9AE9-4A8A-482F-AAD9-88312FC86CB7}">
      <dsp:nvSpPr>
        <dsp:cNvPr id="0" name=""/>
        <dsp:cNvSpPr/>
      </dsp:nvSpPr>
      <dsp:spPr>
        <a:xfrm>
          <a:off x="5432374" y="914400"/>
          <a:ext cx="1670268" cy="10515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Perform a System Readiness Check on at least one device.</a:t>
          </a:r>
        </a:p>
      </dsp:txBody>
      <dsp:txXfrm>
        <a:off x="5432374" y="914400"/>
        <a:ext cx="1670268" cy="1051559"/>
      </dsp:txXfrm>
    </dsp:sp>
    <dsp:sp modelId="{B6F05F58-0883-4537-A19D-4173DC7C09C5}">
      <dsp:nvSpPr>
        <dsp:cNvPr id="0" name=""/>
        <dsp:cNvSpPr/>
      </dsp:nvSpPr>
      <dsp:spPr>
        <a:xfrm>
          <a:off x="3917794" y="1845259"/>
          <a:ext cx="1410004" cy="141000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56EC3A5-9E90-4845-BCA0-CD8B63F94488}">
      <dsp:nvSpPr>
        <dsp:cNvPr id="0" name=""/>
        <dsp:cNvSpPr/>
      </dsp:nvSpPr>
      <dsp:spPr>
        <a:xfrm>
          <a:off x="5432374" y="2482596"/>
          <a:ext cx="1670268"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Verify battery power on laptops. </a:t>
          </a:r>
        </a:p>
      </dsp:txBody>
      <dsp:txXfrm>
        <a:off x="5432374" y="2482596"/>
        <a:ext cx="1670268" cy="1175003"/>
      </dsp:txXfrm>
    </dsp:sp>
    <dsp:sp modelId="{3C82561A-2EA8-4240-B131-03F74FDE47F0}">
      <dsp:nvSpPr>
        <dsp:cNvPr id="0" name=""/>
        <dsp:cNvSpPr/>
      </dsp:nvSpPr>
      <dsp:spPr>
        <a:xfrm>
          <a:off x="3460130" y="2109978"/>
          <a:ext cx="1410004" cy="141000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7F43E5-2823-4657-94BA-931525615F93}">
      <dsp:nvSpPr>
        <dsp:cNvPr id="0" name=""/>
        <dsp:cNvSpPr/>
      </dsp:nvSpPr>
      <dsp:spPr>
        <a:xfrm>
          <a:off x="3283880" y="3611879"/>
          <a:ext cx="1762505" cy="96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Stagger logins to the testing system. </a:t>
          </a:r>
        </a:p>
      </dsp:txBody>
      <dsp:txXfrm>
        <a:off x="3283880" y="3611879"/>
        <a:ext cx="1762505" cy="960119"/>
      </dsp:txXfrm>
    </dsp:sp>
    <dsp:sp modelId="{D5B23A5F-CAE9-4E2E-B2C3-7AEBB29401E2}">
      <dsp:nvSpPr>
        <dsp:cNvPr id="0" name=""/>
        <dsp:cNvSpPr/>
      </dsp:nvSpPr>
      <dsp:spPr>
        <a:xfrm>
          <a:off x="3002466" y="1845259"/>
          <a:ext cx="1410004" cy="1410004"/>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2F4BC63-45B2-4573-B886-8EE25592D867}">
      <dsp:nvSpPr>
        <dsp:cNvPr id="0" name=""/>
        <dsp:cNvSpPr/>
      </dsp:nvSpPr>
      <dsp:spPr>
        <a:xfrm>
          <a:off x="1227623" y="2482596"/>
          <a:ext cx="1670268"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Implement support plans. </a:t>
          </a:r>
        </a:p>
      </dsp:txBody>
      <dsp:txXfrm>
        <a:off x="1227623" y="2482596"/>
        <a:ext cx="1670268" cy="1175003"/>
      </dsp:txXfrm>
    </dsp:sp>
    <dsp:sp modelId="{E2783520-A1BD-46A6-969A-D4727460BA39}">
      <dsp:nvSpPr>
        <dsp:cNvPr id="0" name=""/>
        <dsp:cNvSpPr/>
      </dsp:nvSpPr>
      <dsp:spPr>
        <a:xfrm>
          <a:off x="3002466" y="1316736"/>
          <a:ext cx="1410004" cy="14100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F9235C3-AAA5-4C7A-8F1E-9731E55ABCBD}">
      <dsp:nvSpPr>
        <dsp:cNvPr id="0" name=""/>
        <dsp:cNvSpPr/>
      </dsp:nvSpPr>
      <dsp:spPr>
        <a:xfrm>
          <a:off x="1227623" y="914400"/>
          <a:ext cx="1670268" cy="11750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Monitor network</a:t>
          </a:r>
        </a:p>
      </dsp:txBody>
      <dsp:txXfrm>
        <a:off x="1227623" y="914400"/>
        <a:ext cx="1670268" cy="1175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BFA75-5071-494A-966C-C20ACB308D21}">
      <dsp:nvSpPr>
        <dsp:cNvPr id="0" name=""/>
        <dsp:cNvSpPr/>
      </dsp:nvSpPr>
      <dsp:spPr>
        <a:xfrm rot="5400000">
          <a:off x="856050" y="865098"/>
          <a:ext cx="809998" cy="922154"/>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8E8E2D-9F0F-4CB1-A8A0-AEF7C36163BC}">
      <dsp:nvSpPr>
        <dsp:cNvPr id="0" name=""/>
        <dsp:cNvSpPr/>
      </dsp:nvSpPr>
      <dsp:spPr>
        <a:xfrm>
          <a:off x="336477" y="211"/>
          <a:ext cx="1235685" cy="908749"/>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Test Date</a:t>
          </a:r>
        </a:p>
      </dsp:txBody>
      <dsp:txXfrm>
        <a:off x="380846" y="44580"/>
        <a:ext cx="1146947" cy="820011"/>
      </dsp:txXfrm>
    </dsp:sp>
    <dsp:sp modelId="{09E6AB14-331B-4B65-BD17-A87DBF7C34AA}">
      <dsp:nvSpPr>
        <dsp:cNvPr id="0" name=""/>
        <dsp:cNvSpPr/>
      </dsp:nvSpPr>
      <dsp:spPr>
        <a:xfrm>
          <a:off x="1918220" y="4"/>
          <a:ext cx="2104616" cy="77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Train extra examiners and proctors</a:t>
          </a:r>
        </a:p>
      </dsp:txBody>
      <dsp:txXfrm>
        <a:off x="1918220" y="4"/>
        <a:ext cx="2104616" cy="771427"/>
      </dsp:txXfrm>
    </dsp:sp>
    <dsp:sp modelId="{0FE7D455-C5C0-48BE-9E74-ADD35C9B8569}">
      <dsp:nvSpPr>
        <dsp:cNvPr id="0" name=""/>
        <dsp:cNvSpPr/>
      </dsp:nvSpPr>
      <dsp:spPr>
        <a:xfrm rot="5400000">
          <a:off x="1666982" y="1879821"/>
          <a:ext cx="809998" cy="922154"/>
        </a:xfrm>
        <a:prstGeom prst="bentUpArrow">
          <a:avLst>
            <a:gd name="adj1" fmla="val 32840"/>
            <a:gd name="adj2" fmla="val 25000"/>
            <a:gd name="adj3" fmla="val 35780"/>
          </a:avLst>
        </a:prstGeom>
        <a:solidFill>
          <a:schemeClr val="accent5">
            <a:tint val="50000"/>
            <a:hueOff val="-3342512"/>
            <a:satOff val="-12663"/>
            <a:lumOff val="4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BEADDA-E393-4D49-A879-B9199221FF18}">
      <dsp:nvSpPr>
        <dsp:cNvPr id="0" name=""/>
        <dsp:cNvSpPr/>
      </dsp:nvSpPr>
      <dsp:spPr>
        <a:xfrm>
          <a:off x="1621086" y="981450"/>
          <a:ext cx="1363560" cy="954448"/>
        </a:xfrm>
        <a:prstGeom prst="roundRect">
          <a:avLst>
            <a:gd name="adj" fmla="val 1667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Student/ Examiner Training</a:t>
          </a:r>
        </a:p>
      </dsp:txBody>
      <dsp:txXfrm>
        <a:off x="1667687" y="1028051"/>
        <a:ext cx="1270358" cy="861246"/>
      </dsp:txXfrm>
    </dsp:sp>
    <dsp:sp modelId="{AF6C3BA1-3CD5-482D-AA4A-B24B8D3B6849}">
      <dsp:nvSpPr>
        <dsp:cNvPr id="0" name=""/>
        <dsp:cNvSpPr/>
      </dsp:nvSpPr>
      <dsp:spPr>
        <a:xfrm>
          <a:off x="2974197" y="1040481"/>
          <a:ext cx="2368276" cy="77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Enough in advance of test date to allow for make up training</a:t>
          </a:r>
        </a:p>
      </dsp:txBody>
      <dsp:txXfrm>
        <a:off x="2974197" y="1040481"/>
        <a:ext cx="2368276" cy="771427"/>
      </dsp:txXfrm>
    </dsp:sp>
    <dsp:sp modelId="{522C93FF-D6C0-47B8-917F-312209EAFF62}">
      <dsp:nvSpPr>
        <dsp:cNvPr id="0" name=""/>
        <dsp:cNvSpPr/>
      </dsp:nvSpPr>
      <dsp:spPr>
        <a:xfrm rot="5400000">
          <a:off x="3077282" y="3020045"/>
          <a:ext cx="809998" cy="922154"/>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8AAC7-77CD-44FB-AB1B-EB11B7ECBEA6}">
      <dsp:nvSpPr>
        <dsp:cNvPr id="0" name=""/>
        <dsp:cNvSpPr/>
      </dsp:nvSpPr>
      <dsp:spPr>
        <a:xfrm>
          <a:off x="2370321" y="2134032"/>
          <a:ext cx="1363560" cy="954448"/>
        </a:xfrm>
        <a:prstGeom prst="roundRect">
          <a:avLst>
            <a:gd name="adj" fmla="val 1667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School Coordinator Training</a:t>
          </a:r>
        </a:p>
      </dsp:txBody>
      <dsp:txXfrm>
        <a:off x="2416922" y="2180633"/>
        <a:ext cx="1270358" cy="861246"/>
      </dsp:txXfrm>
    </dsp:sp>
    <dsp:sp modelId="{2A3FCB49-A5AA-4B05-8F22-85D4AB42B09F}">
      <dsp:nvSpPr>
        <dsp:cNvPr id="0" name=""/>
        <dsp:cNvSpPr/>
      </dsp:nvSpPr>
      <dsp:spPr>
        <a:xfrm>
          <a:off x="3720527" y="2143572"/>
          <a:ext cx="2906901" cy="910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Use resources and materials from GaDOE training</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Reiterate test security at ever level</a:t>
          </a:r>
        </a:p>
      </dsp:txBody>
      <dsp:txXfrm>
        <a:off x="3720527" y="2143572"/>
        <a:ext cx="2906901" cy="910523"/>
      </dsp:txXfrm>
    </dsp:sp>
    <dsp:sp modelId="{B2DC1038-11A7-4343-94AE-BD90D56FD222}">
      <dsp:nvSpPr>
        <dsp:cNvPr id="0" name=""/>
        <dsp:cNvSpPr/>
      </dsp:nvSpPr>
      <dsp:spPr>
        <a:xfrm>
          <a:off x="3903616" y="3242901"/>
          <a:ext cx="1363560" cy="954448"/>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System Coordinator Training from GaDOE</a:t>
          </a:r>
        </a:p>
      </dsp:txBody>
      <dsp:txXfrm>
        <a:off x="3950217" y="3289502"/>
        <a:ext cx="1270358" cy="861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6C9E-8DBE-453F-80CE-58E0246399C9}">
      <dsp:nvSpPr>
        <dsp:cNvPr id="0" name=""/>
        <dsp:cNvSpPr/>
      </dsp:nvSpPr>
      <dsp:spPr>
        <a:xfrm>
          <a:off x="0" y="11740"/>
          <a:ext cx="7025489" cy="12109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sp:txBody>
      <dsp:txXfrm>
        <a:off x="59114" y="70854"/>
        <a:ext cx="6907261" cy="1092721"/>
      </dsp:txXfrm>
    </dsp:sp>
    <dsp:sp modelId="{B31CA77F-D3EB-42A0-A377-6FCF18DA7F6F}">
      <dsp:nvSpPr>
        <dsp:cNvPr id="0" name=""/>
        <dsp:cNvSpPr/>
      </dsp:nvSpPr>
      <dsp:spPr>
        <a:xfrm>
          <a:off x="0" y="122269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a:p>
      </dsp:txBody>
      <dsp:txXfrm>
        <a:off x="0" y="1222690"/>
        <a:ext cx="7025489" cy="380880"/>
      </dsp:txXfrm>
    </dsp:sp>
    <dsp:sp modelId="{B8BEB2D8-51D2-4D85-9EDD-50AABFEF2055}">
      <dsp:nvSpPr>
        <dsp:cNvPr id="0" name=""/>
        <dsp:cNvSpPr/>
      </dsp:nvSpPr>
      <dsp:spPr>
        <a:xfrm>
          <a:off x="0" y="1603570"/>
          <a:ext cx="7025489" cy="12109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sp:txBody>
      <dsp:txXfrm>
        <a:off x="59114" y="1662684"/>
        <a:ext cx="6907261" cy="1092721"/>
      </dsp:txXfrm>
    </dsp:sp>
    <dsp:sp modelId="{0EFC6D61-E901-4836-B039-993808704E6C}">
      <dsp:nvSpPr>
        <dsp:cNvPr id="0" name=""/>
        <dsp:cNvSpPr/>
      </dsp:nvSpPr>
      <dsp:spPr>
        <a:xfrm>
          <a:off x="0" y="281452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a:p>
      </dsp:txBody>
      <dsp:txXfrm>
        <a:off x="0" y="2814520"/>
        <a:ext cx="7025489" cy="380880"/>
      </dsp:txXfrm>
    </dsp:sp>
    <dsp:sp modelId="{E1D9AA4F-3991-48F1-B0AB-E253DB8DB981}">
      <dsp:nvSpPr>
        <dsp:cNvPr id="0" name=""/>
        <dsp:cNvSpPr/>
      </dsp:nvSpPr>
      <dsp:spPr>
        <a:xfrm>
          <a:off x="0" y="3195400"/>
          <a:ext cx="7025489" cy="12109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sp:txBody>
      <dsp:txXfrm>
        <a:off x="59114" y="3254514"/>
        <a:ext cx="6907261" cy="10927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01279-67F0-4217-B467-1975B0404A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DA2FEB-E622-48DB-9142-DA16B1D5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D32F4F-6AEB-4F1E-B736-1B44261A6D8F}" type="datetimeFigureOut">
              <a:rPr lang="en-US" smtClean="0"/>
              <a:t>8/21/2019</a:t>
            </a:fld>
            <a:endParaRPr lang="en-US"/>
          </a:p>
        </p:txBody>
      </p:sp>
      <p:sp>
        <p:nvSpPr>
          <p:cNvPr id="4" name="Footer Placeholder 3">
            <a:extLst>
              <a:ext uri="{FF2B5EF4-FFF2-40B4-BE49-F238E27FC236}">
                <a16:creationId xmlns:a16="http://schemas.microsoft.com/office/drawing/2014/main" id="{14F94D96-9C90-4B44-83E3-2C7F816AA8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18DB90-3C60-4D68-8466-2DD9668748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7F6DD-E4E9-4A3C-8C55-960A3D627823}" type="slidenum">
              <a:rPr lang="en-US" smtClean="0"/>
              <a:t>‹#›</a:t>
            </a:fld>
            <a:endParaRPr lang="en-US"/>
          </a:p>
        </p:txBody>
      </p:sp>
    </p:spTree>
    <p:extLst>
      <p:ext uri="{BB962C8B-B14F-4D97-AF65-F5344CB8AC3E}">
        <p14:creationId xmlns:p14="http://schemas.microsoft.com/office/powerpoint/2010/main" val="347950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8513-95DE-4B31-88EF-A65643B9D32F}" type="datetimeFigureOut">
              <a:rPr lang="en-US" smtClean="0"/>
              <a:t>8/21/2019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1CFC3-20A8-4356-8593-3DAD199D2D06}" type="slidenum">
              <a:rPr lang="en-US" smtClean="0"/>
              <a:t>‹#›</a:t>
            </a:fld>
            <a:endParaRPr lang="en-US"/>
          </a:p>
        </p:txBody>
      </p:sp>
    </p:spTree>
    <p:extLst>
      <p:ext uri="{BB962C8B-B14F-4D97-AF65-F5344CB8AC3E}">
        <p14:creationId xmlns:p14="http://schemas.microsoft.com/office/powerpoint/2010/main" val="9738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03074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41</a:t>
            </a:fld>
            <a:endParaRPr lang="en-US"/>
          </a:p>
        </p:txBody>
      </p:sp>
    </p:spTree>
    <p:extLst>
      <p:ext uri="{BB962C8B-B14F-4D97-AF65-F5344CB8AC3E}">
        <p14:creationId xmlns:p14="http://schemas.microsoft.com/office/powerpoint/2010/main" val="91876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184275"/>
            <a:ext cx="4265613" cy="3198813"/>
          </a:xfrm>
        </p:spPr>
      </p:sp>
      <p:sp>
        <p:nvSpPr>
          <p:cNvPr id="3" name="Notes Placeholder 2"/>
          <p:cNvSpPr>
            <a:spLocks noGrp="1"/>
          </p:cNvSpPr>
          <p:nvPr>
            <p:ph type="body" idx="1"/>
          </p:nvPr>
        </p:nvSpPr>
        <p:spPr/>
        <p:txBody>
          <a:bodyPr/>
          <a:lstStyle/>
          <a:p>
            <a:r>
              <a:rPr lang="en-US"/>
              <a:t>Students should be comfortable with the format of the Georgia Milestones assessment as well as the INSIGHT program and all available tools. Districts should set up practice sessions with students using the Secure Practice Tests. Teachers, students and parents can experience the format of the test and the INSIGHT program anywhere anytime through Experience Online Testing Georgia. </a:t>
            </a:r>
          </a:p>
        </p:txBody>
      </p:sp>
      <p:sp>
        <p:nvSpPr>
          <p:cNvPr id="4" name="Slide Number Placeholder 3"/>
          <p:cNvSpPr>
            <a:spLocks noGrp="1"/>
          </p:cNvSpPr>
          <p:nvPr>
            <p:ph type="sldNum" sz="quarter" idx="5"/>
          </p:nvPr>
        </p:nvSpPr>
        <p:spPr/>
        <p:txBody>
          <a:bodyPr/>
          <a:lstStyle/>
          <a:p>
            <a:fld id="{DDAE735D-4965-47BB-9CDE-C5384D8F0D1A}" type="slidenum">
              <a:rPr lang="en-US" smtClean="0"/>
              <a:t>43</a:t>
            </a:fld>
            <a:endParaRPr lang="en-US"/>
          </a:p>
        </p:txBody>
      </p:sp>
    </p:spTree>
    <p:extLst>
      <p:ext uri="{BB962C8B-B14F-4D97-AF65-F5344CB8AC3E}">
        <p14:creationId xmlns:p14="http://schemas.microsoft.com/office/powerpoint/2010/main" val="89791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52</a:t>
            </a:fld>
            <a:endParaRPr lang="en-US"/>
          </a:p>
        </p:txBody>
      </p:sp>
    </p:spTree>
    <p:extLst>
      <p:ext uri="{BB962C8B-B14F-4D97-AF65-F5344CB8AC3E}">
        <p14:creationId xmlns:p14="http://schemas.microsoft.com/office/powerpoint/2010/main" val="230900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8</a:t>
            </a:fld>
            <a:endParaRPr lang="en-US"/>
          </a:p>
        </p:txBody>
      </p:sp>
    </p:spTree>
    <p:extLst>
      <p:ext uri="{BB962C8B-B14F-4D97-AF65-F5344CB8AC3E}">
        <p14:creationId xmlns:p14="http://schemas.microsoft.com/office/powerpoint/2010/main" val="272408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411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30</a:t>
            </a:fld>
            <a:endParaRPr lang="en-US"/>
          </a:p>
        </p:txBody>
      </p:sp>
    </p:spTree>
    <p:extLst>
      <p:ext uri="{BB962C8B-B14F-4D97-AF65-F5344CB8AC3E}">
        <p14:creationId xmlns:p14="http://schemas.microsoft.com/office/powerpoint/2010/main" val="335409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Sandy Greene</a:t>
            </a:r>
          </a:p>
          <a:p>
            <a:endParaRPr lang="en-US"/>
          </a:p>
          <a:p>
            <a:r>
              <a:rPr lang="en-US"/>
              <a:t>Understanding the guiding principles related to test security help to STCs plan for training activities and support school test coordinators and test examiners in understanding assessments in the district.</a:t>
            </a:r>
          </a:p>
          <a:p>
            <a:endParaRPr lang="en-US"/>
          </a:p>
          <a:p>
            <a:r>
              <a:rPr lang="en-US"/>
              <a:t>Review the slide contents.</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33</a:t>
            </a:fld>
            <a:endParaRPr lang="en-US"/>
          </a:p>
        </p:txBody>
      </p:sp>
    </p:spTree>
    <p:extLst>
      <p:ext uri="{BB962C8B-B14F-4D97-AF65-F5344CB8AC3E}">
        <p14:creationId xmlns:p14="http://schemas.microsoft.com/office/powerpoint/2010/main" val="330727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Georgia Professional Standards Commission includes as part of the Code of Ethics for Educators, Standard 10 which is specific to testing.  An educator shall administer state-mandated assessment fairly and ethically.  Local training should include a discussion of this standard and should focus on supporting examiners in administering, managing and monitoring assessment appropriately.</a:t>
            </a:r>
          </a:p>
          <a:p>
            <a:endParaRPr lang="en-US"/>
          </a:p>
          <a:p>
            <a:r>
              <a:rPr lang="en-US"/>
              <a:t>There are occasions that an incident occurs that warrants an investigation and referral to </a:t>
            </a:r>
            <a:r>
              <a:rPr lang="en-US" err="1"/>
              <a:t>GaPSC</a:t>
            </a:r>
            <a:r>
              <a:rPr lang="en-US"/>
              <a:t>.  The </a:t>
            </a:r>
            <a:r>
              <a:rPr lang="en-US" err="1"/>
              <a:t>GaDOE</a:t>
            </a:r>
            <a:r>
              <a:rPr lang="en-US"/>
              <a:t> has made referrals to the </a:t>
            </a:r>
            <a:r>
              <a:rPr lang="en-US" err="1"/>
              <a:t>GaPSC</a:t>
            </a:r>
            <a:r>
              <a:rPr lang="en-US"/>
              <a:t>; however, we do support investigations by district Human Resource departments and the decision to refer to the </a:t>
            </a:r>
            <a:r>
              <a:rPr lang="en-US" err="1"/>
              <a:t>GaPSC</a:t>
            </a:r>
            <a:r>
              <a:rPr lang="en-US"/>
              <a:t>.  </a:t>
            </a:r>
          </a:p>
        </p:txBody>
      </p:sp>
      <p:sp>
        <p:nvSpPr>
          <p:cNvPr id="4" name="Slide Number Placeholder 3"/>
          <p:cNvSpPr>
            <a:spLocks noGrp="1"/>
          </p:cNvSpPr>
          <p:nvPr>
            <p:ph type="sldNum" sz="quarter" idx="5"/>
          </p:nvPr>
        </p:nvSpPr>
        <p:spPr/>
        <p:txBody>
          <a:bodyPr/>
          <a:lstStyle/>
          <a:p>
            <a:fld id="{E6530340-F5C0-43BA-9CC1-D63E860F355B}" type="slidenum">
              <a:rPr lang="en-US" smtClean="0"/>
              <a:t>34</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Security is achieved through collaborative planning that involves a team of individuals at the district and local school level.  If the focus for training is in readiness through a thorough knowledge of administration of any assessment, the valid and reliable results may be achieved to support the classroom teacher and leaders in making quality instructional and programmatic and/or resource-related decisions. Much less time will be needed for detection, investigation, or remediation of issues that may occur if a view focusing on readiness is taken.</a:t>
            </a:r>
          </a:p>
        </p:txBody>
      </p:sp>
      <p:sp>
        <p:nvSpPr>
          <p:cNvPr id="4" name="Slide Number Placeholder 3"/>
          <p:cNvSpPr>
            <a:spLocks noGrp="1"/>
          </p:cNvSpPr>
          <p:nvPr>
            <p:ph type="sldNum" sz="quarter" idx="5"/>
          </p:nvPr>
        </p:nvSpPr>
        <p:spPr/>
        <p:txBody>
          <a:bodyPr/>
          <a:lstStyle/>
          <a:p>
            <a:fld id="{9271CFC3-20A8-4356-8593-3DAD199D2D06}" type="slidenum">
              <a:rPr lang="en-US" smtClean="0"/>
              <a:t>35</a:t>
            </a:fld>
            <a:endParaRPr lang="en-US"/>
          </a:p>
        </p:txBody>
      </p:sp>
    </p:spTree>
    <p:extLst>
      <p:ext uri="{BB962C8B-B14F-4D97-AF65-F5344CB8AC3E}">
        <p14:creationId xmlns:p14="http://schemas.microsoft.com/office/powerpoint/2010/main" val="49745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 general remediation options.</a:t>
            </a:r>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622" indent="-285136">
              <a:spcBef>
                <a:spcPct val="30000"/>
              </a:spcBef>
              <a:defRPr sz="1200">
                <a:solidFill>
                  <a:schemeClr val="tx1"/>
                </a:solidFill>
                <a:latin typeface="Calibri" panose="020F0502020204030204" pitchFamily="34" charset="0"/>
              </a:defRPr>
            </a:lvl2pPr>
            <a:lvl3pPr marL="1145404" indent="-228433">
              <a:spcBef>
                <a:spcPct val="30000"/>
              </a:spcBef>
              <a:defRPr sz="1200">
                <a:solidFill>
                  <a:schemeClr val="tx1"/>
                </a:solidFill>
                <a:latin typeface="Calibri" panose="020F0502020204030204" pitchFamily="34" charset="0"/>
              </a:defRPr>
            </a:lvl3pPr>
            <a:lvl4pPr marL="1603888" indent="-228433">
              <a:spcBef>
                <a:spcPct val="30000"/>
              </a:spcBef>
              <a:defRPr sz="1200">
                <a:solidFill>
                  <a:schemeClr val="tx1"/>
                </a:solidFill>
                <a:latin typeface="Calibri" panose="020F0502020204030204" pitchFamily="34" charset="0"/>
              </a:defRPr>
            </a:lvl4pPr>
            <a:lvl5pPr marL="2060754" indent="-228433">
              <a:spcBef>
                <a:spcPct val="30000"/>
              </a:spcBef>
              <a:defRPr sz="1200">
                <a:solidFill>
                  <a:schemeClr val="tx1"/>
                </a:solidFill>
                <a:latin typeface="Calibri" panose="020F0502020204030204" pitchFamily="34" charset="0"/>
              </a:defRPr>
            </a:lvl5pPr>
            <a:lvl6pPr marL="2527339" indent="-228433" eaLnBrk="0" fontAlgn="base" hangingPunct="0">
              <a:spcBef>
                <a:spcPct val="30000"/>
              </a:spcBef>
              <a:spcAft>
                <a:spcPct val="0"/>
              </a:spcAft>
              <a:defRPr sz="1200">
                <a:solidFill>
                  <a:schemeClr val="tx1"/>
                </a:solidFill>
                <a:latin typeface="Calibri" panose="020F0502020204030204" pitchFamily="34" charset="0"/>
              </a:defRPr>
            </a:lvl6pPr>
            <a:lvl7pPr marL="2993924" indent="-228433" eaLnBrk="0" fontAlgn="base" hangingPunct="0">
              <a:spcBef>
                <a:spcPct val="30000"/>
              </a:spcBef>
              <a:spcAft>
                <a:spcPct val="0"/>
              </a:spcAft>
              <a:defRPr sz="1200">
                <a:solidFill>
                  <a:schemeClr val="tx1"/>
                </a:solidFill>
                <a:latin typeface="Calibri" panose="020F0502020204030204" pitchFamily="34" charset="0"/>
              </a:defRPr>
            </a:lvl7pPr>
            <a:lvl8pPr marL="3460510" indent="-228433" eaLnBrk="0" fontAlgn="base" hangingPunct="0">
              <a:spcBef>
                <a:spcPct val="30000"/>
              </a:spcBef>
              <a:spcAft>
                <a:spcPct val="0"/>
              </a:spcAft>
              <a:defRPr sz="1200">
                <a:solidFill>
                  <a:schemeClr val="tx1"/>
                </a:solidFill>
                <a:latin typeface="Calibri" panose="020F0502020204030204" pitchFamily="34" charset="0"/>
              </a:defRPr>
            </a:lvl8pPr>
            <a:lvl9pPr marL="3927096" indent="-22843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37</a:t>
            </a:fld>
            <a:endParaRPr lang="en-US" altLang="en-US"/>
          </a:p>
        </p:txBody>
      </p:sp>
    </p:spTree>
    <p:extLst>
      <p:ext uri="{BB962C8B-B14F-4D97-AF65-F5344CB8AC3E}">
        <p14:creationId xmlns:p14="http://schemas.microsoft.com/office/powerpoint/2010/main" val="305816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40</a:t>
            </a:fld>
            <a:endParaRPr lang="en-US"/>
          </a:p>
        </p:txBody>
      </p:sp>
    </p:spTree>
    <p:extLst>
      <p:ext uri="{BB962C8B-B14F-4D97-AF65-F5344CB8AC3E}">
        <p14:creationId xmlns:p14="http://schemas.microsoft.com/office/powerpoint/2010/main" val="2830213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2" name="Date Placeholder 1">
            <a:extLst>
              <a:ext uri="{FF2B5EF4-FFF2-40B4-BE49-F238E27FC236}">
                <a16:creationId xmlns:a16="http://schemas.microsoft.com/office/drawing/2014/main" id="{1B9357AF-0E02-454B-A8B9-54BFA5CC5AEB}"/>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11AA0AB6-32AF-4975-AE9C-6DE7750A8553}" type="datetime1">
              <a:rPr lang="en-US" smtClean="0"/>
              <a:pPr/>
              <a:t>8/21/2019</a:t>
            </a:fld>
            <a:endParaRPr lang="en-US"/>
          </a:p>
        </p:txBody>
      </p:sp>
      <p:sp>
        <p:nvSpPr>
          <p:cNvPr id="4" name="Slide Number Placeholder 3">
            <a:extLst>
              <a:ext uri="{FF2B5EF4-FFF2-40B4-BE49-F238E27FC236}">
                <a16:creationId xmlns:a16="http://schemas.microsoft.com/office/drawing/2014/main" id="{0CE9075B-C9CD-4F89-9B3C-B495D7098A6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0" name="Date Placeholder 1">
            <a:extLst>
              <a:ext uri="{FF2B5EF4-FFF2-40B4-BE49-F238E27FC236}">
                <a16:creationId xmlns:a16="http://schemas.microsoft.com/office/drawing/2014/main" id="{61B71304-4A81-47CE-9BAE-43029CF3A868}"/>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E7F170B2-C5BA-4799-A53F-B6B381108A90}" type="datetime1">
              <a:rPr lang="en-US" smtClean="0"/>
              <a:pPr/>
              <a:t>8/21/2019</a:t>
            </a:fld>
            <a:endParaRPr lang="en-US"/>
          </a:p>
        </p:txBody>
      </p:sp>
      <p:sp>
        <p:nvSpPr>
          <p:cNvPr id="11" name="Slide Number Placeholder 3">
            <a:extLst>
              <a:ext uri="{FF2B5EF4-FFF2-40B4-BE49-F238E27FC236}">
                <a16:creationId xmlns:a16="http://schemas.microsoft.com/office/drawing/2014/main" id="{DBDC9E45-813E-4F24-8184-6FD23E32D37A}"/>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722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CA8BE873-6C1B-4A21-91B8-2712DB88A081}" type="datetime1">
              <a:rPr lang="en-US" smtClean="0"/>
              <a:pPr/>
              <a:t>8/21/2019</a:t>
            </a:fld>
            <a:endParaRPr lang="en-US"/>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AA149EFE-6841-429F-AA4C-E8E9BFBD5F0C}"/>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Fall Assessment Conference – Part 2</a:t>
            </a:r>
          </a:p>
        </p:txBody>
      </p:sp>
      <p:sp>
        <p:nvSpPr>
          <p:cNvPr id="16" name="Text Placeholder 4">
            <a:extLst>
              <a:ext uri="{FF2B5EF4-FFF2-40B4-BE49-F238E27FC236}">
                <a16:creationId xmlns:a16="http://schemas.microsoft.com/office/drawing/2014/main" id="{4EF2AA77-4B8D-43DC-97D3-16E2DE22F512}"/>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E5835A9B-A86F-430F-AB88-1E8020E23879}"/>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53171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lvl1pPr>
              <a:defRPr>
                <a:solidFill>
                  <a:srgbClr val="007E67"/>
                </a:solidFill>
              </a:defRPr>
            </a:lvl1pP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1">
            <a:extLst>
              <a:ext uri="{FF2B5EF4-FFF2-40B4-BE49-F238E27FC236}">
                <a16:creationId xmlns:a16="http://schemas.microsoft.com/office/drawing/2014/main" id="{50857FBC-4917-4496-83CC-2254D6C17D9F}"/>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7C40E805-EDA7-4FF0-8D08-E8D06BA410B5}" type="datetime1">
              <a:rPr lang="en-US" smtClean="0"/>
              <a:pPr/>
              <a:t>8/21/2019</a:t>
            </a:fld>
            <a:endParaRPr lang="en-US"/>
          </a:p>
        </p:txBody>
      </p:sp>
      <p:sp>
        <p:nvSpPr>
          <p:cNvPr id="27" name="Slide Number Placeholder 3">
            <a:extLst>
              <a:ext uri="{FF2B5EF4-FFF2-40B4-BE49-F238E27FC236}">
                <a16:creationId xmlns:a16="http://schemas.microsoft.com/office/drawing/2014/main" id="{D4FC58AC-4AA1-4E2C-8BD6-6AB1B29424B0}"/>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6014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lvl1pPr>
              <a:defRPr>
                <a:solidFill>
                  <a:srgbClr val="007E67"/>
                </a:solidFill>
              </a:defRPr>
            </a:lvl1pPr>
          </a:lstStyle>
          <a:p>
            <a:r>
              <a:rPr lang="en-US"/>
              <a:t>Click to edit Master title style</a:t>
            </a:r>
          </a:p>
        </p:txBody>
      </p:sp>
      <p:sp>
        <p:nvSpPr>
          <p:cNvPr id="11" name="Date Placeholder 1">
            <a:extLst>
              <a:ext uri="{FF2B5EF4-FFF2-40B4-BE49-F238E27FC236}">
                <a16:creationId xmlns:a16="http://schemas.microsoft.com/office/drawing/2014/main" id="{03C1AE1E-2665-443A-B370-C13819E0702E}"/>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05770AB0-E2A5-4106-8DA4-DBCA58A29E50}" type="datetime1">
              <a:rPr lang="en-US" smtClean="0"/>
              <a:pPr/>
              <a:t>8/21/2019</a:t>
            </a:fld>
            <a:endParaRPr lang="en-US"/>
          </a:p>
        </p:txBody>
      </p:sp>
      <p:sp>
        <p:nvSpPr>
          <p:cNvPr id="12" name="Slide Number Placeholder 3">
            <a:extLst>
              <a:ext uri="{FF2B5EF4-FFF2-40B4-BE49-F238E27FC236}">
                <a16:creationId xmlns:a16="http://schemas.microsoft.com/office/drawing/2014/main" id="{A7C8ECE7-EA9D-4346-8B41-D4AE2331EC1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8802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solidFill>
                  <a:srgbClr val="007E67"/>
                </a:solidFill>
              </a:defRPr>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1">
            <a:extLst>
              <a:ext uri="{FF2B5EF4-FFF2-40B4-BE49-F238E27FC236}">
                <a16:creationId xmlns:a16="http://schemas.microsoft.com/office/drawing/2014/main" id="{FB6EEBE2-6C83-4612-8520-958CA1B0078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3B456B23-BAC1-4D42-9701-05AE6734B13B}" type="datetime1">
              <a:rPr lang="en-US" smtClean="0"/>
              <a:pPr/>
              <a:t>8/21/2019</a:t>
            </a:fld>
            <a:endParaRPr lang="en-US"/>
          </a:p>
        </p:txBody>
      </p:sp>
      <p:sp>
        <p:nvSpPr>
          <p:cNvPr id="14" name="Slide Number Placeholder 3">
            <a:extLst>
              <a:ext uri="{FF2B5EF4-FFF2-40B4-BE49-F238E27FC236}">
                <a16:creationId xmlns:a16="http://schemas.microsoft.com/office/drawing/2014/main" id="{9BC75CA2-04F1-475D-9973-894476E30D29}"/>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200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solidFill>
                  <a:srgbClr val="007E67"/>
                </a:solidFill>
              </a:defRPr>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Date Placeholder 1">
            <a:extLst>
              <a:ext uri="{FF2B5EF4-FFF2-40B4-BE49-F238E27FC236}">
                <a16:creationId xmlns:a16="http://schemas.microsoft.com/office/drawing/2014/main" id="{BAA35960-999A-4486-BD2D-06F3B8AC5C0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2CC8D766-107E-4AE7-BB8B-9F5599A03BFE}" type="datetime1">
              <a:rPr lang="en-US" smtClean="0"/>
              <a:pPr/>
              <a:t>8/21/2019</a:t>
            </a:fld>
            <a:endParaRPr lang="en-US"/>
          </a:p>
        </p:txBody>
      </p:sp>
      <p:sp>
        <p:nvSpPr>
          <p:cNvPr id="16" name="Slide Number Placeholder 3">
            <a:extLst>
              <a:ext uri="{FF2B5EF4-FFF2-40B4-BE49-F238E27FC236}">
                <a16:creationId xmlns:a16="http://schemas.microsoft.com/office/drawing/2014/main" id="{08245461-FE1B-474B-A7C3-3EC56A7C83B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9706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lvl1pPr>
              <a:defRPr>
                <a:solidFill>
                  <a:srgbClr val="007E67"/>
                </a:solidFill>
              </a:defRPr>
            </a:lvl1pP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
            <a:extLst>
              <a:ext uri="{FF2B5EF4-FFF2-40B4-BE49-F238E27FC236}">
                <a16:creationId xmlns:a16="http://schemas.microsoft.com/office/drawing/2014/main" id="{790E6C57-8FD3-407D-BD43-6543776C2F7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CD1AFE5E-A367-4D83-A1FC-A930F028A7F8}" type="datetime1">
              <a:rPr lang="en-US" smtClean="0"/>
              <a:pPr/>
              <a:t>8/21/2019</a:t>
            </a:fld>
            <a:endParaRPr lang="en-US"/>
          </a:p>
        </p:txBody>
      </p:sp>
      <p:sp>
        <p:nvSpPr>
          <p:cNvPr id="13" name="Slide Number Placeholder 3">
            <a:extLst>
              <a:ext uri="{FF2B5EF4-FFF2-40B4-BE49-F238E27FC236}">
                <a16:creationId xmlns:a16="http://schemas.microsoft.com/office/drawing/2014/main" id="{40F67818-C045-41ED-8CDB-5A3A49E40F9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4562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lvl1pPr>
              <a:defRPr>
                <a:solidFill>
                  <a:srgbClr val="007E67"/>
                </a:solidFill>
              </a:defRPr>
            </a:lvl1pPr>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9F3C6E9B-C0AD-4F05-A4BD-542BA3031C44}"/>
              </a:ext>
            </a:extLst>
          </p:cNvPr>
          <p:cNvSpPr>
            <a:spLocks noGrp="1"/>
          </p:cNvSpPr>
          <p:nvPr>
            <p:ph type="dt" sz="half" idx="10"/>
          </p:nvPr>
        </p:nvSpPr>
        <p:spPr>
          <a:xfrm rot="5400000">
            <a:off x="-701674" y="5539031"/>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350956AB-C2DC-44F7-B4AD-238EC0C0DB1D}" type="datetime1">
              <a:rPr lang="en-US" smtClean="0"/>
              <a:pPr/>
              <a:t>8/21/2019</a:t>
            </a:fld>
            <a:endParaRPr lang="en-US"/>
          </a:p>
        </p:txBody>
      </p:sp>
      <p:sp>
        <p:nvSpPr>
          <p:cNvPr id="15" name="Slide Number Placeholder 3">
            <a:extLst>
              <a:ext uri="{FF2B5EF4-FFF2-40B4-BE49-F238E27FC236}">
                <a16:creationId xmlns:a16="http://schemas.microsoft.com/office/drawing/2014/main" id="{E40C1CC1-2DE0-4A35-AD82-74C332DAF1A3}"/>
              </a:ext>
            </a:extLst>
          </p:cNvPr>
          <p:cNvSpPr>
            <a:spLocks noGrp="1"/>
          </p:cNvSpPr>
          <p:nvPr>
            <p:ph type="sldNum" sz="quarter" idx="12"/>
          </p:nvPr>
        </p:nvSpPr>
        <p:spPr>
          <a:xfrm rot="5400000">
            <a:off x="-6794" y="440182"/>
            <a:ext cx="667639"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4977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260974"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3409292"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latin typeface="Arial" panose="020B0604020202020204" pitchFamily="34" charset="0"/>
            </a:endParaRPr>
          </a:p>
        </p:txBody>
      </p:sp>
    </p:spTree>
    <p:extLst>
      <p:ext uri="{BB962C8B-B14F-4D97-AF65-F5344CB8AC3E}">
        <p14:creationId xmlns:p14="http://schemas.microsoft.com/office/powerpoint/2010/main" val="212210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68058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8/21/2019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09B32CF3-EBEA-4736-BA38-9DB351F301B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FY 2020 Data Conference</a:t>
            </a:r>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04739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1"/>
            <a:ext cx="3513560" cy="1633691"/>
            <a:chOff x="708212" y="1084110"/>
            <a:chExt cx="3782370" cy="1758680"/>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10"/>
              <a:ext cx="3326528"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99C8B300-D890-45B6-82C9-6094902554CF}" type="datetime1">
              <a:rPr lang="en-US" smtClean="0"/>
              <a:t>8/21/2019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4931BF62-F78E-4DFF-95B7-D4EC94947478}"/>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Fall Assessment Conference – Part 1</a:t>
            </a:r>
          </a:p>
        </p:txBody>
      </p:sp>
      <p:sp>
        <p:nvSpPr>
          <p:cNvPr id="5" name="Text Placeholder 4">
            <a:extLst>
              <a:ext uri="{FF2B5EF4-FFF2-40B4-BE49-F238E27FC236}">
                <a16:creationId xmlns:a16="http://schemas.microsoft.com/office/drawing/2014/main" id="{076EC96F-525A-45BC-9D0E-65BD748023A4}"/>
              </a:ext>
            </a:extLst>
          </p:cNvPr>
          <p:cNvSpPr>
            <a:spLocks noGrp="1"/>
          </p:cNvSpPr>
          <p:nvPr>
            <p:ph type="body" sz="quarter" idx="13"/>
          </p:nvPr>
        </p:nvSpPr>
        <p:spPr>
          <a:xfrm>
            <a:off x="895350" y="588117"/>
            <a:ext cx="7920038" cy="585216"/>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E865C34C-14F0-474A-B39A-E143D9FAD91D}"/>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46883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CC73D15-95F4-4940-8B53-82A53A23FD76}" type="datetime1">
              <a:rPr lang="en-US" smtClean="0"/>
              <a:pPr/>
              <a:t>8/21/2019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09B32CF3-EBEA-4736-BA38-9DB351F301B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latin typeface="Arial" panose="020B0604020202020204" pitchFamily="34" charset="0"/>
              </a:rPr>
              <a:t>FY 2020 Data Conference</a:t>
            </a:r>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7121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Tree>
    <p:extLst>
      <p:ext uri="{BB962C8B-B14F-4D97-AF65-F5344CB8AC3E}">
        <p14:creationId xmlns:p14="http://schemas.microsoft.com/office/powerpoint/2010/main" val="157068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Tree>
    <p:extLst>
      <p:ext uri="{BB962C8B-B14F-4D97-AF65-F5344CB8AC3E}">
        <p14:creationId xmlns:p14="http://schemas.microsoft.com/office/powerpoint/2010/main" val="139854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6842373"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latin typeface="+mn-lt"/>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6850999"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latin typeface="+mn-lt"/>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5465279" cy="307777"/>
          </a:xfrm>
          <a:prstGeom prst="rect">
            <a:avLst/>
          </a:prstGeom>
          <a:noFill/>
        </p:spPr>
        <p:txBody>
          <a:bodyPr wrap="square" rtlCol="0">
            <a:spAutoFit/>
          </a:bodyPr>
          <a:lstStyle/>
          <a:p>
            <a:r>
              <a:rPr lang="en-US" sz="1400" b="1" i="1">
                <a:solidFill>
                  <a:schemeClr val="bg2">
                    <a:lumMod val="50000"/>
                  </a:schemeClr>
                </a:solidFill>
                <a:latin typeface="+mn-lt"/>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latin typeface="+mn-lt"/>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solidFill>
                  <a:srgbClr val="007E67"/>
                </a:solidFill>
              </a:defRPr>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latin typeface="+mn-lt"/>
              </a:rPr>
              <a:t>Richard Woods, Georgia’s School Superintendent</a:t>
            </a:r>
            <a:r>
              <a:rPr lang="en-US" sz="1100" b="1">
                <a:solidFill>
                  <a:schemeClr val="bg2">
                    <a:lumMod val="50000"/>
                  </a:schemeClr>
                </a:solidFill>
                <a:latin typeface="+mn-lt"/>
              </a:rPr>
              <a:t> </a:t>
            </a:r>
            <a:r>
              <a:rPr lang="en-US" sz="1100" b="1">
                <a:solidFill>
                  <a:srgbClr val="1186CA"/>
                </a:solidFill>
                <a:latin typeface="+mn-lt"/>
              </a:rPr>
              <a:t>|</a:t>
            </a:r>
            <a:r>
              <a:rPr lang="en-US" sz="1100" b="1">
                <a:solidFill>
                  <a:schemeClr val="bg2">
                    <a:lumMod val="50000"/>
                  </a:schemeClr>
                </a:solidFill>
                <a:latin typeface="+mn-lt"/>
              </a:rPr>
              <a:t> Georgia Department of Education </a:t>
            </a:r>
            <a:r>
              <a:rPr lang="en-US" sz="1100" b="1">
                <a:solidFill>
                  <a:srgbClr val="1186CA"/>
                </a:solidFill>
                <a:latin typeface="+mn-lt"/>
              </a:rPr>
              <a:t>|</a:t>
            </a:r>
            <a:r>
              <a:rPr lang="en-US" sz="1100" b="1">
                <a:solidFill>
                  <a:schemeClr val="bg2">
                    <a:lumMod val="50000"/>
                  </a:schemeClr>
                </a:solidFill>
                <a:latin typeface="+mn-lt"/>
              </a:rPr>
              <a:t> </a:t>
            </a:r>
            <a:r>
              <a:rPr lang="en-US" sz="1100" b="1" i="1">
                <a:solidFill>
                  <a:schemeClr val="bg2">
                    <a:lumMod val="50000"/>
                  </a:schemeClr>
                </a:solidFill>
                <a:latin typeface="+mn-lt"/>
              </a:rPr>
              <a:t>Educating Georgia’s Future </a:t>
            </a:r>
          </a:p>
        </p:txBody>
      </p:sp>
      <p:sp>
        <p:nvSpPr>
          <p:cNvPr id="12" name="Date Placeholder 1">
            <a:extLst>
              <a:ext uri="{FF2B5EF4-FFF2-40B4-BE49-F238E27FC236}">
                <a16:creationId xmlns:a16="http://schemas.microsoft.com/office/drawing/2014/main" id="{0363F931-4E8D-4D26-9C2A-57D9622DDB84}"/>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6870B29-1322-4CDC-8D91-E0213A55E374}" type="datetime1">
              <a:rPr lang="en-US" smtClean="0"/>
              <a:pPr/>
              <a:t>8/21/2019</a:t>
            </a:fld>
            <a:endParaRPr lang="en-US"/>
          </a:p>
        </p:txBody>
      </p:sp>
      <p:sp>
        <p:nvSpPr>
          <p:cNvPr id="13" name="Slide Number Placeholder 3">
            <a:extLst>
              <a:ext uri="{FF2B5EF4-FFF2-40B4-BE49-F238E27FC236}">
                <a16:creationId xmlns:a16="http://schemas.microsoft.com/office/drawing/2014/main" id="{6335E528-8392-40DB-B61A-7B9BC07F240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9881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012B5803-6DDD-4C6D-AFA5-0063DA3C86BF}" type="datetime1">
              <a:rPr lang="en-US" smtClean="0"/>
              <a:pPr/>
              <a:t>8/21/2019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703" r:id="rId3"/>
    <p:sldLayoutId id="2147483675"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8" r:id="rId17"/>
    <p:sldLayoutId id="2147483667" r:id="rId18"/>
    <p:sldLayoutId id="2147483696" r:id="rId19"/>
    <p:sldLayoutId id="2147483697" r:id="rId20"/>
    <p:sldLayoutId id="2147483704" r:id="rId21"/>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9" Type="http://schemas.openxmlformats.org/officeDocument/2006/relationships/tags" Target="../tags/tag187.xml"/><Relationship Id="rId21" Type="http://schemas.openxmlformats.org/officeDocument/2006/relationships/tags" Target="../tags/tag169.xml"/><Relationship Id="rId34" Type="http://schemas.openxmlformats.org/officeDocument/2006/relationships/tags" Target="../tags/tag182.xml"/><Relationship Id="rId42" Type="http://schemas.openxmlformats.org/officeDocument/2006/relationships/tags" Target="../tags/tag190.xml"/><Relationship Id="rId47" Type="http://schemas.openxmlformats.org/officeDocument/2006/relationships/tags" Target="../tags/tag195.xml"/><Relationship Id="rId50" Type="http://schemas.openxmlformats.org/officeDocument/2006/relationships/tags" Target="../tags/tag198.xml"/><Relationship Id="rId55" Type="http://schemas.openxmlformats.org/officeDocument/2006/relationships/tags" Target="../tags/tag203.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33" Type="http://schemas.openxmlformats.org/officeDocument/2006/relationships/tags" Target="../tags/tag181.xml"/><Relationship Id="rId38" Type="http://schemas.openxmlformats.org/officeDocument/2006/relationships/tags" Target="../tags/tag186.xml"/><Relationship Id="rId46" Type="http://schemas.openxmlformats.org/officeDocument/2006/relationships/tags" Target="../tags/tag194.xml"/><Relationship Id="rId2" Type="http://schemas.openxmlformats.org/officeDocument/2006/relationships/tags" Target="../tags/tag150.xml"/><Relationship Id="rId16" Type="http://schemas.openxmlformats.org/officeDocument/2006/relationships/tags" Target="../tags/tag164.xml"/><Relationship Id="rId20" Type="http://schemas.openxmlformats.org/officeDocument/2006/relationships/tags" Target="../tags/tag168.xml"/><Relationship Id="rId29" Type="http://schemas.openxmlformats.org/officeDocument/2006/relationships/tags" Target="../tags/tag177.xml"/><Relationship Id="rId41" Type="http://schemas.openxmlformats.org/officeDocument/2006/relationships/tags" Target="../tags/tag189.xml"/><Relationship Id="rId54" Type="http://schemas.openxmlformats.org/officeDocument/2006/relationships/tags" Target="../tags/tag202.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tags" Target="../tags/tag180.xml"/><Relationship Id="rId37" Type="http://schemas.openxmlformats.org/officeDocument/2006/relationships/tags" Target="../tags/tag185.xml"/><Relationship Id="rId40" Type="http://schemas.openxmlformats.org/officeDocument/2006/relationships/tags" Target="../tags/tag188.xml"/><Relationship Id="rId45" Type="http://schemas.openxmlformats.org/officeDocument/2006/relationships/tags" Target="../tags/tag193.xml"/><Relationship Id="rId53" Type="http://schemas.openxmlformats.org/officeDocument/2006/relationships/tags" Target="../tags/tag201.xml"/><Relationship Id="rId58" Type="http://schemas.openxmlformats.org/officeDocument/2006/relationships/slideLayout" Target="../slideLayouts/slideLayout2.xml"/><Relationship Id="rId5" Type="http://schemas.openxmlformats.org/officeDocument/2006/relationships/tags" Target="../tags/tag153.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tags" Target="../tags/tag176.xml"/><Relationship Id="rId36" Type="http://schemas.openxmlformats.org/officeDocument/2006/relationships/tags" Target="../tags/tag184.xml"/><Relationship Id="rId49" Type="http://schemas.openxmlformats.org/officeDocument/2006/relationships/tags" Target="../tags/tag197.xml"/><Relationship Id="rId57" Type="http://schemas.openxmlformats.org/officeDocument/2006/relationships/tags" Target="../tags/tag205.xml"/><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tags" Target="../tags/tag179.xml"/><Relationship Id="rId44" Type="http://schemas.openxmlformats.org/officeDocument/2006/relationships/tags" Target="../tags/tag192.xml"/><Relationship Id="rId52" Type="http://schemas.openxmlformats.org/officeDocument/2006/relationships/tags" Target="../tags/tag200.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tags" Target="../tags/tag175.xml"/><Relationship Id="rId30" Type="http://schemas.openxmlformats.org/officeDocument/2006/relationships/tags" Target="../tags/tag178.xml"/><Relationship Id="rId35" Type="http://schemas.openxmlformats.org/officeDocument/2006/relationships/tags" Target="../tags/tag183.xml"/><Relationship Id="rId43" Type="http://schemas.openxmlformats.org/officeDocument/2006/relationships/tags" Target="../tags/tag191.xml"/><Relationship Id="rId48" Type="http://schemas.openxmlformats.org/officeDocument/2006/relationships/tags" Target="../tags/tag196.xml"/><Relationship Id="rId56" Type="http://schemas.openxmlformats.org/officeDocument/2006/relationships/tags" Target="../tags/tag204.xml"/><Relationship Id="rId8" Type="http://schemas.openxmlformats.org/officeDocument/2006/relationships/tags" Target="../tags/tag156.xml"/><Relationship Id="rId51" Type="http://schemas.openxmlformats.org/officeDocument/2006/relationships/tags" Target="../tags/tag199.xml"/><Relationship Id="rId3" Type="http://schemas.openxmlformats.org/officeDocument/2006/relationships/tags" Target="../tags/tag151.xml"/></Relationships>
</file>

<file path=ppt/slides/_rels/slide11.xml.rels><?xml version="1.0" encoding="UTF-8" standalone="yes"?>
<Relationships xmlns="http://schemas.openxmlformats.org/package/2006/relationships"><Relationship Id="rId13" Type="http://schemas.openxmlformats.org/officeDocument/2006/relationships/tags" Target="../tags/tag218.xml"/><Relationship Id="rId18" Type="http://schemas.openxmlformats.org/officeDocument/2006/relationships/tags" Target="../tags/tag223.xml"/><Relationship Id="rId26" Type="http://schemas.openxmlformats.org/officeDocument/2006/relationships/tags" Target="../tags/tag231.xml"/><Relationship Id="rId39" Type="http://schemas.openxmlformats.org/officeDocument/2006/relationships/tags" Target="../tags/tag244.xml"/><Relationship Id="rId21" Type="http://schemas.openxmlformats.org/officeDocument/2006/relationships/tags" Target="../tags/tag226.xml"/><Relationship Id="rId34" Type="http://schemas.openxmlformats.org/officeDocument/2006/relationships/tags" Target="../tags/tag239.xml"/><Relationship Id="rId42" Type="http://schemas.openxmlformats.org/officeDocument/2006/relationships/tags" Target="../tags/tag247.xml"/><Relationship Id="rId47" Type="http://schemas.openxmlformats.org/officeDocument/2006/relationships/tags" Target="../tags/tag252.xml"/><Relationship Id="rId50" Type="http://schemas.openxmlformats.org/officeDocument/2006/relationships/tags" Target="../tags/tag255.xml"/><Relationship Id="rId55" Type="http://schemas.openxmlformats.org/officeDocument/2006/relationships/tags" Target="../tags/tag260.xml"/><Relationship Id="rId63" Type="http://schemas.openxmlformats.org/officeDocument/2006/relationships/tags" Target="../tags/tag268.xml"/><Relationship Id="rId68" Type="http://schemas.openxmlformats.org/officeDocument/2006/relationships/tags" Target="../tags/tag273.xml"/><Relationship Id="rId76" Type="http://schemas.openxmlformats.org/officeDocument/2006/relationships/tags" Target="../tags/tag281.xml"/><Relationship Id="rId84" Type="http://schemas.openxmlformats.org/officeDocument/2006/relationships/tags" Target="../tags/tag289.xml"/><Relationship Id="rId89" Type="http://schemas.openxmlformats.org/officeDocument/2006/relationships/tags" Target="../tags/tag294.xml"/><Relationship Id="rId7" Type="http://schemas.openxmlformats.org/officeDocument/2006/relationships/tags" Target="../tags/tag212.xml"/><Relationship Id="rId71" Type="http://schemas.openxmlformats.org/officeDocument/2006/relationships/tags" Target="../tags/tag276.xml"/><Relationship Id="rId2" Type="http://schemas.openxmlformats.org/officeDocument/2006/relationships/tags" Target="../tags/tag207.xml"/><Relationship Id="rId16" Type="http://schemas.openxmlformats.org/officeDocument/2006/relationships/tags" Target="../tags/tag221.xml"/><Relationship Id="rId29" Type="http://schemas.openxmlformats.org/officeDocument/2006/relationships/tags" Target="../tags/tag234.xml"/><Relationship Id="rId11" Type="http://schemas.openxmlformats.org/officeDocument/2006/relationships/tags" Target="../tags/tag216.xml"/><Relationship Id="rId24" Type="http://schemas.openxmlformats.org/officeDocument/2006/relationships/tags" Target="../tags/tag229.xml"/><Relationship Id="rId32" Type="http://schemas.openxmlformats.org/officeDocument/2006/relationships/tags" Target="../tags/tag237.xml"/><Relationship Id="rId37" Type="http://schemas.openxmlformats.org/officeDocument/2006/relationships/tags" Target="../tags/tag242.xml"/><Relationship Id="rId40" Type="http://schemas.openxmlformats.org/officeDocument/2006/relationships/tags" Target="../tags/tag245.xml"/><Relationship Id="rId45" Type="http://schemas.openxmlformats.org/officeDocument/2006/relationships/tags" Target="../tags/tag250.xml"/><Relationship Id="rId53" Type="http://schemas.openxmlformats.org/officeDocument/2006/relationships/tags" Target="../tags/tag258.xml"/><Relationship Id="rId58" Type="http://schemas.openxmlformats.org/officeDocument/2006/relationships/tags" Target="../tags/tag263.xml"/><Relationship Id="rId66" Type="http://schemas.openxmlformats.org/officeDocument/2006/relationships/tags" Target="../tags/tag271.xml"/><Relationship Id="rId74" Type="http://schemas.openxmlformats.org/officeDocument/2006/relationships/tags" Target="../tags/tag279.xml"/><Relationship Id="rId79" Type="http://schemas.openxmlformats.org/officeDocument/2006/relationships/tags" Target="../tags/tag284.xml"/><Relationship Id="rId87" Type="http://schemas.openxmlformats.org/officeDocument/2006/relationships/tags" Target="../tags/tag292.xml"/><Relationship Id="rId5" Type="http://schemas.openxmlformats.org/officeDocument/2006/relationships/tags" Target="../tags/tag210.xml"/><Relationship Id="rId61" Type="http://schemas.openxmlformats.org/officeDocument/2006/relationships/tags" Target="../tags/tag266.xml"/><Relationship Id="rId82" Type="http://schemas.openxmlformats.org/officeDocument/2006/relationships/tags" Target="../tags/tag287.xml"/><Relationship Id="rId90" Type="http://schemas.openxmlformats.org/officeDocument/2006/relationships/tags" Target="../tags/tag295.xml"/><Relationship Id="rId19" Type="http://schemas.openxmlformats.org/officeDocument/2006/relationships/tags" Target="../tags/tag224.xml"/><Relationship Id="rId14" Type="http://schemas.openxmlformats.org/officeDocument/2006/relationships/tags" Target="../tags/tag219.xml"/><Relationship Id="rId22" Type="http://schemas.openxmlformats.org/officeDocument/2006/relationships/tags" Target="../tags/tag227.xml"/><Relationship Id="rId27" Type="http://schemas.openxmlformats.org/officeDocument/2006/relationships/tags" Target="../tags/tag232.xml"/><Relationship Id="rId30" Type="http://schemas.openxmlformats.org/officeDocument/2006/relationships/tags" Target="../tags/tag235.xml"/><Relationship Id="rId35" Type="http://schemas.openxmlformats.org/officeDocument/2006/relationships/tags" Target="../tags/tag240.xml"/><Relationship Id="rId43" Type="http://schemas.openxmlformats.org/officeDocument/2006/relationships/tags" Target="../tags/tag248.xml"/><Relationship Id="rId48" Type="http://schemas.openxmlformats.org/officeDocument/2006/relationships/tags" Target="../tags/tag253.xml"/><Relationship Id="rId56" Type="http://schemas.openxmlformats.org/officeDocument/2006/relationships/tags" Target="../tags/tag261.xml"/><Relationship Id="rId64" Type="http://schemas.openxmlformats.org/officeDocument/2006/relationships/tags" Target="../tags/tag269.xml"/><Relationship Id="rId69" Type="http://schemas.openxmlformats.org/officeDocument/2006/relationships/tags" Target="../tags/tag274.xml"/><Relationship Id="rId77" Type="http://schemas.openxmlformats.org/officeDocument/2006/relationships/tags" Target="../tags/tag282.xml"/><Relationship Id="rId8" Type="http://schemas.openxmlformats.org/officeDocument/2006/relationships/tags" Target="../tags/tag213.xml"/><Relationship Id="rId51" Type="http://schemas.openxmlformats.org/officeDocument/2006/relationships/tags" Target="../tags/tag256.xml"/><Relationship Id="rId72" Type="http://schemas.openxmlformats.org/officeDocument/2006/relationships/tags" Target="../tags/tag277.xml"/><Relationship Id="rId80" Type="http://schemas.openxmlformats.org/officeDocument/2006/relationships/tags" Target="../tags/tag285.xml"/><Relationship Id="rId85" Type="http://schemas.openxmlformats.org/officeDocument/2006/relationships/tags" Target="../tags/tag290.xml"/><Relationship Id="rId3" Type="http://schemas.openxmlformats.org/officeDocument/2006/relationships/tags" Target="../tags/tag208.xml"/><Relationship Id="rId12" Type="http://schemas.openxmlformats.org/officeDocument/2006/relationships/tags" Target="../tags/tag217.xml"/><Relationship Id="rId17" Type="http://schemas.openxmlformats.org/officeDocument/2006/relationships/tags" Target="../tags/tag222.xml"/><Relationship Id="rId25" Type="http://schemas.openxmlformats.org/officeDocument/2006/relationships/tags" Target="../tags/tag230.xml"/><Relationship Id="rId33" Type="http://schemas.openxmlformats.org/officeDocument/2006/relationships/tags" Target="../tags/tag238.xml"/><Relationship Id="rId38" Type="http://schemas.openxmlformats.org/officeDocument/2006/relationships/tags" Target="../tags/tag243.xml"/><Relationship Id="rId46" Type="http://schemas.openxmlformats.org/officeDocument/2006/relationships/tags" Target="../tags/tag251.xml"/><Relationship Id="rId59" Type="http://schemas.openxmlformats.org/officeDocument/2006/relationships/tags" Target="../tags/tag264.xml"/><Relationship Id="rId67" Type="http://schemas.openxmlformats.org/officeDocument/2006/relationships/tags" Target="../tags/tag272.xml"/><Relationship Id="rId20" Type="http://schemas.openxmlformats.org/officeDocument/2006/relationships/tags" Target="../tags/tag225.xml"/><Relationship Id="rId41" Type="http://schemas.openxmlformats.org/officeDocument/2006/relationships/tags" Target="../tags/tag246.xml"/><Relationship Id="rId54" Type="http://schemas.openxmlformats.org/officeDocument/2006/relationships/tags" Target="../tags/tag259.xml"/><Relationship Id="rId62" Type="http://schemas.openxmlformats.org/officeDocument/2006/relationships/tags" Target="../tags/tag267.xml"/><Relationship Id="rId70" Type="http://schemas.openxmlformats.org/officeDocument/2006/relationships/tags" Target="../tags/tag275.xml"/><Relationship Id="rId75" Type="http://schemas.openxmlformats.org/officeDocument/2006/relationships/tags" Target="../tags/tag280.xml"/><Relationship Id="rId83" Type="http://schemas.openxmlformats.org/officeDocument/2006/relationships/tags" Target="../tags/tag288.xml"/><Relationship Id="rId88" Type="http://schemas.openxmlformats.org/officeDocument/2006/relationships/tags" Target="../tags/tag293.xml"/><Relationship Id="rId91" Type="http://schemas.openxmlformats.org/officeDocument/2006/relationships/slideLayout" Target="../slideLayouts/slideLayout2.xml"/><Relationship Id="rId1" Type="http://schemas.openxmlformats.org/officeDocument/2006/relationships/tags" Target="../tags/tag206.xml"/><Relationship Id="rId6" Type="http://schemas.openxmlformats.org/officeDocument/2006/relationships/tags" Target="../tags/tag211.xml"/><Relationship Id="rId15" Type="http://schemas.openxmlformats.org/officeDocument/2006/relationships/tags" Target="../tags/tag220.xml"/><Relationship Id="rId23" Type="http://schemas.openxmlformats.org/officeDocument/2006/relationships/tags" Target="../tags/tag228.xml"/><Relationship Id="rId28" Type="http://schemas.openxmlformats.org/officeDocument/2006/relationships/tags" Target="../tags/tag233.xml"/><Relationship Id="rId36" Type="http://schemas.openxmlformats.org/officeDocument/2006/relationships/tags" Target="../tags/tag241.xml"/><Relationship Id="rId49" Type="http://schemas.openxmlformats.org/officeDocument/2006/relationships/tags" Target="../tags/tag254.xml"/><Relationship Id="rId57" Type="http://schemas.openxmlformats.org/officeDocument/2006/relationships/tags" Target="../tags/tag262.xml"/><Relationship Id="rId10" Type="http://schemas.openxmlformats.org/officeDocument/2006/relationships/tags" Target="../tags/tag215.xml"/><Relationship Id="rId31" Type="http://schemas.openxmlformats.org/officeDocument/2006/relationships/tags" Target="../tags/tag236.xml"/><Relationship Id="rId44" Type="http://schemas.openxmlformats.org/officeDocument/2006/relationships/tags" Target="../tags/tag249.xml"/><Relationship Id="rId52" Type="http://schemas.openxmlformats.org/officeDocument/2006/relationships/tags" Target="../tags/tag257.xml"/><Relationship Id="rId60" Type="http://schemas.openxmlformats.org/officeDocument/2006/relationships/tags" Target="../tags/tag265.xml"/><Relationship Id="rId65" Type="http://schemas.openxmlformats.org/officeDocument/2006/relationships/tags" Target="../tags/tag270.xml"/><Relationship Id="rId73" Type="http://schemas.openxmlformats.org/officeDocument/2006/relationships/tags" Target="../tags/tag278.xml"/><Relationship Id="rId78" Type="http://schemas.openxmlformats.org/officeDocument/2006/relationships/tags" Target="../tags/tag283.xml"/><Relationship Id="rId81" Type="http://schemas.openxmlformats.org/officeDocument/2006/relationships/tags" Target="../tags/tag286.xml"/><Relationship Id="rId86" Type="http://schemas.openxmlformats.org/officeDocument/2006/relationships/tags" Target="../tags/tag291.xml"/><Relationship Id="rId4" Type="http://schemas.openxmlformats.org/officeDocument/2006/relationships/tags" Target="../tags/tag209.xml"/><Relationship Id="rId9" Type="http://schemas.openxmlformats.org/officeDocument/2006/relationships/tags" Target="../tags/tag214.xml"/></Relationships>
</file>

<file path=ppt/slides/_rels/slide12.xml.rels><?xml version="1.0" encoding="UTF-8" standalone="yes"?>
<Relationships xmlns="http://schemas.openxmlformats.org/package/2006/relationships"><Relationship Id="rId26" Type="http://schemas.openxmlformats.org/officeDocument/2006/relationships/tags" Target="../tags/tag321.xml"/><Relationship Id="rId117" Type="http://schemas.openxmlformats.org/officeDocument/2006/relationships/tags" Target="../tags/tag412.xml"/><Relationship Id="rId21" Type="http://schemas.openxmlformats.org/officeDocument/2006/relationships/tags" Target="../tags/tag316.xml"/><Relationship Id="rId42" Type="http://schemas.openxmlformats.org/officeDocument/2006/relationships/tags" Target="../tags/tag337.xml"/><Relationship Id="rId47" Type="http://schemas.openxmlformats.org/officeDocument/2006/relationships/tags" Target="../tags/tag342.xml"/><Relationship Id="rId63" Type="http://schemas.openxmlformats.org/officeDocument/2006/relationships/tags" Target="../tags/tag358.xml"/><Relationship Id="rId68" Type="http://schemas.openxmlformats.org/officeDocument/2006/relationships/tags" Target="../tags/tag363.xml"/><Relationship Id="rId84" Type="http://schemas.openxmlformats.org/officeDocument/2006/relationships/tags" Target="../tags/tag379.xml"/><Relationship Id="rId89" Type="http://schemas.openxmlformats.org/officeDocument/2006/relationships/tags" Target="../tags/tag384.xml"/><Relationship Id="rId112" Type="http://schemas.openxmlformats.org/officeDocument/2006/relationships/tags" Target="../tags/tag407.xml"/><Relationship Id="rId16" Type="http://schemas.openxmlformats.org/officeDocument/2006/relationships/tags" Target="../tags/tag311.xml"/><Relationship Id="rId107" Type="http://schemas.openxmlformats.org/officeDocument/2006/relationships/tags" Target="../tags/tag402.xml"/><Relationship Id="rId11" Type="http://schemas.openxmlformats.org/officeDocument/2006/relationships/tags" Target="../tags/tag306.xml"/><Relationship Id="rId24" Type="http://schemas.openxmlformats.org/officeDocument/2006/relationships/tags" Target="../tags/tag319.xml"/><Relationship Id="rId32" Type="http://schemas.openxmlformats.org/officeDocument/2006/relationships/tags" Target="../tags/tag327.xml"/><Relationship Id="rId37" Type="http://schemas.openxmlformats.org/officeDocument/2006/relationships/tags" Target="../tags/tag332.xml"/><Relationship Id="rId40" Type="http://schemas.openxmlformats.org/officeDocument/2006/relationships/tags" Target="../tags/tag335.xml"/><Relationship Id="rId45" Type="http://schemas.openxmlformats.org/officeDocument/2006/relationships/tags" Target="../tags/tag340.xml"/><Relationship Id="rId53" Type="http://schemas.openxmlformats.org/officeDocument/2006/relationships/tags" Target="../tags/tag348.xml"/><Relationship Id="rId58" Type="http://schemas.openxmlformats.org/officeDocument/2006/relationships/tags" Target="../tags/tag353.xml"/><Relationship Id="rId66" Type="http://schemas.openxmlformats.org/officeDocument/2006/relationships/tags" Target="../tags/tag361.xml"/><Relationship Id="rId74" Type="http://schemas.openxmlformats.org/officeDocument/2006/relationships/tags" Target="../tags/tag369.xml"/><Relationship Id="rId79" Type="http://schemas.openxmlformats.org/officeDocument/2006/relationships/tags" Target="../tags/tag374.xml"/><Relationship Id="rId87" Type="http://schemas.openxmlformats.org/officeDocument/2006/relationships/tags" Target="../tags/tag382.xml"/><Relationship Id="rId102" Type="http://schemas.openxmlformats.org/officeDocument/2006/relationships/tags" Target="../tags/tag397.xml"/><Relationship Id="rId110" Type="http://schemas.openxmlformats.org/officeDocument/2006/relationships/tags" Target="../tags/tag405.xml"/><Relationship Id="rId115" Type="http://schemas.openxmlformats.org/officeDocument/2006/relationships/tags" Target="../tags/tag410.xml"/><Relationship Id="rId5" Type="http://schemas.openxmlformats.org/officeDocument/2006/relationships/tags" Target="../tags/tag300.xml"/><Relationship Id="rId61" Type="http://schemas.openxmlformats.org/officeDocument/2006/relationships/tags" Target="../tags/tag356.xml"/><Relationship Id="rId82" Type="http://schemas.openxmlformats.org/officeDocument/2006/relationships/tags" Target="../tags/tag377.xml"/><Relationship Id="rId90" Type="http://schemas.openxmlformats.org/officeDocument/2006/relationships/tags" Target="../tags/tag385.xml"/><Relationship Id="rId95" Type="http://schemas.openxmlformats.org/officeDocument/2006/relationships/tags" Target="../tags/tag390.xml"/><Relationship Id="rId19" Type="http://schemas.openxmlformats.org/officeDocument/2006/relationships/tags" Target="../tags/tag314.xml"/><Relationship Id="rId14" Type="http://schemas.openxmlformats.org/officeDocument/2006/relationships/tags" Target="../tags/tag309.xml"/><Relationship Id="rId22" Type="http://schemas.openxmlformats.org/officeDocument/2006/relationships/tags" Target="../tags/tag317.xml"/><Relationship Id="rId27" Type="http://schemas.openxmlformats.org/officeDocument/2006/relationships/tags" Target="../tags/tag322.xml"/><Relationship Id="rId30" Type="http://schemas.openxmlformats.org/officeDocument/2006/relationships/tags" Target="../tags/tag325.xml"/><Relationship Id="rId35" Type="http://schemas.openxmlformats.org/officeDocument/2006/relationships/tags" Target="../tags/tag330.xml"/><Relationship Id="rId43" Type="http://schemas.openxmlformats.org/officeDocument/2006/relationships/tags" Target="../tags/tag338.xml"/><Relationship Id="rId48" Type="http://schemas.openxmlformats.org/officeDocument/2006/relationships/tags" Target="../tags/tag343.xml"/><Relationship Id="rId56" Type="http://schemas.openxmlformats.org/officeDocument/2006/relationships/tags" Target="../tags/tag351.xml"/><Relationship Id="rId64" Type="http://schemas.openxmlformats.org/officeDocument/2006/relationships/tags" Target="../tags/tag359.xml"/><Relationship Id="rId69" Type="http://schemas.openxmlformats.org/officeDocument/2006/relationships/tags" Target="../tags/tag364.xml"/><Relationship Id="rId77" Type="http://schemas.openxmlformats.org/officeDocument/2006/relationships/tags" Target="../tags/tag372.xml"/><Relationship Id="rId100" Type="http://schemas.openxmlformats.org/officeDocument/2006/relationships/tags" Target="../tags/tag395.xml"/><Relationship Id="rId105" Type="http://schemas.openxmlformats.org/officeDocument/2006/relationships/tags" Target="../tags/tag400.xml"/><Relationship Id="rId113" Type="http://schemas.openxmlformats.org/officeDocument/2006/relationships/tags" Target="../tags/tag408.xml"/><Relationship Id="rId118" Type="http://schemas.openxmlformats.org/officeDocument/2006/relationships/tags" Target="../tags/tag413.xml"/><Relationship Id="rId8" Type="http://schemas.openxmlformats.org/officeDocument/2006/relationships/tags" Target="../tags/tag303.xml"/><Relationship Id="rId51" Type="http://schemas.openxmlformats.org/officeDocument/2006/relationships/tags" Target="../tags/tag346.xml"/><Relationship Id="rId72" Type="http://schemas.openxmlformats.org/officeDocument/2006/relationships/tags" Target="../tags/tag367.xml"/><Relationship Id="rId80" Type="http://schemas.openxmlformats.org/officeDocument/2006/relationships/tags" Target="../tags/tag375.xml"/><Relationship Id="rId85" Type="http://schemas.openxmlformats.org/officeDocument/2006/relationships/tags" Target="../tags/tag380.xml"/><Relationship Id="rId93" Type="http://schemas.openxmlformats.org/officeDocument/2006/relationships/tags" Target="../tags/tag388.xml"/><Relationship Id="rId98" Type="http://schemas.openxmlformats.org/officeDocument/2006/relationships/tags" Target="../tags/tag393.xml"/><Relationship Id="rId3" Type="http://schemas.openxmlformats.org/officeDocument/2006/relationships/tags" Target="../tags/tag298.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tags" Target="../tags/tag320.xml"/><Relationship Id="rId33" Type="http://schemas.openxmlformats.org/officeDocument/2006/relationships/tags" Target="../tags/tag328.xml"/><Relationship Id="rId38" Type="http://schemas.openxmlformats.org/officeDocument/2006/relationships/tags" Target="../tags/tag333.xml"/><Relationship Id="rId46" Type="http://schemas.openxmlformats.org/officeDocument/2006/relationships/tags" Target="../tags/tag341.xml"/><Relationship Id="rId59" Type="http://schemas.openxmlformats.org/officeDocument/2006/relationships/tags" Target="../tags/tag354.xml"/><Relationship Id="rId67" Type="http://schemas.openxmlformats.org/officeDocument/2006/relationships/tags" Target="../tags/tag362.xml"/><Relationship Id="rId103" Type="http://schemas.openxmlformats.org/officeDocument/2006/relationships/tags" Target="../tags/tag398.xml"/><Relationship Id="rId108" Type="http://schemas.openxmlformats.org/officeDocument/2006/relationships/tags" Target="../tags/tag403.xml"/><Relationship Id="rId116" Type="http://schemas.openxmlformats.org/officeDocument/2006/relationships/tags" Target="../tags/tag411.xml"/><Relationship Id="rId20" Type="http://schemas.openxmlformats.org/officeDocument/2006/relationships/tags" Target="../tags/tag315.xml"/><Relationship Id="rId41" Type="http://schemas.openxmlformats.org/officeDocument/2006/relationships/tags" Target="../tags/tag336.xml"/><Relationship Id="rId54" Type="http://schemas.openxmlformats.org/officeDocument/2006/relationships/tags" Target="../tags/tag349.xml"/><Relationship Id="rId62" Type="http://schemas.openxmlformats.org/officeDocument/2006/relationships/tags" Target="../tags/tag357.xml"/><Relationship Id="rId70" Type="http://schemas.openxmlformats.org/officeDocument/2006/relationships/tags" Target="../tags/tag365.xml"/><Relationship Id="rId75" Type="http://schemas.openxmlformats.org/officeDocument/2006/relationships/tags" Target="../tags/tag370.xml"/><Relationship Id="rId83" Type="http://schemas.openxmlformats.org/officeDocument/2006/relationships/tags" Target="../tags/tag378.xml"/><Relationship Id="rId88" Type="http://schemas.openxmlformats.org/officeDocument/2006/relationships/tags" Target="../tags/tag383.xml"/><Relationship Id="rId91" Type="http://schemas.openxmlformats.org/officeDocument/2006/relationships/tags" Target="../tags/tag386.xml"/><Relationship Id="rId96" Type="http://schemas.openxmlformats.org/officeDocument/2006/relationships/tags" Target="../tags/tag391.xml"/><Relationship Id="rId111" Type="http://schemas.openxmlformats.org/officeDocument/2006/relationships/tags" Target="../tags/tag406.xml"/><Relationship Id="rId1" Type="http://schemas.openxmlformats.org/officeDocument/2006/relationships/tags" Target="../tags/tag296.xml"/><Relationship Id="rId6" Type="http://schemas.openxmlformats.org/officeDocument/2006/relationships/tags" Target="../tags/tag301.xml"/><Relationship Id="rId15" Type="http://schemas.openxmlformats.org/officeDocument/2006/relationships/tags" Target="../tags/tag310.xml"/><Relationship Id="rId23" Type="http://schemas.openxmlformats.org/officeDocument/2006/relationships/tags" Target="../tags/tag318.xml"/><Relationship Id="rId28" Type="http://schemas.openxmlformats.org/officeDocument/2006/relationships/tags" Target="../tags/tag323.xml"/><Relationship Id="rId36" Type="http://schemas.openxmlformats.org/officeDocument/2006/relationships/tags" Target="../tags/tag331.xml"/><Relationship Id="rId49" Type="http://schemas.openxmlformats.org/officeDocument/2006/relationships/tags" Target="../tags/tag344.xml"/><Relationship Id="rId57" Type="http://schemas.openxmlformats.org/officeDocument/2006/relationships/tags" Target="../tags/tag352.xml"/><Relationship Id="rId106" Type="http://schemas.openxmlformats.org/officeDocument/2006/relationships/tags" Target="../tags/tag401.xml"/><Relationship Id="rId114" Type="http://schemas.openxmlformats.org/officeDocument/2006/relationships/tags" Target="../tags/tag409.xml"/><Relationship Id="rId119" Type="http://schemas.openxmlformats.org/officeDocument/2006/relationships/tags" Target="../tags/tag414.xml"/><Relationship Id="rId10" Type="http://schemas.openxmlformats.org/officeDocument/2006/relationships/tags" Target="../tags/tag305.xml"/><Relationship Id="rId31" Type="http://schemas.openxmlformats.org/officeDocument/2006/relationships/tags" Target="../tags/tag326.xml"/><Relationship Id="rId44" Type="http://schemas.openxmlformats.org/officeDocument/2006/relationships/tags" Target="../tags/tag339.xml"/><Relationship Id="rId52" Type="http://schemas.openxmlformats.org/officeDocument/2006/relationships/tags" Target="../tags/tag347.xml"/><Relationship Id="rId60" Type="http://schemas.openxmlformats.org/officeDocument/2006/relationships/tags" Target="../tags/tag355.xml"/><Relationship Id="rId65" Type="http://schemas.openxmlformats.org/officeDocument/2006/relationships/tags" Target="../tags/tag360.xml"/><Relationship Id="rId73" Type="http://schemas.openxmlformats.org/officeDocument/2006/relationships/tags" Target="../tags/tag368.xml"/><Relationship Id="rId78" Type="http://schemas.openxmlformats.org/officeDocument/2006/relationships/tags" Target="../tags/tag373.xml"/><Relationship Id="rId81" Type="http://schemas.openxmlformats.org/officeDocument/2006/relationships/tags" Target="../tags/tag376.xml"/><Relationship Id="rId86" Type="http://schemas.openxmlformats.org/officeDocument/2006/relationships/tags" Target="../tags/tag381.xml"/><Relationship Id="rId94" Type="http://schemas.openxmlformats.org/officeDocument/2006/relationships/tags" Target="../tags/tag389.xml"/><Relationship Id="rId99" Type="http://schemas.openxmlformats.org/officeDocument/2006/relationships/tags" Target="../tags/tag394.xml"/><Relationship Id="rId101" Type="http://schemas.openxmlformats.org/officeDocument/2006/relationships/tags" Target="../tags/tag396.xml"/><Relationship Id="rId4" Type="http://schemas.openxmlformats.org/officeDocument/2006/relationships/tags" Target="../tags/tag299.xml"/><Relationship Id="rId9" Type="http://schemas.openxmlformats.org/officeDocument/2006/relationships/tags" Target="../tags/tag304.xml"/><Relationship Id="rId13" Type="http://schemas.openxmlformats.org/officeDocument/2006/relationships/tags" Target="../tags/tag308.xml"/><Relationship Id="rId18" Type="http://schemas.openxmlformats.org/officeDocument/2006/relationships/tags" Target="../tags/tag313.xml"/><Relationship Id="rId39" Type="http://schemas.openxmlformats.org/officeDocument/2006/relationships/tags" Target="../tags/tag334.xml"/><Relationship Id="rId109" Type="http://schemas.openxmlformats.org/officeDocument/2006/relationships/tags" Target="../tags/tag404.xml"/><Relationship Id="rId34" Type="http://schemas.openxmlformats.org/officeDocument/2006/relationships/tags" Target="../tags/tag329.xml"/><Relationship Id="rId50" Type="http://schemas.openxmlformats.org/officeDocument/2006/relationships/tags" Target="../tags/tag345.xml"/><Relationship Id="rId55" Type="http://schemas.openxmlformats.org/officeDocument/2006/relationships/tags" Target="../tags/tag350.xml"/><Relationship Id="rId76" Type="http://schemas.openxmlformats.org/officeDocument/2006/relationships/tags" Target="../tags/tag371.xml"/><Relationship Id="rId97" Type="http://schemas.openxmlformats.org/officeDocument/2006/relationships/tags" Target="../tags/tag392.xml"/><Relationship Id="rId104" Type="http://schemas.openxmlformats.org/officeDocument/2006/relationships/tags" Target="../tags/tag399.xml"/><Relationship Id="rId120" Type="http://schemas.openxmlformats.org/officeDocument/2006/relationships/slideLayout" Target="../slideLayouts/slideLayout2.xml"/><Relationship Id="rId7" Type="http://schemas.openxmlformats.org/officeDocument/2006/relationships/tags" Target="../tags/tag302.xml"/><Relationship Id="rId71" Type="http://schemas.openxmlformats.org/officeDocument/2006/relationships/tags" Target="../tags/tag366.xml"/><Relationship Id="rId92" Type="http://schemas.openxmlformats.org/officeDocument/2006/relationships/tags" Target="../tags/tag387.xml"/><Relationship Id="rId2" Type="http://schemas.openxmlformats.org/officeDocument/2006/relationships/tags" Target="../tags/tag297.xml"/><Relationship Id="rId29" Type="http://schemas.openxmlformats.org/officeDocument/2006/relationships/tags" Target="../tags/tag324.xml"/></Relationships>
</file>

<file path=ppt/slides/_rels/slide13.xml.rels><?xml version="1.0" encoding="UTF-8" standalone="yes"?>
<Relationships xmlns="http://schemas.openxmlformats.org/package/2006/relationships"><Relationship Id="rId13" Type="http://schemas.openxmlformats.org/officeDocument/2006/relationships/tags" Target="../tags/tag427.xml"/><Relationship Id="rId18" Type="http://schemas.openxmlformats.org/officeDocument/2006/relationships/tags" Target="../tags/tag432.xml"/><Relationship Id="rId26" Type="http://schemas.openxmlformats.org/officeDocument/2006/relationships/tags" Target="../tags/tag440.xml"/><Relationship Id="rId39" Type="http://schemas.openxmlformats.org/officeDocument/2006/relationships/tags" Target="../tags/tag453.xml"/><Relationship Id="rId21" Type="http://schemas.openxmlformats.org/officeDocument/2006/relationships/tags" Target="../tags/tag435.xml"/><Relationship Id="rId34" Type="http://schemas.openxmlformats.org/officeDocument/2006/relationships/tags" Target="../tags/tag448.xml"/><Relationship Id="rId42" Type="http://schemas.openxmlformats.org/officeDocument/2006/relationships/tags" Target="../tags/tag456.xml"/><Relationship Id="rId47" Type="http://schemas.openxmlformats.org/officeDocument/2006/relationships/tags" Target="../tags/tag461.xml"/><Relationship Id="rId50" Type="http://schemas.openxmlformats.org/officeDocument/2006/relationships/tags" Target="../tags/tag464.xml"/><Relationship Id="rId55" Type="http://schemas.openxmlformats.org/officeDocument/2006/relationships/tags" Target="../tags/tag469.xml"/><Relationship Id="rId63" Type="http://schemas.openxmlformats.org/officeDocument/2006/relationships/tags" Target="../tags/tag477.xml"/><Relationship Id="rId7" Type="http://schemas.openxmlformats.org/officeDocument/2006/relationships/tags" Target="../tags/tag421.xml"/><Relationship Id="rId2" Type="http://schemas.openxmlformats.org/officeDocument/2006/relationships/tags" Target="../tags/tag416.xml"/><Relationship Id="rId16" Type="http://schemas.openxmlformats.org/officeDocument/2006/relationships/tags" Target="../tags/tag430.xml"/><Relationship Id="rId20" Type="http://schemas.openxmlformats.org/officeDocument/2006/relationships/tags" Target="../tags/tag434.xml"/><Relationship Id="rId29" Type="http://schemas.openxmlformats.org/officeDocument/2006/relationships/tags" Target="../tags/tag443.xml"/><Relationship Id="rId41" Type="http://schemas.openxmlformats.org/officeDocument/2006/relationships/tags" Target="../tags/tag455.xml"/><Relationship Id="rId54" Type="http://schemas.openxmlformats.org/officeDocument/2006/relationships/tags" Target="../tags/tag468.xml"/><Relationship Id="rId62" Type="http://schemas.openxmlformats.org/officeDocument/2006/relationships/tags" Target="../tags/tag476.xml"/><Relationship Id="rId1" Type="http://schemas.openxmlformats.org/officeDocument/2006/relationships/tags" Target="../tags/tag415.xml"/><Relationship Id="rId6" Type="http://schemas.openxmlformats.org/officeDocument/2006/relationships/tags" Target="../tags/tag420.xml"/><Relationship Id="rId11" Type="http://schemas.openxmlformats.org/officeDocument/2006/relationships/tags" Target="../tags/tag425.xml"/><Relationship Id="rId24" Type="http://schemas.openxmlformats.org/officeDocument/2006/relationships/tags" Target="../tags/tag438.xml"/><Relationship Id="rId32" Type="http://schemas.openxmlformats.org/officeDocument/2006/relationships/tags" Target="../tags/tag446.xml"/><Relationship Id="rId37" Type="http://schemas.openxmlformats.org/officeDocument/2006/relationships/tags" Target="../tags/tag451.xml"/><Relationship Id="rId40" Type="http://schemas.openxmlformats.org/officeDocument/2006/relationships/tags" Target="../tags/tag454.xml"/><Relationship Id="rId45" Type="http://schemas.openxmlformats.org/officeDocument/2006/relationships/tags" Target="../tags/tag459.xml"/><Relationship Id="rId53" Type="http://schemas.openxmlformats.org/officeDocument/2006/relationships/tags" Target="../tags/tag467.xml"/><Relationship Id="rId58" Type="http://schemas.openxmlformats.org/officeDocument/2006/relationships/tags" Target="../tags/tag472.xml"/><Relationship Id="rId5" Type="http://schemas.openxmlformats.org/officeDocument/2006/relationships/tags" Target="../tags/tag419.xml"/><Relationship Id="rId15" Type="http://schemas.openxmlformats.org/officeDocument/2006/relationships/tags" Target="../tags/tag429.xml"/><Relationship Id="rId23" Type="http://schemas.openxmlformats.org/officeDocument/2006/relationships/tags" Target="../tags/tag437.xml"/><Relationship Id="rId28" Type="http://schemas.openxmlformats.org/officeDocument/2006/relationships/tags" Target="../tags/tag442.xml"/><Relationship Id="rId36" Type="http://schemas.openxmlformats.org/officeDocument/2006/relationships/tags" Target="../tags/tag450.xml"/><Relationship Id="rId49" Type="http://schemas.openxmlformats.org/officeDocument/2006/relationships/tags" Target="../tags/tag463.xml"/><Relationship Id="rId57" Type="http://schemas.openxmlformats.org/officeDocument/2006/relationships/tags" Target="../tags/tag471.xml"/><Relationship Id="rId61" Type="http://schemas.openxmlformats.org/officeDocument/2006/relationships/tags" Target="../tags/tag475.xml"/><Relationship Id="rId10" Type="http://schemas.openxmlformats.org/officeDocument/2006/relationships/tags" Target="../tags/tag424.xml"/><Relationship Id="rId19" Type="http://schemas.openxmlformats.org/officeDocument/2006/relationships/tags" Target="../tags/tag433.xml"/><Relationship Id="rId31" Type="http://schemas.openxmlformats.org/officeDocument/2006/relationships/tags" Target="../tags/tag445.xml"/><Relationship Id="rId44" Type="http://schemas.openxmlformats.org/officeDocument/2006/relationships/tags" Target="../tags/tag458.xml"/><Relationship Id="rId52" Type="http://schemas.openxmlformats.org/officeDocument/2006/relationships/tags" Target="../tags/tag466.xml"/><Relationship Id="rId60" Type="http://schemas.openxmlformats.org/officeDocument/2006/relationships/tags" Target="../tags/tag474.xml"/><Relationship Id="rId4" Type="http://schemas.openxmlformats.org/officeDocument/2006/relationships/tags" Target="../tags/tag418.xml"/><Relationship Id="rId9" Type="http://schemas.openxmlformats.org/officeDocument/2006/relationships/tags" Target="../tags/tag423.xml"/><Relationship Id="rId14" Type="http://schemas.openxmlformats.org/officeDocument/2006/relationships/tags" Target="../tags/tag428.xml"/><Relationship Id="rId22" Type="http://schemas.openxmlformats.org/officeDocument/2006/relationships/tags" Target="../tags/tag436.xml"/><Relationship Id="rId27" Type="http://schemas.openxmlformats.org/officeDocument/2006/relationships/tags" Target="../tags/tag441.xml"/><Relationship Id="rId30" Type="http://schemas.openxmlformats.org/officeDocument/2006/relationships/tags" Target="../tags/tag444.xml"/><Relationship Id="rId35" Type="http://schemas.openxmlformats.org/officeDocument/2006/relationships/tags" Target="../tags/tag449.xml"/><Relationship Id="rId43" Type="http://schemas.openxmlformats.org/officeDocument/2006/relationships/tags" Target="../tags/tag457.xml"/><Relationship Id="rId48" Type="http://schemas.openxmlformats.org/officeDocument/2006/relationships/tags" Target="../tags/tag462.xml"/><Relationship Id="rId56" Type="http://schemas.openxmlformats.org/officeDocument/2006/relationships/tags" Target="../tags/tag470.xml"/><Relationship Id="rId64" Type="http://schemas.openxmlformats.org/officeDocument/2006/relationships/slideLayout" Target="../slideLayouts/slideLayout2.xml"/><Relationship Id="rId8" Type="http://schemas.openxmlformats.org/officeDocument/2006/relationships/tags" Target="../tags/tag422.xml"/><Relationship Id="rId51" Type="http://schemas.openxmlformats.org/officeDocument/2006/relationships/tags" Target="../tags/tag465.xml"/><Relationship Id="rId3" Type="http://schemas.openxmlformats.org/officeDocument/2006/relationships/tags" Target="../tags/tag417.xml"/><Relationship Id="rId12" Type="http://schemas.openxmlformats.org/officeDocument/2006/relationships/tags" Target="../tags/tag426.xml"/><Relationship Id="rId17" Type="http://schemas.openxmlformats.org/officeDocument/2006/relationships/tags" Target="../tags/tag431.xml"/><Relationship Id="rId25" Type="http://schemas.openxmlformats.org/officeDocument/2006/relationships/tags" Target="../tags/tag439.xml"/><Relationship Id="rId33" Type="http://schemas.openxmlformats.org/officeDocument/2006/relationships/tags" Target="../tags/tag447.xml"/><Relationship Id="rId38" Type="http://schemas.openxmlformats.org/officeDocument/2006/relationships/tags" Target="../tags/tag452.xml"/><Relationship Id="rId46" Type="http://schemas.openxmlformats.org/officeDocument/2006/relationships/tags" Target="../tags/tag460.xml"/><Relationship Id="rId59" Type="http://schemas.openxmlformats.org/officeDocument/2006/relationships/tags" Target="../tags/tag473.xml"/></Relationships>
</file>

<file path=ppt/slides/_rels/slide14.xml.rels><?xml version="1.0" encoding="UTF-8" standalone="yes"?>
<Relationships xmlns="http://schemas.openxmlformats.org/package/2006/relationships"><Relationship Id="rId26" Type="http://schemas.openxmlformats.org/officeDocument/2006/relationships/tags" Target="../tags/tag503.xml"/><Relationship Id="rId117" Type="http://schemas.openxmlformats.org/officeDocument/2006/relationships/tags" Target="../tags/tag594.xml"/><Relationship Id="rId21" Type="http://schemas.openxmlformats.org/officeDocument/2006/relationships/tags" Target="../tags/tag498.xml"/><Relationship Id="rId42" Type="http://schemas.openxmlformats.org/officeDocument/2006/relationships/tags" Target="../tags/tag519.xml"/><Relationship Id="rId47" Type="http://schemas.openxmlformats.org/officeDocument/2006/relationships/tags" Target="../tags/tag524.xml"/><Relationship Id="rId63" Type="http://schemas.openxmlformats.org/officeDocument/2006/relationships/tags" Target="../tags/tag540.xml"/><Relationship Id="rId68" Type="http://schemas.openxmlformats.org/officeDocument/2006/relationships/tags" Target="../tags/tag545.xml"/><Relationship Id="rId84" Type="http://schemas.openxmlformats.org/officeDocument/2006/relationships/tags" Target="../tags/tag561.xml"/><Relationship Id="rId89" Type="http://schemas.openxmlformats.org/officeDocument/2006/relationships/tags" Target="../tags/tag566.xml"/><Relationship Id="rId112" Type="http://schemas.openxmlformats.org/officeDocument/2006/relationships/tags" Target="../tags/tag589.xml"/><Relationship Id="rId16" Type="http://schemas.openxmlformats.org/officeDocument/2006/relationships/tags" Target="../tags/tag493.xml"/><Relationship Id="rId107" Type="http://schemas.openxmlformats.org/officeDocument/2006/relationships/tags" Target="../tags/tag584.xml"/><Relationship Id="rId11" Type="http://schemas.openxmlformats.org/officeDocument/2006/relationships/tags" Target="../tags/tag488.xml"/><Relationship Id="rId24" Type="http://schemas.openxmlformats.org/officeDocument/2006/relationships/tags" Target="../tags/tag501.xml"/><Relationship Id="rId32" Type="http://schemas.openxmlformats.org/officeDocument/2006/relationships/tags" Target="../tags/tag509.xml"/><Relationship Id="rId37" Type="http://schemas.openxmlformats.org/officeDocument/2006/relationships/tags" Target="../tags/tag514.xml"/><Relationship Id="rId40" Type="http://schemas.openxmlformats.org/officeDocument/2006/relationships/tags" Target="../tags/tag517.xml"/><Relationship Id="rId45" Type="http://schemas.openxmlformats.org/officeDocument/2006/relationships/tags" Target="../tags/tag522.xml"/><Relationship Id="rId53" Type="http://schemas.openxmlformats.org/officeDocument/2006/relationships/tags" Target="../tags/tag530.xml"/><Relationship Id="rId58" Type="http://schemas.openxmlformats.org/officeDocument/2006/relationships/tags" Target="../tags/tag535.xml"/><Relationship Id="rId66" Type="http://schemas.openxmlformats.org/officeDocument/2006/relationships/tags" Target="../tags/tag543.xml"/><Relationship Id="rId74" Type="http://schemas.openxmlformats.org/officeDocument/2006/relationships/tags" Target="../tags/tag551.xml"/><Relationship Id="rId79" Type="http://schemas.openxmlformats.org/officeDocument/2006/relationships/tags" Target="../tags/tag556.xml"/><Relationship Id="rId87" Type="http://schemas.openxmlformats.org/officeDocument/2006/relationships/tags" Target="../tags/tag564.xml"/><Relationship Id="rId102" Type="http://schemas.openxmlformats.org/officeDocument/2006/relationships/tags" Target="../tags/tag579.xml"/><Relationship Id="rId110" Type="http://schemas.openxmlformats.org/officeDocument/2006/relationships/tags" Target="../tags/tag587.xml"/><Relationship Id="rId115" Type="http://schemas.openxmlformats.org/officeDocument/2006/relationships/tags" Target="../tags/tag592.xml"/><Relationship Id="rId5" Type="http://schemas.openxmlformats.org/officeDocument/2006/relationships/tags" Target="../tags/tag482.xml"/><Relationship Id="rId61" Type="http://schemas.openxmlformats.org/officeDocument/2006/relationships/tags" Target="../tags/tag538.xml"/><Relationship Id="rId82" Type="http://schemas.openxmlformats.org/officeDocument/2006/relationships/tags" Target="../tags/tag559.xml"/><Relationship Id="rId90" Type="http://schemas.openxmlformats.org/officeDocument/2006/relationships/tags" Target="../tags/tag567.xml"/><Relationship Id="rId95" Type="http://schemas.openxmlformats.org/officeDocument/2006/relationships/tags" Target="../tags/tag572.xml"/><Relationship Id="rId19" Type="http://schemas.openxmlformats.org/officeDocument/2006/relationships/tags" Target="../tags/tag496.xml"/><Relationship Id="rId14" Type="http://schemas.openxmlformats.org/officeDocument/2006/relationships/tags" Target="../tags/tag491.xml"/><Relationship Id="rId22" Type="http://schemas.openxmlformats.org/officeDocument/2006/relationships/tags" Target="../tags/tag499.xml"/><Relationship Id="rId27" Type="http://schemas.openxmlformats.org/officeDocument/2006/relationships/tags" Target="../tags/tag504.xml"/><Relationship Id="rId30" Type="http://schemas.openxmlformats.org/officeDocument/2006/relationships/tags" Target="../tags/tag507.xml"/><Relationship Id="rId35" Type="http://schemas.openxmlformats.org/officeDocument/2006/relationships/tags" Target="../tags/tag512.xml"/><Relationship Id="rId43" Type="http://schemas.openxmlformats.org/officeDocument/2006/relationships/tags" Target="../tags/tag520.xml"/><Relationship Id="rId48" Type="http://schemas.openxmlformats.org/officeDocument/2006/relationships/tags" Target="../tags/tag525.xml"/><Relationship Id="rId56" Type="http://schemas.openxmlformats.org/officeDocument/2006/relationships/tags" Target="../tags/tag533.xml"/><Relationship Id="rId64" Type="http://schemas.openxmlformats.org/officeDocument/2006/relationships/tags" Target="../tags/tag541.xml"/><Relationship Id="rId69" Type="http://schemas.openxmlformats.org/officeDocument/2006/relationships/tags" Target="../tags/tag546.xml"/><Relationship Id="rId77" Type="http://schemas.openxmlformats.org/officeDocument/2006/relationships/tags" Target="../tags/tag554.xml"/><Relationship Id="rId100" Type="http://schemas.openxmlformats.org/officeDocument/2006/relationships/tags" Target="../tags/tag577.xml"/><Relationship Id="rId105" Type="http://schemas.openxmlformats.org/officeDocument/2006/relationships/tags" Target="../tags/tag582.xml"/><Relationship Id="rId113" Type="http://schemas.openxmlformats.org/officeDocument/2006/relationships/tags" Target="../tags/tag590.xml"/><Relationship Id="rId118" Type="http://schemas.openxmlformats.org/officeDocument/2006/relationships/slideLayout" Target="../slideLayouts/slideLayout3.xml"/><Relationship Id="rId8" Type="http://schemas.openxmlformats.org/officeDocument/2006/relationships/tags" Target="../tags/tag485.xml"/><Relationship Id="rId51" Type="http://schemas.openxmlformats.org/officeDocument/2006/relationships/tags" Target="../tags/tag528.xml"/><Relationship Id="rId72" Type="http://schemas.openxmlformats.org/officeDocument/2006/relationships/tags" Target="../tags/tag549.xml"/><Relationship Id="rId80" Type="http://schemas.openxmlformats.org/officeDocument/2006/relationships/tags" Target="../tags/tag557.xml"/><Relationship Id="rId85" Type="http://schemas.openxmlformats.org/officeDocument/2006/relationships/tags" Target="../tags/tag562.xml"/><Relationship Id="rId93" Type="http://schemas.openxmlformats.org/officeDocument/2006/relationships/tags" Target="../tags/tag570.xml"/><Relationship Id="rId98" Type="http://schemas.openxmlformats.org/officeDocument/2006/relationships/tags" Target="../tags/tag575.xml"/><Relationship Id="rId3" Type="http://schemas.openxmlformats.org/officeDocument/2006/relationships/tags" Target="../tags/tag480.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33" Type="http://schemas.openxmlformats.org/officeDocument/2006/relationships/tags" Target="../tags/tag510.xml"/><Relationship Id="rId38" Type="http://schemas.openxmlformats.org/officeDocument/2006/relationships/tags" Target="../tags/tag515.xml"/><Relationship Id="rId46" Type="http://schemas.openxmlformats.org/officeDocument/2006/relationships/tags" Target="../tags/tag523.xml"/><Relationship Id="rId59" Type="http://schemas.openxmlformats.org/officeDocument/2006/relationships/tags" Target="../tags/tag536.xml"/><Relationship Id="rId67" Type="http://schemas.openxmlformats.org/officeDocument/2006/relationships/tags" Target="../tags/tag544.xml"/><Relationship Id="rId103" Type="http://schemas.openxmlformats.org/officeDocument/2006/relationships/tags" Target="../tags/tag580.xml"/><Relationship Id="rId108" Type="http://schemas.openxmlformats.org/officeDocument/2006/relationships/tags" Target="../tags/tag585.xml"/><Relationship Id="rId116" Type="http://schemas.openxmlformats.org/officeDocument/2006/relationships/tags" Target="../tags/tag593.xml"/><Relationship Id="rId20" Type="http://schemas.openxmlformats.org/officeDocument/2006/relationships/tags" Target="../tags/tag497.xml"/><Relationship Id="rId41" Type="http://schemas.openxmlformats.org/officeDocument/2006/relationships/tags" Target="../tags/tag518.xml"/><Relationship Id="rId54" Type="http://schemas.openxmlformats.org/officeDocument/2006/relationships/tags" Target="../tags/tag531.xml"/><Relationship Id="rId62" Type="http://schemas.openxmlformats.org/officeDocument/2006/relationships/tags" Target="../tags/tag539.xml"/><Relationship Id="rId70" Type="http://schemas.openxmlformats.org/officeDocument/2006/relationships/tags" Target="../tags/tag547.xml"/><Relationship Id="rId75" Type="http://schemas.openxmlformats.org/officeDocument/2006/relationships/tags" Target="../tags/tag552.xml"/><Relationship Id="rId83" Type="http://schemas.openxmlformats.org/officeDocument/2006/relationships/tags" Target="../tags/tag560.xml"/><Relationship Id="rId88" Type="http://schemas.openxmlformats.org/officeDocument/2006/relationships/tags" Target="../tags/tag565.xml"/><Relationship Id="rId91" Type="http://schemas.openxmlformats.org/officeDocument/2006/relationships/tags" Target="../tags/tag568.xml"/><Relationship Id="rId96" Type="http://schemas.openxmlformats.org/officeDocument/2006/relationships/tags" Target="../tags/tag573.xml"/><Relationship Id="rId111" Type="http://schemas.openxmlformats.org/officeDocument/2006/relationships/tags" Target="../tags/tag588.xml"/><Relationship Id="rId1" Type="http://schemas.openxmlformats.org/officeDocument/2006/relationships/tags" Target="../tags/tag478.xml"/><Relationship Id="rId6" Type="http://schemas.openxmlformats.org/officeDocument/2006/relationships/tags" Target="../tags/tag483.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tags" Target="../tags/tag505.xml"/><Relationship Id="rId36" Type="http://schemas.openxmlformats.org/officeDocument/2006/relationships/tags" Target="../tags/tag513.xml"/><Relationship Id="rId49" Type="http://schemas.openxmlformats.org/officeDocument/2006/relationships/tags" Target="../tags/tag526.xml"/><Relationship Id="rId57" Type="http://schemas.openxmlformats.org/officeDocument/2006/relationships/tags" Target="../tags/tag534.xml"/><Relationship Id="rId106" Type="http://schemas.openxmlformats.org/officeDocument/2006/relationships/tags" Target="../tags/tag583.xml"/><Relationship Id="rId114" Type="http://schemas.openxmlformats.org/officeDocument/2006/relationships/tags" Target="../tags/tag591.xml"/><Relationship Id="rId10" Type="http://schemas.openxmlformats.org/officeDocument/2006/relationships/tags" Target="../tags/tag487.xml"/><Relationship Id="rId31" Type="http://schemas.openxmlformats.org/officeDocument/2006/relationships/tags" Target="../tags/tag508.xml"/><Relationship Id="rId44" Type="http://schemas.openxmlformats.org/officeDocument/2006/relationships/tags" Target="../tags/tag521.xml"/><Relationship Id="rId52" Type="http://schemas.openxmlformats.org/officeDocument/2006/relationships/tags" Target="../tags/tag529.xml"/><Relationship Id="rId60" Type="http://schemas.openxmlformats.org/officeDocument/2006/relationships/tags" Target="../tags/tag537.xml"/><Relationship Id="rId65" Type="http://schemas.openxmlformats.org/officeDocument/2006/relationships/tags" Target="../tags/tag542.xml"/><Relationship Id="rId73" Type="http://schemas.openxmlformats.org/officeDocument/2006/relationships/tags" Target="../tags/tag550.xml"/><Relationship Id="rId78" Type="http://schemas.openxmlformats.org/officeDocument/2006/relationships/tags" Target="../tags/tag555.xml"/><Relationship Id="rId81" Type="http://schemas.openxmlformats.org/officeDocument/2006/relationships/tags" Target="../tags/tag558.xml"/><Relationship Id="rId86" Type="http://schemas.openxmlformats.org/officeDocument/2006/relationships/tags" Target="../tags/tag563.xml"/><Relationship Id="rId94" Type="http://schemas.openxmlformats.org/officeDocument/2006/relationships/tags" Target="../tags/tag571.xml"/><Relationship Id="rId99" Type="http://schemas.openxmlformats.org/officeDocument/2006/relationships/tags" Target="../tags/tag576.xml"/><Relationship Id="rId101" Type="http://schemas.openxmlformats.org/officeDocument/2006/relationships/tags" Target="../tags/tag578.xml"/><Relationship Id="rId4" Type="http://schemas.openxmlformats.org/officeDocument/2006/relationships/tags" Target="../tags/tag481.xml"/><Relationship Id="rId9" Type="http://schemas.openxmlformats.org/officeDocument/2006/relationships/tags" Target="../tags/tag486.xml"/><Relationship Id="rId13" Type="http://schemas.openxmlformats.org/officeDocument/2006/relationships/tags" Target="../tags/tag490.xml"/><Relationship Id="rId18" Type="http://schemas.openxmlformats.org/officeDocument/2006/relationships/tags" Target="../tags/tag495.xml"/><Relationship Id="rId39" Type="http://schemas.openxmlformats.org/officeDocument/2006/relationships/tags" Target="../tags/tag516.xml"/><Relationship Id="rId109" Type="http://schemas.openxmlformats.org/officeDocument/2006/relationships/tags" Target="../tags/tag586.xml"/><Relationship Id="rId34" Type="http://schemas.openxmlformats.org/officeDocument/2006/relationships/tags" Target="../tags/tag511.xml"/><Relationship Id="rId50" Type="http://schemas.openxmlformats.org/officeDocument/2006/relationships/tags" Target="../tags/tag527.xml"/><Relationship Id="rId55" Type="http://schemas.openxmlformats.org/officeDocument/2006/relationships/tags" Target="../tags/tag532.xml"/><Relationship Id="rId76" Type="http://schemas.openxmlformats.org/officeDocument/2006/relationships/tags" Target="../tags/tag553.xml"/><Relationship Id="rId97" Type="http://schemas.openxmlformats.org/officeDocument/2006/relationships/tags" Target="../tags/tag574.xml"/><Relationship Id="rId104" Type="http://schemas.openxmlformats.org/officeDocument/2006/relationships/tags" Target="../tags/tag581.xml"/><Relationship Id="rId7" Type="http://schemas.openxmlformats.org/officeDocument/2006/relationships/tags" Target="../tags/tag484.xml"/><Relationship Id="rId71" Type="http://schemas.openxmlformats.org/officeDocument/2006/relationships/tags" Target="../tags/tag548.xml"/><Relationship Id="rId92" Type="http://schemas.openxmlformats.org/officeDocument/2006/relationships/tags" Target="../tags/tag569.xml"/><Relationship Id="rId2" Type="http://schemas.openxmlformats.org/officeDocument/2006/relationships/tags" Target="../tags/tag479.xml"/><Relationship Id="rId29" Type="http://schemas.openxmlformats.org/officeDocument/2006/relationships/tags" Target="../tags/tag506.xml"/></Relationships>
</file>

<file path=ppt/slides/_rels/slide15.xml.rels><?xml version="1.0" encoding="UTF-8" standalone="yes"?>
<Relationships xmlns="http://schemas.openxmlformats.org/package/2006/relationships"><Relationship Id="rId8" Type="http://schemas.openxmlformats.org/officeDocument/2006/relationships/tags" Target="../tags/tag602.xml"/><Relationship Id="rId13" Type="http://schemas.openxmlformats.org/officeDocument/2006/relationships/tags" Target="../tags/tag607.xml"/><Relationship Id="rId18" Type="http://schemas.openxmlformats.org/officeDocument/2006/relationships/tags" Target="../tags/tag612.xml"/><Relationship Id="rId26" Type="http://schemas.openxmlformats.org/officeDocument/2006/relationships/tags" Target="../tags/tag620.xml"/><Relationship Id="rId39" Type="http://schemas.openxmlformats.org/officeDocument/2006/relationships/tags" Target="../tags/tag633.xml"/><Relationship Id="rId3" Type="http://schemas.openxmlformats.org/officeDocument/2006/relationships/tags" Target="../tags/tag597.xml"/><Relationship Id="rId21" Type="http://schemas.openxmlformats.org/officeDocument/2006/relationships/tags" Target="../tags/tag615.xml"/><Relationship Id="rId34" Type="http://schemas.openxmlformats.org/officeDocument/2006/relationships/tags" Target="../tags/tag628.xml"/><Relationship Id="rId42" Type="http://schemas.openxmlformats.org/officeDocument/2006/relationships/tags" Target="../tags/tag636.xml"/><Relationship Id="rId7" Type="http://schemas.openxmlformats.org/officeDocument/2006/relationships/tags" Target="../tags/tag601.xml"/><Relationship Id="rId12" Type="http://schemas.openxmlformats.org/officeDocument/2006/relationships/tags" Target="../tags/tag606.xml"/><Relationship Id="rId17" Type="http://schemas.openxmlformats.org/officeDocument/2006/relationships/tags" Target="../tags/tag611.xml"/><Relationship Id="rId25" Type="http://schemas.openxmlformats.org/officeDocument/2006/relationships/tags" Target="../tags/tag619.xml"/><Relationship Id="rId33" Type="http://schemas.openxmlformats.org/officeDocument/2006/relationships/tags" Target="../tags/tag627.xml"/><Relationship Id="rId38" Type="http://schemas.openxmlformats.org/officeDocument/2006/relationships/tags" Target="../tags/tag632.xml"/><Relationship Id="rId46" Type="http://schemas.openxmlformats.org/officeDocument/2006/relationships/slideLayout" Target="../slideLayouts/slideLayout2.xml"/><Relationship Id="rId2" Type="http://schemas.openxmlformats.org/officeDocument/2006/relationships/tags" Target="../tags/tag596.xml"/><Relationship Id="rId16" Type="http://schemas.openxmlformats.org/officeDocument/2006/relationships/tags" Target="../tags/tag610.xml"/><Relationship Id="rId20" Type="http://schemas.openxmlformats.org/officeDocument/2006/relationships/tags" Target="../tags/tag614.xml"/><Relationship Id="rId29" Type="http://schemas.openxmlformats.org/officeDocument/2006/relationships/tags" Target="../tags/tag623.xml"/><Relationship Id="rId41" Type="http://schemas.openxmlformats.org/officeDocument/2006/relationships/tags" Target="../tags/tag635.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tags" Target="../tags/tag605.xml"/><Relationship Id="rId24" Type="http://schemas.openxmlformats.org/officeDocument/2006/relationships/tags" Target="../tags/tag618.xml"/><Relationship Id="rId32" Type="http://schemas.openxmlformats.org/officeDocument/2006/relationships/tags" Target="../tags/tag626.xml"/><Relationship Id="rId37" Type="http://schemas.openxmlformats.org/officeDocument/2006/relationships/tags" Target="../tags/tag631.xml"/><Relationship Id="rId40" Type="http://schemas.openxmlformats.org/officeDocument/2006/relationships/tags" Target="../tags/tag634.xml"/><Relationship Id="rId45" Type="http://schemas.openxmlformats.org/officeDocument/2006/relationships/tags" Target="../tags/tag639.xml"/><Relationship Id="rId5" Type="http://schemas.openxmlformats.org/officeDocument/2006/relationships/tags" Target="../tags/tag599.xml"/><Relationship Id="rId15" Type="http://schemas.openxmlformats.org/officeDocument/2006/relationships/tags" Target="../tags/tag609.xml"/><Relationship Id="rId23" Type="http://schemas.openxmlformats.org/officeDocument/2006/relationships/tags" Target="../tags/tag617.xml"/><Relationship Id="rId28" Type="http://schemas.openxmlformats.org/officeDocument/2006/relationships/tags" Target="../tags/tag622.xml"/><Relationship Id="rId36" Type="http://schemas.openxmlformats.org/officeDocument/2006/relationships/tags" Target="../tags/tag630.xml"/><Relationship Id="rId10" Type="http://schemas.openxmlformats.org/officeDocument/2006/relationships/tags" Target="../tags/tag604.xml"/><Relationship Id="rId19" Type="http://schemas.openxmlformats.org/officeDocument/2006/relationships/tags" Target="../tags/tag613.xml"/><Relationship Id="rId31" Type="http://schemas.openxmlformats.org/officeDocument/2006/relationships/tags" Target="../tags/tag625.xml"/><Relationship Id="rId44" Type="http://schemas.openxmlformats.org/officeDocument/2006/relationships/tags" Target="../tags/tag638.xml"/><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tags" Target="../tags/tag608.xml"/><Relationship Id="rId22" Type="http://schemas.openxmlformats.org/officeDocument/2006/relationships/tags" Target="../tags/tag616.xml"/><Relationship Id="rId27" Type="http://schemas.openxmlformats.org/officeDocument/2006/relationships/tags" Target="../tags/tag621.xml"/><Relationship Id="rId30" Type="http://schemas.openxmlformats.org/officeDocument/2006/relationships/tags" Target="../tags/tag624.xml"/><Relationship Id="rId35" Type="http://schemas.openxmlformats.org/officeDocument/2006/relationships/tags" Target="../tags/tag629.xml"/><Relationship Id="rId43" Type="http://schemas.openxmlformats.org/officeDocument/2006/relationships/tags" Target="../tags/tag637.xml"/></Relationships>
</file>

<file path=ppt/slides/_rels/slide16.xml.rels><?xml version="1.0" encoding="UTF-8" standalone="yes"?>
<Relationships xmlns="http://schemas.openxmlformats.org/package/2006/relationships"><Relationship Id="rId13" Type="http://schemas.openxmlformats.org/officeDocument/2006/relationships/tags" Target="../tags/tag652.xml"/><Relationship Id="rId18" Type="http://schemas.openxmlformats.org/officeDocument/2006/relationships/tags" Target="../tags/tag657.xml"/><Relationship Id="rId26" Type="http://schemas.openxmlformats.org/officeDocument/2006/relationships/tags" Target="../tags/tag665.xml"/><Relationship Id="rId39" Type="http://schemas.openxmlformats.org/officeDocument/2006/relationships/tags" Target="../tags/tag678.xml"/><Relationship Id="rId21" Type="http://schemas.openxmlformats.org/officeDocument/2006/relationships/tags" Target="../tags/tag660.xml"/><Relationship Id="rId34" Type="http://schemas.openxmlformats.org/officeDocument/2006/relationships/tags" Target="../tags/tag673.xml"/><Relationship Id="rId42" Type="http://schemas.openxmlformats.org/officeDocument/2006/relationships/tags" Target="../tags/tag681.xml"/><Relationship Id="rId47" Type="http://schemas.openxmlformats.org/officeDocument/2006/relationships/tags" Target="../tags/tag686.xml"/><Relationship Id="rId50" Type="http://schemas.openxmlformats.org/officeDocument/2006/relationships/tags" Target="../tags/tag689.xml"/><Relationship Id="rId55" Type="http://schemas.openxmlformats.org/officeDocument/2006/relationships/tags" Target="../tags/tag694.xml"/><Relationship Id="rId63" Type="http://schemas.openxmlformats.org/officeDocument/2006/relationships/tags" Target="../tags/tag702.xml"/><Relationship Id="rId68" Type="http://schemas.openxmlformats.org/officeDocument/2006/relationships/slideLayout" Target="../slideLayouts/slideLayout2.xml"/><Relationship Id="rId7" Type="http://schemas.openxmlformats.org/officeDocument/2006/relationships/tags" Target="../tags/tag646.xml"/><Relationship Id="rId2" Type="http://schemas.openxmlformats.org/officeDocument/2006/relationships/tags" Target="../tags/tag641.xml"/><Relationship Id="rId16" Type="http://schemas.openxmlformats.org/officeDocument/2006/relationships/tags" Target="../tags/tag655.xml"/><Relationship Id="rId29" Type="http://schemas.openxmlformats.org/officeDocument/2006/relationships/tags" Target="../tags/tag668.xml"/><Relationship Id="rId1" Type="http://schemas.openxmlformats.org/officeDocument/2006/relationships/tags" Target="../tags/tag640.xml"/><Relationship Id="rId6" Type="http://schemas.openxmlformats.org/officeDocument/2006/relationships/tags" Target="../tags/tag645.xml"/><Relationship Id="rId11" Type="http://schemas.openxmlformats.org/officeDocument/2006/relationships/tags" Target="../tags/tag650.xml"/><Relationship Id="rId24" Type="http://schemas.openxmlformats.org/officeDocument/2006/relationships/tags" Target="../tags/tag663.xml"/><Relationship Id="rId32" Type="http://schemas.openxmlformats.org/officeDocument/2006/relationships/tags" Target="../tags/tag671.xml"/><Relationship Id="rId37" Type="http://schemas.openxmlformats.org/officeDocument/2006/relationships/tags" Target="../tags/tag676.xml"/><Relationship Id="rId40" Type="http://schemas.openxmlformats.org/officeDocument/2006/relationships/tags" Target="../tags/tag679.xml"/><Relationship Id="rId45" Type="http://schemas.openxmlformats.org/officeDocument/2006/relationships/tags" Target="../tags/tag684.xml"/><Relationship Id="rId53" Type="http://schemas.openxmlformats.org/officeDocument/2006/relationships/tags" Target="../tags/tag692.xml"/><Relationship Id="rId58" Type="http://schemas.openxmlformats.org/officeDocument/2006/relationships/tags" Target="../tags/tag697.xml"/><Relationship Id="rId66" Type="http://schemas.openxmlformats.org/officeDocument/2006/relationships/tags" Target="../tags/tag705.xml"/><Relationship Id="rId5" Type="http://schemas.openxmlformats.org/officeDocument/2006/relationships/tags" Target="../tags/tag644.xml"/><Relationship Id="rId15" Type="http://schemas.openxmlformats.org/officeDocument/2006/relationships/tags" Target="../tags/tag654.xml"/><Relationship Id="rId23" Type="http://schemas.openxmlformats.org/officeDocument/2006/relationships/tags" Target="../tags/tag662.xml"/><Relationship Id="rId28" Type="http://schemas.openxmlformats.org/officeDocument/2006/relationships/tags" Target="../tags/tag667.xml"/><Relationship Id="rId36" Type="http://schemas.openxmlformats.org/officeDocument/2006/relationships/tags" Target="../tags/tag675.xml"/><Relationship Id="rId49" Type="http://schemas.openxmlformats.org/officeDocument/2006/relationships/tags" Target="../tags/tag688.xml"/><Relationship Id="rId57" Type="http://schemas.openxmlformats.org/officeDocument/2006/relationships/tags" Target="../tags/tag696.xml"/><Relationship Id="rId61" Type="http://schemas.openxmlformats.org/officeDocument/2006/relationships/tags" Target="../tags/tag700.xml"/><Relationship Id="rId10" Type="http://schemas.openxmlformats.org/officeDocument/2006/relationships/tags" Target="../tags/tag649.xml"/><Relationship Id="rId19" Type="http://schemas.openxmlformats.org/officeDocument/2006/relationships/tags" Target="../tags/tag658.xml"/><Relationship Id="rId31" Type="http://schemas.openxmlformats.org/officeDocument/2006/relationships/tags" Target="../tags/tag670.xml"/><Relationship Id="rId44" Type="http://schemas.openxmlformats.org/officeDocument/2006/relationships/tags" Target="../tags/tag683.xml"/><Relationship Id="rId52" Type="http://schemas.openxmlformats.org/officeDocument/2006/relationships/tags" Target="../tags/tag691.xml"/><Relationship Id="rId60" Type="http://schemas.openxmlformats.org/officeDocument/2006/relationships/tags" Target="../tags/tag699.xml"/><Relationship Id="rId65" Type="http://schemas.openxmlformats.org/officeDocument/2006/relationships/tags" Target="../tags/tag704.xml"/><Relationship Id="rId4" Type="http://schemas.openxmlformats.org/officeDocument/2006/relationships/tags" Target="../tags/tag643.xml"/><Relationship Id="rId9" Type="http://schemas.openxmlformats.org/officeDocument/2006/relationships/tags" Target="../tags/tag648.xml"/><Relationship Id="rId14" Type="http://schemas.openxmlformats.org/officeDocument/2006/relationships/tags" Target="../tags/tag653.xml"/><Relationship Id="rId22" Type="http://schemas.openxmlformats.org/officeDocument/2006/relationships/tags" Target="../tags/tag661.xml"/><Relationship Id="rId27" Type="http://schemas.openxmlformats.org/officeDocument/2006/relationships/tags" Target="../tags/tag666.xml"/><Relationship Id="rId30" Type="http://schemas.openxmlformats.org/officeDocument/2006/relationships/tags" Target="../tags/tag669.xml"/><Relationship Id="rId35" Type="http://schemas.openxmlformats.org/officeDocument/2006/relationships/tags" Target="../tags/tag674.xml"/><Relationship Id="rId43" Type="http://schemas.openxmlformats.org/officeDocument/2006/relationships/tags" Target="../tags/tag682.xml"/><Relationship Id="rId48" Type="http://schemas.openxmlformats.org/officeDocument/2006/relationships/tags" Target="../tags/tag687.xml"/><Relationship Id="rId56" Type="http://schemas.openxmlformats.org/officeDocument/2006/relationships/tags" Target="../tags/tag695.xml"/><Relationship Id="rId64" Type="http://schemas.openxmlformats.org/officeDocument/2006/relationships/tags" Target="../tags/tag703.xml"/><Relationship Id="rId8" Type="http://schemas.openxmlformats.org/officeDocument/2006/relationships/tags" Target="../tags/tag647.xml"/><Relationship Id="rId51" Type="http://schemas.openxmlformats.org/officeDocument/2006/relationships/tags" Target="../tags/tag690.xml"/><Relationship Id="rId3" Type="http://schemas.openxmlformats.org/officeDocument/2006/relationships/tags" Target="../tags/tag642.xml"/><Relationship Id="rId12" Type="http://schemas.openxmlformats.org/officeDocument/2006/relationships/tags" Target="../tags/tag651.xml"/><Relationship Id="rId17" Type="http://schemas.openxmlformats.org/officeDocument/2006/relationships/tags" Target="../tags/tag656.xml"/><Relationship Id="rId25" Type="http://schemas.openxmlformats.org/officeDocument/2006/relationships/tags" Target="../tags/tag664.xml"/><Relationship Id="rId33" Type="http://schemas.openxmlformats.org/officeDocument/2006/relationships/tags" Target="../tags/tag672.xml"/><Relationship Id="rId38" Type="http://schemas.openxmlformats.org/officeDocument/2006/relationships/tags" Target="../tags/tag677.xml"/><Relationship Id="rId46" Type="http://schemas.openxmlformats.org/officeDocument/2006/relationships/tags" Target="../tags/tag685.xml"/><Relationship Id="rId59" Type="http://schemas.openxmlformats.org/officeDocument/2006/relationships/tags" Target="../tags/tag698.xml"/><Relationship Id="rId67" Type="http://schemas.openxmlformats.org/officeDocument/2006/relationships/tags" Target="../tags/tag706.xml"/><Relationship Id="rId20" Type="http://schemas.openxmlformats.org/officeDocument/2006/relationships/tags" Target="../tags/tag659.xml"/><Relationship Id="rId41" Type="http://schemas.openxmlformats.org/officeDocument/2006/relationships/tags" Target="../tags/tag680.xml"/><Relationship Id="rId54" Type="http://schemas.openxmlformats.org/officeDocument/2006/relationships/tags" Target="../tags/tag693.xml"/><Relationship Id="rId62" Type="http://schemas.openxmlformats.org/officeDocument/2006/relationships/tags" Target="../tags/tag7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hyperlink" Target="https://www.gadoe.org/Curriculum-Instruction-and-Assessment/Assessment/Documents/Milestones/Technology/DRC_Site_Technology_Readiness_Checklist.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jewell.aurorak12.org/collaborative-planning-and-understanding-by-design/"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Milestones_Training.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herlund.blogspot.com/2015/03/studies-online-ed-not-better-or-worse.html" TargetMode="Externa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desmo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mailto:mnesbit@doe.k12.ga.us" TargetMode="External"/><Relationship Id="rId3" Type="http://schemas.openxmlformats.org/officeDocument/2006/relationships/hyperlink" Target="mailto:taadams@doe.k12.ga.us%0d" TargetMode="External"/><Relationship Id="rId7" Type="http://schemas.openxmlformats.org/officeDocument/2006/relationships/hyperlink" Target="mailto:rmcleod@doe.k12.ga.us" TargetMode="External"/><Relationship Id="rId2" Type="http://schemas.openxmlformats.org/officeDocument/2006/relationships/hyperlink" Target="mailto:sgreene@doe.k12.ga.us" TargetMode="External"/><Relationship Id="rId1" Type="http://schemas.openxmlformats.org/officeDocument/2006/relationships/slideLayout" Target="../slideLayouts/slideLayout11.xml"/><Relationship Id="rId6" Type="http://schemas.openxmlformats.org/officeDocument/2006/relationships/hyperlink" Target="mailto:kharris-wright@doe.k12.ga.us" TargetMode="External"/><Relationship Id="rId5" Type="http://schemas.openxmlformats.org/officeDocument/2006/relationships/hyperlink" Target="mailto:jblessing@doe.k12.ga.us" TargetMode="External"/><Relationship Id="rId10" Type="http://schemas.openxmlformats.org/officeDocument/2006/relationships/hyperlink" Target="http://testing.gadoe.org/" TargetMode="External"/><Relationship Id="rId4" Type="http://schemas.openxmlformats.org/officeDocument/2006/relationships/hyperlink" Target="mailto:bbable@doe.k12.ga.us" TargetMode="External"/><Relationship Id="rId9" Type="http://schemas.openxmlformats.org/officeDocument/2006/relationships/hyperlink" Target="mailto:mshealy@doe.k12.ga.u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Information-For-Educators.aspx"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slideLayout" Target="../slideLayouts/slideLayout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BEB3-817A-4C79-A94B-0CBF6BA2BB07}"/>
              </a:ext>
            </a:extLst>
          </p:cNvPr>
          <p:cNvSpPr>
            <a:spLocks noGrp="1"/>
          </p:cNvSpPr>
          <p:nvPr>
            <p:ph type="ctrTitle"/>
          </p:nvPr>
        </p:nvSpPr>
        <p:spPr/>
        <p:txBody>
          <a:bodyPr>
            <a:normAutofit fontScale="90000"/>
          </a:bodyPr>
          <a:lstStyle/>
          <a:p>
            <a:r>
              <a:rPr lang="en-US" altLang="en-US"/>
              <a:t>An Approach for Developing a District Assessment Plan: </a:t>
            </a:r>
            <a:r>
              <a:rPr lang="en-US" altLang="en-US" sz="4000"/>
              <a:t>Collaboratively Putting the Pieces Together</a:t>
            </a:r>
            <a:endParaRPr lang="en-US"/>
          </a:p>
        </p:txBody>
      </p:sp>
      <p:sp>
        <p:nvSpPr>
          <p:cNvPr id="3" name="Subtitle 2">
            <a:extLst>
              <a:ext uri="{FF2B5EF4-FFF2-40B4-BE49-F238E27FC236}">
                <a16:creationId xmlns:a16="http://schemas.microsoft.com/office/drawing/2014/main" id="{606C030C-A13D-4817-9264-CD3F23571DE5}"/>
              </a:ext>
            </a:extLst>
          </p:cNvPr>
          <p:cNvSpPr>
            <a:spLocks noGrp="1"/>
          </p:cNvSpPr>
          <p:nvPr>
            <p:ph type="subTitle" idx="1"/>
          </p:nvPr>
        </p:nvSpPr>
        <p:spPr>
          <a:xfrm>
            <a:off x="901467" y="4081871"/>
            <a:ext cx="7913874" cy="1826077"/>
          </a:xfrm>
        </p:spPr>
        <p:txBody>
          <a:bodyPr vert="horz" lIns="91440" tIns="45720" rIns="91440" bIns="45720" rtlCol="0" anchor="t">
            <a:normAutofit/>
          </a:bodyPr>
          <a:lstStyle/>
          <a:p>
            <a:r>
              <a:rPr lang="en-US" sz="2400">
                <a:latin typeface="Arial"/>
                <a:cs typeface="Arial"/>
              </a:rPr>
              <a:t>FY19 Data Conference</a:t>
            </a:r>
          </a:p>
          <a:p>
            <a:r>
              <a:rPr lang="en-US" sz="1800">
                <a:latin typeface="Arial"/>
                <a:cs typeface="Arial"/>
              </a:rPr>
              <a:t>Sandra Greene, Ed.D.</a:t>
            </a:r>
            <a:br>
              <a:rPr lang="en-US" sz="1800">
                <a:latin typeface="Arial"/>
                <a:cs typeface="Arial"/>
              </a:rPr>
            </a:br>
            <a:r>
              <a:rPr lang="en-US" sz="1800">
                <a:latin typeface="Arial"/>
                <a:cs typeface="Arial"/>
              </a:rPr>
              <a:t>Director of Assessment Administration</a:t>
            </a:r>
          </a:p>
          <a:p>
            <a:r>
              <a:rPr lang="en-US" sz="1800">
                <a:latin typeface="Arial"/>
                <a:cs typeface="Arial"/>
              </a:rPr>
              <a:t>Joe Blessing</a:t>
            </a:r>
            <a:br>
              <a:rPr lang="en-US" sz="1800">
                <a:latin typeface="Arial"/>
                <a:cs typeface="Arial"/>
              </a:rPr>
            </a:br>
            <a:r>
              <a:rPr lang="en-US" sz="1800">
                <a:latin typeface="Arial"/>
                <a:cs typeface="Arial"/>
              </a:rPr>
              <a:t>Program Manager, Assessment Administration</a:t>
            </a:r>
          </a:p>
        </p:txBody>
      </p:sp>
      <p:sp>
        <p:nvSpPr>
          <p:cNvPr id="5" name="Date Placeholder 4">
            <a:extLst>
              <a:ext uri="{FF2B5EF4-FFF2-40B4-BE49-F238E27FC236}">
                <a16:creationId xmlns:a16="http://schemas.microsoft.com/office/drawing/2014/main" id="{4A29E3F6-4628-4027-9F00-209DD66A8F2E}"/>
              </a:ext>
            </a:extLst>
          </p:cNvPr>
          <p:cNvSpPr>
            <a:spLocks noGrp="1"/>
          </p:cNvSpPr>
          <p:nvPr>
            <p:ph type="dt" sz="half" idx="10"/>
          </p:nvPr>
        </p:nvSpPr>
        <p:spPr/>
        <p:txBody>
          <a:bodyPr/>
          <a:lstStyle/>
          <a:p>
            <a:fld id="{3792F06A-6481-4A2B-A8FE-29B9E4603173}" type="datetime1">
              <a:rPr lang="en-US" smtClean="0"/>
              <a:pPr/>
              <a:t>8/21/2019</a:t>
            </a:fld>
            <a:endParaRPr lang="en-US"/>
          </a:p>
        </p:txBody>
      </p:sp>
      <p:sp>
        <p:nvSpPr>
          <p:cNvPr id="4" name="Slide Number Placeholder 3">
            <a:extLst>
              <a:ext uri="{FF2B5EF4-FFF2-40B4-BE49-F238E27FC236}">
                <a16:creationId xmlns:a16="http://schemas.microsoft.com/office/drawing/2014/main" id="{8798D980-08F8-4EAB-89BD-0906BAF518CF}"/>
              </a:ext>
            </a:extLst>
          </p:cNvPr>
          <p:cNvSpPr>
            <a:spLocks noGrp="1"/>
          </p:cNvSpPr>
          <p:nvPr>
            <p:ph type="sldNum" sz="quarter" idx="12"/>
          </p:nvPr>
        </p:nvSpPr>
        <p:spPr/>
        <p:txBody>
          <a:bodyPr/>
          <a:lstStyle/>
          <a:p>
            <a:fld id="{B63E4CEF-BB1E-48C7-AE93-F39F6AA99AD7}" type="slidenum">
              <a:rPr lang="en-US" smtClean="0"/>
              <a:pPr/>
              <a:t>1</a:t>
            </a:fld>
            <a:endParaRPr lang="en-US"/>
          </a:p>
        </p:txBody>
      </p:sp>
    </p:spTree>
    <p:extLst>
      <p:ext uri="{BB962C8B-B14F-4D97-AF65-F5344CB8AC3E}">
        <p14:creationId xmlns:p14="http://schemas.microsoft.com/office/powerpoint/2010/main" val="428613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7" name="OTLSHAPE_T_d94197bcc7154533b27beb8065964763_RightVerticalConnector1">
            <a:extLst>
              <a:ext uri="{FF2B5EF4-FFF2-40B4-BE49-F238E27FC236}">
                <a16:creationId xmlns:a16="http://schemas.microsoft.com/office/drawing/2014/main" id="{C14FD4EB-1C44-4BC3-93DB-56E607218A96}"/>
              </a:ext>
            </a:extLst>
          </p:cNvPr>
          <p:cNvCxnSpPr/>
          <p:nvPr>
            <p:custDataLst>
              <p:tags r:id="rId2"/>
            </p:custDataLst>
          </p:nvPr>
        </p:nvCxnSpPr>
        <p:spPr>
          <a:xfrm flipV="1">
            <a:off x="7417302" y="3483830"/>
            <a:ext cx="0" cy="102239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OTLSHAPE_T_0b9970c16b874b9fb247a4135c4bbe36_RightVerticalConnector1">
            <a:extLst>
              <a:ext uri="{FF2B5EF4-FFF2-40B4-BE49-F238E27FC236}">
                <a16:creationId xmlns:a16="http://schemas.microsoft.com/office/drawing/2014/main" id="{12ACD013-28A2-482F-99E1-CCFFD341958C}"/>
              </a:ext>
            </a:extLst>
          </p:cNvPr>
          <p:cNvCxnSpPr/>
          <p:nvPr>
            <p:custDataLst>
              <p:tags r:id="rId3"/>
            </p:custDataLst>
          </p:nvPr>
        </p:nvCxnSpPr>
        <p:spPr>
          <a:xfrm flipV="1">
            <a:off x="3078696" y="3483830"/>
            <a:ext cx="0" cy="686774"/>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OTLSHAPE_T_0b9970c16b874b9fb247a4135c4bbe36_LeftVerticalConnector1">
            <a:extLst>
              <a:ext uri="{FF2B5EF4-FFF2-40B4-BE49-F238E27FC236}">
                <a16:creationId xmlns:a16="http://schemas.microsoft.com/office/drawing/2014/main" id="{45488507-B430-4774-BD30-BEEBCF08670E}"/>
              </a:ext>
            </a:extLst>
          </p:cNvPr>
          <p:cNvCxnSpPr/>
          <p:nvPr>
            <p:custDataLst>
              <p:tags r:id="rId4"/>
            </p:custDataLst>
          </p:nvPr>
        </p:nvCxnSpPr>
        <p:spPr>
          <a:xfrm flipV="1">
            <a:off x="993399" y="3483830"/>
            <a:ext cx="0" cy="686774"/>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OTLSHAPE_M_f41b9f155991493eaad00002bb4a500a_Connector1">
            <a:extLst>
              <a:ext uri="{FF2B5EF4-FFF2-40B4-BE49-F238E27FC236}">
                <a16:creationId xmlns:a16="http://schemas.microsoft.com/office/drawing/2014/main" id="{BB2C2FF7-A274-49A0-A638-DD1A6A4FE74D}"/>
              </a:ext>
            </a:extLst>
          </p:cNvPr>
          <p:cNvCxnSpPr/>
          <p:nvPr>
            <p:custDataLst>
              <p:tags r:id="rId5"/>
            </p:custDataLst>
          </p:nvPr>
        </p:nvCxnSpPr>
        <p:spPr>
          <a:xfrm>
            <a:off x="5454205" y="2654308"/>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1" name="OTLSHAPE_M_2bb4723a144b429fa64a51b6f8a92f57_Connector1">
            <a:extLst>
              <a:ext uri="{FF2B5EF4-FFF2-40B4-BE49-F238E27FC236}">
                <a16:creationId xmlns:a16="http://schemas.microsoft.com/office/drawing/2014/main" id="{390D56E3-DFFF-4A71-A41F-9964703CB325}"/>
              </a:ext>
            </a:extLst>
          </p:cNvPr>
          <p:cNvCxnSpPr/>
          <p:nvPr>
            <p:custDataLst>
              <p:tags r:id="rId6"/>
            </p:custDataLst>
          </p:nvPr>
        </p:nvCxnSpPr>
        <p:spPr>
          <a:xfrm>
            <a:off x="1461872" y="2654308"/>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OTLSHAPE_M_16b4f617a8fe4899afe404094bf59566_Connector1">
            <a:extLst>
              <a:ext uri="{FF2B5EF4-FFF2-40B4-BE49-F238E27FC236}">
                <a16:creationId xmlns:a16="http://schemas.microsoft.com/office/drawing/2014/main" id="{1E12F3ED-9A47-4B2B-B26C-A523AF0E7A4E}"/>
              </a:ext>
            </a:extLst>
          </p:cNvPr>
          <p:cNvCxnSpPr/>
          <p:nvPr>
            <p:custDataLst>
              <p:tags r:id="rId7"/>
            </p:custDataLst>
          </p:nvPr>
        </p:nvCxnSpPr>
        <p:spPr>
          <a:xfrm>
            <a:off x="7898490" y="2398530"/>
            <a:ext cx="0" cy="70430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OTLSHAPE_M_5418267ec7134afcbfc22415924bdd14_Connector1">
            <a:extLst>
              <a:ext uri="{FF2B5EF4-FFF2-40B4-BE49-F238E27FC236}">
                <a16:creationId xmlns:a16="http://schemas.microsoft.com/office/drawing/2014/main" id="{C0C5C9C8-388B-4412-920A-8DC1CEE15090}"/>
              </a:ext>
            </a:extLst>
          </p:cNvPr>
          <p:cNvCxnSpPr/>
          <p:nvPr>
            <p:custDataLst>
              <p:tags r:id="rId8"/>
            </p:custDataLst>
          </p:nvPr>
        </p:nvCxnSpPr>
        <p:spPr>
          <a:xfrm>
            <a:off x="5433850" y="1592250"/>
            <a:ext cx="0" cy="151058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ElapsedTimeExtension">
            <a:extLst>
              <a:ext uri="{FF2B5EF4-FFF2-40B4-BE49-F238E27FC236}">
                <a16:creationId xmlns:a16="http://schemas.microsoft.com/office/drawing/2014/main" id="{7E7B1972-DB48-4EB9-B0C5-0B9C630F6B0E}"/>
              </a:ext>
            </a:extLst>
          </p:cNvPr>
          <p:cNvSpPr/>
          <p:nvPr>
            <p:custDataLst>
              <p:tags r:id="rId9"/>
            </p:custDataLst>
          </p:nvPr>
        </p:nvSpPr>
        <p:spPr>
          <a:xfrm>
            <a:off x="844464" y="3483830"/>
            <a:ext cx="1554969" cy="1187492"/>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TLSHAPE_TB_00000000000000000000000000000000_LeftEndCaps" hidden="1">
            <a:extLst>
              <a:ext uri="{FF2B5EF4-FFF2-40B4-BE49-F238E27FC236}">
                <a16:creationId xmlns:a16="http://schemas.microsoft.com/office/drawing/2014/main" id="{7F59F7FC-79D2-432C-BBBE-999D9A19989F}"/>
              </a:ext>
            </a:extLst>
          </p:cNvPr>
          <p:cNvSpPr txBox="1"/>
          <p:nvPr>
            <p:custDataLst>
              <p:tags r:id="rId10"/>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59" name="OTLSHAPE_TB_00000000000000000000000000000000_RightEndCaps">
            <a:extLst>
              <a:ext uri="{FF2B5EF4-FFF2-40B4-BE49-F238E27FC236}">
                <a16:creationId xmlns:a16="http://schemas.microsoft.com/office/drawing/2014/main" id="{42CDC5B1-9B25-4854-91B6-E394FA6A0ADF}"/>
              </a:ext>
            </a:extLst>
          </p:cNvPr>
          <p:cNvSpPr txBox="1"/>
          <p:nvPr>
            <p:custDataLst>
              <p:tags r:id="rId11"/>
            </p:custDataLst>
          </p:nvPr>
        </p:nvSpPr>
        <p:spPr>
          <a:xfrm>
            <a:off x="8426534" y="3153799"/>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60" name="OTLSHAPE_TB_00000000000000000000000000000000_ScaleContainer">
            <a:extLst>
              <a:ext uri="{FF2B5EF4-FFF2-40B4-BE49-F238E27FC236}">
                <a16:creationId xmlns:a16="http://schemas.microsoft.com/office/drawing/2014/main" id="{68D1FAF9-7C6E-4D05-8349-ECF0B0328BA3}"/>
              </a:ext>
            </a:extLst>
          </p:cNvPr>
          <p:cNvSpPr/>
          <p:nvPr>
            <p:custDataLst>
              <p:tags r:id="rId12"/>
            </p:custDataLst>
          </p:nvPr>
        </p:nvSpPr>
        <p:spPr>
          <a:xfrm>
            <a:off x="844465" y="3102830"/>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TB_00000000000000000000000000000000_ElapsedTime">
            <a:extLst>
              <a:ext uri="{FF2B5EF4-FFF2-40B4-BE49-F238E27FC236}">
                <a16:creationId xmlns:a16="http://schemas.microsoft.com/office/drawing/2014/main" id="{7AB58268-D53D-4957-B630-A761FA41F502}"/>
              </a:ext>
            </a:extLst>
          </p:cNvPr>
          <p:cNvSpPr/>
          <p:nvPr>
            <p:custDataLst>
              <p:tags r:id="rId13"/>
            </p:custDataLst>
          </p:nvPr>
        </p:nvSpPr>
        <p:spPr>
          <a:xfrm>
            <a:off x="844464" y="3102830"/>
            <a:ext cx="155496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TLSHAPE_TB_00000000000000000000000000000000_TodayMarkerShape">
            <a:extLst>
              <a:ext uri="{FF2B5EF4-FFF2-40B4-BE49-F238E27FC236}">
                <a16:creationId xmlns:a16="http://schemas.microsoft.com/office/drawing/2014/main" id="{DBF59CBC-A619-404C-A3DD-0568325BC0A9}"/>
              </a:ext>
            </a:extLst>
          </p:cNvPr>
          <p:cNvSpPr/>
          <p:nvPr>
            <p:custDataLst>
              <p:tags r:id="rId14"/>
            </p:custDataLst>
          </p:nvPr>
        </p:nvSpPr>
        <p:spPr>
          <a:xfrm>
            <a:off x="2350185" y="348383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TLSHAPE_TB_00000000000000000000000000000000_TodayMarkerText">
            <a:extLst>
              <a:ext uri="{FF2B5EF4-FFF2-40B4-BE49-F238E27FC236}">
                <a16:creationId xmlns:a16="http://schemas.microsoft.com/office/drawing/2014/main" id="{587C70F9-054B-4EA2-A245-3DFFE5655C11}"/>
              </a:ext>
            </a:extLst>
          </p:cNvPr>
          <p:cNvSpPr txBox="1"/>
          <p:nvPr>
            <p:custDataLst>
              <p:tags r:id="rId15"/>
            </p:custDataLst>
          </p:nvPr>
        </p:nvSpPr>
        <p:spPr>
          <a:xfrm>
            <a:off x="2223185" y="3610830"/>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257" name="OTLSHAPE_TB_00000000000000000000000000000000_TimescaleInterval1">
            <a:extLst>
              <a:ext uri="{FF2B5EF4-FFF2-40B4-BE49-F238E27FC236}">
                <a16:creationId xmlns:a16="http://schemas.microsoft.com/office/drawing/2014/main" id="{EA66334A-5C7D-4F52-97BA-A0B6D186DFED}"/>
              </a:ext>
            </a:extLst>
          </p:cNvPr>
          <p:cNvSpPr txBox="1"/>
          <p:nvPr>
            <p:custDataLst>
              <p:tags r:id="rId16"/>
            </p:custDataLst>
          </p:nvPr>
        </p:nvSpPr>
        <p:spPr>
          <a:xfrm>
            <a:off x="907965" y="3200302"/>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258" name="OTLSHAPE_TB_00000000000000000000000000000000_TimescaleInterval2">
            <a:extLst>
              <a:ext uri="{FF2B5EF4-FFF2-40B4-BE49-F238E27FC236}">
                <a16:creationId xmlns:a16="http://schemas.microsoft.com/office/drawing/2014/main" id="{A6314F96-3945-4B3B-9177-718D8569C2CE}"/>
              </a:ext>
            </a:extLst>
          </p:cNvPr>
          <p:cNvSpPr txBox="1"/>
          <p:nvPr>
            <p:custDataLst>
              <p:tags r:id="rId17"/>
            </p:custDataLst>
          </p:nvPr>
        </p:nvSpPr>
        <p:spPr>
          <a:xfrm>
            <a:off x="1539406" y="3200302"/>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259" name="OTLSHAPE_TB_00000000000000000000000000000000_TimescaleInterval3">
            <a:extLst>
              <a:ext uri="{FF2B5EF4-FFF2-40B4-BE49-F238E27FC236}">
                <a16:creationId xmlns:a16="http://schemas.microsoft.com/office/drawing/2014/main" id="{76CB5440-AF8E-431D-8F70-3CE3D72A0F3D}"/>
              </a:ext>
            </a:extLst>
          </p:cNvPr>
          <p:cNvSpPr txBox="1"/>
          <p:nvPr>
            <p:custDataLst>
              <p:tags r:id="rId18"/>
            </p:custDataLst>
          </p:nvPr>
        </p:nvSpPr>
        <p:spPr>
          <a:xfrm>
            <a:off x="2170846" y="3200302"/>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260" name="OTLSHAPE_TB_00000000000000000000000000000000_TimescaleInterval4">
            <a:extLst>
              <a:ext uri="{FF2B5EF4-FFF2-40B4-BE49-F238E27FC236}">
                <a16:creationId xmlns:a16="http://schemas.microsoft.com/office/drawing/2014/main" id="{475F1AE9-0C21-4E93-8D0D-610AE5952F3C}"/>
              </a:ext>
            </a:extLst>
          </p:cNvPr>
          <p:cNvSpPr txBox="1"/>
          <p:nvPr>
            <p:custDataLst>
              <p:tags r:id="rId19"/>
            </p:custDataLst>
          </p:nvPr>
        </p:nvSpPr>
        <p:spPr>
          <a:xfrm>
            <a:off x="2781917" y="3200302"/>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261" name="OTLSHAPE_TB_00000000000000000000000000000000_TimescaleInterval5">
            <a:extLst>
              <a:ext uri="{FF2B5EF4-FFF2-40B4-BE49-F238E27FC236}">
                <a16:creationId xmlns:a16="http://schemas.microsoft.com/office/drawing/2014/main" id="{967F4E06-3380-4F0B-9F97-156AEA62F181}"/>
              </a:ext>
            </a:extLst>
          </p:cNvPr>
          <p:cNvSpPr txBox="1"/>
          <p:nvPr>
            <p:custDataLst>
              <p:tags r:id="rId20"/>
            </p:custDataLst>
          </p:nvPr>
        </p:nvSpPr>
        <p:spPr>
          <a:xfrm>
            <a:off x="3413358" y="3200302"/>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262" name="OTLSHAPE_TB_00000000000000000000000000000000_TimescaleInterval6">
            <a:extLst>
              <a:ext uri="{FF2B5EF4-FFF2-40B4-BE49-F238E27FC236}">
                <a16:creationId xmlns:a16="http://schemas.microsoft.com/office/drawing/2014/main" id="{F517AF08-EE7F-4BF6-AA8E-414115B64C3B}"/>
              </a:ext>
            </a:extLst>
          </p:cNvPr>
          <p:cNvSpPr txBox="1"/>
          <p:nvPr>
            <p:custDataLst>
              <p:tags r:id="rId21"/>
            </p:custDataLst>
          </p:nvPr>
        </p:nvSpPr>
        <p:spPr>
          <a:xfrm>
            <a:off x="4024429" y="3200302"/>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263" name="OTLSHAPE_TB_00000000000000000000000000000000_TimescaleInterval7">
            <a:extLst>
              <a:ext uri="{FF2B5EF4-FFF2-40B4-BE49-F238E27FC236}">
                <a16:creationId xmlns:a16="http://schemas.microsoft.com/office/drawing/2014/main" id="{EB4074EC-AF64-46B9-9FAC-C12D80C1CAAF}"/>
              </a:ext>
            </a:extLst>
          </p:cNvPr>
          <p:cNvSpPr txBox="1"/>
          <p:nvPr>
            <p:custDataLst>
              <p:tags r:id="rId22"/>
            </p:custDataLst>
          </p:nvPr>
        </p:nvSpPr>
        <p:spPr>
          <a:xfrm>
            <a:off x="4655869" y="3200302"/>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264" name="OTLSHAPE_TB_00000000000000000000000000000000_TimescaleInterval8">
            <a:extLst>
              <a:ext uri="{FF2B5EF4-FFF2-40B4-BE49-F238E27FC236}">
                <a16:creationId xmlns:a16="http://schemas.microsoft.com/office/drawing/2014/main" id="{7C0127FF-7641-4854-BD1F-FB874DAB54EB}"/>
              </a:ext>
            </a:extLst>
          </p:cNvPr>
          <p:cNvSpPr txBox="1"/>
          <p:nvPr>
            <p:custDataLst>
              <p:tags r:id="rId23"/>
            </p:custDataLst>
          </p:nvPr>
        </p:nvSpPr>
        <p:spPr>
          <a:xfrm>
            <a:off x="5287309" y="3200302"/>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265" name="OTLSHAPE_TB_00000000000000000000000000000000_TimescaleInterval9">
            <a:extLst>
              <a:ext uri="{FF2B5EF4-FFF2-40B4-BE49-F238E27FC236}">
                <a16:creationId xmlns:a16="http://schemas.microsoft.com/office/drawing/2014/main" id="{775434AD-0F0A-4CF4-8645-72FB928F76E4}"/>
              </a:ext>
            </a:extLst>
          </p:cNvPr>
          <p:cNvSpPr txBox="1"/>
          <p:nvPr>
            <p:custDataLst>
              <p:tags r:id="rId24"/>
            </p:custDataLst>
          </p:nvPr>
        </p:nvSpPr>
        <p:spPr>
          <a:xfrm>
            <a:off x="5878012" y="3200302"/>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266" name="OTLSHAPE_TB_00000000000000000000000000000000_TimescaleInterval10">
            <a:extLst>
              <a:ext uri="{FF2B5EF4-FFF2-40B4-BE49-F238E27FC236}">
                <a16:creationId xmlns:a16="http://schemas.microsoft.com/office/drawing/2014/main" id="{940EBA56-23D8-46DE-B9A7-8A78C43FA7D5}"/>
              </a:ext>
            </a:extLst>
          </p:cNvPr>
          <p:cNvSpPr txBox="1"/>
          <p:nvPr>
            <p:custDataLst>
              <p:tags r:id="rId25"/>
            </p:custDataLst>
          </p:nvPr>
        </p:nvSpPr>
        <p:spPr>
          <a:xfrm>
            <a:off x="6509452" y="3200302"/>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267" name="OTLSHAPE_TB_00000000000000000000000000000000_TimescaleInterval11">
            <a:extLst>
              <a:ext uri="{FF2B5EF4-FFF2-40B4-BE49-F238E27FC236}">
                <a16:creationId xmlns:a16="http://schemas.microsoft.com/office/drawing/2014/main" id="{89250C17-77BE-4F1B-B46C-23CF7467766C}"/>
              </a:ext>
            </a:extLst>
          </p:cNvPr>
          <p:cNvSpPr txBox="1"/>
          <p:nvPr>
            <p:custDataLst>
              <p:tags r:id="rId26"/>
            </p:custDataLst>
          </p:nvPr>
        </p:nvSpPr>
        <p:spPr>
          <a:xfrm>
            <a:off x="7120524" y="3200302"/>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268" name="OTLSHAPE_TB_00000000000000000000000000000000_TimescaleInterval12">
            <a:extLst>
              <a:ext uri="{FF2B5EF4-FFF2-40B4-BE49-F238E27FC236}">
                <a16:creationId xmlns:a16="http://schemas.microsoft.com/office/drawing/2014/main" id="{E4CAD236-A402-4D93-9682-CF04D8F489FD}"/>
              </a:ext>
            </a:extLst>
          </p:cNvPr>
          <p:cNvSpPr txBox="1"/>
          <p:nvPr>
            <p:custDataLst>
              <p:tags r:id="rId27"/>
            </p:custDataLst>
          </p:nvPr>
        </p:nvSpPr>
        <p:spPr>
          <a:xfrm>
            <a:off x="7751963" y="3200302"/>
            <a:ext cx="20691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Jun</a:t>
            </a:r>
          </a:p>
        </p:txBody>
      </p:sp>
      <p:cxnSp>
        <p:nvCxnSpPr>
          <p:cNvPr id="275" name="OTLSHAPE_T_d94197bcc7154533b27beb8065964763_LeftVerticalConnector1" hidden="1">
            <a:extLst>
              <a:ext uri="{FF2B5EF4-FFF2-40B4-BE49-F238E27FC236}">
                <a16:creationId xmlns:a16="http://schemas.microsoft.com/office/drawing/2014/main" id="{73BF4BF6-F3B8-4A14-80F1-80B2476BD2FC}"/>
              </a:ext>
            </a:extLst>
          </p:cNvPr>
          <p:cNvCxnSpPr/>
          <p:nvPr>
            <p:custDataLst>
              <p:tags r:id="rId28"/>
            </p:custDataLst>
          </p:nvPr>
        </p:nvCxnSpPr>
        <p:spPr>
          <a:xfrm>
            <a:off x="993399" y="5524500"/>
            <a:ext cx="0" cy="5162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76" name="OTLSHAPE_T_d94197bcc7154533b27beb8065964763_LeftVerticalConnector2" hidden="1">
            <a:extLst>
              <a:ext uri="{FF2B5EF4-FFF2-40B4-BE49-F238E27FC236}">
                <a16:creationId xmlns:a16="http://schemas.microsoft.com/office/drawing/2014/main" id="{FDAF5F22-6CF0-4596-BC24-AA15CEEA77B7}"/>
              </a:ext>
            </a:extLst>
          </p:cNvPr>
          <p:cNvCxnSpPr/>
          <p:nvPr>
            <p:custDataLst>
              <p:tags r:id="rId29"/>
            </p:custDataLst>
          </p:nvPr>
        </p:nvCxnSpPr>
        <p:spPr>
          <a:xfrm>
            <a:off x="993399" y="6381792"/>
            <a:ext cx="0" cy="16510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78" name="OTLSHAPE_M_5418267ec7134afcbfc22415924bdd14_Title">
            <a:extLst>
              <a:ext uri="{FF2B5EF4-FFF2-40B4-BE49-F238E27FC236}">
                <a16:creationId xmlns:a16="http://schemas.microsoft.com/office/drawing/2014/main" id="{7588BB3B-6B2B-410D-9975-EC5CF0804956}"/>
              </a:ext>
            </a:extLst>
          </p:cNvPr>
          <p:cNvSpPr txBox="1"/>
          <p:nvPr>
            <p:custDataLst>
              <p:tags r:id="rId30"/>
            </p:custDataLst>
          </p:nvPr>
        </p:nvSpPr>
        <p:spPr>
          <a:xfrm>
            <a:off x="5656100" y="1388669"/>
            <a:ext cx="22987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Mid-year checkpoint (Webinar only, no datafile provided)</a:t>
            </a:r>
          </a:p>
        </p:txBody>
      </p:sp>
      <p:sp>
        <p:nvSpPr>
          <p:cNvPr id="279" name="OTLSHAPE_M_5418267ec7134afcbfc22415924bdd14_Date">
            <a:extLst>
              <a:ext uri="{FF2B5EF4-FFF2-40B4-BE49-F238E27FC236}">
                <a16:creationId xmlns:a16="http://schemas.microsoft.com/office/drawing/2014/main" id="{BDFDA47C-8794-4B73-8930-8FC9A3E67B15}"/>
              </a:ext>
            </a:extLst>
          </p:cNvPr>
          <p:cNvSpPr txBox="1"/>
          <p:nvPr>
            <p:custDataLst>
              <p:tags r:id="rId31"/>
            </p:custDataLst>
          </p:nvPr>
        </p:nvSpPr>
        <p:spPr>
          <a:xfrm>
            <a:off x="5656100" y="175510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2/11/2020</a:t>
            </a:r>
          </a:p>
        </p:txBody>
      </p:sp>
      <p:sp>
        <p:nvSpPr>
          <p:cNvPr id="280" name="OTLSHAPE_M_5418267ec7134afcbfc22415924bdd14_Shape">
            <a:extLst>
              <a:ext uri="{FF2B5EF4-FFF2-40B4-BE49-F238E27FC236}">
                <a16:creationId xmlns:a16="http://schemas.microsoft.com/office/drawing/2014/main" id="{00A86C88-C4DF-48E0-80E5-BC0B771CA703}"/>
              </a:ext>
            </a:extLst>
          </p:cNvPr>
          <p:cNvSpPr/>
          <p:nvPr>
            <p:custDataLst>
              <p:tags r:id="rId32"/>
            </p:custDataLst>
          </p:nvPr>
        </p:nvSpPr>
        <p:spPr>
          <a:xfrm rot="16200000">
            <a:off x="5459250" y="159225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TLSHAPE_M_16b4f617a8fe4899afe404094bf59566_Title">
            <a:extLst>
              <a:ext uri="{FF2B5EF4-FFF2-40B4-BE49-F238E27FC236}">
                <a16:creationId xmlns:a16="http://schemas.microsoft.com/office/drawing/2014/main" id="{14AE72AF-1BCD-4E31-B079-4A0657654CA1}"/>
              </a:ext>
            </a:extLst>
          </p:cNvPr>
          <p:cNvSpPr txBox="1"/>
          <p:nvPr>
            <p:custDataLst>
              <p:tags r:id="rId33"/>
            </p:custDataLst>
          </p:nvPr>
        </p:nvSpPr>
        <p:spPr>
          <a:xfrm>
            <a:off x="8120740" y="2024431"/>
            <a:ext cx="889000" cy="682075"/>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Website closes for the 2019-2020 school year.</a:t>
            </a:r>
          </a:p>
        </p:txBody>
      </p:sp>
      <p:sp>
        <p:nvSpPr>
          <p:cNvPr id="282" name="OTLSHAPE_M_16b4f617a8fe4899afe404094bf59566_Date">
            <a:extLst>
              <a:ext uri="{FF2B5EF4-FFF2-40B4-BE49-F238E27FC236}">
                <a16:creationId xmlns:a16="http://schemas.microsoft.com/office/drawing/2014/main" id="{C43FF197-E4EF-4280-8A55-C4976CE1FBD9}"/>
              </a:ext>
            </a:extLst>
          </p:cNvPr>
          <p:cNvSpPr txBox="1"/>
          <p:nvPr>
            <p:custDataLst>
              <p:tags r:id="rId34"/>
            </p:custDataLst>
          </p:nvPr>
        </p:nvSpPr>
        <p:spPr>
          <a:xfrm>
            <a:off x="8120740" y="273190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6/10/2020</a:t>
            </a:r>
          </a:p>
        </p:txBody>
      </p:sp>
      <p:sp>
        <p:nvSpPr>
          <p:cNvPr id="283" name="OTLSHAPE_M_16b4f617a8fe4899afe404094bf59566_Shape">
            <a:extLst>
              <a:ext uri="{FF2B5EF4-FFF2-40B4-BE49-F238E27FC236}">
                <a16:creationId xmlns:a16="http://schemas.microsoft.com/office/drawing/2014/main" id="{207B0EC2-A7DA-4901-B572-3994EE37FE70}"/>
              </a:ext>
            </a:extLst>
          </p:cNvPr>
          <p:cNvSpPr/>
          <p:nvPr>
            <p:custDataLst>
              <p:tags r:id="rId35"/>
            </p:custDataLst>
          </p:nvPr>
        </p:nvSpPr>
        <p:spPr>
          <a:xfrm rot="16200000">
            <a:off x="7923890" y="239853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TLSHAPE_M_2bb4723a144b429fa64a51b6f8a92f57_Title">
            <a:extLst>
              <a:ext uri="{FF2B5EF4-FFF2-40B4-BE49-F238E27FC236}">
                <a16:creationId xmlns:a16="http://schemas.microsoft.com/office/drawing/2014/main" id="{1AC0AA51-C508-4548-B507-9108F59DC80D}"/>
              </a:ext>
            </a:extLst>
          </p:cNvPr>
          <p:cNvSpPr txBox="1"/>
          <p:nvPr>
            <p:custDataLst>
              <p:tags r:id="rId36"/>
            </p:custDataLst>
          </p:nvPr>
        </p:nvSpPr>
        <p:spPr>
          <a:xfrm>
            <a:off x="1684122" y="2535987"/>
            <a:ext cx="16002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Pre-Administration Training</a:t>
            </a:r>
          </a:p>
        </p:txBody>
      </p:sp>
      <p:sp>
        <p:nvSpPr>
          <p:cNvPr id="285" name="OTLSHAPE_M_2bb4723a144b429fa64a51b6f8a92f57_Date">
            <a:extLst>
              <a:ext uri="{FF2B5EF4-FFF2-40B4-BE49-F238E27FC236}">
                <a16:creationId xmlns:a16="http://schemas.microsoft.com/office/drawing/2014/main" id="{DDD31F32-E51B-4C9F-BC00-A10881760AB1}"/>
              </a:ext>
            </a:extLst>
          </p:cNvPr>
          <p:cNvSpPr txBox="1"/>
          <p:nvPr>
            <p:custDataLst>
              <p:tags r:id="rId37"/>
            </p:custDataLst>
          </p:nvPr>
        </p:nvSpPr>
        <p:spPr>
          <a:xfrm>
            <a:off x="1684122" y="273190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7/30/2019</a:t>
            </a:r>
          </a:p>
        </p:txBody>
      </p:sp>
      <p:sp>
        <p:nvSpPr>
          <p:cNvPr id="286" name="OTLSHAPE_M_2bb4723a144b429fa64a51b6f8a92f57_Shape">
            <a:extLst>
              <a:ext uri="{FF2B5EF4-FFF2-40B4-BE49-F238E27FC236}">
                <a16:creationId xmlns:a16="http://schemas.microsoft.com/office/drawing/2014/main" id="{C22F7DE7-ACB2-4370-9799-AC116F1A0BDC}"/>
              </a:ext>
            </a:extLst>
          </p:cNvPr>
          <p:cNvSpPr/>
          <p:nvPr>
            <p:custDataLst>
              <p:tags r:id="rId38"/>
            </p:custDataLst>
          </p:nvPr>
        </p:nvSpPr>
        <p:spPr>
          <a:xfrm rot="16200000">
            <a:off x="1487272" y="265430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TLSHAPE_M_f41b9f155991493eaad00002bb4a500a_Title">
            <a:extLst>
              <a:ext uri="{FF2B5EF4-FFF2-40B4-BE49-F238E27FC236}">
                <a16:creationId xmlns:a16="http://schemas.microsoft.com/office/drawing/2014/main" id="{501909F0-E7CC-4502-B63C-C1E54086A92B}"/>
              </a:ext>
            </a:extLst>
          </p:cNvPr>
          <p:cNvSpPr txBox="1"/>
          <p:nvPr>
            <p:custDataLst>
              <p:tags r:id="rId39"/>
            </p:custDataLst>
          </p:nvPr>
        </p:nvSpPr>
        <p:spPr>
          <a:xfrm>
            <a:off x="5676455" y="2535987"/>
            <a:ext cx="16383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Mid-Administration Training</a:t>
            </a:r>
          </a:p>
        </p:txBody>
      </p:sp>
      <p:sp>
        <p:nvSpPr>
          <p:cNvPr id="288" name="OTLSHAPE_M_f41b9f155991493eaad00002bb4a500a_Date">
            <a:extLst>
              <a:ext uri="{FF2B5EF4-FFF2-40B4-BE49-F238E27FC236}">
                <a16:creationId xmlns:a16="http://schemas.microsoft.com/office/drawing/2014/main" id="{E0D0F1E1-D491-4867-9095-BF096903AEBB}"/>
              </a:ext>
            </a:extLst>
          </p:cNvPr>
          <p:cNvSpPr txBox="1"/>
          <p:nvPr>
            <p:custDataLst>
              <p:tags r:id="rId40"/>
            </p:custDataLst>
          </p:nvPr>
        </p:nvSpPr>
        <p:spPr>
          <a:xfrm>
            <a:off x="5676455" y="273190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2/11/2020</a:t>
            </a:r>
          </a:p>
        </p:txBody>
      </p:sp>
      <p:sp>
        <p:nvSpPr>
          <p:cNvPr id="289" name="OTLSHAPE_M_f41b9f155991493eaad00002bb4a500a_Shape">
            <a:extLst>
              <a:ext uri="{FF2B5EF4-FFF2-40B4-BE49-F238E27FC236}">
                <a16:creationId xmlns:a16="http://schemas.microsoft.com/office/drawing/2014/main" id="{54D0704C-E2A9-4A9F-BFD6-080139CB07B5}"/>
              </a:ext>
            </a:extLst>
          </p:cNvPr>
          <p:cNvSpPr/>
          <p:nvPr>
            <p:custDataLst>
              <p:tags r:id="rId41"/>
            </p:custDataLst>
          </p:nvPr>
        </p:nvSpPr>
        <p:spPr>
          <a:xfrm rot="16200000">
            <a:off x="5479605" y="265430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TLSHAPE_T_0b9970c16b874b9fb247a4135c4bbe36_Shape">
            <a:extLst>
              <a:ext uri="{FF2B5EF4-FFF2-40B4-BE49-F238E27FC236}">
                <a16:creationId xmlns:a16="http://schemas.microsoft.com/office/drawing/2014/main" id="{19E6312C-72D6-4F65-8F65-D30D1FA795E8}"/>
              </a:ext>
            </a:extLst>
          </p:cNvPr>
          <p:cNvSpPr/>
          <p:nvPr>
            <p:custDataLst>
              <p:tags r:id="rId42"/>
            </p:custDataLst>
          </p:nvPr>
        </p:nvSpPr>
        <p:spPr>
          <a:xfrm>
            <a:off x="987049" y="4000085"/>
            <a:ext cx="2108200" cy="341037"/>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TLSHAPE_T_0b9970c16b874b9fb247a4135c4bbe36_ShapePercentage" hidden="1">
            <a:extLst>
              <a:ext uri="{FF2B5EF4-FFF2-40B4-BE49-F238E27FC236}">
                <a16:creationId xmlns:a16="http://schemas.microsoft.com/office/drawing/2014/main" id="{841C80DB-9392-41DE-A813-5519837371CB}"/>
              </a:ext>
            </a:extLst>
          </p:cNvPr>
          <p:cNvSpPr/>
          <p:nvPr>
            <p:custDataLst>
              <p:tags r:id="rId43"/>
            </p:custDataLst>
          </p:nvPr>
        </p:nvSpPr>
        <p:spPr>
          <a:xfrm>
            <a:off x="987049"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TLSHAPE_T_0b9970c16b874b9fb247a4135c4bbe36_Duration" hidden="1">
            <a:extLst>
              <a:ext uri="{FF2B5EF4-FFF2-40B4-BE49-F238E27FC236}">
                <a16:creationId xmlns:a16="http://schemas.microsoft.com/office/drawing/2014/main" id="{60576E6B-69DC-4BCA-A292-DA3AE0667909}"/>
              </a:ext>
            </a:extLst>
          </p:cNvPr>
          <p:cNvSpPr txBox="1"/>
          <p:nvPr>
            <p:custDataLst>
              <p:tags r:id="rId44"/>
            </p:custDataLst>
          </p:nvPr>
        </p:nvSpPr>
        <p:spPr>
          <a:xfrm>
            <a:off x="0" y="6040755"/>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103 days</a:t>
            </a:r>
          </a:p>
        </p:txBody>
      </p:sp>
      <p:sp>
        <p:nvSpPr>
          <p:cNvPr id="293" name="OTLSHAPE_T_0b9970c16b874b9fb247a4135c4bbe36_TextPercentage" hidden="1">
            <a:extLst>
              <a:ext uri="{FF2B5EF4-FFF2-40B4-BE49-F238E27FC236}">
                <a16:creationId xmlns:a16="http://schemas.microsoft.com/office/drawing/2014/main" id="{5BB6A3B5-449B-4237-8AC1-A94360945A67}"/>
              </a:ext>
            </a:extLst>
          </p:cNvPr>
          <p:cNvSpPr txBox="1"/>
          <p:nvPr>
            <p:custDataLst>
              <p:tags r:id="rId45"/>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94" name="OTLSHAPE_T_0b9970c16b874b9fb247a4135c4bbe36_StartDate" hidden="1">
            <a:extLst>
              <a:ext uri="{FF2B5EF4-FFF2-40B4-BE49-F238E27FC236}">
                <a16:creationId xmlns:a16="http://schemas.microsoft.com/office/drawing/2014/main" id="{A124173E-1689-47F5-8B41-E210F7F55EC4}"/>
              </a:ext>
            </a:extLst>
          </p:cNvPr>
          <p:cNvSpPr txBox="1"/>
          <p:nvPr>
            <p:custDataLst>
              <p:tags r:id="rId46"/>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5" name="OTLSHAPE_T_0b9970c16b874b9fb247a4135c4bbe36_EndDate" hidden="1">
            <a:extLst>
              <a:ext uri="{FF2B5EF4-FFF2-40B4-BE49-F238E27FC236}">
                <a16:creationId xmlns:a16="http://schemas.microsoft.com/office/drawing/2014/main" id="{A0D1093C-B64A-4FE7-8F03-7A21DAE125A8}"/>
              </a:ext>
            </a:extLst>
          </p:cNvPr>
          <p:cNvSpPr txBox="1"/>
          <p:nvPr>
            <p:custDataLst>
              <p:tags r:id="rId47"/>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6" name="OTLSHAPE_T_0b9970c16b874b9fb247a4135c4bbe36_JoinedDate">
            <a:extLst>
              <a:ext uri="{FF2B5EF4-FFF2-40B4-BE49-F238E27FC236}">
                <a16:creationId xmlns:a16="http://schemas.microsoft.com/office/drawing/2014/main" id="{40675EC1-E6FC-4028-BBAF-C548B9057097}"/>
              </a:ext>
            </a:extLst>
          </p:cNvPr>
          <p:cNvSpPr txBox="1"/>
          <p:nvPr>
            <p:custDataLst>
              <p:tags r:id="rId48"/>
            </p:custDataLst>
          </p:nvPr>
        </p:nvSpPr>
        <p:spPr>
          <a:xfrm>
            <a:off x="3135846" y="409309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7/8/2019 - 10/18/2019</a:t>
            </a:r>
          </a:p>
        </p:txBody>
      </p:sp>
      <p:sp>
        <p:nvSpPr>
          <p:cNvPr id="297" name="OTLSHAPE_T_0b9970c16b874b9fb247a4135c4bbe36_Title">
            <a:extLst>
              <a:ext uri="{FF2B5EF4-FFF2-40B4-BE49-F238E27FC236}">
                <a16:creationId xmlns:a16="http://schemas.microsoft.com/office/drawing/2014/main" id="{26970820-FC6B-48E8-ACB2-674EF6F1477A}"/>
              </a:ext>
            </a:extLst>
          </p:cNvPr>
          <p:cNvSpPr txBox="1"/>
          <p:nvPr>
            <p:custDataLst>
              <p:tags r:id="rId49"/>
            </p:custDataLst>
          </p:nvPr>
        </p:nvSpPr>
        <p:spPr>
          <a:xfrm>
            <a:off x="1346966" y="4000085"/>
            <a:ext cx="1384300" cy="341037"/>
          </a:xfrm>
          <a:prstGeom prst="rect">
            <a:avLst/>
          </a:prstGeom>
          <a:noFill/>
        </p:spPr>
        <p:txBody>
          <a:bodyPr vert="horz" wrap="square" lIns="0" tIns="0" rIns="0" bIns="0" rtlCol="0" anchor="ctr" anchorCtr="0">
            <a:noAutofit/>
          </a:bodyPr>
          <a:lstStyle/>
          <a:p>
            <a:pPr algn="ctr"/>
            <a:r>
              <a:rPr lang="en-US" sz="1100" b="1" spc="-4">
                <a:solidFill>
                  <a:schemeClr val="bg1"/>
                </a:solidFill>
                <a:latin typeface="Calibri" panose="020F0502020204030204" pitchFamily="34" charset="0"/>
              </a:rPr>
              <a:t>GKIDS Readiness Check </a:t>
            </a:r>
            <a:br>
              <a:rPr lang="en-US" sz="1100" b="1" spc="-4">
                <a:solidFill>
                  <a:schemeClr val="bg1"/>
                </a:solidFill>
                <a:latin typeface="Calibri" panose="020F0502020204030204" pitchFamily="34" charset="0"/>
              </a:rPr>
            </a:br>
            <a:r>
              <a:rPr lang="en-US" sz="1100" b="1" spc="-4">
                <a:solidFill>
                  <a:schemeClr val="bg1"/>
                </a:solidFill>
                <a:latin typeface="Calibri" panose="020F0502020204030204" pitchFamily="34" charset="0"/>
              </a:rPr>
              <a:t>Data Entered</a:t>
            </a:r>
          </a:p>
        </p:txBody>
      </p:sp>
      <p:sp>
        <p:nvSpPr>
          <p:cNvPr id="298" name="OTLSHAPE_T_d94197bcc7154533b27beb8065964763_Shape">
            <a:extLst>
              <a:ext uri="{FF2B5EF4-FFF2-40B4-BE49-F238E27FC236}">
                <a16:creationId xmlns:a16="http://schemas.microsoft.com/office/drawing/2014/main" id="{382C344B-E7FC-410F-ACB7-46408C693EEA}"/>
              </a:ext>
            </a:extLst>
          </p:cNvPr>
          <p:cNvSpPr/>
          <p:nvPr>
            <p:custDataLst>
              <p:tags r:id="rId50"/>
            </p:custDataLst>
          </p:nvPr>
        </p:nvSpPr>
        <p:spPr>
          <a:xfrm>
            <a:off x="987049" y="4404622"/>
            <a:ext cx="64389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TLSHAPE_T_d94197bcc7154533b27beb8065964763_ShapePercentage" hidden="1">
            <a:extLst>
              <a:ext uri="{FF2B5EF4-FFF2-40B4-BE49-F238E27FC236}">
                <a16:creationId xmlns:a16="http://schemas.microsoft.com/office/drawing/2014/main" id="{AE09CAD9-37F5-420C-8665-6CFB0108E0D1}"/>
              </a:ext>
            </a:extLst>
          </p:cNvPr>
          <p:cNvSpPr/>
          <p:nvPr>
            <p:custDataLst>
              <p:tags r:id="rId51"/>
            </p:custDataLst>
          </p:nvPr>
        </p:nvSpPr>
        <p:spPr>
          <a:xfrm>
            <a:off x="987049" y="644529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TLSHAPE_T_d94197bcc7154533b27beb8065964763_Duration" hidden="1">
            <a:extLst>
              <a:ext uri="{FF2B5EF4-FFF2-40B4-BE49-F238E27FC236}">
                <a16:creationId xmlns:a16="http://schemas.microsoft.com/office/drawing/2014/main" id="{A3DC54FB-9180-4C9F-80B6-FE787DBF62E6}"/>
              </a:ext>
            </a:extLst>
          </p:cNvPr>
          <p:cNvSpPr txBox="1"/>
          <p:nvPr>
            <p:custDataLst>
              <p:tags r:id="rId52"/>
            </p:custDataLst>
          </p:nvPr>
        </p:nvSpPr>
        <p:spPr>
          <a:xfrm>
            <a:off x="0" y="6445292"/>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316 days</a:t>
            </a:r>
          </a:p>
        </p:txBody>
      </p:sp>
      <p:sp>
        <p:nvSpPr>
          <p:cNvPr id="301" name="OTLSHAPE_T_d94197bcc7154533b27beb8065964763_TextPercentage" hidden="1">
            <a:extLst>
              <a:ext uri="{FF2B5EF4-FFF2-40B4-BE49-F238E27FC236}">
                <a16:creationId xmlns:a16="http://schemas.microsoft.com/office/drawing/2014/main" id="{B878696D-1ACE-4D2B-AA6C-929638CBA346}"/>
              </a:ext>
            </a:extLst>
          </p:cNvPr>
          <p:cNvSpPr txBox="1"/>
          <p:nvPr>
            <p:custDataLst>
              <p:tags r:id="rId53"/>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302" name="OTLSHAPE_T_d94197bcc7154533b27beb8065964763_StartDate" hidden="1">
            <a:extLst>
              <a:ext uri="{FF2B5EF4-FFF2-40B4-BE49-F238E27FC236}">
                <a16:creationId xmlns:a16="http://schemas.microsoft.com/office/drawing/2014/main" id="{527961B9-552C-496F-9432-E61965BC279A}"/>
              </a:ext>
            </a:extLst>
          </p:cNvPr>
          <p:cNvSpPr txBox="1"/>
          <p:nvPr>
            <p:custDataLst>
              <p:tags r:id="rId54"/>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3" name="OTLSHAPE_T_d94197bcc7154533b27beb8065964763_EndDate" hidden="1">
            <a:extLst>
              <a:ext uri="{FF2B5EF4-FFF2-40B4-BE49-F238E27FC236}">
                <a16:creationId xmlns:a16="http://schemas.microsoft.com/office/drawing/2014/main" id="{016DE40D-5580-4FAF-AD76-9A41BB87A774}"/>
              </a:ext>
            </a:extLst>
          </p:cNvPr>
          <p:cNvSpPr txBox="1"/>
          <p:nvPr>
            <p:custDataLst>
              <p:tags r:id="rId55"/>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4" name="OTLSHAPE_T_d94197bcc7154533b27beb8065964763_JoinedDate">
            <a:extLst>
              <a:ext uri="{FF2B5EF4-FFF2-40B4-BE49-F238E27FC236}">
                <a16:creationId xmlns:a16="http://schemas.microsoft.com/office/drawing/2014/main" id="{44D61CC0-C9C7-4422-B59E-6EAB89DBD3C6}"/>
              </a:ext>
            </a:extLst>
          </p:cNvPr>
          <p:cNvSpPr txBox="1"/>
          <p:nvPr>
            <p:custDataLst>
              <p:tags r:id="rId56"/>
            </p:custDataLst>
          </p:nvPr>
        </p:nvSpPr>
        <p:spPr>
          <a:xfrm>
            <a:off x="7474452" y="4428710"/>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7/8/2019 - 5/18/2020</a:t>
            </a:r>
          </a:p>
        </p:txBody>
      </p:sp>
      <p:sp>
        <p:nvSpPr>
          <p:cNvPr id="305" name="OTLSHAPE_T_d94197bcc7154533b27beb8065964763_Title">
            <a:extLst>
              <a:ext uri="{FF2B5EF4-FFF2-40B4-BE49-F238E27FC236}">
                <a16:creationId xmlns:a16="http://schemas.microsoft.com/office/drawing/2014/main" id="{706B2435-4CD4-49BA-B967-CA7D7BFAB926}"/>
              </a:ext>
            </a:extLst>
          </p:cNvPr>
          <p:cNvSpPr txBox="1"/>
          <p:nvPr>
            <p:custDataLst>
              <p:tags r:id="rId57"/>
            </p:custDataLst>
          </p:nvPr>
        </p:nvSpPr>
        <p:spPr>
          <a:xfrm>
            <a:off x="1299336" y="4420963"/>
            <a:ext cx="5816600" cy="170519"/>
          </a:xfrm>
          <a:prstGeom prst="rect">
            <a:avLst/>
          </a:prstGeom>
          <a:noFill/>
        </p:spPr>
        <p:txBody>
          <a:bodyPr vert="horz" wrap="square" lIns="0" tIns="0" rIns="0" bIns="0" rtlCol="0" anchor="ctr" anchorCtr="0">
            <a:spAutoFit/>
          </a:bodyPr>
          <a:lstStyle/>
          <a:p>
            <a:pPr algn="ctr"/>
            <a:r>
              <a:rPr lang="en-US" sz="1100" b="1" spc="-4">
                <a:solidFill>
                  <a:schemeClr val="bg1"/>
                </a:solidFill>
                <a:latin typeface="Calibri" panose="020F0502020204030204" pitchFamily="34" charset="0"/>
              </a:rPr>
              <a:t>Entries may be entered for the current school year after the Readiness Check Data has been entered.</a:t>
            </a:r>
          </a:p>
        </p:txBody>
      </p:sp>
      <p:sp>
        <p:nvSpPr>
          <p:cNvPr id="310" name="Text Placeholder 309">
            <a:extLst>
              <a:ext uri="{FF2B5EF4-FFF2-40B4-BE49-F238E27FC236}">
                <a16:creationId xmlns:a16="http://schemas.microsoft.com/office/drawing/2014/main" id="{6C315B09-90BB-4290-A74D-E2F5E7935F07}"/>
              </a:ext>
            </a:extLst>
          </p:cNvPr>
          <p:cNvSpPr>
            <a:spLocks noGrp="1"/>
          </p:cNvSpPr>
          <p:nvPr>
            <p:ph type="body" sz="quarter" idx="13"/>
          </p:nvPr>
        </p:nvSpPr>
        <p:spPr>
          <a:xfrm>
            <a:off x="895350" y="588117"/>
            <a:ext cx="7920038" cy="535531"/>
          </a:xfrm>
        </p:spPr>
        <p:txBody>
          <a:bodyPr/>
          <a:lstStyle/>
          <a:p>
            <a:r>
              <a:rPr lang="en-US"/>
              <a:t>Focus on GKIDS 2.0</a:t>
            </a:r>
          </a:p>
        </p:txBody>
      </p:sp>
      <p:sp>
        <p:nvSpPr>
          <p:cNvPr id="370" name="TextBox 369">
            <a:extLst>
              <a:ext uri="{FF2B5EF4-FFF2-40B4-BE49-F238E27FC236}">
                <a16:creationId xmlns:a16="http://schemas.microsoft.com/office/drawing/2014/main" id="{F9C01942-4E24-4174-ACEB-671E84C5C61C}"/>
              </a:ext>
            </a:extLst>
          </p:cNvPr>
          <p:cNvSpPr txBox="1"/>
          <p:nvPr/>
        </p:nvSpPr>
        <p:spPr>
          <a:xfrm>
            <a:off x="4343678" y="4037797"/>
            <a:ext cx="3073277" cy="253916"/>
          </a:xfrm>
          <a:prstGeom prst="rect">
            <a:avLst/>
          </a:prstGeom>
          <a:noFill/>
        </p:spPr>
        <p:txBody>
          <a:bodyPr wrap="none" rtlCol="0">
            <a:spAutoFit/>
          </a:bodyPr>
          <a:lstStyle/>
          <a:p>
            <a:r>
              <a:rPr lang="en-US" sz="1050">
                <a:solidFill>
                  <a:schemeClr val="bg1">
                    <a:lumMod val="50000"/>
                  </a:schemeClr>
                </a:solidFill>
              </a:rPr>
              <a:t>Must be completed six weeks after school start date.</a:t>
            </a:r>
          </a:p>
        </p:txBody>
      </p:sp>
      <p:sp>
        <p:nvSpPr>
          <p:cNvPr id="371" name="Date Placeholder 370">
            <a:extLst>
              <a:ext uri="{FF2B5EF4-FFF2-40B4-BE49-F238E27FC236}">
                <a16:creationId xmlns:a16="http://schemas.microsoft.com/office/drawing/2014/main" id="{FF6497FE-1594-4B82-9539-8E1F7752CB3A}"/>
              </a:ext>
            </a:extLst>
          </p:cNvPr>
          <p:cNvSpPr>
            <a:spLocks noGrp="1"/>
          </p:cNvSpPr>
          <p:nvPr>
            <p:ph type="dt" sz="half" idx="10"/>
          </p:nvPr>
        </p:nvSpPr>
        <p:spPr/>
        <p:txBody>
          <a:bodyPr/>
          <a:lstStyle/>
          <a:p>
            <a:fld id="{9784E10B-9A2A-4BBB-BBD1-02480C269C44}" type="datetime1">
              <a:rPr lang="en-US" smtClean="0"/>
              <a:t>8/21/2019</a:t>
            </a:fld>
            <a:endParaRPr lang="en-US"/>
          </a:p>
        </p:txBody>
      </p:sp>
      <p:sp>
        <p:nvSpPr>
          <p:cNvPr id="372" name="Slide Number Placeholder 371">
            <a:extLst>
              <a:ext uri="{FF2B5EF4-FFF2-40B4-BE49-F238E27FC236}">
                <a16:creationId xmlns:a16="http://schemas.microsoft.com/office/drawing/2014/main" id="{C4CE67DD-D1D4-4FF1-9D50-9BD9846B3473}"/>
              </a:ext>
            </a:extLst>
          </p:cNvPr>
          <p:cNvSpPr>
            <a:spLocks noGrp="1"/>
          </p:cNvSpPr>
          <p:nvPr>
            <p:ph type="sldNum" sz="quarter" idx="12"/>
          </p:nvPr>
        </p:nvSpPr>
        <p:spPr/>
        <p:txBody>
          <a:bodyPr/>
          <a:lstStyle/>
          <a:p>
            <a:fld id="{48F63A3B-78C7-47BE-AE5E-E10140E04643}" type="slidenum">
              <a:rPr lang="en-US" smtClean="0"/>
              <a:pPr/>
              <a:t>10</a:t>
            </a:fld>
            <a:endParaRPr lang="en-US"/>
          </a:p>
        </p:txBody>
      </p:sp>
    </p:spTree>
    <p:custDataLst>
      <p:tags r:id="rId1"/>
    </p:custDataLst>
    <p:extLst>
      <p:ext uri="{BB962C8B-B14F-4D97-AF65-F5344CB8AC3E}">
        <p14:creationId xmlns:p14="http://schemas.microsoft.com/office/powerpoint/2010/main" val="411165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9" name="OTLSHAPE_T_638f77dec38744b48e5a375fc7529132_RightVerticalConnector1">
            <a:extLst>
              <a:ext uri="{FF2B5EF4-FFF2-40B4-BE49-F238E27FC236}">
                <a16:creationId xmlns:a16="http://schemas.microsoft.com/office/drawing/2014/main" id="{BFEADF9F-2BC2-4407-A9A1-3BF02168DE2C}"/>
              </a:ext>
            </a:extLst>
          </p:cNvPr>
          <p:cNvCxnSpPr/>
          <p:nvPr>
            <p:custDataLst>
              <p:tags r:id="rId2"/>
            </p:custDataLst>
          </p:nvPr>
        </p:nvCxnSpPr>
        <p:spPr>
          <a:xfrm flipV="1">
            <a:off x="7533350" y="3320048"/>
            <a:ext cx="0" cy="16846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OTLSHAPE_T_638f77dec38744b48e5a375fc7529132_LeftVerticalConnector3">
            <a:extLst>
              <a:ext uri="{FF2B5EF4-FFF2-40B4-BE49-F238E27FC236}">
                <a16:creationId xmlns:a16="http://schemas.microsoft.com/office/drawing/2014/main" id="{95F4DA99-D090-4AEB-81F5-CFF6B5B86088}"/>
              </a:ext>
            </a:extLst>
          </p:cNvPr>
          <p:cNvCxnSpPr/>
          <p:nvPr>
            <p:custDataLst>
              <p:tags r:id="rId3"/>
            </p:custDataLst>
          </p:nvPr>
        </p:nvCxnSpPr>
        <p:spPr>
          <a:xfrm>
            <a:off x="5742987" y="48155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7" name="OTLSHAPE_T_638f77dec38744b48e5a375fc7529132_LeftVerticalConnector2">
            <a:extLst>
              <a:ext uri="{FF2B5EF4-FFF2-40B4-BE49-F238E27FC236}">
                <a16:creationId xmlns:a16="http://schemas.microsoft.com/office/drawing/2014/main" id="{7B6674CF-6619-45B5-908E-49869EEAEEBF}"/>
              </a:ext>
            </a:extLst>
          </p:cNvPr>
          <p:cNvCxnSpPr/>
          <p:nvPr>
            <p:custDataLst>
              <p:tags r:id="rId4"/>
            </p:custDataLst>
          </p:nvPr>
        </p:nvCxnSpPr>
        <p:spPr>
          <a:xfrm>
            <a:off x="5742987" y="454881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OTLSHAPE_T_638f77dec38744b48e5a375fc7529132_LeftVerticalConnector1">
            <a:extLst>
              <a:ext uri="{FF2B5EF4-FFF2-40B4-BE49-F238E27FC236}">
                <a16:creationId xmlns:a16="http://schemas.microsoft.com/office/drawing/2014/main" id="{599737F5-7206-477F-81DD-55E0EBA72D92}"/>
              </a:ext>
            </a:extLst>
          </p:cNvPr>
          <p:cNvCxnSpPr/>
          <p:nvPr>
            <p:custDataLst>
              <p:tags r:id="rId5"/>
            </p:custDataLst>
          </p:nvPr>
        </p:nvCxnSpPr>
        <p:spPr>
          <a:xfrm>
            <a:off x="5742987" y="3320048"/>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5" name="OTLSHAPE_T_d2539d62ee2f431ba17ef82d4c3b9b2f_RightVerticalConnector2">
            <a:extLst>
              <a:ext uri="{FF2B5EF4-FFF2-40B4-BE49-F238E27FC236}">
                <a16:creationId xmlns:a16="http://schemas.microsoft.com/office/drawing/2014/main" id="{3DBA8200-EA10-4306-8926-6610EBA50BA9}"/>
              </a:ext>
            </a:extLst>
          </p:cNvPr>
          <p:cNvCxnSpPr/>
          <p:nvPr>
            <p:custDataLst>
              <p:tags r:id="rId6"/>
            </p:custDataLst>
          </p:nvPr>
        </p:nvCxnSpPr>
        <p:spPr>
          <a:xfrm>
            <a:off x="5660914" y="45488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4" name="OTLSHAPE_T_d2539d62ee2f431ba17ef82d4c3b9b2f_RightVerticalConnector1">
            <a:extLst>
              <a:ext uri="{FF2B5EF4-FFF2-40B4-BE49-F238E27FC236}">
                <a16:creationId xmlns:a16="http://schemas.microsoft.com/office/drawing/2014/main" id="{F67076F0-FA54-4394-9B04-F41420585471}"/>
              </a:ext>
            </a:extLst>
          </p:cNvPr>
          <p:cNvCxnSpPr/>
          <p:nvPr>
            <p:custDataLst>
              <p:tags r:id="rId7"/>
            </p:custDataLst>
          </p:nvPr>
        </p:nvCxnSpPr>
        <p:spPr>
          <a:xfrm>
            <a:off x="5660914" y="3320048"/>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OTLSHAPE_T_d2539d62ee2f431ba17ef82d4c3b9b2f_LeftVerticalConnector2">
            <a:extLst>
              <a:ext uri="{FF2B5EF4-FFF2-40B4-BE49-F238E27FC236}">
                <a16:creationId xmlns:a16="http://schemas.microsoft.com/office/drawing/2014/main" id="{59CC00A2-A15A-438B-9D52-8EF8ADCD7422}"/>
              </a:ext>
            </a:extLst>
          </p:cNvPr>
          <p:cNvCxnSpPr/>
          <p:nvPr>
            <p:custDataLst>
              <p:tags r:id="rId8"/>
            </p:custDataLst>
          </p:nvPr>
        </p:nvCxnSpPr>
        <p:spPr>
          <a:xfrm>
            <a:off x="5257541" y="45488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OTLSHAPE_T_d2539d62ee2f431ba17ef82d4c3b9b2f_LeftVerticalConnector1">
            <a:extLst>
              <a:ext uri="{FF2B5EF4-FFF2-40B4-BE49-F238E27FC236}">
                <a16:creationId xmlns:a16="http://schemas.microsoft.com/office/drawing/2014/main" id="{3E5BAC3C-A722-4219-B394-DFDA7E0BC925}"/>
              </a:ext>
            </a:extLst>
          </p:cNvPr>
          <p:cNvCxnSpPr/>
          <p:nvPr>
            <p:custDataLst>
              <p:tags r:id="rId9"/>
            </p:custDataLst>
          </p:nvPr>
        </p:nvCxnSpPr>
        <p:spPr>
          <a:xfrm>
            <a:off x="5257541" y="3320048"/>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1" name="OTLSHAPE_T_177be4ddd2bf4cefa914ab85ac1e487f_RightVerticalConnector2">
            <a:extLst>
              <a:ext uri="{FF2B5EF4-FFF2-40B4-BE49-F238E27FC236}">
                <a16:creationId xmlns:a16="http://schemas.microsoft.com/office/drawing/2014/main" id="{EFCD36D0-DB54-4C98-B651-5DBF6BBAC9C1}"/>
              </a:ext>
            </a:extLst>
          </p:cNvPr>
          <p:cNvCxnSpPr/>
          <p:nvPr>
            <p:custDataLst>
              <p:tags r:id="rId10"/>
            </p:custDataLst>
          </p:nvPr>
        </p:nvCxnSpPr>
        <p:spPr>
          <a:xfrm>
            <a:off x="4690021" y="42821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OTLSHAPE_T_177be4ddd2bf4cefa914ab85ac1e487f_RightVerticalConnector1">
            <a:extLst>
              <a:ext uri="{FF2B5EF4-FFF2-40B4-BE49-F238E27FC236}">
                <a16:creationId xmlns:a16="http://schemas.microsoft.com/office/drawing/2014/main" id="{68EB692A-B14F-444B-8DF4-755F2B559B82}"/>
              </a:ext>
            </a:extLst>
          </p:cNvPr>
          <p:cNvCxnSpPr/>
          <p:nvPr>
            <p:custDataLst>
              <p:tags r:id="rId11"/>
            </p:custDataLst>
          </p:nvPr>
        </p:nvCxnSpPr>
        <p:spPr>
          <a:xfrm>
            <a:off x="4690021" y="332004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9" name="OTLSHAPE_T_177be4ddd2bf4cefa914ab85ac1e487f_LeftVerticalConnector2">
            <a:extLst>
              <a:ext uri="{FF2B5EF4-FFF2-40B4-BE49-F238E27FC236}">
                <a16:creationId xmlns:a16="http://schemas.microsoft.com/office/drawing/2014/main" id="{A88FABB1-3591-4A08-91BA-212F04362B66}"/>
              </a:ext>
            </a:extLst>
          </p:cNvPr>
          <p:cNvCxnSpPr/>
          <p:nvPr>
            <p:custDataLst>
              <p:tags r:id="rId12"/>
            </p:custDataLst>
          </p:nvPr>
        </p:nvCxnSpPr>
        <p:spPr>
          <a:xfrm>
            <a:off x="4286648" y="42821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8" name="OTLSHAPE_T_177be4ddd2bf4cefa914ab85ac1e487f_LeftVerticalConnector1">
            <a:extLst>
              <a:ext uri="{FF2B5EF4-FFF2-40B4-BE49-F238E27FC236}">
                <a16:creationId xmlns:a16="http://schemas.microsoft.com/office/drawing/2014/main" id="{A4459B9F-FD0E-415D-88E8-58F8D2021387}"/>
              </a:ext>
            </a:extLst>
          </p:cNvPr>
          <p:cNvCxnSpPr/>
          <p:nvPr>
            <p:custDataLst>
              <p:tags r:id="rId13"/>
            </p:custDataLst>
          </p:nvPr>
        </p:nvCxnSpPr>
        <p:spPr>
          <a:xfrm>
            <a:off x="4286648" y="332004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OTLSHAPE_T_859c1e379e1c4fe7ae4598d2ac2887cd_RightVerticalConnector2">
            <a:extLst>
              <a:ext uri="{FF2B5EF4-FFF2-40B4-BE49-F238E27FC236}">
                <a16:creationId xmlns:a16="http://schemas.microsoft.com/office/drawing/2014/main" id="{6D284166-0A13-49F2-954E-203102A836C4}"/>
              </a:ext>
            </a:extLst>
          </p:cNvPr>
          <p:cNvCxnSpPr/>
          <p:nvPr>
            <p:custDataLst>
              <p:tags r:id="rId14"/>
            </p:custDataLst>
          </p:nvPr>
        </p:nvCxnSpPr>
        <p:spPr>
          <a:xfrm>
            <a:off x="3719128" y="40154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6" name="OTLSHAPE_T_859c1e379e1c4fe7ae4598d2ac2887cd_RightVerticalConnector1">
            <a:extLst>
              <a:ext uri="{FF2B5EF4-FFF2-40B4-BE49-F238E27FC236}">
                <a16:creationId xmlns:a16="http://schemas.microsoft.com/office/drawing/2014/main" id="{99984A04-1B48-4280-BCB1-BA94919AEADE}"/>
              </a:ext>
            </a:extLst>
          </p:cNvPr>
          <p:cNvCxnSpPr/>
          <p:nvPr>
            <p:custDataLst>
              <p:tags r:id="rId15"/>
            </p:custDataLst>
          </p:nvPr>
        </p:nvCxnSpPr>
        <p:spPr>
          <a:xfrm>
            <a:off x="3719128" y="332004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5" name="OTLSHAPE_T_859c1e379e1c4fe7ae4598d2ac2887cd_LeftVerticalConnector2">
            <a:extLst>
              <a:ext uri="{FF2B5EF4-FFF2-40B4-BE49-F238E27FC236}">
                <a16:creationId xmlns:a16="http://schemas.microsoft.com/office/drawing/2014/main" id="{9DA2D5ED-418C-4351-ABFE-FDB660788559}"/>
              </a:ext>
            </a:extLst>
          </p:cNvPr>
          <p:cNvCxnSpPr/>
          <p:nvPr>
            <p:custDataLst>
              <p:tags r:id="rId16"/>
            </p:custDataLst>
          </p:nvPr>
        </p:nvCxnSpPr>
        <p:spPr>
          <a:xfrm>
            <a:off x="3315755" y="401541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OTLSHAPE_T_859c1e379e1c4fe7ae4598d2ac2887cd_LeftVerticalConnector1">
            <a:extLst>
              <a:ext uri="{FF2B5EF4-FFF2-40B4-BE49-F238E27FC236}">
                <a16:creationId xmlns:a16="http://schemas.microsoft.com/office/drawing/2014/main" id="{7DA3A7B2-4A53-4493-A215-9BCEC2F8AFAA}"/>
              </a:ext>
            </a:extLst>
          </p:cNvPr>
          <p:cNvCxnSpPr/>
          <p:nvPr>
            <p:custDataLst>
              <p:tags r:id="rId17"/>
            </p:custDataLst>
          </p:nvPr>
        </p:nvCxnSpPr>
        <p:spPr>
          <a:xfrm>
            <a:off x="3315755" y="332004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OTLSHAPE_T_b63899a837e54c5ca2a0e565f06d451c_RightVerticalConnector1">
            <a:extLst>
              <a:ext uri="{FF2B5EF4-FFF2-40B4-BE49-F238E27FC236}">
                <a16:creationId xmlns:a16="http://schemas.microsoft.com/office/drawing/2014/main" id="{9CA7B7BD-BC6E-4D6B-A279-332F066C1DC2}"/>
              </a:ext>
            </a:extLst>
          </p:cNvPr>
          <p:cNvCxnSpPr/>
          <p:nvPr>
            <p:custDataLst>
              <p:tags r:id="rId18"/>
            </p:custDataLst>
          </p:nvPr>
        </p:nvCxnSpPr>
        <p:spPr>
          <a:xfrm flipV="1">
            <a:off x="2748235" y="332004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OTLSHAPE_T_b63899a837e54c5ca2a0e565f06d451c_LeftVerticalConnector1">
            <a:extLst>
              <a:ext uri="{FF2B5EF4-FFF2-40B4-BE49-F238E27FC236}">
                <a16:creationId xmlns:a16="http://schemas.microsoft.com/office/drawing/2014/main" id="{AB984A16-BEA4-485C-83F7-9AA88F53D1E0}"/>
              </a:ext>
            </a:extLst>
          </p:cNvPr>
          <p:cNvCxnSpPr/>
          <p:nvPr>
            <p:custDataLst>
              <p:tags r:id="rId19"/>
            </p:custDataLst>
          </p:nvPr>
        </p:nvCxnSpPr>
        <p:spPr>
          <a:xfrm flipV="1">
            <a:off x="2102139" y="332004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OTLSHAPE_M_315b5225461e4de2a042446aeddc0a5c_Connector1">
            <a:extLst>
              <a:ext uri="{FF2B5EF4-FFF2-40B4-BE49-F238E27FC236}">
                <a16:creationId xmlns:a16="http://schemas.microsoft.com/office/drawing/2014/main" id="{BC2C53CF-31A1-40FD-8CB3-0F361FB29380}"/>
              </a:ext>
            </a:extLst>
          </p:cNvPr>
          <p:cNvCxnSpPr/>
          <p:nvPr>
            <p:custDataLst>
              <p:tags r:id="rId20"/>
            </p:custDataLst>
          </p:nvPr>
        </p:nvCxnSpPr>
        <p:spPr>
          <a:xfrm>
            <a:off x="4841420" y="2405267"/>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OTLSHAPE_M_227bf4912b6c48ac9eb22ac207af4337_Connector1">
            <a:extLst>
              <a:ext uri="{FF2B5EF4-FFF2-40B4-BE49-F238E27FC236}">
                <a16:creationId xmlns:a16="http://schemas.microsoft.com/office/drawing/2014/main" id="{99D19D5F-C4A2-47BC-8E6B-0AB5EA33AADD}"/>
              </a:ext>
            </a:extLst>
          </p:cNvPr>
          <p:cNvCxnSpPr/>
          <p:nvPr>
            <p:custDataLst>
              <p:tags r:id="rId21"/>
            </p:custDataLst>
          </p:nvPr>
        </p:nvCxnSpPr>
        <p:spPr>
          <a:xfrm>
            <a:off x="4598697" y="1769505"/>
            <a:ext cx="0" cy="1169543"/>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1" name="OTLSHAPE_M_2512153bd31a4d789d320caee1c245a9_Connector2">
            <a:extLst>
              <a:ext uri="{FF2B5EF4-FFF2-40B4-BE49-F238E27FC236}">
                <a16:creationId xmlns:a16="http://schemas.microsoft.com/office/drawing/2014/main" id="{A3EA0652-173A-496A-AA50-02149B5661F8}"/>
              </a:ext>
            </a:extLst>
          </p:cNvPr>
          <p:cNvCxnSpPr/>
          <p:nvPr>
            <p:custDataLst>
              <p:tags r:id="rId22"/>
            </p:custDataLst>
          </p:nvPr>
        </p:nvCxnSpPr>
        <p:spPr>
          <a:xfrm>
            <a:off x="3870527" y="254272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0" name="OTLSHAPE_M_2512153bd31a4d789d320caee1c245a9_Connector1">
            <a:extLst>
              <a:ext uri="{FF2B5EF4-FFF2-40B4-BE49-F238E27FC236}">
                <a16:creationId xmlns:a16="http://schemas.microsoft.com/office/drawing/2014/main" id="{848194F7-B747-49BD-8ACB-8B7B547D1C26}"/>
              </a:ext>
            </a:extLst>
          </p:cNvPr>
          <p:cNvCxnSpPr/>
          <p:nvPr>
            <p:custDataLst>
              <p:tags r:id="rId23"/>
            </p:custDataLst>
          </p:nvPr>
        </p:nvCxnSpPr>
        <p:spPr>
          <a:xfrm>
            <a:off x="3870527" y="1219002"/>
            <a:ext cx="0" cy="982684"/>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OTLSHAPE_M_e8eee748601b42ad965a45da8f59a481_Connector1">
            <a:extLst>
              <a:ext uri="{FF2B5EF4-FFF2-40B4-BE49-F238E27FC236}">
                <a16:creationId xmlns:a16="http://schemas.microsoft.com/office/drawing/2014/main" id="{28156D39-A858-47A5-BE78-A4C558ABFF97}"/>
              </a:ext>
            </a:extLst>
          </p:cNvPr>
          <p:cNvCxnSpPr/>
          <p:nvPr>
            <p:custDataLst>
              <p:tags r:id="rId24"/>
            </p:custDataLst>
          </p:nvPr>
        </p:nvCxnSpPr>
        <p:spPr>
          <a:xfrm>
            <a:off x="1651368" y="2405267"/>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9" name="OTLSHAPE_TB_00000000000000000000000000000000_ElapsedTimeExtension">
            <a:extLst>
              <a:ext uri="{FF2B5EF4-FFF2-40B4-BE49-F238E27FC236}">
                <a16:creationId xmlns:a16="http://schemas.microsoft.com/office/drawing/2014/main" id="{B1339AF0-E863-4124-A4B0-449FA7F92954}"/>
              </a:ext>
            </a:extLst>
          </p:cNvPr>
          <p:cNvSpPr/>
          <p:nvPr>
            <p:custDataLst>
              <p:tags r:id="rId25"/>
            </p:custDataLst>
          </p:nvPr>
        </p:nvSpPr>
        <p:spPr>
          <a:xfrm>
            <a:off x="882173" y="3320048"/>
            <a:ext cx="2360886" cy="1849755"/>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TLSHAPE_TB_00000000000000000000000000000000_LeftEndCaps" hidden="1">
            <a:extLst>
              <a:ext uri="{FF2B5EF4-FFF2-40B4-BE49-F238E27FC236}">
                <a16:creationId xmlns:a16="http://schemas.microsoft.com/office/drawing/2014/main" id="{BEEE924A-0D57-492F-9AAF-E6B2DE9F2D3A}"/>
              </a:ext>
            </a:extLst>
          </p:cNvPr>
          <p:cNvSpPr txBox="1"/>
          <p:nvPr>
            <p:custDataLst>
              <p:tags r:id="rId26"/>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496" name="OTLSHAPE_TB_00000000000000000000000000000000_RightEndCaps">
            <a:extLst>
              <a:ext uri="{FF2B5EF4-FFF2-40B4-BE49-F238E27FC236}">
                <a16:creationId xmlns:a16="http://schemas.microsoft.com/office/drawing/2014/main" id="{32FBE698-9039-43A8-883E-E7D6600166CB}"/>
              </a:ext>
            </a:extLst>
          </p:cNvPr>
          <p:cNvSpPr txBox="1"/>
          <p:nvPr>
            <p:custDataLst>
              <p:tags r:id="rId27"/>
            </p:custDataLst>
          </p:nvPr>
        </p:nvSpPr>
        <p:spPr>
          <a:xfrm>
            <a:off x="8464242" y="2990017"/>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97" name="OTLSHAPE_TB_00000000000000000000000000000000_ScaleContainer">
            <a:extLst>
              <a:ext uri="{FF2B5EF4-FFF2-40B4-BE49-F238E27FC236}">
                <a16:creationId xmlns:a16="http://schemas.microsoft.com/office/drawing/2014/main" id="{A94146DA-AAEC-494B-ACE6-103B03DCB08B}"/>
              </a:ext>
            </a:extLst>
          </p:cNvPr>
          <p:cNvSpPr/>
          <p:nvPr>
            <p:custDataLst>
              <p:tags r:id="rId28"/>
            </p:custDataLst>
          </p:nvPr>
        </p:nvSpPr>
        <p:spPr>
          <a:xfrm>
            <a:off x="882173" y="2939048"/>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TLSHAPE_TB_00000000000000000000000000000000_ElapsedTime">
            <a:extLst>
              <a:ext uri="{FF2B5EF4-FFF2-40B4-BE49-F238E27FC236}">
                <a16:creationId xmlns:a16="http://schemas.microsoft.com/office/drawing/2014/main" id="{5EC00C1D-DCB8-4748-8F30-17E3E08A196A}"/>
              </a:ext>
            </a:extLst>
          </p:cNvPr>
          <p:cNvSpPr/>
          <p:nvPr>
            <p:custDataLst>
              <p:tags r:id="rId29"/>
            </p:custDataLst>
          </p:nvPr>
        </p:nvSpPr>
        <p:spPr>
          <a:xfrm>
            <a:off x="882173" y="2939048"/>
            <a:ext cx="2360886"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TLSHAPE_TB_00000000000000000000000000000000_TodayMarkerShape">
            <a:extLst>
              <a:ext uri="{FF2B5EF4-FFF2-40B4-BE49-F238E27FC236}">
                <a16:creationId xmlns:a16="http://schemas.microsoft.com/office/drawing/2014/main" id="{A0B7EEA4-44CB-4DFF-A410-39AAD54B1198}"/>
              </a:ext>
            </a:extLst>
          </p:cNvPr>
          <p:cNvSpPr/>
          <p:nvPr>
            <p:custDataLst>
              <p:tags r:id="rId30"/>
            </p:custDataLst>
          </p:nvPr>
        </p:nvSpPr>
        <p:spPr>
          <a:xfrm>
            <a:off x="3182189" y="3320048"/>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TLSHAPE_TB_00000000000000000000000000000000_TodayMarkerText">
            <a:extLst>
              <a:ext uri="{FF2B5EF4-FFF2-40B4-BE49-F238E27FC236}">
                <a16:creationId xmlns:a16="http://schemas.microsoft.com/office/drawing/2014/main" id="{102A6BC3-F31C-47A0-AF33-8D1413DE9657}"/>
              </a:ext>
            </a:extLst>
          </p:cNvPr>
          <p:cNvSpPr txBox="1"/>
          <p:nvPr>
            <p:custDataLst>
              <p:tags r:id="rId31"/>
            </p:custDataLst>
          </p:nvPr>
        </p:nvSpPr>
        <p:spPr>
          <a:xfrm>
            <a:off x="3055189" y="3447048"/>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502" name="OTLSHAPE_TB_00000000000000000000000000000000_TimescaleInterval1">
            <a:extLst>
              <a:ext uri="{FF2B5EF4-FFF2-40B4-BE49-F238E27FC236}">
                <a16:creationId xmlns:a16="http://schemas.microsoft.com/office/drawing/2014/main" id="{347B9CDC-9C3E-444B-AB4D-1A6D2A9895D9}"/>
              </a:ext>
            </a:extLst>
          </p:cNvPr>
          <p:cNvSpPr txBox="1"/>
          <p:nvPr>
            <p:custDataLst>
              <p:tags r:id="rId32"/>
            </p:custDataLst>
          </p:nvPr>
        </p:nvSpPr>
        <p:spPr>
          <a:xfrm>
            <a:off x="945673" y="3036520"/>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503" name="OTLSHAPE_TB_00000000000000000000000000000000_TimescaleInterval2">
            <a:extLst>
              <a:ext uri="{FF2B5EF4-FFF2-40B4-BE49-F238E27FC236}">
                <a16:creationId xmlns:a16="http://schemas.microsoft.com/office/drawing/2014/main" id="{E570990D-303A-4A01-AAFB-927DCB859EDC}"/>
              </a:ext>
            </a:extLst>
          </p:cNvPr>
          <p:cNvSpPr txBox="1"/>
          <p:nvPr>
            <p:custDataLst>
              <p:tags r:id="rId33"/>
            </p:custDataLst>
          </p:nvPr>
        </p:nvSpPr>
        <p:spPr>
          <a:xfrm>
            <a:off x="2020590" y="3036520"/>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504" name="OTLSHAPE_TB_00000000000000000000000000000000_TimescaleInterval3">
            <a:extLst>
              <a:ext uri="{FF2B5EF4-FFF2-40B4-BE49-F238E27FC236}">
                <a16:creationId xmlns:a16="http://schemas.microsoft.com/office/drawing/2014/main" id="{001C0488-EFA8-4B63-85B0-28F439F7DEBC}"/>
              </a:ext>
            </a:extLst>
          </p:cNvPr>
          <p:cNvSpPr txBox="1"/>
          <p:nvPr>
            <p:custDataLst>
              <p:tags r:id="rId34"/>
            </p:custDataLst>
          </p:nvPr>
        </p:nvSpPr>
        <p:spPr>
          <a:xfrm>
            <a:off x="3095507" y="3036520"/>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505" name="OTLSHAPE_TB_00000000000000000000000000000000_TimescaleInterval4">
            <a:extLst>
              <a:ext uri="{FF2B5EF4-FFF2-40B4-BE49-F238E27FC236}">
                <a16:creationId xmlns:a16="http://schemas.microsoft.com/office/drawing/2014/main" id="{01F9C27E-5D4E-4854-8A76-6B9FC24B0819}"/>
              </a:ext>
            </a:extLst>
          </p:cNvPr>
          <p:cNvSpPr txBox="1"/>
          <p:nvPr>
            <p:custDataLst>
              <p:tags r:id="rId35"/>
            </p:custDataLst>
          </p:nvPr>
        </p:nvSpPr>
        <p:spPr>
          <a:xfrm>
            <a:off x="4135750" y="3036520"/>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506" name="OTLSHAPE_TB_00000000000000000000000000000000_TimescaleInterval5">
            <a:extLst>
              <a:ext uri="{FF2B5EF4-FFF2-40B4-BE49-F238E27FC236}">
                <a16:creationId xmlns:a16="http://schemas.microsoft.com/office/drawing/2014/main" id="{5BB6B1FA-194A-4FA5-943A-E1C9F2132A10}"/>
              </a:ext>
            </a:extLst>
          </p:cNvPr>
          <p:cNvSpPr txBox="1"/>
          <p:nvPr>
            <p:custDataLst>
              <p:tags r:id="rId36"/>
            </p:custDataLst>
          </p:nvPr>
        </p:nvSpPr>
        <p:spPr>
          <a:xfrm>
            <a:off x="5210667" y="3036520"/>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507" name="OTLSHAPE_TB_00000000000000000000000000000000_TimescaleInterval6">
            <a:extLst>
              <a:ext uri="{FF2B5EF4-FFF2-40B4-BE49-F238E27FC236}">
                <a16:creationId xmlns:a16="http://schemas.microsoft.com/office/drawing/2014/main" id="{70E560CA-1FD2-4F10-83D0-CB8090A36B81}"/>
              </a:ext>
            </a:extLst>
          </p:cNvPr>
          <p:cNvSpPr txBox="1"/>
          <p:nvPr>
            <p:custDataLst>
              <p:tags r:id="rId37"/>
            </p:custDataLst>
          </p:nvPr>
        </p:nvSpPr>
        <p:spPr>
          <a:xfrm>
            <a:off x="6250909" y="3036520"/>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508" name="OTLSHAPE_TB_00000000000000000000000000000000_TimescaleInterval7">
            <a:extLst>
              <a:ext uri="{FF2B5EF4-FFF2-40B4-BE49-F238E27FC236}">
                <a16:creationId xmlns:a16="http://schemas.microsoft.com/office/drawing/2014/main" id="{C8070F9A-953D-4D87-97FA-AAD48D1C7CAD}"/>
              </a:ext>
            </a:extLst>
          </p:cNvPr>
          <p:cNvSpPr txBox="1"/>
          <p:nvPr>
            <p:custDataLst>
              <p:tags r:id="rId38"/>
            </p:custDataLst>
          </p:nvPr>
        </p:nvSpPr>
        <p:spPr>
          <a:xfrm>
            <a:off x="7325826" y="3036520"/>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340" name="OTLSHAPE_M_e8eee748601b42ad965a45da8f59a481_Title">
            <a:extLst>
              <a:ext uri="{FF2B5EF4-FFF2-40B4-BE49-F238E27FC236}">
                <a16:creationId xmlns:a16="http://schemas.microsoft.com/office/drawing/2014/main" id="{81F1AD2F-5818-4B4F-B9E7-EC46974E7B45}"/>
              </a:ext>
            </a:extLst>
          </p:cNvPr>
          <p:cNvSpPr txBox="1"/>
          <p:nvPr>
            <p:custDataLst>
              <p:tags r:id="rId39"/>
            </p:custDataLst>
          </p:nvPr>
        </p:nvSpPr>
        <p:spPr>
          <a:xfrm>
            <a:off x="1873618" y="2201686"/>
            <a:ext cx="22606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Fall 2019 EOC MM Online Test Setup &amp; eDIRECT Enrollment Count Training</a:t>
            </a:r>
          </a:p>
        </p:txBody>
      </p:sp>
      <p:sp>
        <p:nvSpPr>
          <p:cNvPr id="341" name="OTLSHAPE_M_e8eee748601b42ad965a45da8f59a481_Date">
            <a:extLst>
              <a:ext uri="{FF2B5EF4-FFF2-40B4-BE49-F238E27FC236}">
                <a16:creationId xmlns:a16="http://schemas.microsoft.com/office/drawing/2014/main" id="{7F6ECEB7-CB37-4051-BBDB-EE2E87C10FD2}"/>
              </a:ext>
            </a:extLst>
          </p:cNvPr>
          <p:cNvSpPr txBox="1"/>
          <p:nvPr>
            <p:custDataLst>
              <p:tags r:id="rId40"/>
            </p:custDataLst>
          </p:nvPr>
        </p:nvSpPr>
        <p:spPr>
          <a:xfrm>
            <a:off x="1873618" y="256812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7/23/2019</a:t>
            </a:r>
          </a:p>
        </p:txBody>
      </p:sp>
      <p:sp>
        <p:nvSpPr>
          <p:cNvPr id="342" name="OTLSHAPE_M_e8eee748601b42ad965a45da8f59a481_Shape">
            <a:extLst>
              <a:ext uri="{FF2B5EF4-FFF2-40B4-BE49-F238E27FC236}">
                <a16:creationId xmlns:a16="http://schemas.microsoft.com/office/drawing/2014/main" id="{D03D6023-F90A-427D-B51C-7AC52AF0D551}"/>
              </a:ext>
            </a:extLst>
          </p:cNvPr>
          <p:cNvSpPr/>
          <p:nvPr>
            <p:custDataLst>
              <p:tags r:id="rId41"/>
            </p:custDataLst>
          </p:nvPr>
        </p:nvSpPr>
        <p:spPr>
          <a:xfrm rot="16200000">
            <a:off x="1676768" y="2405267"/>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TLSHAPE_M_2512153bd31a4d789d320caee1c245a9_Title">
            <a:extLst>
              <a:ext uri="{FF2B5EF4-FFF2-40B4-BE49-F238E27FC236}">
                <a16:creationId xmlns:a16="http://schemas.microsoft.com/office/drawing/2014/main" id="{1440FB4F-E889-4005-8056-29C24EA481C5}"/>
              </a:ext>
            </a:extLst>
          </p:cNvPr>
          <p:cNvSpPr txBox="1"/>
          <p:nvPr>
            <p:custDataLst>
              <p:tags r:id="rId42"/>
            </p:custDataLst>
          </p:nvPr>
        </p:nvSpPr>
        <p:spPr>
          <a:xfrm>
            <a:off x="4092777" y="1100681"/>
            <a:ext cx="1511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INSIGHT/eDIRECT Training</a:t>
            </a:r>
          </a:p>
        </p:txBody>
      </p:sp>
      <p:sp>
        <p:nvSpPr>
          <p:cNvPr id="344" name="OTLSHAPE_M_2512153bd31a4d789d320caee1c245a9_Date">
            <a:extLst>
              <a:ext uri="{FF2B5EF4-FFF2-40B4-BE49-F238E27FC236}">
                <a16:creationId xmlns:a16="http://schemas.microsoft.com/office/drawing/2014/main" id="{9BC3EC5C-6E2F-4FB4-B765-BDD811820A8A}"/>
              </a:ext>
            </a:extLst>
          </p:cNvPr>
          <p:cNvSpPr txBox="1"/>
          <p:nvPr>
            <p:custDataLst>
              <p:tags r:id="rId43"/>
            </p:custDataLst>
          </p:nvPr>
        </p:nvSpPr>
        <p:spPr>
          <a:xfrm>
            <a:off x="4092777" y="1296599"/>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9/24/2019</a:t>
            </a:r>
          </a:p>
        </p:txBody>
      </p:sp>
      <p:sp>
        <p:nvSpPr>
          <p:cNvPr id="345" name="OTLSHAPE_M_2512153bd31a4d789d320caee1c245a9_Shape">
            <a:extLst>
              <a:ext uri="{FF2B5EF4-FFF2-40B4-BE49-F238E27FC236}">
                <a16:creationId xmlns:a16="http://schemas.microsoft.com/office/drawing/2014/main" id="{F2EAF081-AEA3-418A-AF69-836BB9DAC0A5}"/>
              </a:ext>
            </a:extLst>
          </p:cNvPr>
          <p:cNvSpPr/>
          <p:nvPr>
            <p:custDataLst>
              <p:tags r:id="rId44"/>
            </p:custDataLst>
          </p:nvPr>
        </p:nvSpPr>
        <p:spPr>
          <a:xfrm rot="16200000">
            <a:off x="3895927" y="121900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TLSHAPE_M_227bf4912b6c48ac9eb22ac207af4337_Title">
            <a:extLst>
              <a:ext uri="{FF2B5EF4-FFF2-40B4-BE49-F238E27FC236}">
                <a16:creationId xmlns:a16="http://schemas.microsoft.com/office/drawing/2014/main" id="{943EEC3B-A766-4535-82DB-90EB01D2ACF0}"/>
              </a:ext>
            </a:extLst>
          </p:cNvPr>
          <p:cNvSpPr txBox="1"/>
          <p:nvPr>
            <p:custDataLst>
              <p:tags r:id="rId45"/>
            </p:custDataLst>
          </p:nvPr>
        </p:nvSpPr>
        <p:spPr>
          <a:xfrm>
            <a:off x="4820947" y="1565924"/>
            <a:ext cx="22733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EOC Winter 2019/Spring 2020 MM Pre-Admin Training</a:t>
            </a:r>
          </a:p>
        </p:txBody>
      </p:sp>
      <p:sp>
        <p:nvSpPr>
          <p:cNvPr id="347" name="OTLSHAPE_M_227bf4912b6c48ac9eb22ac207af4337_Date">
            <a:extLst>
              <a:ext uri="{FF2B5EF4-FFF2-40B4-BE49-F238E27FC236}">
                <a16:creationId xmlns:a16="http://schemas.microsoft.com/office/drawing/2014/main" id="{8A1C1F8B-3074-43B5-91EF-D63A8006FF4E}"/>
              </a:ext>
            </a:extLst>
          </p:cNvPr>
          <p:cNvSpPr txBox="1"/>
          <p:nvPr>
            <p:custDataLst>
              <p:tags r:id="rId46"/>
            </p:custDataLst>
          </p:nvPr>
        </p:nvSpPr>
        <p:spPr>
          <a:xfrm>
            <a:off x="4820947" y="1932361"/>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10/15/2019</a:t>
            </a:r>
          </a:p>
        </p:txBody>
      </p:sp>
      <p:sp>
        <p:nvSpPr>
          <p:cNvPr id="348" name="OTLSHAPE_M_227bf4912b6c48ac9eb22ac207af4337_Shape">
            <a:extLst>
              <a:ext uri="{FF2B5EF4-FFF2-40B4-BE49-F238E27FC236}">
                <a16:creationId xmlns:a16="http://schemas.microsoft.com/office/drawing/2014/main" id="{9D47BF02-D289-463A-B0D6-236334E18F2F}"/>
              </a:ext>
            </a:extLst>
          </p:cNvPr>
          <p:cNvSpPr/>
          <p:nvPr>
            <p:custDataLst>
              <p:tags r:id="rId47"/>
            </p:custDataLst>
          </p:nvPr>
        </p:nvSpPr>
        <p:spPr>
          <a:xfrm rot="16200000">
            <a:off x="4624097" y="176950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TLSHAPE_M_315b5225461e4de2a042446aeddc0a5c_Title">
            <a:extLst>
              <a:ext uri="{FF2B5EF4-FFF2-40B4-BE49-F238E27FC236}">
                <a16:creationId xmlns:a16="http://schemas.microsoft.com/office/drawing/2014/main" id="{22AE9F22-1CC3-4763-9AAA-BA27855B3908}"/>
              </a:ext>
            </a:extLst>
          </p:cNvPr>
          <p:cNvSpPr txBox="1"/>
          <p:nvPr>
            <p:custDataLst>
              <p:tags r:id="rId48"/>
            </p:custDataLst>
          </p:nvPr>
        </p:nvSpPr>
        <p:spPr>
          <a:xfrm>
            <a:off x="5063670" y="2201686"/>
            <a:ext cx="24511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Winter 2019/Spring 2020 EOC MM Online Test Set-Up Training</a:t>
            </a:r>
          </a:p>
        </p:txBody>
      </p:sp>
      <p:sp>
        <p:nvSpPr>
          <p:cNvPr id="350" name="OTLSHAPE_M_315b5225461e4de2a042446aeddc0a5c_Date">
            <a:extLst>
              <a:ext uri="{FF2B5EF4-FFF2-40B4-BE49-F238E27FC236}">
                <a16:creationId xmlns:a16="http://schemas.microsoft.com/office/drawing/2014/main" id="{4922458F-5033-4D52-8F1D-BFF185DA695A}"/>
              </a:ext>
            </a:extLst>
          </p:cNvPr>
          <p:cNvSpPr txBox="1"/>
          <p:nvPr>
            <p:custDataLst>
              <p:tags r:id="rId49"/>
            </p:custDataLst>
          </p:nvPr>
        </p:nvSpPr>
        <p:spPr>
          <a:xfrm>
            <a:off x="5063670" y="2568123"/>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10/22/2019</a:t>
            </a:r>
          </a:p>
        </p:txBody>
      </p:sp>
      <p:sp>
        <p:nvSpPr>
          <p:cNvPr id="351" name="OTLSHAPE_M_315b5225461e4de2a042446aeddc0a5c_Shape">
            <a:extLst>
              <a:ext uri="{FF2B5EF4-FFF2-40B4-BE49-F238E27FC236}">
                <a16:creationId xmlns:a16="http://schemas.microsoft.com/office/drawing/2014/main" id="{0A026D0B-77EC-49F7-BFDC-BEFCDDAF11FD}"/>
              </a:ext>
            </a:extLst>
          </p:cNvPr>
          <p:cNvSpPr/>
          <p:nvPr>
            <p:custDataLst>
              <p:tags r:id="rId50"/>
            </p:custDataLst>
          </p:nvPr>
        </p:nvSpPr>
        <p:spPr>
          <a:xfrm rot="16200000">
            <a:off x="4866820" y="2405267"/>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TLSHAPE_T_b63899a837e54c5ca2a0e565f06d451c_Shape">
            <a:extLst>
              <a:ext uri="{FF2B5EF4-FFF2-40B4-BE49-F238E27FC236}">
                <a16:creationId xmlns:a16="http://schemas.microsoft.com/office/drawing/2014/main" id="{B3E7B41B-DC10-4914-A675-C3B4A238380E}"/>
              </a:ext>
            </a:extLst>
          </p:cNvPr>
          <p:cNvSpPr/>
          <p:nvPr>
            <p:custDataLst>
              <p:tags r:id="rId51"/>
            </p:custDataLst>
          </p:nvPr>
        </p:nvSpPr>
        <p:spPr>
          <a:xfrm>
            <a:off x="2095789" y="3836303"/>
            <a:ext cx="660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TLSHAPE_T_b63899a837e54c5ca2a0e565f06d451c_ShapePercentage" hidden="1">
            <a:extLst>
              <a:ext uri="{FF2B5EF4-FFF2-40B4-BE49-F238E27FC236}">
                <a16:creationId xmlns:a16="http://schemas.microsoft.com/office/drawing/2014/main" id="{C38EBE09-E20A-4FAD-A580-C61C5D889174}"/>
              </a:ext>
            </a:extLst>
          </p:cNvPr>
          <p:cNvSpPr/>
          <p:nvPr>
            <p:custDataLst>
              <p:tags r:id="rId52"/>
            </p:custDataLst>
          </p:nvPr>
        </p:nvSpPr>
        <p:spPr>
          <a:xfrm>
            <a:off x="2058081"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TLSHAPE_T_b63899a837e54c5ca2a0e565f06d451c_Duration" hidden="1">
            <a:extLst>
              <a:ext uri="{FF2B5EF4-FFF2-40B4-BE49-F238E27FC236}">
                <a16:creationId xmlns:a16="http://schemas.microsoft.com/office/drawing/2014/main" id="{84DEBC52-3E2E-41DC-BD73-B86FEEDA7A16}"/>
              </a:ext>
            </a:extLst>
          </p:cNvPr>
          <p:cNvSpPr txBox="1"/>
          <p:nvPr>
            <p:custDataLst>
              <p:tags r:id="rId53"/>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19 days</a:t>
            </a:r>
          </a:p>
        </p:txBody>
      </p:sp>
      <p:sp>
        <p:nvSpPr>
          <p:cNvPr id="513" name="OTLSHAPE_T_b63899a837e54c5ca2a0e565f06d451c_TextPercentage" hidden="1">
            <a:extLst>
              <a:ext uri="{FF2B5EF4-FFF2-40B4-BE49-F238E27FC236}">
                <a16:creationId xmlns:a16="http://schemas.microsoft.com/office/drawing/2014/main" id="{172A91EC-98EC-4C49-87E1-A9EEC298BD49}"/>
              </a:ext>
            </a:extLst>
          </p:cNvPr>
          <p:cNvSpPr txBox="1"/>
          <p:nvPr>
            <p:custDataLst>
              <p:tags r:id="rId54"/>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14" name="OTLSHAPE_T_b63899a837e54c5ca2a0e565f06d451c_StartDate" hidden="1">
            <a:extLst>
              <a:ext uri="{FF2B5EF4-FFF2-40B4-BE49-F238E27FC236}">
                <a16:creationId xmlns:a16="http://schemas.microsoft.com/office/drawing/2014/main" id="{BEB487B7-75C0-4FE2-A20C-717EF4740FF6}"/>
              </a:ext>
            </a:extLst>
          </p:cNvPr>
          <p:cNvSpPr txBox="1"/>
          <p:nvPr>
            <p:custDataLst>
              <p:tags r:id="rId55"/>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5" name="OTLSHAPE_T_b63899a837e54c5ca2a0e565f06d451c_EndDate" hidden="1">
            <a:extLst>
              <a:ext uri="{FF2B5EF4-FFF2-40B4-BE49-F238E27FC236}">
                <a16:creationId xmlns:a16="http://schemas.microsoft.com/office/drawing/2014/main" id="{BAD8A5D4-26DC-4D6E-A279-26FD751CA3F9}"/>
              </a:ext>
            </a:extLst>
          </p:cNvPr>
          <p:cNvSpPr txBox="1"/>
          <p:nvPr>
            <p:custDataLst>
              <p:tags r:id="rId56"/>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16" name="OTLSHAPE_T_b63899a837e54c5ca2a0e565f06d451c_Title">
            <a:extLst>
              <a:ext uri="{FF2B5EF4-FFF2-40B4-BE49-F238E27FC236}">
                <a16:creationId xmlns:a16="http://schemas.microsoft.com/office/drawing/2014/main" id="{987068ED-99D2-440E-AE05-1D9624F0EB31}"/>
              </a:ext>
            </a:extLst>
          </p:cNvPr>
          <p:cNvSpPr txBox="1"/>
          <p:nvPr>
            <p:custDataLst>
              <p:tags r:id="rId57"/>
            </p:custDataLst>
          </p:nvPr>
        </p:nvSpPr>
        <p:spPr>
          <a:xfrm>
            <a:off x="785149" y="3852644"/>
            <a:ext cx="12700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August 2019 EOC MM</a:t>
            </a:r>
          </a:p>
        </p:txBody>
      </p:sp>
      <p:sp>
        <p:nvSpPr>
          <p:cNvPr id="517" name="OTLSHAPE_T_b63899a837e54c5ca2a0e565f06d451c_JoinedDate">
            <a:extLst>
              <a:ext uri="{FF2B5EF4-FFF2-40B4-BE49-F238E27FC236}">
                <a16:creationId xmlns:a16="http://schemas.microsoft.com/office/drawing/2014/main" id="{319A8257-BEEE-459E-A547-84E32567BF65}"/>
              </a:ext>
            </a:extLst>
          </p:cNvPr>
          <p:cNvSpPr txBox="1"/>
          <p:nvPr>
            <p:custDataLst>
              <p:tags r:id="rId58"/>
            </p:custDataLst>
          </p:nvPr>
        </p:nvSpPr>
        <p:spPr>
          <a:xfrm>
            <a:off x="2805385" y="386039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8/5/2019 - 8/23/2019</a:t>
            </a:r>
          </a:p>
        </p:txBody>
      </p:sp>
      <p:sp>
        <p:nvSpPr>
          <p:cNvPr id="518" name="OTLSHAPE_T_859c1e379e1c4fe7ae4598d2ac2887cd_Shape">
            <a:extLst>
              <a:ext uri="{FF2B5EF4-FFF2-40B4-BE49-F238E27FC236}">
                <a16:creationId xmlns:a16="http://schemas.microsoft.com/office/drawing/2014/main" id="{6FDB587E-E9C5-4F61-B1EB-D2E6A0EB1E41}"/>
              </a:ext>
            </a:extLst>
          </p:cNvPr>
          <p:cNvSpPr/>
          <p:nvPr>
            <p:custDataLst>
              <p:tags r:id="rId59"/>
            </p:custDataLst>
          </p:nvPr>
        </p:nvSpPr>
        <p:spPr>
          <a:xfrm>
            <a:off x="3309405" y="4103003"/>
            <a:ext cx="419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TLSHAPE_T_859c1e379e1c4fe7ae4598d2ac2887cd_ShapePercentage" hidden="1">
            <a:extLst>
              <a:ext uri="{FF2B5EF4-FFF2-40B4-BE49-F238E27FC236}">
                <a16:creationId xmlns:a16="http://schemas.microsoft.com/office/drawing/2014/main" id="{33BCE5AD-F98D-409F-9B1B-C671767BD2EC}"/>
              </a:ext>
            </a:extLst>
          </p:cNvPr>
          <p:cNvSpPr/>
          <p:nvPr>
            <p:custDataLst>
              <p:tags r:id="rId60"/>
            </p:custDataLst>
          </p:nvPr>
        </p:nvSpPr>
        <p:spPr>
          <a:xfrm>
            <a:off x="3271697"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TLSHAPE_T_859c1e379e1c4fe7ae4598d2ac2887cd_Duration" hidden="1">
            <a:extLst>
              <a:ext uri="{FF2B5EF4-FFF2-40B4-BE49-F238E27FC236}">
                <a16:creationId xmlns:a16="http://schemas.microsoft.com/office/drawing/2014/main" id="{239FD225-C744-4BAA-8298-7F20D3CC55FE}"/>
              </a:ext>
            </a:extLst>
          </p:cNvPr>
          <p:cNvSpPr txBox="1"/>
          <p:nvPr>
            <p:custDataLst>
              <p:tags r:id="rId61"/>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521" name="OTLSHAPE_T_859c1e379e1c4fe7ae4598d2ac2887cd_TextPercentage" hidden="1">
            <a:extLst>
              <a:ext uri="{FF2B5EF4-FFF2-40B4-BE49-F238E27FC236}">
                <a16:creationId xmlns:a16="http://schemas.microsoft.com/office/drawing/2014/main" id="{B4558A4F-7BFB-4302-8472-0250D158BCCB}"/>
              </a:ext>
            </a:extLst>
          </p:cNvPr>
          <p:cNvSpPr txBox="1"/>
          <p:nvPr>
            <p:custDataLst>
              <p:tags r:id="rId62"/>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22" name="OTLSHAPE_T_859c1e379e1c4fe7ae4598d2ac2887cd_StartDate" hidden="1">
            <a:extLst>
              <a:ext uri="{FF2B5EF4-FFF2-40B4-BE49-F238E27FC236}">
                <a16:creationId xmlns:a16="http://schemas.microsoft.com/office/drawing/2014/main" id="{740D24ED-95BF-4316-853D-390B802C0CDA}"/>
              </a:ext>
            </a:extLst>
          </p:cNvPr>
          <p:cNvSpPr txBox="1"/>
          <p:nvPr>
            <p:custDataLst>
              <p:tags r:id="rId63"/>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3" name="OTLSHAPE_T_859c1e379e1c4fe7ae4598d2ac2887cd_EndDate" hidden="1">
            <a:extLst>
              <a:ext uri="{FF2B5EF4-FFF2-40B4-BE49-F238E27FC236}">
                <a16:creationId xmlns:a16="http://schemas.microsoft.com/office/drawing/2014/main" id="{9D37FEE0-90E5-4031-A90D-965F3794274B}"/>
              </a:ext>
            </a:extLst>
          </p:cNvPr>
          <p:cNvSpPr txBox="1"/>
          <p:nvPr>
            <p:custDataLst>
              <p:tags r:id="rId64"/>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24" name="OTLSHAPE_T_859c1e379e1c4fe7ae4598d2ac2887cd_Title">
            <a:extLst>
              <a:ext uri="{FF2B5EF4-FFF2-40B4-BE49-F238E27FC236}">
                <a16:creationId xmlns:a16="http://schemas.microsoft.com/office/drawing/2014/main" id="{142020FE-BC80-497D-9BC1-D7668733BE8A}"/>
              </a:ext>
            </a:extLst>
          </p:cNvPr>
          <p:cNvSpPr txBox="1"/>
          <p:nvPr>
            <p:custDataLst>
              <p:tags r:id="rId65"/>
            </p:custDataLst>
          </p:nvPr>
        </p:nvSpPr>
        <p:spPr>
          <a:xfrm>
            <a:off x="1765805" y="4119344"/>
            <a:ext cx="14986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September 2019 EOC MM</a:t>
            </a:r>
          </a:p>
        </p:txBody>
      </p:sp>
      <p:sp>
        <p:nvSpPr>
          <p:cNvPr id="525" name="OTLSHAPE_T_859c1e379e1c4fe7ae4598d2ac2887cd_JoinedDate">
            <a:extLst>
              <a:ext uri="{FF2B5EF4-FFF2-40B4-BE49-F238E27FC236}">
                <a16:creationId xmlns:a16="http://schemas.microsoft.com/office/drawing/2014/main" id="{DBE3C2D6-CD92-4F09-9FEE-3D98D7BE1F40}"/>
              </a:ext>
            </a:extLst>
          </p:cNvPr>
          <p:cNvSpPr txBox="1"/>
          <p:nvPr>
            <p:custDataLst>
              <p:tags r:id="rId66"/>
            </p:custDataLst>
          </p:nvPr>
        </p:nvSpPr>
        <p:spPr>
          <a:xfrm>
            <a:off x="3776278" y="412709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9/9/2019 - 9/20/2019</a:t>
            </a:r>
          </a:p>
        </p:txBody>
      </p:sp>
      <p:sp>
        <p:nvSpPr>
          <p:cNvPr id="526" name="OTLSHAPE_T_177be4ddd2bf4cefa914ab85ac1e487f_Shape">
            <a:extLst>
              <a:ext uri="{FF2B5EF4-FFF2-40B4-BE49-F238E27FC236}">
                <a16:creationId xmlns:a16="http://schemas.microsoft.com/office/drawing/2014/main" id="{815E5CEE-A292-4124-B99B-100891630F13}"/>
              </a:ext>
            </a:extLst>
          </p:cNvPr>
          <p:cNvSpPr/>
          <p:nvPr>
            <p:custDataLst>
              <p:tags r:id="rId67"/>
            </p:custDataLst>
          </p:nvPr>
        </p:nvSpPr>
        <p:spPr>
          <a:xfrm>
            <a:off x="4280298" y="4369703"/>
            <a:ext cx="419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TLSHAPE_T_177be4ddd2bf4cefa914ab85ac1e487f_ShapePercentage" hidden="1">
            <a:extLst>
              <a:ext uri="{FF2B5EF4-FFF2-40B4-BE49-F238E27FC236}">
                <a16:creationId xmlns:a16="http://schemas.microsoft.com/office/drawing/2014/main" id="{9C18DBE5-E33A-4A2B-9D7D-E086D768B8CF}"/>
              </a:ext>
            </a:extLst>
          </p:cNvPr>
          <p:cNvSpPr/>
          <p:nvPr>
            <p:custDataLst>
              <p:tags r:id="rId68"/>
            </p:custDataLst>
          </p:nvPr>
        </p:nvSpPr>
        <p:spPr>
          <a:xfrm>
            <a:off x="4242590"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TLSHAPE_T_177be4ddd2bf4cefa914ab85ac1e487f_Duration" hidden="1">
            <a:extLst>
              <a:ext uri="{FF2B5EF4-FFF2-40B4-BE49-F238E27FC236}">
                <a16:creationId xmlns:a16="http://schemas.microsoft.com/office/drawing/2014/main" id="{1F1E9D74-C740-45A9-9D33-D15587486DC1}"/>
              </a:ext>
            </a:extLst>
          </p:cNvPr>
          <p:cNvSpPr txBox="1"/>
          <p:nvPr>
            <p:custDataLst>
              <p:tags r:id="rId69"/>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529" name="OTLSHAPE_T_177be4ddd2bf4cefa914ab85ac1e487f_TextPercentage" hidden="1">
            <a:extLst>
              <a:ext uri="{FF2B5EF4-FFF2-40B4-BE49-F238E27FC236}">
                <a16:creationId xmlns:a16="http://schemas.microsoft.com/office/drawing/2014/main" id="{3D5EB8DB-09A9-4249-8E36-3D78CF54C603}"/>
              </a:ext>
            </a:extLst>
          </p:cNvPr>
          <p:cNvSpPr txBox="1"/>
          <p:nvPr>
            <p:custDataLst>
              <p:tags r:id="rId70"/>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30" name="OTLSHAPE_T_177be4ddd2bf4cefa914ab85ac1e487f_StartDate" hidden="1">
            <a:extLst>
              <a:ext uri="{FF2B5EF4-FFF2-40B4-BE49-F238E27FC236}">
                <a16:creationId xmlns:a16="http://schemas.microsoft.com/office/drawing/2014/main" id="{ADDD8814-50EF-4F99-BF8E-3CBBB129D78C}"/>
              </a:ext>
            </a:extLst>
          </p:cNvPr>
          <p:cNvSpPr txBox="1"/>
          <p:nvPr>
            <p:custDataLst>
              <p:tags r:id="rId71"/>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1" name="OTLSHAPE_T_177be4ddd2bf4cefa914ab85ac1e487f_EndDate" hidden="1">
            <a:extLst>
              <a:ext uri="{FF2B5EF4-FFF2-40B4-BE49-F238E27FC236}">
                <a16:creationId xmlns:a16="http://schemas.microsoft.com/office/drawing/2014/main" id="{45DD4130-B14E-4A97-B6AD-0BAFD889D49A}"/>
              </a:ext>
            </a:extLst>
          </p:cNvPr>
          <p:cNvSpPr txBox="1"/>
          <p:nvPr>
            <p:custDataLst>
              <p:tags r:id="rId72"/>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2" name="OTLSHAPE_T_177be4ddd2bf4cefa914ab85ac1e487f_Title">
            <a:extLst>
              <a:ext uri="{FF2B5EF4-FFF2-40B4-BE49-F238E27FC236}">
                <a16:creationId xmlns:a16="http://schemas.microsoft.com/office/drawing/2014/main" id="{FAD7D0CF-D99C-4234-AD22-A1B016F9D385}"/>
              </a:ext>
            </a:extLst>
          </p:cNvPr>
          <p:cNvSpPr txBox="1"/>
          <p:nvPr>
            <p:custDataLst>
              <p:tags r:id="rId73"/>
            </p:custDataLst>
          </p:nvPr>
        </p:nvSpPr>
        <p:spPr>
          <a:xfrm>
            <a:off x="2903026" y="4386043"/>
            <a:ext cx="13335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October 2019 EOC MM</a:t>
            </a:r>
          </a:p>
        </p:txBody>
      </p:sp>
      <p:sp>
        <p:nvSpPr>
          <p:cNvPr id="533" name="OTLSHAPE_T_177be4ddd2bf4cefa914ab85ac1e487f_JoinedDate">
            <a:extLst>
              <a:ext uri="{FF2B5EF4-FFF2-40B4-BE49-F238E27FC236}">
                <a16:creationId xmlns:a16="http://schemas.microsoft.com/office/drawing/2014/main" id="{9D09169B-2AB9-49F2-99B2-92F369B9C6CB}"/>
              </a:ext>
            </a:extLst>
          </p:cNvPr>
          <p:cNvSpPr txBox="1"/>
          <p:nvPr>
            <p:custDataLst>
              <p:tags r:id="rId74"/>
            </p:custDataLst>
          </p:nvPr>
        </p:nvSpPr>
        <p:spPr>
          <a:xfrm>
            <a:off x="4747171" y="4393791"/>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10/7/2019 - 10/18/2019</a:t>
            </a:r>
          </a:p>
        </p:txBody>
      </p:sp>
      <p:sp>
        <p:nvSpPr>
          <p:cNvPr id="534" name="OTLSHAPE_T_d2539d62ee2f431ba17ef82d4c3b9b2f_Shape">
            <a:extLst>
              <a:ext uri="{FF2B5EF4-FFF2-40B4-BE49-F238E27FC236}">
                <a16:creationId xmlns:a16="http://schemas.microsoft.com/office/drawing/2014/main" id="{14CC975B-5708-4495-905F-7373EBF79524}"/>
              </a:ext>
            </a:extLst>
          </p:cNvPr>
          <p:cNvSpPr/>
          <p:nvPr>
            <p:custDataLst>
              <p:tags r:id="rId75"/>
            </p:custDataLst>
          </p:nvPr>
        </p:nvSpPr>
        <p:spPr>
          <a:xfrm>
            <a:off x="5251191" y="4636403"/>
            <a:ext cx="419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TLSHAPE_T_d2539d62ee2f431ba17ef82d4c3b9b2f_ShapePercentage" hidden="1">
            <a:extLst>
              <a:ext uri="{FF2B5EF4-FFF2-40B4-BE49-F238E27FC236}">
                <a16:creationId xmlns:a16="http://schemas.microsoft.com/office/drawing/2014/main" id="{C9CB379F-2742-4B0F-AD3C-201D86041DEF}"/>
              </a:ext>
            </a:extLst>
          </p:cNvPr>
          <p:cNvSpPr/>
          <p:nvPr>
            <p:custDataLst>
              <p:tags r:id="rId76"/>
            </p:custDataLst>
          </p:nvPr>
        </p:nvSpPr>
        <p:spPr>
          <a:xfrm>
            <a:off x="5213483" y="68408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TLSHAPE_T_d2539d62ee2f431ba17ef82d4c3b9b2f_Duration" hidden="1">
            <a:extLst>
              <a:ext uri="{FF2B5EF4-FFF2-40B4-BE49-F238E27FC236}">
                <a16:creationId xmlns:a16="http://schemas.microsoft.com/office/drawing/2014/main" id="{3168DB24-A60E-4399-80E3-351FA5F67463}"/>
              </a:ext>
            </a:extLst>
          </p:cNvPr>
          <p:cNvSpPr txBox="1"/>
          <p:nvPr>
            <p:custDataLst>
              <p:tags r:id="rId77"/>
            </p:custDataLst>
          </p:nvPr>
        </p:nvSpPr>
        <p:spPr>
          <a:xfrm>
            <a:off x="0" y="68408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537" name="OTLSHAPE_T_d2539d62ee2f431ba17ef82d4c3b9b2f_TextPercentage" hidden="1">
            <a:extLst>
              <a:ext uri="{FF2B5EF4-FFF2-40B4-BE49-F238E27FC236}">
                <a16:creationId xmlns:a16="http://schemas.microsoft.com/office/drawing/2014/main" id="{9DA5369F-6079-43B2-AD87-6CDF12E75477}"/>
              </a:ext>
            </a:extLst>
          </p:cNvPr>
          <p:cNvSpPr txBox="1"/>
          <p:nvPr>
            <p:custDataLst>
              <p:tags r:id="rId78"/>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38" name="OTLSHAPE_T_d2539d62ee2f431ba17ef82d4c3b9b2f_StartDate" hidden="1">
            <a:extLst>
              <a:ext uri="{FF2B5EF4-FFF2-40B4-BE49-F238E27FC236}">
                <a16:creationId xmlns:a16="http://schemas.microsoft.com/office/drawing/2014/main" id="{00DEA723-7F76-499F-A99F-77080A9D94BC}"/>
              </a:ext>
            </a:extLst>
          </p:cNvPr>
          <p:cNvSpPr txBox="1"/>
          <p:nvPr>
            <p:custDataLst>
              <p:tags r:id="rId79"/>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9" name="OTLSHAPE_T_d2539d62ee2f431ba17ef82d4c3b9b2f_EndDate" hidden="1">
            <a:extLst>
              <a:ext uri="{FF2B5EF4-FFF2-40B4-BE49-F238E27FC236}">
                <a16:creationId xmlns:a16="http://schemas.microsoft.com/office/drawing/2014/main" id="{820A22F3-7012-46AD-A957-7AEFBE1F6F21}"/>
              </a:ext>
            </a:extLst>
          </p:cNvPr>
          <p:cNvSpPr txBox="1"/>
          <p:nvPr>
            <p:custDataLst>
              <p:tags r:id="rId80"/>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0" name="OTLSHAPE_T_d2539d62ee2f431ba17ef82d4c3b9b2f_Title">
            <a:extLst>
              <a:ext uri="{FF2B5EF4-FFF2-40B4-BE49-F238E27FC236}">
                <a16:creationId xmlns:a16="http://schemas.microsoft.com/office/drawing/2014/main" id="{F8081706-71E5-4B08-A013-16C8CE58C86F}"/>
              </a:ext>
            </a:extLst>
          </p:cNvPr>
          <p:cNvSpPr txBox="1"/>
          <p:nvPr>
            <p:custDataLst>
              <p:tags r:id="rId81"/>
            </p:custDataLst>
          </p:nvPr>
        </p:nvSpPr>
        <p:spPr>
          <a:xfrm>
            <a:off x="3733583" y="4652743"/>
            <a:ext cx="14732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November 2019 EOC MM</a:t>
            </a:r>
          </a:p>
        </p:txBody>
      </p:sp>
      <p:sp>
        <p:nvSpPr>
          <p:cNvPr id="541" name="OTLSHAPE_T_d2539d62ee2f431ba17ef82d4c3b9b2f_JoinedDate">
            <a:extLst>
              <a:ext uri="{FF2B5EF4-FFF2-40B4-BE49-F238E27FC236}">
                <a16:creationId xmlns:a16="http://schemas.microsoft.com/office/drawing/2014/main" id="{F57E2AA5-AE23-412C-A4A4-4CF88647A2F1}"/>
              </a:ext>
            </a:extLst>
          </p:cNvPr>
          <p:cNvSpPr txBox="1"/>
          <p:nvPr>
            <p:custDataLst>
              <p:tags r:id="rId82"/>
            </p:custDataLst>
          </p:nvPr>
        </p:nvSpPr>
        <p:spPr>
          <a:xfrm>
            <a:off x="5718064" y="4660491"/>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11/4/2019 - 11/15/2019</a:t>
            </a:r>
          </a:p>
        </p:txBody>
      </p:sp>
      <p:sp>
        <p:nvSpPr>
          <p:cNvPr id="542" name="OTLSHAPE_T_638f77dec38744b48e5a375fc7529132_Shape">
            <a:extLst>
              <a:ext uri="{FF2B5EF4-FFF2-40B4-BE49-F238E27FC236}">
                <a16:creationId xmlns:a16="http://schemas.microsoft.com/office/drawing/2014/main" id="{BEF32428-EC9F-4535-9B23-24E4A8914F56}"/>
              </a:ext>
            </a:extLst>
          </p:cNvPr>
          <p:cNvSpPr/>
          <p:nvPr>
            <p:custDataLst>
              <p:tags r:id="rId83"/>
            </p:custDataLst>
          </p:nvPr>
        </p:nvSpPr>
        <p:spPr>
          <a:xfrm>
            <a:off x="5736637" y="4903103"/>
            <a:ext cx="1803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TLSHAPE_T_638f77dec38744b48e5a375fc7529132_ShapePercentage" hidden="1">
            <a:extLst>
              <a:ext uri="{FF2B5EF4-FFF2-40B4-BE49-F238E27FC236}">
                <a16:creationId xmlns:a16="http://schemas.microsoft.com/office/drawing/2014/main" id="{C6A6BC19-6A4D-46F7-9D6C-1C34F564D622}"/>
              </a:ext>
            </a:extLst>
          </p:cNvPr>
          <p:cNvSpPr/>
          <p:nvPr>
            <p:custDataLst>
              <p:tags r:id="rId84"/>
            </p:custDataLst>
          </p:nvPr>
        </p:nvSpPr>
        <p:spPr>
          <a:xfrm>
            <a:off x="5698929" y="71075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TLSHAPE_T_638f77dec38744b48e5a375fc7529132_Duration" hidden="1">
            <a:extLst>
              <a:ext uri="{FF2B5EF4-FFF2-40B4-BE49-F238E27FC236}">
                <a16:creationId xmlns:a16="http://schemas.microsoft.com/office/drawing/2014/main" id="{6A452DC3-AE1A-49AB-B5D6-26F7B52D54D2}"/>
              </a:ext>
            </a:extLst>
          </p:cNvPr>
          <p:cNvSpPr txBox="1"/>
          <p:nvPr>
            <p:custDataLst>
              <p:tags r:id="rId85"/>
            </p:custDataLst>
          </p:nvPr>
        </p:nvSpPr>
        <p:spPr>
          <a:xfrm>
            <a:off x="0" y="71075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52 days</a:t>
            </a:r>
          </a:p>
        </p:txBody>
      </p:sp>
      <p:sp>
        <p:nvSpPr>
          <p:cNvPr id="545" name="OTLSHAPE_T_638f77dec38744b48e5a375fc7529132_TextPercentage" hidden="1">
            <a:extLst>
              <a:ext uri="{FF2B5EF4-FFF2-40B4-BE49-F238E27FC236}">
                <a16:creationId xmlns:a16="http://schemas.microsoft.com/office/drawing/2014/main" id="{2D2DC8BD-9022-43A6-A17E-0502FAAFAD95}"/>
              </a:ext>
            </a:extLst>
          </p:cNvPr>
          <p:cNvSpPr txBox="1"/>
          <p:nvPr>
            <p:custDataLst>
              <p:tags r:id="rId86"/>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46" name="OTLSHAPE_T_638f77dec38744b48e5a375fc7529132_StartDate" hidden="1">
            <a:extLst>
              <a:ext uri="{FF2B5EF4-FFF2-40B4-BE49-F238E27FC236}">
                <a16:creationId xmlns:a16="http://schemas.microsoft.com/office/drawing/2014/main" id="{4590BF44-91E7-4A00-8681-EBFFDF591C91}"/>
              </a:ext>
            </a:extLst>
          </p:cNvPr>
          <p:cNvSpPr txBox="1"/>
          <p:nvPr>
            <p:custDataLst>
              <p:tags r:id="rId87"/>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7" name="OTLSHAPE_T_638f77dec38744b48e5a375fc7529132_EndDate" hidden="1">
            <a:extLst>
              <a:ext uri="{FF2B5EF4-FFF2-40B4-BE49-F238E27FC236}">
                <a16:creationId xmlns:a16="http://schemas.microsoft.com/office/drawing/2014/main" id="{B0005A49-C54F-43B1-9490-66A676D8352E}"/>
              </a:ext>
            </a:extLst>
          </p:cNvPr>
          <p:cNvSpPr txBox="1"/>
          <p:nvPr>
            <p:custDataLst>
              <p:tags r:id="rId88"/>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8" name="OTLSHAPE_T_638f77dec38744b48e5a375fc7529132_JoinedDate">
            <a:extLst>
              <a:ext uri="{FF2B5EF4-FFF2-40B4-BE49-F238E27FC236}">
                <a16:creationId xmlns:a16="http://schemas.microsoft.com/office/drawing/2014/main" id="{F204E402-CE95-4199-BEBC-BB3BAE4C9A2D}"/>
              </a:ext>
            </a:extLst>
          </p:cNvPr>
          <p:cNvSpPr txBox="1"/>
          <p:nvPr>
            <p:custDataLst>
              <p:tags r:id="rId89"/>
            </p:custDataLst>
          </p:nvPr>
        </p:nvSpPr>
        <p:spPr>
          <a:xfrm>
            <a:off x="7590500" y="492719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11/18/2019 - 1/8/2020</a:t>
            </a:r>
          </a:p>
        </p:txBody>
      </p:sp>
      <p:sp>
        <p:nvSpPr>
          <p:cNvPr id="549" name="OTLSHAPE_T_638f77dec38744b48e5a375fc7529132_Title">
            <a:extLst>
              <a:ext uri="{FF2B5EF4-FFF2-40B4-BE49-F238E27FC236}">
                <a16:creationId xmlns:a16="http://schemas.microsoft.com/office/drawing/2014/main" id="{1830FAB9-15C7-4C5E-9D87-085C6025967D}"/>
              </a:ext>
            </a:extLst>
          </p:cNvPr>
          <p:cNvSpPr txBox="1"/>
          <p:nvPr>
            <p:custDataLst>
              <p:tags r:id="rId90"/>
            </p:custDataLst>
          </p:nvPr>
        </p:nvSpPr>
        <p:spPr>
          <a:xfrm>
            <a:off x="6147208" y="4919443"/>
            <a:ext cx="990600" cy="170519"/>
          </a:xfrm>
          <a:prstGeom prst="rect">
            <a:avLst/>
          </a:prstGeom>
          <a:noFill/>
        </p:spPr>
        <p:txBody>
          <a:bodyPr vert="horz" wrap="square" lIns="0" tIns="0" rIns="0" bIns="0" rtlCol="0" anchor="ctr" anchorCtr="0">
            <a:spAutoFit/>
          </a:bodyPr>
          <a:lstStyle/>
          <a:p>
            <a:pPr algn="ctr"/>
            <a:r>
              <a:rPr lang="en-US" sz="1100" b="1" spc="-10">
                <a:solidFill>
                  <a:schemeClr val="bg1"/>
                </a:solidFill>
                <a:latin typeface="Calibri" panose="020F0502020204030204" pitchFamily="34" charset="0"/>
              </a:rPr>
              <a:t>Winter 2019 EOC</a:t>
            </a:r>
          </a:p>
        </p:txBody>
      </p:sp>
      <p:sp>
        <p:nvSpPr>
          <p:cNvPr id="445" name="Text Placeholder 444">
            <a:extLst>
              <a:ext uri="{FF2B5EF4-FFF2-40B4-BE49-F238E27FC236}">
                <a16:creationId xmlns:a16="http://schemas.microsoft.com/office/drawing/2014/main" id="{4A9E43A4-FB1D-4306-8C9C-5FCD9D0A0AB2}"/>
              </a:ext>
            </a:extLst>
          </p:cNvPr>
          <p:cNvSpPr>
            <a:spLocks noGrp="1"/>
          </p:cNvSpPr>
          <p:nvPr>
            <p:ph type="body" sz="quarter" idx="13"/>
          </p:nvPr>
        </p:nvSpPr>
        <p:spPr>
          <a:xfrm>
            <a:off x="895350" y="588117"/>
            <a:ext cx="7920038" cy="480131"/>
          </a:xfrm>
        </p:spPr>
        <p:txBody>
          <a:bodyPr/>
          <a:lstStyle/>
          <a:p>
            <a:r>
              <a:rPr lang="en-US" sz="2800"/>
              <a:t>Focus on Georgia Milestones – Jul-Dec 2019</a:t>
            </a:r>
          </a:p>
        </p:txBody>
      </p:sp>
      <p:sp>
        <p:nvSpPr>
          <p:cNvPr id="447" name="Date Placeholder 446">
            <a:extLst>
              <a:ext uri="{FF2B5EF4-FFF2-40B4-BE49-F238E27FC236}">
                <a16:creationId xmlns:a16="http://schemas.microsoft.com/office/drawing/2014/main" id="{9E5D28C7-1779-46F0-98CB-116552BFA946}"/>
              </a:ext>
            </a:extLst>
          </p:cNvPr>
          <p:cNvSpPr>
            <a:spLocks noGrp="1"/>
          </p:cNvSpPr>
          <p:nvPr>
            <p:ph type="dt" sz="half" idx="10"/>
          </p:nvPr>
        </p:nvSpPr>
        <p:spPr/>
        <p:txBody>
          <a:bodyPr/>
          <a:lstStyle/>
          <a:p>
            <a:fld id="{1653644E-2C8B-4A00-9E67-1CB2C473684A}" type="datetime1">
              <a:rPr lang="en-US" smtClean="0"/>
              <a:t>8/21/2019</a:t>
            </a:fld>
            <a:endParaRPr lang="en-US"/>
          </a:p>
        </p:txBody>
      </p:sp>
      <p:sp>
        <p:nvSpPr>
          <p:cNvPr id="448" name="Slide Number Placeholder 447">
            <a:extLst>
              <a:ext uri="{FF2B5EF4-FFF2-40B4-BE49-F238E27FC236}">
                <a16:creationId xmlns:a16="http://schemas.microsoft.com/office/drawing/2014/main" id="{C52F186F-3AF8-49E3-B7D2-873911023FF3}"/>
              </a:ext>
            </a:extLst>
          </p:cNvPr>
          <p:cNvSpPr>
            <a:spLocks noGrp="1"/>
          </p:cNvSpPr>
          <p:nvPr>
            <p:ph type="sldNum" sz="quarter" idx="12"/>
          </p:nvPr>
        </p:nvSpPr>
        <p:spPr/>
        <p:txBody>
          <a:bodyPr/>
          <a:lstStyle/>
          <a:p>
            <a:fld id="{48F63A3B-78C7-47BE-AE5E-E10140E04643}" type="slidenum">
              <a:rPr lang="en-US" smtClean="0"/>
              <a:pPr/>
              <a:t>11</a:t>
            </a:fld>
            <a:endParaRPr lang="en-US"/>
          </a:p>
        </p:txBody>
      </p:sp>
    </p:spTree>
    <p:custDataLst>
      <p:tags r:id="rId1"/>
    </p:custDataLst>
    <p:extLst>
      <p:ext uri="{BB962C8B-B14F-4D97-AF65-F5344CB8AC3E}">
        <p14:creationId xmlns:p14="http://schemas.microsoft.com/office/powerpoint/2010/main" val="314709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OTLSHAPE_T_e9855cfdc16141e28d8563bed1ebd91f_RightVerticalConnector2">
            <a:extLst>
              <a:ext uri="{FF2B5EF4-FFF2-40B4-BE49-F238E27FC236}">
                <a16:creationId xmlns:a16="http://schemas.microsoft.com/office/drawing/2014/main" id="{80E99655-EC65-434C-9F92-0233F1FCB9CB}"/>
              </a:ext>
            </a:extLst>
          </p:cNvPr>
          <p:cNvCxnSpPr/>
          <p:nvPr>
            <p:custDataLst>
              <p:tags r:id="rId2"/>
            </p:custDataLst>
          </p:nvPr>
        </p:nvCxnSpPr>
        <p:spPr>
          <a:xfrm>
            <a:off x="7803156" y="5752533"/>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T_e9855cfdc16141e28d8563bed1ebd91f_RightVerticalConnector1">
            <a:extLst>
              <a:ext uri="{FF2B5EF4-FFF2-40B4-BE49-F238E27FC236}">
                <a16:creationId xmlns:a16="http://schemas.microsoft.com/office/drawing/2014/main" id="{1A13819B-C5CC-4F0E-870B-88DF9D5B5847}"/>
              </a:ext>
            </a:extLst>
          </p:cNvPr>
          <p:cNvCxnSpPr/>
          <p:nvPr>
            <p:custDataLst>
              <p:tags r:id="rId3"/>
            </p:custDataLst>
          </p:nvPr>
        </p:nvCxnSpPr>
        <p:spPr>
          <a:xfrm>
            <a:off x="7803156" y="3874796"/>
            <a:ext cx="0" cy="167453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OTLSHAPE_T_e9855cfdc16141e28d8563bed1ebd91f_LeftVerticalConnector4">
            <a:extLst>
              <a:ext uri="{FF2B5EF4-FFF2-40B4-BE49-F238E27FC236}">
                <a16:creationId xmlns:a16="http://schemas.microsoft.com/office/drawing/2014/main" id="{84CCECC9-169C-4EE9-92F3-C57AE889A20B}"/>
              </a:ext>
            </a:extLst>
          </p:cNvPr>
          <p:cNvCxnSpPr/>
          <p:nvPr>
            <p:custDataLst>
              <p:tags r:id="rId4"/>
            </p:custDataLst>
          </p:nvPr>
        </p:nvCxnSpPr>
        <p:spPr>
          <a:xfrm>
            <a:off x="6660869" y="57361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OTLSHAPE_T_e9855cfdc16141e28d8563bed1ebd91f_LeftVerticalConnector3">
            <a:extLst>
              <a:ext uri="{FF2B5EF4-FFF2-40B4-BE49-F238E27FC236}">
                <a16:creationId xmlns:a16="http://schemas.microsoft.com/office/drawing/2014/main" id="{AFD9188D-F63C-4C1C-88C5-3A4F0C8B11FF}"/>
              </a:ext>
            </a:extLst>
          </p:cNvPr>
          <p:cNvCxnSpPr/>
          <p:nvPr>
            <p:custDataLst>
              <p:tags r:id="rId5"/>
            </p:custDataLst>
          </p:nvPr>
        </p:nvCxnSpPr>
        <p:spPr>
          <a:xfrm>
            <a:off x="6660869" y="5461745"/>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e9855cfdc16141e28d8563bed1ebd91f_LeftVerticalConnector2">
            <a:extLst>
              <a:ext uri="{FF2B5EF4-FFF2-40B4-BE49-F238E27FC236}">
                <a16:creationId xmlns:a16="http://schemas.microsoft.com/office/drawing/2014/main" id="{717C141E-08D8-4773-AAA2-B1C3488B4A78}"/>
              </a:ext>
            </a:extLst>
          </p:cNvPr>
          <p:cNvCxnSpPr/>
          <p:nvPr>
            <p:custDataLst>
              <p:tags r:id="rId6"/>
            </p:custDataLst>
          </p:nvPr>
        </p:nvCxnSpPr>
        <p:spPr>
          <a:xfrm>
            <a:off x="6660869" y="519504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OTLSHAPE_T_e9855cfdc16141e28d8563bed1ebd91f_LeftVerticalConnector1">
            <a:extLst>
              <a:ext uri="{FF2B5EF4-FFF2-40B4-BE49-F238E27FC236}">
                <a16:creationId xmlns:a16="http://schemas.microsoft.com/office/drawing/2014/main" id="{E2305BAE-58FA-4F5E-8E4E-0CA89E88E786}"/>
              </a:ext>
            </a:extLst>
          </p:cNvPr>
          <p:cNvCxnSpPr/>
          <p:nvPr>
            <p:custDataLst>
              <p:tags r:id="rId7"/>
            </p:custDataLst>
          </p:nvPr>
        </p:nvCxnSpPr>
        <p:spPr>
          <a:xfrm>
            <a:off x="6660869" y="3874796"/>
            <a:ext cx="0" cy="11652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T_565068df9f6040f48c52d4f17be1e8a2_LeftVerticalConnector3">
            <a:extLst>
              <a:ext uri="{FF2B5EF4-FFF2-40B4-BE49-F238E27FC236}">
                <a16:creationId xmlns:a16="http://schemas.microsoft.com/office/drawing/2014/main" id="{30604BD2-5A5C-417C-9ED8-92C6F276EC92}"/>
              </a:ext>
            </a:extLst>
          </p:cNvPr>
          <p:cNvCxnSpPr/>
          <p:nvPr>
            <p:custDataLst>
              <p:tags r:id="rId8"/>
            </p:custDataLst>
          </p:nvPr>
        </p:nvCxnSpPr>
        <p:spPr>
          <a:xfrm>
            <a:off x="5435858" y="54694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565068df9f6040f48c52d4f17be1e8a2_LeftVerticalConnector2">
            <a:extLst>
              <a:ext uri="{FF2B5EF4-FFF2-40B4-BE49-F238E27FC236}">
                <a16:creationId xmlns:a16="http://schemas.microsoft.com/office/drawing/2014/main" id="{FB1ED86C-52F9-4F6A-B175-1920246C9DD0}"/>
              </a:ext>
            </a:extLst>
          </p:cNvPr>
          <p:cNvCxnSpPr/>
          <p:nvPr>
            <p:custDataLst>
              <p:tags r:id="rId9"/>
            </p:custDataLst>
          </p:nvPr>
        </p:nvCxnSpPr>
        <p:spPr>
          <a:xfrm>
            <a:off x="5435858" y="5219133"/>
            <a:ext cx="0" cy="635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_565068df9f6040f48c52d4f17be1e8a2_LeftVerticalConnector1">
            <a:extLst>
              <a:ext uri="{FF2B5EF4-FFF2-40B4-BE49-F238E27FC236}">
                <a16:creationId xmlns:a16="http://schemas.microsoft.com/office/drawing/2014/main" id="{D20337FB-C66A-453A-8AFD-09915E489AC5}"/>
              </a:ext>
            </a:extLst>
          </p:cNvPr>
          <p:cNvCxnSpPr/>
          <p:nvPr>
            <p:custDataLst>
              <p:tags r:id="rId10"/>
            </p:custDataLst>
          </p:nvPr>
        </p:nvCxnSpPr>
        <p:spPr>
          <a:xfrm>
            <a:off x="5435858" y="3874796"/>
            <a:ext cx="0" cy="114113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_afe22ec89ee04d48aeebe60dfe459ee1_RightVerticalConnector2">
            <a:extLst>
              <a:ext uri="{FF2B5EF4-FFF2-40B4-BE49-F238E27FC236}">
                <a16:creationId xmlns:a16="http://schemas.microsoft.com/office/drawing/2014/main" id="{723EE664-2528-4D68-8B33-8B5106D7892E}"/>
              </a:ext>
            </a:extLst>
          </p:cNvPr>
          <p:cNvCxnSpPr/>
          <p:nvPr>
            <p:custDataLst>
              <p:tags r:id="rId11"/>
            </p:custDataLst>
          </p:nvPr>
        </p:nvCxnSpPr>
        <p:spPr>
          <a:xfrm>
            <a:off x="6088140" y="51950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_afe22ec89ee04d48aeebe60dfe459ee1_RightVerticalConnector1">
            <a:extLst>
              <a:ext uri="{FF2B5EF4-FFF2-40B4-BE49-F238E27FC236}">
                <a16:creationId xmlns:a16="http://schemas.microsoft.com/office/drawing/2014/main" id="{0EC45944-8E57-42B1-8584-DE29E0F33989}"/>
              </a:ext>
            </a:extLst>
          </p:cNvPr>
          <p:cNvCxnSpPr/>
          <p:nvPr>
            <p:custDataLst>
              <p:tags r:id="rId12"/>
            </p:custDataLst>
          </p:nvPr>
        </p:nvCxnSpPr>
        <p:spPr>
          <a:xfrm>
            <a:off x="6088140" y="3874796"/>
            <a:ext cx="0" cy="11652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T_afe22ec89ee04d48aeebe60dfe459ee1_LeftVerticalConnector3">
            <a:extLst>
              <a:ext uri="{FF2B5EF4-FFF2-40B4-BE49-F238E27FC236}">
                <a16:creationId xmlns:a16="http://schemas.microsoft.com/office/drawing/2014/main" id="{4AF68DB9-1FB7-4CD5-BE4E-5A3909961D90}"/>
              </a:ext>
            </a:extLst>
          </p:cNvPr>
          <p:cNvCxnSpPr/>
          <p:nvPr>
            <p:custDataLst>
              <p:tags r:id="rId13"/>
            </p:custDataLst>
          </p:nvPr>
        </p:nvCxnSpPr>
        <p:spPr>
          <a:xfrm>
            <a:off x="4700851" y="52027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OTLSHAPE_T_afe22ec89ee04d48aeebe60dfe459ee1_LeftVerticalConnector2">
            <a:extLst>
              <a:ext uri="{FF2B5EF4-FFF2-40B4-BE49-F238E27FC236}">
                <a16:creationId xmlns:a16="http://schemas.microsoft.com/office/drawing/2014/main" id="{517FFF60-C555-4E7F-8C83-ECE1EE9A122E}"/>
              </a:ext>
            </a:extLst>
          </p:cNvPr>
          <p:cNvCxnSpPr/>
          <p:nvPr>
            <p:custDataLst>
              <p:tags r:id="rId14"/>
            </p:custDataLst>
          </p:nvPr>
        </p:nvCxnSpPr>
        <p:spPr>
          <a:xfrm>
            <a:off x="4700851" y="4928345"/>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OTLSHAPE_T_afe22ec89ee04d48aeebe60dfe459ee1_LeftVerticalConnector1">
            <a:extLst>
              <a:ext uri="{FF2B5EF4-FFF2-40B4-BE49-F238E27FC236}">
                <a16:creationId xmlns:a16="http://schemas.microsoft.com/office/drawing/2014/main" id="{1A36799D-7C32-48F5-8CED-071583143BB0}"/>
              </a:ext>
            </a:extLst>
          </p:cNvPr>
          <p:cNvCxnSpPr/>
          <p:nvPr>
            <p:custDataLst>
              <p:tags r:id="rId15"/>
            </p:custDataLst>
          </p:nvPr>
        </p:nvCxnSpPr>
        <p:spPr>
          <a:xfrm>
            <a:off x="4700851" y="3874796"/>
            <a:ext cx="0" cy="8985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T_6663adb17a2b4b318010321c0f7a6485_RightVerticalConnector1">
            <a:extLst>
              <a:ext uri="{FF2B5EF4-FFF2-40B4-BE49-F238E27FC236}">
                <a16:creationId xmlns:a16="http://schemas.microsoft.com/office/drawing/2014/main" id="{A9C34B84-9AB0-489F-A5F1-A3019490A819}"/>
              </a:ext>
            </a:extLst>
          </p:cNvPr>
          <p:cNvCxnSpPr/>
          <p:nvPr>
            <p:custDataLst>
              <p:tags r:id="rId16"/>
            </p:custDataLst>
          </p:nvPr>
        </p:nvCxnSpPr>
        <p:spPr>
          <a:xfrm flipV="1">
            <a:off x="5598135" y="3874796"/>
            <a:ext cx="0" cy="124273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T_6663adb17a2b4b318010321c0f7a6485_LeftVerticalConnector2">
            <a:extLst>
              <a:ext uri="{FF2B5EF4-FFF2-40B4-BE49-F238E27FC236}">
                <a16:creationId xmlns:a16="http://schemas.microsoft.com/office/drawing/2014/main" id="{C0C649A5-CD02-40AA-ABFC-9959B2963BB5}"/>
              </a:ext>
            </a:extLst>
          </p:cNvPr>
          <p:cNvCxnSpPr/>
          <p:nvPr>
            <p:custDataLst>
              <p:tags r:id="rId17"/>
            </p:custDataLst>
          </p:nvPr>
        </p:nvCxnSpPr>
        <p:spPr>
          <a:xfrm>
            <a:off x="4210847" y="49283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T_6663adb17a2b4b318010321c0f7a6485_LeftVerticalConnector1">
            <a:extLst>
              <a:ext uri="{FF2B5EF4-FFF2-40B4-BE49-F238E27FC236}">
                <a16:creationId xmlns:a16="http://schemas.microsoft.com/office/drawing/2014/main" id="{D88C97DF-B08E-472A-A35B-F07E211502FC}"/>
              </a:ext>
            </a:extLst>
          </p:cNvPr>
          <p:cNvCxnSpPr/>
          <p:nvPr>
            <p:custDataLst>
              <p:tags r:id="rId18"/>
            </p:custDataLst>
          </p:nvPr>
        </p:nvCxnSpPr>
        <p:spPr>
          <a:xfrm>
            <a:off x="4210847" y="3874796"/>
            <a:ext cx="0" cy="8985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T_571edca71d4244198b8424a5f017c679_RightVerticalConnector2">
            <a:extLst>
              <a:ext uri="{FF2B5EF4-FFF2-40B4-BE49-F238E27FC236}">
                <a16:creationId xmlns:a16="http://schemas.microsoft.com/office/drawing/2014/main" id="{B511D800-BB77-4028-8817-064344FE4FBF}"/>
              </a:ext>
            </a:extLst>
          </p:cNvPr>
          <p:cNvCxnSpPr/>
          <p:nvPr>
            <p:custDataLst>
              <p:tags r:id="rId19"/>
            </p:custDataLst>
          </p:nvPr>
        </p:nvCxnSpPr>
        <p:spPr>
          <a:xfrm>
            <a:off x="3638117" y="46616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T_571edca71d4244198b8424a5f017c679_RightVerticalConnector1">
            <a:extLst>
              <a:ext uri="{FF2B5EF4-FFF2-40B4-BE49-F238E27FC236}">
                <a16:creationId xmlns:a16="http://schemas.microsoft.com/office/drawing/2014/main" id="{6FFE1B31-1CFF-48A7-8C51-680559315EAE}"/>
              </a:ext>
            </a:extLst>
          </p:cNvPr>
          <p:cNvCxnSpPr/>
          <p:nvPr>
            <p:custDataLst>
              <p:tags r:id="rId20"/>
            </p:custDataLst>
          </p:nvPr>
        </p:nvCxnSpPr>
        <p:spPr>
          <a:xfrm>
            <a:off x="3638117" y="3874796"/>
            <a:ext cx="0" cy="6318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T_571edca71d4244198b8424a5f017c679_LeftVerticalConnector2">
            <a:extLst>
              <a:ext uri="{FF2B5EF4-FFF2-40B4-BE49-F238E27FC236}">
                <a16:creationId xmlns:a16="http://schemas.microsoft.com/office/drawing/2014/main" id="{6F3C51D1-A91C-4EF3-AB9E-255A45D55528}"/>
              </a:ext>
            </a:extLst>
          </p:cNvPr>
          <p:cNvCxnSpPr/>
          <p:nvPr>
            <p:custDataLst>
              <p:tags r:id="rId21"/>
            </p:custDataLst>
          </p:nvPr>
        </p:nvCxnSpPr>
        <p:spPr>
          <a:xfrm>
            <a:off x="3230838" y="46616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T_571edca71d4244198b8424a5f017c679_LeftVerticalConnector1">
            <a:extLst>
              <a:ext uri="{FF2B5EF4-FFF2-40B4-BE49-F238E27FC236}">
                <a16:creationId xmlns:a16="http://schemas.microsoft.com/office/drawing/2014/main" id="{3EAFAE78-5CE9-4B84-8088-390AE5E7051C}"/>
              </a:ext>
            </a:extLst>
          </p:cNvPr>
          <p:cNvCxnSpPr/>
          <p:nvPr>
            <p:custDataLst>
              <p:tags r:id="rId22"/>
            </p:custDataLst>
          </p:nvPr>
        </p:nvCxnSpPr>
        <p:spPr>
          <a:xfrm>
            <a:off x="3230838" y="3874796"/>
            <a:ext cx="0" cy="63182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_aa5764fe3c33448b8a30fdd955418996_RightVerticalConnector2">
            <a:extLst>
              <a:ext uri="{FF2B5EF4-FFF2-40B4-BE49-F238E27FC236}">
                <a16:creationId xmlns:a16="http://schemas.microsoft.com/office/drawing/2014/main" id="{B09A3A07-7E9A-45CB-ACCF-3D426E75DD8D}"/>
              </a:ext>
            </a:extLst>
          </p:cNvPr>
          <p:cNvCxnSpPr/>
          <p:nvPr>
            <p:custDataLst>
              <p:tags r:id="rId23"/>
            </p:custDataLst>
          </p:nvPr>
        </p:nvCxnSpPr>
        <p:spPr>
          <a:xfrm>
            <a:off x="2658108" y="4326027"/>
            <a:ext cx="0" cy="2581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T_aa5764fe3c33448b8a30fdd955418996_RightVerticalConnector1">
            <a:extLst>
              <a:ext uri="{FF2B5EF4-FFF2-40B4-BE49-F238E27FC236}">
                <a16:creationId xmlns:a16="http://schemas.microsoft.com/office/drawing/2014/main" id="{3644458C-1EBB-4193-AE86-103CAA738AAF}"/>
              </a:ext>
            </a:extLst>
          </p:cNvPr>
          <p:cNvCxnSpPr/>
          <p:nvPr>
            <p:custDataLst>
              <p:tags r:id="rId24"/>
            </p:custDataLst>
          </p:nvPr>
        </p:nvCxnSpPr>
        <p:spPr>
          <a:xfrm>
            <a:off x="2658108" y="3874796"/>
            <a:ext cx="0" cy="2962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T_aa5764fe3c33448b8a30fdd955418996_LeftVerticalConnector2">
            <a:extLst>
              <a:ext uri="{FF2B5EF4-FFF2-40B4-BE49-F238E27FC236}">
                <a16:creationId xmlns:a16="http://schemas.microsoft.com/office/drawing/2014/main" id="{C480C9AC-4E33-435D-B2BB-AE518A179D7F}"/>
              </a:ext>
            </a:extLst>
          </p:cNvPr>
          <p:cNvCxnSpPr/>
          <p:nvPr>
            <p:custDataLst>
              <p:tags r:id="rId25"/>
            </p:custDataLst>
          </p:nvPr>
        </p:nvCxnSpPr>
        <p:spPr>
          <a:xfrm>
            <a:off x="2250829" y="4326027"/>
            <a:ext cx="0" cy="2581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T_aa5764fe3c33448b8a30fdd955418996_LeftVerticalConnector1">
            <a:extLst>
              <a:ext uri="{FF2B5EF4-FFF2-40B4-BE49-F238E27FC236}">
                <a16:creationId xmlns:a16="http://schemas.microsoft.com/office/drawing/2014/main" id="{8F563B35-D67E-4CFD-A56B-97E2E7EA48EE}"/>
              </a:ext>
            </a:extLst>
          </p:cNvPr>
          <p:cNvCxnSpPr/>
          <p:nvPr>
            <p:custDataLst>
              <p:tags r:id="rId26"/>
            </p:custDataLst>
          </p:nvPr>
        </p:nvCxnSpPr>
        <p:spPr>
          <a:xfrm>
            <a:off x="2250829" y="3874796"/>
            <a:ext cx="0" cy="2962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T_323e1b535e224845adbbec7d8c7db48a_RightVerticalConnector1">
            <a:extLst>
              <a:ext uri="{FF2B5EF4-FFF2-40B4-BE49-F238E27FC236}">
                <a16:creationId xmlns:a16="http://schemas.microsoft.com/office/drawing/2014/main" id="{64635474-A875-495A-B22F-6332A17A17DE}"/>
              </a:ext>
            </a:extLst>
          </p:cNvPr>
          <p:cNvCxnSpPr/>
          <p:nvPr>
            <p:custDataLst>
              <p:tags r:id="rId27"/>
            </p:custDataLst>
          </p:nvPr>
        </p:nvCxnSpPr>
        <p:spPr>
          <a:xfrm flipV="1">
            <a:off x="1678099" y="3874796"/>
            <a:ext cx="0" cy="373719"/>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T_323e1b535e224845adbbec7d8c7db48a_LeftVerticalConnector1">
            <a:extLst>
              <a:ext uri="{FF2B5EF4-FFF2-40B4-BE49-F238E27FC236}">
                <a16:creationId xmlns:a16="http://schemas.microsoft.com/office/drawing/2014/main" id="{5B93D027-CE15-464F-95C1-8CD21B783575}"/>
              </a:ext>
            </a:extLst>
          </p:cNvPr>
          <p:cNvCxnSpPr/>
          <p:nvPr>
            <p:custDataLst>
              <p:tags r:id="rId28"/>
            </p:custDataLst>
          </p:nvPr>
        </p:nvCxnSpPr>
        <p:spPr>
          <a:xfrm flipV="1">
            <a:off x="1270819" y="3874796"/>
            <a:ext cx="0" cy="373719"/>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1fabff9307844ded9fe134be0c185404_Connector1">
            <a:extLst>
              <a:ext uri="{FF2B5EF4-FFF2-40B4-BE49-F238E27FC236}">
                <a16:creationId xmlns:a16="http://schemas.microsoft.com/office/drawing/2014/main" id="{0598F13F-15F5-4FD9-90ED-BE9FD2FD2C16}"/>
              </a:ext>
            </a:extLst>
          </p:cNvPr>
          <p:cNvCxnSpPr/>
          <p:nvPr>
            <p:custDataLst>
              <p:tags r:id="rId29"/>
            </p:custDataLst>
          </p:nvPr>
        </p:nvCxnSpPr>
        <p:spPr>
          <a:xfrm>
            <a:off x="5995839" y="3045274"/>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3e70fbc688174ffab92d82376b276141_Connector1">
            <a:extLst>
              <a:ext uri="{FF2B5EF4-FFF2-40B4-BE49-F238E27FC236}">
                <a16:creationId xmlns:a16="http://schemas.microsoft.com/office/drawing/2014/main" id="{2367E19A-9BD5-4C8A-8AF7-DE92479FA7E5}"/>
              </a:ext>
            </a:extLst>
          </p:cNvPr>
          <p:cNvCxnSpPr/>
          <p:nvPr>
            <p:custDataLst>
              <p:tags r:id="rId30"/>
            </p:custDataLst>
          </p:nvPr>
        </p:nvCxnSpPr>
        <p:spPr>
          <a:xfrm>
            <a:off x="3055812" y="2960015"/>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OTLSHAPE_M_279912b8b10a473d965249ba883c05fc_Connector1">
            <a:extLst>
              <a:ext uri="{FF2B5EF4-FFF2-40B4-BE49-F238E27FC236}">
                <a16:creationId xmlns:a16="http://schemas.microsoft.com/office/drawing/2014/main" id="{4134B560-4FB4-4FBC-B56A-FF75DF75ABA3}"/>
              </a:ext>
            </a:extLst>
          </p:cNvPr>
          <p:cNvCxnSpPr/>
          <p:nvPr>
            <p:custDataLst>
              <p:tags r:id="rId31"/>
            </p:custDataLst>
          </p:nvPr>
        </p:nvCxnSpPr>
        <p:spPr>
          <a:xfrm>
            <a:off x="2810809" y="2324253"/>
            <a:ext cx="0" cy="1169543"/>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OTLSHAPE_M_7e6334774f544b7793f63c9bdc3b3f36_Connector1">
            <a:extLst>
              <a:ext uri="{FF2B5EF4-FFF2-40B4-BE49-F238E27FC236}">
                <a16:creationId xmlns:a16="http://schemas.microsoft.com/office/drawing/2014/main" id="{40559E7A-65ED-49B5-B292-8F013079C05C}"/>
              </a:ext>
            </a:extLst>
          </p:cNvPr>
          <p:cNvCxnSpPr/>
          <p:nvPr>
            <p:custDataLst>
              <p:tags r:id="rId32"/>
            </p:custDataLst>
          </p:nvPr>
        </p:nvCxnSpPr>
        <p:spPr>
          <a:xfrm>
            <a:off x="2320805" y="1773750"/>
            <a:ext cx="0" cy="172004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OTLSHAPE_M_237c8d344b8c418aaaf5297167cbeb42_Connector1">
            <a:extLst>
              <a:ext uri="{FF2B5EF4-FFF2-40B4-BE49-F238E27FC236}">
                <a16:creationId xmlns:a16="http://schemas.microsoft.com/office/drawing/2014/main" id="{E4445F07-FD61-4929-83B9-50AB9F28C60C}"/>
              </a:ext>
            </a:extLst>
          </p:cNvPr>
          <p:cNvCxnSpPr/>
          <p:nvPr>
            <p:custDataLst>
              <p:tags r:id="rId33"/>
            </p:custDataLst>
          </p:nvPr>
        </p:nvCxnSpPr>
        <p:spPr>
          <a:xfrm>
            <a:off x="1060817" y="1308507"/>
            <a:ext cx="0" cy="218528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ElapsedTimeExtension">
            <a:extLst>
              <a:ext uri="{FF2B5EF4-FFF2-40B4-BE49-F238E27FC236}">
                <a16:creationId xmlns:a16="http://schemas.microsoft.com/office/drawing/2014/main" id="{A945C79F-3A5F-4B22-BAB7-66EC540EBFA2}"/>
              </a:ext>
            </a:extLst>
          </p:cNvPr>
          <p:cNvSpPr/>
          <p:nvPr>
            <p:custDataLst>
              <p:tags r:id="rId34"/>
            </p:custDataLst>
          </p:nvPr>
        </p:nvSpPr>
        <p:spPr>
          <a:xfrm>
            <a:off x="844465" y="3874796"/>
            <a:ext cx="0" cy="2207937"/>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B_00000000000000000000000000000000_LeftEndCaps" hidden="1">
            <a:extLst>
              <a:ext uri="{FF2B5EF4-FFF2-40B4-BE49-F238E27FC236}">
                <a16:creationId xmlns:a16="http://schemas.microsoft.com/office/drawing/2014/main" id="{0BFD74CB-7FA2-4953-969F-342AE21D3173}"/>
              </a:ext>
            </a:extLst>
          </p:cNvPr>
          <p:cNvSpPr txBox="1"/>
          <p:nvPr>
            <p:custDataLst>
              <p:tags r:id="rId35"/>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2020</a:t>
            </a:r>
          </a:p>
        </p:txBody>
      </p:sp>
      <p:sp>
        <p:nvSpPr>
          <p:cNvPr id="3" name="OTLSHAPE_TB_00000000000000000000000000000000_RightEndCaps">
            <a:extLst>
              <a:ext uri="{FF2B5EF4-FFF2-40B4-BE49-F238E27FC236}">
                <a16:creationId xmlns:a16="http://schemas.microsoft.com/office/drawing/2014/main" id="{AC1407B5-9910-41A9-BAB7-97516056DC80}"/>
              </a:ext>
            </a:extLst>
          </p:cNvPr>
          <p:cNvSpPr txBox="1"/>
          <p:nvPr>
            <p:custDataLst>
              <p:tags r:id="rId36"/>
            </p:custDataLst>
          </p:nvPr>
        </p:nvSpPr>
        <p:spPr>
          <a:xfrm>
            <a:off x="8426534" y="3544765"/>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 name="OTLSHAPE_TB_00000000000000000000000000000000_ScaleContainer">
            <a:extLst>
              <a:ext uri="{FF2B5EF4-FFF2-40B4-BE49-F238E27FC236}">
                <a16:creationId xmlns:a16="http://schemas.microsoft.com/office/drawing/2014/main" id="{3646243D-CE40-4992-BF32-A0A7F7A16ACE}"/>
              </a:ext>
            </a:extLst>
          </p:cNvPr>
          <p:cNvSpPr/>
          <p:nvPr>
            <p:custDataLst>
              <p:tags r:id="rId37"/>
            </p:custDataLst>
          </p:nvPr>
        </p:nvSpPr>
        <p:spPr>
          <a:xfrm>
            <a:off x="844465" y="3493796"/>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hidden="1">
            <a:extLst>
              <a:ext uri="{FF2B5EF4-FFF2-40B4-BE49-F238E27FC236}">
                <a16:creationId xmlns:a16="http://schemas.microsoft.com/office/drawing/2014/main" id="{AF65434F-0A02-4C2D-BDE1-78440216926A}"/>
              </a:ext>
            </a:extLst>
          </p:cNvPr>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Shape" hidden="1">
            <a:extLst>
              <a:ext uri="{FF2B5EF4-FFF2-40B4-BE49-F238E27FC236}">
                <a16:creationId xmlns:a16="http://schemas.microsoft.com/office/drawing/2014/main" id="{1A38CDCE-28B3-4EE3-84EA-734D56A4F8FF}"/>
              </a:ext>
            </a:extLst>
          </p:cNvPr>
          <p:cNvSpPr/>
          <p:nvPr>
            <p:custDataLst>
              <p:tags r:id="rId39"/>
            </p:custDataLst>
          </p:nvPr>
        </p:nvSpPr>
        <p:spPr>
          <a:xfrm>
            <a:off x="790037" y="55245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odayMarkerText" hidden="1">
            <a:extLst>
              <a:ext uri="{FF2B5EF4-FFF2-40B4-BE49-F238E27FC236}">
                <a16:creationId xmlns:a16="http://schemas.microsoft.com/office/drawing/2014/main" id="{F85E65CB-8CD8-4EAD-9735-BBEC8FD68A28}"/>
              </a:ext>
            </a:extLst>
          </p:cNvPr>
          <p:cNvSpPr txBox="1"/>
          <p:nvPr>
            <p:custDataLst>
              <p:tags r:id="rId40"/>
            </p:custDataLst>
          </p:nvPr>
        </p:nvSpPr>
        <p:spPr>
          <a:xfrm>
            <a:off x="844465" y="5651500"/>
            <a:ext cx="363369" cy="184666"/>
          </a:xfrm>
          <a:prstGeom prst="rect">
            <a:avLst/>
          </a:prstGeom>
          <a:noFill/>
        </p:spPr>
        <p:txBody>
          <a:bodyPr vert="horz" wrap="none" lIns="0" tIns="0" rIns="0" bIns="0" rtlCol="0" anchor="ctr" anchorCtr="0">
            <a:spAutoFit/>
          </a:bodyPr>
          <a:lstStyle/>
          <a:p>
            <a:pPr algn="ctr"/>
            <a:r>
              <a:rPr lang="en-US" sz="1200">
                <a:solidFill>
                  <a:schemeClr val="dk1"/>
                </a:solidFill>
                <a:latin typeface="Calibri" panose="020F0502020204030204" pitchFamily="34" charset="0"/>
              </a:rPr>
              <a:t>Today</a:t>
            </a:r>
          </a:p>
        </p:txBody>
      </p:sp>
      <p:sp>
        <p:nvSpPr>
          <p:cNvPr id="9" name="OTLSHAPE_TB_00000000000000000000000000000000_TimescaleInterval1">
            <a:extLst>
              <a:ext uri="{FF2B5EF4-FFF2-40B4-BE49-F238E27FC236}">
                <a16:creationId xmlns:a16="http://schemas.microsoft.com/office/drawing/2014/main" id="{FAC097DF-FF9A-4FAF-9EFC-4E64EC4F183C}"/>
              </a:ext>
            </a:extLst>
          </p:cNvPr>
          <p:cNvSpPr txBox="1"/>
          <p:nvPr>
            <p:custDataLst>
              <p:tags r:id="rId41"/>
            </p:custDataLst>
          </p:nvPr>
        </p:nvSpPr>
        <p:spPr>
          <a:xfrm>
            <a:off x="907965" y="3591268"/>
            <a:ext cx="2032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Jan</a:t>
            </a:r>
          </a:p>
        </p:txBody>
      </p:sp>
      <p:sp>
        <p:nvSpPr>
          <p:cNvPr id="10" name="OTLSHAPE_TB_00000000000000000000000000000000_TimescaleInterval2">
            <a:extLst>
              <a:ext uri="{FF2B5EF4-FFF2-40B4-BE49-F238E27FC236}">
                <a16:creationId xmlns:a16="http://schemas.microsoft.com/office/drawing/2014/main" id="{705B455A-EE75-449C-B16E-3C41BDA00270}"/>
              </a:ext>
            </a:extLst>
          </p:cNvPr>
          <p:cNvSpPr txBox="1"/>
          <p:nvPr>
            <p:custDataLst>
              <p:tags r:id="rId42"/>
            </p:custDataLst>
          </p:nvPr>
        </p:nvSpPr>
        <p:spPr>
          <a:xfrm>
            <a:off x="1992975" y="3591268"/>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1" name="OTLSHAPE_TB_00000000000000000000000000000000_TimescaleInterval3">
            <a:extLst>
              <a:ext uri="{FF2B5EF4-FFF2-40B4-BE49-F238E27FC236}">
                <a16:creationId xmlns:a16="http://schemas.microsoft.com/office/drawing/2014/main" id="{65D2C5CE-EB63-4589-9D5D-68F67C1A30D9}"/>
              </a:ext>
            </a:extLst>
          </p:cNvPr>
          <p:cNvSpPr txBox="1"/>
          <p:nvPr>
            <p:custDataLst>
              <p:tags r:id="rId43"/>
            </p:custDataLst>
          </p:nvPr>
        </p:nvSpPr>
        <p:spPr>
          <a:xfrm>
            <a:off x="3007985" y="3591268"/>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2" name="OTLSHAPE_TB_00000000000000000000000000000000_TimescaleInterval4">
            <a:extLst>
              <a:ext uri="{FF2B5EF4-FFF2-40B4-BE49-F238E27FC236}">
                <a16:creationId xmlns:a16="http://schemas.microsoft.com/office/drawing/2014/main" id="{76DE6A0E-8BD9-4680-A8B6-692746C425F1}"/>
              </a:ext>
            </a:extLst>
          </p:cNvPr>
          <p:cNvSpPr txBox="1"/>
          <p:nvPr>
            <p:custDataLst>
              <p:tags r:id="rId44"/>
            </p:custDataLst>
          </p:nvPr>
        </p:nvSpPr>
        <p:spPr>
          <a:xfrm>
            <a:off x="4092995" y="3591268"/>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13" name="OTLSHAPE_TB_00000000000000000000000000000000_TimescaleInterval5">
            <a:extLst>
              <a:ext uri="{FF2B5EF4-FFF2-40B4-BE49-F238E27FC236}">
                <a16:creationId xmlns:a16="http://schemas.microsoft.com/office/drawing/2014/main" id="{8631D35D-078B-477E-9E35-29B94882D7D8}"/>
              </a:ext>
            </a:extLst>
          </p:cNvPr>
          <p:cNvSpPr txBox="1"/>
          <p:nvPr>
            <p:custDataLst>
              <p:tags r:id="rId45"/>
            </p:custDataLst>
          </p:nvPr>
        </p:nvSpPr>
        <p:spPr>
          <a:xfrm>
            <a:off x="5143005" y="3591268"/>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4" name="OTLSHAPE_TB_00000000000000000000000000000000_TimescaleInterval6">
            <a:extLst>
              <a:ext uri="{FF2B5EF4-FFF2-40B4-BE49-F238E27FC236}">
                <a16:creationId xmlns:a16="http://schemas.microsoft.com/office/drawing/2014/main" id="{319AC459-AD1E-47F3-9A33-72D0DF754FAA}"/>
              </a:ext>
            </a:extLst>
          </p:cNvPr>
          <p:cNvSpPr txBox="1"/>
          <p:nvPr>
            <p:custDataLst>
              <p:tags r:id="rId46"/>
            </p:custDataLst>
          </p:nvPr>
        </p:nvSpPr>
        <p:spPr>
          <a:xfrm>
            <a:off x="6228015" y="3591268"/>
            <a:ext cx="20691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Jun</a:t>
            </a:r>
          </a:p>
        </p:txBody>
      </p:sp>
      <p:sp>
        <p:nvSpPr>
          <p:cNvPr id="15" name="OTLSHAPE_TB_00000000000000000000000000000000_TimescaleInterval7">
            <a:extLst>
              <a:ext uri="{FF2B5EF4-FFF2-40B4-BE49-F238E27FC236}">
                <a16:creationId xmlns:a16="http://schemas.microsoft.com/office/drawing/2014/main" id="{A6AF5F71-0AD9-4E98-AF7E-19C425C8C756}"/>
              </a:ext>
            </a:extLst>
          </p:cNvPr>
          <p:cNvSpPr txBox="1"/>
          <p:nvPr>
            <p:custDataLst>
              <p:tags r:id="rId47"/>
            </p:custDataLst>
          </p:nvPr>
        </p:nvSpPr>
        <p:spPr>
          <a:xfrm>
            <a:off x="7278025" y="3591268"/>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cxnSp>
        <p:nvCxnSpPr>
          <p:cNvPr id="42" name="OTLSHAPE_T_565068df9f6040f48c52d4f17be1e8a2_RightVerticalConnector1" hidden="1">
            <a:extLst>
              <a:ext uri="{FF2B5EF4-FFF2-40B4-BE49-F238E27FC236}">
                <a16:creationId xmlns:a16="http://schemas.microsoft.com/office/drawing/2014/main" id="{5F62626F-5572-4C4D-910B-5943E0EAB044}"/>
              </a:ext>
            </a:extLst>
          </p:cNvPr>
          <p:cNvCxnSpPr/>
          <p:nvPr>
            <p:custDataLst>
              <p:tags r:id="rId48"/>
            </p:custDataLst>
          </p:nvPr>
        </p:nvCxnSpPr>
        <p:spPr>
          <a:xfrm flipV="1">
            <a:off x="7803156" y="5524500"/>
            <a:ext cx="0" cy="177613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49" name="OTLSHAPE_M_237c8d344b8c418aaaf5297167cbeb42_Title">
            <a:extLst>
              <a:ext uri="{FF2B5EF4-FFF2-40B4-BE49-F238E27FC236}">
                <a16:creationId xmlns:a16="http://schemas.microsoft.com/office/drawing/2014/main" id="{B12387BC-86FE-4129-927D-6BE683CEB22C}"/>
              </a:ext>
            </a:extLst>
          </p:cNvPr>
          <p:cNvSpPr txBox="1"/>
          <p:nvPr>
            <p:custDataLst>
              <p:tags r:id="rId49"/>
            </p:custDataLst>
          </p:nvPr>
        </p:nvSpPr>
        <p:spPr>
          <a:xfrm>
            <a:off x="1283067" y="1190185"/>
            <a:ext cx="20320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eDIRECT Enrollment Count Training</a:t>
            </a:r>
          </a:p>
        </p:txBody>
      </p:sp>
      <p:sp>
        <p:nvSpPr>
          <p:cNvPr id="50" name="OTLSHAPE_M_237c8d344b8c418aaaf5297167cbeb42_Date">
            <a:extLst>
              <a:ext uri="{FF2B5EF4-FFF2-40B4-BE49-F238E27FC236}">
                <a16:creationId xmlns:a16="http://schemas.microsoft.com/office/drawing/2014/main" id="{C6091488-9C3A-44BE-BF72-C02952D95632}"/>
              </a:ext>
            </a:extLst>
          </p:cNvPr>
          <p:cNvSpPr txBox="1"/>
          <p:nvPr>
            <p:custDataLst>
              <p:tags r:id="rId50"/>
            </p:custDataLst>
          </p:nvPr>
        </p:nvSpPr>
        <p:spPr>
          <a:xfrm>
            <a:off x="1283067" y="1391711"/>
            <a:ext cx="1515552"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1/7/2020</a:t>
            </a:r>
          </a:p>
        </p:txBody>
      </p:sp>
      <p:sp>
        <p:nvSpPr>
          <p:cNvPr id="51" name="OTLSHAPE_M_237c8d344b8c418aaaf5297167cbeb42_Shape">
            <a:extLst>
              <a:ext uri="{FF2B5EF4-FFF2-40B4-BE49-F238E27FC236}">
                <a16:creationId xmlns:a16="http://schemas.microsoft.com/office/drawing/2014/main" id="{0534185E-1EF8-4F0A-BD2C-06538187BDEF}"/>
              </a:ext>
            </a:extLst>
          </p:cNvPr>
          <p:cNvSpPr/>
          <p:nvPr>
            <p:custDataLst>
              <p:tags r:id="rId51"/>
            </p:custDataLst>
          </p:nvPr>
        </p:nvSpPr>
        <p:spPr>
          <a:xfrm rot="16200000">
            <a:off x="1086217" y="1308507"/>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TLSHAPE_M_7e6334774f544b7793f63c9bdc3b3f36_Title">
            <a:extLst>
              <a:ext uri="{FF2B5EF4-FFF2-40B4-BE49-F238E27FC236}">
                <a16:creationId xmlns:a16="http://schemas.microsoft.com/office/drawing/2014/main" id="{B49F4702-4BC1-4D8F-A984-69103601700E}"/>
              </a:ext>
            </a:extLst>
          </p:cNvPr>
          <p:cNvSpPr txBox="1"/>
          <p:nvPr>
            <p:custDataLst>
              <p:tags r:id="rId52"/>
            </p:custDataLst>
          </p:nvPr>
        </p:nvSpPr>
        <p:spPr>
          <a:xfrm>
            <a:off x="2543055" y="1655429"/>
            <a:ext cx="1511300" cy="170519"/>
          </a:xfrm>
          <a:prstGeom prst="rect">
            <a:avLst/>
          </a:prstGeom>
          <a:noFill/>
        </p:spPr>
        <p:txBody>
          <a:bodyPr vert="horz" wrap="square" lIns="0" tIns="0" rIns="0" bIns="0" rtlCol="0" anchor="ctr" anchorCtr="0">
            <a:spAutoFit/>
          </a:bodyPr>
          <a:lstStyle/>
          <a:p>
            <a:r>
              <a:rPr lang="en-US" sz="1100" b="1" spc="-10">
                <a:solidFill>
                  <a:schemeClr val="dk1"/>
                </a:solidFill>
                <a:latin typeface="Calibri" panose="020F0502020204030204" pitchFamily="34" charset="0"/>
              </a:rPr>
              <a:t>INSIGHT/eDIRECT Training</a:t>
            </a:r>
          </a:p>
        </p:txBody>
      </p:sp>
      <p:sp>
        <p:nvSpPr>
          <p:cNvPr id="53" name="OTLSHAPE_M_7e6334774f544b7793f63c9bdc3b3f36_Date">
            <a:extLst>
              <a:ext uri="{FF2B5EF4-FFF2-40B4-BE49-F238E27FC236}">
                <a16:creationId xmlns:a16="http://schemas.microsoft.com/office/drawing/2014/main" id="{01AAECE8-A504-40D7-BC3F-A958FBD2066E}"/>
              </a:ext>
            </a:extLst>
          </p:cNvPr>
          <p:cNvSpPr txBox="1"/>
          <p:nvPr>
            <p:custDataLst>
              <p:tags r:id="rId53"/>
            </p:custDataLst>
          </p:nvPr>
        </p:nvSpPr>
        <p:spPr>
          <a:xfrm>
            <a:off x="2543054" y="1856954"/>
            <a:ext cx="1709853"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2/11/2020</a:t>
            </a:r>
          </a:p>
        </p:txBody>
      </p:sp>
      <p:sp>
        <p:nvSpPr>
          <p:cNvPr id="54" name="OTLSHAPE_M_7e6334774f544b7793f63c9bdc3b3f36_Shape">
            <a:extLst>
              <a:ext uri="{FF2B5EF4-FFF2-40B4-BE49-F238E27FC236}">
                <a16:creationId xmlns:a16="http://schemas.microsoft.com/office/drawing/2014/main" id="{A2882C6C-1225-497E-BAC8-FD0D1DE6C3C1}"/>
              </a:ext>
            </a:extLst>
          </p:cNvPr>
          <p:cNvSpPr/>
          <p:nvPr>
            <p:custDataLst>
              <p:tags r:id="rId54"/>
            </p:custDataLst>
          </p:nvPr>
        </p:nvSpPr>
        <p:spPr>
          <a:xfrm rot="16200000">
            <a:off x="2346205" y="1773750"/>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TLSHAPE_M_279912b8b10a473d965249ba883c05fc_Title">
            <a:extLst>
              <a:ext uri="{FF2B5EF4-FFF2-40B4-BE49-F238E27FC236}">
                <a16:creationId xmlns:a16="http://schemas.microsoft.com/office/drawing/2014/main" id="{700974F8-EC1A-4045-9030-D2318C52311C}"/>
              </a:ext>
            </a:extLst>
          </p:cNvPr>
          <p:cNvSpPr txBox="1"/>
          <p:nvPr>
            <p:custDataLst>
              <p:tags r:id="rId55"/>
            </p:custDataLst>
          </p:nvPr>
        </p:nvSpPr>
        <p:spPr>
          <a:xfrm>
            <a:off x="3033059" y="2120672"/>
            <a:ext cx="21844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Spring/Summer 2020 EOG &amp; EOC Pre-Admin Training</a:t>
            </a:r>
          </a:p>
        </p:txBody>
      </p:sp>
      <p:sp>
        <p:nvSpPr>
          <p:cNvPr id="56" name="OTLSHAPE_M_279912b8b10a473d965249ba883c05fc_Date">
            <a:extLst>
              <a:ext uri="{FF2B5EF4-FFF2-40B4-BE49-F238E27FC236}">
                <a16:creationId xmlns:a16="http://schemas.microsoft.com/office/drawing/2014/main" id="{1BDF5DEF-4212-4B72-B2E8-A2A5439D79E1}"/>
              </a:ext>
            </a:extLst>
          </p:cNvPr>
          <p:cNvSpPr txBox="1"/>
          <p:nvPr>
            <p:custDataLst>
              <p:tags r:id="rId56"/>
            </p:custDataLst>
          </p:nvPr>
        </p:nvSpPr>
        <p:spPr>
          <a:xfrm>
            <a:off x="3033058" y="2492716"/>
            <a:ext cx="1709853"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2/25/2020</a:t>
            </a:r>
          </a:p>
        </p:txBody>
      </p:sp>
      <p:sp>
        <p:nvSpPr>
          <p:cNvPr id="57" name="OTLSHAPE_M_279912b8b10a473d965249ba883c05fc_Shape">
            <a:extLst>
              <a:ext uri="{FF2B5EF4-FFF2-40B4-BE49-F238E27FC236}">
                <a16:creationId xmlns:a16="http://schemas.microsoft.com/office/drawing/2014/main" id="{E8AC813F-E65B-4826-AD6E-7F419C617A0A}"/>
              </a:ext>
            </a:extLst>
          </p:cNvPr>
          <p:cNvSpPr/>
          <p:nvPr>
            <p:custDataLst>
              <p:tags r:id="rId57"/>
            </p:custDataLst>
          </p:nvPr>
        </p:nvSpPr>
        <p:spPr>
          <a:xfrm rot="16200000">
            <a:off x="2836209" y="2324253"/>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TLSHAPE_M_3e70fbc688174ffab92d82376b276141_Title">
            <a:extLst>
              <a:ext uri="{FF2B5EF4-FFF2-40B4-BE49-F238E27FC236}">
                <a16:creationId xmlns:a16="http://schemas.microsoft.com/office/drawing/2014/main" id="{44589911-77C9-4E81-8D3D-13083ADDA949}"/>
              </a:ext>
            </a:extLst>
          </p:cNvPr>
          <p:cNvSpPr txBox="1"/>
          <p:nvPr>
            <p:custDataLst>
              <p:tags r:id="rId58"/>
            </p:custDataLst>
          </p:nvPr>
        </p:nvSpPr>
        <p:spPr>
          <a:xfrm>
            <a:off x="3278062" y="2756434"/>
            <a:ext cx="23622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Spring/Summer 2020 EOC &amp; EOG Online Test Set-Up Training</a:t>
            </a:r>
          </a:p>
        </p:txBody>
      </p:sp>
      <p:sp>
        <p:nvSpPr>
          <p:cNvPr id="59" name="OTLSHAPE_M_3e70fbc688174ffab92d82376b276141_Date">
            <a:extLst>
              <a:ext uri="{FF2B5EF4-FFF2-40B4-BE49-F238E27FC236}">
                <a16:creationId xmlns:a16="http://schemas.microsoft.com/office/drawing/2014/main" id="{9FADF6BB-2752-4059-8238-9F835BE89EAD}"/>
              </a:ext>
            </a:extLst>
          </p:cNvPr>
          <p:cNvSpPr txBox="1"/>
          <p:nvPr>
            <p:custDataLst>
              <p:tags r:id="rId59"/>
            </p:custDataLst>
          </p:nvPr>
        </p:nvSpPr>
        <p:spPr>
          <a:xfrm>
            <a:off x="3278062" y="3128478"/>
            <a:ext cx="1515552"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3/3/2020</a:t>
            </a:r>
          </a:p>
        </p:txBody>
      </p:sp>
      <p:sp>
        <p:nvSpPr>
          <p:cNvPr id="60" name="OTLSHAPE_M_3e70fbc688174ffab92d82376b276141_Shape">
            <a:extLst>
              <a:ext uri="{FF2B5EF4-FFF2-40B4-BE49-F238E27FC236}">
                <a16:creationId xmlns:a16="http://schemas.microsoft.com/office/drawing/2014/main" id="{597CCB78-64BE-40C2-BCA3-8AEEA21ADEB0}"/>
              </a:ext>
            </a:extLst>
          </p:cNvPr>
          <p:cNvSpPr/>
          <p:nvPr>
            <p:custDataLst>
              <p:tags r:id="rId60"/>
            </p:custDataLst>
          </p:nvPr>
        </p:nvSpPr>
        <p:spPr>
          <a:xfrm rot="16200000">
            <a:off x="3081212" y="296001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M_1fabff9307844ded9fe134be0c185404_Title">
            <a:extLst>
              <a:ext uri="{FF2B5EF4-FFF2-40B4-BE49-F238E27FC236}">
                <a16:creationId xmlns:a16="http://schemas.microsoft.com/office/drawing/2014/main" id="{91250941-9C07-476B-907A-6BFE24A67D23}"/>
              </a:ext>
            </a:extLst>
          </p:cNvPr>
          <p:cNvSpPr txBox="1"/>
          <p:nvPr>
            <p:custDataLst>
              <p:tags r:id="rId61"/>
            </p:custDataLst>
          </p:nvPr>
        </p:nvSpPr>
        <p:spPr>
          <a:xfrm>
            <a:off x="6218089" y="2926953"/>
            <a:ext cx="20574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EOG/EOC Post-Assessment Training</a:t>
            </a:r>
          </a:p>
        </p:txBody>
      </p:sp>
      <p:sp>
        <p:nvSpPr>
          <p:cNvPr id="62" name="OTLSHAPE_M_1fabff9307844ded9fe134be0c185404_Date">
            <a:extLst>
              <a:ext uri="{FF2B5EF4-FFF2-40B4-BE49-F238E27FC236}">
                <a16:creationId xmlns:a16="http://schemas.microsoft.com/office/drawing/2014/main" id="{DF5AFF7A-5D2A-44C8-97BC-44119F773584}"/>
              </a:ext>
            </a:extLst>
          </p:cNvPr>
          <p:cNvSpPr txBox="1"/>
          <p:nvPr>
            <p:custDataLst>
              <p:tags r:id="rId62"/>
            </p:custDataLst>
          </p:nvPr>
        </p:nvSpPr>
        <p:spPr>
          <a:xfrm>
            <a:off x="6218088" y="3128478"/>
            <a:ext cx="1709853"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5/26/2020</a:t>
            </a:r>
          </a:p>
        </p:txBody>
      </p:sp>
      <p:sp>
        <p:nvSpPr>
          <p:cNvPr id="63" name="OTLSHAPE_M_1fabff9307844ded9fe134be0c185404_Shape">
            <a:extLst>
              <a:ext uri="{FF2B5EF4-FFF2-40B4-BE49-F238E27FC236}">
                <a16:creationId xmlns:a16="http://schemas.microsoft.com/office/drawing/2014/main" id="{FA3C4C53-1467-4D92-8B40-8A8F6C017E6A}"/>
              </a:ext>
            </a:extLst>
          </p:cNvPr>
          <p:cNvSpPr/>
          <p:nvPr>
            <p:custDataLst>
              <p:tags r:id="rId63"/>
            </p:custDataLst>
          </p:nvPr>
        </p:nvSpPr>
        <p:spPr>
          <a:xfrm rot="16200000">
            <a:off x="6021239" y="3045274"/>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TLSHAPE_T_323e1b535e224845adbbec7d8c7db48a_Shape">
            <a:extLst>
              <a:ext uri="{FF2B5EF4-FFF2-40B4-BE49-F238E27FC236}">
                <a16:creationId xmlns:a16="http://schemas.microsoft.com/office/drawing/2014/main" id="{8CFAF5C7-3A8E-454D-A72F-9532FDFB0449}"/>
              </a:ext>
            </a:extLst>
          </p:cNvPr>
          <p:cNvSpPr/>
          <p:nvPr>
            <p:custDataLst>
              <p:tags r:id="rId64"/>
            </p:custDataLst>
          </p:nvPr>
        </p:nvSpPr>
        <p:spPr>
          <a:xfrm>
            <a:off x="1264469" y="4146915"/>
            <a:ext cx="4318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TLSHAPE_T_323e1b535e224845adbbec7d8c7db48a_ShapePercentage" hidden="1">
            <a:extLst>
              <a:ext uri="{FF2B5EF4-FFF2-40B4-BE49-F238E27FC236}">
                <a16:creationId xmlns:a16="http://schemas.microsoft.com/office/drawing/2014/main" id="{DC4CBC80-886E-468D-A6F3-F0043440E6F2}"/>
              </a:ext>
            </a:extLst>
          </p:cNvPr>
          <p:cNvSpPr/>
          <p:nvPr>
            <p:custDataLst>
              <p:tags r:id="rId65"/>
            </p:custDataLst>
          </p:nvPr>
        </p:nvSpPr>
        <p:spPr>
          <a:xfrm>
            <a:off x="1264469" y="5796619"/>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TLSHAPE_T_323e1b535e224845adbbec7d8c7db48a_Duration" hidden="1">
            <a:extLst>
              <a:ext uri="{FF2B5EF4-FFF2-40B4-BE49-F238E27FC236}">
                <a16:creationId xmlns:a16="http://schemas.microsoft.com/office/drawing/2014/main" id="{F195554E-42A2-47B0-9887-20F6431485A1}"/>
              </a:ext>
            </a:extLst>
          </p:cNvPr>
          <p:cNvSpPr txBox="1"/>
          <p:nvPr>
            <p:custDataLst>
              <p:tags r:id="rId66"/>
            </p:custDataLst>
          </p:nvPr>
        </p:nvSpPr>
        <p:spPr>
          <a:xfrm>
            <a:off x="0" y="5727700"/>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255" name="OTLSHAPE_T_323e1b535e224845adbbec7d8c7db48a_TextPercentage" hidden="1">
            <a:extLst>
              <a:ext uri="{FF2B5EF4-FFF2-40B4-BE49-F238E27FC236}">
                <a16:creationId xmlns:a16="http://schemas.microsoft.com/office/drawing/2014/main" id="{E4DEB14C-3E71-415F-B875-EABF2E7AD812}"/>
              </a:ext>
            </a:extLst>
          </p:cNvPr>
          <p:cNvSpPr txBox="1"/>
          <p:nvPr>
            <p:custDataLst>
              <p:tags r:id="rId67"/>
            </p:custDataLst>
          </p:nvPr>
        </p:nvSpPr>
        <p:spPr>
          <a:xfrm>
            <a:off x="0" y="5882725"/>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56" name="OTLSHAPE_T_323e1b535e224845adbbec7d8c7db48a_StartDate" hidden="1">
            <a:extLst>
              <a:ext uri="{FF2B5EF4-FFF2-40B4-BE49-F238E27FC236}">
                <a16:creationId xmlns:a16="http://schemas.microsoft.com/office/drawing/2014/main" id="{BBB335D0-6745-4EA1-8D43-286769AA8084}"/>
              </a:ext>
            </a:extLst>
          </p:cNvPr>
          <p:cNvSpPr txBox="1"/>
          <p:nvPr>
            <p:custDataLst>
              <p:tags r:id="rId68"/>
            </p:custDataLst>
          </p:nvPr>
        </p:nvSpPr>
        <p:spPr>
          <a:xfrm>
            <a:off x="0" y="588272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7" name="OTLSHAPE_T_323e1b535e224845adbbec7d8c7db48a_EndDate" hidden="1">
            <a:extLst>
              <a:ext uri="{FF2B5EF4-FFF2-40B4-BE49-F238E27FC236}">
                <a16:creationId xmlns:a16="http://schemas.microsoft.com/office/drawing/2014/main" id="{64C856CA-412F-40CD-8113-E3632E349503}"/>
              </a:ext>
            </a:extLst>
          </p:cNvPr>
          <p:cNvSpPr txBox="1"/>
          <p:nvPr>
            <p:custDataLst>
              <p:tags r:id="rId69"/>
            </p:custDataLst>
          </p:nvPr>
        </p:nvSpPr>
        <p:spPr>
          <a:xfrm>
            <a:off x="0" y="5882725"/>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58" name="OTLSHAPE_T_323e1b535e224845adbbec7d8c7db48a_Title">
            <a:extLst>
              <a:ext uri="{FF2B5EF4-FFF2-40B4-BE49-F238E27FC236}">
                <a16:creationId xmlns:a16="http://schemas.microsoft.com/office/drawing/2014/main" id="{B1FF9B75-11B8-494A-BEF9-7E71CE04A628}"/>
              </a:ext>
            </a:extLst>
          </p:cNvPr>
          <p:cNvSpPr txBox="1"/>
          <p:nvPr>
            <p:custDataLst>
              <p:tags r:id="rId70"/>
            </p:custDataLst>
          </p:nvPr>
        </p:nvSpPr>
        <p:spPr>
          <a:xfrm>
            <a:off x="416660" y="4077996"/>
            <a:ext cx="800100" cy="34103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January 2020 </a:t>
            </a:r>
            <a:br>
              <a:rPr lang="en-US" sz="1100" b="1" spc="-4">
                <a:solidFill>
                  <a:schemeClr val="dk1"/>
                </a:solidFill>
                <a:latin typeface="Calibri" panose="020F0502020204030204" pitchFamily="34" charset="0"/>
              </a:rPr>
            </a:br>
            <a:r>
              <a:rPr lang="en-US" sz="1100" b="1" spc="-4">
                <a:solidFill>
                  <a:schemeClr val="dk1"/>
                </a:solidFill>
                <a:latin typeface="Calibri" panose="020F0502020204030204" pitchFamily="34" charset="0"/>
              </a:rPr>
              <a:t>EOC MM</a:t>
            </a:r>
          </a:p>
        </p:txBody>
      </p:sp>
      <p:sp>
        <p:nvSpPr>
          <p:cNvPr id="259" name="OTLSHAPE_T_323e1b535e224845adbbec7d8c7db48a_JoinedDate">
            <a:extLst>
              <a:ext uri="{FF2B5EF4-FFF2-40B4-BE49-F238E27FC236}">
                <a16:creationId xmlns:a16="http://schemas.microsoft.com/office/drawing/2014/main" id="{3A26CFA8-BE27-4DE5-8F67-48B5C7FDD8A6}"/>
              </a:ext>
            </a:extLst>
          </p:cNvPr>
          <p:cNvSpPr txBox="1"/>
          <p:nvPr>
            <p:custDataLst>
              <p:tags r:id="rId71"/>
            </p:custDataLst>
          </p:nvPr>
        </p:nvSpPr>
        <p:spPr>
          <a:xfrm>
            <a:off x="1735249" y="4171002"/>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1/13/2020 - 1/24/2020</a:t>
            </a:r>
          </a:p>
        </p:txBody>
      </p:sp>
      <p:sp>
        <p:nvSpPr>
          <p:cNvPr id="260" name="OTLSHAPE_T_aa5764fe3c33448b8a30fdd955418996_Shape">
            <a:extLst>
              <a:ext uri="{FF2B5EF4-FFF2-40B4-BE49-F238E27FC236}">
                <a16:creationId xmlns:a16="http://schemas.microsoft.com/office/drawing/2014/main" id="{006E42D5-5CA5-4798-895C-D0387987FC8B}"/>
              </a:ext>
            </a:extLst>
          </p:cNvPr>
          <p:cNvSpPr/>
          <p:nvPr>
            <p:custDataLst>
              <p:tags r:id="rId72"/>
            </p:custDataLst>
          </p:nvPr>
        </p:nvSpPr>
        <p:spPr>
          <a:xfrm>
            <a:off x="2244479" y="4482533"/>
            <a:ext cx="4318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TLSHAPE_T_aa5764fe3c33448b8a30fdd955418996_ShapePercentage" hidden="1">
            <a:extLst>
              <a:ext uri="{FF2B5EF4-FFF2-40B4-BE49-F238E27FC236}">
                <a16:creationId xmlns:a16="http://schemas.microsoft.com/office/drawing/2014/main" id="{124EEC47-5A7B-4FB5-81B6-2FB5114A1E21}"/>
              </a:ext>
            </a:extLst>
          </p:cNvPr>
          <p:cNvSpPr/>
          <p:nvPr>
            <p:custDataLst>
              <p:tags r:id="rId73"/>
            </p:custDataLst>
          </p:nvPr>
        </p:nvSpPr>
        <p:spPr>
          <a:xfrm>
            <a:off x="2244479" y="61322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TLSHAPE_T_aa5764fe3c33448b8a30fdd955418996_Duration" hidden="1">
            <a:extLst>
              <a:ext uri="{FF2B5EF4-FFF2-40B4-BE49-F238E27FC236}">
                <a16:creationId xmlns:a16="http://schemas.microsoft.com/office/drawing/2014/main" id="{15F9EF33-0144-4DF6-A02D-70D905294721}"/>
              </a:ext>
            </a:extLst>
          </p:cNvPr>
          <p:cNvSpPr txBox="1"/>
          <p:nvPr>
            <p:custDataLst>
              <p:tags r:id="rId74"/>
            </p:custDataLst>
          </p:nvPr>
        </p:nvSpPr>
        <p:spPr>
          <a:xfrm>
            <a:off x="0" y="61322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263" name="OTLSHAPE_T_aa5764fe3c33448b8a30fdd955418996_TextPercentage" hidden="1">
            <a:extLst>
              <a:ext uri="{FF2B5EF4-FFF2-40B4-BE49-F238E27FC236}">
                <a16:creationId xmlns:a16="http://schemas.microsoft.com/office/drawing/2014/main" id="{333442A1-31D2-420D-8099-B9869AB39E74}"/>
              </a:ext>
            </a:extLst>
          </p:cNvPr>
          <p:cNvSpPr txBox="1"/>
          <p:nvPr>
            <p:custDataLst>
              <p:tags r:id="rId75"/>
            </p:custDataLst>
          </p:nvPr>
        </p:nvSpPr>
        <p:spPr>
          <a:xfrm>
            <a:off x="0" y="62872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64" name="OTLSHAPE_T_aa5764fe3c33448b8a30fdd955418996_StartDate" hidden="1">
            <a:extLst>
              <a:ext uri="{FF2B5EF4-FFF2-40B4-BE49-F238E27FC236}">
                <a16:creationId xmlns:a16="http://schemas.microsoft.com/office/drawing/2014/main" id="{247CDB3D-324C-4C92-AAA1-7D4EF88BD428}"/>
              </a:ext>
            </a:extLst>
          </p:cNvPr>
          <p:cNvSpPr txBox="1"/>
          <p:nvPr>
            <p:custDataLst>
              <p:tags r:id="rId76"/>
            </p:custDataLst>
          </p:nvPr>
        </p:nvSpPr>
        <p:spPr>
          <a:xfrm>
            <a:off x="0" y="62872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5" name="OTLSHAPE_T_aa5764fe3c33448b8a30fdd955418996_EndDate" hidden="1">
            <a:extLst>
              <a:ext uri="{FF2B5EF4-FFF2-40B4-BE49-F238E27FC236}">
                <a16:creationId xmlns:a16="http://schemas.microsoft.com/office/drawing/2014/main" id="{EF96E10C-FEE4-4888-80CE-0EB86083F8B0}"/>
              </a:ext>
            </a:extLst>
          </p:cNvPr>
          <p:cNvSpPr txBox="1"/>
          <p:nvPr>
            <p:custDataLst>
              <p:tags r:id="rId77"/>
            </p:custDataLst>
          </p:nvPr>
        </p:nvSpPr>
        <p:spPr>
          <a:xfrm>
            <a:off x="0" y="62872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66" name="OTLSHAPE_T_aa5764fe3c33448b8a30fdd955418996_Title">
            <a:extLst>
              <a:ext uri="{FF2B5EF4-FFF2-40B4-BE49-F238E27FC236}">
                <a16:creationId xmlns:a16="http://schemas.microsoft.com/office/drawing/2014/main" id="{4B6CE4C8-D366-4AA8-A388-5A1E26E8C87C}"/>
              </a:ext>
            </a:extLst>
          </p:cNvPr>
          <p:cNvSpPr txBox="1"/>
          <p:nvPr>
            <p:custDataLst>
              <p:tags r:id="rId78"/>
            </p:custDataLst>
          </p:nvPr>
        </p:nvSpPr>
        <p:spPr>
          <a:xfrm>
            <a:off x="819877" y="4498874"/>
            <a:ext cx="13843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February 2020 EOC MM</a:t>
            </a:r>
          </a:p>
        </p:txBody>
      </p:sp>
      <p:sp>
        <p:nvSpPr>
          <p:cNvPr id="267" name="OTLSHAPE_T_aa5764fe3c33448b8a30fdd955418996_JoinedDate">
            <a:extLst>
              <a:ext uri="{FF2B5EF4-FFF2-40B4-BE49-F238E27FC236}">
                <a16:creationId xmlns:a16="http://schemas.microsoft.com/office/drawing/2014/main" id="{334308F3-9085-4E97-8D23-04A111AD6A6E}"/>
              </a:ext>
            </a:extLst>
          </p:cNvPr>
          <p:cNvSpPr txBox="1"/>
          <p:nvPr>
            <p:custDataLst>
              <p:tags r:id="rId79"/>
            </p:custDataLst>
          </p:nvPr>
        </p:nvSpPr>
        <p:spPr>
          <a:xfrm>
            <a:off x="2715258" y="45066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2/10/2020 - 2/21/2020</a:t>
            </a:r>
          </a:p>
        </p:txBody>
      </p:sp>
      <p:sp>
        <p:nvSpPr>
          <p:cNvPr id="268" name="OTLSHAPE_T_571edca71d4244198b8424a5f017c679_Shape">
            <a:extLst>
              <a:ext uri="{FF2B5EF4-FFF2-40B4-BE49-F238E27FC236}">
                <a16:creationId xmlns:a16="http://schemas.microsoft.com/office/drawing/2014/main" id="{B0FD2D21-DB1E-4B2B-9AAB-38479EC6DC9C}"/>
              </a:ext>
            </a:extLst>
          </p:cNvPr>
          <p:cNvSpPr/>
          <p:nvPr>
            <p:custDataLst>
              <p:tags r:id="rId80"/>
            </p:custDataLst>
          </p:nvPr>
        </p:nvSpPr>
        <p:spPr>
          <a:xfrm>
            <a:off x="3224488" y="4749233"/>
            <a:ext cx="4318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TLSHAPE_T_571edca71d4244198b8424a5f017c679_ShapePercentage" hidden="1">
            <a:extLst>
              <a:ext uri="{FF2B5EF4-FFF2-40B4-BE49-F238E27FC236}">
                <a16:creationId xmlns:a16="http://schemas.microsoft.com/office/drawing/2014/main" id="{42CA05EA-663C-4DA7-A794-4EE27EFD16F0}"/>
              </a:ext>
            </a:extLst>
          </p:cNvPr>
          <p:cNvSpPr/>
          <p:nvPr>
            <p:custDataLst>
              <p:tags r:id="rId81"/>
            </p:custDataLst>
          </p:nvPr>
        </p:nvSpPr>
        <p:spPr>
          <a:xfrm>
            <a:off x="3224488" y="63989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TLSHAPE_T_571edca71d4244198b8424a5f017c679_Duration" hidden="1">
            <a:extLst>
              <a:ext uri="{FF2B5EF4-FFF2-40B4-BE49-F238E27FC236}">
                <a16:creationId xmlns:a16="http://schemas.microsoft.com/office/drawing/2014/main" id="{1954A2D2-1F7D-4D7B-83FA-CF4E7C85B8DA}"/>
              </a:ext>
            </a:extLst>
          </p:cNvPr>
          <p:cNvSpPr txBox="1"/>
          <p:nvPr>
            <p:custDataLst>
              <p:tags r:id="rId82"/>
            </p:custDataLst>
          </p:nvPr>
        </p:nvSpPr>
        <p:spPr>
          <a:xfrm>
            <a:off x="0" y="63989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12 days</a:t>
            </a:r>
          </a:p>
        </p:txBody>
      </p:sp>
      <p:sp>
        <p:nvSpPr>
          <p:cNvPr id="271" name="OTLSHAPE_T_571edca71d4244198b8424a5f017c679_TextPercentage" hidden="1">
            <a:extLst>
              <a:ext uri="{FF2B5EF4-FFF2-40B4-BE49-F238E27FC236}">
                <a16:creationId xmlns:a16="http://schemas.microsoft.com/office/drawing/2014/main" id="{8F90BE6B-C246-476C-9F44-9EFB84AA685E}"/>
              </a:ext>
            </a:extLst>
          </p:cNvPr>
          <p:cNvSpPr txBox="1"/>
          <p:nvPr>
            <p:custDataLst>
              <p:tags r:id="rId83"/>
            </p:custDataLst>
          </p:nvPr>
        </p:nvSpPr>
        <p:spPr>
          <a:xfrm>
            <a:off x="0" y="65539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72" name="OTLSHAPE_T_571edca71d4244198b8424a5f017c679_StartDate" hidden="1">
            <a:extLst>
              <a:ext uri="{FF2B5EF4-FFF2-40B4-BE49-F238E27FC236}">
                <a16:creationId xmlns:a16="http://schemas.microsoft.com/office/drawing/2014/main" id="{41ED1C2E-E2D7-4AF2-ABB2-292179893D7F}"/>
              </a:ext>
            </a:extLst>
          </p:cNvPr>
          <p:cNvSpPr txBox="1"/>
          <p:nvPr>
            <p:custDataLst>
              <p:tags r:id="rId84"/>
            </p:custDataLst>
          </p:nvPr>
        </p:nvSpPr>
        <p:spPr>
          <a:xfrm>
            <a:off x="0" y="65539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3" name="OTLSHAPE_T_571edca71d4244198b8424a5f017c679_EndDate" hidden="1">
            <a:extLst>
              <a:ext uri="{FF2B5EF4-FFF2-40B4-BE49-F238E27FC236}">
                <a16:creationId xmlns:a16="http://schemas.microsoft.com/office/drawing/2014/main" id="{12AFBEE8-0082-4CD9-8A3D-0399F1972C18}"/>
              </a:ext>
            </a:extLst>
          </p:cNvPr>
          <p:cNvSpPr txBox="1"/>
          <p:nvPr>
            <p:custDataLst>
              <p:tags r:id="rId85"/>
            </p:custDataLst>
          </p:nvPr>
        </p:nvSpPr>
        <p:spPr>
          <a:xfrm>
            <a:off x="0" y="65539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74" name="OTLSHAPE_T_571edca71d4244198b8424a5f017c679_Title">
            <a:extLst>
              <a:ext uri="{FF2B5EF4-FFF2-40B4-BE49-F238E27FC236}">
                <a16:creationId xmlns:a16="http://schemas.microsoft.com/office/drawing/2014/main" id="{477E2C98-4CE8-4959-9B12-F315D57CCFA4}"/>
              </a:ext>
            </a:extLst>
          </p:cNvPr>
          <p:cNvSpPr txBox="1"/>
          <p:nvPr>
            <p:custDataLst>
              <p:tags r:id="rId86"/>
            </p:custDataLst>
          </p:nvPr>
        </p:nvSpPr>
        <p:spPr>
          <a:xfrm>
            <a:off x="1945132" y="4765574"/>
            <a:ext cx="12319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March 2020 EOC MM</a:t>
            </a:r>
          </a:p>
        </p:txBody>
      </p:sp>
      <p:sp>
        <p:nvSpPr>
          <p:cNvPr id="275" name="OTLSHAPE_T_571edca71d4244198b8424a5f017c679_JoinedDate">
            <a:extLst>
              <a:ext uri="{FF2B5EF4-FFF2-40B4-BE49-F238E27FC236}">
                <a16:creationId xmlns:a16="http://schemas.microsoft.com/office/drawing/2014/main" id="{D332E7BD-CDCC-4427-A182-AC823A62BED4}"/>
              </a:ext>
            </a:extLst>
          </p:cNvPr>
          <p:cNvSpPr txBox="1"/>
          <p:nvPr>
            <p:custDataLst>
              <p:tags r:id="rId87"/>
            </p:custDataLst>
          </p:nvPr>
        </p:nvSpPr>
        <p:spPr>
          <a:xfrm>
            <a:off x="3695267" y="47733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3/9/2020 - 3/20/2020</a:t>
            </a:r>
          </a:p>
        </p:txBody>
      </p:sp>
      <p:sp>
        <p:nvSpPr>
          <p:cNvPr id="276" name="OTLSHAPE_T_6663adb17a2b4b318010321c0f7a6485_Shape">
            <a:extLst>
              <a:ext uri="{FF2B5EF4-FFF2-40B4-BE49-F238E27FC236}">
                <a16:creationId xmlns:a16="http://schemas.microsoft.com/office/drawing/2014/main" id="{52976951-2DB9-4556-AA72-04A62EA171EB}"/>
              </a:ext>
            </a:extLst>
          </p:cNvPr>
          <p:cNvSpPr/>
          <p:nvPr>
            <p:custDataLst>
              <p:tags r:id="rId88"/>
            </p:custDataLst>
          </p:nvPr>
        </p:nvSpPr>
        <p:spPr>
          <a:xfrm>
            <a:off x="4204497" y="5015933"/>
            <a:ext cx="14097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TLSHAPE_T_6663adb17a2b4b318010321c0f7a6485_ShapePercentage" hidden="1">
            <a:extLst>
              <a:ext uri="{FF2B5EF4-FFF2-40B4-BE49-F238E27FC236}">
                <a16:creationId xmlns:a16="http://schemas.microsoft.com/office/drawing/2014/main" id="{436CAD18-80C7-4367-8DE8-7B47ABF24FD2}"/>
              </a:ext>
            </a:extLst>
          </p:cNvPr>
          <p:cNvSpPr/>
          <p:nvPr>
            <p:custDataLst>
              <p:tags r:id="rId89"/>
            </p:custDataLst>
          </p:nvPr>
        </p:nvSpPr>
        <p:spPr>
          <a:xfrm>
            <a:off x="4204497" y="66656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TLSHAPE_T_6663adb17a2b4b318010321c0f7a6485_Duration" hidden="1">
            <a:extLst>
              <a:ext uri="{FF2B5EF4-FFF2-40B4-BE49-F238E27FC236}">
                <a16:creationId xmlns:a16="http://schemas.microsoft.com/office/drawing/2014/main" id="{D0E8349F-84BB-47D0-ACB0-DA085E79F193}"/>
              </a:ext>
            </a:extLst>
          </p:cNvPr>
          <p:cNvSpPr txBox="1"/>
          <p:nvPr>
            <p:custDataLst>
              <p:tags r:id="rId90"/>
            </p:custDataLst>
          </p:nvPr>
        </p:nvSpPr>
        <p:spPr>
          <a:xfrm>
            <a:off x="0" y="66656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279" name="OTLSHAPE_T_6663adb17a2b4b318010321c0f7a6485_TextPercentage" hidden="1">
            <a:extLst>
              <a:ext uri="{FF2B5EF4-FFF2-40B4-BE49-F238E27FC236}">
                <a16:creationId xmlns:a16="http://schemas.microsoft.com/office/drawing/2014/main" id="{03FA44E0-2AD7-440B-95E8-BA79217CC9D0}"/>
              </a:ext>
            </a:extLst>
          </p:cNvPr>
          <p:cNvSpPr txBox="1"/>
          <p:nvPr>
            <p:custDataLst>
              <p:tags r:id="rId91"/>
            </p:custDataLst>
          </p:nvPr>
        </p:nvSpPr>
        <p:spPr>
          <a:xfrm>
            <a:off x="0" y="68206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80" name="OTLSHAPE_T_6663adb17a2b4b318010321c0f7a6485_StartDate" hidden="1">
            <a:extLst>
              <a:ext uri="{FF2B5EF4-FFF2-40B4-BE49-F238E27FC236}">
                <a16:creationId xmlns:a16="http://schemas.microsoft.com/office/drawing/2014/main" id="{08F4240A-1ED4-4AD6-9FD5-571CE04DF840}"/>
              </a:ext>
            </a:extLst>
          </p:cNvPr>
          <p:cNvSpPr txBox="1"/>
          <p:nvPr>
            <p:custDataLst>
              <p:tags r:id="rId92"/>
            </p:custDataLst>
          </p:nvPr>
        </p:nvSpPr>
        <p:spPr>
          <a:xfrm>
            <a:off x="0" y="68206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1" name="OTLSHAPE_T_6663adb17a2b4b318010321c0f7a6485_EndDate" hidden="1">
            <a:extLst>
              <a:ext uri="{FF2B5EF4-FFF2-40B4-BE49-F238E27FC236}">
                <a16:creationId xmlns:a16="http://schemas.microsoft.com/office/drawing/2014/main" id="{F59523B9-B5E2-4073-95EB-609C86C6137E}"/>
              </a:ext>
            </a:extLst>
          </p:cNvPr>
          <p:cNvSpPr txBox="1"/>
          <p:nvPr>
            <p:custDataLst>
              <p:tags r:id="rId93"/>
            </p:custDataLst>
          </p:nvPr>
        </p:nvSpPr>
        <p:spPr>
          <a:xfrm>
            <a:off x="0" y="68206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2" name="OTLSHAPE_T_6663adb17a2b4b318010321c0f7a6485_JoinedDate">
            <a:extLst>
              <a:ext uri="{FF2B5EF4-FFF2-40B4-BE49-F238E27FC236}">
                <a16:creationId xmlns:a16="http://schemas.microsoft.com/office/drawing/2014/main" id="{142F1777-09F9-45DB-B9CE-48E929F081D5}"/>
              </a:ext>
            </a:extLst>
          </p:cNvPr>
          <p:cNvSpPr txBox="1"/>
          <p:nvPr>
            <p:custDataLst>
              <p:tags r:id="rId94"/>
            </p:custDataLst>
          </p:nvPr>
        </p:nvSpPr>
        <p:spPr>
          <a:xfrm>
            <a:off x="5655285" y="50400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4/6/2020 - 5/15/2020</a:t>
            </a:r>
          </a:p>
        </p:txBody>
      </p:sp>
      <p:sp>
        <p:nvSpPr>
          <p:cNvPr id="283" name="OTLSHAPE_T_6663adb17a2b4b318010321c0f7a6485_Title">
            <a:extLst>
              <a:ext uri="{FF2B5EF4-FFF2-40B4-BE49-F238E27FC236}">
                <a16:creationId xmlns:a16="http://schemas.microsoft.com/office/drawing/2014/main" id="{99ABFB76-1252-437F-A554-0FE1204030D1}"/>
              </a:ext>
            </a:extLst>
          </p:cNvPr>
          <p:cNvSpPr txBox="1"/>
          <p:nvPr>
            <p:custDataLst>
              <p:tags r:id="rId95"/>
            </p:custDataLst>
          </p:nvPr>
        </p:nvSpPr>
        <p:spPr>
          <a:xfrm>
            <a:off x="4423542" y="5032274"/>
            <a:ext cx="9652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Spring 2020 EOG</a:t>
            </a:r>
          </a:p>
        </p:txBody>
      </p:sp>
      <p:sp>
        <p:nvSpPr>
          <p:cNvPr id="284" name="OTLSHAPE_T_afe22ec89ee04d48aeebe60dfe459ee1_Shape">
            <a:extLst>
              <a:ext uri="{FF2B5EF4-FFF2-40B4-BE49-F238E27FC236}">
                <a16:creationId xmlns:a16="http://schemas.microsoft.com/office/drawing/2014/main" id="{50CDCB2E-BBE7-4832-8BFA-84CD0A065B04}"/>
              </a:ext>
            </a:extLst>
          </p:cNvPr>
          <p:cNvSpPr/>
          <p:nvPr>
            <p:custDataLst>
              <p:tags r:id="rId96"/>
            </p:custDataLst>
          </p:nvPr>
        </p:nvSpPr>
        <p:spPr>
          <a:xfrm>
            <a:off x="4694501" y="5282633"/>
            <a:ext cx="14097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TLSHAPE_T_afe22ec89ee04d48aeebe60dfe459ee1_ShapePercentage" hidden="1">
            <a:extLst>
              <a:ext uri="{FF2B5EF4-FFF2-40B4-BE49-F238E27FC236}">
                <a16:creationId xmlns:a16="http://schemas.microsoft.com/office/drawing/2014/main" id="{34F126F3-0628-44F7-B195-2B2D9FBD6C72}"/>
              </a:ext>
            </a:extLst>
          </p:cNvPr>
          <p:cNvSpPr/>
          <p:nvPr>
            <p:custDataLst>
              <p:tags r:id="rId97"/>
            </p:custDataLst>
          </p:nvPr>
        </p:nvSpPr>
        <p:spPr>
          <a:xfrm>
            <a:off x="4694501" y="69323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TLSHAPE_T_afe22ec89ee04d48aeebe60dfe459ee1_Duration" hidden="1">
            <a:extLst>
              <a:ext uri="{FF2B5EF4-FFF2-40B4-BE49-F238E27FC236}">
                <a16:creationId xmlns:a16="http://schemas.microsoft.com/office/drawing/2014/main" id="{B5184336-23F3-442E-8006-CF1CD7CFFB28}"/>
              </a:ext>
            </a:extLst>
          </p:cNvPr>
          <p:cNvSpPr txBox="1"/>
          <p:nvPr>
            <p:custDataLst>
              <p:tags r:id="rId98"/>
            </p:custDataLst>
          </p:nvPr>
        </p:nvSpPr>
        <p:spPr>
          <a:xfrm>
            <a:off x="0" y="69323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287" name="OTLSHAPE_T_afe22ec89ee04d48aeebe60dfe459ee1_TextPercentage" hidden="1">
            <a:extLst>
              <a:ext uri="{FF2B5EF4-FFF2-40B4-BE49-F238E27FC236}">
                <a16:creationId xmlns:a16="http://schemas.microsoft.com/office/drawing/2014/main" id="{55371741-B60B-48E8-9294-53F4D6462E28}"/>
              </a:ext>
            </a:extLst>
          </p:cNvPr>
          <p:cNvSpPr txBox="1"/>
          <p:nvPr>
            <p:custDataLst>
              <p:tags r:id="rId99"/>
            </p:custDataLst>
          </p:nvPr>
        </p:nvSpPr>
        <p:spPr>
          <a:xfrm>
            <a:off x="0" y="70873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88" name="OTLSHAPE_T_afe22ec89ee04d48aeebe60dfe459ee1_StartDate" hidden="1">
            <a:extLst>
              <a:ext uri="{FF2B5EF4-FFF2-40B4-BE49-F238E27FC236}">
                <a16:creationId xmlns:a16="http://schemas.microsoft.com/office/drawing/2014/main" id="{ACDCBEFA-F802-4097-B0EC-7F9C36A94C1D}"/>
              </a:ext>
            </a:extLst>
          </p:cNvPr>
          <p:cNvSpPr txBox="1"/>
          <p:nvPr>
            <p:custDataLst>
              <p:tags r:id="rId100"/>
            </p:custDataLst>
          </p:nvPr>
        </p:nvSpPr>
        <p:spPr>
          <a:xfrm>
            <a:off x="0" y="70873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89" name="OTLSHAPE_T_afe22ec89ee04d48aeebe60dfe459ee1_EndDate" hidden="1">
            <a:extLst>
              <a:ext uri="{FF2B5EF4-FFF2-40B4-BE49-F238E27FC236}">
                <a16:creationId xmlns:a16="http://schemas.microsoft.com/office/drawing/2014/main" id="{78F774CC-6E47-4887-8EC3-C3CDE2151BA1}"/>
              </a:ext>
            </a:extLst>
          </p:cNvPr>
          <p:cNvSpPr txBox="1"/>
          <p:nvPr>
            <p:custDataLst>
              <p:tags r:id="rId101"/>
            </p:custDataLst>
          </p:nvPr>
        </p:nvSpPr>
        <p:spPr>
          <a:xfrm>
            <a:off x="0" y="70873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0" name="OTLSHAPE_T_afe22ec89ee04d48aeebe60dfe459ee1_JoinedDate">
            <a:extLst>
              <a:ext uri="{FF2B5EF4-FFF2-40B4-BE49-F238E27FC236}">
                <a16:creationId xmlns:a16="http://schemas.microsoft.com/office/drawing/2014/main" id="{139EC58E-EF93-4F3E-896A-D88E4AFEAC79}"/>
              </a:ext>
            </a:extLst>
          </p:cNvPr>
          <p:cNvSpPr txBox="1"/>
          <p:nvPr>
            <p:custDataLst>
              <p:tags r:id="rId102"/>
            </p:custDataLst>
          </p:nvPr>
        </p:nvSpPr>
        <p:spPr>
          <a:xfrm>
            <a:off x="6145290" y="53067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4/20/2020 - 5/29/2020</a:t>
            </a:r>
          </a:p>
        </p:txBody>
      </p:sp>
      <p:sp>
        <p:nvSpPr>
          <p:cNvPr id="291" name="OTLSHAPE_T_afe22ec89ee04d48aeebe60dfe459ee1_Title">
            <a:extLst>
              <a:ext uri="{FF2B5EF4-FFF2-40B4-BE49-F238E27FC236}">
                <a16:creationId xmlns:a16="http://schemas.microsoft.com/office/drawing/2014/main" id="{5E553290-012E-4CFE-8142-4078A5F8009F}"/>
              </a:ext>
            </a:extLst>
          </p:cNvPr>
          <p:cNvSpPr txBox="1"/>
          <p:nvPr>
            <p:custDataLst>
              <p:tags r:id="rId103"/>
            </p:custDataLst>
          </p:nvPr>
        </p:nvSpPr>
        <p:spPr>
          <a:xfrm>
            <a:off x="4921082" y="5298974"/>
            <a:ext cx="9525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Spring 2020 EOC</a:t>
            </a:r>
          </a:p>
        </p:txBody>
      </p:sp>
      <p:sp>
        <p:nvSpPr>
          <p:cNvPr id="292" name="OTLSHAPE_T_565068df9f6040f48c52d4f17be1e8a2_Shape">
            <a:extLst>
              <a:ext uri="{FF2B5EF4-FFF2-40B4-BE49-F238E27FC236}">
                <a16:creationId xmlns:a16="http://schemas.microsoft.com/office/drawing/2014/main" id="{17B17C30-A835-489C-904C-B70566D0F45F}"/>
              </a:ext>
            </a:extLst>
          </p:cNvPr>
          <p:cNvSpPr/>
          <p:nvPr>
            <p:custDataLst>
              <p:tags r:id="rId104"/>
            </p:custDataLst>
          </p:nvPr>
        </p:nvSpPr>
        <p:spPr>
          <a:xfrm>
            <a:off x="5429508" y="5549333"/>
            <a:ext cx="23876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TLSHAPE_T_565068df9f6040f48c52d4f17be1e8a2_ShapePercentage" hidden="1">
            <a:extLst>
              <a:ext uri="{FF2B5EF4-FFF2-40B4-BE49-F238E27FC236}">
                <a16:creationId xmlns:a16="http://schemas.microsoft.com/office/drawing/2014/main" id="{F2AA9A15-B32E-4B96-B903-41B4BAE3B6BB}"/>
              </a:ext>
            </a:extLst>
          </p:cNvPr>
          <p:cNvSpPr/>
          <p:nvPr>
            <p:custDataLst>
              <p:tags r:id="rId105"/>
            </p:custDataLst>
          </p:nvPr>
        </p:nvSpPr>
        <p:spPr>
          <a:xfrm>
            <a:off x="5429508" y="71990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TLSHAPE_T_565068df9f6040f48c52d4f17be1e8a2_Duration" hidden="1">
            <a:extLst>
              <a:ext uri="{FF2B5EF4-FFF2-40B4-BE49-F238E27FC236}">
                <a16:creationId xmlns:a16="http://schemas.microsoft.com/office/drawing/2014/main" id="{2B77BFC6-9EC9-4ABA-80C2-B9DE028453AD}"/>
              </a:ext>
            </a:extLst>
          </p:cNvPr>
          <p:cNvSpPr txBox="1"/>
          <p:nvPr>
            <p:custDataLst>
              <p:tags r:id="rId106"/>
            </p:custDataLst>
          </p:nvPr>
        </p:nvSpPr>
        <p:spPr>
          <a:xfrm>
            <a:off x="0" y="71990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295" name="OTLSHAPE_T_565068df9f6040f48c52d4f17be1e8a2_TextPercentage" hidden="1">
            <a:extLst>
              <a:ext uri="{FF2B5EF4-FFF2-40B4-BE49-F238E27FC236}">
                <a16:creationId xmlns:a16="http://schemas.microsoft.com/office/drawing/2014/main" id="{B8443269-3818-4618-958A-E778FFAC3289}"/>
              </a:ext>
            </a:extLst>
          </p:cNvPr>
          <p:cNvSpPr txBox="1"/>
          <p:nvPr>
            <p:custDataLst>
              <p:tags r:id="rId107"/>
            </p:custDataLst>
          </p:nvPr>
        </p:nvSpPr>
        <p:spPr>
          <a:xfrm>
            <a:off x="0" y="73540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296" name="OTLSHAPE_T_565068df9f6040f48c52d4f17be1e8a2_StartDate" hidden="1">
            <a:extLst>
              <a:ext uri="{FF2B5EF4-FFF2-40B4-BE49-F238E27FC236}">
                <a16:creationId xmlns:a16="http://schemas.microsoft.com/office/drawing/2014/main" id="{2F780664-1A70-4211-922C-B251D65A95B2}"/>
              </a:ext>
            </a:extLst>
          </p:cNvPr>
          <p:cNvSpPr txBox="1"/>
          <p:nvPr>
            <p:custDataLst>
              <p:tags r:id="rId108"/>
            </p:custDataLst>
          </p:nvPr>
        </p:nvSpPr>
        <p:spPr>
          <a:xfrm>
            <a:off x="0" y="73540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7" name="OTLSHAPE_T_565068df9f6040f48c52d4f17be1e8a2_EndDate" hidden="1">
            <a:extLst>
              <a:ext uri="{FF2B5EF4-FFF2-40B4-BE49-F238E27FC236}">
                <a16:creationId xmlns:a16="http://schemas.microsoft.com/office/drawing/2014/main" id="{05851839-AE92-4555-945E-D1851ED8FFDA}"/>
              </a:ext>
            </a:extLst>
          </p:cNvPr>
          <p:cNvSpPr txBox="1"/>
          <p:nvPr>
            <p:custDataLst>
              <p:tags r:id="rId109"/>
            </p:custDataLst>
          </p:nvPr>
        </p:nvSpPr>
        <p:spPr>
          <a:xfrm>
            <a:off x="0" y="73540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298" name="OTLSHAPE_T_565068df9f6040f48c52d4f17be1e8a2_JoinedDate">
            <a:extLst>
              <a:ext uri="{FF2B5EF4-FFF2-40B4-BE49-F238E27FC236}">
                <a16:creationId xmlns:a16="http://schemas.microsoft.com/office/drawing/2014/main" id="{C9A6AD10-C3D7-40B8-8A29-F7DCF2D9F10D}"/>
              </a:ext>
            </a:extLst>
          </p:cNvPr>
          <p:cNvSpPr txBox="1"/>
          <p:nvPr>
            <p:custDataLst>
              <p:tags r:id="rId110"/>
            </p:custDataLst>
          </p:nvPr>
        </p:nvSpPr>
        <p:spPr>
          <a:xfrm>
            <a:off x="7860306" y="55734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5/11/2020 - 7/17/2020</a:t>
            </a:r>
          </a:p>
        </p:txBody>
      </p:sp>
      <p:sp>
        <p:nvSpPr>
          <p:cNvPr id="299" name="OTLSHAPE_T_565068df9f6040f48c52d4f17be1e8a2_Title">
            <a:extLst>
              <a:ext uri="{FF2B5EF4-FFF2-40B4-BE49-F238E27FC236}">
                <a16:creationId xmlns:a16="http://schemas.microsoft.com/office/drawing/2014/main" id="{E0620F40-1E09-40A8-BB32-2A56300CFDA8}"/>
              </a:ext>
            </a:extLst>
          </p:cNvPr>
          <p:cNvSpPr txBox="1"/>
          <p:nvPr>
            <p:custDataLst>
              <p:tags r:id="rId111"/>
            </p:custDataLst>
          </p:nvPr>
        </p:nvSpPr>
        <p:spPr>
          <a:xfrm>
            <a:off x="5878928" y="5565674"/>
            <a:ext cx="14859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Summer Retest 2020 EOG</a:t>
            </a:r>
          </a:p>
        </p:txBody>
      </p:sp>
      <p:sp>
        <p:nvSpPr>
          <p:cNvPr id="300" name="OTLSHAPE_T_e9855cfdc16141e28d8563bed1ebd91f_Shape">
            <a:extLst>
              <a:ext uri="{FF2B5EF4-FFF2-40B4-BE49-F238E27FC236}">
                <a16:creationId xmlns:a16="http://schemas.microsoft.com/office/drawing/2014/main" id="{B22F5334-E5FD-481D-8E5D-9652350F43C3}"/>
              </a:ext>
            </a:extLst>
          </p:cNvPr>
          <p:cNvSpPr/>
          <p:nvPr>
            <p:custDataLst>
              <p:tags r:id="rId112"/>
            </p:custDataLst>
          </p:nvPr>
        </p:nvSpPr>
        <p:spPr>
          <a:xfrm>
            <a:off x="6654519" y="5816033"/>
            <a:ext cx="11557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TLSHAPE_T_e9855cfdc16141e28d8563bed1ebd91f_ShapePercentage" hidden="1">
            <a:extLst>
              <a:ext uri="{FF2B5EF4-FFF2-40B4-BE49-F238E27FC236}">
                <a16:creationId xmlns:a16="http://schemas.microsoft.com/office/drawing/2014/main" id="{54C4CD26-07A6-4072-87AB-9DF4488CA456}"/>
              </a:ext>
            </a:extLst>
          </p:cNvPr>
          <p:cNvSpPr/>
          <p:nvPr>
            <p:custDataLst>
              <p:tags r:id="rId113"/>
            </p:custDataLst>
          </p:nvPr>
        </p:nvSpPr>
        <p:spPr>
          <a:xfrm>
            <a:off x="6654519" y="746573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TLSHAPE_T_e9855cfdc16141e28d8563bed1ebd91f_Duration" hidden="1">
            <a:extLst>
              <a:ext uri="{FF2B5EF4-FFF2-40B4-BE49-F238E27FC236}">
                <a16:creationId xmlns:a16="http://schemas.microsoft.com/office/drawing/2014/main" id="{378213D7-73B3-4A2B-8281-3FE08C62038E}"/>
              </a:ext>
            </a:extLst>
          </p:cNvPr>
          <p:cNvSpPr txBox="1"/>
          <p:nvPr>
            <p:custDataLst>
              <p:tags r:id="rId114"/>
            </p:custDataLst>
          </p:nvPr>
        </p:nvSpPr>
        <p:spPr>
          <a:xfrm>
            <a:off x="0" y="7465737"/>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33 days</a:t>
            </a:r>
          </a:p>
        </p:txBody>
      </p:sp>
      <p:sp>
        <p:nvSpPr>
          <p:cNvPr id="303" name="OTLSHAPE_T_e9855cfdc16141e28d8563bed1ebd91f_TextPercentage" hidden="1">
            <a:extLst>
              <a:ext uri="{FF2B5EF4-FFF2-40B4-BE49-F238E27FC236}">
                <a16:creationId xmlns:a16="http://schemas.microsoft.com/office/drawing/2014/main" id="{7928AC67-B57D-45BF-882D-991C7DE13616}"/>
              </a:ext>
            </a:extLst>
          </p:cNvPr>
          <p:cNvSpPr txBox="1"/>
          <p:nvPr>
            <p:custDataLst>
              <p:tags r:id="rId115"/>
            </p:custDataLst>
          </p:nvPr>
        </p:nvSpPr>
        <p:spPr>
          <a:xfrm>
            <a:off x="0" y="7620762"/>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304" name="OTLSHAPE_T_e9855cfdc16141e28d8563bed1ebd91f_StartDate" hidden="1">
            <a:extLst>
              <a:ext uri="{FF2B5EF4-FFF2-40B4-BE49-F238E27FC236}">
                <a16:creationId xmlns:a16="http://schemas.microsoft.com/office/drawing/2014/main" id="{B55116D4-380D-462B-BEFC-6B84A10CF5A7}"/>
              </a:ext>
            </a:extLst>
          </p:cNvPr>
          <p:cNvSpPr txBox="1"/>
          <p:nvPr>
            <p:custDataLst>
              <p:tags r:id="rId116"/>
            </p:custDataLst>
          </p:nvPr>
        </p:nvSpPr>
        <p:spPr>
          <a:xfrm>
            <a:off x="0" y="76207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5" name="OTLSHAPE_T_e9855cfdc16141e28d8563bed1ebd91f_EndDate" hidden="1">
            <a:extLst>
              <a:ext uri="{FF2B5EF4-FFF2-40B4-BE49-F238E27FC236}">
                <a16:creationId xmlns:a16="http://schemas.microsoft.com/office/drawing/2014/main" id="{B75BB8A9-2895-40B1-A6D6-2A8461554F9E}"/>
              </a:ext>
            </a:extLst>
          </p:cNvPr>
          <p:cNvSpPr txBox="1"/>
          <p:nvPr>
            <p:custDataLst>
              <p:tags r:id="rId117"/>
            </p:custDataLst>
          </p:nvPr>
        </p:nvSpPr>
        <p:spPr>
          <a:xfrm>
            <a:off x="0" y="7620762"/>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306" name="OTLSHAPE_T_e9855cfdc16141e28d8563bed1ebd91f_JoinedDate">
            <a:extLst>
              <a:ext uri="{FF2B5EF4-FFF2-40B4-BE49-F238E27FC236}">
                <a16:creationId xmlns:a16="http://schemas.microsoft.com/office/drawing/2014/main" id="{D4818534-6610-4542-B1CE-E47D4A3C767A}"/>
              </a:ext>
            </a:extLst>
          </p:cNvPr>
          <p:cNvSpPr txBox="1"/>
          <p:nvPr>
            <p:custDataLst>
              <p:tags r:id="rId118"/>
            </p:custDataLst>
          </p:nvPr>
        </p:nvSpPr>
        <p:spPr>
          <a:xfrm>
            <a:off x="7860306" y="5840121"/>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6/15/2020 - 7/17/2020</a:t>
            </a:r>
          </a:p>
        </p:txBody>
      </p:sp>
      <p:sp>
        <p:nvSpPr>
          <p:cNvPr id="307" name="OTLSHAPE_T_e9855cfdc16141e28d8563bed1ebd91f_Title">
            <a:extLst>
              <a:ext uri="{FF2B5EF4-FFF2-40B4-BE49-F238E27FC236}">
                <a16:creationId xmlns:a16="http://schemas.microsoft.com/office/drawing/2014/main" id="{F5EE5B92-7FA4-4061-A1B5-3CABF316627C}"/>
              </a:ext>
            </a:extLst>
          </p:cNvPr>
          <p:cNvSpPr txBox="1"/>
          <p:nvPr>
            <p:custDataLst>
              <p:tags r:id="rId119"/>
            </p:custDataLst>
          </p:nvPr>
        </p:nvSpPr>
        <p:spPr>
          <a:xfrm>
            <a:off x="6697576" y="5832374"/>
            <a:ext cx="1079500" cy="170519"/>
          </a:xfrm>
          <a:prstGeom prst="rect">
            <a:avLst/>
          </a:prstGeom>
          <a:noFill/>
        </p:spPr>
        <p:txBody>
          <a:bodyPr vert="horz" wrap="square" lIns="0" tIns="0" rIns="0" bIns="0" rtlCol="0" anchor="ctr" anchorCtr="0">
            <a:spAutoFit/>
          </a:bodyPr>
          <a:lstStyle/>
          <a:p>
            <a:pPr algn="ctr"/>
            <a:r>
              <a:rPr lang="en-US" sz="1100" b="1" spc="-8">
                <a:solidFill>
                  <a:schemeClr val="bg1"/>
                </a:solidFill>
                <a:latin typeface="Calibri" panose="020F0502020204030204" pitchFamily="34" charset="0"/>
              </a:rPr>
              <a:t>Summer 2020 EOC</a:t>
            </a:r>
          </a:p>
        </p:txBody>
      </p:sp>
      <p:sp>
        <p:nvSpPr>
          <p:cNvPr id="253" name="Date Placeholder 252">
            <a:extLst>
              <a:ext uri="{FF2B5EF4-FFF2-40B4-BE49-F238E27FC236}">
                <a16:creationId xmlns:a16="http://schemas.microsoft.com/office/drawing/2014/main" id="{A18AD29D-C17E-451E-B594-5A1D4DF2B49F}"/>
              </a:ext>
            </a:extLst>
          </p:cNvPr>
          <p:cNvSpPr>
            <a:spLocks noGrp="1"/>
          </p:cNvSpPr>
          <p:nvPr>
            <p:ph type="dt" sz="half" idx="10"/>
          </p:nvPr>
        </p:nvSpPr>
        <p:spPr/>
        <p:txBody>
          <a:bodyPr/>
          <a:lstStyle/>
          <a:p>
            <a:fld id="{D0DBF8C1-B3A3-4D0D-A56B-FE11CA85A191}" type="datetime1">
              <a:rPr lang="en-US" smtClean="0"/>
              <a:t>8/21/2019</a:t>
            </a:fld>
            <a:endParaRPr lang="en-US"/>
          </a:p>
        </p:txBody>
      </p:sp>
      <p:sp>
        <p:nvSpPr>
          <p:cNvPr id="254" name="Slide Number Placeholder 253">
            <a:extLst>
              <a:ext uri="{FF2B5EF4-FFF2-40B4-BE49-F238E27FC236}">
                <a16:creationId xmlns:a16="http://schemas.microsoft.com/office/drawing/2014/main" id="{86F2EB5D-684A-4B76-AA03-F7A9456B5AAB}"/>
              </a:ext>
            </a:extLst>
          </p:cNvPr>
          <p:cNvSpPr>
            <a:spLocks noGrp="1"/>
          </p:cNvSpPr>
          <p:nvPr>
            <p:ph type="sldNum" sz="quarter" idx="12"/>
          </p:nvPr>
        </p:nvSpPr>
        <p:spPr/>
        <p:txBody>
          <a:bodyPr/>
          <a:lstStyle/>
          <a:p>
            <a:fld id="{48F63A3B-78C7-47BE-AE5E-E10140E04643}" type="slidenum">
              <a:rPr lang="en-US" smtClean="0"/>
              <a:pPr/>
              <a:t>12</a:t>
            </a:fld>
            <a:endParaRPr lang="en-US"/>
          </a:p>
        </p:txBody>
      </p:sp>
      <p:sp>
        <p:nvSpPr>
          <p:cNvPr id="251" name="Text Placeholder 250">
            <a:extLst>
              <a:ext uri="{FF2B5EF4-FFF2-40B4-BE49-F238E27FC236}">
                <a16:creationId xmlns:a16="http://schemas.microsoft.com/office/drawing/2014/main" id="{3BD93175-2193-4E7F-B1C2-D5A6AEE1C0CB}"/>
              </a:ext>
            </a:extLst>
          </p:cNvPr>
          <p:cNvSpPr>
            <a:spLocks noGrp="1"/>
          </p:cNvSpPr>
          <p:nvPr>
            <p:ph type="body" sz="quarter" idx="13"/>
          </p:nvPr>
        </p:nvSpPr>
        <p:spPr>
          <a:xfrm>
            <a:off x="895350" y="588117"/>
            <a:ext cx="7920038" cy="480131"/>
          </a:xfrm>
        </p:spPr>
        <p:txBody>
          <a:bodyPr/>
          <a:lstStyle/>
          <a:p>
            <a:r>
              <a:rPr lang="en-US" sz="2800"/>
              <a:t>Focus on Georgia Milestones – Jan-Jul 2020</a:t>
            </a:r>
          </a:p>
        </p:txBody>
      </p:sp>
    </p:spTree>
    <p:custDataLst>
      <p:tags r:id="rId1"/>
    </p:custDataLst>
    <p:extLst>
      <p:ext uri="{BB962C8B-B14F-4D97-AF65-F5344CB8AC3E}">
        <p14:creationId xmlns:p14="http://schemas.microsoft.com/office/powerpoint/2010/main" val="55164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OTLSHAPE_T_35a4c59bad4b4c8b841543cda54e64f4_RightVerticalConnector1">
            <a:extLst>
              <a:ext uri="{FF2B5EF4-FFF2-40B4-BE49-F238E27FC236}">
                <a16:creationId xmlns:a16="http://schemas.microsoft.com/office/drawing/2014/main" id="{C0B96F01-3B05-400D-BF4A-4C40154DB5EE}"/>
              </a:ext>
            </a:extLst>
          </p:cNvPr>
          <p:cNvCxnSpPr/>
          <p:nvPr>
            <p:custDataLst>
              <p:tags r:id="rId2"/>
            </p:custDataLst>
          </p:nvPr>
        </p:nvCxnSpPr>
        <p:spPr>
          <a:xfrm flipV="1">
            <a:off x="8073182" y="2899398"/>
            <a:ext cx="0" cy="1342517"/>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OTLSHAPE_T_35a4c59bad4b4c8b841543cda54e64f4_LeftVerticalConnector2">
            <a:extLst>
              <a:ext uri="{FF2B5EF4-FFF2-40B4-BE49-F238E27FC236}">
                <a16:creationId xmlns:a16="http://schemas.microsoft.com/office/drawing/2014/main" id="{EFBDA5DC-3ECD-4E49-8E30-0FE664E5E0AD}"/>
              </a:ext>
            </a:extLst>
          </p:cNvPr>
          <p:cNvCxnSpPr/>
          <p:nvPr>
            <p:custDataLst>
              <p:tags r:id="rId3"/>
            </p:custDataLst>
          </p:nvPr>
        </p:nvCxnSpPr>
        <p:spPr>
          <a:xfrm>
            <a:off x="6423785" y="3999303"/>
            <a:ext cx="0" cy="24261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OTLSHAPE_T_35a4c59bad4b4c8b841543cda54e64f4_LeftVerticalConnector1">
            <a:extLst>
              <a:ext uri="{FF2B5EF4-FFF2-40B4-BE49-F238E27FC236}">
                <a16:creationId xmlns:a16="http://schemas.microsoft.com/office/drawing/2014/main" id="{AAE66B0C-7463-4DC0-8C60-2607E824C2EB}"/>
              </a:ext>
            </a:extLst>
          </p:cNvPr>
          <p:cNvCxnSpPr/>
          <p:nvPr>
            <p:custDataLst>
              <p:tags r:id="rId4"/>
            </p:custDataLst>
          </p:nvPr>
        </p:nvCxnSpPr>
        <p:spPr>
          <a:xfrm>
            <a:off x="6423785" y="2899398"/>
            <a:ext cx="0" cy="94488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OTLSHAPE_T_3db6b4735a8141889ee2e831f15a6568_RightVerticalConnector1">
            <a:extLst>
              <a:ext uri="{FF2B5EF4-FFF2-40B4-BE49-F238E27FC236}">
                <a16:creationId xmlns:a16="http://schemas.microsoft.com/office/drawing/2014/main" id="{9560B9BC-64B2-4157-A5FD-5C5A4E364274}"/>
              </a:ext>
            </a:extLst>
          </p:cNvPr>
          <p:cNvCxnSpPr/>
          <p:nvPr>
            <p:custDataLst>
              <p:tags r:id="rId5"/>
            </p:custDataLst>
          </p:nvPr>
        </p:nvCxnSpPr>
        <p:spPr>
          <a:xfrm flipV="1">
            <a:off x="6362183" y="2899398"/>
            <a:ext cx="0" cy="102239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OTLSHAPE_T_3db6b4735a8141889ee2e831f15a6568_LeftVerticalConnector2">
            <a:extLst>
              <a:ext uri="{FF2B5EF4-FFF2-40B4-BE49-F238E27FC236}">
                <a16:creationId xmlns:a16="http://schemas.microsoft.com/office/drawing/2014/main" id="{BD206EA0-8942-464F-B19B-81B65E3A73D3}"/>
              </a:ext>
            </a:extLst>
          </p:cNvPr>
          <p:cNvCxnSpPr/>
          <p:nvPr>
            <p:custDataLst>
              <p:tags r:id="rId6"/>
            </p:custDataLst>
          </p:nvPr>
        </p:nvCxnSpPr>
        <p:spPr>
          <a:xfrm>
            <a:off x="4737212" y="3663684"/>
            <a:ext cx="0" cy="25810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OTLSHAPE_T_3db6b4735a8141889ee2e831f15a6568_LeftVerticalConnector1">
            <a:extLst>
              <a:ext uri="{FF2B5EF4-FFF2-40B4-BE49-F238E27FC236}">
                <a16:creationId xmlns:a16="http://schemas.microsoft.com/office/drawing/2014/main" id="{45B983FA-4DE6-4C7A-876B-488569021ECD}"/>
              </a:ext>
            </a:extLst>
          </p:cNvPr>
          <p:cNvCxnSpPr/>
          <p:nvPr>
            <p:custDataLst>
              <p:tags r:id="rId7"/>
            </p:custDataLst>
          </p:nvPr>
        </p:nvCxnSpPr>
        <p:spPr>
          <a:xfrm>
            <a:off x="4737212" y="2899398"/>
            <a:ext cx="0" cy="60926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OTLSHAPE_T_f29be2f374a04265b6f6006ccaf707c5_RightVerticalConnector1">
            <a:extLst>
              <a:ext uri="{FF2B5EF4-FFF2-40B4-BE49-F238E27FC236}">
                <a16:creationId xmlns:a16="http://schemas.microsoft.com/office/drawing/2014/main" id="{A7A1CEFF-6019-43E4-A69F-BBCE63B819B4}"/>
              </a:ext>
            </a:extLst>
          </p:cNvPr>
          <p:cNvCxnSpPr/>
          <p:nvPr>
            <p:custDataLst>
              <p:tags r:id="rId8"/>
            </p:custDataLst>
          </p:nvPr>
        </p:nvCxnSpPr>
        <p:spPr>
          <a:xfrm flipV="1">
            <a:off x="4308983" y="2899398"/>
            <a:ext cx="0" cy="686774"/>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OTLSHAPE_T_f29be2f374a04265b6f6006ccaf707c5_LeftVerticalConnector1">
            <a:extLst>
              <a:ext uri="{FF2B5EF4-FFF2-40B4-BE49-F238E27FC236}">
                <a16:creationId xmlns:a16="http://schemas.microsoft.com/office/drawing/2014/main" id="{9C4DB2D0-51CF-451F-8E38-1CE765D825B6}"/>
              </a:ext>
            </a:extLst>
          </p:cNvPr>
          <p:cNvCxnSpPr/>
          <p:nvPr>
            <p:custDataLst>
              <p:tags r:id="rId9"/>
            </p:custDataLst>
          </p:nvPr>
        </p:nvCxnSpPr>
        <p:spPr>
          <a:xfrm flipV="1">
            <a:off x="2684012" y="2899398"/>
            <a:ext cx="0" cy="686774"/>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OTLSHAPE_M_91c24bfe56b448ff8c8ab68c6804ab71_Connector1">
            <a:extLst>
              <a:ext uri="{FF2B5EF4-FFF2-40B4-BE49-F238E27FC236}">
                <a16:creationId xmlns:a16="http://schemas.microsoft.com/office/drawing/2014/main" id="{DABC6148-3A5A-4EE6-A269-E742DDEDCE3A}"/>
              </a:ext>
            </a:extLst>
          </p:cNvPr>
          <p:cNvCxnSpPr/>
          <p:nvPr>
            <p:custDataLst>
              <p:tags r:id="rId10"/>
            </p:custDataLst>
          </p:nvPr>
        </p:nvCxnSpPr>
        <p:spPr>
          <a:xfrm>
            <a:off x="4077272" y="206987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OTLSHAPE_M_0c520d1e32354fcbb013579c2e1e5831_Connector2">
            <a:extLst>
              <a:ext uri="{FF2B5EF4-FFF2-40B4-BE49-F238E27FC236}">
                <a16:creationId xmlns:a16="http://schemas.microsoft.com/office/drawing/2014/main" id="{16E44116-9598-4A65-8961-685F9F0F17DC}"/>
              </a:ext>
            </a:extLst>
          </p:cNvPr>
          <p:cNvCxnSpPr/>
          <p:nvPr>
            <p:custDataLst>
              <p:tags r:id="rId11"/>
            </p:custDataLst>
          </p:nvPr>
        </p:nvCxnSpPr>
        <p:spPr>
          <a:xfrm>
            <a:off x="2537355" y="212207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M_0c520d1e32354fcbb013579c2e1e5831_Connector1">
            <a:extLst>
              <a:ext uri="{FF2B5EF4-FFF2-40B4-BE49-F238E27FC236}">
                <a16:creationId xmlns:a16="http://schemas.microsoft.com/office/drawing/2014/main" id="{7D2F11A2-43EE-4219-9876-22F4ABA1D834}"/>
              </a:ext>
            </a:extLst>
          </p:cNvPr>
          <p:cNvCxnSpPr/>
          <p:nvPr>
            <p:custDataLst>
              <p:tags r:id="rId12"/>
            </p:custDataLst>
          </p:nvPr>
        </p:nvCxnSpPr>
        <p:spPr>
          <a:xfrm>
            <a:off x="2537355" y="1604633"/>
            <a:ext cx="0" cy="3469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OTLSHAPE_M_03d9f573a0a24555beeaad821ecffa39_Connector1">
            <a:extLst>
              <a:ext uri="{FF2B5EF4-FFF2-40B4-BE49-F238E27FC236}">
                <a16:creationId xmlns:a16="http://schemas.microsoft.com/office/drawing/2014/main" id="{9769DA4F-411D-44D6-8441-3D16763C25EC}"/>
              </a:ext>
            </a:extLst>
          </p:cNvPr>
          <p:cNvCxnSpPr/>
          <p:nvPr>
            <p:custDataLst>
              <p:tags r:id="rId13"/>
            </p:custDataLst>
          </p:nvPr>
        </p:nvCxnSpPr>
        <p:spPr>
          <a:xfrm>
            <a:off x="997472" y="206987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OTLSHAPE_TB_00000000000000000000000000000000_ElapsedTimeExtension">
            <a:extLst>
              <a:ext uri="{FF2B5EF4-FFF2-40B4-BE49-F238E27FC236}">
                <a16:creationId xmlns:a16="http://schemas.microsoft.com/office/drawing/2014/main" id="{52EAEAAF-BAF1-40F8-8CFE-F347CB8EF798}"/>
              </a:ext>
            </a:extLst>
          </p:cNvPr>
          <p:cNvSpPr/>
          <p:nvPr>
            <p:custDataLst>
              <p:tags r:id="rId14"/>
            </p:custDataLst>
          </p:nvPr>
        </p:nvSpPr>
        <p:spPr>
          <a:xfrm>
            <a:off x="844464" y="2899398"/>
            <a:ext cx="1007929" cy="1561042"/>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TLSHAPE_TB_00000000000000000000000000000000_LeftEndCaps" hidden="1">
            <a:extLst>
              <a:ext uri="{FF2B5EF4-FFF2-40B4-BE49-F238E27FC236}">
                <a16:creationId xmlns:a16="http://schemas.microsoft.com/office/drawing/2014/main" id="{100EF677-81C9-43DB-933B-2DD240EABD9A}"/>
              </a:ext>
            </a:extLst>
          </p:cNvPr>
          <p:cNvSpPr txBox="1"/>
          <p:nvPr>
            <p:custDataLst>
              <p:tags r:id="rId15"/>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77" name="OTLSHAPE_TB_00000000000000000000000000000000_RightEndCaps">
            <a:extLst>
              <a:ext uri="{FF2B5EF4-FFF2-40B4-BE49-F238E27FC236}">
                <a16:creationId xmlns:a16="http://schemas.microsoft.com/office/drawing/2014/main" id="{DB87E96E-66B3-45FF-BD40-A17DC7FA1F43}"/>
              </a:ext>
            </a:extLst>
          </p:cNvPr>
          <p:cNvSpPr txBox="1"/>
          <p:nvPr>
            <p:custDataLst>
              <p:tags r:id="rId16"/>
            </p:custDataLst>
          </p:nvPr>
        </p:nvSpPr>
        <p:spPr>
          <a:xfrm>
            <a:off x="8426534" y="2569367"/>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78" name="OTLSHAPE_TB_00000000000000000000000000000000_ScaleContainer">
            <a:extLst>
              <a:ext uri="{FF2B5EF4-FFF2-40B4-BE49-F238E27FC236}">
                <a16:creationId xmlns:a16="http://schemas.microsoft.com/office/drawing/2014/main" id="{E0332DDF-44F9-4482-9A71-9775A0A330D1}"/>
              </a:ext>
            </a:extLst>
          </p:cNvPr>
          <p:cNvSpPr/>
          <p:nvPr>
            <p:custDataLst>
              <p:tags r:id="rId17"/>
            </p:custDataLst>
          </p:nvPr>
        </p:nvSpPr>
        <p:spPr>
          <a:xfrm>
            <a:off x="844465" y="2518398"/>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TLSHAPE_TB_00000000000000000000000000000000_ElapsedTime">
            <a:extLst>
              <a:ext uri="{FF2B5EF4-FFF2-40B4-BE49-F238E27FC236}">
                <a16:creationId xmlns:a16="http://schemas.microsoft.com/office/drawing/2014/main" id="{AB305382-2D27-4DB5-8C3C-11B6794EA6A2}"/>
              </a:ext>
            </a:extLst>
          </p:cNvPr>
          <p:cNvSpPr/>
          <p:nvPr>
            <p:custDataLst>
              <p:tags r:id="rId18"/>
            </p:custDataLst>
          </p:nvPr>
        </p:nvSpPr>
        <p:spPr>
          <a:xfrm>
            <a:off x="844464" y="2518398"/>
            <a:ext cx="100792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TLSHAPE_TB_00000000000000000000000000000000_TodayMarkerShape">
            <a:extLst>
              <a:ext uri="{FF2B5EF4-FFF2-40B4-BE49-F238E27FC236}">
                <a16:creationId xmlns:a16="http://schemas.microsoft.com/office/drawing/2014/main" id="{7B54C44F-4F7C-4BEF-A1C5-4396637F0576}"/>
              </a:ext>
            </a:extLst>
          </p:cNvPr>
          <p:cNvSpPr/>
          <p:nvPr>
            <p:custDataLst>
              <p:tags r:id="rId19"/>
            </p:custDataLst>
          </p:nvPr>
        </p:nvSpPr>
        <p:spPr>
          <a:xfrm>
            <a:off x="1789546" y="2899398"/>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TLSHAPE_TB_00000000000000000000000000000000_TodayMarkerText">
            <a:extLst>
              <a:ext uri="{FF2B5EF4-FFF2-40B4-BE49-F238E27FC236}">
                <a16:creationId xmlns:a16="http://schemas.microsoft.com/office/drawing/2014/main" id="{E287249E-E7FE-46A7-8526-B0174D2A8110}"/>
              </a:ext>
            </a:extLst>
          </p:cNvPr>
          <p:cNvSpPr txBox="1"/>
          <p:nvPr>
            <p:custDataLst>
              <p:tags r:id="rId20"/>
            </p:custDataLst>
          </p:nvPr>
        </p:nvSpPr>
        <p:spPr>
          <a:xfrm>
            <a:off x="1662546" y="3026398"/>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83" name="OTLSHAPE_TB_00000000000000000000000000000000_TimescaleInterval1">
            <a:extLst>
              <a:ext uri="{FF2B5EF4-FFF2-40B4-BE49-F238E27FC236}">
                <a16:creationId xmlns:a16="http://schemas.microsoft.com/office/drawing/2014/main" id="{601E1C09-4172-4F1A-AB34-DEB0B5C85D4F}"/>
              </a:ext>
            </a:extLst>
          </p:cNvPr>
          <p:cNvSpPr txBox="1"/>
          <p:nvPr>
            <p:custDataLst>
              <p:tags r:id="rId21"/>
            </p:custDataLst>
          </p:nvPr>
        </p:nvSpPr>
        <p:spPr>
          <a:xfrm>
            <a:off x="907965" y="2615870"/>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84" name="OTLSHAPE_TB_00000000000000000000000000000000_TimescaleInterval2">
            <a:extLst>
              <a:ext uri="{FF2B5EF4-FFF2-40B4-BE49-F238E27FC236}">
                <a16:creationId xmlns:a16="http://schemas.microsoft.com/office/drawing/2014/main" id="{E6A57429-A45C-4E56-AEC6-36B1512D940F}"/>
              </a:ext>
            </a:extLst>
          </p:cNvPr>
          <p:cNvSpPr txBox="1"/>
          <p:nvPr>
            <p:custDataLst>
              <p:tags r:id="rId22"/>
            </p:custDataLst>
          </p:nvPr>
        </p:nvSpPr>
        <p:spPr>
          <a:xfrm>
            <a:off x="1665694" y="2615870"/>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85" name="OTLSHAPE_TB_00000000000000000000000000000000_TimescaleInterval3">
            <a:extLst>
              <a:ext uri="{FF2B5EF4-FFF2-40B4-BE49-F238E27FC236}">
                <a16:creationId xmlns:a16="http://schemas.microsoft.com/office/drawing/2014/main" id="{BEA91419-9D9E-44F3-B983-A2AC448E47A2}"/>
              </a:ext>
            </a:extLst>
          </p:cNvPr>
          <p:cNvSpPr txBox="1"/>
          <p:nvPr>
            <p:custDataLst>
              <p:tags r:id="rId23"/>
            </p:custDataLst>
          </p:nvPr>
        </p:nvSpPr>
        <p:spPr>
          <a:xfrm>
            <a:off x="2398979" y="2615870"/>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86" name="OTLSHAPE_TB_00000000000000000000000000000000_TimescaleInterval4">
            <a:extLst>
              <a:ext uri="{FF2B5EF4-FFF2-40B4-BE49-F238E27FC236}">
                <a16:creationId xmlns:a16="http://schemas.microsoft.com/office/drawing/2014/main" id="{CD0E5B6F-39EA-482B-A2FD-75734E336D49}"/>
              </a:ext>
            </a:extLst>
          </p:cNvPr>
          <p:cNvSpPr txBox="1"/>
          <p:nvPr>
            <p:custDataLst>
              <p:tags r:id="rId24"/>
            </p:custDataLst>
          </p:nvPr>
        </p:nvSpPr>
        <p:spPr>
          <a:xfrm>
            <a:off x="3156708" y="2615870"/>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87" name="OTLSHAPE_TB_00000000000000000000000000000000_TimescaleInterval5">
            <a:extLst>
              <a:ext uri="{FF2B5EF4-FFF2-40B4-BE49-F238E27FC236}">
                <a16:creationId xmlns:a16="http://schemas.microsoft.com/office/drawing/2014/main" id="{9A56EF3F-AF9D-45EC-AF72-1B27DCA8B399}"/>
              </a:ext>
            </a:extLst>
          </p:cNvPr>
          <p:cNvSpPr txBox="1"/>
          <p:nvPr>
            <p:custDataLst>
              <p:tags r:id="rId25"/>
            </p:custDataLst>
          </p:nvPr>
        </p:nvSpPr>
        <p:spPr>
          <a:xfrm>
            <a:off x="3889993" y="2615870"/>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88" name="OTLSHAPE_TB_00000000000000000000000000000000_TimescaleInterval6">
            <a:extLst>
              <a:ext uri="{FF2B5EF4-FFF2-40B4-BE49-F238E27FC236}">
                <a16:creationId xmlns:a16="http://schemas.microsoft.com/office/drawing/2014/main" id="{1FF80A28-FECA-406D-9673-F0E560CD3206}"/>
              </a:ext>
            </a:extLst>
          </p:cNvPr>
          <p:cNvSpPr txBox="1"/>
          <p:nvPr>
            <p:custDataLst>
              <p:tags r:id="rId26"/>
            </p:custDataLst>
          </p:nvPr>
        </p:nvSpPr>
        <p:spPr>
          <a:xfrm>
            <a:off x="4647722" y="2615870"/>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89" name="OTLSHAPE_TB_00000000000000000000000000000000_TimescaleInterval7">
            <a:extLst>
              <a:ext uri="{FF2B5EF4-FFF2-40B4-BE49-F238E27FC236}">
                <a16:creationId xmlns:a16="http://schemas.microsoft.com/office/drawing/2014/main" id="{C3D5AAB0-0C52-45D7-B7EF-E2E8DBAE906E}"/>
              </a:ext>
            </a:extLst>
          </p:cNvPr>
          <p:cNvSpPr txBox="1"/>
          <p:nvPr>
            <p:custDataLst>
              <p:tags r:id="rId27"/>
            </p:custDataLst>
          </p:nvPr>
        </p:nvSpPr>
        <p:spPr>
          <a:xfrm>
            <a:off x="5405450" y="2615870"/>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90" name="OTLSHAPE_TB_00000000000000000000000000000000_TimescaleInterval8">
            <a:extLst>
              <a:ext uri="{FF2B5EF4-FFF2-40B4-BE49-F238E27FC236}">
                <a16:creationId xmlns:a16="http://schemas.microsoft.com/office/drawing/2014/main" id="{5F9F0B46-7C57-4D57-8EE0-BA3B6BAABEC4}"/>
              </a:ext>
            </a:extLst>
          </p:cNvPr>
          <p:cNvSpPr txBox="1"/>
          <p:nvPr>
            <p:custDataLst>
              <p:tags r:id="rId28"/>
            </p:custDataLst>
          </p:nvPr>
        </p:nvSpPr>
        <p:spPr>
          <a:xfrm>
            <a:off x="6114293" y="2615870"/>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91" name="OTLSHAPE_TB_00000000000000000000000000000000_TimescaleInterval9">
            <a:extLst>
              <a:ext uri="{FF2B5EF4-FFF2-40B4-BE49-F238E27FC236}">
                <a16:creationId xmlns:a16="http://schemas.microsoft.com/office/drawing/2014/main" id="{C38F6047-81DF-4D88-91FA-27EE3AB01EBB}"/>
              </a:ext>
            </a:extLst>
          </p:cNvPr>
          <p:cNvSpPr txBox="1"/>
          <p:nvPr>
            <p:custDataLst>
              <p:tags r:id="rId29"/>
            </p:custDataLst>
          </p:nvPr>
        </p:nvSpPr>
        <p:spPr>
          <a:xfrm>
            <a:off x="6872021" y="2615870"/>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92" name="OTLSHAPE_TB_00000000000000000000000000000000_TimescaleInterval10">
            <a:extLst>
              <a:ext uri="{FF2B5EF4-FFF2-40B4-BE49-F238E27FC236}">
                <a16:creationId xmlns:a16="http://schemas.microsoft.com/office/drawing/2014/main" id="{1C4ACBE8-9540-4BE1-BDC1-800AB16D8F98}"/>
              </a:ext>
            </a:extLst>
          </p:cNvPr>
          <p:cNvSpPr txBox="1"/>
          <p:nvPr>
            <p:custDataLst>
              <p:tags r:id="rId30"/>
            </p:custDataLst>
          </p:nvPr>
        </p:nvSpPr>
        <p:spPr>
          <a:xfrm>
            <a:off x="7605306" y="2615870"/>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05" name="OTLSHAPE_M_03d9f573a0a24555beeaad821ecffa39_Title">
            <a:extLst>
              <a:ext uri="{FF2B5EF4-FFF2-40B4-BE49-F238E27FC236}">
                <a16:creationId xmlns:a16="http://schemas.microsoft.com/office/drawing/2014/main" id="{44F97531-4F00-4F43-BFDC-DB88DA67DE85}"/>
              </a:ext>
            </a:extLst>
          </p:cNvPr>
          <p:cNvSpPr txBox="1"/>
          <p:nvPr>
            <p:custDataLst>
              <p:tags r:id="rId31"/>
            </p:custDataLst>
          </p:nvPr>
        </p:nvSpPr>
        <p:spPr>
          <a:xfrm>
            <a:off x="1219722" y="1951555"/>
            <a:ext cx="2324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Training (Age 13 Sampled Systems Only)</a:t>
            </a:r>
          </a:p>
        </p:txBody>
      </p:sp>
      <p:sp>
        <p:nvSpPr>
          <p:cNvPr id="106" name="OTLSHAPE_M_03d9f573a0a24555beeaad821ecffa39_Date">
            <a:extLst>
              <a:ext uri="{FF2B5EF4-FFF2-40B4-BE49-F238E27FC236}">
                <a16:creationId xmlns:a16="http://schemas.microsoft.com/office/drawing/2014/main" id="{EC0C490A-8081-4E0F-A201-419291CE70C5}"/>
              </a:ext>
            </a:extLst>
          </p:cNvPr>
          <p:cNvSpPr txBox="1"/>
          <p:nvPr>
            <p:custDataLst>
              <p:tags r:id="rId32"/>
            </p:custDataLst>
          </p:nvPr>
        </p:nvSpPr>
        <p:spPr>
          <a:xfrm>
            <a:off x="1219722" y="2147473"/>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8/7/2019</a:t>
            </a:r>
          </a:p>
        </p:txBody>
      </p:sp>
      <p:sp>
        <p:nvSpPr>
          <p:cNvPr id="107" name="OTLSHAPE_M_03d9f573a0a24555beeaad821ecffa39_Shape">
            <a:extLst>
              <a:ext uri="{FF2B5EF4-FFF2-40B4-BE49-F238E27FC236}">
                <a16:creationId xmlns:a16="http://schemas.microsoft.com/office/drawing/2014/main" id="{7D88C1B8-9B44-4FA2-A19D-31BF0C4C6FA1}"/>
              </a:ext>
            </a:extLst>
          </p:cNvPr>
          <p:cNvSpPr/>
          <p:nvPr>
            <p:custDataLst>
              <p:tags r:id="rId33"/>
            </p:custDataLst>
          </p:nvPr>
        </p:nvSpPr>
        <p:spPr>
          <a:xfrm rot="16200000">
            <a:off x="1022872" y="206987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TLSHAPE_M_0c520d1e32354fcbb013579c2e1e5831_Title">
            <a:extLst>
              <a:ext uri="{FF2B5EF4-FFF2-40B4-BE49-F238E27FC236}">
                <a16:creationId xmlns:a16="http://schemas.microsoft.com/office/drawing/2014/main" id="{F0C1A1E2-A501-4C14-BE70-090D47833000}"/>
              </a:ext>
            </a:extLst>
          </p:cNvPr>
          <p:cNvSpPr txBox="1"/>
          <p:nvPr>
            <p:custDataLst>
              <p:tags r:id="rId34"/>
            </p:custDataLst>
          </p:nvPr>
        </p:nvSpPr>
        <p:spPr>
          <a:xfrm>
            <a:off x="2759605" y="1486311"/>
            <a:ext cx="22479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Training (Age 9 Sampled Systems Only)</a:t>
            </a:r>
          </a:p>
        </p:txBody>
      </p:sp>
      <p:sp>
        <p:nvSpPr>
          <p:cNvPr id="109" name="OTLSHAPE_M_0c520d1e32354fcbb013579c2e1e5831_Date">
            <a:extLst>
              <a:ext uri="{FF2B5EF4-FFF2-40B4-BE49-F238E27FC236}">
                <a16:creationId xmlns:a16="http://schemas.microsoft.com/office/drawing/2014/main" id="{C86066A7-9A58-4DFE-A33A-12FED40B1119}"/>
              </a:ext>
            </a:extLst>
          </p:cNvPr>
          <p:cNvSpPr txBox="1"/>
          <p:nvPr>
            <p:custDataLst>
              <p:tags r:id="rId35"/>
            </p:custDataLst>
          </p:nvPr>
        </p:nvSpPr>
        <p:spPr>
          <a:xfrm>
            <a:off x="2759605" y="168223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10/8/2019</a:t>
            </a:r>
          </a:p>
        </p:txBody>
      </p:sp>
      <p:sp>
        <p:nvSpPr>
          <p:cNvPr id="110" name="OTLSHAPE_M_0c520d1e32354fcbb013579c2e1e5831_Shape">
            <a:extLst>
              <a:ext uri="{FF2B5EF4-FFF2-40B4-BE49-F238E27FC236}">
                <a16:creationId xmlns:a16="http://schemas.microsoft.com/office/drawing/2014/main" id="{E8B4B0FB-EFE6-44CB-8FC2-8B4657552229}"/>
              </a:ext>
            </a:extLst>
          </p:cNvPr>
          <p:cNvSpPr/>
          <p:nvPr>
            <p:custDataLst>
              <p:tags r:id="rId36"/>
            </p:custDataLst>
          </p:nvPr>
        </p:nvSpPr>
        <p:spPr>
          <a:xfrm rot="16200000">
            <a:off x="2562755" y="1604633"/>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TLSHAPE_M_91c24bfe56b448ff8c8ab68c6804ab71_Title">
            <a:extLst>
              <a:ext uri="{FF2B5EF4-FFF2-40B4-BE49-F238E27FC236}">
                <a16:creationId xmlns:a16="http://schemas.microsoft.com/office/drawing/2014/main" id="{EAB742FD-BD57-49E3-800C-E37DF6FC48FD}"/>
              </a:ext>
            </a:extLst>
          </p:cNvPr>
          <p:cNvSpPr txBox="1"/>
          <p:nvPr>
            <p:custDataLst>
              <p:tags r:id="rId37"/>
            </p:custDataLst>
          </p:nvPr>
        </p:nvSpPr>
        <p:spPr>
          <a:xfrm>
            <a:off x="4299522" y="1951555"/>
            <a:ext cx="2324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Training (Age 17 Sampled Systems Only)</a:t>
            </a:r>
          </a:p>
        </p:txBody>
      </p:sp>
      <p:sp>
        <p:nvSpPr>
          <p:cNvPr id="112" name="OTLSHAPE_M_91c24bfe56b448ff8c8ab68c6804ab71_Date">
            <a:extLst>
              <a:ext uri="{FF2B5EF4-FFF2-40B4-BE49-F238E27FC236}">
                <a16:creationId xmlns:a16="http://schemas.microsoft.com/office/drawing/2014/main" id="{1BA20B21-DB17-42AD-9158-B41311D210E4}"/>
              </a:ext>
            </a:extLst>
          </p:cNvPr>
          <p:cNvSpPr txBox="1"/>
          <p:nvPr>
            <p:custDataLst>
              <p:tags r:id="rId38"/>
            </p:custDataLst>
          </p:nvPr>
        </p:nvSpPr>
        <p:spPr>
          <a:xfrm>
            <a:off x="4299522" y="2147473"/>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12/11/2019</a:t>
            </a:r>
          </a:p>
        </p:txBody>
      </p:sp>
      <p:sp>
        <p:nvSpPr>
          <p:cNvPr id="113" name="OTLSHAPE_M_91c24bfe56b448ff8c8ab68c6804ab71_Shape">
            <a:extLst>
              <a:ext uri="{FF2B5EF4-FFF2-40B4-BE49-F238E27FC236}">
                <a16:creationId xmlns:a16="http://schemas.microsoft.com/office/drawing/2014/main" id="{FEFABF34-6747-42B4-BE62-2E576561F31C}"/>
              </a:ext>
            </a:extLst>
          </p:cNvPr>
          <p:cNvSpPr/>
          <p:nvPr>
            <p:custDataLst>
              <p:tags r:id="rId39"/>
            </p:custDataLst>
          </p:nvPr>
        </p:nvSpPr>
        <p:spPr>
          <a:xfrm rot="16200000">
            <a:off x="4102672" y="206987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TLSHAPE_T_f29be2f374a04265b6f6006ccaf707c5_Shape">
            <a:extLst>
              <a:ext uri="{FF2B5EF4-FFF2-40B4-BE49-F238E27FC236}">
                <a16:creationId xmlns:a16="http://schemas.microsoft.com/office/drawing/2014/main" id="{B729D622-61B8-454C-A3A9-CEB7FE18F2E3}"/>
              </a:ext>
            </a:extLst>
          </p:cNvPr>
          <p:cNvSpPr/>
          <p:nvPr>
            <p:custDataLst>
              <p:tags r:id="rId40"/>
            </p:custDataLst>
          </p:nvPr>
        </p:nvSpPr>
        <p:spPr>
          <a:xfrm>
            <a:off x="2677662" y="3484572"/>
            <a:ext cx="16383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TLSHAPE_T_f29be2f374a04265b6f6006ccaf707c5_ShapePercentage" hidden="1">
            <a:extLst>
              <a:ext uri="{FF2B5EF4-FFF2-40B4-BE49-F238E27FC236}">
                <a16:creationId xmlns:a16="http://schemas.microsoft.com/office/drawing/2014/main" id="{3183C463-4D7F-4647-BCF0-31C2131346CE}"/>
              </a:ext>
            </a:extLst>
          </p:cNvPr>
          <p:cNvSpPr/>
          <p:nvPr>
            <p:custDataLst>
              <p:tags r:id="rId41"/>
            </p:custDataLst>
          </p:nvPr>
        </p:nvSpPr>
        <p:spPr>
          <a:xfrm>
            <a:off x="2677662" y="610967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TLSHAPE_T_f29be2f374a04265b6f6006ccaf707c5_Duration" hidden="1">
            <a:extLst>
              <a:ext uri="{FF2B5EF4-FFF2-40B4-BE49-F238E27FC236}">
                <a16:creationId xmlns:a16="http://schemas.microsoft.com/office/drawing/2014/main" id="{7AB1B735-8330-41BD-B2CD-3EDB14F10617}"/>
              </a:ext>
            </a:extLst>
          </p:cNvPr>
          <p:cNvSpPr txBox="1"/>
          <p:nvPr>
            <p:custDataLst>
              <p:tags r:id="rId42"/>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67 days</a:t>
            </a:r>
          </a:p>
        </p:txBody>
      </p:sp>
      <p:sp>
        <p:nvSpPr>
          <p:cNvPr id="117" name="OTLSHAPE_T_f29be2f374a04265b6f6006ccaf707c5_TextPercentage" hidden="1">
            <a:extLst>
              <a:ext uri="{FF2B5EF4-FFF2-40B4-BE49-F238E27FC236}">
                <a16:creationId xmlns:a16="http://schemas.microsoft.com/office/drawing/2014/main" id="{8ACA9137-DAE4-4820-8163-3085A5F95137}"/>
              </a:ext>
            </a:extLst>
          </p:cNvPr>
          <p:cNvSpPr txBox="1"/>
          <p:nvPr>
            <p:custDataLst>
              <p:tags r:id="rId4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18" name="OTLSHAPE_T_f29be2f374a04265b6f6006ccaf707c5_StartDate" hidden="1">
            <a:extLst>
              <a:ext uri="{FF2B5EF4-FFF2-40B4-BE49-F238E27FC236}">
                <a16:creationId xmlns:a16="http://schemas.microsoft.com/office/drawing/2014/main" id="{6B53D96C-DDBB-4BE9-A73B-90A2DDE911A6}"/>
              </a:ext>
            </a:extLst>
          </p:cNvPr>
          <p:cNvSpPr txBox="1"/>
          <p:nvPr>
            <p:custDataLst>
              <p:tags r:id="rId44"/>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19" name="OTLSHAPE_T_f29be2f374a04265b6f6006ccaf707c5_EndDate" hidden="1">
            <a:extLst>
              <a:ext uri="{FF2B5EF4-FFF2-40B4-BE49-F238E27FC236}">
                <a16:creationId xmlns:a16="http://schemas.microsoft.com/office/drawing/2014/main" id="{BBF6E037-3823-44CD-90D4-3634F0C3E873}"/>
              </a:ext>
            </a:extLst>
          </p:cNvPr>
          <p:cNvSpPr txBox="1"/>
          <p:nvPr>
            <p:custDataLst>
              <p:tags r:id="rId45"/>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0" name="OTLSHAPE_T_f29be2f374a04265b6f6006ccaf707c5_Title">
            <a:extLst>
              <a:ext uri="{FF2B5EF4-FFF2-40B4-BE49-F238E27FC236}">
                <a16:creationId xmlns:a16="http://schemas.microsoft.com/office/drawing/2014/main" id="{BFD16456-AE7E-4EFD-A00B-C6D1E20A6102}"/>
              </a:ext>
            </a:extLst>
          </p:cNvPr>
          <p:cNvSpPr txBox="1"/>
          <p:nvPr>
            <p:custDataLst>
              <p:tags r:id="rId46"/>
            </p:custDataLst>
          </p:nvPr>
        </p:nvSpPr>
        <p:spPr>
          <a:xfrm>
            <a:off x="667637" y="3415653"/>
            <a:ext cx="1971035" cy="341037"/>
          </a:xfrm>
          <a:prstGeom prst="rect">
            <a:avLst/>
          </a:prstGeom>
          <a:noFill/>
        </p:spPr>
        <p:txBody>
          <a:bodyPr vert="horz" wrap="square" lIns="0" tIns="0" rIns="0" bIns="0" rtlCol="0" anchor="ctr" anchorCtr="0">
            <a:spAutoFit/>
          </a:bodyPr>
          <a:lstStyle/>
          <a:p>
            <a:pPr algn="r"/>
            <a:r>
              <a:rPr lang="en-US" sz="1100" b="1">
                <a:solidFill>
                  <a:schemeClr val="dk1"/>
                </a:solidFill>
                <a:latin typeface="Calibri" panose="020F0502020204030204" pitchFamily="34" charset="0"/>
              </a:rPr>
              <a:t>Age 13 (Sampled Districts Only) </a:t>
            </a:r>
            <a:br>
              <a:rPr lang="en-US" sz="1100" b="1">
                <a:solidFill>
                  <a:schemeClr val="dk1"/>
                </a:solidFill>
                <a:latin typeface="Calibri" panose="020F0502020204030204" pitchFamily="34" charset="0"/>
              </a:rPr>
            </a:br>
            <a:r>
              <a:rPr lang="en-US" sz="1100" b="1">
                <a:solidFill>
                  <a:schemeClr val="dk1"/>
                </a:solidFill>
                <a:latin typeface="Calibri" panose="020F0502020204030204" pitchFamily="34" charset="0"/>
              </a:rPr>
              <a:t>Assessment Window</a:t>
            </a:r>
          </a:p>
        </p:txBody>
      </p:sp>
      <p:sp>
        <p:nvSpPr>
          <p:cNvPr id="121" name="OTLSHAPE_T_f29be2f374a04265b6f6006ccaf707c5_JoinedDate">
            <a:extLst>
              <a:ext uri="{FF2B5EF4-FFF2-40B4-BE49-F238E27FC236}">
                <a16:creationId xmlns:a16="http://schemas.microsoft.com/office/drawing/2014/main" id="{AD55679F-3D92-48E9-B68F-732F2CD1B310}"/>
              </a:ext>
            </a:extLst>
          </p:cNvPr>
          <p:cNvSpPr txBox="1"/>
          <p:nvPr>
            <p:custDataLst>
              <p:tags r:id="rId47"/>
            </p:custDataLst>
          </p:nvPr>
        </p:nvSpPr>
        <p:spPr>
          <a:xfrm>
            <a:off x="4366133" y="3508659"/>
            <a:ext cx="1333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10/14/2019 - 12/20/2019</a:t>
            </a:r>
          </a:p>
        </p:txBody>
      </p:sp>
      <p:sp>
        <p:nvSpPr>
          <p:cNvPr id="122" name="OTLSHAPE_T_3db6b4735a8141889ee2e831f15a6568_Shape">
            <a:extLst>
              <a:ext uri="{FF2B5EF4-FFF2-40B4-BE49-F238E27FC236}">
                <a16:creationId xmlns:a16="http://schemas.microsoft.com/office/drawing/2014/main" id="{AFAE150B-0E15-4448-94D5-EEF41C1B31AE}"/>
              </a:ext>
            </a:extLst>
          </p:cNvPr>
          <p:cNvSpPr/>
          <p:nvPr>
            <p:custDataLst>
              <p:tags r:id="rId48"/>
            </p:custDataLst>
          </p:nvPr>
        </p:nvSpPr>
        <p:spPr>
          <a:xfrm>
            <a:off x="4730862" y="3820190"/>
            <a:ext cx="16383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TLSHAPE_T_3db6b4735a8141889ee2e831f15a6568_ShapePercentage" hidden="1">
            <a:extLst>
              <a:ext uri="{FF2B5EF4-FFF2-40B4-BE49-F238E27FC236}">
                <a16:creationId xmlns:a16="http://schemas.microsoft.com/office/drawing/2014/main" id="{58FF29DC-F5DE-4C5F-8915-799733E300AE}"/>
              </a:ext>
            </a:extLst>
          </p:cNvPr>
          <p:cNvSpPr/>
          <p:nvPr>
            <p:custDataLst>
              <p:tags r:id="rId49"/>
            </p:custDataLst>
          </p:nvPr>
        </p:nvSpPr>
        <p:spPr>
          <a:xfrm>
            <a:off x="4730862" y="6445292"/>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TLSHAPE_T_3db6b4735a8141889ee2e831f15a6568_Duration" hidden="1">
            <a:extLst>
              <a:ext uri="{FF2B5EF4-FFF2-40B4-BE49-F238E27FC236}">
                <a16:creationId xmlns:a16="http://schemas.microsoft.com/office/drawing/2014/main" id="{D9DF7715-4445-47EA-8C2A-588821FD0CF3}"/>
              </a:ext>
            </a:extLst>
          </p:cNvPr>
          <p:cNvSpPr txBox="1"/>
          <p:nvPr>
            <p:custDataLst>
              <p:tags r:id="rId50"/>
            </p:custDataLst>
          </p:nvPr>
        </p:nvSpPr>
        <p:spPr>
          <a:xfrm>
            <a:off x="0" y="6445292"/>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67 days</a:t>
            </a:r>
          </a:p>
        </p:txBody>
      </p:sp>
      <p:sp>
        <p:nvSpPr>
          <p:cNvPr id="125" name="OTLSHAPE_T_3db6b4735a8141889ee2e831f15a6568_TextPercentage" hidden="1">
            <a:extLst>
              <a:ext uri="{FF2B5EF4-FFF2-40B4-BE49-F238E27FC236}">
                <a16:creationId xmlns:a16="http://schemas.microsoft.com/office/drawing/2014/main" id="{53DF6F48-2672-405D-9D59-C52AA0BE509D}"/>
              </a:ext>
            </a:extLst>
          </p:cNvPr>
          <p:cNvSpPr txBox="1"/>
          <p:nvPr>
            <p:custDataLst>
              <p:tags r:id="rId51"/>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26" name="OTLSHAPE_T_3db6b4735a8141889ee2e831f15a6568_StartDate" hidden="1">
            <a:extLst>
              <a:ext uri="{FF2B5EF4-FFF2-40B4-BE49-F238E27FC236}">
                <a16:creationId xmlns:a16="http://schemas.microsoft.com/office/drawing/2014/main" id="{C3F04569-EFAF-4834-A4D1-6A01358E3B5E}"/>
              </a:ext>
            </a:extLst>
          </p:cNvPr>
          <p:cNvSpPr txBox="1"/>
          <p:nvPr>
            <p:custDataLst>
              <p:tags r:id="rId52"/>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7" name="OTLSHAPE_T_3db6b4735a8141889ee2e831f15a6568_EndDate" hidden="1">
            <a:extLst>
              <a:ext uri="{FF2B5EF4-FFF2-40B4-BE49-F238E27FC236}">
                <a16:creationId xmlns:a16="http://schemas.microsoft.com/office/drawing/2014/main" id="{9C44ABF3-D8A5-4AC0-B622-D95B8D6636BC}"/>
              </a:ext>
            </a:extLst>
          </p:cNvPr>
          <p:cNvSpPr txBox="1"/>
          <p:nvPr>
            <p:custDataLst>
              <p:tags r:id="rId53"/>
            </p:custDataLst>
          </p:nvPr>
        </p:nvSpPr>
        <p:spPr>
          <a:xfrm>
            <a:off x="0" y="66003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28" name="OTLSHAPE_T_3db6b4735a8141889ee2e831f15a6568_Title">
            <a:extLst>
              <a:ext uri="{FF2B5EF4-FFF2-40B4-BE49-F238E27FC236}">
                <a16:creationId xmlns:a16="http://schemas.microsoft.com/office/drawing/2014/main" id="{AC115EBA-AD66-431A-B671-03BDD2FBC5FC}"/>
              </a:ext>
            </a:extLst>
          </p:cNvPr>
          <p:cNvSpPr txBox="1"/>
          <p:nvPr>
            <p:custDataLst>
              <p:tags r:id="rId54"/>
            </p:custDataLst>
          </p:nvPr>
        </p:nvSpPr>
        <p:spPr>
          <a:xfrm>
            <a:off x="1694800" y="3836531"/>
            <a:ext cx="29972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Age 9 (Sampled Districts Only) Assessment Window</a:t>
            </a:r>
          </a:p>
        </p:txBody>
      </p:sp>
      <p:sp>
        <p:nvSpPr>
          <p:cNvPr id="129" name="OTLSHAPE_T_3db6b4735a8141889ee2e831f15a6568_JoinedDate">
            <a:extLst>
              <a:ext uri="{FF2B5EF4-FFF2-40B4-BE49-F238E27FC236}">
                <a16:creationId xmlns:a16="http://schemas.microsoft.com/office/drawing/2014/main" id="{87EBB4F6-7851-4282-AC6E-4AC1D00114F0}"/>
              </a:ext>
            </a:extLst>
          </p:cNvPr>
          <p:cNvSpPr txBox="1"/>
          <p:nvPr>
            <p:custDataLst>
              <p:tags r:id="rId55"/>
            </p:custDataLst>
          </p:nvPr>
        </p:nvSpPr>
        <p:spPr>
          <a:xfrm>
            <a:off x="6419333" y="3844278"/>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1/6/2020 - 3/13/2020</a:t>
            </a:r>
          </a:p>
        </p:txBody>
      </p:sp>
      <p:sp>
        <p:nvSpPr>
          <p:cNvPr id="130" name="OTLSHAPE_T_35a4c59bad4b4c8b841543cda54e64f4_Shape">
            <a:extLst>
              <a:ext uri="{FF2B5EF4-FFF2-40B4-BE49-F238E27FC236}">
                <a16:creationId xmlns:a16="http://schemas.microsoft.com/office/drawing/2014/main" id="{B3F6433B-E050-4BF6-B13D-38FEDDEFF258}"/>
              </a:ext>
            </a:extLst>
          </p:cNvPr>
          <p:cNvSpPr/>
          <p:nvPr>
            <p:custDataLst>
              <p:tags r:id="rId56"/>
            </p:custDataLst>
          </p:nvPr>
        </p:nvSpPr>
        <p:spPr>
          <a:xfrm>
            <a:off x="6417435" y="4140315"/>
            <a:ext cx="16637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TLSHAPE_T_35a4c59bad4b4c8b841543cda54e64f4_ShapePercentage" hidden="1">
            <a:extLst>
              <a:ext uri="{FF2B5EF4-FFF2-40B4-BE49-F238E27FC236}">
                <a16:creationId xmlns:a16="http://schemas.microsoft.com/office/drawing/2014/main" id="{A6BAE491-9AE3-4584-83C8-B605891CB4FF}"/>
              </a:ext>
            </a:extLst>
          </p:cNvPr>
          <p:cNvSpPr/>
          <p:nvPr>
            <p:custDataLst>
              <p:tags r:id="rId57"/>
            </p:custDataLst>
          </p:nvPr>
        </p:nvSpPr>
        <p:spPr>
          <a:xfrm>
            <a:off x="6417435" y="6765417"/>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T_35a4c59bad4b4c8b841543cda54e64f4_Duration" hidden="1">
            <a:extLst>
              <a:ext uri="{FF2B5EF4-FFF2-40B4-BE49-F238E27FC236}">
                <a16:creationId xmlns:a16="http://schemas.microsoft.com/office/drawing/2014/main" id="{2F548970-9F8A-41A0-9843-46173C70EBD9}"/>
              </a:ext>
            </a:extLst>
          </p:cNvPr>
          <p:cNvSpPr txBox="1"/>
          <p:nvPr>
            <p:custDataLst>
              <p:tags r:id="rId58"/>
            </p:custDataLst>
          </p:nvPr>
        </p:nvSpPr>
        <p:spPr>
          <a:xfrm>
            <a:off x="0" y="6711993"/>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133" name="OTLSHAPE_T_35a4c59bad4b4c8b841543cda54e64f4_TextPercentage" hidden="1">
            <a:extLst>
              <a:ext uri="{FF2B5EF4-FFF2-40B4-BE49-F238E27FC236}">
                <a16:creationId xmlns:a16="http://schemas.microsoft.com/office/drawing/2014/main" id="{B26E1BBD-6CBA-46F2-8A99-84B20994A94E}"/>
              </a:ext>
            </a:extLst>
          </p:cNvPr>
          <p:cNvSpPr txBox="1"/>
          <p:nvPr>
            <p:custDataLst>
              <p:tags r:id="rId59"/>
            </p:custDataLst>
          </p:nvPr>
        </p:nvSpPr>
        <p:spPr>
          <a:xfrm>
            <a:off x="0" y="6867017"/>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34" name="OTLSHAPE_T_35a4c59bad4b4c8b841543cda54e64f4_StartDate" hidden="1">
            <a:extLst>
              <a:ext uri="{FF2B5EF4-FFF2-40B4-BE49-F238E27FC236}">
                <a16:creationId xmlns:a16="http://schemas.microsoft.com/office/drawing/2014/main" id="{E594245C-92BD-42A3-BF3A-D74E653DD440}"/>
              </a:ext>
            </a:extLst>
          </p:cNvPr>
          <p:cNvSpPr txBox="1"/>
          <p:nvPr>
            <p:custDataLst>
              <p:tags r:id="rId60"/>
            </p:custDataLst>
          </p:nvPr>
        </p:nvSpPr>
        <p:spPr>
          <a:xfrm>
            <a:off x="0" y="68670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5" name="OTLSHAPE_T_35a4c59bad4b4c8b841543cda54e64f4_EndDate" hidden="1">
            <a:extLst>
              <a:ext uri="{FF2B5EF4-FFF2-40B4-BE49-F238E27FC236}">
                <a16:creationId xmlns:a16="http://schemas.microsoft.com/office/drawing/2014/main" id="{8805A16E-5313-4FF0-BAA3-23A32C486FFE}"/>
              </a:ext>
            </a:extLst>
          </p:cNvPr>
          <p:cNvSpPr txBox="1"/>
          <p:nvPr>
            <p:custDataLst>
              <p:tags r:id="rId61"/>
            </p:custDataLst>
          </p:nvPr>
        </p:nvSpPr>
        <p:spPr>
          <a:xfrm>
            <a:off x="0" y="6867017"/>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36" name="OTLSHAPE_T_35a4c59bad4b4c8b841543cda54e64f4_Title">
            <a:extLst>
              <a:ext uri="{FF2B5EF4-FFF2-40B4-BE49-F238E27FC236}">
                <a16:creationId xmlns:a16="http://schemas.microsoft.com/office/drawing/2014/main" id="{0641C481-8241-4352-8127-3A4EB2D5CA7D}"/>
              </a:ext>
            </a:extLst>
          </p:cNvPr>
          <p:cNvSpPr txBox="1"/>
          <p:nvPr>
            <p:custDataLst>
              <p:tags r:id="rId62"/>
            </p:custDataLst>
          </p:nvPr>
        </p:nvSpPr>
        <p:spPr>
          <a:xfrm>
            <a:off x="3310550" y="4156655"/>
            <a:ext cx="30607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Age 17 (Sampled Districts Only) Assessment Window</a:t>
            </a:r>
          </a:p>
        </p:txBody>
      </p:sp>
      <p:sp>
        <p:nvSpPr>
          <p:cNvPr id="137" name="OTLSHAPE_T_35a4c59bad4b4c8b841543cda54e64f4_JoinedDate">
            <a:extLst>
              <a:ext uri="{FF2B5EF4-FFF2-40B4-BE49-F238E27FC236}">
                <a16:creationId xmlns:a16="http://schemas.microsoft.com/office/drawing/2014/main" id="{B7BAF7E0-E97C-4E03-9299-F27D25D59EF6}"/>
              </a:ext>
            </a:extLst>
          </p:cNvPr>
          <p:cNvSpPr txBox="1"/>
          <p:nvPr>
            <p:custDataLst>
              <p:tags r:id="rId63"/>
            </p:custDataLst>
          </p:nvPr>
        </p:nvSpPr>
        <p:spPr>
          <a:xfrm>
            <a:off x="8130332" y="4086891"/>
            <a:ext cx="647700" cy="310049"/>
          </a:xfrm>
          <a:prstGeom prst="rect">
            <a:avLst/>
          </a:prstGeom>
          <a:noFill/>
        </p:spPr>
        <p:txBody>
          <a:bodyPr vert="horz" wrap="square" lIns="0" tIns="0" rIns="0" bIns="0" rtlCol="0" anchor="ctr" anchorCtr="0">
            <a:spAutoFit/>
          </a:bodyPr>
          <a:lstStyle/>
          <a:p>
            <a:r>
              <a:rPr lang="en-US" sz="1000">
                <a:solidFill>
                  <a:schemeClr val="dk2"/>
                </a:solidFill>
                <a:latin typeface="Calibri" panose="020F0502020204030204" pitchFamily="34" charset="0"/>
              </a:rPr>
              <a:t>3/16/2020 - 5/22/2020</a:t>
            </a:r>
          </a:p>
        </p:txBody>
      </p:sp>
      <p:sp>
        <p:nvSpPr>
          <p:cNvPr id="139" name="Text Placeholder 138">
            <a:extLst>
              <a:ext uri="{FF2B5EF4-FFF2-40B4-BE49-F238E27FC236}">
                <a16:creationId xmlns:a16="http://schemas.microsoft.com/office/drawing/2014/main" id="{E3253C2F-BA5F-4857-9595-E83F72437311}"/>
              </a:ext>
            </a:extLst>
          </p:cNvPr>
          <p:cNvSpPr>
            <a:spLocks noGrp="1"/>
          </p:cNvSpPr>
          <p:nvPr>
            <p:ph type="body" sz="quarter" idx="13"/>
          </p:nvPr>
        </p:nvSpPr>
        <p:spPr>
          <a:xfrm>
            <a:off x="895350" y="588117"/>
            <a:ext cx="7920038" cy="535531"/>
          </a:xfrm>
        </p:spPr>
        <p:txBody>
          <a:bodyPr/>
          <a:lstStyle/>
          <a:p>
            <a:r>
              <a:rPr lang="en-US"/>
              <a:t>Focus on NAEP</a:t>
            </a:r>
          </a:p>
        </p:txBody>
      </p:sp>
      <p:sp>
        <p:nvSpPr>
          <p:cNvPr id="141" name="Date Placeholder 140">
            <a:extLst>
              <a:ext uri="{FF2B5EF4-FFF2-40B4-BE49-F238E27FC236}">
                <a16:creationId xmlns:a16="http://schemas.microsoft.com/office/drawing/2014/main" id="{1EC33D53-F71F-4E8E-B1FF-31FBDC8BC63D}"/>
              </a:ext>
            </a:extLst>
          </p:cNvPr>
          <p:cNvSpPr>
            <a:spLocks noGrp="1"/>
          </p:cNvSpPr>
          <p:nvPr>
            <p:ph type="dt" sz="half" idx="10"/>
          </p:nvPr>
        </p:nvSpPr>
        <p:spPr/>
        <p:txBody>
          <a:bodyPr/>
          <a:lstStyle/>
          <a:p>
            <a:fld id="{17146CBA-183A-40A2-B50F-558A9629CB23}" type="datetime1">
              <a:rPr lang="en-US" smtClean="0"/>
              <a:t>8/21/2019</a:t>
            </a:fld>
            <a:endParaRPr lang="en-US"/>
          </a:p>
        </p:txBody>
      </p:sp>
      <p:sp>
        <p:nvSpPr>
          <p:cNvPr id="142" name="Slide Number Placeholder 141">
            <a:extLst>
              <a:ext uri="{FF2B5EF4-FFF2-40B4-BE49-F238E27FC236}">
                <a16:creationId xmlns:a16="http://schemas.microsoft.com/office/drawing/2014/main" id="{0D965D78-685E-45AB-B4FF-D5EA0EA89A69}"/>
              </a:ext>
            </a:extLst>
          </p:cNvPr>
          <p:cNvSpPr>
            <a:spLocks noGrp="1"/>
          </p:cNvSpPr>
          <p:nvPr>
            <p:ph type="sldNum" sz="quarter" idx="12"/>
          </p:nvPr>
        </p:nvSpPr>
        <p:spPr/>
        <p:txBody>
          <a:bodyPr/>
          <a:lstStyle/>
          <a:p>
            <a:fld id="{48F63A3B-78C7-47BE-AE5E-E10140E04643}" type="slidenum">
              <a:rPr lang="en-US" smtClean="0"/>
              <a:pPr/>
              <a:t>13</a:t>
            </a:fld>
            <a:endParaRPr lang="en-US"/>
          </a:p>
        </p:txBody>
      </p:sp>
    </p:spTree>
    <p:custDataLst>
      <p:tags r:id="rId1"/>
    </p:custDataLst>
    <p:extLst>
      <p:ext uri="{BB962C8B-B14F-4D97-AF65-F5344CB8AC3E}">
        <p14:creationId xmlns:p14="http://schemas.microsoft.com/office/powerpoint/2010/main" val="218646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OTLSHAPE_T_4a3a11c72c6943478c223700893754a9_RightVerticalConnector2">
            <a:extLst>
              <a:ext uri="{FF2B5EF4-FFF2-40B4-BE49-F238E27FC236}">
                <a16:creationId xmlns:a16="http://schemas.microsoft.com/office/drawing/2014/main" id="{7819F6AF-28EB-4E46-B4F5-2451E873E90C}"/>
              </a:ext>
            </a:extLst>
          </p:cNvPr>
          <p:cNvCxnSpPr/>
          <p:nvPr>
            <p:custDataLst>
              <p:tags r:id="rId2"/>
            </p:custDataLst>
          </p:nvPr>
        </p:nvCxnSpPr>
        <p:spPr>
          <a:xfrm>
            <a:off x="8073182" y="6198846"/>
            <a:ext cx="0" cy="24261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OTLSHAPE_T_4a3a11c72c6943478c223700893754a9_RightVerticalConnector1">
            <a:extLst>
              <a:ext uri="{FF2B5EF4-FFF2-40B4-BE49-F238E27FC236}">
                <a16:creationId xmlns:a16="http://schemas.microsoft.com/office/drawing/2014/main" id="{ED189995-EE89-4A65-8E68-7A307AABA066}"/>
              </a:ext>
            </a:extLst>
          </p:cNvPr>
          <p:cNvCxnSpPr/>
          <p:nvPr>
            <p:custDataLst>
              <p:tags r:id="rId3"/>
            </p:custDataLst>
          </p:nvPr>
        </p:nvCxnSpPr>
        <p:spPr>
          <a:xfrm>
            <a:off x="8073182" y="4703378"/>
            <a:ext cx="0" cy="13404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OTLSHAPE_T_4a3a11c72c6943478c223700893754a9_LeftVerticalConnector2">
            <a:extLst>
              <a:ext uri="{FF2B5EF4-FFF2-40B4-BE49-F238E27FC236}">
                <a16:creationId xmlns:a16="http://schemas.microsoft.com/office/drawing/2014/main" id="{D2E2A4FB-5765-4E3C-87CE-66D8C4EF5A55}"/>
              </a:ext>
            </a:extLst>
          </p:cNvPr>
          <p:cNvCxnSpPr/>
          <p:nvPr>
            <p:custDataLst>
              <p:tags r:id="rId4"/>
            </p:custDataLst>
          </p:nvPr>
        </p:nvCxnSpPr>
        <p:spPr>
          <a:xfrm>
            <a:off x="7817011" y="6198846"/>
            <a:ext cx="0" cy="242612"/>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OTLSHAPE_T_4a3a11c72c6943478c223700893754a9_LeftVerticalConnector1">
            <a:extLst>
              <a:ext uri="{FF2B5EF4-FFF2-40B4-BE49-F238E27FC236}">
                <a16:creationId xmlns:a16="http://schemas.microsoft.com/office/drawing/2014/main" id="{92F1F453-876B-40D1-BBEC-B8C474E18ADC}"/>
              </a:ext>
            </a:extLst>
          </p:cNvPr>
          <p:cNvCxnSpPr/>
          <p:nvPr>
            <p:custDataLst>
              <p:tags r:id="rId5"/>
            </p:custDataLst>
          </p:nvPr>
        </p:nvCxnSpPr>
        <p:spPr>
          <a:xfrm>
            <a:off x="7817011" y="4703378"/>
            <a:ext cx="0" cy="13404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OTLSHAPE_T_1c2448f685a2419d8c086fa094bcac54_RightVerticalConnector3">
            <a:extLst>
              <a:ext uri="{FF2B5EF4-FFF2-40B4-BE49-F238E27FC236}">
                <a16:creationId xmlns:a16="http://schemas.microsoft.com/office/drawing/2014/main" id="{375AA9EA-AAB1-4196-8FC4-9C8CCBBB6F15}"/>
              </a:ext>
            </a:extLst>
          </p:cNvPr>
          <p:cNvCxnSpPr/>
          <p:nvPr>
            <p:custDataLst>
              <p:tags r:id="rId6"/>
            </p:custDataLst>
          </p:nvPr>
        </p:nvCxnSpPr>
        <p:spPr>
          <a:xfrm>
            <a:off x="7217683" y="59321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OTLSHAPE_T_1c2448f685a2419d8c086fa094bcac54_RightVerticalConnector2">
            <a:extLst>
              <a:ext uri="{FF2B5EF4-FFF2-40B4-BE49-F238E27FC236}">
                <a16:creationId xmlns:a16="http://schemas.microsoft.com/office/drawing/2014/main" id="{E982D421-4243-44DC-B157-4296DEE72B86}"/>
              </a:ext>
            </a:extLst>
          </p:cNvPr>
          <p:cNvCxnSpPr/>
          <p:nvPr>
            <p:custDataLst>
              <p:tags r:id="rId7"/>
            </p:custDataLst>
          </p:nvPr>
        </p:nvCxnSpPr>
        <p:spPr>
          <a:xfrm>
            <a:off x="7217683" y="566544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1c2448f685a2419d8c086fa094bcac54_RightVerticalConnector1">
            <a:extLst>
              <a:ext uri="{FF2B5EF4-FFF2-40B4-BE49-F238E27FC236}">
                <a16:creationId xmlns:a16="http://schemas.microsoft.com/office/drawing/2014/main" id="{4EBE5340-01E2-4343-A05F-05702221CB01}"/>
              </a:ext>
            </a:extLst>
          </p:cNvPr>
          <p:cNvCxnSpPr/>
          <p:nvPr>
            <p:custDataLst>
              <p:tags r:id="rId8"/>
            </p:custDataLst>
          </p:nvPr>
        </p:nvCxnSpPr>
        <p:spPr>
          <a:xfrm>
            <a:off x="7217683" y="470337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OTLSHAPE_T_1c2448f685a2419d8c086fa094bcac54_LeftVerticalConnector3">
            <a:extLst>
              <a:ext uri="{FF2B5EF4-FFF2-40B4-BE49-F238E27FC236}">
                <a16:creationId xmlns:a16="http://schemas.microsoft.com/office/drawing/2014/main" id="{467CBDB4-0DC9-4C0D-8006-A449B4A79187}"/>
              </a:ext>
            </a:extLst>
          </p:cNvPr>
          <p:cNvCxnSpPr/>
          <p:nvPr>
            <p:custDataLst>
              <p:tags r:id="rId9"/>
            </p:custDataLst>
          </p:nvPr>
        </p:nvCxnSpPr>
        <p:spPr>
          <a:xfrm>
            <a:off x="6961512" y="59321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OTLSHAPE_T_1c2448f685a2419d8c086fa094bcac54_LeftVerticalConnector2">
            <a:extLst>
              <a:ext uri="{FF2B5EF4-FFF2-40B4-BE49-F238E27FC236}">
                <a16:creationId xmlns:a16="http://schemas.microsoft.com/office/drawing/2014/main" id="{494A33ED-C331-4866-A36A-949CC2212BFF}"/>
              </a:ext>
            </a:extLst>
          </p:cNvPr>
          <p:cNvCxnSpPr/>
          <p:nvPr>
            <p:custDataLst>
              <p:tags r:id="rId10"/>
            </p:custDataLst>
          </p:nvPr>
        </p:nvCxnSpPr>
        <p:spPr>
          <a:xfrm>
            <a:off x="6961512" y="5665446"/>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T_1c2448f685a2419d8c086fa094bcac54_LeftVerticalConnector1">
            <a:extLst>
              <a:ext uri="{FF2B5EF4-FFF2-40B4-BE49-F238E27FC236}">
                <a16:creationId xmlns:a16="http://schemas.microsoft.com/office/drawing/2014/main" id="{557B4864-73B3-430B-84C1-EB165F9025F9}"/>
              </a:ext>
            </a:extLst>
          </p:cNvPr>
          <p:cNvCxnSpPr/>
          <p:nvPr>
            <p:custDataLst>
              <p:tags r:id="rId11"/>
            </p:custDataLst>
          </p:nvPr>
        </p:nvCxnSpPr>
        <p:spPr>
          <a:xfrm>
            <a:off x="6961512" y="4703378"/>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c3c504126a3c4ab69d437ee32b8fc4fd_RightVerticalConnector2">
            <a:extLst>
              <a:ext uri="{FF2B5EF4-FFF2-40B4-BE49-F238E27FC236}">
                <a16:creationId xmlns:a16="http://schemas.microsoft.com/office/drawing/2014/main" id="{87626931-126E-4BFA-85E1-5747B8E2BE2D}"/>
              </a:ext>
            </a:extLst>
          </p:cNvPr>
          <p:cNvCxnSpPr/>
          <p:nvPr>
            <p:custDataLst>
              <p:tags r:id="rId12"/>
            </p:custDataLst>
          </p:nvPr>
        </p:nvCxnSpPr>
        <p:spPr>
          <a:xfrm>
            <a:off x="6191083" y="5689533"/>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_c3c504126a3c4ab69d437ee32b8fc4fd_RightVerticalConnector1">
            <a:extLst>
              <a:ext uri="{FF2B5EF4-FFF2-40B4-BE49-F238E27FC236}">
                <a16:creationId xmlns:a16="http://schemas.microsoft.com/office/drawing/2014/main" id="{667E4024-EC28-4000-BB59-3BC11FDAFD3E}"/>
              </a:ext>
            </a:extLst>
          </p:cNvPr>
          <p:cNvCxnSpPr/>
          <p:nvPr>
            <p:custDataLst>
              <p:tags r:id="rId13"/>
            </p:custDataLst>
          </p:nvPr>
        </p:nvCxnSpPr>
        <p:spPr>
          <a:xfrm>
            <a:off x="6191083" y="4703378"/>
            <a:ext cx="0" cy="7829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_c3c504126a3c4ab69d437ee32b8fc4fd_LeftVerticalConnector3">
            <a:extLst>
              <a:ext uri="{FF2B5EF4-FFF2-40B4-BE49-F238E27FC236}">
                <a16:creationId xmlns:a16="http://schemas.microsoft.com/office/drawing/2014/main" id="{76C9F8C4-3FE4-4051-898E-93C76878359A}"/>
              </a:ext>
            </a:extLst>
          </p:cNvPr>
          <p:cNvCxnSpPr/>
          <p:nvPr>
            <p:custDataLst>
              <p:tags r:id="rId14"/>
            </p:custDataLst>
          </p:nvPr>
        </p:nvCxnSpPr>
        <p:spPr>
          <a:xfrm>
            <a:off x="4957197" y="5673192"/>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_c3c504126a3c4ab69d437ee32b8fc4fd_LeftVerticalConnector2">
            <a:extLst>
              <a:ext uri="{FF2B5EF4-FFF2-40B4-BE49-F238E27FC236}">
                <a16:creationId xmlns:a16="http://schemas.microsoft.com/office/drawing/2014/main" id="{F5A16599-2DCD-475E-9E18-88FE84EC5CDD}"/>
              </a:ext>
            </a:extLst>
          </p:cNvPr>
          <p:cNvCxnSpPr/>
          <p:nvPr>
            <p:custDataLst>
              <p:tags r:id="rId15"/>
            </p:custDataLst>
          </p:nvPr>
        </p:nvCxnSpPr>
        <p:spPr>
          <a:xfrm>
            <a:off x="4957197" y="5398745"/>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T_c3c504126a3c4ab69d437ee32b8fc4fd_LeftVerticalConnector1">
            <a:extLst>
              <a:ext uri="{FF2B5EF4-FFF2-40B4-BE49-F238E27FC236}">
                <a16:creationId xmlns:a16="http://schemas.microsoft.com/office/drawing/2014/main" id="{9C905B86-9735-4595-9DC5-535A00219479}"/>
              </a:ext>
            </a:extLst>
          </p:cNvPr>
          <p:cNvCxnSpPr/>
          <p:nvPr>
            <p:custDataLst>
              <p:tags r:id="rId16"/>
            </p:custDataLst>
          </p:nvPr>
        </p:nvCxnSpPr>
        <p:spPr>
          <a:xfrm>
            <a:off x="4957197" y="470337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OTLSHAPE_T_8e3fb103dc6b4c538f5c392941333392_LeftVerticalConnector2">
            <a:extLst>
              <a:ext uri="{FF2B5EF4-FFF2-40B4-BE49-F238E27FC236}">
                <a16:creationId xmlns:a16="http://schemas.microsoft.com/office/drawing/2014/main" id="{0CF67341-3C82-4D2B-8396-145CAA220032}"/>
              </a:ext>
            </a:extLst>
          </p:cNvPr>
          <p:cNvCxnSpPr/>
          <p:nvPr>
            <p:custDataLst>
              <p:tags r:id="rId17"/>
            </p:custDataLst>
          </p:nvPr>
        </p:nvCxnSpPr>
        <p:spPr>
          <a:xfrm>
            <a:off x="3930615" y="5398745"/>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OTLSHAPE_T_8e3fb103dc6b4c538f5c392941333392_LeftVerticalConnector1">
            <a:extLst>
              <a:ext uri="{FF2B5EF4-FFF2-40B4-BE49-F238E27FC236}">
                <a16:creationId xmlns:a16="http://schemas.microsoft.com/office/drawing/2014/main" id="{A94FA3BC-5CAF-4867-ADBF-F6EAE7CE3A5C}"/>
              </a:ext>
            </a:extLst>
          </p:cNvPr>
          <p:cNvCxnSpPr/>
          <p:nvPr>
            <p:custDataLst>
              <p:tags r:id="rId18"/>
            </p:custDataLst>
          </p:nvPr>
        </p:nvCxnSpPr>
        <p:spPr>
          <a:xfrm>
            <a:off x="3930615" y="4703378"/>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T_1df3f56335e24c17aa9bf57d1fb35826_RightVerticalConnector1">
            <a:extLst>
              <a:ext uri="{FF2B5EF4-FFF2-40B4-BE49-F238E27FC236}">
                <a16:creationId xmlns:a16="http://schemas.microsoft.com/office/drawing/2014/main" id="{24FFF031-FFB9-423D-8A9B-DEBE3BB6AFC1}"/>
              </a:ext>
            </a:extLst>
          </p:cNvPr>
          <p:cNvCxnSpPr/>
          <p:nvPr>
            <p:custDataLst>
              <p:tags r:id="rId19"/>
            </p:custDataLst>
          </p:nvPr>
        </p:nvCxnSpPr>
        <p:spPr>
          <a:xfrm flipV="1">
            <a:off x="3697912" y="470337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T_1df3f56335e24c17aa9bf57d1fb35826_LeftVerticalConnector1">
            <a:extLst>
              <a:ext uri="{FF2B5EF4-FFF2-40B4-BE49-F238E27FC236}">
                <a16:creationId xmlns:a16="http://schemas.microsoft.com/office/drawing/2014/main" id="{E9161FF2-F983-4E05-9590-2D904AF4B56A}"/>
              </a:ext>
            </a:extLst>
          </p:cNvPr>
          <p:cNvCxnSpPr/>
          <p:nvPr>
            <p:custDataLst>
              <p:tags r:id="rId20"/>
            </p:custDataLst>
          </p:nvPr>
        </p:nvCxnSpPr>
        <p:spPr>
          <a:xfrm flipV="1">
            <a:off x="2537372" y="4703378"/>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M_17bd4d8ce11a4e758c21097ba2604729_Connector1">
            <a:extLst>
              <a:ext uri="{FF2B5EF4-FFF2-40B4-BE49-F238E27FC236}">
                <a16:creationId xmlns:a16="http://schemas.microsoft.com/office/drawing/2014/main" id="{BC486608-1671-407A-9B26-93DE0C20143A}"/>
              </a:ext>
            </a:extLst>
          </p:cNvPr>
          <p:cNvCxnSpPr/>
          <p:nvPr>
            <p:custDataLst>
              <p:tags r:id="rId21"/>
            </p:custDataLst>
          </p:nvPr>
        </p:nvCxnSpPr>
        <p:spPr>
          <a:xfrm>
            <a:off x="7914782" y="2726538"/>
            <a:ext cx="0" cy="159584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M_5be90e15bfff4c2a82251a1fac46928a_Connector1">
            <a:extLst>
              <a:ext uri="{FF2B5EF4-FFF2-40B4-BE49-F238E27FC236}">
                <a16:creationId xmlns:a16="http://schemas.microsoft.com/office/drawing/2014/main" id="{1885A2B4-E937-4A87-9A34-D1F00D4CE07C}"/>
              </a:ext>
            </a:extLst>
          </p:cNvPr>
          <p:cNvCxnSpPr/>
          <p:nvPr>
            <p:custDataLst>
              <p:tags r:id="rId22"/>
            </p:custDataLst>
          </p:nvPr>
        </p:nvCxnSpPr>
        <p:spPr>
          <a:xfrm>
            <a:off x="3906155" y="3323354"/>
            <a:ext cx="0" cy="999024"/>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M_705c603b578a431c8691fe2f03d819a9_Connector2">
            <a:extLst>
              <a:ext uri="{FF2B5EF4-FFF2-40B4-BE49-F238E27FC236}">
                <a16:creationId xmlns:a16="http://schemas.microsoft.com/office/drawing/2014/main" id="{056FF580-DDB2-4E74-98F5-299174E292CE}"/>
              </a:ext>
            </a:extLst>
          </p:cNvPr>
          <p:cNvCxnSpPr/>
          <p:nvPr>
            <p:custDataLst>
              <p:tags r:id="rId23"/>
            </p:custDataLst>
          </p:nvPr>
        </p:nvCxnSpPr>
        <p:spPr>
          <a:xfrm>
            <a:off x="2610684" y="392605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705c603b578a431c8691fe2f03d819a9_Connector1">
            <a:extLst>
              <a:ext uri="{FF2B5EF4-FFF2-40B4-BE49-F238E27FC236}">
                <a16:creationId xmlns:a16="http://schemas.microsoft.com/office/drawing/2014/main" id="{3E99BE47-2438-414D-AA03-E51A611D004C}"/>
              </a:ext>
            </a:extLst>
          </p:cNvPr>
          <p:cNvCxnSpPr/>
          <p:nvPr>
            <p:custDataLst>
              <p:tags r:id="rId24"/>
            </p:custDataLst>
          </p:nvPr>
        </p:nvCxnSpPr>
        <p:spPr>
          <a:xfrm>
            <a:off x="2610684" y="2687592"/>
            <a:ext cx="0" cy="1067943"/>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a39151372b3344cdbf48df66ebf51911_Connector2">
            <a:extLst>
              <a:ext uri="{FF2B5EF4-FFF2-40B4-BE49-F238E27FC236}">
                <a16:creationId xmlns:a16="http://schemas.microsoft.com/office/drawing/2014/main" id="{D5D500DC-5E9D-4637-A00B-23433E4D33E7}"/>
              </a:ext>
            </a:extLst>
          </p:cNvPr>
          <p:cNvCxnSpPr/>
          <p:nvPr>
            <p:custDataLst>
              <p:tags r:id="rId25"/>
            </p:custDataLst>
          </p:nvPr>
        </p:nvCxnSpPr>
        <p:spPr>
          <a:xfrm>
            <a:off x="2561798" y="3926053"/>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a39151372b3344cdbf48df66ebf51911_Connector1">
            <a:extLst>
              <a:ext uri="{FF2B5EF4-FFF2-40B4-BE49-F238E27FC236}">
                <a16:creationId xmlns:a16="http://schemas.microsoft.com/office/drawing/2014/main" id="{58816972-C022-42E1-A82B-B42CF25D5D96}"/>
              </a:ext>
            </a:extLst>
          </p:cNvPr>
          <p:cNvCxnSpPr/>
          <p:nvPr>
            <p:custDataLst>
              <p:tags r:id="rId26"/>
            </p:custDataLst>
          </p:nvPr>
        </p:nvCxnSpPr>
        <p:spPr>
          <a:xfrm>
            <a:off x="2561798" y="2051830"/>
            <a:ext cx="0" cy="170370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e73cdf95458f40ebac5ac5a72018f853_Connector1">
            <a:extLst>
              <a:ext uri="{FF2B5EF4-FFF2-40B4-BE49-F238E27FC236}">
                <a16:creationId xmlns:a16="http://schemas.microsoft.com/office/drawing/2014/main" id="{85147D79-CFD9-4056-9338-1FFB2F405C52}"/>
              </a:ext>
            </a:extLst>
          </p:cNvPr>
          <p:cNvCxnSpPr/>
          <p:nvPr>
            <p:custDataLst>
              <p:tags r:id="rId27"/>
            </p:custDataLst>
          </p:nvPr>
        </p:nvCxnSpPr>
        <p:spPr>
          <a:xfrm>
            <a:off x="1486329" y="387385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1ae5c4da656c43b182cdad7885f27faa_Connector1">
            <a:extLst>
              <a:ext uri="{FF2B5EF4-FFF2-40B4-BE49-F238E27FC236}">
                <a16:creationId xmlns:a16="http://schemas.microsoft.com/office/drawing/2014/main" id="{256284E4-DDAD-47C5-AEB5-49C9B0FF084C}"/>
              </a:ext>
            </a:extLst>
          </p:cNvPr>
          <p:cNvCxnSpPr/>
          <p:nvPr>
            <p:custDataLst>
              <p:tags r:id="rId28"/>
            </p:custDataLst>
          </p:nvPr>
        </p:nvCxnSpPr>
        <p:spPr>
          <a:xfrm>
            <a:off x="7914782" y="3703337"/>
            <a:ext cx="0" cy="61904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605a0a84bdc649d8853725f9e9808076_Connector1">
            <a:extLst>
              <a:ext uri="{FF2B5EF4-FFF2-40B4-BE49-F238E27FC236}">
                <a16:creationId xmlns:a16="http://schemas.microsoft.com/office/drawing/2014/main" id="{B0FE4B8E-EC21-485B-9182-BA89D2F794C4}"/>
              </a:ext>
            </a:extLst>
          </p:cNvPr>
          <p:cNvCxnSpPr/>
          <p:nvPr>
            <p:custDataLst>
              <p:tags r:id="rId29"/>
            </p:custDataLst>
          </p:nvPr>
        </p:nvCxnSpPr>
        <p:spPr>
          <a:xfrm>
            <a:off x="7694814" y="1834998"/>
            <a:ext cx="0" cy="248738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a240c0f2fd8f4db8ba2301d3cc7d6447_Connector2">
            <a:extLst>
              <a:ext uri="{FF2B5EF4-FFF2-40B4-BE49-F238E27FC236}">
                <a16:creationId xmlns:a16="http://schemas.microsoft.com/office/drawing/2014/main" id="{CF3BD18B-79EB-4E13-B65A-E51B93B99F84}"/>
              </a:ext>
            </a:extLst>
          </p:cNvPr>
          <p:cNvCxnSpPr/>
          <p:nvPr>
            <p:custDataLst>
              <p:tags r:id="rId30"/>
            </p:custDataLst>
          </p:nvPr>
        </p:nvCxnSpPr>
        <p:spPr>
          <a:xfrm>
            <a:off x="6350457" y="3460810"/>
            <a:ext cx="0" cy="861568"/>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OTLSHAPE_M_a240c0f2fd8f4db8ba2301d3cc7d6447_Connector1">
            <a:extLst>
              <a:ext uri="{FF2B5EF4-FFF2-40B4-BE49-F238E27FC236}">
                <a16:creationId xmlns:a16="http://schemas.microsoft.com/office/drawing/2014/main" id="{EA00B922-0C9F-4D5D-BC56-4C84F716F7DF}"/>
              </a:ext>
            </a:extLst>
          </p:cNvPr>
          <p:cNvCxnSpPr/>
          <p:nvPr>
            <p:custDataLst>
              <p:tags r:id="rId31"/>
            </p:custDataLst>
          </p:nvPr>
        </p:nvCxnSpPr>
        <p:spPr>
          <a:xfrm>
            <a:off x="6350457" y="1284496"/>
            <a:ext cx="0" cy="1835277"/>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OTLSHAPE_M_e03bdc8b42374d868c6e0577493b0ddf_Connector1">
            <a:extLst>
              <a:ext uri="{FF2B5EF4-FFF2-40B4-BE49-F238E27FC236}">
                <a16:creationId xmlns:a16="http://schemas.microsoft.com/office/drawing/2014/main" id="{4EC48F2A-4CCE-4F8C-B955-5132F14076E0}"/>
              </a:ext>
            </a:extLst>
          </p:cNvPr>
          <p:cNvCxnSpPr/>
          <p:nvPr>
            <p:custDataLst>
              <p:tags r:id="rId32"/>
            </p:custDataLst>
          </p:nvPr>
        </p:nvCxnSpPr>
        <p:spPr>
          <a:xfrm>
            <a:off x="4712786" y="3873856"/>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ElapsedTimeExtension">
            <a:extLst>
              <a:ext uri="{FF2B5EF4-FFF2-40B4-BE49-F238E27FC236}">
                <a16:creationId xmlns:a16="http://schemas.microsoft.com/office/drawing/2014/main" id="{8C552D27-3374-4E9F-BEB4-B3F87141F7A0}"/>
              </a:ext>
            </a:extLst>
          </p:cNvPr>
          <p:cNvSpPr/>
          <p:nvPr>
            <p:custDataLst>
              <p:tags r:id="rId33"/>
            </p:custDataLst>
          </p:nvPr>
        </p:nvSpPr>
        <p:spPr>
          <a:xfrm>
            <a:off x="844465" y="4703378"/>
            <a:ext cx="983712" cy="1956604"/>
          </a:xfrm>
          <a:prstGeom prst="rect">
            <a:avLst/>
          </a:prstGeom>
          <a:gradFill flip="none" rotWithShape="1">
            <a:gsLst>
              <a:gs pos="100000">
                <a:srgbClr val="FFC000">
                  <a:alpha val="30196"/>
                </a:srgbClr>
              </a:gs>
              <a:gs pos="0">
                <a:srgbClr val="FFC000">
                  <a:alpha val="0"/>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LSHAPE_TB_00000000000000000000000000000000_LeftEndCaps" hidden="1">
            <a:extLst>
              <a:ext uri="{FF2B5EF4-FFF2-40B4-BE49-F238E27FC236}">
                <a16:creationId xmlns:a16="http://schemas.microsoft.com/office/drawing/2014/main" id="{4FACFD17-D631-4634-B937-C14B53FDD9E4}"/>
              </a:ext>
            </a:extLst>
          </p:cNvPr>
          <p:cNvSpPr txBox="1"/>
          <p:nvPr>
            <p:custDataLst>
              <p:tags r:id="rId34"/>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3" name="OTLSHAPE_TB_00000000000000000000000000000000_RightEndCaps">
            <a:extLst>
              <a:ext uri="{FF2B5EF4-FFF2-40B4-BE49-F238E27FC236}">
                <a16:creationId xmlns:a16="http://schemas.microsoft.com/office/drawing/2014/main" id="{D5EA10F8-000C-4C77-9096-14D92409C0DC}"/>
              </a:ext>
            </a:extLst>
          </p:cNvPr>
          <p:cNvSpPr txBox="1"/>
          <p:nvPr>
            <p:custDataLst>
              <p:tags r:id="rId35"/>
            </p:custDataLst>
          </p:nvPr>
        </p:nvSpPr>
        <p:spPr>
          <a:xfrm>
            <a:off x="8426534" y="4373347"/>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 name="OTLSHAPE_TB_00000000000000000000000000000000_ScaleContainer">
            <a:extLst>
              <a:ext uri="{FF2B5EF4-FFF2-40B4-BE49-F238E27FC236}">
                <a16:creationId xmlns:a16="http://schemas.microsoft.com/office/drawing/2014/main" id="{132C1064-AE70-4E72-A4C6-96CA929B1F43}"/>
              </a:ext>
            </a:extLst>
          </p:cNvPr>
          <p:cNvSpPr/>
          <p:nvPr>
            <p:custDataLst>
              <p:tags r:id="rId36"/>
            </p:custDataLst>
          </p:nvPr>
        </p:nvSpPr>
        <p:spPr>
          <a:xfrm>
            <a:off x="844465" y="4322378"/>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TB_00000000000000000000000000000000_ElapsedTime">
            <a:extLst>
              <a:ext uri="{FF2B5EF4-FFF2-40B4-BE49-F238E27FC236}">
                <a16:creationId xmlns:a16="http://schemas.microsoft.com/office/drawing/2014/main" id="{9A295B4F-4E2E-4040-9AF8-02858510CD7E}"/>
              </a:ext>
            </a:extLst>
          </p:cNvPr>
          <p:cNvSpPr/>
          <p:nvPr>
            <p:custDataLst>
              <p:tags r:id="rId37"/>
            </p:custDataLst>
          </p:nvPr>
        </p:nvSpPr>
        <p:spPr>
          <a:xfrm>
            <a:off x="844465" y="4322378"/>
            <a:ext cx="983712"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TodayMarkerShape">
            <a:extLst>
              <a:ext uri="{FF2B5EF4-FFF2-40B4-BE49-F238E27FC236}">
                <a16:creationId xmlns:a16="http://schemas.microsoft.com/office/drawing/2014/main" id="{F69D6BB9-1355-4685-AE4A-DBAE3A6DEA24}"/>
              </a:ext>
            </a:extLst>
          </p:cNvPr>
          <p:cNvSpPr/>
          <p:nvPr>
            <p:custDataLst>
              <p:tags r:id="rId38"/>
            </p:custDataLst>
          </p:nvPr>
        </p:nvSpPr>
        <p:spPr>
          <a:xfrm>
            <a:off x="1764163" y="4703378"/>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TodayMarkerText">
            <a:extLst>
              <a:ext uri="{FF2B5EF4-FFF2-40B4-BE49-F238E27FC236}">
                <a16:creationId xmlns:a16="http://schemas.microsoft.com/office/drawing/2014/main" id="{9A00965F-01A1-4E9A-B92C-5240B86B507B}"/>
              </a:ext>
            </a:extLst>
          </p:cNvPr>
          <p:cNvSpPr txBox="1"/>
          <p:nvPr>
            <p:custDataLst>
              <p:tags r:id="rId39"/>
            </p:custDataLst>
          </p:nvPr>
        </p:nvSpPr>
        <p:spPr>
          <a:xfrm>
            <a:off x="1637163" y="4830378"/>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 name="OTLSHAPE_TB_00000000000000000000000000000000_TimescaleInterval1">
            <a:extLst>
              <a:ext uri="{FF2B5EF4-FFF2-40B4-BE49-F238E27FC236}">
                <a16:creationId xmlns:a16="http://schemas.microsoft.com/office/drawing/2014/main" id="{CA614F20-8F79-4878-B36A-EBEF9E188051}"/>
              </a:ext>
            </a:extLst>
          </p:cNvPr>
          <p:cNvSpPr txBox="1"/>
          <p:nvPr>
            <p:custDataLst>
              <p:tags r:id="rId40"/>
            </p:custDataLst>
          </p:nvPr>
        </p:nvSpPr>
        <p:spPr>
          <a:xfrm>
            <a:off x="907965" y="4419850"/>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10" name="OTLSHAPE_TB_00000000000000000000000000000000_TimescaleInterval2">
            <a:extLst>
              <a:ext uri="{FF2B5EF4-FFF2-40B4-BE49-F238E27FC236}">
                <a16:creationId xmlns:a16="http://schemas.microsoft.com/office/drawing/2014/main" id="{C7F61468-9567-468E-AE37-936D4C4BECE5}"/>
              </a:ext>
            </a:extLst>
          </p:cNvPr>
          <p:cNvSpPr txBox="1"/>
          <p:nvPr>
            <p:custDataLst>
              <p:tags r:id="rId41"/>
            </p:custDataLst>
          </p:nvPr>
        </p:nvSpPr>
        <p:spPr>
          <a:xfrm>
            <a:off x="1665694" y="4419850"/>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1" name="OTLSHAPE_TB_00000000000000000000000000000000_TimescaleInterval3">
            <a:extLst>
              <a:ext uri="{FF2B5EF4-FFF2-40B4-BE49-F238E27FC236}">
                <a16:creationId xmlns:a16="http://schemas.microsoft.com/office/drawing/2014/main" id="{58E017E2-C726-4F5D-AC25-1A02E34BF299}"/>
              </a:ext>
            </a:extLst>
          </p:cNvPr>
          <p:cNvSpPr txBox="1"/>
          <p:nvPr>
            <p:custDataLst>
              <p:tags r:id="rId42"/>
            </p:custDataLst>
          </p:nvPr>
        </p:nvSpPr>
        <p:spPr>
          <a:xfrm>
            <a:off x="2398979" y="4419850"/>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12" name="OTLSHAPE_TB_00000000000000000000000000000000_TimescaleInterval4">
            <a:extLst>
              <a:ext uri="{FF2B5EF4-FFF2-40B4-BE49-F238E27FC236}">
                <a16:creationId xmlns:a16="http://schemas.microsoft.com/office/drawing/2014/main" id="{2DF2C203-FD69-4CFA-B200-3BEC8C9E098E}"/>
              </a:ext>
            </a:extLst>
          </p:cNvPr>
          <p:cNvSpPr txBox="1"/>
          <p:nvPr>
            <p:custDataLst>
              <p:tags r:id="rId43"/>
            </p:custDataLst>
          </p:nvPr>
        </p:nvSpPr>
        <p:spPr>
          <a:xfrm>
            <a:off x="3156708" y="4419850"/>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3" name="OTLSHAPE_TB_00000000000000000000000000000000_TimescaleInterval5">
            <a:extLst>
              <a:ext uri="{FF2B5EF4-FFF2-40B4-BE49-F238E27FC236}">
                <a16:creationId xmlns:a16="http://schemas.microsoft.com/office/drawing/2014/main" id="{70CC3D98-50F4-4FE6-A7E5-64CF3F8A3AD3}"/>
              </a:ext>
            </a:extLst>
          </p:cNvPr>
          <p:cNvSpPr txBox="1"/>
          <p:nvPr>
            <p:custDataLst>
              <p:tags r:id="rId44"/>
            </p:custDataLst>
          </p:nvPr>
        </p:nvSpPr>
        <p:spPr>
          <a:xfrm>
            <a:off x="3889993" y="4419850"/>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14" name="OTLSHAPE_TB_00000000000000000000000000000000_TimescaleInterval6">
            <a:extLst>
              <a:ext uri="{FF2B5EF4-FFF2-40B4-BE49-F238E27FC236}">
                <a16:creationId xmlns:a16="http://schemas.microsoft.com/office/drawing/2014/main" id="{2A0AB50C-EC58-4C3F-B6BA-E5D38485F4DE}"/>
              </a:ext>
            </a:extLst>
          </p:cNvPr>
          <p:cNvSpPr txBox="1"/>
          <p:nvPr>
            <p:custDataLst>
              <p:tags r:id="rId45"/>
            </p:custDataLst>
          </p:nvPr>
        </p:nvSpPr>
        <p:spPr>
          <a:xfrm>
            <a:off x="4647722" y="4419850"/>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15" name="OTLSHAPE_TB_00000000000000000000000000000000_TimescaleInterval7">
            <a:extLst>
              <a:ext uri="{FF2B5EF4-FFF2-40B4-BE49-F238E27FC236}">
                <a16:creationId xmlns:a16="http://schemas.microsoft.com/office/drawing/2014/main" id="{660F7B7D-3DA9-455D-9771-5791F6DA2875}"/>
              </a:ext>
            </a:extLst>
          </p:cNvPr>
          <p:cNvSpPr txBox="1"/>
          <p:nvPr>
            <p:custDataLst>
              <p:tags r:id="rId46"/>
            </p:custDataLst>
          </p:nvPr>
        </p:nvSpPr>
        <p:spPr>
          <a:xfrm>
            <a:off x="5405450" y="4419850"/>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6" name="OTLSHAPE_TB_00000000000000000000000000000000_TimescaleInterval8">
            <a:extLst>
              <a:ext uri="{FF2B5EF4-FFF2-40B4-BE49-F238E27FC236}">
                <a16:creationId xmlns:a16="http://schemas.microsoft.com/office/drawing/2014/main" id="{025FE8F5-E468-419E-8957-F121A1641E18}"/>
              </a:ext>
            </a:extLst>
          </p:cNvPr>
          <p:cNvSpPr txBox="1"/>
          <p:nvPr>
            <p:custDataLst>
              <p:tags r:id="rId47"/>
            </p:custDataLst>
          </p:nvPr>
        </p:nvSpPr>
        <p:spPr>
          <a:xfrm>
            <a:off x="6114293" y="4419850"/>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7" name="OTLSHAPE_TB_00000000000000000000000000000000_TimescaleInterval9">
            <a:extLst>
              <a:ext uri="{FF2B5EF4-FFF2-40B4-BE49-F238E27FC236}">
                <a16:creationId xmlns:a16="http://schemas.microsoft.com/office/drawing/2014/main" id="{98C2D396-8E43-4996-8F77-036556E89F80}"/>
              </a:ext>
            </a:extLst>
          </p:cNvPr>
          <p:cNvSpPr txBox="1"/>
          <p:nvPr>
            <p:custDataLst>
              <p:tags r:id="rId48"/>
            </p:custDataLst>
          </p:nvPr>
        </p:nvSpPr>
        <p:spPr>
          <a:xfrm>
            <a:off x="6872021" y="4419850"/>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18" name="OTLSHAPE_TB_00000000000000000000000000000000_TimescaleInterval10">
            <a:extLst>
              <a:ext uri="{FF2B5EF4-FFF2-40B4-BE49-F238E27FC236}">
                <a16:creationId xmlns:a16="http://schemas.microsoft.com/office/drawing/2014/main" id="{C79FBA10-A390-4BC8-86AC-43DA405B75B6}"/>
              </a:ext>
            </a:extLst>
          </p:cNvPr>
          <p:cNvSpPr txBox="1"/>
          <p:nvPr>
            <p:custDataLst>
              <p:tags r:id="rId49"/>
            </p:custDataLst>
          </p:nvPr>
        </p:nvSpPr>
        <p:spPr>
          <a:xfrm>
            <a:off x="7605306" y="4419850"/>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cxnSp>
        <p:nvCxnSpPr>
          <p:cNvPr id="35" name="OTLSHAPE_T_8e3fb103dc6b4c538f5c392941333392_RightVerticalConnector1" hidden="1">
            <a:extLst>
              <a:ext uri="{FF2B5EF4-FFF2-40B4-BE49-F238E27FC236}">
                <a16:creationId xmlns:a16="http://schemas.microsoft.com/office/drawing/2014/main" id="{362FA615-0BA3-4A03-8A42-53A6F4D5F3E4}"/>
              </a:ext>
            </a:extLst>
          </p:cNvPr>
          <p:cNvCxnSpPr/>
          <p:nvPr>
            <p:custDataLst>
              <p:tags r:id="rId50"/>
            </p:custDataLst>
          </p:nvPr>
        </p:nvCxnSpPr>
        <p:spPr>
          <a:xfrm flipV="1">
            <a:off x="6191083" y="5524500"/>
            <a:ext cx="0" cy="88455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51" name="OTLSHAPE_M_e03bdc8b42374d868c6e0577493b0ddf_Title">
            <a:extLst>
              <a:ext uri="{FF2B5EF4-FFF2-40B4-BE49-F238E27FC236}">
                <a16:creationId xmlns:a16="http://schemas.microsoft.com/office/drawing/2014/main" id="{BF39F7ED-9EC1-4B71-ACAE-62D4B370644D}"/>
              </a:ext>
            </a:extLst>
          </p:cNvPr>
          <p:cNvSpPr txBox="1"/>
          <p:nvPr>
            <p:custDataLst>
              <p:tags r:id="rId51"/>
            </p:custDataLst>
          </p:nvPr>
        </p:nvSpPr>
        <p:spPr>
          <a:xfrm>
            <a:off x="4935036" y="3755535"/>
            <a:ext cx="9779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Materials Arrival</a:t>
            </a:r>
          </a:p>
        </p:txBody>
      </p:sp>
      <p:sp>
        <p:nvSpPr>
          <p:cNvPr id="52" name="OTLSHAPE_M_e03bdc8b42374d868c6e0577493b0ddf_Date">
            <a:extLst>
              <a:ext uri="{FF2B5EF4-FFF2-40B4-BE49-F238E27FC236}">
                <a16:creationId xmlns:a16="http://schemas.microsoft.com/office/drawing/2014/main" id="{6F335D58-8E8A-402F-8415-4A0A295589EA}"/>
              </a:ext>
            </a:extLst>
          </p:cNvPr>
          <p:cNvSpPr txBox="1"/>
          <p:nvPr>
            <p:custDataLst>
              <p:tags r:id="rId52"/>
            </p:custDataLst>
          </p:nvPr>
        </p:nvSpPr>
        <p:spPr>
          <a:xfrm>
            <a:off x="4935036" y="3951453"/>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1/6/2020</a:t>
            </a:r>
          </a:p>
        </p:txBody>
      </p:sp>
      <p:sp>
        <p:nvSpPr>
          <p:cNvPr id="53" name="OTLSHAPE_M_e03bdc8b42374d868c6e0577493b0ddf_Shape">
            <a:extLst>
              <a:ext uri="{FF2B5EF4-FFF2-40B4-BE49-F238E27FC236}">
                <a16:creationId xmlns:a16="http://schemas.microsoft.com/office/drawing/2014/main" id="{5FE7172D-180F-43DC-A583-90C9E76A5C71}"/>
              </a:ext>
            </a:extLst>
          </p:cNvPr>
          <p:cNvSpPr/>
          <p:nvPr>
            <p:custDataLst>
              <p:tags r:id="rId53"/>
            </p:custDataLst>
          </p:nvPr>
        </p:nvSpPr>
        <p:spPr>
          <a:xfrm rot="16200000">
            <a:off x="4738186" y="3873856"/>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TLSHAPE_M_a240c0f2fd8f4db8ba2301d3cc7d6447_Title">
            <a:extLst>
              <a:ext uri="{FF2B5EF4-FFF2-40B4-BE49-F238E27FC236}">
                <a16:creationId xmlns:a16="http://schemas.microsoft.com/office/drawing/2014/main" id="{57D6211A-E3F5-4934-8D02-F534549EADE1}"/>
              </a:ext>
            </a:extLst>
          </p:cNvPr>
          <p:cNvSpPr txBox="1"/>
          <p:nvPr>
            <p:custDataLst>
              <p:tags r:id="rId54"/>
            </p:custDataLst>
          </p:nvPr>
        </p:nvSpPr>
        <p:spPr>
          <a:xfrm>
            <a:off x="6572707" y="1166174"/>
            <a:ext cx="14097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Return Materials to DRC</a:t>
            </a:r>
          </a:p>
        </p:txBody>
      </p:sp>
      <p:sp>
        <p:nvSpPr>
          <p:cNvPr id="55" name="OTLSHAPE_M_a240c0f2fd8f4db8ba2301d3cc7d6447_Date">
            <a:extLst>
              <a:ext uri="{FF2B5EF4-FFF2-40B4-BE49-F238E27FC236}">
                <a16:creationId xmlns:a16="http://schemas.microsoft.com/office/drawing/2014/main" id="{1F75305E-1760-4CA1-BF17-2EE5B83A0D9D}"/>
              </a:ext>
            </a:extLst>
          </p:cNvPr>
          <p:cNvSpPr txBox="1"/>
          <p:nvPr>
            <p:custDataLst>
              <p:tags r:id="rId55"/>
            </p:custDataLst>
          </p:nvPr>
        </p:nvSpPr>
        <p:spPr>
          <a:xfrm>
            <a:off x="6572707" y="136209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3/13/2020</a:t>
            </a:r>
          </a:p>
        </p:txBody>
      </p:sp>
      <p:sp>
        <p:nvSpPr>
          <p:cNvPr id="56" name="OTLSHAPE_M_a240c0f2fd8f4db8ba2301d3cc7d6447_Shape">
            <a:extLst>
              <a:ext uri="{FF2B5EF4-FFF2-40B4-BE49-F238E27FC236}">
                <a16:creationId xmlns:a16="http://schemas.microsoft.com/office/drawing/2014/main" id="{C95B5445-EE9E-447C-A8D8-20C26B42648D}"/>
              </a:ext>
            </a:extLst>
          </p:cNvPr>
          <p:cNvSpPr/>
          <p:nvPr>
            <p:custDataLst>
              <p:tags r:id="rId56"/>
            </p:custDataLst>
          </p:nvPr>
        </p:nvSpPr>
        <p:spPr>
          <a:xfrm rot="16200000">
            <a:off x="6375857" y="1284496"/>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TLSHAPE_M_605a0a84bdc649d8853725f9e9808076_Title">
            <a:extLst>
              <a:ext uri="{FF2B5EF4-FFF2-40B4-BE49-F238E27FC236}">
                <a16:creationId xmlns:a16="http://schemas.microsoft.com/office/drawing/2014/main" id="{721472DA-DB9A-4D43-BC3C-87A0D28E7953}"/>
              </a:ext>
            </a:extLst>
          </p:cNvPr>
          <p:cNvSpPr txBox="1"/>
          <p:nvPr>
            <p:custDataLst>
              <p:tags r:id="rId57"/>
            </p:custDataLst>
          </p:nvPr>
        </p:nvSpPr>
        <p:spPr>
          <a:xfrm>
            <a:off x="7917064" y="1631417"/>
            <a:ext cx="1041400" cy="341037"/>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Score Reports Available (Online)</a:t>
            </a:r>
          </a:p>
        </p:txBody>
      </p:sp>
      <p:sp>
        <p:nvSpPr>
          <p:cNvPr id="58" name="OTLSHAPE_M_605a0a84bdc649d8853725f9e9808076_Date">
            <a:extLst>
              <a:ext uri="{FF2B5EF4-FFF2-40B4-BE49-F238E27FC236}">
                <a16:creationId xmlns:a16="http://schemas.microsoft.com/office/drawing/2014/main" id="{D823F75B-A76D-4C36-ACAB-9B9D447331BC}"/>
              </a:ext>
            </a:extLst>
          </p:cNvPr>
          <p:cNvSpPr txBox="1"/>
          <p:nvPr>
            <p:custDataLst>
              <p:tags r:id="rId58"/>
            </p:custDataLst>
          </p:nvPr>
        </p:nvSpPr>
        <p:spPr>
          <a:xfrm>
            <a:off x="7917064" y="1997855"/>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5/7/2020</a:t>
            </a:r>
          </a:p>
        </p:txBody>
      </p:sp>
      <p:sp>
        <p:nvSpPr>
          <p:cNvPr id="59" name="OTLSHAPE_M_605a0a84bdc649d8853725f9e9808076_Shape">
            <a:extLst>
              <a:ext uri="{FF2B5EF4-FFF2-40B4-BE49-F238E27FC236}">
                <a16:creationId xmlns:a16="http://schemas.microsoft.com/office/drawing/2014/main" id="{417993E4-F5FB-4938-83CC-4EFB9B3AB4D1}"/>
              </a:ext>
            </a:extLst>
          </p:cNvPr>
          <p:cNvSpPr/>
          <p:nvPr>
            <p:custDataLst>
              <p:tags r:id="rId59"/>
            </p:custDataLst>
          </p:nvPr>
        </p:nvSpPr>
        <p:spPr>
          <a:xfrm rot="16200000">
            <a:off x="7720214" y="1834998"/>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TLSHAPE_M_1ae5c4da656c43b182cdad7885f27faa_Title">
            <a:extLst>
              <a:ext uri="{FF2B5EF4-FFF2-40B4-BE49-F238E27FC236}">
                <a16:creationId xmlns:a16="http://schemas.microsoft.com/office/drawing/2014/main" id="{7B8CBFD8-2356-439C-A4E4-FC47639F5A4E}"/>
              </a:ext>
            </a:extLst>
          </p:cNvPr>
          <p:cNvSpPr txBox="1"/>
          <p:nvPr>
            <p:custDataLst>
              <p:tags r:id="rId60"/>
            </p:custDataLst>
          </p:nvPr>
        </p:nvSpPr>
        <p:spPr>
          <a:xfrm>
            <a:off x="8137032" y="3414497"/>
            <a:ext cx="838200" cy="511556"/>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Score Reports Available (Paper)</a:t>
            </a:r>
          </a:p>
        </p:txBody>
      </p:sp>
      <p:sp>
        <p:nvSpPr>
          <p:cNvPr id="61" name="OTLSHAPE_M_1ae5c4da656c43b182cdad7885f27faa_Date">
            <a:extLst>
              <a:ext uri="{FF2B5EF4-FFF2-40B4-BE49-F238E27FC236}">
                <a16:creationId xmlns:a16="http://schemas.microsoft.com/office/drawing/2014/main" id="{C4DA0659-1097-4EA5-8719-526639CA6D2A}"/>
              </a:ext>
            </a:extLst>
          </p:cNvPr>
          <p:cNvSpPr txBox="1"/>
          <p:nvPr>
            <p:custDataLst>
              <p:tags r:id="rId61"/>
            </p:custDataLst>
          </p:nvPr>
        </p:nvSpPr>
        <p:spPr>
          <a:xfrm>
            <a:off x="8137032" y="395145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5/15/2020</a:t>
            </a:r>
          </a:p>
        </p:txBody>
      </p:sp>
      <p:sp>
        <p:nvSpPr>
          <p:cNvPr id="62" name="OTLSHAPE_M_1ae5c4da656c43b182cdad7885f27faa_Shape">
            <a:extLst>
              <a:ext uri="{FF2B5EF4-FFF2-40B4-BE49-F238E27FC236}">
                <a16:creationId xmlns:a16="http://schemas.microsoft.com/office/drawing/2014/main" id="{FF8FD82D-15EE-4F97-903A-6FECA6C9962B}"/>
              </a:ext>
            </a:extLst>
          </p:cNvPr>
          <p:cNvSpPr/>
          <p:nvPr>
            <p:custDataLst>
              <p:tags r:id="rId62"/>
            </p:custDataLst>
          </p:nvPr>
        </p:nvSpPr>
        <p:spPr>
          <a:xfrm rot="16200000">
            <a:off x="7940182" y="3703337"/>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TLSHAPE_M_e73cdf95458f40ebac5ac5a72018f853_Title">
            <a:extLst>
              <a:ext uri="{FF2B5EF4-FFF2-40B4-BE49-F238E27FC236}">
                <a16:creationId xmlns:a16="http://schemas.microsoft.com/office/drawing/2014/main" id="{AB74C1AC-0E66-4EDB-8F0D-38C371AD5D59}"/>
              </a:ext>
            </a:extLst>
          </p:cNvPr>
          <p:cNvSpPr txBox="1"/>
          <p:nvPr>
            <p:custDataLst>
              <p:tags r:id="rId63"/>
            </p:custDataLst>
          </p:nvPr>
        </p:nvSpPr>
        <p:spPr>
          <a:xfrm>
            <a:off x="1708579" y="3755535"/>
            <a:ext cx="20066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Georgia-Specific Guidance Training</a:t>
            </a:r>
          </a:p>
        </p:txBody>
      </p:sp>
      <p:sp>
        <p:nvSpPr>
          <p:cNvPr id="512" name="OTLSHAPE_M_e73cdf95458f40ebac5ac5a72018f853_Date">
            <a:extLst>
              <a:ext uri="{FF2B5EF4-FFF2-40B4-BE49-F238E27FC236}">
                <a16:creationId xmlns:a16="http://schemas.microsoft.com/office/drawing/2014/main" id="{7A4C2B7D-27FE-4755-9932-DC2D6328742A}"/>
              </a:ext>
            </a:extLst>
          </p:cNvPr>
          <p:cNvSpPr txBox="1"/>
          <p:nvPr>
            <p:custDataLst>
              <p:tags r:id="rId64"/>
            </p:custDataLst>
          </p:nvPr>
        </p:nvSpPr>
        <p:spPr>
          <a:xfrm>
            <a:off x="1708579" y="395145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8/27/2019</a:t>
            </a:r>
          </a:p>
        </p:txBody>
      </p:sp>
      <p:sp>
        <p:nvSpPr>
          <p:cNvPr id="513" name="OTLSHAPE_M_e73cdf95458f40ebac5ac5a72018f853_Shape">
            <a:extLst>
              <a:ext uri="{FF2B5EF4-FFF2-40B4-BE49-F238E27FC236}">
                <a16:creationId xmlns:a16="http://schemas.microsoft.com/office/drawing/2014/main" id="{91AE9BC2-99DA-43D9-879E-2C49E146D0BE}"/>
              </a:ext>
            </a:extLst>
          </p:cNvPr>
          <p:cNvSpPr/>
          <p:nvPr>
            <p:custDataLst>
              <p:tags r:id="rId65"/>
            </p:custDataLst>
          </p:nvPr>
        </p:nvSpPr>
        <p:spPr>
          <a:xfrm rot="16200000">
            <a:off x="1511729" y="387385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TLSHAPE_M_a39151372b3344cdbf48df66ebf51911_Title">
            <a:extLst>
              <a:ext uri="{FF2B5EF4-FFF2-40B4-BE49-F238E27FC236}">
                <a16:creationId xmlns:a16="http://schemas.microsoft.com/office/drawing/2014/main" id="{D86D78C1-1946-47BF-BB2B-3A8764B6E9E1}"/>
              </a:ext>
            </a:extLst>
          </p:cNvPr>
          <p:cNvSpPr txBox="1"/>
          <p:nvPr>
            <p:custDataLst>
              <p:tags r:id="rId66"/>
            </p:custDataLst>
          </p:nvPr>
        </p:nvSpPr>
        <p:spPr>
          <a:xfrm>
            <a:off x="2784048" y="1848249"/>
            <a:ext cx="22860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ACCESS for ELLs 2.0 Pre-Administration Training</a:t>
            </a:r>
          </a:p>
        </p:txBody>
      </p:sp>
      <p:sp>
        <p:nvSpPr>
          <p:cNvPr id="515" name="OTLSHAPE_M_a39151372b3344cdbf48df66ebf51911_Date">
            <a:extLst>
              <a:ext uri="{FF2B5EF4-FFF2-40B4-BE49-F238E27FC236}">
                <a16:creationId xmlns:a16="http://schemas.microsoft.com/office/drawing/2014/main" id="{F0A6B610-CA83-4B84-B9F8-6F067D82D763}"/>
              </a:ext>
            </a:extLst>
          </p:cNvPr>
          <p:cNvSpPr txBox="1"/>
          <p:nvPr>
            <p:custDataLst>
              <p:tags r:id="rId67"/>
            </p:custDataLst>
          </p:nvPr>
        </p:nvSpPr>
        <p:spPr>
          <a:xfrm>
            <a:off x="2784048" y="221468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10/9/2019</a:t>
            </a:r>
          </a:p>
        </p:txBody>
      </p:sp>
      <p:sp>
        <p:nvSpPr>
          <p:cNvPr id="516" name="OTLSHAPE_M_a39151372b3344cdbf48df66ebf51911_Shape">
            <a:extLst>
              <a:ext uri="{FF2B5EF4-FFF2-40B4-BE49-F238E27FC236}">
                <a16:creationId xmlns:a16="http://schemas.microsoft.com/office/drawing/2014/main" id="{C8E0FE99-D692-4AC6-AEC6-9C90FB349BD8}"/>
              </a:ext>
            </a:extLst>
          </p:cNvPr>
          <p:cNvSpPr/>
          <p:nvPr>
            <p:custDataLst>
              <p:tags r:id="rId68"/>
            </p:custDataLst>
          </p:nvPr>
        </p:nvSpPr>
        <p:spPr>
          <a:xfrm rot="16200000">
            <a:off x="2587198" y="2051830"/>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TLSHAPE_M_705c603b578a431c8691fe2f03d819a9_Title">
            <a:extLst>
              <a:ext uri="{FF2B5EF4-FFF2-40B4-BE49-F238E27FC236}">
                <a16:creationId xmlns:a16="http://schemas.microsoft.com/office/drawing/2014/main" id="{7B4E68E3-8373-4F24-A786-264278BB1551}"/>
              </a:ext>
            </a:extLst>
          </p:cNvPr>
          <p:cNvSpPr txBox="1"/>
          <p:nvPr>
            <p:custDataLst>
              <p:tags r:id="rId69"/>
            </p:custDataLst>
          </p:nvPr>
        </p:nvSpPr>
        <p:spPr>
          <a:xfrm>
            <a:off x="2832934" y="2484011"/>
            <a:ext cx="2489200" cy="341037"/>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Alt ACCESS for ELLS 2.0 Pre-Administration Training</a:t>
            </a:r>
          </a:p>
        </p:txBody>
      </p:sp>
      <p:sp>
        <p:nvSpPr>
          <p:cNvPr id="518" name="OTLSHAPE_M_705c603b578a431c8691fe2f03d819a9_Date">
            <a:extLst>
              <a:ext uri="{FF2B5EF4-FFF2-40B4-BE49-F238E27FC236}">
                <a16:creationId xmlns:a16="http://schemas.microsoft.com/office/drawing/2014/main" id="{CF93878F-AA2B-4970-93BF-106F7B0C877E}"/>
              </a:ext>
            </a:extLst>
          </p:cNvPr>
          <p:cNvSpPr txBox="1"/>
          <p:nvPr>
            <p:custDataLst>
              <p:tags r:id="rId70"/>
            </p:custDataLst>
          </p:nvPr>
        </p:nvSpPr>
        <p:spPr>
          <a:xfrm>
            <a:off x="2832934" y="2850448"/>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10/11/2019</a:t>
            </a:r>
          </a:p>
        </p:txBody>
      </p:sp>
      <p:sp>
        <p:nvSpPr>
          <p:cNvPr id="519" name="OTLSHAPE_M_705c603b578a431c8691fe2f03d819a9_Shape">
            <a:extLst>
              <a:ext uri="{FF2B5EF4-FFF2-40B4-BE49-F238E27FC236}">
                <a16:creationId xmlns:a16="http://schemas.microsoft.com/office/drawing/2014/main" id="{261803A2-59EE-482A-AE08-9EB7F0B5AA50}"/>
              </a:ext>
            </a:extLst>
          </p:cNvPr>
          <p:cNvSpPr/>
          <p:nvPr>
            <p:custDataLst>
              <p:tags r:id="rId71"/>
            </p:custDataLst>
          </p:nvPr>
        </p:nvSpPr>
        <p:spPr>
          <a:xfrm rot="16200000">
            <a:off x="2636084" y="268759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TLSHAPE_M_5be90e15bfff4c2a82251a1fac46928a_Title">
            <a:extLst>
              <a:ext uri="{FF2B5EF4-FFF2-40B4-BE49-F238E27FC236}">
                <a16:creationId xmlns:a16="http://schemas.microsoft.com/office/drawing/2014/main" id="{EE00513E-68E2-4A2E-A7B9-D7BE959177A5}"/>
              </a:ext>
            </a:extLst>
          </p:cNvPr>
          <p:cNvSpPr txBox="1"/>
          <p:nvPr>
            <p:custDataLst>
              <p:tags r:id="rId72"/>
            </p:custDataLst>
          </p:nvPr>
        </p:nvSpPr>
        <p:spPr>
          <a:xfrm>
            <a:off x="4128405" y="3119773"/>
            <a:ext cx="22987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WIDA Training: Alt ACCESS for ELLs Test Admin</a:t>
            </a:r>
          </a:p>
        </p:txBody>
      </p:sp>
      <p:sp>
        <p:nvSpPr>
          <p:cNvPr id="521" name="OTLSHAPE_M_5be90e15bfff4c2a82251a1fac46928a_Date">
            <a:extLst>
              <a:ext uri="{FF2B5EF4-FFF2-40B4-BE49-F238E27FC236}">
                <a16:creationId xmlns:a16="http://schemas.microsoft.com/office/drawing/2014/main" id="{7C038A5A-77A6-40A8-A059-E90A622FB881}"/>
              </a:ext>
            </a:extLst>
          </p:cNvPr>
          <p:cNvSpPr txBox="1"/>
          <p:nvPr>
            <p:custDataLst>
              <p:tags r:id="rId73"/>
            </p:custDataLst>
          </p:nvPr>
        </p:nvSpPr>
        <p:spPr>
          <a:xfrm>
            <a:off x="4128405" y="348621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12/3/2019</a:t>
            </a:r>
          </a:p>
        </p:txBody>
      </p:sp>
      <p:sp>
        <p:nvSpPr>
          <p:cNvPr id="522" name="OTLSHAPE_M_5be90e15bfff4c2a82251a1fac46928a_Shape">
            <a:extLst>
              <a:ext uri="{FF2B5EF4-FFF2-40B4-BE49-F238E27FC236}">
                <a16:creationId xmlns:a16="http://schemas.microsoft.com/office/drawing/2014/main" id="{BE9CBBE8-B3F7-4654-88A2-5939D34C2212}"/>
              </a:ext>
            </a:extLst>
          </p:cNvPr>
          <p:cNvSpPr/>
          <p:nvPr>
            <p:custDataLst>
              <p:tags r:id="rId74"/>
            </p:custDataLst>
          </p:nvPr>
        </p:nvSpPr>
        <p:spPr>
          <a:xfrm rot="16200000">
            <a:off x="3931555" y="3323354"/>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TLSHAPE_M_17bd4d8ce11a4e758c21097ba2604729_Title">
            <a:extLst>
              <a:ext uri="{FF2B5EF4-FFF2-40B4-BE49-F238E27FC236}">
                <a16:creationId xmlns:a16="http://schemas.microsoft.com/office/drawing/2014/main" id="{ACC0325A-5E4B-4F9D-BB82-945AE010C8E1}"/>
              </a:ext>
            </a:extLst>
          </p:cNvPr>
          <p:cNvSpPr txBox="1"/>
          <p:nvPr>
            <p:custDataLst>
              <p:tags r:id="rId75"/>
            </p:custDataLst>
          </p:nvPr>
        </p:nvSpPr>
        <p:spPr>
          <a:xfrm>
            <a:off x="8137032" y="2267179"/>
            <a:ext cx="939800" cy="852593"/>
          </a:xfrm>
          <a:prstGeom prst="rect">
            <a:avLst/>
          </a:prstGeom>
          <a:noFill/>
        </p:spPr>
        <p:txBody>
          <a:bodyPr vert="horz" wrap="square" lIns="0" tIns="0" rIns="0" bIns="0" rtlCol="0" anchor="ctr" anchorCtr="0">
            <a:spAutoFit/>
          </a:bodyPr>
          <a:lstStyle/>
          <a:p>
            <a:r>
              <a:rPr lang="en-US" sz="1100" b="1">
                <a:solidFill>
                  <a:schemeClr val="dk1"/>
                </a:solidFill>
                <a:latin typeface="Calibri" panose="020F0502020204030204" pitchFamily="34" charset="0"/>
              </a:rPr>
              <a:t>ACCESS and Alt ACCESS for ELLs 2.0 Post Assessment Training</a:t>
            </a:r>
          </a:p>
        </p:txBody>
      </p:sp>
      <p:sp>
        <p:nvSpPr>
          <p:cNvPr id="524" name="OTLSHAPE_M_17bd4d8ce11a4e758c21097ba2604729_Date">
            <a:extLst>
              <a:ext uri="{FF2B5EF4-FFF2-40B4-BE49-F238E27FC236}">
                <a16:creationId xmlns:a16="http://schemas.microsoft.com/office/drawing/2014/main" id="{EB48CF65-9215-4309-92EC-BF811FE07814}"/>
              </a:ext>
            </a:extLst>
          </p:cNvPr>
          <p:cNvSpPr txBox="1"/>
          <p:nvPr>
            <p:custDataLst>
              <p:tags r:id="rId76"/>
            </p:custDataLst>
          </p:nvPr>
        </p:nvSpPr>
        <p:spPr>
          <a:xfrm>
            <a:off x="8137032" y="3145173"/>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5/15/2020</a:t>
            </a:r>
          </a:p>
        </p:txBody>
      </p:sp>
      <p:sp>
        <p:nvSpPr>
          <p:cNvPr id="527" name="OTLSHAPE_M_17bd4d8ce11a4e758c21097ba2604729_Shape">
            <a:extLst>
              <a:ext uri="{FF2B5EF4-FFF2-40B4-BE49-F238E27FC236}">
                <a16:creationId xmlns:a16="http://schemas.microsoft.com/office/drawing/2014/main" id="{635FFC8F-3D26-45EB-88AA-5AF2EA3E9170}"/>
              </a:ext>
            </a:extLst>
          </p:cNvPr>
          <p:cNvSpPr/>
          <p:nvPr>
            <p:custDataLst>
              <p:tags r:id="rId77"/>
            </p:custDataLst>
          </p:nvPr>
        </p:nvSpPr>
        <p:spPr>
          <a:xfrm rot="16200000">
            <a:off x="7940182" y="272653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TLSHAPE_T_1df3f56335e24c17aa9bf57d1fb35826_Shape">
            <a:extLst>
              <a:ext uri="{FF2B5EF4-FFF2-40B4-BE49-F238E27FC236}">
                <a16:creationId xmlns:a16="http://schemas.microsoft.com/office/drawing/2014/main" id="{0B6D1DE0-5235-474D-8FC1-B18B28B9BA49}"/>
              </a:ext>
            </a:extLst>
          </p:cNvPr>
          <p:cNvSpPr/>
          <p:nvPr>
            <p:custDataLst>
              <p:tags r:id="rId78"/>
            </p:custDataLst>
          </p:nvPr>
        </p:nvSpPr>
        <p:spPr>
          <a:xfrm>
            <a:off x="2531022" y="5219633"/>
            <a:ext cx="11811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TLSHAPE_T_1df3f56335e24c17aa9bf57d1fb35826_ShapePercentage" hidden="1">
            <a:extLst>
              <a:ext uri="{FF2B5EF4-FFF2-40B4-BE49-F238E27FC236}">
                <a16:creationId xmlns:a16="http://schemas.microsoft.com/office/drawing/2014/main" id="{6C4400B0-E54A-46E9-9374-46501127A3CF}"/>
              </a:ext>
            </a:extLst>
          </p:cNvPr>
          <p:cNvSpPr/>
          <p:nvPr>
            <p:custDataLst>
              <p:tags r:id="rId79"/>
            </p:custDataLst>
          </p:nvPr>
        </p:nvSpPr>
        <p:spPr>
          <a:xfrm>
            <a:off x="2531022"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TLSHAPE_T_1df3f56335e24c17aa9bf57d1fb35826_Duration" hidden="1">
            <a:extLst>
              <a:ext uri="{FF2B5EF4-FFF2-40B4-BE49-F238E27FC236}">
                <a16:creationId xmlns:a16="http://schemas.microsoft.com/office/drawing/2014/main" id="{59D35BEB-F658-417A-AD87-6AB3988C49DB}"/>
              </a:ext>
            </a:extLst>
          </p:cNvPr>
          <p:cNvSpPr txBox="1"/>
          <p:nvPr>
            <p:custDataLst>
              <p:tags r:id="rId80"/>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48 days</a:t>
            </a:r>
          </a:p>
        </p:txBody>
      </p:sp>
      <p:sp>
        <p:nvSpPr>
          <p:cNvPr id="531" name="OTLSHAPE_T_1df3f56335e24c17aa9bf57d1fb35826_TextPercentage" hidden="1">
            <a:extLst>
              <a:ext uri="{FF2B5EF4-FFF2-40B4-BE49-F238E27FC236}">
                <a16:creationId xmlns:a16="http://schemas.microsoft.com/office/drawing/2014/main" id="{F3642A5F-660B-4851-BC51-E156BDD0C6E9}"/>
              </a:ext>
            </a:extLst>
          </p:cNvPr>
          <p:cNvSpPr txBox="1"/>
          <p:nvPr>
            <p:custDataLst>
              <p:tags r:id="rId81"/>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32" name="OTLSHAPE_T_1df3f56335e24c17aa9bf57d1fb35826_StartDate" hidden="1">
            <a:extLst>
              <a:ext uri="{FF2B5EF4-FFF2-40B4-BE49-F238E27FC236}">
                <a16:creationId xmlns:a16="http://schemas.microsoft.com/office/drawing/2014/main" id="{987993AF-7BAA-4625-8A1A-FD6D3F8775D6}"/>
              </a:ext>
            </a:extLst>
          </p:cNvPr>
          <p:cNvSpPr txBox="1"/>
          <p:nvPr>
            <p:custDataLst>
              <p:tags r:id="rId82"/>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3" name="OTLSHAPE_T_1df3f56335e24c17aa9bf57d1fb35826_EndDate" hidden="1">
            <a:extLst>
              <a:ext uri="{FF2B5EF4-FFF2-40B4-BE49-F238E27FC236}">
                <a16:creationId xmlns:a16="http://schemas.microsoft.com/office/drawing/2014/main" id="{26CBE129-541E-4C89-9F3B-E78ED4D62136}"/>
              </a:ext>
            </a:extLst>
          </p:cNvPr>
          <p:cNvSpPr txBox="1"/>
          <p:nvPr>
            <p:custDataLst>
              <p:tags r:id="rId8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34" name="OTLSHAPE_T_1df3f56335e24c17aa9bf57d1fb35826_Title">
            <a:extLst>
              <a:ext uri="{FF2B5EF4-FFF2-40B4-BE49-F238E27FC236}">
                <a16:creationId xmlns:a16="http://schemas.microsoft.com/office/drawing/2014/main" id="{B281848E-09B4-4009-94BD-C9F9E1C19533}"/>
              </a:ext>
            </a:extLst>
          </p:cNvPr>
          <p:cNvSpPr txBox="1"/>
          <p:nvPr>
            <p:custDataLst>
              <p:tags r:id="rId84"/>
            </p:custDataLst>
          </p:nvPr>
        </p:nvSpPr>
        <p:spPr>
          <a:xfrm>
            <a:off x="677626" y="5235974"/>
            <a:ext cx="1803400" cy="170519"/>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Material Ordering &amp; LEA Pre-ID</a:t>
            </a:r>
          </a:p>
        </p:txBody>
      </p:sp>
      <p:sp>
        <p:nvSpPr>
          <p:cNvPr id="535" name="OTLSHAPE_T_1df3f56335e24c17aa9bf57d1fb35826_JoinedDate">
            <a:extLst>
              <a:ext uri="{FF2B5EF4-FFF2-40B4-BE49-F238E27FC236}">
                <a16:creationId xmlns:a16="http://schemas.microsoft.com/office/drawing/2014/main" id="{F1A3D988-311B-4E86-AD29-77DAE32BE381}"/>
              </a:ext>
            </a:extLst>
          </p:cNvPr>
          <p:cNvSpPr txBox="1"/>
          <p:nvPr>
            <p:custDataLst>
              <p:tags r:id="rId85"/>
            </p:custDataLst>
          </p:nvPr>
        </p:nvSpPr>
        <p:spPr>
          <a:xfrm>
            <a:off x="3755062" y="5243721"/>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10/9/2019 - 11/25/2019</a:t>
            </a:r>
          </a:p>
        </p:txBody>
      </p:sp>
      <p:sp>
        <p:nvSpPr>
          <p:cNvPr id="536" name="OTLSHAPE_T_8e3fb103dc6b4c538f5c392941333392_Shape">
            <a:extLst>
              <a:ext uri="{FF2B5EF4-FFF2-40B4-BE49-F238E27FC236}">
                <a16:creationId xmlns:a16="http://schemas.microsoft.com/office/drawing/2014/main" id="{52EB6B66-52F1-46AA-91C9-4DB558FAC671}"/>
              </a:ext>
            </a:extLst>
          </p:cNvPr>
          <p:cNvSpPr/>
          <p:nvPr>
            <p:custDataLst>
              <p:tags r:id="rId86"/>
            </p:custDataLst>
          </p:nvPr>
        </p:nvSpPr>
        <p:spPr>
          <a:xfrm>
            <a:off x="3924265" y="5486333"/>
            <a:ext cx="22733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TLSHAPE_T_8e3fb103dc6b4c538f5c392941333392_ShapePercentage" hidden="1">
            <a:extLst>
              <a:ext uri="{FF2B5EF4-FFF2-40B4-BE49-F238E27FC236}">
                <a16:creationId xmlns:a16="http://schemas.microsoft.com/office/drawing/2014/main" id="{5D135AF2-29D8-4FB0-A48E-0434A65AD3E4}"/>
              </a:ext>
            </a:extLst>
          </p:cNvPr>
          <p:cNvSpPr/>
          <p:nvPr>
            <p:custDataLst>
              <p:tags r:id="rId87"/>
            </p:custDataLst>
          </p:nvPr>
        </p:nvSpPr>
        <p:spPr>
          <a:xfrm>
            <a:off x="3924265"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TLSHAPE_T_8e3fb103dc6b4c538f5c392941333392_Duration" hidden="1">
            <a:extLst>
              <a:ext uri="{FF2B5EF4-FFF2-40B4-BE49-F238E27FC236}">
                <a16:creationId xmlns:a16="http://schemas.microsoft.com/office/drawing/2014/main" id="{69D59B69-48D7-4915-81B2-C0CFD49A60C8}"/>
              </a:ext>
            </a:extLst>
          </p:cNvPr>
          <p:cNvSpPr txBox="1"/>
          <p:nvPr>
            <p:custDataLst>
              <p:tags r:id="rId88"/>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93 days</a:t>
            </a:r>
          </a:p>
        </p:txBody>
      </p:sp>
      <p:sp>
        <p:nvSpPr>
          <p:cNvPr id="539" name="OTLSHAPE_T_8e3fb103dc6b4c538f5c392941333392_TextPercentage" hidden="1">
            <a:extLst>
              <a:ext uri="{FF2B5EF4-FFF2-40B4-BE49-F238E27FC236}">
                <a16:creationId xmlns:a16="http://schemas.microsoft.com/office/drawing/2014/main" id="{2F715B79-839B-4039-BD40-BD22DBA54088}"/>
              </a:ext>
            </a:extLst>
          </p:cNvPr>
          <p:cNvSpPr txBox="1"/>
          <p:nvPr>
            <p:custDataLst>
              <p:tags r:id="rId89"/>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40" name="OTLSHAPE_T_8e3fb103dc6b4c538f5c392941333392_StartDate" hidden="1">
            <a:extLst>
              <a:ext uri="{FF2B5EF4-FFF2-40B4-BE49-F238E27FC236}">
                <a16:creationId xmlns:a16="http://schemas.microsoft.com/office/drawing/2014/main" id="{85E5ED57-BFC9-46F7-AF2D-17E646AD6217}"/>
              </a:ext>
            </a:extLst>
          </p:cNvPr>
          <p:cNvSpPr txBox="1"/>
          <p:nvPr>
            <p:custDataLst>
              <p:tags r:id="rId90"/>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1" name="OTLSHAPE_T_8e3fb103dc6b4c538f5c392941333392_EndDate" hidden="1">
            <a:extLst>
              <a:ext uri="{FF2B5EF4-FFF2-40B4-BE49-F238E27FC236}">
                <a16:creationId xmlns:a16="http://schemas.microsoft.com/office/drawing/2014/main" id="{BA9469CB-971C-462A-B10C-9A749AC2132B}"/>
              </a:ext>
            </a:extLst>
          </p:cNvPr>
          <p:cNvSpPr txBox="1"/>
          <p:nvPr>
            <p:custDataLst>
              <p:tags r:id="rId91"/>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2" name="OTLSHAPE_T_8e3fb103dc6b4c538f5c392941333392_JoinedDate">
            <a:extLst>
              <a:ext uri="{FF2B5EF4-FFF2-40B4-BE49-F238E27FC236}">
                <a16:creationId xmlns:a16="http://schemas.microsoft.com/office/drawing/2014/main" id="{9D614EBE-CF11-45AF-8800-98E3C91CE43E}"/>
              </a:ext>
            </a:extLst>
          </p:cNvPr>
          <p:cNvSpPr txBox="1"/>
          <p:nvPr>
            <p:custDataLst>
              <p:tags r:id="rId92"/>
            </p:custDataLst>
          </p:nvPr>
        </p:nvSpPr>
        <p:spPr>
          <a:xfrm>
            <a:off x="6248233" y="55104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12/5/2019 - 3/6/2020</a:t>
            </a:r>
          </a:p>
        </p:txBody>
      </p:sp>
      <p:sp>
        <p:nvSpPr>
          <p:cNvPr id="543" name="OTLSHAPE_T_8e3fb103dc6b4c538f5c392941333392_Title">
            <a:extLst>
              <a:ext uri="{FF2B5EF4-FFF2-40B4-BE49-F238E27FC236}">
                <a16:creationId xmlns:a16="http://schemas.microsoft.com/office/drawing/2014/main" id="{60E5BD78-5BEA-4501-80CF-E50C4D98244E}"/>
              </a:ext>
            </a:extLst>
          </p:cNvPr>
          <p:cNvSpPr txBox="1"/>
          <p:nvPr>
            <p:custDataLst>
              <p:tags r:id="rId93"/>
            </p:custDataLst>
          </p:nvPr>
        </p:nvSpPr>
        <p:spPr>
          <a:xfrm>
            <a:off x="4428516" y="5502674"/>
            <a:ext cx="1270000" cy="170519"/>
          </a:xfrm>
          <a:prstGeom prst="rect">
            <a:avLst/>
          </a:prstGeom>
          <a:noFill/>
        </p:spPr>
        <p:txBody>
          <a:bodyPr vert="horz" wrap="square" lIns="0" tIns="0" rIns="0" bIns="0" rtlCol="0" anchor="ctr" anchorCtr="0">
            <a:spAutoFit/>
          </a:bodyPr>
          <a:lstStyle/>
          <a:p>
            <a:pPr algn="ctr"/>
            <a:r>
              <a:rPr lang="en-US" sz="1100" b="1" spc="-10">
                <a:solidFill>
                  <a:schemeClr val="bg1"/>
                </a:solidFill>
                <a:latin typeface="Calibri" panose="020F0502020204030204" pitchFamily="34" charset="0"/>
              </a:rPr>
              <a:t>WIDA AMS Test Setup</a:t>
            </a:r>
          </a:p>
        </p:txBody>
      </p:sp>
      <p:sp>
        <p:nvSpPr>
          <p:cNvPr id="544" name="OTLSHAPE_T_c3c504126a3c4ab69d437ee32b8fc4fd_Shape">
            <a:extLst>
              <a:ext uri="{FF2B5EF4-FFF2-40B4-BE49-F238E27FC236}">
                <a16:creationId xmlns:a16="http://schemas.microsoft.com/office/drawing/2014/main" id="{879C3EEF-1774-4E03-B710-B71DE79375D7}"/>
              </a:ext>
            </a:extLst>
          </p:cNvPr>
          <p:cNvSpPr/>
          <p:nvPr>
            <p:custDataLst>
              <p:tags r:id="rId94"/>
            </p:custDataLst>
          </p:nvPr>
        </p:nvSpPr>
        <p:spPr>
          <a:xfrm>
            <a:off x="4950847" y="5753033"/>
            <a:ext cx="12573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TLSHAPE_T_c3c504126a3c4ab69d437ee32b8fc4fd_ShapePercentage" hidden="1">
            <a:extLst>
              <a:ext uri="{FF2B5EF4-FFF2-40B4-BE49-F238E27FC236}">
                <a16:creationId xmlns:a16="http://schemas.microsoft.com/office/drawing/2014/main" id="{D5165C25-F420-4853-AF37-CB93D8017087}"/>
              </a:ext>
            </a:extLst>
          </p:cNvPr>
          <p:cNvSpPr/>
          <p:nvPr>
            <p:custDataLst>
              <p:tags r:id="rId95"/>
            </p:custDataLst>
          </p:nvPr>
        </p:nvSpPr>
        <p:spPr>
          <a:xfrm>
            <a:off x="4950847"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TLSHAPE_T_c3c504126a3c4ab69d437ee32b8fc4fd_Duration" hidden="1">
            <a:extLst>
              <a:ext uri="{FF2B5EF4-FFF2-40B4-BE49-F238E27FC236}">
                <a16:creationId xmlns:a16="http://schemas.microsoft.com/office/drawing/2014/main" id="{989277C8-9194-4F09-AA43-D43E97542FFC}"/>
              </a:ext>
            </a:extLst>
          </p:cNvPr>
          <p:cNvSpPr txBox="1"/>
          <p:nvPr>
            <p:custDataLst>
              <p:tags r:id="rId96"/>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51 days</a:t>
            </a:r>
          </a:p>
        </p:txBody>
      </p:sp>
      <p:sp>
        <p:nvSpPr>
          <p:cNvPr id="547" name="OTLSHAPE_T_c3c504126a3c4ab69d437ee32b8fc4fd_TextPercentage" hidden="1">
            <a:extLst>
              <a:ext uri="{FF2B5EF4-FFF2-40B4-BE49-F238E27FC236}">
                <a16:creationId xmlns:a16="http://schemas.microsoft.com/office/drawing/2014/main" id="{5C3A4B04-0FF5-424E-9AA2-844AFAA0F397}"/>
              </a:ext>
            </a:extLst>
          </p:cNvPr>
          <p:cNvSpPr txBox="1"/>
          <p:nvPr>
            <p:custDataLst>
              <p:tags r:id="rId97"/>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48" name="OTLSHAPE_T_c3c504126a3c4ab69d437ee32b8fc4fd_StartDate" hidden="1">
            <a:extLst>
              <a:ext uri="{FF2B5EF4-FFF2-40B4-BE49-F238E27FC236}">
                <a16:creationId xmlns:a16="http://schemas.microsoft.com/office/drawing/2014/main" id="{706AD63C-31DD-4E5B-913D-929AB3D60065}"/>
              </a:ext>
            </a:extLst>
          </p:cNvPr>
          <p:cNvSpPr txBox="1"/>
          <p:nvPr>
            <p:custDataLst>
              <p:tags r:id="rId98"/>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49" name="OTLSHAPE_T_c3c504126a3c4ab69d437ee32b8fc4fd_EndDate" hidden="1">
            <a:extLst>
              <a:ext uri="{FF2B5EF4-FFF2-40B4-BE49-F238E27FC236}">
                <a16:creationId xmlns:a16="http://schemas.microsoft.com/office/drawing/2014/main" id="{3B11E729-A2F3-4126-8A64-3C4B86335106}"/>
              </a:ext>
            </a:extLst>
          </p:cNvPr>
          <p:cNvSpPr txBox="1"/>
          <p:nvPr>
            <p:custDataLst>
              <p:tags r:id="rId99"/>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0" name="OTLSHAPE_T_c3c504126a3c4ab69d437ee32b8fc4fd_Title">
            <a:extLst>
              <a:ext uri="{FF2B5EF4-FFF2-40B4-BE49-F238E27FC236}">
                <a16:creationId xmlns:a16="http://schemas.microsoft.com/office/drawing/2014/main" id="{B87A805E-7E3B-4728-8CD6-90ABADC083C4}"/>
              </a:ext>
            </a:extLst>
          </p:cNvPr>
          <p:cNvSpPr txBox="1"/>
          <p:nvPr>
            <p:custDataLst>
              <p:tags r:id="rId100"/>
            </p:custDataLst>
          </p:nvPr>
        </p:nvSpPr>
        <p:spPr>
          <a:xfrm>
            <a:off x="3513165" y="5769373"/>
            <a:ext cx="13970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Administration Window</a:t>
            </a:r>
          </a:p>
        </p:txBody>
      </p:sp>
      <p:sp>
        <p:nvSpPr>
          <p:cNvPr id="551" name="OTLSHAPE_T_c3c504126a3c4ab69d437ee32b8fc4fd_JoinedDate">
            <a:extLst>
              <a:ext uri="{FF2B5EF4-FFF2-40B4-BE49-F238E27FC236}">
                <a16:creationId xmlns:a16="http://schemas.microsoft.com/office/drawing/2014/main" id="{346726B1-D062-430D-882E-E983699D87B1}"/>
              </a:ext>
            </a:extLst>
          </p:cNvPr>
          <p:cNvSpPr txBox="1"/>
          <p:nvPr>
            <p:custDataLst>
              <p:tags r:id="rId101"/>
            </p:custDataLst>
          </p:nvPr>
        </p:nvSpPr>
        <p:spPr>
          <a:xfrm>
            <a:off x="6248233" y="57771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1/15/2020 - 3/6/2020</a:t>
            </a:r>
          </a:p>
        </p:txBody>
      </p:sp>
      <p:sp>
        <p:nvSpPr>
          <p:cNvPr id="552" name="OTLSHAPE_T_1c2448f685a2419d8c086fa094bcac54_Shape">
            <a:extLst>
              <a:ext uri="{FF2B5EF4-FFF2-40B4-BE49-F238E27FC236}">
                <a16:creationId xmlns:a16="http://schemas.microsoft.com/office/drawing/2014/main" id="{51DBB731-26FF-4C66-8B09-CFA684C00C3F}"/>
              </a:ext>
            </a:extLst>
          </p:cNvPr>
          <p:cNvSpPr/>
          <p:nvPr>
            <p:custDataLst>
              <p:tags r:id="rId102"/>
            </p:custDataLst>
          </p:nvPr>
        </p:nvSpPr>
        <p:spPr>
          <a:xfrm>
            <a:off x="6955162" y="6019733"/>
            <a:ext cx="279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TLSHAPE_T_1c2448f685a2419d8c086fa094bcac54_ShapePercentage" hidden="1">
            <a:extLst>
              <a:ext uri="{FF2B5EF4-FFF2-40B4-BE49-F238E27FC236}">
                <a16:creationId xmlns:a16="http://schemas.microsoft.com/office/drawing/2014/main" id="{790AEC50-0612-4B37-A528-E808DC8E24EE}"/>
              </a:ext>
            </a:extLst>
          </p:cNvPr>
          <p:cNvSpPr/>
          <p:nvPr>
            <p:custDataLst>
              <p:tags r:id="rId103"/>
            </p:custDataLst>
          </p:nvPr>
        </p:nvSpPr>
        <p:spPr>
          <a:xfrm>
            <a:off x="6955162" y="68408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TLSHAPE_T_1c2448f685a2419d8c086fa094bcac54_Duration" hidden="1">
            <a:extLst>
              <a:ext uri="{FF2B5EF4-FFF2-40B4-BE49-F238E27FC236}">
                <a16:creationId xmlns:a16="http://schemas.microsoft.com/office/drawing/2014/main" id="{7CCF297F-5852-4F86-A152-6D4469DB6642}"/>
              </a:ext>
            </a:extLst>
          </p:cNvPr>
          <p:cNvSpPr txBox="1"/>
          <p:nvPr>
            <p:custDataLst>
              <p:tags r:id="rId104"/>
            </p:custDataLst>
          </p:nvPr>
        </p:nvSpPr>
        <p:spPr>
          <a:xfrm>
            <a:off x="0" y="68408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555" name="OTLSHAPE_T_1c2448f685a2419d8c086fa094bcac54_TextPercentage" hidden="1">
            <a:extLst>
              <a:ext uri="{FF2B5EF4-FFF2-40B4-BE49-F238E27FC236}">
                <a16:creationId xmlns:a16="http://schemas.microsoft.com/office/drawing/2014/main" id="{FF8B788B-886F-4108-B07F-823CD294F1AC}"/>
              </a:ext>
            </a:extLst>
          </p:cNvPr>
          <p:cNvSpPr txBox="1"/>
          <p:nvPr>
            <p:custDataLst>
              <p:tags r:id="rId105"/>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56" name="OTLSHAPE_T_1c2448f685a2419d8c086fa094bcac54_StartDate" hidden="1">
            <a:extLst>
              <a:ext uri="{FF2B5EF4-FFF2-40B4-BE49-F238E27FC236}">
                <a16:creationId xmlns:a16="http://schemas.microsoft.com/office/drawing/2014/main" id="{FD301ADE-3C04-4B33-8A4A-25689C5299E3}"/>
              </a:ext>
            </a:extLst>
          </p:cNvPr>
          <p:cNvSpPr txBox="1"/>
          <p:nvPr>
            <p:custDataLst>
              <p:tags r:id="rId106"/>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7" name="OTLSHAPE_T_1c2448f685a2419d8c086fa094bcac54_EndDate" hidden="1">
            <a:extLst>
              <a:ext uri="{FF2B5EF4-FFF2-40B4-BE49-F238E27FC236}">
                <a16:creationId xmlns:a16="http://schemas.microsoft.com/office/drawing/2014/main" id="{68ADB0F3-1A15-43C9-BC1A-4DCD75C20445}"/>
              </a:ext>
            </a:extLst>
          </p:cNvPr>
          <p:cNvSpPr txBox="1"/>
          <p:nvPr>
            <p:custDataLst>
              <p:tags r:id="rId107"/>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58" name="OTLSHAPE_T_1c2448f685a2419d8c086fa094bcac54_Title">
            <a:extLst>
              <a:ext uri="{FF2B5EF4-FFF2-40B4-BE49-F238E27FC236}">
                <a16:creationId xmlns:a16="http://schemas.microsoft.com/office/drawing/2014/main" id="{D4AB7D18-4018-47B6-9734-4D15E78D5FE1}"/>
              </a:ext>
            </a:extLst>
          </p:cNvPr>
          <p:cNvSpPr txBox="1"/>
          <p:nvPr>
            <p:custDataLst>
              <p:tags r:id="rId108"/>
            </p:custDataLst>
          </p:nvPr>
        </p:nvSpPr>
        <p:spPr>
          <a:xfrm>
            <a:off x="4848612" y="6036073"/>
            <a:ext cx="20574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LEA Data Validation (Pre-Reporting)</a:t>
            </a:r>
          </a:p>
        </p:txBody>
      </p:sp>
      <p:sp>
        <p:nvSpPr>
          <p:cNvPr id="559" name="OTLSHAPE_T_1c2448f685a2419d8c086fa094bcac54_JoinedDate">
            <a:extLst>
              <a:ext uri="{FF2B5EF4-FFF2-40B4-BE49-F238E27FC236}">
                <a16:creationId xmlns:a16="http://schemas.microsoft.com/office/drawing/2014/main" id="{F7090514-3E5B-4C0D-9742-865D3E3983E7}"/>
              </a:ext>
            </a:extLst>
          </p:cNvPr>
          <p:cNvSpPr txBox="1"/>
          <p:nvPr>
            <p:custDataLst>
              <p:tags r:id="rId109"/>
            </p:custDataLst>
          </p:nvPr>
        </p:nvSpPr>
        <p:spPr>
          <a:xfrm>
            <a:off x="7274833" y="6043821"/>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4/6/2020 - 4/17/2020</a:t>
            </a:r>
          </a:p>
        </p:txBody>
      </p:sp>
      <p:sp>
        <p:nvSpPr>
          <p:cNvPr id="560" name="OTLSHAPE_T_4a3a11c72c6943478c223700893754a9_Shape">
            <a:extLst>
              <a:ext uri="{FF2B5EF4-FFF2-40B4-BE49-F238E27FC236}">
                <a16:creationId xmlns:a16="http://schemas.microsoft.com/office/drawing/2014/main" id="{23C52F55-9B2A-4BD4-AAF2-7F501EDAABAE}"/>
              </a:ext>
            </a:extLst>
          </p:cNvPr>
          <p:cNvSpPr/>
          <p:nvPr>
            <p:custDataLst>
              <p:tags r:id="rId110"/>
            </p:custDataLst>
          </p:nvPr>
        </p:nvSpPr>
        <p:spPr>
          <a:xfrm>
            <a:off x="7810661" y="6339858"/>
            <a:ext cx="2794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TLSHAPE_T_4a3a11c72c6943478c223700893754a9_ShapePercentage" hidden="1">
            <a:extLst>
              <a:ext uri="{FF2B5EF4-FFF2-40B4-BE49-F238E27FC236}">
                <a16:creationId xmlns:a16="http://schemas.microsoft.com/office/drawing/2014/main" id="{E92BCB4C-3F38-4DD3-8DAB-39251F58C173}"/>
              </a:ext>
            </a:extLst>
          </p:cNvPr>
          <p:cNvSpPr/>
          <p:nvPr>
            <p:custDataLst>
              <p:tags r:id="rId111"/>
            </p:custDataLst>
          </p:nvPr>
        </p:nvSpPr>
        <p:spPr>
          <a:xfrm>
            <a:off x="7810661" y="716098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TLSHAPE_T_4a3a11c72c6943478c223700893754a9_Duration" hidden="1">
            <a:extLst>
              <a:ext uri="{FF2B5EF4-FFF2-40B4-BE49-F238E27FC236}">
                <a16:creationId xmlns:a16="http://schemas.microsoft.com/office/drawing/2014/main" id="{461DAAE1-4EEF-4765-A4C2-BB8D4A1FBB28}"/>
              </a:ext>
            </a:extLst>
          </p:cNvPr>
          <p:cNvSpPr txBox="1"/>
          <p:nvPr>
            <p:custDataLst>
              <p:tags r:id="rId112"/>
            </p:custDataLst>
          </p:nvPr>
        </p:nvSpPr>
        <p:spPr>
          <a:xfrm>
            <a:off x="0" y="71075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11 days</a:t>
            </a:r>
          </a:p>
        </p:txBody>
      </p:sp>
      <p:sp>
        <p:nvSpPr>
          <p:cNvPr id="563" name="OTLSHAPE_T_4a3a11c72c6943478c223700893754a9_TextPercentage" hidden="1">
            <a:extLst>
              <a:ext uri="{FF2B5EF4-FFF2-40B4-BE49-F238E27FC236}">
                <a16:creationId xmlns:a16="http://schemas.microsoft.com/office/drawing/2014/main" id="{34A8E602-255A-4911-A302-FF504E848E68}"/>
              </a:ext>
            </a:extLst>
          </p:cNvPr>
          <p:cNvSpPr txBox="1"/>
          <p:nvPr>
            <p:custDataLst>
              <p:tags r:id="rId113"/>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564" name="OTLSHAPE_T_4a3a11c72c6943478c223700893754a9_StartDate" hidden="1">
            <a:extLst>
              <a:ext uri="{FF2B5EF4-FFF2-40B4-BE49-F238E27FC236}">
                <a16:creationId xmlns:a16="http://schemas.microsoft.com/office/drawing/2014/main" id="{444CC9B2-B02E-4E19-88E0-F9941C82EDBB}"/>
              </a:ext>
            </a:extLst>
          </p:cNvPr>
          <p:cNvSpPr txBox="1"/>
          <p:nvPr>
            <p:custDataLst>
              <p:tags r:id="rId114"/>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5" name="OTLSHAPE_T_4a3a11c72c6943478c223700893754a9_EndDate" hidden="1">
            <a:extLst>
              <a:ext uri="{FF2B5EF4-FFF2-40B4-BE49-F238E27FC236}">
                <a16:creationId xmlns:a16="http://schemas.microsoft.com/office/drawing/2014/main" id="{068F5795-FB09-4228-860D-EE8640E74ACA}"/>
              </a:ext>
            </a:extLst>
          </p:cNvPr>
          <p:cNvSpPr txBox="1"/>
          <p:nvPr>
            <p:custDataLst>
              <p:tags r:id="rId115"/>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566" name="OTLSHAPE_T_4a3a11c72c6943478c223700893754a9_Title">
            <a:extLst>
              <a:ext uri="{FF2B5EF4-FFF2-40B4-BE49-F238E27FC236}">
                <a16:creationId xmlns:a16="http://schemas.microsoft.com/office/drawing/2014/main" id="{D6F86C5A-8316-4517-B149-A9A627D1CD25}"/>
              </a:ext>
            </a:extLst>
          </p:cNvPr>
          <p:cNvSpPr txBox="1"/>
          <p:nvPr>
            <p:custDataLst>
              <p:tags r:id="rId116"/>
            </p:custDataLst>
          </p:nvPr>
        </p:nvSpPr>
        <p:spPr>
          <a:xfrm>
            <a:off x="5647089" y="6356198"/>
            <a:ext cx="21209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LEA Data Validation (Post-Reporting)</a:t>
            </a:r>
          </a:p>
        </p:txBody>
      </p:sp>
      <p:sp>
        <p:nvSpPr>
          <p:cNvPr id="567" name="OTLSHAPE_T_4a3a11c72c6943478c223700893754a9_JoinedDate">
            <a:extLst>
              <a:ext uri="{FF2B5EF4-FFF2-40B4-BE49-F238E27FC236}">
                <a16:creationId xmlns:a16="http://schemas.microsoft.com/office/drawing/2014/main" id="{D44B22E4-2210-4F2E-B1D1-B7CC428C3A84}"/>
              </a:ext>
            </a:extLst>
          </p:cNvPr>
          <p:cNvSpPr txBox="1"/>
          <p:nvPr>
            <p:custDataLst>
              <p:tags r:id="rId117"/>
            </p:custDataLst>
          </p:nvPr>
        </p:nvSpPr>
        <p:spPr>
          <a:xfrm>
            <a:off x="8130332" y="6286433"/>
            <a:ext cx="647700" cy="310049"/>
          </a:xfrm>
          <a:prstGeom prst="rect">
            <a:avLst/>
          </a:prstGeom>
          <a:noFill/>
        </p:spPr>
        <p:txBody>
          <a:bodyPr vert="horz" wrap="square" lIns="0" tIns="0" rIns="0" bIns="0" rtlCol="0" anchor="ctr" anchorCtr="0">
            <a:spAutoFit/>
          </a:bodyPr>
          <a:lstStyle/>
          <a:p>
            <a:r>
              <a:rPr lang="en-US" sz="1000">
                <a:solidFill>
                  <a:schemeClr val="dk2"/>
                </a:solidFill>
                <a:latin typeface="Calibri" panose="020F0502020204030204" pitchFamily="34" charset="0"/>
              </a:rPr>
              <a:t>5/11/2020 - 5/22/2020</a:t>
            </a:r>
          </a:p>
        </p:txBody>
      </p:sp>
      <p:sp>
        <p:nvSpPr>
          <p:cNvPr id="763" name="Date Placeholder 762">
            <a:extLst>
              <a:ext uri="{FF2B5EF4-FFF2-40B4-BE49-F238E27FC236}">
                <a16:creationId xmlns:a16="http://schemas.microsoft.com/office/drawing/2014/main" id="{422C2979-13F9-4BFC-9F6F-85039504DF1A}"/>
              </a:ext>
            </a:extLst>
          </p:cNvPr>
          <p:cNvSpPr>
            <a:spLocks noGrp="1"/>
          </p:cNvSpPr>
          <p:nvPr>
            <p:ph type="dt" sz="half" idx="10"/>
          </p:nvPr>
        </p:nvSpPr>
        <p:spPr/>
        <p:txBody>
          <a:bodyPr/>
          <a:lstStyle/>
          <a:p>
            <a:fld id="{DDC7AA8A-FB50-4C2D-98B0-A0F184CDBF4A}" type="datetime1">
              <a:rPr lang="en-US" smtClean="0"/>
              <a:t>8/21/2019</a:t>
            </a:fld>
            <a:endParaRPr lang="en-US"/>
          </a:p>
        </p:txBody>
      </p:sp>
      <p:sp>
        <p:nvSpPr>
          <p:cNvPr id="764" name="Slide Number Placeholder 763">
            <a:extLst>
              <a:ext uri="{FF2B5EF4-FFF2-40B4-BE49-F238E27FC236}">
                <a16:creationId xmlns:a16="http://schemas.microsoft.com/office/drawing/2014/main" id="{56ABC530-7125-46C6-907B-BF76C150517A}"/>
              </a:ext>
            </a:extLst>
          </p:cNvPr>
          <p:cNvSpPr>
            <a:spLocks noGrp="1"/>
          </p:cNvSpPr>
          <p:nvPr>
            <p:ph type="sldNum" sz="quarter" idx="12"/>
          </p:nvPr>
        </p:nvSpPr>
        <p:spPr/>
        <p:txBody>
          <a:bodyPr/>
          <a:lstStyle/>
          <a:p>
            <a:fld id="{48F63A3B-78C7-47BE-AE5E-E10140E04643}" type="slidenum">
              <a:rPr lang="en-US" smtClean="0"/>
              <a:pPr/>
              <a:t>14</a:t>
            </a:fld>
            <a:endParaRPr lang="en-US"/>
          </a:p>
        </p:txBody>
      </p:sp>
      <p:sp>
        <p:nvSpPr>
          <p:cNvPr id="525" name="Text Placeholder 524">
            <a:extLst>
              <a:ext uri="{FF2B5EF4-FFF2-40B4-BE49-F238E27FC236}">
                <a16:creationId xmlns:a16="http://schemas.microsoft.com/office/drawing/2014/main" id="{0F2ED19A-7B6C-45FC-9023-23537734F2F6}"/>
              </a:ext>
            </a:extLst>
          </p:cNvPr>
          <p:cNvSpPr>
            <a:spLocks noGrp="1"/>
          </p:cNvSpPr>
          <p:nvPr>
            <p:ph type="body" sz="quarter" idx="13"/>
          </p:nvPr>
        </p:nvSpPr>
        <p:spPr/>
        <p:txBody>
          <a:bodyPr/>
          <a:lstStyle/>
          <a:p>
            <a:r>
              <a:rPr lang="en-US"/>
              <a:t>Focus on ACCESS for ELLs 2.0</a:t>
            </a:r>
          </a:p>
        </p:txBody>
      </p:sp>
    </p:spTree>
    <p:custDataLst>
      <p:tags r:id="rId1"/>
    </p:custDataLst>
    <p:extLst>
      <p:ext uri="{BB962C8B-B14F-4D97-AF65-F5344CB8AC3E}">
        <p14:creationId xmlns:p14="http://schemas.microsoft.com/office/powerpoint/2010/main" val="343987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OTLSHAPE_T_50eb963ca53547cc82d39f3f492a2044_RightVerticalConnector1">
            <a:extLst>
              <a:ext uri="{FF2B5EF4-FFF2-40B4-BE49-F238E27FC236}">
                <a16:creationId xmlns:a16="http://schemas.microsoft.com/office/drawing/2014/main" id="{5237DF66-1ABD-4128-B387-CF06860F30B8}"/>
              </a:ext>
            </a:extLst>
          </p:cNvPr>
          <p:cNvCxnSpPr/>
          <p:nvPr>
            <p:custDataLst>
              <p:tags r:id="rId2"/>
            </p:custDataLst>
          </p:nvPr>
        </p:nvCxnSpPr>
        <p:spPr>
          <a:xfrm flipV="1">
            <a:off x="7559883" y="3686467"/>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_50eb963ca53547cc82d39f3f492a2044_LeftVerticalConnector1">
            <a:extLst>
              <a:ext uri="{FF2B5EF4-FFF2-40B4-BE49-F238E27FC236}">
                <a16:creationId xmlns:a16="http://schemas.microsoft.com/office/drawing/2014/main" id="{B97922CF-2FF3-4E23-8D5C-D57E03C881DD}"/>
              </a:ext>
            </a:extLst>
          </p:cNvPr>
          <p:cNvCxnSpPr/>
          <p:nvPr>
            <p:custDataLst>
              <p:tags r:id="rId3"/>
            </p:custDataLst>
          </p:nvPr>
        </p:nvCxnSpPr>
        <p:spPr>
          <a:xfrm flipV="1">
            <a:off x="6619311" y="3686467"/>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OTLSHAPE_M_65b97e37f5ae45d180ea9ea3266f1f56_Connector1">
            <a:extLst>
              <a:ext uri="{FF2B5EF4-FFF2-40B4-BE49-F238E27FC236}">
                <a16:creationId xmlns:a16="http://schemas.microsoft.com/office/drawing/2014/main" id="{01EBD125-3A30-45B0-BE25-B35AE467BF24}"/>
              </a:ext>
            </a:extLst>
          </p:cNvPr>
          <p:cNvCxnSpPr/>
          <p:nvPr>
            <p:custDataLst>
              <p:tags r:id="rId4"/>
            </p:custDataLst>
          </p:nvPr>
        </p:nvCxnSpPr>
        <p:spPr>
          <a:xfrm>
            <a:off x="5788254" y="2856945"/>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OTLSHAPE_M_371644aede2c459a99f6080eddac7d65_Connector1">
            <a:extLst>
              <a:ext uri="{FF2B5EF4-FFF2-40B4-BE49-F238E27FC236}">
                <a16:creationId xmlns:a16="http://schemas.microsoft.com/office/drawing/2014/main" id="{F7648171-ADC9-442C-9F2B-A45F99CA3836}"/>
              </a:ext>
            </a:extLst>
          </p:cNvPr>
          <p:cNvCxnSpPr/>
          <p:nvPr>
            <p:custDataLst>
              <p:tags r:id="rId5"/>
            </p:custDataLst>
          </p:nvPr>
        </p:nvCxnSpPr>
        <p:spPr>
          <a:xfrm>
            <a:off x="4737212" y="2391702"/>
            <a:ext cx="0" cy="9137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5ee9564b4ed248be9ac49cec7aa58ea5_Connector2">
            <a:extLst>
              <a:ext uri="{FF2B5EF4-FFF2-40B4-BE49-F238E27FC236}">
                <a16:creationId xmlns:a16="http://schemas.microsoft.com/office/drawing/2014/main" id="{C7BF8D76-F0F1-488F-B4D4-91B62E6F78FC}"/>
              </a:ext>
            </a:extLst>
          </p:cNvPr>
          <p:cNvCxnSpPr/>
          <p:nvPr>
            <p:custDataLst>
              <p:tags r:id="rId6"/>
            </p:custDataLst>
          </p:nvPr>
        </p:nvCxnSpPr>
        <p:spPr>
          <a:xfrm>
            <a:off x="2366255" y="2909142"/>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5ee9564b4ed248be9ac49cec7aa58ea5_Connector1">
            <a:extLst>
              <a:ext uri="{FF2B5EF4-FFF2-40B4-BE49-F238E27FC236}">
                <a16:creationId xmlns:a16="http://schemas.microsoft.com/office/drawing/2014/main" id="{57B549C2-F342-4BA0-BD83-60FBDE422BD5}"/>
              </a:ext>
            </a:extLst>
          </p:cNvPr>
          <p:cNvCxnSpPr/>
          <p:nvPr>
            <p:custDataLst>
              <p:tags r:id="rId7"/>
            </p:custDataLst>
          </p:nvPr>
        </p:nvCxnSpPr>
        <p:spPr>
          <a:xfrm>
            <a:off x="2366255" y="1841199"/>
            <a:ext cx="0" cy="72690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OTLSHAPE_M_f33882886d29438abd7bcb81174feb5f_Connector1">
            <a:extLst>
              <a:ext uri="{FF2B5EF4-FFF2-40B4-BE49-F238E27FC236}">
                <a16:creationId xmlns:a16="http://schemas.microsoft.com/office/drawing/2014/main" id="{9BD42FD8-C9E0-4B95-B783-5D3592C13C9F}"/>
              </a:ext>
            </a:extLst>
          </p:cNvPr>
          <p:cNvCxnSpPr/>
          <p:nvPr>
            <p:custDataLst>
              <p:tags r:id="rId8"/>
            </p:custDataLst>
          </p:nvPr>
        </p:nvCxnSpPr>
        <p:spPr>
          <a:xfrm>
            <a:off x="1315230" y="2771686"/>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TLSHAPE_TB_00000000000000000000000000000000_ElapsedTimeExtension">
            <a:extLst>
              <a:ext uri="{FF2B5EF4-FFF2-40B4-BE49-F238E27FC236}">
                <a16:creationId xmlns:a16="http://schemas.microsoft.com/office/drawing/2014/main" id="{ED65AA2E-958D-458C-BC91-22F3868FE247}"/>
              </a:ext>
            </a:extLst>
          </p:cNvPr>
          <p:cNvSpPr/>
          <p:nvPr>
            <p:custDataLst>
              <p:tags r:id="rId9"/>
            </p:custDataLst>
          </p:nvPr>
        </p:nvSpPr>
        <p:spPr>
          <a:xfrm>
            <a:off x="844464" y="3686467"/>
            <a:ext cx="965199" cy="782955"/>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20D9DA5-3A04-4594-B07B-B86315073356}"/>
              </a:ext>
            </a:extLst>
          </p:cNvPr>
          <p:cNvSpPr>
            <a:spLocks noGrp="1"/>
          </p:cNvSpPr>
          <p:nvPr>
            <p:ph type="dt" sz="half" idx="10"/>
          </p:nvPr>
        </p:nvSpPr>
        <p:spPr/>
        <p:txBody>
          <a:bodyPr/>
          <a:lstStyle/>
          <a:p>
            <a:fld id="{012B5803-6DDD-4C6D-AFA5-0063DA3C86BF}" type="datetime1">
              <a:rPr lang="en-US" smtClean="0"/>
              <a:pPr/>
              <a:t>8/21/2019</a:t>
            </a:fld>
            <a:endParaRPr lang="en-US"/>
          </a:p>
        </p:txBody>
      </p:sp>
      <p:sp>
        <p:nvSpPr>
          <p:cNvPr id="3" name="Slide Number Placeholder 2">
            <a:extLst>
              <a:ext uri="{FF2B5EF4-FFF2-40B4-BE49-F238E27FC236}">
                <a16:creationId xmlns:a16="http://schemas.microsoft.com/office/drawing/2014/main" id="{80616888-EF40-4D5A-8E64-92BC92CA64FD}"/>
              </a:ext>
            </a:extLst>
          </p:cNvPr>
          <p:cNvSpPr>
            <a:spLocks noGrp="1"/>
          </p:cNvSpPr>
          <p:nvPr>
            <p:ph type="sldNum" sz="quarter" idx="12"/>
          </p:nvPr>
        </p:nvSpPr>
        <p:spPr/>
        <p:txBody>
          <a:bodyPr/>
          <a:lstStyle/>
          <a:p>
            <a:fld id="{48F63A3B-78C7-47BE-AE5E-E10140E04643}" type="slidenum">
              <a:rPr lang="en-US" smtClean="0"/>
              <a:pPr/>
              <a:t>15</a:t>
            </a:fld>
            <a:endParaRPr lang="en-US"/>
          </a:p>
        </p:txBody>
      </p:sp>
      <p:sp>
        <p:nvSpPr>
          <p:cNvPr id="97" name="Text Placeholder 96">
            <a:extLst>
              <a:ext uri="{FF2B5EF4-FFF2-40B4-BE49-F238E27FC236}">
                <a16:creationId xmlns:a16="http://schemas.microsoft.com/office/drawing/2014/main" id="{3C48A2B5-5BC9-4156-AE07-C22BA0D3EF1D}"/>
              </a:ext>
            </a:extLst>
          </p:cNvPr>
          <p:cNvSpPr>
            <a:spLocks noGrp="1"/>
          </p:cNvSpPr>
          <p:nvPr>
            <p:ph type="body" sz="quarter" idx="13"/>
          </p:nvPr>
        </p:nvSpPr>
        <p:spPr/>
        <p:txBody>
          <a:bodyPr/>
          <a:lstStyle/>
          <a:p>
            <a:r>
              <a:rPr lang="en-US"/>
              <a:t>Focus on GAA 2.0</a:t>
            </a:r>
          </a:p>
        </p:txBody>
      </p:sp>
      <p:sp>
        <p:nvSpPr>
          <p:cNvPr id="4" name="OTLSHAPE_TB_00000000000000000000000000000000_LeftEndCaps" hidden="1">
            <a:extLst>
              <a:ext uri="{FF2B5EF4-FFF2-40B4-BE49-F238E27FC236}">
                <a16:creationId xmlns:a16="http://schemas.microsoft.com/office/drawing/2014/main" id="{6C814549-A359-40D7-91CA-9FF01AE28A2F}"/>
              </a:ext>
            </a:extLst>
          </p:cNvPr>
          <p:cNvSpPr txBox="1"/>
          <p:nvPr>
            <p:custDataLst>
              <p:tags r:id="rId10"/>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5" name="OTLSHAPE_TB_00000000000000000000000000000000_RightEndCaps">
            <a:extLst>
              <a:ext uri="{FF2B5EF4-FFF2-40B4-BE49-F238E27FC236}">
                <a16:creationId xmlns:a16="http://schemas.microsoft.com/office/drawing/2014/main" id="{740F417C-4996-40AF-836E-162DF6D896B1}"/>
              </a:ext>
            </a:extLst>
          </p:cNvPr>
          <p:cNvSpPr txBox="1"/>
          <p:nvPr>
            <p:custDataLst>
              <p:tags r:id="rId11"/>
            </p:custDataLst>
          </p:nvPr>
        </p:nvSpPr>
        <p:spPr>
          <a:xfrm>
            <a:off x="8426534" y="3356436"/>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6" name="OTLSHAPE_TB_00000000000000000000000000000000_ScaleContainer">
            <a:extLst>
              <a:ext uri="{FF2B5EF4-FFF2-40B4-BE49-F238E27FC236}">
                <a16:creationId xmlns:a16="http://schemas.microsoft.com/office/drawing/2014/main" id="{E098E386-2422-41F1-9BBE-1C3C2554CD5B}"/>
              </a:ext>
            </a:extLst>
          </p:cNvPr>
          <p:cNvSpPr/>
          <p:nvPr>
            <p:custDataLst>
              <p:tags r:id="rId12"/>
            </p:custDataLst>
          </p:nvPr>
        </p:nvSpPr>
        <p:spPr>
          <a:xfrm>
            <a:off x="844465" y="3305467"/>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ElapsedTime">
            <a:extLst>
              <a:ext uri="{FF2B5EF4-FFF2-40B4-BE49-F238E27FC236}">
                <a16:creationId xmlns:a16="http://schemas.microsoft.com/office/drawing/2014/main" id="{4238DD23-1593-4114-BE50-46175FEF1A9D}"/>
              </a:ext>
            </a:extLst>
          </p:cNvPr>
          <p:cNvSpPr/>
          <p:nvPr>
            <p:custDataLst>
              <p:tags r:id="rId13"/>
            </p:custDataLst>
          </p:nvPr>
        </p:nvSpPr>
        <p:spPr>
          <a:xfrm>
            <a:off x="844464" y="3305467"/>
            <a:ext cx="96519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B_00000000000000000000000000000000_TodayMarkerShape">
            <a:extLst>
              <a:ext uri="{FF2B5EF4-FFF2-40B4-BE49-F238E27FC236}">
                <a16:creationId xmlns:a16="http://schemas.microsoft.com/office/drawing/2014/main" id="{5907A130-CEA0-4DCE-A477-64734B4B7D53}"/>
              </a:ext>
            </a:extLst>
          </p:cNvPr>
          <p:cNvSpPr/>
          <p:nvPr>
            <p:custDataLst>
              <p:tags r:id="rId14"/>
            </p:custDataLst>
          </p:nvPr>
        </p:nvSpPr>
        <p:spPr>
          <a:xfrm>
            <a:off x="1748232" y="3686467"/>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odayMarkerText">
            <a:extLst>
              <a:ext uri="{FF2B5EF4-FFF2-40B4-BE49-F238E27FC236}">
                <a16:creationId xmlns:a16="http://schemas.microsoft.com/office/drawing/2014/main" id="{7788EC50-5E78-4EE2-B78E-527BFB54F764}"/>
              </a:ext>
            </a:extLst>
          </p:cNvPr>
          <p:cNvSpPr txBox="1"/>
          <p:nvPr>
            <p:custDataLst>
              <p:tags r:id="rId15"/>
            </p:custDataLst>
          </p:nvPr>
        </p:nvSpPr>
        <p:spPr>
          <a:xfrm>
            <a:off x="1621232" y="3813467"/>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1" name="OTLSHAPE_TB_00000000000000000000000000000000_TimescaleInterval1">
            <a:extLst>
              <a:ext uri="{FF2B5EF4-FFF2-40B4-BE49-F238E27FC236}">
                <a16:creationId xmlns:a16="http://schemas.microsoft.com/office/drawing/2014/main" id="{885CD23B-31D4-4ACE-95F4-E2BB81B979BA}"/>
              </a:ext>
            </a:extLst>
          </p:cNvPr>
          <p:cNvSpPr txBox="1"/>
          <p:nvPr>
            <p:custDataLst>
              <p:tags r:id="rId16"/>
            </p:custDataLst>
          </p:nvPr>
        </p:nvSpPr>
        <p:spPr>
          <a:xfrm>
            <a:off x="907965" y="3402939"/>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12" name="OTLSHAPE_TB_00000000000000000000000000000000_TimescaleInterval2">
            <a:extLst>
              <a:ext uri="{FF2B5EF4-FFF2-40B4-BE49-F238E27FC236}">
                <a16:creationId xmlns:a16="http://schemas.microsoft.com/office/drawing/2014/main" id="{1AAFE8BB-7350-4569-BB47-3CC468FEC850}"/>
              </a:ext>
            </a:extLst>
          </p:cNvPr>
          <p:cNvSpPr txBox="1"/>
          <p:nvPr>
            <p:custDataLst>
              <p:tags r:id="rId17"/>
            </p:custDataLst>
          </p:nvPr>
        </p:nvSpPr>
        <p:spPr>
          <a:xfrm>
            <a:off x="1665694" y="3402939"/>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3" name="OTLSHAPE_TB_00000000000000000000000000000000_TimescaleInterval3">
            <a:extLst>
              <a:ext uri="{FF2B5EF4-FFF2-40B4-BE49-F238E27FC236}">
                <a16:creationId xmlns:a16="http://schemas.microsoft.com/office/drawing/2014/main" id="{E3448ABB-E143-41E4-BEBC-BAB0F9A476D5}"/>
              </a:ext>
            </a:extLst>
          </p:cNvPr>
          <p:cNvSpPr txBox="1"/>
          <p:nvPr>
            <p:custDataLst>
              <p:tags r:id="rId18"/>
            </p:custDataLst>
          </p:nvPr>
        </p:nvSpPr>
        <p:spPr>
          <a:xfrm>
            <a:off x="2398979" y="3402939"/>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14" name="OTLSHAPE_TB_00000000000000000000000000000000_TimescaleInterval4">
            <a:extLst>
              <a:ext uri="{FF2B5EF4-FFF2-40B4-BE49-F238E27FC236}">
                <a16:creationId xmlns:a16="http://schemas.microsoft.com/office/drawing/2014/main" id="{77C3CA96-2EE2-4904-AC2E-DA71DB981CDD}"/>
              </a:ext>
            </a:extLst>
          </p:cNvPr>
          <p:cNvSpPr txBox="1"/>
          <p:nvPr>
            <p:custDataLst>
              <p:tags r:id="rId19"/>
            </p:custDataLst>
          </p:nvPr>
        </p:nvSpPr>
        <p:spPr>
          <a:xfrm>
            <a:off x="3156708" y="3402939"/>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5" name="OTLSHAPE_TB_00000000000000000000000000000000_TimescaleInterval5">
            <a:extLst>
              <a:ext uri="{FF2B5EF4-FFF2-40B4-BE49-F238E27FC236}">
                <a16:creationId xmlns:a16="http://schemas.microsoft.com/office/drawing/2014/main" id="{59E5E5EC-D263-43F0-B109-10F8EC73050C}"/>
              </a:ext>
            </a:extLst>
          </p:cNvPr>
          <p:cNvSpPr txBox="1"/>
          <p:nvPr>
            <p:custDataLst>
              <p:tags r:id="rId20"/>
            </p:custDataLst>
          </p:nvPr>
        </p:nvSpPr>
        <p:spPr>
          <a:xfrm>
            <a:off x="3889993" y="3402939"/>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16" name="OTLSHAPE_TB_00000000000000000000000000000000_TimescaleInterval6">
            <a:extLst>
              <a:ext uri="{FF2B5EF4-FFF2-40B4-BE49-F238E27FC236}">
                <a16:creationId xmlns:a16="http://schemas.microsoft.com/office/drawing/2014/main" id="{5966FB86-ED24-4816-AF99-861364DDA481}"/>
              </a:ext>
            </a:extLst>
          </p:cNvPr>
          <p:cNvSpPr txBox="1"/>
          <p:nvPr>
            <p:custDataLst>
              <p:tags r:id="rId21"/>
            </p:custDataLst>
          </p:nvPr>
        </p:nvSpPr>
        <p:spPr>
          <a:xfrm>
            <a:off x="4647722" y="3402939"/>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17" name="OTLSHAPE_TB_00000000000000000000000000000000_TimescaleInterval7">
            <a:extLst>
              <a:ext uri="{FF2B5EF4-FFF2-40B4-BE49-F238E27FC236}">
                <a16:creationId xmlns:a16="http://schemas.microsoft.com/office/drawing/2014/main" id="{6C0C563F-694D-4628-80D0-900F29F49F93}"/>
              </a:ext>
            </a:extLst>
          </p:cNvPr>
          <p:cNvSpPr txBox="1"/>
          <p:nvPr>
            <p:custDataLst>
              <p:tags r:id="rId22"/>
            </p:custDataLst>
          </p:nvPr>
        </p:nvSpPr>
        <p:spPr>
          <a:xfrm>
            <a:off x="5405450" y="3402939"/>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18" name="OTLSHAPE_TB_00000000000000000000000000000000_TimescaleInterval8">
            <a:extLst>
              <a:ext uri="{FF2B5EF4-FFF2-40B4-BE49-F238E27FC236}">
                <a16:creationId xmlns:a16="http://schemas.microsoft.com/office/drawing/2014/main" id="{FB9A248A-AACB-41EA-81A1-47BA969EECF3}"/>
              </a:ext>
            </a:extLst>
          </p:cNvPr>
          <p:cNvSpPr txBox="1"/>
          <p:nvPr>
            <p:custDataLst>
              <p:tags r:id="rId23"/>
            </p:custDataLst>
          </p:nvPr>
        </p:nvSpPr>
        <p:spPr>
          <a:xfrm>
            <a:off x="6114293" y="3402939"/>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9" name="OTLSHAPE_TB_00000000000000000000000000000000_TimescaleInterval9">
            <a:extLst>
              <a:ext uri="{FF2B5EF4-FFF2-40B4-BE49-F238E27FC236}">
                <a16:creationId xmlns:a16="http://schemas.microsoft.com/office/drawing/2014/main" id="{8969D735-CF38-4795-8B9A-FA40816ABC36}"/>
              </a:ext>
            </a:extLst>
          </p:cNvPr>
          <p:cNvSpPr txBox="1"/>
          <p:nvPr>
            <p:custDataLst>
              <p:tags r:id="rId24"/>
            </p:custDataLst>
          </p:nvPr>
        </p:nvSpPr>
        <p:spPr>
          <a:xfrm>
            <a:off x="6872021" y="3402939"/>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20" name="OTLSHAPE_TB_00000000000000000000000000000000_TimescaleInterval10">
            <a:extLst>
              <a:ext uri="{FF2B5EF4-FFF2-40B4-BE49-F238E27FC236}">
                <a16:creationId xmlns:a16="http://schemas.microsoft.com/office/drawing/2014/main" id="{FB901636-2A09-45CD-BBE3-ED1DF4D04CA0}"/>
              </a:ext>
            </a:extLst>
          </p:cNvPr>
          <p:cNvSpPr txBox="1"/>
          <p:nvPr>
            <p:custDataLst>
              <p:tags r:id="rId25"/>
            </p:custDataLst>
          </p:nvPr>
        </p:nvSpPr>
        <p:spPr>
          <a:xfrm>
            <a:off x="7605306" y="3402939"/>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28" name="OTLSHAPE_M_f33882886d29438abd7bcb81174feb5f_Title">
            <a:extLst>
              <a:ext uri="{FF2B5EF4-FFF2-40B4-BE49-F238E27FC236}">
                <a16:creationId xmlns:a16="http://schemas.microsoft.com/office/drawing/2014/main" id="{56063235-49D8-4796-A5BB-4759F4021EA8}"/>
              </a:ext>
            </a:extLst>
          </p:cNvPr>
          <p:cNvSpPr txBox="1"/>
          <p:nvPr>
            <p:custDataLst>
              <p:tags r:id="rId26"/>
            </p:custDataLst>
          </p:nvPr>
        </p:nvSpPr>
        <p:spPr>
          <a:xfrm>
            <a:off x="1537480" y="2568105"/>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1 Training</a:t>
            </a:r>
          </a:p>
        </p:txBody>
      </p:sp>
      <p:sp>
        <p:nvSpPr>
          <p:cNvPr id="29" name="OTLSHAPE_M_f33882886d29438abd7bcb81174feb5f_Date">
            <a:extLst>
              <a:ext uri="{FF2B5EF4-FFF2-40B4-BE49-F238E27FC236}">
                <a16:creationId xmlns:a16="http://schemas.microsoft.com/office/drawing/2014/main" id="{555EE559-DFF8-46E5-BA5E-6EA744F56926}"/>
              </a:ext>
            </a:extLst>
          </p:cNvPr>
          <p:cNvSpPr txBox="1"/>
          <p:nvPr>
            <p:custDataLst>
              <p:tags r:id="rId27"/>
            </p:custDataLst>
          </p:nvPr>
        </p:nvSpPr>
        <p:spPr>
          <a:xfrm>
            <a:off x="1537480" y="2934542"/>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8/20/2019</a:t>
            </a:r>
          </a:p>
        </p:txBody>
      </p:sp>
      <p:sp>
        <p:nvSpPr>
          <p:cNvPr id="30" name="OTLSHAPE_M_f33882886d29438abd7bcb81174feb5f_Shape">
            <a:extLst>
              <a:ext uri="{FF2B5EF4-FFF2-40B4-BE49-F238E27FC236}">
                <a16:creationId xmlns:a16="http://schemas.microsoft.com/office/drawing/2014/main" id="{606D1FF5-8EBD-4D8B-9547-86FBAC546A9E}"/>
              </a:ext>
            </a:extLst>
          </p:cNvPr>
          <p:cNvSpPr/>
          <p:nvPr>
            <p:custDataLst>
              <p:tags r:id="rId28"/>
            </p:custDataLst>
          </p:nvPr>
        </p:nvSpPr>
        <p:spPr>
          <a:xfrm rot="16200000">
            <a:off x="1340630" y="2771686"/>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TLSHAPE_M_5ee9564b4ed248be9ac49cec7aa58ea5_Title">
            <a:extLst>
              <a:ext uri="{FF2B5EF4-FFF2-40B4-BE49-F238E27FC236}">
                <a16:creationId xmlns:a16="http://schemas.microsoft.com/office/drawing/2014/main" id="{C1B4CD16-B58D-403C-B5A7-625E2C7677CE}"/>
              </a:ext>
            </a:extLst>
          </p:cNvPr>
          <p:cNvSpPr txBox="1"/>
          <p:nvPr>
            <p:custDataLst>
              <p:tags r:id="rId29"/>
            </p:custDataLst>
          </p:nvPr>
        </p:nvSpPr>
        <p:spPr>
          <a:xfrm>
            <a:off x="2588505" y="1637618"/>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2 Training</a:t>
            </a:r>
          </a:p>
        </p:txBody>
      </p:sp>
      <p:sp>
        <p:nvSpPr>
          <p:cNvPr id="32" name="OTLSHAPE_M_5ee9564b4ed248be9ac49cec7aa58ea5_Date">
            <a:extLst>
              <a:ext uri="{FF2B5EF4-FFF2-40B4-BE49-F238E27FC236}">
                <a16:creationId xmlns:a16="http://schemas.microsoft.com/office/drawing/2014/main" id="{EFDCA610-BBEE-452E-AA6D-E3C4583C7B5A}"/>
              </a:ext>
            </a:extLst>
          </p:cNvPr>
          <p:cNvSpPr txBox="1"/>
          <p:nvPr>
            <p:custDataLst>
              <p:tags r:id="rId30"/>
            </p:custDataLst>
          </p:nvPr>
        </p:nvSpPr>
        <p:spPr>
          <a:xfrm>
            <a:off x="2588505" y="2004056"/>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10/1/2019</a:t>
            </a:r>
          </a:p>
        </p:txBody>
      </p:sp>
      <p:sp>
        <p:nvSpPr>
          <p:cNvPr id="33" name="OTLSHAPE_M_5ee9564b4ed248be9ac49cec7aa58ea5_Shape">
            <a:extLst>
              <a:ext uri="{FF2B5EF4-FFF2-40B4-BE49-F238E27FC236}">
                <a16:creationId xmlns:a16="http://schemas.microsoft.com/office/drawing/2014/main" id="{A37F0499-3B69-4473-842F-BD9990ADE437}"/>
              </a:ext>
            </a:extLst>
          </p:cNvPr>
          <p:cNvSpPr/>
          <p:nvPr>
            <p:custDataLst>
              <p:tags r:id="rId31"/>
            </p:custDataLst>
          </p:nvPr>
        </p:nvSpPr>
        <p:spPr>
          <a:xfrm rot="16200000">
            <a:off x="2391655" y="1841199"/>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TLSHAPE_M_371644aede2c459a99f6080eddac7d65_Title">
            <a:extLst>
              <a:ext uri="{FF2B5EF4-FFF2-40B4-BE49-F238E27FC236}">
                <a16:creationId xmlns:a16="http://schemas.microsoft.com/office/drawing/2014/main" id="{8258BD28-8CC8-4963-B0E0-1E240038716A}"/>
              </a:ext>
            </a:extLst>
          </p:cNvPr>
          <p:cNvSpPr txBox="1"/>
          <p:nvPr>
            <p:custDataLst>
              <p:tags r:id="rId32"/>
            </p:custDataLst>
          </p:nvPr>
        </p:nvSpPr>
        <p:spPr>
          <a:xfrm>
            <a:off x="4959462" y="2273380"/>
            <a:ext cx="9525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Nextera Training</a:t>
            </a:r>
          </a:p>
        </p:txBody>
      </p:sp>
      <p:sp>
        <p:nvSpPr>
          <p:cNvPr id="35" name="OTLSHAPE_M_371644aede2c459a99f6080eddac7d65_Date">
            <a:extLst>
              <a:ext uri="{FF2B5EF4-FFF2-40B4-BE49-F238E27FC236}">
                <a16:creationId xmlns:a16="http://schemas.microsoft.com/office/drawing/2014/main" id="{B948FD1B-B30B-4AD1-BBC8-C66803D95C2A}"/>
              </a:ext>
            </a:extLst>
          </p:cNvPr>
          <p:cNvSpPr txBox="1"/>
          <p:nvPr>
            <p:custDataLst>
              <p:tags r:id="rId33"/>
            </p:custDataLst>
          </p:nvPr>
        </p:nvSpPr>
        <p:spPr>
          <a:xfrm>
            <a:off x="4959462" y="2469299"/>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1/6/2020</a:t>
            </a:r>
          </a:p>
        </p:txBody>
      </p:sp>
      <p:sp>
        <p:nvSpPr>
          <p:cNvPr id="36" name="OTLSHAPE_M_371644aede2c459a99f6080eddac7d65_Shape">
            <a:extLst>
              <a:ext uri="{FF2B5EF4-FFF2-40B4-BE49-F238E27FC236}">
                <a16:creationId xmlns:a16="http://schemas.microsoft.com/office/drawing/2014/main" id="{C76DC192-2C89-453D-828D-A7DF061ED127}"/>
              </a:ext>
            </a:extLst>
          </p:cNvPr>
          <p:cNvSpPr/>
          <p:nvPr>
            <p:custDataLst>
              <p:tags r:id="rId34"/>
            </p:custDataLst>
          </p:nvPr>
        </p:nvSpPr>
        <p:spPr>
          <a:xfrm rot="16200000">
            <a:off x="4762612" y="2391702"/>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TLSHAPE_M_65b97e37f5ae45d180ea9ea3266f1f56_Title">
            <a:extLst>
              <a:ext uri="{FF2B5EF4-FFF2-40B4-BE49-F238E27FC236}">
                <a16:creationId xmlns:a16="http://schemas.microsoft.com/office/drawing/2014/main" id="{98469BE6-BAB1-4C6A-ACE0-3E2AB54C5F65}"/>
              </a:ext>
            </a:extLst>
          </p:cNvPr>
          <p:cNvSpPr txBox="1"/>
          <p:nvPr>
            <p:custDataLst>
              <p:tags r:id="rId35"/>
            </p:custDataLst>
          </p:nvPr>
        </p:nvSpPr>
        <p:spPr>
          <a:xfrm>
            <a:off x="6010504" y="2738624"/>
            <a:ext cx="16002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Pre-Administration Training</a:t>
            </a:r>
          </a:p>
        </p:txBody>
      </p:sp>
      <p:sp>
        <p:nvSpPr>
          <p:cNvPr id="38" name="OTLSHAPE_M_65b97e37f5ae45d180ea9ea3266f1f56_Date">
            <a:extLst>
              <a:ext uri="{FF2B5EF4-FFF2-40B4-BE49-F238E27FC236}">
                <a16:creationId xmlns:a16="http://schemas.microsoft.com/office/drawing/2014/main" id="{C5BDC2F8-0B43-463C-AD2F-1650D4283D1F}"/>
              </a:ext>
            </a:extLst>
          </p:cNvPr>
          <p:cNvSpPr txBox="1"/>
          <p:nvPr>
            <p:custDataLst>
              <p:tags r:id="rId36"/>
            </p:custDataLst>
          </p:nvPr>
        </p:nvSpPr>
        <p:spPr>
          <a:xfrm>
            <a:off x="6010504" y="2934542"/>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2/18/2020</a:t>
            </a:r>
          </a:p>
        </p:txBody>
      </p:sp>
      <p:sp>
        <p:nvSpPr>
          <p:cNvPr id="39" name="OTLSHAPE_M_65b97e37f5ae45d180ea9ea3266f1f56_Shape">
            <a:extLst>
              <a:ext uri="{FF2B5EF4-FFF2-40B4-BE49-F238E27FC236}">
                <a16:creationId xmlns:a16="http://schemas.microsoft.com/office/drawing/2014/main" id="{BE6818D1-702F-433D-A6DC-E54FDC6C2DC6}"/>
              </a:ext>
            </a:extLst>
          </p:cNvPr>
          <p:cNvSpPr/>
          <p:nvPr>
            <p:custDataLst>
              <p:tags r:id="rId37"/>
            </p:custDataLst>
          </p:nvPr>
        </p:nvSpPr>
        <p:spPr>
          <a:xfrm rot="16200000">
            <a:off x="5813654" y="285694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TLSHAPE_T_50eb963ca53547cc82d39f3f492a2044_Shape">
            <a:extLst>
              <a:ext uri="{FF2B5EF4-FFF2-40B4-BE49-F238E27FC236}">
                <a16:creationId xmlns:a16="http://schemas.microsoft.com/office/drawing/2014/main" id="{B540F5FB-A613-48BE-A255-EFA631BADFD9}"/>
              </a:ext>
            </a:extLst>
          </p:cNvPr>
          <p:cNvSpPr/>
          <p:nvPr>
            <p:custDataLst>
              <p:tags r:id="rId38"/>
            </p:custDataLst>
          </p:nvPr>
        </p:nvSpPr>
        <p:spPr>
          <a:xfrm>
            <a:off x="6612961" y="4202722"/>
            <a:ext cx="9652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TLSHAPE_T_50eb963ca53547cc82d39f3f492a2044_ShapePercentage" hidden="1">
            <a:extLst>
              <a:ext uri="{FF2B5EF4-FFF2-40B4-BE49-F238E27FC236}">
                <a16:creationId xmlns:a16="http://schemas.microsoft.com/office/drawing/2014/main" id="{5970FF00-F3C9-46EB-94B2-B079EB5189B2}"/>
              </a:ext>
            </a:extLst>
          </p:cNvPr>
          <p:cNvSpPr/>
          <p:nvPr>
            <p:custDataLst>
              <p:tags r:id="rId39"/>
            </p:custDataLst>
          </p:nvPr>
        </p:nvSpPr>
        <p:spPr>
          <a:xfrm>
            <a:off x="6612961"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TLSHAPE_T_50eb963ca53547cc82d39f3f492a2044_Duration" hidden="1">
            <a:extLst>
              <a:ext uri="{FF2B5EF4-FFF2-40B4-BE49-F238E27FC236}">
                <a16:creationId xmlns:a16="http://schemas.microsoft.com/office/drawing/2014/main" id="{10EAFDA6-E062-4ADD-86C0-8005FE55F925}"/>
              </a:ext>
            </a:extLst>
          </p:cNvPr>
          <p:cNvSpPr txBox="1"/>
          <p:nvPr>
            <p:custDataLst>
              <p:tags r:id="rId40"/>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39 days</a:t>
            </a:r>
          </a:p>
        </p:txBody>
      </p:sp>
      <p:sp>
        <p:nvSpPr>
          <p:cNvPr id="43" name="OTLSHAPE_T_50eb963ca53547cc82d39f3f492a2044_TextPercentage" hidden="1">
            <a:extLst>
              <a:ext uri="{FF2B5EF4-FFF2-40B4-BE49-F238E27FC236}">
                <a16:creationId xmlns:a16="http://schemas.microsoft.com/office/drawing/2014/main" id="{46896064-38F4-4B55-86F8-917D1BEB4C02}"/>
              </a:ext>
            </a:extLst>
          </p:cNvPr>
          <p:cNvSpPr txBox="1"/>
          <p:nvPr>
            <p:custDataLst>
              <p:tags r:id="rId41"/>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4" name="OTLSHAPE_T_50eb963ca53547cc82d39f3f492a2044_StartDate" hidden="1">
            <a:extLst>
              <a:ext uri="{FF2B5EF4-FFF2-40B4-BE49-F238E27FC236}">
                <a16:creationId xmlns:a16="http://schemas.microsoft.com/office/drawing/2014/main" id="{9C22627B-5C44-46E8-A5B0-2B3F7F99EBFD}"/>
              </a:ext>
            </a:extLst>
          </p:cNvPr>
          <p:cNvSpPr txBox="1"/>
          <p:nvPr>
            <p:custDataLst>
              <p:tags r:id="rId42"/>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5" name="OTLSHAPE_T_50eb963ca53547cc82d39f3f492a2044_EndDate" hidden="1">
            <a:extLst>
              <a:ext uri="{FF2B5EF4-FFF2-40B4-BE49-F238E27FC236}">
                <a16:creationId xmlns:a16="http://schemas.microsoft.com/office/drawing/2014/main" id="{A5FD44F3-A590-4AA7-BC15-78B2BFF76BBE}"/>
              </a:ext>
            </a:extLst>
          </p:cNvPr>
          <p:cNvSpPr txBox="1"/>
          <p:nvPr>
            <p:custDataLst>
              <p:tags r:id="rId43"/>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6" name="OTLSHAPE_T_50eb963ca53547cc82d39f3f492a2044_Title">
            <a:extLst>
              <a:ext uri="{FF2B5EF4-FFF2-40B4-BE49-F238E27FC236}">
                <a16:creationId xmlns:a16="http://schemas.microsoft.com/office/drawing/2014/main" id="{39303931-A914-46D0-A4E3-B7B5B0022BA9}"/>
              </a:ext>
            </a:extLst>
          </p:cNvPr>
          <p:cNvSpPr txBox="1"/>
          <p:nvPr>
            <p:custDataLst>
              <p:tags r:id="rId44"/>
            </p:custDataLst>
          </p:nvPr>
        </p:nvSpPr>
        <p:spPr>
          <a:xfrm>
            <a:off x="5175279" y="4219063"/>
            <a:ext cx="13970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Administration Window</a:t>
            </a:r>
          </a:p>
        </p:txBody>
      </p:sp>
      <p:sp>
        <p:nvSpPr>
          <p:cNvPr id="47" name="OTLSHAPE_T_50eb963ca53547cc82d39f3f492a2044_JoinedDate">
            <a:extLst>
              <a:ext uri="{FF2B5EF4-FFF2-40B4-BE49-F238E27FC236}">
                <a16:creationId xmlns:a16="http://schemas.microsoft.com/office/drawing/2014/main" id="{0235F735-948F-4E17-A83F-8E8817D34C46}"/>
              </a:ext>
            </a:extLst>
          </p:cNvPr>
          <p:cNvSpPr txBox="1"/>
          <p:nvPr>
            <p:custDataLst>
              <p:tags r:id="rId45"/>
            </p:custDataLst>
          </p:nvPr>
        </p:nvSpPr>
        <p:spPr>
          <a:xfrm>
            <a:off x="7617033" y="4226810"/>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3/23/2020 - 5/1/2020</a:t>
            </a:r>
          </a:p>
        </p:txBody>
      </p:sp>
    </p:spTree>
    <p:custDataLst>
      <p:tags r:id="rId1"/>
    </p:custDataLst>
    <p:extLst>
      <p:ext uri="{BB962C8B-B14F-4D97-AF65-F5344CB8AC3E}">
        <p14:creationId xmlns:p14="http://schemas.microsoft.com/office/powerpoint/2010/main" val="53602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2" name="OTLSHAPE_T_d32e69849e8c4618ae1765860a8bf240_RightVerticalConnector2">
            <a:extLst>
              <a:ext uri="{FF2B5EF4-FFF2-40B4-BE49-F238E27FC236}">
                <a16:creationId xmlns:a16="http://schemas.microsoft.com/office/drawing/2014/main" id="{48C2C472-278E-41D3-A681-28C6C73F42EB}"/>
              </a:ext>
            </a:extLst>
          </p:cNvPr>
          <p:cNvCxnSpPr/>
          <p:nvPr>
            <p:custDataLst>
              <p:tags r:id="rId2"/>
            </p:custDataLst>
          </p:nvPr>
        </p:nvCxnSpPr>
        <p:spPr>
          <a:xfrm>
            <a:off x="6802154" y="4479811"/>
            <a:ext cx="0" cy="4318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1" name="OTLSHAPE_T_d32e69849e8c4618ae1765860a8bf240_RightVerticalConnector1">
            <a:extLst>
              <a:ext uri="{FF2B5EF4-FFF2-40B4-BE49-F238E27FC236}">
                <a16:creationId xmlns:a16="http://schemas.microsoft.com/office/drawing/2014/main" id="{82DA6FC4-13D6-43F8-85B6-4276CA8C21D6}"/>
              </a:ext>
            </a:extLst>
          </p:cNvPr>
          <p:cNvCxnSpPr/>
          <p:nvPr>
            <p:custDataLst>
              <p:tags r:id="rId3"/>
            </p:custDataLst>
          </p:nvPr>
        </p:nvCxnSpPr>
        <p:spPr>
          <a:xfrm>
            <a:off x="6802154" y="3760356"/>
            <a:ext cx="0" cy="5162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OTLSHAPE_T_d32e69849e8c4618ae1765860a8bf240_LeftVerticalConnector2">
            <a:extLst>
              <a:ext uri="{FF2B5EF4-FFF2-40B4-BE49-F238E27FC236}">
                <a16:creationId xmlns:a16="http://schemas.microsoft.com/office/drawing/2014/main" id="{D338D1A3-9D0B-41C9-A405-2CFFB0839163}"/>
              </a:ext>
            </a:extLst>
          </p:cNvPr>
          <p:cNvCxnSpPr/>
          <p:nvPr>
            <p:custDataLst>
              <p:tags r:id="rId4"/>
            </p:custDataLst>
          </p:nvPr>
        </p:nvCxnSpPr>
        <p:spPr>
          <a:xfrm>
            <a:off x="6057143" y="4463470"/>
            <a:ext cx="0" cy="4481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OTLSHAPE_T_d32e69849e8c4618ae1765860a8bf240_LeftVerticalConnector1">
            <a:extLst>
              <a:ext uri="{FF2B5EF4-FFF2-40B4-BE49-F238E27FC236}">
                <a16:creationId xmlns:a16="http://schemas.microsoft.com/office/drawing/2014/main" id="{2F6A4E53-6296-44F7-BC1B-C725C047A5D5}"/>
              </a:ext>
            </a:extLst>
          </p:cNvPr>
          <p:cNvCxnSpPr/>
          <p:nvPr>
            <p:custDataLst>
              <p:tags r:id="rId5"/>
            </p:custDataLst>
          </p:nvPr>
        </p:nvCxnSpPr>
        <p:spPr>
          <a:xfrm>
            <a:off x="6057143" y="3760356"/>
            <a:ext cx="0" cy="532596"/>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8" name="OTLSHAPE_T_a19aac7261134ffb9e4cdcc1e174b507_RightVerticalConnector1">
            <a:extLst>
              <a:ext uri="{FF2B5EF4-FFF2-40B4-BE49-F238E27FC236}">
                <a16:creationId xmlns:a16="http://schemas.microsoft.com/office/drawing/2014/main" id="{4FC05C35-D419-4609-9974-724A26E9A143}"/>
              </a:ext>
            </a:extLst>
          </p:cNvPr>
          <p:cNvCxnSpPr/>
          <p:nvPr>
            <p:custDataLst>
              <p:tags r:id="rId6"/>
            </p:custDataLst>
          </p:nvPr>
        </p:nvCxnSpPr>
        <p:spPr>
          <a:xfrm flipV="1">
            <a:off x="3795683" y="3760356"/>
            <a:ext cx="0" cy="8845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7" name="OTLSHAPE_T_a19aac7261134ffb9e4cdcc1e174b507_LeftVerticalConnector1">
            <a:extLst>
              <a:ext uri="{FF2B5EF4-FFF2-40B4-BE49-F238E27FC236}">
                <a16:creationId xmlns:a16="http://schemas.microsoft.com/office/drawing/2014/main" id="{73CFE925-DCF9-41E6-8487-CADF229B9A7B}"/>
              </a:ext>
            </a:extLst>
          </p:cNvPr>
          <p:cNvCxnSpPr/>
          <p:nvPr>
            <p:custDataLst>
              <p:tags r:id="rId7"/>
            </p:custDataLst>
          </p:nvPr>
        </p:nvCxnSpPr>
        <p:spPr>
          <a:xfrm flipV="1">
            <a:off x="2341829" y="3760356"/>
            <a:ext cx="0" cy="8845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OTLSHAPE_T_50eb963ca53547cc82d39f3f492a2044_RightVerticalConnector1">
            <a:extLst>
              <a:ext uri="{FF2B5EF4-FFF2-40B4-BE49-F238E27FC236}">
                <a16:creationId xmlns:a16="http://schemas.microsoft.com/office/drawing/2014/main" id="{D9905ADB-4C3E-4937-9A47-8094B99378F9}"/>
              </a:ext>
            </a:extLst>
          </p:cNvPr>
          <p:cNvCxnSpPr/>
          <p:nvPr>
            <p:custDataLst>
              <p:tags r:id="rId8"/>
            </p:custDataLst>
          </p:nvPr>
        </p:nvCxnSpPr>
        <p:spPr>
          <a:xfrm flipV="1">
            <a:off x="7559883" y="3760356"/>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5" name="OTLSHAPE_T_50eb963ca53547cc82d39f3f492a2044_LeftVerticalConnector1">
            <a:extLst>
              <a:ext uri="{FF2B5EF4-FFF2-40B4-BE49-F238E27FC236}">
                <a16:creationId xmlns:a16="http://schemas.microsoft.com/office/drawing/2014/main" id="{7B8BCBAE-EBA2-43A6-9864-4BE9A1C7A904}"/>
              </a:ext>
            </a:extLst>
          </p:cNvPr>
          <p:cNvCxnSpPr/>
          <p:nvPr>
            <p:custDataLst>
              <p:tags r:id="rId9"/>
            </p:custDataLst>
          </p:nvPr>
        </p:nvCxnSpPr>
        <p:spPr>
          <a:xfrm flipV="1">
            <a:off x="6619311" y="3760356"/>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OTLSHAPE_M_65b97e37f5ae45d180ea9ea3266f1f56_Connector1">
            <a:extLst>
              <a:ext uri="{FF2B5EF4-FFF2-40B4-BE49-F238E27FC236}">
                <a16:creationId xmlns:a16="http://schemas.microsoft.com/office/drawing/2014/main" id="{87952328-90C5-41B1-8BBB-27B623311391}"/>
              </a:ext>
            </a:extLst>
          </p:cNvPr>
          <p:cNvCxnSpPr/>
          <p:nvPr>
            <p:custDataLst>
              <p:tags r:id="rId10"/>
            </p:custDataLst>
          </p:nvPr>
        </p:nvCxnSpPr>
        <p:spPr>
          <a:xfrm>
            <a:off x="5788254" y="2930834"/>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3" name="OTLSHAPE_M_371644aede2c459a99f6080eddac7d65_Connector1">
            <a:extLst>
              <a:ext uri="{FF2B5EF4-FFF2-40B4-BE49-F238E27FC236}">
                <a16:creationId xmlns:a16="http://schemas.microsoft.com/office/drawing/2014/main" id="{3D796768-FA6D-4AAA-8071-7C84205E30ED}"/>
              </a:ext>
            </a:extLst>
          </p:cNvPr>
          <p:cNvCxnSpPr/>
          <p:nvPr>
            <p:custDataLst>
              <p:tags r:id="rId11"/>
            </p:custDataLst>
          </p:nvPr>
        </p:nvCxnSpPr>
        <p:spPr>
          <a:xfrm>
            <a:off x="4737212" y="2465591"/>
            <a:ext cx="0" cy="9137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OTLSHAPE_M_5ee9564b4ed248be9ac49cec7aa58ea5_Connector2">
            <a:extLst>
              <a:ext uri="{FF2B5EF4-FFF2-40B4-BE49-F238E27FC236}">
                <a16:creationId xmlns:a16="http://schemas.microsoft.com/office/drawing/2014/main" id="{C504D27F-E7DF-4F11-9CA6-7713608EBB35}"/>
              </a:ext>
            </a:extLst>
          </p:cNvPr>
          <p:cNvCxnSpPr/>
          <p:nvPr>
            <p:custDataLst>
              <p:tags r:id="rId12"/>
            </p:custDataLst>
          </p:nvPr>
        </p:nvCxnSpPr>
        <p:spPr>
          <a:xfrm>
            <a:off x="2366255" y="2983031"/>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OTLSHAPE_M_5ee9564b4ed248be9ac49cec7aa58ea5_Connector1">
            <a:extLst>
              <a:ext uri="{FF2B5EF4-FFF2-40B4-BE49-F238E27FC236}">
                <a16:creationId xmlns:a16="http://schemas.microsoft.com/office/drawing/2014/main" id="{A8469E28-533E-4577-BB27-0BC2B3412FA4}"/>
              </a:ext>
            </a:extLst>
          </p:cNvPr>
          <p:cNvCxnSpPr/>
          <p:nvPr>
            <p:custDataLst>
              <p:tags r:id="rId13"/>
            </p:custDataLst>
          </p:nvPr>
        </p:nvCxnSpPr>
        <p:spPr>
          <a:xfrm>
            <a:off x="2366255" y="1915088"/>
            <a:ext cx="0" cy="726906"/>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OTLSHAPE_M_f33882886d29438abd7bcb81174feb5f_Connector1">
            <a:extLst>
              <a:ext uri="{FF2B5EF4-FFF2-40B4-BE49-F238E27FC236}">
                <a16:creationId xmlns:a16="http://schemas.microsoft.com/office/drawing/2014/main" id="{A2289C62-E62B-4A28-AAB7-145A5674CBA8}"/>
              </a:ext>
            </a:extLst>
          </p:cNvPr>
          <p:cNvCxnSpPr/>
          <p:nvPr>
            <p:custDataLst>
              <p:tags r:id="rId14"/>
            </p:custDataLst>
          </p:nvPr>
        </p:nvCxnSpPr>
        <p:spPr>
          <a:xfrm>
            <a:off x="1315230" y="2845575"/>
            <a:ext cx="0" cy="533781"/>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7" name="OTLSHAPE_TB_00000000000000000000000000000000_ElapsedTimeExtension">
            <a:extLst>
              <a:ext uri="{FF2B5EF4-FFF2-40B4-BE49-F238E27FC236}">
                <a16:creationId xmlns:a16="http://schemas.microsoft.com/office/drawing/2014/main" id="{FFDFB124-543D-4B9F-A12D-574E52411DFA}"/>
              </a:ext>
            </a:extLst>
          </p:cNvPr>
          <p:cNvSpPr/>
          <p:nvPr>
            <p:custDataLst>
              <p:tags r:id="rId15"/>
            </p:custDataLst>
          </p:nvPr>
        </p:nvSpPr>
        <p:spPr>
          <a:xfrm>
            <a:off x="844464" y="3760356"/>
            <a:ext cx="1049829" cy="1316355"/>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20D9DA5-3A04-4594-B07B-B86315073356}"/>
              </a:ext>
            </a:extLst>
          </p:cNvPr>
          <p:cNvSpPr>
            <a:spLocks noGrp="1"/>
          </p:cNvSpPr>
          <p:nvPr>
            <p:ph type="dt" sz="half" idx="10"/>
          </p:nvPr>
        </p:nvSpPr>
        <p:spPr/>
        <p:txBody>
          <a:bodyPr/>
          <a:lstStyle/>
          <a:p>
            <a:fld id="{012B5803-6DDD-4C6D-AFA5-0063DA3C86BF}" type="datetime1">
              <a:rPr lang="en-US" smtClean="0"/>
              <a:pPr/>
              <a:t>8/21/2019</a:t>
            </a:fld>
            <a:endParaRPr lang="en-US"/>
          </a:p>
        </p:txBody>
      </p:sp>
      <p:sp>
        <p:nvSpPr>
          <p:cNvPr id="3" name="Slide Number Placeholder 2">
            <a:extLst>
              <a:ext uri="{FF2B5EF4-FFF2-40B4-BE49-F238E27FC236}">
                <a16:creationId xmlns:a16="http://schemas.microsoft.com/office/drawing/2014/main" id="{80616888-EF40-4D5A-8E64-92BC92CA64FD}"/>
              </a:ext>
            </a:extLst>
          </p:cNvPr>
          <p:cNvSpPr>
            <a:spLocks noGrp="1"/>
          </p:cNvSpPr>
          <p:nvPr>
            <p:ph type="sldNum" sz="quarter" idx="12"/>
          </p:nvPr>
        </p:nvSpPr>
        <p:spPr/>
        <p:txBody>
          <a:bodyPr/>
          <a:lstStyle/>
          <a:p>
            <a:fld id="{48F63A3B-78C7-47BE-AE5E-E10140E04643}" type="slidenum">
              <a:rPr lang="en-US" smtClean="0"/>
              <a:pPr/>
              <a:t>16</a:t>
            </a:fld>
            <a:endParaRPr lang="en-US"/>
          </a:p>
        </p:txBody>
      </p:sp>
      <p:sp>
        <p:nvSpPr>
          <p:cNvPr id="97" name="Text Placeholder 96">
            <a:extLst>
              <a:ext uri="{FF2B5EF4-FFF2-40B4-BE49-F238E27FC236}">
                <a16:creationId xmlns:a16="http://schemas.microsoft.com/office/drawing/2014/main" id="{3C48A2B5-5BC9-4156-AE07-C22BA0D3EF1D}"/>
              </a:ext>
            </a:extLst>
          </p:cNvPr>
          <p:cNvSpPr>
            <a:spLocks noGrp="1"/>
          </p:cNvSpPr>
          <p:nvPr>
            <p:ph type="body" sz="quarter" idx="13"/>
          </p:nvPr>
        </p:nvSpPr>
        <p:spPr/>
        <p:txBody>
          <a:bodyPr/>
          <a:lstStyle/>
          <a:p>
            <a:r>
              <a:rPr lang="en-US"/>
              <a:t>Focus on GAA 2.0</a:t>
            </a:r>
          </a:p>
        </p:txBody>
      </p:sp>
      <p:sp>
        <p:nvSpPr>
          <p:cNvPr id="98" name="Text Placeholder 97">
            <a:extLst>
              <a:ext uri="{FF2B5EF4-FFF2-40B4-BE49-F238E27FC236}">
                <a16:creationId xmlns:a16="http://schemas.microsoft.com/office/drawing/2014/main" id="{9026293B-FB45-478B-9607-2158E78BAB8E}"/>
              </a:ext>
            </a:extLst>
          </p:cNvPr>
          <p:cNvSpPr>
            <a:spLocks noGrp="1"/>
          </p:cNvSpPr>
          <p:nvPr>
            <p:ph type="body" sz="quarter" idx="14"/>
          </p:nvPr>
        </p:nvSpPr>
        <p:spPr/>
        <p:txBody>
          <a:bodyPr/>
          <a:lstStyle/>
          <a:p>
            <a:r>
              <a:rPr lang="en-US"/>
              <a:t>Possible District Training Redelivery</a:t>
            </a:r>
          </a:p>
        </p:txBody>
      </p:sp>
      <p:sp>
        <p:nvSpPr>
          <p:cNvPr id="433" name="OTLSHAPE_TB_00000000000000000000000000000000_LeftEndCaps" hidden="1">
            <a:extLst>
              <a:ext uri="{FF2B5EF4-FFF2-40B4-BE49-F238E27FC236}">
                <a16:creationId xmlns:a16="http://schemas.microsoft.com/office/drawing/2014/main" id="{38C0BEA1-37C8-47CE-8D9F-9CE3CD18E66B}"/>
              </a:ext>
            </a:extLst>
          </p:cNvPr>
          <p:cNvSpPr txBox="1"/>
          <p:nvPr>
            <p:custDataLst>
              <p:tags r:id="rId16"/>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434" name="OTLSHAPE_TB_00000000000000000000000000000000_RightEndCaps">
            <a:extLst>
              <a:ext uri="{FF2B5EF4-FFF2-40B4-BE49-F238E27FC236}">
                <a16:creationId xmlns:a16="http://schemas.microsoft.com/office/drawing/2014/main" id="{F3A89486-B7F6-44B7-85A1-606586EEB11F}"/>
              </a:ext>
            </a:extLst>
          </p:cNvPr>
          <p:cNvSpPr txBox="1"/>
          <p:nvPr>
            <p:custDataLst>
              <p:tags r:id="rId17"/>
            </p:custDataLst>
          </p:nvPr>
        </p:nvSpPr>
        <p:spPr>
          <a:xfrm>
            <a:off x="8426534" y="3430325"/>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435" name="OTLSHAPE_TB_00000000000000000000000000000000_ScaleContainer">
            <a:extLst>
              <a:ext uri="{FF2B5EF4-FFF2-40B4-BE49-F238E27FC236}">
                <a16:creationId xmlns:a16="http://schemas.microsoft.com/office/drawing/2014/main" id="{F2EB6F3E-738A-45E1-B606-2C3EBB34BDE6}"/>
              </a:ext>
            </a:extLst>
          </p:cNvPr>
          <p:cNvSpPr/>
          <p:nvPr>
            <p:custDataLst>
              <p:tags r:id="rId18"/>
            </p:custDataLst>
          </p:nvPr>
        </p:nvSpPr>
        <p:spPr>
          <a:xfrm>
            <a:off x="844465" y="3379356"/>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TLSHAPE_TB_00000000000000000000000000000000_ElapsedTime">
            <a:extLst>
              <a:ext uri="{FF2B5EF4-FFF2-40B4-BE49-F238E27FC236}">
                <a16:creationId xmlns:a16="http://schemas.microsoft.com/office/drawing/2014/main" id="{4FF75F8D-8A7E-4316-875C-491F7682EB0A}"/>
              </a:ext>
            </a:extLst>
          </p:cNvPr>
          <p:cNvSpPr/>
          <p:nvPr>
            <p:custDataLst>
              <p:tags r:id="rId19"/>
            </p:custDataLst>
          </p:nvPr>
        </p:nvSpPr>
        <p:spPr>
          <a:xfrm>
            <a:off x="844464" y="3379356"/>
            <a:ext cx="1049829"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TLSHAPE_TB_00000000000000000000000000000000_TodayMarkerShape">
            <a:extLst>
              <a:ext uri="{FF2B5EF4-FFF2-40B4-BE49-F238E27FC236}">
                <a16:creationId xmlns:a16="http://schemas.microsoft.com/office/drawing/2014/main" id="{ED286387-D66F-4398-B537-3B9FAE877817}"/>
              </a:ext>
            </a:extLst>
          </p:cNvPr>
          <p:cNvSpPr/>
          <p:nvPr>
            <p:custDataLst>
              <p:tags r:id="rId20"/>
            </p:custDataLst>
          </p:nvPr>
        </p:nvSpPr>
        <p:spPr>
          <a:xfrm>
            <a:off x="1833345" y="3760356"/>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TLSHAPE_TB_00000000000000000000000000000000_TodayMarkerText">
            <a:extLst>
              <a:ext uri="{FF2B5EF4-FFF2-40B4-BE49-F238E27FC236}">
                <a16:creationId xmlns:a16="http://schemas.microsoft.com/office/drawing/2014/main" id="{87A32B27-DE5B-42DA-8D0D-C499A0CED88D}"/>
              </a:ext>
            </a:extLst>
          </p:cNvPr>
          <p:cNvSpPr txBox="1"/>
          <p:nvPr>
            <p:custDataLst>
              <p:tags r:id="rId21"/>
            </p:custDataLst>
          </p:nvPr>
        </p:nvSpPr>
        <p:spPr>
          <a:xfrm>
            <a:off x="1706345" y="3887356"/>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440" name="OTLSHAPE_TB_00000000000000000000000000000000_TimescaleInterval1">
            <a:extLst>
              <a:ext uri="{FF2B5EF4-FFF2-40B4-BE49-F238E27FC236}">
                <a16:creationId xmlns:a16="http://schemas.microsoft.com/office/drawing/2014/main" id="{AE3A9A2D-769D-4592-8DE8-46B8055007D1}"/>
              </a:ext>
            </a:extLst>
          </p:cNvPr>
          <p:cNvSpPr txBox="1"/>
          <p:nvPr>
            <p:custDataLst>
              <p:tags r:id="rId22"/>
            </p:custDataLst>
          </p:nvPr>
        </p:nvSpPr>
        <p:spPr>
          <a:xfrm>
            <a:off x="907965" y="3476828"/>
            <a:ext cx="241300"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Aug</a:t>
            </a:r>
          </a:p>
        </p:txBody>
      </p:sp>
      <p:sp>
        <p:nvSpPr>
          <p:cNvPr id="441" name="OTLSHAPE_TB_00000000000000000000000000000000_TimescaleInterval2">
            <a:extLst>
              <a:ext uri="{FF2B5EF4-FFF2-40B4-BE49-F238E27FC236}">
                <a16:creationId xmlns:a16="http://schemas.microsoft.com/office/drawing/2014/main" id="{948CD446-8529-4B56-8057-5087413329A2}"/>
              </a:ext>
            </a:extLst>
          </p:cNvPr>
          <p:cNvSpPr txBox="1"/>
          <p:nvPr>
            <p:custDataLst>
              <p:tags r:id="rId23"/>
            </p:custDataLst>
          </p:nvPr>
        </p:nvSpPr>
        <p:spPr>
          <a:xfrm>
            <a:off x="1665694" y="3476828"/>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442" name="OTLSHAPE_TB_00000000000000000000000000000000_TimescaleInterval3">
            <a:extLst>
              <a:ext uri="{FF2B5EF4-FFF2-40B4-BE49-F238E27FC236}">
                <a16:creationId xmlns:a16="http://schemas.microsoft.com/office/drawing/2014/main" id="{30AADC86-3B65-47ED-BA2B-D8D272415370}"/>
              </a:ext>
            </a:extLst>
          </p:cNvPr>
          <p:cNvSpPr txBox="1"/>
          <p:nvPr>
            <p:custDataLst>
              <p:tags r:id="rId24"/>
            </p:custDataLst>
          </p:nvPr>
        </p:nvSpPr>
        <p:spPr>
          <a:xfrm>
            <a:off x="2398979" y="3476828"/>
            <a:ext cx="21114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Oct</a:t>
            </a:r>
          </a:p>
        </p:txBody>
      </p:sp>
      <p:sp>
        <p:nvSpPr>
          <p:cNvPr id="443" name="OTLSHAPE_TB_00000000000000000000000000000000_TimescaleInterval4">
            <a:extLst>
              <a:ext uri="{FF2B5EF4-FFF2-40B4-BE49-F238E27FC236}">
                <a16:creationId xmlns:a16="http://schemas.microsoft.com/office/drawing/2014/main" id="{FE3276C1-EDC1-451D-B4C8-FF280458C414}"/>
              </a:ext>
            </a:extLst>
          </p:cNvPr>
          <p:cNvSpPr txBox="1"/>
          <p:nvPr>
            <p:custDataLst>
              <p:tags r:id="rId25"/>
            </p:custDataLst>
          </p:nvPr>
        </p:nvSpPr>
        <p:spPr>
          <a:xfrm>
            <a:off x="3156708" y="3476828"/>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444" name="OTLSHAPE_TB_00000000000000000000000000000000_TimescaleInterval5">
            <a:extLst>
              <a:ext uri="{FF2B5EF4-FFF2-40B4-BE49-F238E27FC236}">
                <a16:creationId xmlns:a16="http://schemas.microsoft.com/office/drawing/2014/main" id="{E0F8459F-3D92-420F-B711-DD48EBD2CF93}"/>
              </a:ext>
            </a:extLst>
          </p:cNvPr>
          <p:cNvSpPr txBox="1"/>
          <p:nvPr>
            <p:custDataLst>
              <p:tags r:id="rId26"/>
            </p:custDataLst>
          </p:nvPr>
        </p:nvSpPr>
        <p:spPr>
          <a:xfrm>
            <a:off x="3889993" y="3476828"/>
            <a:ext cx="231858" cy="186055"/>
          </a:xfrm>
          <a:prstGeom prst="rect">
            <a:avLst/>
          </a:prstGeom>
          <a:noFill/>
        </p:spPr>
        <p:txBody>
          <a:bodyPr vert="horz" wrap="none" lIns="0" tIns="0" rIns="0" bIns="0" rtlCol="0" anchor="ctr" anchorCtr="0">
            <a:noAutofit/>
          </a:bodyPr>
          <a:lstStyle/>
          <a:p>
            <a:r>
              <a:rPr lang="en-US" sz="1200" spc="-22">
                <a:solidFill>
                  <a:schemeClr val="dk1"/>
                </a:solidFill>
                <a:latin typeface="Calibri" panose="020F0502020204030204" pitchFamily="34" charset="0"/>
              </a:rPr>
              <a:t>Dec</a:t>
            </a:r>
          </a:p>
        </p:txBody>
      </p:sp>
      <p:sp>
        <p:nvSpPr>
          <p:cNvPr id="445" name="OTLSHAPE_TB_00000000000000000000000000000000_TimescaleInterval6">
            <a:extLst>
              <a:ext uri="{FF2B5EF4-FFF2-40B4-BE49-F238E27FC236}">
                <a16:creationId xmlns:a16="http://schemas.microsoft.com/office/drawing/2014/main" id="{76EA86D8-B507-4E5C-90A4-691588F85572}"/>
              </a:ext>
            </a:extLst>
          </p:cNvPr>
          <p:cNvSpPr txBox="1"/>
          <p:nvPr>
            <p:custDataLst>
              <p:tags r:id="rId27"/>
            </p:custDataLst>
          </p:nvPr>
        </p:nvSpPr>
        <p:spPr>
          <a:xfrm>
            <a:off x="4647722" y="3476828"/>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446" name="OTLSHAPE_TB_00000000000000000000000000000000_TimescaleInterval7">
            <a:extLst>
              <a:ext uri="{FF2B5EF4-FFF2-40B4-BE49-F238E27FC236}">
                <a16:creationId xmlns:a16="http://schemas.microsoft.com/office/drawing/2014/main" id="{2FE900BE-42E1-4ABA-8663-E135A931FB58}"/>
              </a:ext>
            </a:extLst>
          </p:cNvPr>
          <p:cNvSpPr txBox="1"/>
          <p:nvPr>
            <p:custDataLst>
              <p:tags r:id="rId28"/>
            </p:custDataLst>
          </p:nvPr>
        </p:nvSpPr>
        <p:spPr>
          <a:xfrm>
            <a:off x="5405450" y="3476828"/>
            <a:ext cx="219227"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Feb</a:t>
            </a:r>
          </a:p>
        </p:txBody>
      </p:sp>
      <p:sp>
        <p:nvSpPr>
          <p:cNvPr id="447" name="OTLSHAPE_TB_00000000000000000000000000000000_TimescaleInterval8">
            <a:extLst>
              <a:ext uri="{FF2B5EF4-FFF2-40B4-BE49-F238E27FC236}">
                <a16:creationId xmlns:a16="http://schemas.microsoft.com/office/drawing/2014/main" id="{DF1A1F36-1167-486B-ADC2-2BC25E527465}"/>
              </a:ext>
            </a:extLst>
          </p:cNvPr>
          <p:cNvSpPr txBox="1"/>
          <p:nvPr>
            <p:custDataLst>
              <p:tags r:id="rId29"/>
            </p:custDataLst>
          </p:nvPr>
        </p:nvSpPr>
        <p:spPr>
          <a:xfrm>
            <a:off x="6114293" y="3476828"/>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448" name="OTLSHAPE_TB_00000000000000000000000000000000_TimescaleInterval9">
            <a:extLst>
              <a:ext uri="{FF2B5EF4-FFF2-40B4-BE49-F238E27FC236}">
                <a16:creationId xmlns:a16="http://schemas.microsoft.com/office/drawing/2014/main" id="{EFCB2AD0-E259-48E4-83FE-8DBC4548248A}"/>
              </a:ext>
            </a:extLst>
          </p:cNvPr>
          <p:cNvSpPr txBox="1"/>
          <p:nvPr>
            <p:custDataLst>
              <p:tags r:id="rId30"/>
            </p:custDataLst>
          </p:nvPr>
        </p:nvSpPr>
        <p:spPr>
          <a:xfrm>
            <a:off x="6872021" y="3476828"/>
            <a:ext cx="21974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Apr</a:t>
            </a:r>
          </a:p>
        </p:txBody>
      </p:sp>
      <p:sp>
        <p:nvSpPr>
          <p:cNvPr id="449" name="OTLSHAPE_TB_00000000000000000000000000000000_TimescaleInterval10">
            <a:extLst>
              <a:ext uri="{FF2B5EF4-FFF2-40B4-BE49-F238E27FC236}">
                <a16:creationId xmlns:a16="http://schemas.microsoft.com/office/drawing/2014/main" id="{37405145-4905-4633-AD26-744B40E073CF}"/>
              </a:ext>
            </a:extLst>
          </p:cNvPr>
          <p:cNvSpPr txBox="1"/>
          <p:nvPr>
            <p:custDataLst>
              <p:tags r:id="rId31"/>
            </p:custDataLst>
          </p:nvPr>
        </p:nvSpPr>
        <p:spPr>
          <a:xfrm>
            <a:off x="7605306" y="3476828"/>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463" name="OTLSHAPE_M_f33882886d29438abd7bcb81174feb5f_Title">
            <a:extLst>
              <a:ext uri="{FF2B5EF4-FFF2-40B4-BE49-F238E27FC236}">
                <a16:creationId xmlns:a16="http://schemas.microsoft.com/office/drawing/2014/main" id="{080030FD-CEA9-4851-8FD9-5687F2B3247A}"/>
              </a:ext>
            </a:extLst>
          </p:cNvPr>
          <p:cNvSpPr txBox="1"/>
          <p:nvPr>
            <p:custDataLst>
              <p:tags r:id="rId32"/>
            </p:custDataLst>
          </p:nvPr>
        </p:nvSpPr>
        <p:spPr>
          <a:xfrm>
            <a:off x="1537480" y="2641994"/>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1 Training</a:t>
            </a:r>
          </a:p>
        </p:txBody>
      </p:sp>
      <p:sp>
        <p:nvSpPr>
          <p:cNvPr id="464" name="OTLSHAPE_M_f33882886d29438abd7bcb81174feb5f_Date">
            <a:extLst>
              <a:ext uri="{FF2B5EF4-FFF2-40B4-BE49-F238E27FC236}">
                <a16:creationId xmlns:a16="http://schemas.microsoft.com/office/drawing/2014/main" id="{6B243DB2-3A74-4B54-AB82-D9FF291159DA}"/>
              </a:ext>
            </a:extLst>
          </p:cNvPr>
          <p:cNvSpPr txBox="1"/>
          <p:nvPr>
            <p:custDataLst>
              <p:tags r:id="rId33"/>
            </p:custDataLst>
          </p:nvPr>
        </p:nvSpPr>
        <p:spPr>
          <a:xfrm>
            <a:off x="1537480" y="3008431"/>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8/20/2019</a:t>
            </a:r>
          </a:p>
        </p:txBody>
      </p:sp>
      <p:sp>
        <p:nvSpPr>
          <p:cNvPr id="465" name="OTLSHAPE_M_f33882886d29438abd7bcb81174feb5f_Shape">
            <a:extLst>
              <a:ext uri="{FF2B5EF4-FFF2-40B4-BE49-F238E27FC236}">
                <a16:creationId xmlns:a16="http://schemas.microsoft.com/office/drawing/2014/main" id="{DFC05B9D-4824-440E-997B-2A141DDCF4C7}"/>
              </a:ext>
            </a:extLst>
          </p:cNvPr>
          <p:cNvSpPr/>
          <p:nvPr>
            <p:custDataLst>
              <p:tags r:id="rId34"/>
            </p:custDataLst>
          </p:nvPr>
        </p:nvSpPr>
        <p:spPr>
          <a:xfrm rot="16200000">
            <a:off x="1340630" y="2845575"/>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TLSHAPE_M_5ee9564b4ed248be9ac49cec7aa58ea5_Title">
            <a:extLst>
              <a:ext uri="{FF2B5EF4-FFF2-40B4-BE49-F238E27FC236}">
                <a16:creationId xmlns:a16="http://schemas.microsoft.com/office/drawing/2014/main" id="{048BA225-972C-4A2E-8C57-87894D8882D5}"/>
              </a:ext>
            </a:extLst>
          </p:cNvPr>
          <p:cNvSpPr txBox="1"/>
          <p:nvPr>
            <p:custDataLst>
              <p:tags r:id="rId35"/>
            </p:custDataLst>
          </p:nvPr>
        </p:nvSpPr>
        <p:spPr>
          <a:xfrm>
            <a:off x="2588505" y="1711507"/>
            <a:ext cx="2222500" cy="341037"/>
          </a:xfrm>
          <a:prstGeom prst="rect">
            <a:avLst/>
          </a:prstGeom>
          <a:noFill/>
        </p:spPr>
        <p:txBody>
          <a:bodyPr vert="horz" wrap="square" lIns="0" tIns="0" rIns="0" bIns="0" rtlCol="0" anchor="ctr" anchorCtr="0">
            <a:spAutoFit/>
          </a:bodyPr>
          <a:lstStyle/>
          <a:p>
            <a:r>
              <a:rPr lang="en-US" sz="1100" b="1" spc="-2">
                <a:solidFill>
                  <a:schemeClr val="dk1"/>
                </a:solidFill>
                <a:latin typeface="Calibri" panose="020F0502020204030204" pitchFamily="34" charset="0"/>
              </a:rPr>
              <a:t>Test Administration Procedures Part 2 Training</a:t>
            </a:r>
          </a:p>
        </p:txBody>
      </p:sp>
      <p:sp>
        <p:nvSpPr>
          <p:cNvPr id="467" name="OTLSHAPE_M_5ee9564b4ed248be9ac49cec7aa58ea5_Date">
            <a:extLst>
              <a:ext uri="{FF2B5EF4-FFF2-40B4-BE49-F238E27FC236}">
                <a16:creationId xmlns:a16="http://schemas.microsoft.com/office/drawing/2014/main" id="{8792E572-8516-4AF5-88E3-B5042FCAC6F1}"/>
              </a:ext>
            </a:extLst>
          </p:cNvPr>
          <p:cNvSpPr txBox="1"/>
          <p:nvPr>
            <p:custDataLst>
              <p:tags r:id="rId36"/>
            </p:custDataLst>
          </p:nvPr>
        </p:nvSpPr>
        <p:spPr>
          <a:xfrm>
            <a:off x="2588505" y="2077945"/>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10/1/2019</a:t>
            </a:r>
          </a:p>
        </p:txBody>
      </p:sp>
      <p:sp>
        <p:nvSpPr>
          <p:cNvPr id="468" name="OTLSHAPE_M_5ee9564b4ed248be9ac49cec7aa58ea5_Shape">
            <a:extLst>
              <a:ext uri="{FF2B5EF4-FFF2-40B4-BE49-F238E27FC236}">
                <a16:creationId xmlns:a16="http://schemas.microsoft.com/office/drawing/2014/main" id="{C13DA16F-62ED-4567-9062-F3BE1A54CAEF}"/>
              </a:ext>
            </a:extLst>
          </p:cNvPr>
          <p:cNvSpPr/>
          <p:nvPr>
            <p:custDataLst>
              <p:tags r:id="rId37"/>
            </p:custDataLst>
          </p:nvPr>
        </p:nvSpPr>
        <p:spPr>
          <a:xfrm rot="16200000">
            <a:off x="2391655" y="1915088"/>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TLSHAPE_M_371644aede2c459a99f6080eddac7d65_Title">
            <a:extLst>
              <a:ext uri="{FF2B5EF4-FFF2-40B4-BE49-F238E27FC236}">
                <a16:creationId xmlns:a16="http://schemas.microsoft.com/office/drawing/2014/main" id="{0318FEB8-6569-4FA8-A91F-1ACE06D3FF61}"/>
              </a:ext>
            </a:extLst>
          </p:cNvPr>
          <p:cNvSpPr txBox="1"/>
          <p:nvPr>
            <p:custDataLst>
              <p:tags r:id="rId38"/>
            </p:custDataLst>
          </p:nvPr>
        </p:nvSpPr>
        <p:spPr>
          <a:xfrm>
            <a:off x="4959462" y="2347269"/>
            <a:ext cx="952500" cy="170519"/>
          </a:xfrm>
          <a:prstGeom prst="rect">
            <a:avLst/>
          </a:prstGeom>
          <a:noFill/>
        </p:spPr>
        <p:txBody>
          <a:bodyPr vert="horz" wrap="square" lIns="0" tIns="0" rIns="0" bIns="0" rtlCol="0" anchor="ctr" anchorCtr="0">
            <a:spAutoFit/>
          </a:bodyPr>
          <a:lstStyle/>
          <a:p>
            <a:r>
              <a:rPr lang="en-US" sz="1100" b="1" spc="-12">
                <a:solidFill>
                  <a:schemeClr val="dk1"/>
                </a:solidFill>
                <a:latin typeface="Calibri" panose="020F0502020204030204" pitchFamily="34" charset="0"/>
              </a:rPr>
              <a:t>Nextera Training</a:t>
            </a:r>
          </a:p>
        </p:txBody>
      </p:sp>
      <p:sp>
        <p:nvSpPr>
          <p:cNvPr id="470" name="OTLSHAPE_M_371644aede2c459a99f6080eddac7d65_Date">
            <a:extLst>
              <a:ext uri="{FF2B5EF4-FFF2-40B4-BE49-F238E27FC236}">
                <a16:creationId xmlns:a16="http://schemas.microsoft.com/office/drawing/2014/main" id="{F13D71B8-BC16-4FB7-BC53-1315EA90AA8A}"/>
              </a:ext>
            </a:extLst>
          </p:cNvPr>
          <p:cNvSpPr txBox="1"/>
          <p:nvPr>
            <p:custDataLst>
              <p:tags r:id="rId39"/>
            </p:custDataLst>
          </p:nvPr>
        </p:nvSpPr>
        <p:spPr>
          <a:xfrm>
            <a:off x="4959462" y="2543188"/>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1/6/2020</a:t>
            </a:r>
          </a:p>
        </p:txBody>
      </p:sp>
      <p:sp>
        <p:nvSpPr>
          <p:cNvPr id="471" name="OTLSHAPE_M_371644aede2c459a99f6080eddac7d65_Shape">
            <a:extLst>
              <a:ext uri="{FF2B5EF4-FFF2-40B4-BE49-F238E27FC236}">
                <a16:creationId xmlns:a16="http://schemas.microsoft.com/office/drawing/2014/main" id="{D07E3C8B-3623-4839-ABA3-9A91C9E52ACF}"/>
              </a:ext>
            </a:extLst>
          </p:cNvPr>
          <p:cNvSpPr/>
          <p:nvPr>
            <p:custDataLst>
              <p:tags r:id="rId40"/>
            </p:custDataLst>
          </p:nvPr>
        </p:nvSpPr>
        <p:spPr>
          <a:xfrm rot="16200000">
            <a:off x="4762612" y="2465591"/>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TLSHAPE_M_65b97e37f5ae45d180ea9ea3266f1f56_Title">
            <a:extLst>
              <a:ext uri="{FF2B5EF4-FFF2-40B4-BE49-F238E27FC236}">
                <a16:creationId xmlns:a16="http://schemas.microsoft.com/office/drawing/2014/main" id="{F28DE2C1-6276-49C7-92BB-787897F86F92}"/>
              </a:ext>
            </a:extLst>
          </p:cNvPr>
          <p:cNvSpPr txBox="1"/>
          <p:nvPr>
            <p:custDataLst>
              <p:tags r:id="rId41"/>
            </p:custDataLst>
          </p:nvPr>
        </p:nvSpPr>
        <p:spPr>
          <a:xfrm>
            <a:off x="6010504" y="2812513"/>
            <a:ext cx="16002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Pre-Administration Training</a:t>
            </a:r>
          </a:p>
        </p:txBody>
      </p:sp>
      <p:sp>
        <p:nvSpPr>
          <p:cNvPr id="473" name="OTLSHAPE_M_65b97e37f5ae45d180ea9ea3266f1f56_Date">
            <a:extLst>
              <a:ext uri="{FF2B5EF4-FFF2-40B4-BE49-F238E27FC236}">
                <a16:creationId xmlns:a16="http://schemas.microsoft.com/office/drawing/2014/main" id="{EB04D64C-35FA-41AE-A30E-721182426C1C}"/>
              </a:ext>
            </a:extLst>
          </p:cNvPr>
          <p:cNvSpPr txBox="1"/>
          <p:nvPr>
            <p:custDataLst>
              <p:tags r:id="rId42"/>
            </p:custDataLst>
          </p:nvPr>
        </p:nvSpPr>
        <p:spPr>
          <a:xfrm>
            <a:off x="6010504" y="3008431"/>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2/18/2020</a:t>
            </a:r>
          </a:p>
        </p:txBody>
      </p:sp>
      <p:sp>
        <p:nvSpPr>
          <p:cNvPr id="474" name="OTLSHAPE_M_65b97e37f5ae45d180ea9ea3266f1f56_Shape">
            <a:extLst>
              <a:ext uri="{FF2B5EF4-FFF2-40B4-BE49-F238E27FC236}">
                <a16:creationId xmlns:a16="http://schemas.microsoft.com/office/drawing/2014/main" id="{6AB97D8B-9446-4735-8035-1F18BF36F89A}"/>
              </a:ext>
            </a:extLst>
          </p:cNvPr>
          <p:cNvSpPr/>
          <p:nvPr>
            <p:custDataLst>
              <p:tags r:id="rId43"/>
            </p:custDataLst>
          </p:nvPr>
        </p:nvSpPr>
        <p:spPr>
          <a:xfrm rot="16200000">
            <a:off x="5813654" y="2930834"/>
            <a:ext cx="165100" cy="165100"/>
          </a:xfrm>
          <a:prstGeom prst="flowChartMerge">
            <a:avLst/>
          </a:prstGeom>
          <a:solidFill>
            <a:schemeClr val="accen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TLSHAPE_T_50eb963ca53547cc82d39f3f492a2044_Shape">
            <a:extLst>
              <a:ext uri="{FF2B5EF4-FFF2-40B4-BE49-F238E27FC236}">
                <a16:creationId xmlns:a16="http://schemas.microsoft.com/office/drawing/2014/main" id="{094AA822-AED5-474A-A2D0-A30A67B32FA9}"/>
              </a:ext>
            </a:extLst>
          </p:cNvPr>
          <p:cNvSpPr/>
          <p:nvPr>
            <p:custDataLst>
              <p:tags r:id="rId44"/>
            </p:custDataLst>
          </p:nvPr>
        </p:nvSpPr>
        <p:spPr>
          <a:xfrm>
            <a:off x="6612961" y="4276611"/>
            <a:ext cx="9652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TLSHAPE_T_50eb963ca53547cc82d39f3f492a2044_ShapePercentage" hidden="1">
            <a:extLst>
              <a:ext uri="{FF2B5EF4-FFF2-40B4-BE49-F238E27FC236}">
                <a16:creationId xmlns:a16="http://schemas.microsoft.com/office/drawing/2014/main" id="{345021BB-7346-467A-B231-065D21AB07EB}"/>
              </a:ext>
            </a:extLst>
          </p:cNvPr>
          <p:cNvSpPr/>
          <p:nvPr>
            <p:custDataLst>
              <p:tags r:id="rId45"/>
            </p:custDataLst>
          </p:nvPr>
        </p:nvSpPr>
        <p:spPr>
          <a:xfrm>
            <a:off x="6612961"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TLSHAPE_T_50eb963ca53547cc82d39f3f492a2044_Duration" hidden="1">
            <a:extLst>
              <a:ext uri="{FF2B5EF4-FFF2-40B4-BE49-F238E27FC236}">
                <a16:creationId xmlns:a16="http://schemas.microsoft.com/office/drawing/2014/main" id="{EDF9DA59-4A5C-4F19-8B37-3AB4884892C0}"/>
              </a:ext>
            </a:extLst>
          </p:cNvPr>
          <p:cNvSpPr txBox="1"/>
          <p:nvPr>
            <p:custDataLst>
              <p:tags r:id="rId46"/>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39 days</a:t>
            </a:r>
          </a:p>
        </p:txBody>
      </p:sp>
      <p:sp>
        <p:nvSpPr>
          <p:cNvPr id="478" name="OTLSHAPE_T_50eb963ca53547cc82d39f3f492a2044_TextPercentage" hidden="1">
            <a:extLst>
              <a:ext uri="{FF2B5EF4-FFF2-40B4-BE49-F238E27FC236}">
                <a16:creationId xmlns:a16="http://schemas.microsoft.com/office/drawing/2014/main" id="{751A3B8A-E058-44A3-9886-61BD9C42813A}"/>
              </a:ext>
            </a:extLst>
          </p:cNvPr>
          <p:cNvSpPr txBox="1"/>
          <p:nvPr>
            <p:custDataLst>
              <p:tags r:id="rId47"/>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79" name="OTLSHAPE_T_50eb963ca53547cc82d39f3f492a2044_StartDate" hidden="1">
            <a:extLst>
              <a:ext uri="{FF2B5EF4-FFF2-40B4-BE49-F238E27FC236}">
                <a16:creationId xmlns:a16="http://schemas.microsoft.com/office/drawing/2014/main" id="{692B4EAD-0E36-424C-AC7B-AF2FDD6D6189}"/>
              </a:ext>
            </a:extLst>
          </p:cNvPr>
          <p:cNvSpPr txBox="1"/>
          <p:nvPr>
            <p:custDataLst>
              <p:tags r:id="rId48"/>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0" name="OTLSHAPE_T_50eb963ca53547cc82d39f3f492a2044_EndDate" hidden="1">
            <a:extLst>
              <a:ext uri="{FF2B5EF4-FFF2-40B4-BE49-F238E27FC236}">
                <a16:creationId xmlns:a16="http://schemas.microsoft.com/office/drawing/2014/main" id="{2BC22F67-CAB1-4971-9A8F-30596E4F5244}"/>
              </a:ext>
            </a:extLst>
          </p:cNvPr>
          <p:cNvSpPr txBox="1"/>
          <p:nvPr>
            <p:custDataLst>
              <p:tags r:id="rId49"/>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1" name="OTLSHAPE_T_50eb963ca53547cc82d39f3f492a2044_Title">
            <a:extLst>
              <a:ext uri="{FF2B5EF4-FFF2-40B4-BE49-F238E27FC236}">
                <a16:creationId xmlns:a16="http://schemas.microsoft.com/office/drawing/2014/main" id="{18D4ADF2-1B95-418C-AD3F-14DBF39B3256}"/>
              </a:ext>
            </a:extLst>
          </p:cNvPr>
          <p:cNvSpPr txBox="1"/>
          <p:nvPr>
            <p:custDataLst>
              <p:tags r:id="rId50"/>
            </p:custDataLst>
          </p:nvPr>
        </p:nvSpPr>
        <p:spPr>
          <a:xfrm>
            <a:off x="5175279" y="4292952"/>
            <a:ext cx="13970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Administration Window</a:t>
            </a:r>
          </a:p>
        </p:txBody>
      </p:sp>
      <p:sp>
        <p:nvSpPr>
          <p:cNvPr id="482" name="OTLSHAPE_T_50eb963ca53547cc82d39f3f492a2044_JoinedDate">
            <a:extLst>
              <a:ext uri="{FF2B5EF4-FFF2-40B4-BE49-F238E27FC236}">
                <a16:creationId xmlns:a16="http://schemas.microsoft.com/office/drawing/2014/main" id="{128246D4-E3DE-485E-9D80-343848282F9F}"/>
              </a:ext>
            </a:extLst>
          </p:cNvPr>
          <p:cNvSpPr txBox="1"/>
          <p:nvPr>
            <p:custDataLst>
              <p:tags r:id="rId51"/>
            </p:custDataLst>
          </p:nvPr>
        </p:nvSpPr>
        <p:spPr>
          <a:xfrm>
            <a:off x="7617033" y="4300699"/>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3/23/2020 - 5/1/2020</a:t>
            </a:r>
          </a:p>
        </p:txBody>
      </p:sp>
      <p:sp>
        <p:nvSpPr>
          <p:cNvPr id="483" name="OTLSHAPE_T_a19aac7261134ffb9e4cdcc1e174b507_Shape">
            <a:extLst>
              <a:ext uri="{FF2B5EF4-FFF2-40B4-BE49-F238E27FC236}">
                <a16:creationId xmlns:a16="http://schemas.microsoft.com/office/drawing/2014/main" id="{E204D7EC-F15F-417A-BA6A-8519F161EE57}"/>
              </a:ext>
            </a:extLst>
          </p:cNvPr>
          <p:cNvSpPr/>
          <p:nvPr>
            <p:custDataLst>
              <p:tags r:id="rId52"/>
            </p:custDataLst>
          </p:nvPr>
        </p:nvSpPr>
        <p:spPr>
          <a:xfrm>
            <a:off x="2335479" y="4543311"/>
            <a:ext cx="1473200" cy="2032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TLSHAPE_T_a19aac7261134ffb9e4cdcc1e174b507_ShapePercentage" hidden="1">
            <a:extLst>
              <a:ext uri="{FF2B5EF4-FFF2-40B4-BE49-F238E27FC236}">
                <a16:creationId xmlns:a16="http://schemas.microsoft.com/office/drawing/2014/main" id="{ED1B741C-705D-4BB2-B202-E7E00C9851D8}"/>
              </a:ext>
            </a:extLst>
          </p:cNvPr>
          <p:cNvSpPr/>
          <p:nvPr>
            <p:custDataLst>
              <p:tags r:id="rId53"/>
            </p:custDataLst>
          </p:nvPr>
        </p:nvSpPr>
        <p:spPr>
          <a:xfrm>
            <a:off x="2335479"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TLSHAPE_T_a19aac7261134ffb9e4cdcc1e174b507_Duration" hidden="1">
            <a:extLst>
              <a:ext uri="{FF2B5EF4-FFF2-40B4-BE49-F238E27FC236}">
                <a16:creationId xmlns:a16="http://schemas.microsoft.com/office/drawing/2014/main" id="{BB07AE9C-D82B-43BB-BADA-A7AA9E8B8714}"/>
              </a:ext>
            </a:extLst>
          </p:cNvPr>
          <p:cNvSpPr txBox="1"/>
          <p:nvPr>
            <p:custDataLst>
              <p:tags r:id="rId54"/>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60 days</a:t>
            </a:r>
          </a:p>
        </p:txBody>
      </p:sp>
      <p:sp>
        <p:nvSpPr>
          <p:cNvPr id="486" name="OTLSHAPE_T_a19aac7261134ffb9e4cdcc1e174b507_TextPercentage" hidden="1">
            <a:extLst>
              <a:ext uri="{FF2B5EF4-FFF2-40B4-BE49-F238E27FC236}">
                <a16:creationId xmlns:a16="http://schemas.microsoft.com/office/drawing/2014/main" id="{E480E858-DA55-41AB-A0A4-22520A77805E}"/>
              </a:ext>
            </a:extLst>
          </p:cNvPr>
          <p:cNvSpPr txBox="1"/>
          <p:nvPr>
            <p:custDataLst>
              <p:tags r:id="rId55"/>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87" name="OTLSHAPE_T_a19aac7261134ffb9e4cdcc1e174b507_StartDate" hidden="1">
            <a:extLst>
              <a:ext uri="{FF2B5EF4-FFF2-40B4-BE49-F238E27FC236}">
                <a16:creationId xmlns:a16="http://schemas.microsoft.com/office/drawing/2014/main" id="{DDD7AC21-28A7-4363-9520-855A4FC22821}"/>
              </a:ext>
            </a:extLst>
          </p:cNvPr>
          <p:cNvSpPr txBox="1"/>
          <p:nvPr>
            <p:custDataLst>
              <p:tags r:id="rId56"/>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8" name="OTLSHAPE_T_a19aac7261134ffb9e4cdcc1e174b507_EndDate" hidden="1">
            <a:extLst>
              <a:ext uri="{FF2B5EF4-FFF2-40B4-BE49-F238E27FC236}">
                <a16:creationId xmlns:a16="http://schemas.microsoft.com/office/drawing/2014/main" id="{BA6A80B0-F872-44B1-81FB-3877A93356B8}"/>
              </a:ext>
            </a:extLst>
          </p:cNvPr>
          <p:cNvSpPr txBox="1"/>
          <p:nvPr>
            <p:custDataLst>
              <p:tags r:id="rId57"/>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89" name="OTLSHAPE_T_a19aac7261134ffb9e4cdcc1e174b507_Title">
            <a:extLst>
              <a:ext uri="{FF2B5EF4-FFF2-40B4-BE49-F238E27FC236}">
                <a16:creationId xmlns:a16="http://schemas.microsoft.com/office/drawing/2014/main" id="{F2AF2C60-7153-4DAE-A5AD-61A7556E90A4}"/>
              </a:ext>
            </a:extLst>
          </p:cNvPr>
          <p:cNvSpPr txBox="1"/>
          <p:nvPr>
            <p:custDataLst>
              <p:tags r:id="rId58"/>
            </p:custDataLst>
          </p:nvPr>
        </p:nvSpPr>
        <p:spPr>
          <a:xfrm>
            <a:off x="792599" y="4559652"/>
            <a:ext cx="14986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District Redelivery Option</a:t>
            </a:r>
          </a:p>
        </p:txBody>
      </p:sp>
      <p:sp>
        <p:nvSpPr>
          <p:cNvPr id="490" name="OTLSHAPE_T_a19aac7261134ffb9e4cdcc1e174b507_JoinedDate">
            <a:extLst>
              <a:ext uri="{FF2B5EF4-FFF2-40B4-BE49-F238E27FC236}">
                <a16:creationId xmlns:a16="http://schemas.microsoft.com/office/drawing/2014/main" id="{D62AC4CB-4A38-4016-BC25-951C0991D10D}"/>
              </a:ext>
            </a:extLst>
          </p:cNvPr>
          <p:cNvSpPr txBox="1"/>
          <p:nvPr>
            <p:custDataLst>
              <p:tags r:id="rId59"/>
            </p:custDataLst>
          </p:nvPr>
        </p:nvSpPr>
        <p:spPr>
          <a:xfrm>
            <a:off x="3852833" y="4567399"/>
            <a:ext cx="12700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10/1/2019 - 11/29/2019</a:t>
            </a:r>
          </a:p>
        </p:txBody>
      </p:sp>
      <p:sp>
        <p:nvSpPr>
          <p:cNvPr id="491" name="OTLSHAPE_T_d32e69849e8c4618ae1765860a8bf240_Shape">
            <a:extLst>
              <a:ext uri="{FF2B5EF4-FFF2-40B4-BE49-F238E27FC236}">
                <a16:creationId xmlns:a16="http://schemas.microsoft.com/office/drawing/2014/main" id="{231FB2B4-B663-4845-8DC7-5D744151A309}"/>
              </a:ext>
              <a:ext uri="{C183D7F6-B498-43B3-948B-1728B52AA6E4}">
                <adec:decorative xmlns:adec="http://schemas.microsoft.com/office/drawing/2017/decorative" val="1"/>
              </a:ext>
            </a:extLst>
          </p:cNvPr>
          <p:cNvSpPr/>
          <p:nvPr>
            <p:custDataLst>
              <p:tags r:id="rId60"/>
            </p:custDataLst>
          </p:nvPr>
        </p:nvSpPr>
        <p:spPr>
          <a:xfrm>
            <a:off x="6050793" y="4810011"/>
            <a:ext cx="762000" cy="2032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TLSHAPE_T_d32e69849e8c4618ae1765860a8bf240_ShapePercentage" hidden="1">
            <a:extLst>
              <a:ext uri="{FF2B5EF4-FFF2-40B4-BE49-F238E27FC236}">
                <a16:creationId xmlns:a16="http://schemas.microsoft.com/office/drawing/2014/main" id="{EFA41314-AB9D-4C49-B976-7DFF46A90AE5}"/>
              </a:ext>
              <a:ext uri="{C183D7F6-B498-43B3-948B-1728B52AA6E4}">
                <adec:decorative xmlns:adec="http://schemas.microsoft.com/office/drawing/2017/decorative" val="1"/>
              </a:ext>
            </a:extLst>
          </p:cNvPr>
          <p:cNvSpPr/>
          <p:nvPr>
            <p:custDataLst>
              <p:tags r:id="rId61"/>
            </p:custDataLst>
          </p:nvPr>
        </p:nvSpPr>
        <p:spPr>
          <a:xfrm>
            <a:off x="6050793"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TLSHAPE_T_d32e69849e8c4618ae1765860a8bf240_Duration" hidden="1">
            <a:extLst>
              <a:ext uri="{FF2B5EF4-FFF2-40B4-BE49-F238E27FC236}">
                <a16:creationId xmlns:a16="http://schemas.microsoft.com/office/drawing/2014/main" id="{E2704ADA-444F-4081-BE6E-F7F80B484EF3}"/>
              </a:ext>
            </a:extLst>
          </p:cNvPr>
          <p:cNvSpPr txBox="1"/>
          <p:nvPr>
            <p:custDataLst>
              <p:tags r:id="rId62"/>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31 days</a:t>
            </a:r>
          </a:p>
        </p:txBody>
      </p:sp>
      <p:sp>
        <p:nvSpPr>
          <p:cNvPr id="494" name="OTLSHAPE_T_d32e69849e8c4618ae1765860a8bf240_TextPercentage" hidden="1">
            <a:extLst>
              <a:ext uri="{FF2B5EF4-FFF2-40B4-BE49-F238E27FC236}">
                <a16:creationId xmlns:a16="http://schemas.microsoft.com/office/drawing/2014/main" id="{A045E43F-08E8-4C3F-9A8D-F9B8CA1BCDBE}"/>
              </a:ext>
              <a:ext uri="{C183D7F6-B498-43B3-948B-1728B52AA6E4}">
                <adec:decorative xmlns:adec="http://schemas.microsoft.com/office/drawing/2017/decorative" val="1"/>
              </a:ext>
            </a:extLst>
          </p:cNvPr>
          <p:cNvSpPr txBox="1"/>
          <p:nvPr>
            <p:custDataLst>
              <p:tags r:id="rId63"/>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495" name="OTLSHAPE_T_d32e69849e8c4618ae1765860a8bf240_StartDate" hidden="1">
            <a:extLst>
              <a:ext uri="{FF2B5EF4-FFF2-40B4-BE49-F238E27FC236}">
                <a16:creationId xmlns:a16="http://schemas.microsoft.com/office/drawing/2014/main" id="{8758000E-212D-4E97-BAEF-9D2D3584BA82}"/>
              </a:ext>
              <a:ext uri="{C183D7F6-B498-43B3-948B-1728B52AA6E4}">
                <adec:decorative xmlns:adec="http://schemas.microsoft.com/office/drawing/2017/decorative" val="1"/>
              </a:ext>
            </a:extLst>
          </p:cNvPr>
          <p:cNvSpPr txBox="1"/>
          <p:nvPr>
            <p:custDataLst>
              <p:tags r:id="rId64"/>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96" name="OTLSHAPE_T_d32e69849e8c4618ae1765860a8bf240_EndDate" hidden="1">
            <a:extLst>
              <a:ext uri="{FF2B5EF4-FFF2-40B4-BE49-F238E27FC236}">
                <a16:creationId xmlns:a16="http://schemas.microsoft.com/office/drawing/2014/main" id="{A1B390D7-98ED-4ACD-91FA-E9309A3E1103}"/>
              </a:ext>
            </a:extLst>
          </p:cNvPr>
          <p:cNvSpPr txBox="1"/>
          <p:nvPr>
            <p:custDataLst>
              <p:tags r:id="rId65"/>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497" name="OTLSHAPE_T_d32e69849e8c4618ae1765860a8bf240_Title">
            <a:extLst>
              <a:ext uri="{FF2B5EF4-FFF2-40B4-BE49-F238E27FC236}">
                <a16:creationId xmlns:a16="http://schemas.microsoft.com/office/drawing/2014/main" id="{D3AAE68E-4C7B-45C8-85C8-EBCE7BCADC8E}"/>
              </a:ext>
            </a:extLst>
          </p:cNvPr>
          <p:cNvSpPr txBox="1"/>
          <p:nvPr>
            <p:custDataLst>
              <p:tags r:id="rId66"/>
            </p:custDataLst>
          </p:nvPr>
        </p:nvSpPr>
        <p:spPr>
          <a:xfrm>
            <a:off x="4507912" y="4826351"/>
            <a:ext cx="14986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District Redelivery Option</a:t>
            </a:r>
          </a:p>
        </p:txBody>
      </p:sp>
      <p:sp>
        <p:nvSpPr>
          <p:cNvPr id="498" name="OTLSHAPE_T_d32e69849e8c4618ae1765860a8bf240_JoinedDate">
            <a:extLst>
              <a:ext uri="{FF2B5EF4-FFF2-40B4-BE49-F238E27FC236}">
                <a16:creationId xmlns:a16="http://schemas.microsoft.com/office/drawing/2014/main" id="{E5EDB4B7-CB31-44FE-9235-5C7223E963D4}"/>
              </a:ext>
            </a:extLst>
          </p:cNvPr>
          <p:cNvSpPr txBox="1"/>
          <p:nvPr>
            <p:custDataLst>
              <p:tags r:id="rId67"/>
            </p:custDataLst>
          </p:nvPr>
        </p:nvSpPr>
        <p:spPr>
          <a:xfrm>
            <a:off x="6859304" y="4834099"/>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3/1/2020 - 3/31/2020</a:t>
            </a:r>
          </a:p>
        </p:txBody>
      </p:sp>
    </p:spTree>
    <p:custDataLst>
      <p:tags r:id="rId1"/>
    </p:custDataLst>
    <p:extLst>
      <p:ext uri="{BB962C8B-B14F-4D97-AF65-F5344CB8AC3E}">
        <p14:creationId xmlns:p14="http://schemas.microsoft.com/office/powerpoint/2010/main" val="261535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AE25293-6FEA-442D-BFEA-C9726AEF9173}"/>
              </a:ext>
            </a:extLst>
          </p:cNvPr>
          <p:cNvSpPr/>
          <p:nvPr/>
        </p:nvSpPr>
        <p:spPr>
          <a:xfrm>
            <a:off x="816976" y="2193168"/>
            <a:ext cx="2626332" cy="3239596"/>
          </a:xfrm>
          <a:custGeom>
            <a:avLst/>
            <a:gdLst>
              <a:gd name="connsiteX0" fmla="*/ 0 w 2626332"/>
              <a:gd name="connsiteY0" fmla="*/ 0 h 3239596"/>
              <a:gd name="connsiteX1" fmla="*/ 2626332 w 2626332"/>
              <a:gd name="connsiteY1" fmla="*/ 0 h 3239596"/>
              <a:gd name="connsiteX2" fmla="*/ 2626332 w 2626332"/>
              <a:gd name="connsiteY2" fmla="*/ 3239596 h 3239596"/>
              <a:gd name="connsiteX3" fmla="*/ 0 w 2626332"/>
              <a:gd name="connsiteY3" fmla="*/ 3239596 h 3239596"/>
              <a:gd name="connsiteX4" fmla="*/ 0 w 2626332"/>
              <a:gd name="connsiteY4" fmla="*/ 0 h 3239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332" h="3239596">
                <a:moveTo>
                  <a:pt x="0" y="0"/>
                </a:moveTo>
                <a:lnTo>
                  <a:pt x="2626332" y="0"/>
                </a:lnTo>
                <a:lnTo>
                  <a:pt x="2626332" y="3239596"/>
                </a:lnTo>
                <a:lnTo>
                  <a:pt x="0" y="3239596"/>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Training</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Fall Conference – Part 1</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NAEP Pre-Admin</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Keenville Pre-Admin</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WIDA Online Screener</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TestPad/FIP Overview</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GKIDS 2.0/GKIDS Readiness Check Pre-Admin</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GAA 2.0 Test Admin Part 1</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WIDA Paper Screener</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Georgia Specific ACCESS for </a:t>
            </a:r>
            <a:br>
              <a:rPr lang="en-US" sz="1400" kern="1200">
                <a:latin typeface="Arial" panose="020B0604020202020204" pitchFamily="34" charset="0"/>
                <a:cs typeface="Arial" panose="020B0604020202020204" pitchFamily="34" charset="0"/>
              </a:rPr>
            </a:br>
            <a:r>
              <a:rPr lang="en-US" sz="1400" kern="1200">
                <a:latin typeface="Arial" panose="020B0604020202020204" pitchFamily="34" charset="0"/>
                <a:cs typeface="Arial" panose="020B0604020202020204" pitchFamily="34" charset="0"/>
              </a:rPr>
              <a:t>ELs 2.0</a:t>
            </a:r>
          </a:p>
        </p:txBody>
      </p:sp>
      <p:sp>
        <p:nvSpPr>
          <p:cNvPr id="10" name="Freeform: Shape 9">
            <a:extLst>
              <a:ext uri="{FF2B5EF4-FFF2-40B4-BE49-F238E27FC236}">
                <a16:creationId xmlns:a16="http://schemas.microsoft.com/office/drawing/2014/main" id="{A338BF35-D0ED-4287-99C8-2AD90755176B}"/>
              </a:ext>
            </a:extLst>
          </p:cNvPr>
          <p:cNvSpPr/>
          <p:nvPr/>
        </p:nvSpPr>
        <p:spPr>
          <a:xfrm>
            <a:off x="3458307" y="2176895"/>
            <a:ext cx="2626332" cy="3255869"/>
          </a:xfrm>
          <a:custGeom>
            <a:avLst/>
            <a:gdLst>
              <a:gd name="connsiteX0" fmla="*/ 0 w 2626332"/>
              <a:gd name="connsiteY0" fmla="*/ 0 h 3255869"/>
              <a:gd name="connsiteX1" fmla="*/ 2626332 w 2626332"/>
              <a:gd name="connsiteY1" fmla="*/ 0 h 3255869"/>
              <a:gd name="connsiteX2" fmla="*/ 2626332 w 2626332"/>
              <a:gd name="connsiteY2" fmla="*/ 3255869 h 3255869"/>
              <a:gd name="connsiteX3" fmla="*/ 0 w 2626332"/>
              <a:gd name="connsiteY3" fmla="*/ 3255869 h 3255869"/>
              <a:gd name="connsiteX4" fmla="*/ 0 w 2626332"/>
              <a:gd name="connsiteY4" fmla="*/ 0 h 325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332" h="3255869">
                <a:moveTo>
                  <a:pt x="0" y="0"/>
                </a:moveTo>
                <a:lnTo>
                  <a:pt x="2626332" y="0"/>
                </a:lnTo>
                <a:lnTo>
                  <a:pt x="2626332" y="3255869"/>
                </a:lnTo>
                <a:lnTo>
                  <a:pt x="0" y="3255869"/>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a:cs typeface="Arial"/>
              </a:rPr>
              <a:t>Administration Task</a:t>
            </a:r>
          </a:p>
          <a:p>
            <a:pPr algn="ctr" defTabSz="800100">
              <a:lnSpc>
                <a:spcPct val="90000"/>
              </a:lnSpc>
              <a:spcBef>
                <a:spcPct val="0"/>
              </a:spcBef>
              <a:spcAft>
                <a:spcPct val="35000"/>
              </a:spcAft>
            </a:pPr>
            <a:r>
              <a:rPr lang="en-US" sz="1400">
                <a:latin typeface="Arial"/>
                <a:cs typeface="Arial"/>
              </a:rPr>
              <a:t>GKIDS 2.0 User Account assignments</a:t>
            </a:r>
          </a:p>
          <a:p>
            <a:pPr marL="0" lvl="0" indent="0" algn="ctr" defTabSz="800100">
              <a:lnSpc>
                <a:spcPct val="90000"/>
              </a:lnSpc>
              <a:spcBef>
                <a:spcPct val="0"/>
              </a:spcBef>
              <a:spcAft>
                <a:spcPct val="35000"/>
              </a:spcAft>
              <a:buNone/>
            </a:pPr>
            <a:r>
              <a:rPr lang="en-US" sz="1400" kern="1200">
                <a:latin typeface="Arial"/>
                <a:cs typeface="Arial"/>
              </a:rPr>
              <a:t>eDIRECT User Account assignments (EOC)</a:t>
            </a:r>
          </a:p>
          <a:p>
            <a:pPr algn="ctr" defTabSz="800100">
              <a:lnSpc>
                <a:spcPct val="90000"/>
              </a:lnSpc>
              <a:spcBef>
                <a:spcPct val="0"/>
              </a:spcBef>
              <a:spcAft>
                <a:spcPct val="35000"/>
              </a:spcAft>
            </a:pPr>
            <a:r>
              <a:rPr lang="en-US" sz="1400" kern="1200">
                <a:latin typeface="Arial"/>
                <a:cs typeface="Arial"/>
              </a:rPr>
              <a:t>GKIDS </a:t>
            </a:r>
            <a:r>
              <a:rPr lang="en-US" sz="1400">
                <a:latin typeface="Arial"/>
                <a:cs typeface="Arial"/>
              </a:rPr>
              <a:t>2.0 </a:t>
            </a:r>
            <a:r>
              <a:rPr lang="en-US" sz="1400" kern="1200">
                <a:latin typeface="Arial"/>
                <a:cs typeface="Arial"/>
              </a:rPr>
              <a:t>Readiness Check Data Entry</a:t>
            </a:r>
          </a:p>
          <a:p>
            <a:pPr marL="0" lvl="0" indent="0" algn="ctr" defTabSz="800100">
              <a:lnSpc>
                <a:spcPct val="90000"/>
              </a:lnSpc>
              <a:spcBef>
                <a:spcPct val="0"/>
              </a:spcBef>
              <a:spcAft>
                <a:spcPct val="35000"/>
              </a:spcAft>
              <a:buNone/>
            </a:pPr>
            <a:r>
              <a:rPr lang="en-US" sz="1400" kern="1200">
                <a:latin typeface="Arial"/>
                <a:cs typeface="Arial"/>
              </a:rPr>
              <a:t>EOC Winter Enrollment Window in </a:t>
            </a:r>
            <a:r>
              <a:rPr lang="en-US" sz="1400" kern="1200" err="1">
                <a:latin typeface="Arial"/>
                <a:cs typeface="Arial"/>
              </a:rPr>
              <a:t>eDirect</a:t>
            </a:r>
            <a:r>
              <a:rPr lang="en-US" sz="1400" kern="1200">
                <a:latin typeface="Arial"/>
                <a:cs typeface="Arial"/>
              </a:rPr>
              <a:t> Open</a:t>
            </a:r>
            <a:endParaRPr lang="en-US" sz="2500">
              <a:latin typeface="Arial"/>
              <a:cs typeface="Arial"/>
            </a:endParaRPr>
          </a:p>
          <a:p>
            <a:pPr marL="0" lvl="0" indent="0" algn="ctr" defTabSz="800100">
              <a:lnSpc>
                <a:spcPct val="90000"/>
              </a:lnSpc>
              <a:spcBef>
                <a:spcPct val="0"/>
              </a:spcBef>
              <a:spcAft>
                <a:spcPct val="35000"/>
              </a:spcAft>
              <a:buNone/>
            </a:pPr>
            <a:r>
              <a:rPr lang="en-US" sz="1400" kern="1200">
                <a:latin typeface="Arial"/>
                <a:cs typeface="Arial"/>
              </a:rPr>
              <a:t>eDIRECT Test Set-up Fall Mid-month</a:t>
            </a:r>
          </a:p>
        </p:txBody>
      </p:sp>
      <p:sp>
        <p:nvSpPr>
          <p:cNvPr id="11" name="Freeform: Shape 10">
            <a:extLst>
              <a:ext uri="{FF2B5EF4-FFF2-40B4-BE49-F238E27FC236}">
                <a16:creationId xmlns:a16="http://schemas.microsoft.com/office/drawing/2014/main" id="{579196CC-DE6D-44B3-8D10-8E9BF0984CCF}"/>
              </a:ext>
            </a:extLst>
          </p:cNvPr>
          <p:cNvSpPr/>
          <p:nvPr/>
        </p:nvSpPr>
        <p:spPr>
          <a:xfrm>
            <a:off x="6099638" y="2161319"/>
            <a:ext cx="2626332" cy="3271445"/>
          </a:xfrm>
          <a:custGeom>
            <a:avLst/>
            <a:gdLst>
              <a:gd name="connsiteX0" fmla="*/ 0 w 2626332"/>
              <a:gd name="connsiteY0" fmla="*/ 0 h 3271445"/>
              <a:gd name="connsiteX1" fmla="*/ 2626332 w 2626332"/>
              <a:gd name="connsiteY1" fmla="*/ 0 h 3271445"/>
              <a:gd name="connsiteX2" fmla="*/ 2626332 w 2626332"/>
              <a:gd name="connsiteY2" fmla="*/ 3271445 h 3271445"/>
              <a:gd name="connsiteX3" fmla="*/ 0 w 2626332"/>
              <a:gd name="connsiteY3" fmla="*/ 3271445 h 3271445"/>
              <a:gd name="connsiteX4" fmla="*/ 0 w 2626332"/>
              <a:gd name="connsiteY4" fmla="*/ 0 h 32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332" h="3271445">
                <a:moveTo>
                  <a:pt x="0" y="0"/>
                </a:moveTo>
                <a:lnTo>
                  <a:pt x="2626332" y="0"/>
                </a:lnTo>
                <a:lnTo>
                  <a:pt x="2626332" y="3271445"/>
                </a:lnTo>
                <a:lnTo>
                  <a:pt x="0" y="3271445"/>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Administration Window</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GKIDS 2.0 – Readiness Check</a:t>
            </a:r>
          </a:p>
          <a:p>
            <a:pPr marL="0" lvl="0" indent="0" algn="ctr" defTabSz="8001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EOC Mid-Month</a:t>
            </a:r>
          </a:p>
        </p:txBody>
      </p:sp>
      <p:sp>
        <p:nvSpPr>
          <p:cNvPr id="4" name="Date Placeholder 3">
            <a:extLst>
              <a:ext uri="{FF2B5EF4-FFF2-40B4-BE49-F238E27FC236}">
                <a16:creationId xmlns:a16="http://schemas.microsoft.com/office/drawing/2014/main" id="{235FD6F0-9A31-41A7-B4A5-9C90E4DEDE8F}"/>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A3A59F2-E74D-473B-B257-40FB09D2D55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F8E3DC38-4EB8-4C2D-AAC6-B4DEC3066E06}"/>
              </a:ext>
            </a:extLst>
          </p:cNvPr>
          <p:cNvSpPr>
            <a:spLocks noGrp="1"/>
          </p:cNvSpPr>
          <p:nvPr>
            <p:ph type="body" sz="quarter" idx="13"/>
          </p:nvPr>
        </p:nvSpPr>
        <p:spPr/>
        <p:txBody>
          <a:bodyPr/>
          <a:lstStyle/>
          <a:p>
            <a:r>
              <a:rPr lang="en-US"/>
              <a:t>Develop a District Timeline</a:t>
            </a:r>
          </a:p>
        </p:txBody>
      </p:sp>
      <p:sp>
        <p:nvSpPr>
          <p:cNvPr id="14" name="Text Placeholder 13">
            <a:extLst>
              <a:ext uri="{FF2B5EF4-FFF2-40B4-BE49-F238E27FC236}">
                <a16:creationId xmlns:a16="http://schemas.microsoft.com/office/drawing/2014/main" id="{418E8510-1D10-4B34-A809-94179ECF99C9}"/>
              </a:ext>
            </a:extLst>
          </p:cNvPr>
          <p:cNvSpPr>
            <a:spLocks noGrp="1"/>
          </p:cNvSpPr>
          <p:nvPr>
            <p:ph type="body" sz="quarter" idx="14"/>
          </p:nvPr>
        </p:nvSpPr>
        <p:spPr>
          <a:xfrm>
            <a:off x="895350" y="1112013"/>
            <a:ext cx="7886700" cy="369332"/>
          </a:xfrm>
        </p:spPr>
        <p:txBody>
          <a:bodyPr/>
          <a:lstStyle/>
          <a:p>
            <a:r>
              <a:rPr lang="en-US"/>
              <a:t>Sample Monthly District Schedule</a:t>
            </a:r>
          </a:p>
        </p:txBody>
      </p:sp>
      <p:sp>
        <p:nvSpPr>
          <p:cNvPr id="2" name="TextBox 1">
            <a:extLst>
              <a:ext uri="{FF2B5EF4-FFF2-40B4-BE49-F238E27FC236}">
                <a16:creationId xmlns:a16="http://schemas.microsoft.com/office/drawing/2014/main" id="{294EABA0-C5B1-46BA-90EF-169BCF934592}"/>
              </a:ext>
            </a:extLst>
          </p:cNvPr>
          <p:cNvSpPr txBox="1"/>
          <p:nvPr/>
        </p:nvSpPr>
        <p:spPr>
          <a:xfrm>
            <a:off x="816976" y="5592769"/>
            <a:ext cx="6741822" cy="369332"/>
          </a:xfrm>
          <a:prstGeom prst="rect">
            <a:avLst/>
          </a:prstGeom>
          <a:noFill/>
        </p:spPr>
        <p:txBody>
          <a:bodyPr wrap="square" rtlCol="0">
            <a:spAutoFit/>
          </a:bodyPr>
          <a:lstStyle/>
          <a:p>
            <a:pPr algn="ctr"/>
            <a:r>
              <a:rPr lang="en-US" b="1"/>
              <a:t>Which district or school-level staff need to be involved each month?</a:t>
            </a:r>
          </a:p>
        </p:txBody>
      </p:sp>
      <p:sp>
        <p:nvSpPr>
          <p:cNvPr id="8" name="Freeform: Shape 7">
            <a:extLst>
              <a:ext uri="{FF2B5EF4-FFF2-40B4-BE49-F238E27FC236}">
                <a16:creationId xmlns:a16="http://schemas.microsoft.com/office/drawing/2014/main" id="{99ECFD3C-3D91-4424-96F0-93B13E62A164}"/>
              </a:ext>
            </a:extLst>
          </p:cNvPr>
          <p:cNvSpPr/>
          <p:nvPr/>
        </p:nvSpPr>
        <p:spPr>
          <a:xfrm>
            <a:off x="816976" y="1647558"/>
            <a:ext cx="7920038" cy="535531"/>
          </a:xfrm>
          <a:custGeom>
            <a:avLst/>
            <a:gdLst>
              <a:gd name="connsiteX0" fmla="*/ 0 w 7886700"/>
              <a:gd name="connsiteY0" fmla="*/ 0 h 821385"/>
              <a:gd name="connsiteX1" fmla="*/ 7886700 w 7886700"/>
              <a:gd name="connsiteY1" fmla="*/ 0 h 821385"/>
              <a:gd name="connsiteX2" fmla="*/ 7886700 w 7886700"/>
              <a:gd name="connsiteY2" fmla="*/ 821385 h 821385"/>
              <a:gd name="connsiteX3" fmla="*/ 0 w 7886700"/>
              <a:gd name="connsiteY3" fmla="*/ 821385 h 821385"/>
              <a:gd name="connsiteX4" fmla="*/ 0 w 7886700"/>
              <a:gd name="connsiteY4" fmla="*/ 0 h 82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821385">
                <a:moveTo>
                  <a:pt x="0" y="0"/>
                </a:moveTo>
                <a:lnTo>
                  <a:pt x="7886700" y="0"/>
                </a:lnTo>
                <a:lnTo>
                  <a:pt x="7886700" y="821385"/>
                </a:lnTo>
                <a:lnTo>
                  <a:pt x="0" y="821385"/>
                </a:lnTo>
                <a:lnTo>
                  <a:pt x="0" y="0"/>
                </a:lnTo>
                <a:close/>
              </a:path>
            </a:pathLst>
          </a:custGeom>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688" tIns="170688" rIns="170688" bIns="173736" numCol="1" spcCol="1270" anchor="ctr" anchorCtr="0">
            <a:noAutofit/>
          </a:bodyPr>
          <a:lstStyle/>
          <a:p>
            <a:pPr marL="0" lvl="0" indent="0" algn="ctr" defTabSz="1066800">
              <a:spcBef>
                <a:spcPct val="0"/>
              </a:spcBef>
              <a:buNone/>
            </a:pPr>
            <a:r>
              <a:rPr lang="en-US" sz="2400" b="1" kern="1200">
                <a:latin typeface="Arial" panose="020B0604020202020204" pitchFamily="34" charset="0"/>
                <a:cs typeface="Arial" panose="020B0604020202020204" pitchFamily="34" charset="0"/>
              </a:rPr>
              <a:t>August 2019</a:t>
            </a:r>
          </a:p>
        </p:txBody>
      </p:sp>
    </p:spTree>
    <p:extLst>
      <p:ext uri="{BB962C8B-B14F-4D97-AF65-F5344CB8AC3E}">
        <p14:creationId xmlns:p14="http://schemas.microsoft.com/office/powerpoint/2010/main" val="238397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929" y="791571"/>
            <a:ext cx="6543778" cy="1778000"/>
          </a:xfrm>
        </p:spPr>
        <p:txBody>
          <a:bodyPr/>
          <a:lstStyle/>
          <a:p>
            <a:r>
              <a:rPr lang="en-US"/>
              <a:t>Technology and Site Readiness</a:t>
            </a:r>
          </a:p>
        </p:txBody>
      </p:sp>
    </p:spTree>
    <p:extLst>
      <p:ext uri="{BB962C8B-B14F-4D97-AF65-F5344CB8AC3E}">
        <p14:creationId xmlns:p14="http://schemas.microsoft.com/office/powerpoint/2010/main" val="111039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589EA-9EE1-43EC-9AA3-EF6BEFCE536E}"/>
              </a:ext>
            </a:extLst>
          </p:cNvPr>
          <p:cNvSpPr>
            <a:spLocks noGrp="1"/>
          </p:cNvSpPr>
          <p:nvPr>
            <p:ph idx="1"/>
          </p:nvPr>
        </p:nvSpPr>
        <p:spPr/>
        <p:txBody>
          <a:bodyPr>
            <a:normAutofit fontScale="92500" lnSpcReduction="20000"/>
          </a:bodyPr>
          <a:lstStyle/>
          <a:p>
            <a:r>
              <a:rPr lang="en-US"/>
              <a:t>Members</a:t>
            </a:r>
          </a:p>
          <a:p>
            <a:pPr lvl="1"/>
            <a:r>
              <a:rPr lang="en-US"/>
              <a:t>System Test Coordinator (STC)</a:t>
            </a:r>
          </a:p>
          <a:p>
            <a:pPr lvl="1"/>
            <a:r>
              <a:rPr lang="en-US"/>
              <a:t>Special Education Director/ESOL Coordinator</a:t>
            </a:r>
          </a:p>
          <a:p>
            <a:pPr lvl="1"/>
            <a:r>
              <a:rPr lang="en-US"/>
              <a:t>School Test Coordinators</a:t>
            </a:r>
          </a:p>
          <a:p>
            <a:pPr lvl="1"/>
            <a:r>
              <a:rPr lang="en-US"/>
              <a:t>System Technology Coordinator</a:t>
            </a:r>
          </a:p>
          <a:p>
            <a:pPr lvl="1"/>
            <a:r>
              <a:rPr lang="en-US"/>
              <a:t>School-level Technical Staff</a:t>
            </a:r>
          </a:p>
          <a:p>
            <a:r>
              <a:rPr lang="en-US"/>
              <a:t>Meet Regularly</a:t>
            </a:r>
          </a:p>
          <a:p>
            <a:r>
              <a:rPr lang="en-US"/>
              <a:t>Share training opportunities</a:t>
            </a:r>
          </a:p>
          <a:p>
            <a:r>
              <a:rPr lang="en-US"/>
              <a:t>Share technology requirements</a:t>
            </a:r>
          </a:p>
          <a:p>
            <a:r>
              <a:rPr lang="en-US"/>
              <a:t>Share testing windows and numbers of test takers</a:t>
            </a:r>
          </a:p>
        </p:txBody>
      </p:sp>
      <p:sp>
        <p:nvSpPr>
          <p:cNvPr id="5" name="Date Placeholder 4">
            <a:extLst>
              <a:ext uri="{FF2B5EF4-FFF2-40B4-BE49-F238E27FC236}">
                <a16:creationId xmlns:a16="http://schemas.microsoft.com/office/drawing/2014/main" id="{F83A7B31-C779-4460-879A-5F63015AA40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BC0C144-637E-4E45-BECE-45CB6EFC4A70}"/>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19</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07C81D36-CF77-475C-BBC1-52424EA96A6A}"/>
              </a:ext>
            </a:extLst>
          </p:cNvPr>
          <p:cNvSpPr>
            <a:spLocks noGrp="1"/>
          </p:cNvSpPr>
          <p:nvPr>
            <p:ph type="body" sz="quarter" idx="13"/>
          </p:nvPr>
        </p:nvSpPr>
        <p:spPr/>
        <p:txBody>
          <a:bodyPr/>
          <a:lstStyle/>
          <a:p>
            <a:r>
              <a:rPr lang="en-US"/>
              <a:t>Building a Tech Team for Assessment</a:t>
            </a:r>
          </a:p>
        </p:txBody>
      </p:sp>
      <p:sp>
        <p:nvSpPr>
          <p:cNvPr id="2" name="Text Placeholder 1">
            <a:extLst>
              <a:ext uri="{FF2B5EF4-FFF2-40B4-BE49-F238E27FC236}">
                <a16:creationId xmlns:a16="http://schemas.microsoft.com/office/drawing/2014/main" id="{885674E2-4238-43E4-8403-D684BEC96B3E}"/>
              </a:ext>
            </a:extLst>
          </p:cNvPr>
          <p:cNvSpPr>
            <a:spLocks noGrp="1"/>
          </p:cNvSpPr>
          <p:nvPr>
            <p:ph type="body" sz="quarter" idx="14"/>
          </p:nvPr>
        </p:nvSpPr>
        <p:spPr/>
        <p:txBody>
          <a:bodyPr/>
          <a:lstStyle/>
          <a:p>
            <a:endParaRPr lang="en-US"/>
          </a:p>
        </p:txBody>
      </p:sp>
      <p:pic>
        <p:nvPicPr>
          <p:cNvPr id="10" name="Picture 9" descr="A close up of a sign&#10;&#10;Description automatically generated">
            <a:extLst>
              <a:ext uri="{FF2B5EF4-FFF2-40B4-BE49-F238E27FC236}">
                <a16:creationId xmlns:a16="http://schemas.microsoft.com/office/drawing/2014/main" id="{24634330-8A05-40D1-83D5-B9366954A218}"/>
              </a:ext>
            </a:extLst>
          </p:cNvPr>
          <p:cNvPicPr>
            <a:picLocks noChangeAspect="1"/>
          </p:cNvPicPr>
          <p:nvPr/>
        </p:nvPicPr>
        <p:blipFill>
          <a:blip r:embed="rId2"/>
          <a:stretch>
            <a:fillRect/>
          </a:stretch>
        </p:blipFill>
        <p:spPr>
          <a:xfrm>
            <a:off x="7345725" y="2689934"/>
            <a:ext cx="1656232" cy="2414290"/>
          </a:xfrm>
          <a:prstGeom prst="rect">
            <a:avLst/>
          </a:prstGeom>
        </p:spPr>
      </p:pic>
    </p:spTree>
    <p:extLst>
      <p:ext uri="{BB962C8B-B14F-4D97-AF65-F5344CB8AC3E}">
        <p14:creationId xmlns:p14="http://schemas.microsoft.com/office/powerpoint/2010/main" val="256059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A8F84E5-109F-4473-9ACC-AC621DC60AF0}"/>
              </a:ext>
            </a:extLst>
          </p:cNvPr>
          <p:cNvSpPr>
            <a:spLocks noGrp="1"/>
          </p:cNvSpPr>
          <p:nvPr>
            <p:ph idx="1"/>
          </p:nvPr>
        </p:nvSpPr>
        <p:spPr/>
        <p:txBody>
          <a:bodyPr/>
          <a:lstStyle/>
          <a:p>
            <a:r>
              <a:rPr lang="en-US"/>
              <a:t>District Assessment Planning</a:t>
            </a:r>
          </a:p>
          <a:p>
            <a:pPr lvl="1"/>
            <a:r>
              <a:rPr lang="en-US"/>
              <a:t>Developing the Local Testing Calendar</a:t>
            </a:r>
          </a:p>
          <a:p>
            <a:pPr lvl="1"/>
            <a:r>
              <a:rPr lang="en-US"/>
              <a:t>Technology and Site Readiness</a:t>
            </a:r>
          </a:p>
          <a:p>
            <a:pPr lvl="2"/>
            <a:r>
              <a:rPr lang="en-US"/>
              <a:t>Site Technology Readiness Checklist</a:t>
            </a:r>
          </a:p>
          <a:p>
            <a:pPr lvl="1"/>
            <a:r>
              <a:rPr lang="en-US"/>
              <a:t>Training Expectations</a:t>
            </a:r>
          </a:p>
          <a:p>
            <a:pPr lvl="1"/>
            <a:r>
              <a:rPr lang="en-US"/>
              <a:t>Communications</a:t>
            </a:r>
          </a:p>
          <a:p>
            <a:pPr lvl="1"/>
            <a:r>
              <a:rPr lang="en-US"/>
              <a:t>Creating a School Assessment Plan</a:t>
            </a:r>
          </a:p>
          <a:p>
            <a:pPr lvl="1"/>
            <a:endParaRPr lang="en-US"/>
          </a:p>
        </p:txBody>
      </p:sp>
      <p:sp>
        <p:nvSpPr>
          <p:cNvPr id="4" name="Date Placeholder 3">
            <a:extLst>
              <a:ext uri="{FF2B5EF4-FFF2-40B4-BE49-F238E27FC236}">
                <a16:creationId xmlns:a16="http://schemas.microsoft.com/office/drawing/2014/main" id="{E112569D-E12E-4C3C-A53A-EBE0C9985998}"/>
              </a:ext>
            </a:extLst>
          </p:cNvPr>
          <p:cNvSpPr>
            <a:spLocks noGrp="1"/>
          </p:cNvSpPr>
          <p:nvPr>
            <p:ph type="dt" sz="half" idx="10"/>
          </p:nvPr>
        </p:nvSpPr>
        <p:spPr/>
        <p:txBody>
          <a:bodyPr/>
          <a:lstStyle/>
          <a:p>
            <a:fld id="{11AA0AB6-32AF-4975-AE9C-6DE7750A8553}" type="datetime1">
              <a:rPr lang="en-US" smtClean="0"/>
              <a:pPr/>
              <a:t>8/21/2019</a:t>
            </a:fld>
            <a:endParaRPr lang="en-US"/>
          </a:p>
        </p:txBody>
      </p:sp>
      <p:sp>
        <p:nvSpPr>
          <p:cNvPr id="5" name="Slide Number Placeholder 4">
            <a:extLst>
              <a:ext uri="{FF2B5EF4-FFF2-40B4-BE49-F238E27FC236}">
                <a16:creationId xmlns:a16="http://schemas.microsoft.com/office/drawing/2014/main" id="{56EAA290-D216-4327-8724-A3269CD5C970}"/>
              </a:ext>
            </a:extLst>
          </p:cNvPr>
          <p:cNvSpPr>
            <a:spLocks noGrp="1"/>
          </p:cNvSpPr>
          <p:nvPr>
            <p:ph type="sldNum" sz="quarter" idx="12"/>
          </p:nvPr>
        </p:nvSpPr>
        <p:spPr/>
        <p:txBody>
          <a:bodyPr/>
          <a:lstStyle/>
          <a:p>
            <a:fld id="{48F63A3B-78C7-47BE-AE5E-E10140E04643}" type="slidenum">
              <a:rPr lang="en-US" smtClean="0"/>
              <a:pPr/>
              <a:t>2</a:t>
            </a:fld>
            <a:endParaRPr lang="en-US"/>
          </a:p>
        </p:txBody>
      </p:sp>
      <p:sp>
        <p:nvSpPr>
          <p:cNvPr id="9" name="Text Placeholder 8">
            <a:extLst>
              <a:ext uri="{FF2B5EF4-FFF2-40B4-BE49-F238E27FC236}">
                <a16:creationId xmlns:a16="http://schemas.microsoft.com/office/drawing/2014/main" id="{33693D93-621D-47AD-B753-0C8F05642B47}"/>
              </a:ext>
            </a:extLst>
          </p:cNvPr>
          <p:cNvSpPr>
            <a:spLocks noGrp="1"/>
          </p:cNvSpPr>
          <p:nvPr>
            <p:ph type="body" sz="quarter" idx="13"/>
          </p:nvPr>
        </p:nvSpPr>
        <p:spPr/>
        <p:txBody>
          <a:bodyPr/>
          <a:lstStyle/>
          <a:p>
            <a:r>
              <a:rPr lang="en-US"/>
              <a:t>Agenda</a:t>
            </a:r>
          </a:p>
        </p:txBody>
      </p:sp>
      <p:sp>
        <p:nvSpPr>
          <p:cNvPr id="10" name="Text Placeholder 9">
            <a:extLst>
              <a:ext uri="{FF2B5EF4-FFF2-40B4-BE49-F238E27FC236}">
                <a16:creationId xmlns:a16="http://schemas.microsoft.com/office/drawing/2014/main" id="{B3EA370F-7272-4EA6-A77E-7088067D2E3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1682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4C008D2-9C85-45A4-AB32-2E25422F17EF}"/>
              </a:ext>
            </a:extLst>
          </p:cNvPr>
          <p:cNvGraphicFramePr>
            <a:graphicFrameLocks noGrp="1"/>
          </p:cNvGraphicFramePr>
          <p:nvPr>
            <p:ph idx="1"/>
            <p:extLst>
              <p:ext uri="{D42A27DB-BD31-4B8C-83A1-F6EECF244321}">
                <p14:modId xmlns:p14="http://schemas.microsoft.com/office/powerpoint/2010/main" val="1172865452"/>
              </p:ext>
            </p:extLst>
          </p:nvPr>
        </p:nvGraphicFramePr>
        <p:xfrm>
          <a:off x="895350" y="1416326"/>
          <a:ext cx="7886491" cy="4587397"/>
        </p:xfrm>
        <a:graphic>
          <a:graphicData uri="http://schemas.openxmlformats.org/drawingml/2006/table">
            <a:tbl>
              <a:tblPr firstRow="1" bandRow="1">
                <a:tableStyleId>{5C22544A-7EE6-4342-B048-85BDC9FD1C3A}</a:tableStyleId>
              </a:tblPr>
              <a:tblGrid>
                <a:gridCol w="1623594">
                  <a:extLst>
                    <a:ext uri="{9D8B030D-6E8A-4147-A177-3AD203B41FA5}">
                      <a16:colId xmlns:a16="http://schemas.microsoft.com/office/drawing/2014/main" val="959130104"/>
                    </a:ext>
                  </a:extLst>
                </a:gridCol>
                <a:gridCol w="1467315">
                  <a:extLst>
                    <a:ext uri="{9D8B030D-6E8A-4147-A177-3AD203B41FA5}">
                      <a16:colId xmlns:a16="http://schemas.microsoft.com/office/drawing/2014/main" val="2441327989"/>
                    </a:ext>
                  </a:extLst>
                </a:gridCol>
                <a:gridCol w="1305477">
                  <a:extLst>
                    <a:ext uri="{9D8B030D-6E8A-4147-A177-3AD203B41FA5}">
                      <a16:colId xmlns:a16="http://schemas.microsoft.com/office/drawing/2014/main" val="2269875232"/>
                    </a:ext>
                  </a:extLst>
                </a:gridCol>
                <a:gridCol w="1391790">
                  <a:extLst>
                    <a:ext uri="{9D8B030D-6E8A-4147-A177-3AD203B41FA5}">
                      <a16:colId xmlns:a16="http://schemas.microsoft.com/office/drawing/2014/main" val="3290342328"/>
                    </a:ext>
                  </a:extLst>
                </a:gridCol>
                <a:gridCol w="2098315">
                  <a:extLst>
                    <a:ext uri="{9D8B030D-6E8A-4147-A177-3AD203B41FA5}">
                      <a16:colId xmlns:a16="http://schemas.microsoft.com/office/drawing/2014/main" val="4190757954"/>
                    </a:ext>
                  </a:extLst>
                </a:gridCol>
              </a:tblGrid>
              <a:tr h="665541">
                <a:tc>
                  <a:txBody>
                    <a:bodyPr/>
                    <a:lstStyle/>
                    <a:p>
                      <a:pPr algn="ctr">
                        <a:buNone/>
                      </a:pPr>
                      <a:r>
                        <a:rPr lang="en-US" sz="1400">
                          <a:latin typeface="Arial"/>
                          <a:cs typeface="Arial"/>
                        </a:rPr>
                        <a:t>Assessment</a:t>
                      </a:r>
                    </a:p>
                  </a:txBody>
                  <a:tcPr marL="80918" marR="80918" anchor="ctr"/>
                </a:tc>
                <a:tc>
                  <a:txBody>
                    <a:bodyPr/>
                    <a:lstStyle/>
                    <a:p>
                      <a:pPr algn="ctr">
                        <a:buNone/>
                      </a:pPr>
                      <a:r>
                        <a:rPr lang="en-US" sz="1400">
                          <a:latin typeface="Arial"/>
                          <a:cs typeface="Arial"/>
                        </a:rPr>
                        <a:t>Vendor</a:t>
                      </a:r>
                    </a:p>
                  </a:txBody>
                  <a:tcPr marL="80918" marR="80918" anchor="ctr"/>
                </a:tc>
                <a:tc>
                  <a:txBody>
                    <a:bodyPr/>
                    <a:lstStyle/>
                    <a:p>
                      <a:pPr algn="ctr">
                        <a:buNone/>
                      </a:pPr>
                      <a:r>
                        <a:rPr lang="en-US" sz="1400">
                          <a:latin typeface="Arial"/>
                          <a:cs typeface="Arial"/>
                        </a:rPr>
                        <a:t>Management System</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Local Content Caching</a:t>
                      </a:r>
                    </a:p>
                  </a:txBody>
                  <a:tcPr marL="80918" marR="80918" anchor="ctr"/>
                </a:tc>
                <a:tc>
                  <a:txBody>
                    <a:bodyPr/>
                    <a:lstStyle/>
                    <a:p>
                      <a:pPr algn="ctr">
                        <a:buNone/>
                      </a:pPr>
                      <a:r>
                        <a:rPr lang="en-US" sz="1400">
                          <a:latin typeface="Arial"/>
                          <a:cs typeface="Arial"/>
                        </a:rPr>
                        <a:t>Response Source</a:t>
                      </a:r>
                    </a:p>
                  </a:txBody>
                  <a:tcPr marL="80918" marR="80918" anchor="ctr"/>
                </a:tc>
                <a:extLst>
                  <a:ext uri="{0D108BD9-81ED-4DB2-BD59-A6C34878D82A}">
                    <a16:rowId xmlns:a16="http://schemas.microsoft.com/office/drawing/2014/main" val="3229800365"/>
                  </a:ext>
                </a:extLst>
              </a:tr>
              <a:tr h="665541">
                <a:tc>
                  <a:txBody>
                    <a:bodyPr/>
                    <a:lstStyle/>
                    <a:p>
                      <a:pPr algn="ctr">
                        <a:buNone/>
                      </a:pPr>
                      <a:r>
                        <a:rPr lang="en-US" sz="1400">
                          <a:latin typeface="Arial"/>
                          <a:cs typeface="Arial"/>
                        </a:rPr>
                        <a:t>ACCESS for ELLs 2.0</a:t>
                      </a:r>
                    </a:p>
                  </a:txBody>
                  <a:tcPr marL="80918" marR="80918" anchor="ctr"/>
                </a:tc>
                <a:tc>
                  <a:txBody>
                    <a:bodyPr/>
                    <a:lstStyle/>
                    <a:p>
                      <a:pPr algn="ctr">
                        <a:buNone/>
                      </a:pPr>
                      <a:r>
                        <a:rPr lang="en-US" sz="1400">
                          <a:latin typeface="Arial"/>
                          <a:cs typeface="Arial"/>
                        </a:rPr>
                        <a:t>WIDA/DRC</a:t>
                      </a:r>
                    </a:p>
                  </a:txBody>
                  <a:tcPr marL="80918" marR="80918" anchor="ctr"/>
                </a:tc>
                <a:tc>
                  <a:txBody>
                    <a:bodyPr/>
                    <a:lstStyle/>
                    <a:p>
                      <a:pPr algn="ctr">
                        <a:buNone/>
                      </a:pPr>
                      <a:r>
                        <a:rPr lang="en-US" sz="1400">
                          <a:latin typeface="Arial"/>
                          <a:cs typeface="Arial"/>
                        </a:rPr>
                        <a:t>WIDA AMS</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Central Office Services</a:t>
                      </a:r>
                      <a:r>
                        <a:rPr lang="en-US" sz="1400" baseline="30000">
                          <a:latin typeface="Arial"/>
                          <a:cs typeface="Arial"/>
                        </a:rPr>
                        <a:t>*</a:t>
                      </a:r>
                      <a:endParaRPr lang="en-US" sz="1400">
                        <a:latin typeface="Arial"/>
                        <a:cs typeface="Arial"/>
                      </a:endParaRPr>
                    </a:p>
                  </a:txBody>
                  <a:tcPr marL="80918" marR="80918" anchor="ctr"/>
                </a:tc>
                <a:tc>
                  <a:txBody>
                    <a:bodyPr/>
                    <a:lstStyle/>
                    <a:p>
                      <a:pPr algn="ctr">
                        <a:buNone/>
                      </a:pPr>
                      <a:r>
                        <a:rPr lang="en-US" sz="1400">
                          <a:latin typeface="Arial"/>
                          <a:cs typeface="Arial"/>
                        </a:rPr>
                        <a:t>Student login to INSIGHT</a:t>
                      </a:r>
                      <a:r>
                        <a:rPr lang="en-US" sz="1400" baseline="30000">
                          <a:latin typeface="Arial"/>
                          <a:cs typeface="Arial"/>
                        </a:rPr>
                        <a:t>*</a:t>
                      </a:r>
                      <a:endParaRPr lang="en-US" sz="1400">
                        <a:latin typeface="Arial"/>
                        <a:cs typeface="Arial"/>
                      </a:endParaRPr>
                    </a:p>
                  </a:txBody>
                  <a:tcPr marL="80918" marR="80918" anchor="ctr"/>
                </a:tc>
                <a:extLst>
                  <a:ext uri="{0D108BD9-81ED-4DB2-BD59-A6C34878D82A}">
                    <a16:rowId xmlns:a16="http://schemas.microsoft.com/office/drawing/2014/main" val="3797768532"/>
                  </a:ext>
                </a:extLst>
              </a:tr>
              <a:tr h="665541">
                <a:tc>
                  <a:txBody>
                    <a:bodyPr/>
                    <a:lstStyle/>
                    <a:p>
                      <a:pPr algn="ctr">
                        <a:buNone/>
                      </a:pPr>
                      <a:r>
                        <a:rPr lang="en-US" sz="1400">
                          <a:latin typeface="Arial"/>
                          <a:cs typeface="Arial"/>
                        </a:rPr>
                        <a:t>Georgia Milestones</a:t>
                      </a:r>
                    </a:p>
                  </a:txBody>
                  <a:tcPr marL="80918" marR="80918" anchor="ctr"/>
                </a:tc>
                <a:tc>
                  <a:txBody>
                    <a:bodyPr/>
                    <a:lstStyle/>
                    <a:p>
                      <a:pPr algn="ctr">
                        <a:buNone/>
                      </a:pPr>
                      <a:r>
                        <a:rPr lang="en-US" sz="1400">
                          <a:latin typeface="Arial"/>
                          <a:cs typeface="Arial"/>
                        </a:rPr>
                        <a:t>DRC</a:t>
                      </a:r>
                    </a:p>
                  </a:txBody>
                  <a:tcPr marL="80918" marR="80918" anchor="ctr"/>
                </a:tc>
                <a:tc>
                  <a:txBody>
                    <a:bodyPr/>
                    <a:lstStyle/>
                    <a:p>
                      <a:pPr algn="ctr">
                        <a:buNone/>
                      </a:pPr>
                      <a:r>
                        <a:rPr lang="en-US" sz="1400">
                          <a:latin typeface="Arial"/>
                          <a:cs typeface="Arial"/>
                        </a:rPr>
                        <a:t>eDIRECT</a:t>
                      </a:r>
                    </a:p>
                  </a:txBody>
                  <a:tcPr marL="80918" marR="8091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Central Office Services</a:t>
                      </a:r>
                      <a:r>
                        <a:rPr lang="en-US" sz="1400" baseline="30000">
                          <a:latin typeface="Arial"/>
                          <a:cs typeface="Arial"/>
                        </a:rPr>
                        <a:t>*</a:t>
                      </a:r>
                      <a:endParaRPr lang="en-US" sz="1400">
                        <a:latin typeface="Arial"/>
                        <a:cs typeface="Arial"/>
                      </a:endParaRPr>
                    </a:p>
                  </a:txBody>
                  <a:tcPr marL="80918" marR="80918" anchor="ctr"/>
                </a:tc>
                <a:tc>
                  <a:txBody>
                    <a:bodyPr/>
                    <a:lstStyle/>
                    <a:p>
                      <a:pPr algn="ctr">
                        <a:buNone/>
                      </a:pPr>
                      <a:r>
                        <a:rPr lang="en-US" sz="1400">
                          <a:latin typeface="Arial"/>
                          <a:cs typeface="Arial"/>
                        </a:rPr>
                        <a:t>Student login to INSIGHT</a:t>
                      </a:r>
                      <a:r>
                        <a:rPr lang="en-US" sz="1400" baseline="30000">
                          <a:latin typeface="Arial"/>
                          <a:cs typeface="Arial"/>
                        </a:rPr>
                        <a:t>*</a:t>
                      </a:r>
                      <a:r>
                        <a:rPr lang="en-US" sz="1400">
                          <a:latin typeface="Arial"/>
                          <a:cs typeface="Arial"/>
                        </a:rPr>
                        <a:t> </a:t>
                      </a:r>
                      <a:endParaRPr lang="en-US" sz="1400">
                        <a:latin typeface="Arial" panose="020B0604020202020204" pitchFamily="34" charset="0"/>
                        <a:cs typeface="Arial" panose="020B0604020202020204" pitchFamily="34" charset="0"/>
                      </a:endParaRPr>
                    </a:p>
                  </a:txBody>
                  <a:tcPr marL="80918" marR="80918" anchor="ctr"/>
                </a:tc>
                <a:extLst>
                  <a:ext uri="{0D108BD9-81ED-4DB2-BD59-A6C34878D82A}">
                    <a16:rowId xmlns:a16="http://schemas.microsoft.com/office/drawing/2014/main" val="1535077872"/>
                  </a:ext>
                </a:extLst>
              </a:tr>
              <a:tr h="665541">
                <a:tc>
                  <a:txBody>
                    <a:bodyPr/>
                    <a:lstStyle/>
                    <a:p>
                      <a:pPr algn="ctr">
                        <a:buNone/>
                      </a:pPr>
                      <a:r>
                        <a:rPr lang="en-US" sz="1400">
                          <a:latin typeface="Arial"/>
                          <a:cs typeface="Arial"/>
                        </a:rPr>
                        <a:t>Georgia Alternate Assessment 2.0</a:t>
                      </a:r>
                    </a:p>
                  </a:txBody>
                  <a:tcPr marL="80918" marR="80918" anchor="ctr"/>
                </a:tc>
                <a:tc>
                  <a:txBody>
                    <a:bodyPr/>
                    <a:lstStyle/>
                    <a:p>
                      <a:pPr algn="ctr"/>
                      <a:r>
                        <a:rPr lang="en-US" sz="1400">
                          <a:latin typeface="Arial"/>
                          <a:cs typeface="Arial"/>
                        </a:rPr>
                        <a:t>Questar</a:t>
                      </a:r>
                    </a:p>
                  </a:txBody>
                  <a:tcPr marL="80918" marR="80918" anchor="ctr"/>
                </a:tc>
                <a:tc>
                  <a:txBody>
                    <a:bodyPr/>
                    <a:lstStyle/>
                    <a:p>
                      <a:pPr algn="ctr"/>
                      <a:r>
                        <a:rPr lang="en-US" sz="1400">
                          <a:latin typeface="Arial"/>
                          <a:cs typeface="Arial"/>
                        </a:rPr>
                        <a:t>Nextera</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r>
                        <a:rPr lang="en-US" sz="1400">
                          <a:latin typeface="Arial"/>
                          <a:cs typeface="Arial"/>
                        </a:rPr>
                        <a:t>Teacher through website</a:t>
                      </a:r>
                    </a:p>
                  </a:txBody>
                  <a:tcPr marL="80918" marR="80918" anchor="ctr"/>
                </a:tc>
                <a:extLst>
                  <a:ext uri="{0D108BD9-81ED-4DB2-BD59-A6C34878D82A}">
                    <a16:rowId xmlns:a16="http://schemas.microsoft.com/office/drawing/2014/main" val="4138212587"/>
                  </a:ext>
                </a:extLst>
              </a:tr>
              <a:tr h="862738">
                <a:tc>
                  <a:txBody>
                    <a:bodyPr/>
                    <a:lstStyle/>
                    <a:p>
                      <a:pPr algn="ctr">
                        <a:buNone/>
                      </a:pPr>
                      <a:r>
                        <a:rPr lang="en-US" sz="1400">
                          <a:latin typeface="Arial"/>
                          <a:cs typeface="Arial"/>
                        </a:rPr>
                        <a:t>GKIDS 2.0</a:t>
                      </a:r>
                      <a:endParaRPr lang="en-US" sz="1400">
                        <a:latin typeface="Arial" panose="020B0604020202020204" pitchFamily="34" charset="0"/>
                        <a:cs typeface="Arial" panose="020B0604020202020204" pitchFamily="34" charset="0"/>
                      </a:endParaRPr>
                    </a:p>
                  </a:txBody>
                  <a:tcPr marL="80918" marR="80918" anchor="ctr"/>
                </a:tc>
                <a:tc>
                  <a:txBody>
                    <a:bodyPr/>
                    <a:lstStyle/>
                    <a:p>
                      <a:pPr algn="ctr">
                        <a:buNone/>
                      </a:pPr>
                      <a:r>
                        <a:rPr lang="en-US" sz="1400">
                          <a:latin typeface="Arial"/>
                          <a:cs typeface="Arial"/>
                        </a:rPr>
                        <a:t>Georgia Center for Assessment</a:t>
                      </a:r>
                    </a:p>
                  </a:txBody>
                  <a:tcPr marL="80918" marR="80918" anchor="ctr"/>
                </a:tc>
                <a:tc>
                  <a:txBody>
                    <a:bodyPr/>
                    <a:lstStyle/>
                    <a:p>
                      <a:pPr algn="ctr">
                        <a:buNone/>
                      </a:pPr>
                      <a:r>
                        <a:rPr lang="en-US" sz="1400">
                          <a:latin typeface="Arial"/>
                          <a:cs typeface="Arial"/>
                        </a:rPr>
                        <a:t>GKIDS 2.0 Data Entry and Reporting Website</a:t>
                      </a:r>
                    </a:p>
                  </a:txBody>
                  <a:tcPr marL="80918" marR="80918" anchor="ctr"/>
                </a:tc>
                <a:tc>
                  <a:txBody>
                    <a:bodyPr/>
                    <a:lstStyle/>
                    <a:p>
                      <a:pPr algn="ctr">
                        <a:buNone/>
                      </a:pPr>
                      <a:r>
                        <a:rPr lang="en-US" sz="1400">
                          <a:latin typeface="Arial"/>
                          <a:cs typeface="Arial"/>
                        </a:rPr>
                        <a:t>None</a:t>
                      </a:r>
                    </a:p>
                  </a:txBody>
                  <a:tcPr marL="80918" marR="80918" anchor="ctr"/>
                </a:tc>
                <a:tc>
                  <a:txBody>
                    <a:bodyPr/>
                    <a:lstStyle/>
                    <a:p>
                      <a:pPr algn="ctr">
                        <a:buNone/>
                      </a:pPr>
                      <a:r>
                        <a:rPr lang="en-US" sz="1400">
                          <a:latin typeface="Arial"/>
                          <a:cs typeface="Arial"/>
                        </a:rPr>
                        <a:t>Teacher through website</a:t>
                      </a:r>
                    </a:p>
                  </a:txBody>
                  <a:tcPr marL="80918" marR="80918" anchor="ctr"/>
                </a:tc>
                <a:extLst>
                  <a:ext uri="{0D108BD9-81ED-4DB2-BD59-A6C34878D82A}">
                    <a16:rowId xmlns:a16="http://schemas.microsoft.com/office/drawing/2014/main" val="234734349"/>
                  </a:ext>
                </a:extLst>
              </a:tr>
              <a:tr h="314812">
                <a:tc>
                  <a:txBody>
                    <a:bodyPr/>
                    <a:lstStyle/>
                    <a:p>
                      <a:pPr algn="ctr">
                        <a:buNone/>
                      </a:pPr>
                      <a:r>
                        <a:rPr lang="en-US" sz="1400">
                          <a:latin typeface="Arial"/>
                          <a:cs typeface="Arial"/>
                        </a:rPr>
                        <a:t>NAEP</a:t>
                      </a:r>
                    </a:p>
                  </a:txBody>
                  <a:tcPr marL="80918" marR="80918" anchor="ctr"/>
                </a:tc>
                <a:tc>
                  <a:txBody>
                    <a:bodyPr/>
                    <a:lstStyle/>
                    <a:p>
                      <a:pPr algn="ctr">
                        <a:buNone/>
                      </a:pPr>
                      <a:r>
                        <a:rPr lang="en-US" sz="1400">
                          <a:latin typeface="Arial"/>
                          <a:cs typeface="Arial"/>
                        </a:rPr>
                        <a:t>NCES</a:t>
                      </a:r>
                    </a:p>
                  </a:txBody>
                  <a:tcPr marL="80918" marR="80918" anchor="ctr"/>
                </a:tc>
                <a:tc>
                  <a:txBody>
                    <a:bodyPr/>
                    <a:lstStyle/>
                    <a:p>
                      <a:pPr algn="ctr">
                        <a:buNone/>
                      </a:pPr>
                      <a:r>
                        <a:rPr lang="en-US" sz="1400">
                          <a:latin typeface="Arial"/>
                          <a:cs typeface="Arial"/>
                        </a:rPr>
                        <a:t>None</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r>
                        <a:rPr lang="en-US" sz="1400">
                          <a:latin typeface="Arial"/>
                          <a:cs typeface="Arial"/>
                        </a:rPr>
                        <a:t>Student login</a:t>
                      </a:r>
                    </a:p>
                  </a:txBody>
                  <a:tcPr marL="80918" marR="80918" anchor="ctr"/>
                </a:tc>
                <a:extLst>
                  <a:ext uri="{0D108BD9-81ED-4DB2-BD59-A6C34878D82A}">
                    <a16:rowId xmlns:a16="http://schemas.microsoft.com/office/drawing/2014/main" val="432939117"/>
                  </a:ext>
                </a:extLst>
              </a:tr>
              <a:tr h="665541">
                <a:tc>
                  <a:txBody>
                    <a:bodyPr/>
                    <a:lstStyle/>
                    <a:p>
                      <a:pPr algn="ctr">
                        <a:buNone/>
                      </a:pPr>
                      <a:r>
                        <a:rPr lang="en-US" sz="1400">
                          <a:latin typeface="Arial"/>
                          <a:cs typeface="Arial"/>
                        </a:rPr>
                        <a:t>Keenville</a:t>
                      </a:r>
                    </a:p>
                  </a:txBody>
                  <a:tcPr marL="80918" marR="80918" anchor="ctr"/>
                </a:tc>
                <a:tc>
                  <a:txBody>
                    <a:bodyPr/>
                    <a:lstStyle/>
                    <a:p>
                      <a:pPr algn="ctr">
                        <a:buNone/>
                      </a:pPr>
                      <a:r>
                        <a:rPr lang="en-US" sz="1400">
                          <a:latin typeface="Arial"/>
                          <a:cs typeface="Arial"/>
                        </a:rPr>
                        <a:t>Georgia Center for Assessment</a:t>
                      </a:r>
                    </a:p>
                  </a:txBody>
                  <a:tcPr marL="80918" marR="80918" anchor="ctr"/>
                </a:tc>
                <a:tc>
                  <a:txBody>
                    <a:bodyPr/>
                    <a:lstStyle/>
                    <a:p>
                      <a:pPr algn="ctr">
                        <a:buNone/>
                      </a:pPr>
                      <a:r>
                        <a:rPr lang="en-US" sz="1400">
                          <a:latin typeface="Arial"/>
                          <a:cs typeface="Arial"/>
                        </a:rPr>
                        <a:t>SLDS</a:t>
                      </a:r>
                    </a:p>
                  </a:txBody>
                  <a:tcPr marL="80918" marR="80918" anchor="ctr"/>
                </a:tc>
                <a:tc>
                  <a:txBody>
                    <a:bodyPr/>
                    <a:lstStyle/>
                    <a:p>
                      <a:pPr algn="ctr"/>
                      <a:r>
                        <a:rPr lang="en-US" sz="1400">
                          <a:latin typeface="Arial"/>
                          <a:cs typeface="Arial"/>
                        </a:rPr>
                        <a:t>None</a:t>
                      </a:r>
                    </a:p>
                  </a:txBody>
                  <a:tcPr marL="80918" marR="80918" anchor="ctr"/>
                </a:tc>
                <a:tc>
                  <a:txBody>
                    <a:bodyPr/>
                    <a:lstStyle/>
                    <a:p>
                      <a:pPr algn="ctr">
                        <a:buNone/>
                      </a:pPr>
                      <a:r>
                        <a:rPr lang="en-US" sz="1400">
                          <a:latin typeface="Arial"/>
                          <a:cs typeface="Arial"/>
                        </a:rPr>
                        <a:t>Student login</a:t>
                      </a:r>
                    </a:p>
                  </a:txBody>
                  <a:tcPr marL="80918" marR="80918" anchor="ctr"/>
                </a:tc>
                <a:extLst>
                  <a:ext uri="{0D108BD9-81ED-4DB2-BD59-A6C34878D82A}">
                    <a16:rowId xmlns:a16="http://schemas.microsoft.com/office/drawing/2014/main" val="1813926552"/>
                  </a:ext>
                </a:extLst>
              </a:tr>
            </a:tbl>
          </a:graphicData>
        </a:graphic>
      </p:graphicFrame>
      <p:sp>
        <p:nvSpPr>
          <p:cNvPr id="3" name="Date Placeholder 2">
            <a:extLst>
              <a:ext uri="{FF2B5EF4-FFF2-40B4-BE49-F238E27FC236}">
                <a16:creationId xmlns:a16="http://schemas.microsoft.com/office/drawing/2014/main" id="{17373821-8D90-473C-956A-3C9C7C164FEA}"/>
              </a:ext>
            </a:extLst>
          </p:cNvPr>
          <p:cNvSpPr>
            <a:spLocks noGrp="1"/>
          </p:cNvSpPr>
          <p:nvPr>
            <p:ph type="dt" sz="half" idx="10"/>
          </p:nvPr>
        </p:nvSpPr>
        <p:spPr/>
        <p:txBody>
          <a:bodyPr/>
          <a:lstStyle/>
          <a:p>
            <a:fld id="{32774912-5A14-44F1-A274-294107DD5035}" type="datetime1">
              <a:rPr lang="en-US" smtClean="0"/>
              <a:pPr/>
              <a:t>8/21/2019</a:t>
            </a:fld>
            <a:endParaRPr lang="en-US"/>
          </a:p>
        </p:txBody>
      </p:sp>
      <p:sp>
        <p:nvSpPr>
          <p:cNvPr id="4" name="Slide Number Placeholder 3">
            <a:extLst>
              <a:ext uri="{FF2B5EF4-FFF2-40B4-BE49-F238E27FC236}">
                <a16:creationId xmlns:a16="http://schemas.microsoft.com/office/drawing/2014/main" id="{ACFAE8C8-4A46-4A7F-9157-556910D44854}"/>
              </a:ext>
            </a:extLst>
          </p:cNvPr>
          <p:cNvSpPr>
            <a:spLocks noGrp="1"/>
          </p:cNvSpPr>
          <p:nvPr>
            <p:ph type="sldNum" sz="quarter" idx="12"/>
          </p:nvPr>
        </p:nvSpPr>
        <p:spPr/>
        <p:txBody>
          <a:bodyPr/>
          <a:lstStyle/>
          <a:p>
            <a:fld id="{B63E4CEF-BB1E-48C7-AE93-F39F6AA99AD7}" type="slidenum">
              <a:rPr lang="en-US" smtClean="0"/>
              <a:pPr/>
              <a:t>20</a:t>
            </a:fld>
            <a:endParaRPr lang="en-US"/>
          </a:p>
        </p:txBody>
      </p:sp>
      <p:sp>
        <p:nvSpPr>
          <p:cNvPr id="7" name="Text Placeholder 6">
            <a:extLst>
              <a:ext uri="{FF2B5EF4-FFF2-40B4-BE49-F238E27FC236}">
                <a16:creationId xmlns:a16="http://schemas.microsoft.com/office/drawing/2014/main" id="{95FCBFDD-CFB9-455A-A069-6EA9CF4D328F}"/>
              </a:ext>
            </a:extLst>
          </p:cNvPr>
          <p:cNvSpPr>
            <a:spLocks noGrp="1"/>
          </p:cNvSpPr>
          <p:nvPr>
            <p:ph type="body" sz="quarter" idx="13"/>
          </p:nvPr>
        </p:nvSpPr>
        <p:spPr/>
        <p:txBody>
          <a:bodyPr/>
          <a:lstStyle/>
          <a:p>
            <a:r>
              <a:rPr lang="en-US"/>
              <a:t>Georgia Online Assessment Overview</a:t>
            </a:r>
          </a:p>
        </p:txBody>
      </p:sp>
      <p:sp>
        <p:nvSpPr>
          <p:cNvPr id="5" name="TextBox 4">
            <a:extLst>
              <a:ext uri="{FF2B5EF4-FFF2-40B4-BE49-F238E27FC236}">
                <a16:creationId xmlns:a16="http://schemas.microsoft.com/office/drawing/2014/main" id="{BAC6FC02-F5E9-45BE-8C4F-F75D5300463A}"/>
              </a:ext>
            </a:extLst>
          </p:cNvPr>
          <p:cNvSpPr txBox="1"/>
          <p:nvPr/>
        </p:nvSpPr>
        <p:spPr>
          <a:xfrm>
            <a:off x="755803" y="6010519"/>
            <a:ext cx="4150614" cy="369332"/>
          </a:xfrm>
          <a:prstGeom prst="rect">
            <a:avLst/>
          </a:prstGeom>
          <a:noFill/>
        </p:spPr>
        <p:txBody>
          <a:bodyPr wrap="square" rtlCol="0">
            <a:spAutoFit/>
          </a:bodyPr>
          <a:lstStyle/>
          <a:p>
            <a:r>
              <a:rPr lang="en-US" baseline="300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Software installation required</a:t>
            </a:r>
            <a:endParaRPr lang="en-US" baseline="30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30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4D45C-D084-4D11-9D29-8E52DDE45C1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09B334-99AE-4092-AFB3-B80BE940EDB8}"/>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21</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851529D-7BCA-4BF4-B44D-A7E31CB8D157}"/>
              </a:ext>
            </a:extLst>
          </p:cNvPr>
          <p:cNvSpPr>
            <a:spLocks noGrp="1"/>
          </p:cNvSpPr>
          <p:nvPr>
            <p:ph type="body" sz="quarter" idx="13"/>
          </p:nvPr>
        </p:nvSpPr>
        <p:spPr>
          <a:xfrm>
            <a:off x="895350" y="588117"/>
            <a:ext cx="8102554" cy="978729"/>
          </a:xfrm>
        </p:spPr>
        <p:txBody>
          <a:bodyPr/>
          <a:lstStyle/>
          <a:p>
            <a:r>
              <a:rPr lang="en-US"/>
              <a:t>OS Breakdown Spring 2018-19 Milestones</a:t>
            </a:r>
          </a:p>
        </p:txBody>
      </p:sp>
      <p:sp>
        <p:nvSpPr>
          <p:cNvPr id="7" name="Text Placeholder 6">
            <a:extLst>
              <a:ext uri="{FF2B5EF4-FFF2-40B4-BE49-F238E27FC236}">
                <a16:creationId xmlns:a16="http://schemas.microsoft.com/office/drawing/2014/main" id="{0096885C-22C7-457C-BE3B-F486C6396DEE}"/>
              </a:ext>
            </a:extLst>
          </p:cNvPr>
          <p:cNvSpPr>
            <a:spLocks noGrp="1"/>
          </p:cNvSpPr>
          <p:nvPr>
            <p:ph type="body" sz="quarter" idx="14"/>
          </p:nvPr>
        </p:nvSpPr>
        <p:spPr>
          <a:xfrm>
            <a:off x="895350" y="1445580"/>
            <a:ext cx="7886700" cy="369332"/>
          </a:xfrm>
        </p:spPr>
        <p:txBody>
          <a:bodyPr/>
          <a:lstStyle/>
          <a:p>
            <a:r>
              <a:rPr lang="en-US"/>
              <a:t>EOG and EOC</a:t>
            </a:r>
          </a:p>
        </p:txBody>
      </p:sp>
      <p:graphicFrame>
        <p:nvGraphicFramePr>
          <p:cNvPr id="9" name="Chart 8">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21568276"/>
              </p:ext>
            </p:extLst>
          </p:nvPr>
        </p:nvGraphicFramePr>
        <p:xfrm>
          <a:off x="146097" y="1348100"/>
          <a:ext cx="8102554" cy="48297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C6A0FA0-C907-4F1B-96B9-41CE53110D10}"/>
              </a:ext>
            </a:extLst>
          </p:cNvPr>
          <p:cNvSpPr txBox="1"/>
          <p:nvPr/>
        </p:nvSpPr>
        <p:spPr>
          <a:xfrm>
            <a:off x="4572000" y="2756527"/>
            <a:ext cx="1171853"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Windows</a:t>
            </a:r>
          </a:p>
        </p:txBody>
      </p:sp>
      <p:sp>
        <p:nvSpPr>
          <p:cNvPr id="8" name="TextBox 7">
            <a:extLst>
              <a:ext uri="{FF2B5EF4-FFF2-40B4-BE49-F238E27FC236}">
                <a16:creationId xmlns:a16="http://schemas.microsoft.com/office/drawing/2014/main" id="{48CFB139-A39E-4145-8CEC-B8C34996A83B}"/>
              </a:ext>
            </a:extLst>
          </p:cNvPr>
          <p:cNvSpPr txBox="1"/>
          <p:nvPr/>
        </p:nvSpPr>
        <p:spPr>
          <a:xfrm>
            <a:off x="2451716" y="2756527"/>
            <a:ext cx="1171853"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Chrome</a:t>
            </a:r>
          </a:p>
        </p:txBody>
      </p:sp>
      <p:sp>
        <p:nvSpPr>
          <p:cNvPr id="10" name="TextBox 9">
            <a:extLst>
              <a:ext uri="{FF2B5EF4-FFF2-40B4-BE49-F238E27FC236}">
                <a16:creationId xmlns:a16="http://schemas.microsoft.com/office/drawing/2014/main" id="{AD7F81FD-8D08-4C1D-A565-DA1F1C5562F3}"/>
              </a:ext>
            </a:extLst>
          </p:cNvPr>
          <p:cNvSpPr txBox="1"/>
          <p:nvPr/>
        </p:nvSpPr>
        <p:spPr>
          <a:xfrm>
            <a:off x="3370151" y="5672712"/>
            <a:ext cx="724501"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Mac</a:t>
            </a:r>
          </a:p>
        </p:txBody>
      </p:sp>
      <p:sp>
        <p:nvSpPr>
          <p:cNvPr id="11" name="TextBox 10">
            <a:extLst>
              <a:ext uri="{FF2B5EF4-FFF2-40B4-BE49-F238E27FC236}">
                <a16:creationId xmlns:a16="http://schemas.microsoft.com/office/drawing/2014/main" id="{594952CF-C4CF-4ED0-A494-FF6D628B96DD}"/>
              </a:ext>
            </a:extLst>
          </p:cNvPr>
          <p:cNvSpPr txBox="1"/>
          <p:nvPr/>
        </p:nvSpPr>
        <p:spPr>
          <a:xfrm>
            <a:off x="5075894" y="5574999"/>
            <a:ext cx="724501"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iPad</a:t>
            </a:r>
          </a:p>
        </p:txBody>
      </p:sp>
    </p:spTree>
    <p:extLst>
      <p:ext uri="{BB962C8B-B14F-4D97-AF65-F5344CB8AC3E}">
        <p14:creationId xmlns:p14="http://schemas.microsoft.com/office/powerpoint/2010/main" val="156042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a:xfrm>
            <a:off x="895350" y="1123650"/>
            <a:ext cx="7886700" cy="1251790"/>
          </a:xfrm>
        </p:spPr>
        <p:txBody>
          <a:bodyPr>
            <a:normAutofit fontScale="55000" lnSpcReduction="20000"/>
          </a:bodyPr>
          <a:lstStyle/>
          <a:p>
            <a:r>
              <a:rPr lang="en-US"/>
              <a:t>District STCs are responsible for ensuring administrator accounts are current.</a:t>
            </a:r>
          </a:p>
          <a:p>
            <a:r>
              <a:rPr lang="en-US"/>
              <a:t>Legacy user accounts could have access to student information. </a:t>
            </a:r>
          </a:p>
          <a:p>
            <a:r>
              <a:rPr lang="en-US"/>
              <a:t>STCs manage district level accounts. School Test Coordinators manage teacher accounts on some programs. </a:t>
            </a:r>
          </a:p>
        </p:txBody>
      </p:sp>
      <p:sp>
        <p:nvSpPr>
          <p:cNvPr id="6" name="Date Placeholder 5">
            <a:extLst>
              <a:ext uri="{FF2B5EF4-FFF2-40B4-BE49-F238E27FC236}">
                <a16:creationId xmlns:a16="http://schemas.microsoft.com/office/drawing/2014/main" id="{A93819D0-BE6F-4C0E-A787-150F4681553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D1645B-091B-40AD-AD8D-48EF24ECD04C}"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22</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7B5BC50-558D-48B1-8849-50A15371829D}"/>
              </a:ext>
            </a:extLst>
          </p:cNvPr>
          <p:cNvSpPr>
            <a:spLocks noGrp="1"/>
          </p:cNvSpPr>
          <p:nvPr>
            <p:ph type="body" sz="quarter" idx="13"/>
          </p:nvPr>
        </p:nvSpPr>
        <p:spPr/>
        <p:txBody>
          <a:bodyPr/>
          <a:lstStyle/>
          <a:p>
            <a:r>
              <a:rPr lang="en-US"/>
              <a:t>User Accounts</a:t>
            </a:r>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2"/>
          <a:stretch>
            <a:fillRect/>
          </a:stretch>
        </p:blipFill>
        <p:spPr>
          <a:xfrm>
            <a:off x="1542073" y="2739003"/>
            <a:ext cx="2440177" cy="1936422"/>
          </a:xfrm>
          <a:prstGeom prst="rect">
            <a:avLst/>
          </a:prstGeom>
          <a:ln w="19050">
            <a:solidFill>
              <a:schemeClr val="accent1"/>
            </a:solidFill>
          </a:ln>
        </p:spPr>
      </p:pic>
      <p:sp>
        <p:nvSpPr>
          <p:cNvPr id="11" name="TextBox 10">
            <a:extLst>
              <a:ext uri="{FF2B5EF4-FFF2-40B4-BE49-F238E27FC236}">
                <a16:creationId xmlns:a16="http://schemas.microsoft.com/office/drawing/2014/main" id="{12F24C88-BD56-4E67-9EF8-7C09DD860C5F}"/>
              </a:ext>
            </a:extLst>
          </p:cNvPr>
          <p:cNvSpPr txBox="1"/>
          <p:nvPr/>
        </p:nvSpPr>
        <p:spPr>
          <a:xfrm>
            <a:off x="1542073" y="2375439"/>
            <a:ext cx="2440176"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Milestones/ACCESS</a:t>
            </a:r>
          </a:p>
        </p:txBody>
      </p:sp>
      <p:pic>
        <p:nvPicPr>
          <p:cNvPr id="2" name="Picture 1">
            <a:extLst>
              <a:ext uri="{FF2B5EF4-FFF2-40B4-BE49-F238E27FC236}">
                <a16:creationId xmlns:a16="http://schemas.microsoft.com/office/drawing/2014/main" id="{2F134E76-838F-460D-81E2-C5D724D6F328}"/>
              </a:ext>
            </a:extLst>
          </p:cNvPr>
          <p:cNvPicPr>
            <a:picLocks noChangeAspect="1"/>
          </p:cNvPicPr>
          <p:nvPr/>
        </p:nvPicPr>
        <p:blipFill>
          <a:blip r:embed="rId3"/>
          <a:stretch>
            <a:fillRect/>
          </a:stretch>
        </p:blipFill>
        <p:spPr>
          <a:xfrm>
            <a:off x="5008695" y="2757071"/>
            <a:ext cx="3336658" cy="1867103"/>
          </a:xfrm>
          <a:prstGeom prst="rect">
            <a:avLst/>
          </a:prstGeom>
          <a:ln w="19050">
            <a:solidFill>
              <a:schemeClr val="accent1"/>
            </a:solidFill>
          </a:ln>
        </p:spPr>
      </p:pic>
      <p:sp>
        <p:nvSpPr>
          <p:cNvPr id="12" name="TextBox 11">
            <a:extLst>
              <a:ext uri="{FF2B5EF4-FFF2-40B4-BE49-F238E27FC236}">
                <a16:creationId xmlns:a16="http://schemas.microsoft.com/office/drawing/2014/main" id="{979A5176-25C8-4F63-BCB8-41DA3D9EA5D6}"/>
              </a:ext>
            </a:extLst>
          </p:cNvPr>
          <p:cNvSpPr txBox="1"/>
          <p:nvPr/>
        </p:nvSpPr>
        <p:spPr>
          <a:xfrm>
            <a:off x="5008695" y="2375439"/>
            <a:ext cx="3336658"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GAA 2.0</a:t>
            </a:r>
          </a:p>
        </p:txBody>
      </p:sp>
      <p:pic>
        <p:nvPicPr>
          <p:cNvPr id="9" name="Content Placeholder 3">
            <a:extLst>
              <a:ext uri="{FF2B5EF4-FFF2-40B4-BE49-F238E27FC236}">
                <a16:creationId xmlns:a16="http://schemas.microsoft.com/office/drawing/2014/main" id="{B0D0D5C6-FB73-4A9C-B0EE-EB24195EA029}"/>
              </a:ext>
            </a:extLst>
          </p:cNvPr>
          <p:cNvPicPr>
            <a:picLocks noChangeAspect="1"/>
          </p:cNvPicPr>
          <p:nvPr/>
        </p:nvPicPr>
        <p:blipFill rotWithShape="1">
          <a:blip r:embed="rId4"/>
          <a:srcRect b="23273"/>
          <a:stretch/>
        </p:blipFill>
        <p:spPr>
          <a:xfrm>
            <a:off x="4974592" y="5072136"/>
            <a:ext cx="3404865" cy="1599721"/>
          </a:xfrm>
          <a:prstGeom prst="rect">
            <a:avLst/>
          </a:prstGeom>
          <a:ln w="38100">
            <a:solidFill>
              <a:schemeClr val="accent1"/>
            </a:solidFill>
          </a:ln>
        </p:spPr>
      </p:pic>
      <p:sp>
        <p:nvSpPr>
          <p:cNvPr id="15" name="TextBox 14">
            <a:extLst>
              <a:ext uri="{FF2B5EF4-FFF2-40B4-BE49-F238E27FC236}">
                <a16:creationId xmlns:a16="http://schemas.microsoft.com/office/drawing/2014/main" id="{4AD01CA6-148C-4486-BF27-FC2362F8C26A}"/>
              </a:ext>
            </a:extLst>
          </p:cNvPr>
          <p:cNvSpPr txBox="1"/>
          <p:nvPr/>
        </p:nvSpPr>
        <p:spPr>
          <a:xfrm>
            <a:off x="4572000" y="4710177"/>
            <a:ext cx="4210049"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GKIDS 2.0/GKIDS Readiness Check</a:t>
            </a:r>
          </a:p>
        </p:txBody>
      </p:sp>
      <p:pic>
        <p:nvPicPr>
          <p:cNvPr id="17" name="Picture 16">
            <a:extLst>
              <a:ext uri="{FF2B5EF4-FFF2-40B4-BE49-F238E27FC236}">
                <a16:creationId xmlns:a16="http://schemas.microsoft.com/office/drawing/2014/main" id="{0EA51EFA-C105-4905-97CC-A05B88561692}"/>
              </a:ext>
            </a:extLst>
          </p:cNvPr>
          <p:cNvPicPr>
            <a:picLocks noChangeAspect="1"/>
          </p:cNvPicPr>
          <p:nvPr/>
        </p:nvPicPr>
        <p:blipFill rotWithShape="1">
          <a:blip r:embed="rId5"/>
          <a:srcRect r="54579"/>
          <a:stretch/>
        </p:blipFill>
        <p:spPr>
          <a:xfrm>
            <a:off x="1542073" y="5079509"/>
            <a:ext cx="2440176" cy="1212912"/>
          </a:xfrm>
          <a:prstGeom prst="rect">
            <a:avLst/>
          </a:prstGeom>
          <a:ln w="28575">
            <a:solidFill>
              <a:schemeClr val="accent1"/>
            </a:solidFill>
          </a:ln>
        </p:spPr>
      </p:pic>
      <p:sp>
        <p:nvSpPr>
          <p:cNvPr id="18" name="TextBox 17">
            <a:extLst>
              <a:ext uri="{FF2B5EF4-FFF2-40B4-BE49-F238E27FC236}">
                <a16:creationId xmlns:a16="http://schemas.microsoft.com/office/drawing/2014/main" id="{723AC70E-CB18-4945-A0AC-BDDBCDCABADF}"/>
              </a:ext>
            </a:extLst>
          </p:cNvPr>
          <p:cNvSpPr txBox="1"/>
          <p:nvPr/>
        </p:nvSpPr>
        <p:spPr>
          <a:xfrm>
            <a:off x="1542073" y="4710177"/>
            <a:ext cx="2440177"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MyGaDOE Portal</a:t>
            </a:r>
          </a:p>
        </p:txBody>
      </p:sp>
      <p:sp>
        <p:nvSpPr>
          <p:cNvPr id="20" name="Rectangle 19">
            <a:extLst>
              <a:ext uri="{FF2B5EF4-FFF2-40B4-BE49-F238E27FC236}">
                <a16:creationId xmlns:a16="http://schemas.microsoft.com/office/drawing/2014/main" id="{88FFB12A-45E9-4DBB-8B88-145AA30FA3CA}"/>
              </a:ext>
              <a:ext uri="{C183D7F6-B498-43B3-948B-1728B52AA6E4}">
                <adec:decorative xmlns:adec="http://schemas.microsoft.com/office/drawing/2017/decorative" val="1"/>
              </a:ext>
            </a:extLst>
          </p:cNvPr>
          <p:cNvSpPr/>
          <p:nvPr/>
        </p:nvSpPr>
        <p:spPr>
          <a:xfrm>
            <a:off x="1679365" y="5699806"/>
            <a:ext cx="1710380" cy="1283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83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26A8-A0B1-47B8-BB40-F7F4759152AF}"/>
              </a:ext>
            </a:extLst>
          </p:cNvPr>
          <p:cNvSpPr>
            <a:spLocks noGrp="1"/>
          </p:cNvSpPr>
          <p:nvPr>
            <p:ph type="title"/>
          </p:nvPr>
        </p:nvSpPr>
        <p:spPr>
          <a:xfrm>
            <a:off x="2276633" y="726832"/>
            <a:ext cx="6543778" cy="1987336"/>
          </a:xfrm>
        </p:spPr>
        <p:txBody>
          <a:bodyPr/>
          <a:lstStyle/>
          <a:p>
            <a:r>
              <a:rPr lang="en-US"/>
              <a:t>Site Technology Readiness Checklist</a:t>
            </a:r>
          </a:p>
        </p:txBody>
      </p:sp>
      <p:sp>
        <p:nvSpPr>
          <p:cNvPr id="3" name="Text Placeholder 2">
            <a:extLst>
              <a:ext uri="{FF2B5EF4-FFF2-40B4-BE49-F238E27FC236}">
                <a16:creationId xmlns:a16="http://schemas.microsoft.com/office/drawing/2014/main" id="{6BE19177-72CB-43B9-AAC0-086823A8BBE9}"/>
              </a:ext>
            </a:extLst>
          </p:cNvPr>
          <p:cNvSpPr>
            <a:spLocks noGrp="1"/>
          </p:cNvSpPr>
          <p:nvPr>
            <p:ph type="body" sz="quarter" idx="13"/>
          </p:nvPr>
        </p:nvSpPr>
        <p:spPr>
          <a:xfrm>
            <a:off x="2819150" y="4625302"/>
            <a:ext cx="5458744" cy="611468"/>
          </a:xfrm>
        </p:spPr>
        <p:txBody>
          <a:bodyPr/>
          <a:lstStyle/>
          <a:p>
            <a:r>
              <a:rPr lang="en-US">
                <a:hlinkClick r:id="rId2"/>
              </a:rPr>
              <a:t>Site Readiness Checklist</a:t>
            </a:r>
            <a:endParaRPr lang="en-US"/>
          </a:p>
        </p:txBody>
      </p:sp>
      <p:sp>
        <p:nvSpPr>
          <p:cNvPr id="4" name="TextBox 3">
            <a:extLst>
              <a:ext uri="{FF2B5EF4-FFF2-40B4-BE49-F238E27FC236}">
                <a16:creationId xmlns:a16="http://schemas.microsoft.com/office/drawing/2014/main" id="{20C9717B-412E-4665-9F47-81C170751FC3}"/>
              </a:ext>
            </a:extLst>
          </p:cNvPr>
          <p:cNvSpPr txBox="1"/>
          <p:nvPr/>
        </p:nvSpPr>
        <p:spPr>
          <a:xfrm>
            <a:off x="2631548" y="5132520"/>
            <a:ext cx="5833948"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The following slides are a broad outline taken from the DRC Site Readiness Checklist</a:t>
            </a:r>
          </a:p>
        </p:txBody>
      </p:sp>
    </p:spTree>
    <p:extLst>
      <p:ext uri="{BB962C8B-B14F-4D97-AF65-F5344CB8AC3E}">
        <p14:creationId xmlns:p14="http://schemas.microsoft.com/office/powerpoint/2010/main" val="2437129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5350" y="1647544"/>
            <a:ext cx="3886200" cy="4351338"/>
          </a:xfrm>
        </p:spPr>
        <p:txBody>
          <a:bodyPr>
            <a:normAutofit fontScale="85000" lnSpcReduction="10000"/>
          </a:bodyPr>
          <a:lstStyle/>
          <a:p>
            <a:r>
              <a:rPr lang="en-US" b="1"/>
              <a:t>Site planning team </a:t>
            </a:r>
          </a:p>
          <a:p>
            <a:pPr lvl="1"/>
            <a:r>
              <a:rPr lang="en-US"/>
              <a:t>Teachers, Test Administrators, Technology Coordinators, District Assessment Coordinators, EL Directors, Principals, Curriculum Directors</a:t>
            </a:r>
          </a:p>
          <a:p>
            <a:r>
              <a:rPr lang="en-US" b="1"/>
              <a:t>Consider Timeframes</a:t>
            </a:r>
          </a:p>
          <a:p>
            <a:pPr lvl="1"/>
            <a:r>
              <a:rPr lang="en-US"/>
              <a:t>2-3 Months Before Testing</a:t>
            </a:r>
          </a:p>
          <a:p>
            <a:pPr lvl="1"/>
            <a:r>
              <a:rPr lang="en-US"/>
              <a:t>1-2 Months Before Testing</a:t>
            </a:r>
          </a:p>
          <a:p>
            <a:pPr lvl="1"/>
            <a:r>
              <a:rPr lang="en-US"/>
              <a:t>2-4 Weeks Before Testing</a:t>
            </a:r>
          </a:p>
          <a:p>
            <a:pPr lvl="1"/>
            <a:r>
              <a:rPr lang="en-US"/>
              <a:t>1-2 Weeks Before Testing</a:t>
            </a:r>
          </a:p>
          <a:p>
            <a:pPr lvl="1"/>
            <a:r>
              <a:rPr lang="en-US"/>
              <a:t>Day of Testing</a:t>
            </a:r>
          </a:p>
        </p:txBody>
      </p:sp>
      <p:sp>
        <p:nvSpPr>
          <p:cNvPr id="7" name="Content Placeholder 6">
            <a:extLst>
              <a:ext uri="{FF2B5EF4-FFF2-40B4-BE49-F238E27FC236}">
                <a16:creationId xmlns:a16="http://schemas.microsoft.com/office/drawing/2014/main" id="{44B1E89C-F591-4C3E-AAD9-90559C1FC33F}"/>
              </a:ext>
            </a:extLst>
          </p:cNvPr>
          <p:cNvSpPr>
            <a:spLocks noGrp="1"/>
          </p:cNvSpPr>
          <p:nvPr>
            <p:ph sz="half" idx="2"/>
          </p:nvPr>
        </p:nvSpPr>
        <p:spPr>
          <a:xfrm>
            <a:off x="4895850" y="1647544"/>
            <a:ext cx="3886200" cy="4351338"/>
          </a:xfrm>
        </p:spPr>
        <p:txBody>
          <a:bodyPr/>
          <a:lstStyle/>
          <a:p>
            <a:r>
              <a:rPr lang="en-US" b="1"/>
              <a:t>Categories</a:t>
            </a:r>
          </a:p>
          <a:p>
            <a:pPr lvl="1">
              <a:lnSpc>
                <a:spcPct val="80000"/>
              </a:lnSpc>
            </a:pPr>
            <a:r>
              <a:rPr lang="en-US" sz="2000"/>
              <a:t>Communication</a:t>
            </a:r>
          </a:p>
          <a:p>
            <a:pPr lvl="1">
              <a:lnSpc>
                <a:spcPct val="80000"/>
              </a:lnSpc>
            </a:pPr>
            <a:r>
              <a:rPr lang="en-US" sz="2000"/>
              <a:t>Site Planning, Scheduling, and Logistics</a:t>
            </a:r>
          </a:p>
          <a:p>
            <a:pPr lvl="1">
              <a:lnSpc>
                <a:spcPct val="80000"/>
              </a:lnSpc>
            </a:pPr>
            <a:r>
              <a:rPr lang="en-US" sz="2000"/>
              <a:t>Technology – Device Setup</a:t>
            </a:r>
          </a:p>
          <a:p>
            <a:pPr lvl="1">
              <a:lnSpc>
                <a:spcPct val="80000"/>
              </a:lnSpc>
            </a:pPr>
            <a:r>
              <a:rPr lang="en-US" sz="2000"/>
              <a:t>Technology – Network Configuration</a:t>
            </a:r>
          </a:p>
          <a:p>
            <a:pPr lvl="1">
              <a:lnSpc>
                <a:spcPct val="80000"/>
              </a:lnSpc>
            </a:pPr>
            <a:r>
              <a:rPr lang="en-US" sz="2000"/>
              <a:t>Technology – COS Setup</a:t>
            </a:r>
          </a:p>
          <a:p>
            <a:pPr lvl="1">
              <a:lnSpc>
                <a:spcPct val="80000"/>
              </a:lnSpc>
            </a:pPr>
            <a:r>
              <a:rPr lang="en-US" sz="2000"/>
              <a:t>Training</a:t>
            </a:r>
          </a:p>
        </p:txBody>
      </p:sp>
      <p:sp>
        <p:nvSpPr>
          <p:cNvPr id="4" name="Date Placeholder 3">
            <a:extLst>
              <a:ext uri="{FF2B5EF4-FFF2-40B4-BE49-F238E27FC236}">
                <a16:creationId xmlns:a16="http://schemas.microsoft.com/office/drawing/2014/main" id="{696C6E44-9655-45E3-811C-EE24142E30FC}"/>
              </a:ext>
            </a:extLst>
          </p:cNvPr>
          <p:cNvSpPr>
            <a:spLocks noGrp="1"/>
          </p:cNvSpPr>
          <p:nvPr>
            <p:ph type="dt" sz="half" idx="10"/>
          </p:nvPr>
        </p:nvSpPr>
        <p:spPr/>
        <p:txBody>
          <a:bodyPr/>
          <a:lstStyle/>
          <a:p>
            <a:fld id="{BF10B246-E9C9-4969-B315-AAFAC56D2BC3}" type="datetime1">
              <a:rPr lang="en-US" smtClean="0"/>
              <a:pPr/>
              <a:t>8/21/2019</a:t>
            </a:fld>
            <a:endParaRPr lang="en-US"/>
          </a:p>
        </p:txBody>
      </p:sp>
      <p:sp>
        <p:nvSpPr>
          <p:cNvPr id="5" name="Slide Number Placeholder 4">
            <a:extLst>
              <a:ext uri="{FF2B5EF4-FFF2-40B4-BE49-F238E27FC236}">
                <a16:creationId xmlns:a16="http://schemas.microsoft.com/office/drawing/2014/main" id="{43F61716-DAA0-4048-89A2-3D0F6E8540BC}"/>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24</a:t>
            </a:fld>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2346C703-8C44-4307-8A21-7CC14266C77C}"/>
              </a:ext>
            </a:extLst>
          </p:cNvPr>
          <p:cNvSpPr>
            <a:spLocks noGrp="1"/>
          </p:cNvSpPr>
          <p:nvPr>
            <p:ph type="body" sz="quarter" idx="13"/>
          </p:nvPr>
        </p:nvSpPr>
        <p:spPr/>
        <p:txBody>
          <a:bodyPr/>
          <a:lstStyle/>
          <a:p>
            <a:r>
              <a:rPr lang="en-US"/>
              <a:t>Site Technology Readiness Checklist</a:t>
            </a:r>
          </a:p>
        </p:txBody>
      </p:sp>
      <p:sp>
        <p:nvSpPr>
          <p:cNvPr id="9" name="Text Placeholder 8">
            <a:extLst>
              <a:ext uri="{FF2B5EF4-FFF2-40B4-BE49-F238E27FC236}">
                <a16:creationId xmlns:a16="http://schemas.microsoft.com/office/drawing/2014/main" id="{5A5C969A-0E70-4D3D-8763-1A1FDA50884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72622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841EA74-40AA-4D9F-A900-D7888E6284C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7300678"/>
              </p:ext>
            </p:extLst>
          </p:nvPr>
        </p:nvGraphicFramePr>
        <p:xfrm>
          <a:off x="667638" y="1571349"/>
          <a:ext cx="833026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A712C00-A90D-4A49-9002-411C4E0423AF}"/>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F46C74D3-7ADC-4F61-A6CD-B26C7D57B5A2}"/>
              </a:ext>
            </a:extLst>
          </p:cNvPr>
          <p:cNvSpPr>
            <a:spLocks noGrp="1"/>
          </p:cNvSpPr>
          <p:nvPr>
            <p:ph type="sldNum" sz="quarter" idx="12"/>
          </p:nvPr>
        </p:nvSpPr>
        <p:spPr/>
        <p:txBody>
          <a:bodyPr/>
          <a:lstStyle/>
          <a:p>
            <a:fld id="{48F63A3B-78C7-47BE-AE5E-E10140E04643}" type="slidenum">
              <a:rPr lang="en-US" smtClean="0"/>
              <a:pPr/>
              <a:t>25</a:t>
            </a:fld>
            <a:endParaRPr lang="en-US"/>
          </a:p>
        </p:txBody>
      </p:sp>
      <p:sp>
        <p:nvSpPr>
          <p:cNvPr id="5" name="Text Placeholder 4">
            <a:extLst>
              <a:ext uri="{FF2B5EF4-FFF2-40B4-BE49-F238E27FC236}">
                <a16:creationId xmlns:a16="http://schemas.microsoft.com/office/drawing/2014/main" id="{B72CEA6E-CD68-49C1-9DFB-4C01210345B7}"/>
              </a:ext>
            </a:extLst>
          </p:cNvPr>
          <p:cNvSpPr>
            <a:spLocks noGrp="1"/>
          </p:cNvSpPr>
          <p:nvPr>
            <p:ph type="body" sz="quarter" idx="13"/>
          </p:nvPr>
        </p:nvSpPr>
        <p:spPr/>
        <p:txBody>
          <a:bodyPr/>
          <a:lstStyle/>
          <a:p>
            <a:r>
              <a:rPr lang="en-US"/>
              <a:t>Technology Planning</a:t>
            </a:r>
          </a:p>
        </p:txBody>
      </p:sp>
      <p:sp>
        <p:nvSpPr>
          <p:cNvPr id="6" name="Text Placeholder 5">
            <a:extLst>
              <a:ext uri="{FF2B5EF4-FFF2-40B4-BE49-F238E27FC236}">
                <a16:creationId xmlns:a16="http://schemas.microsoft.com/office/drawing/2014/main" id="{A6848430-9872-4471-A655-60ED261678DA}"/>
              </a:ext>
            </a:extLst>
          </p:cNvPr>
          <p:cNvSpPr>
            <a:spLocks noGrp="1"/>
          </p:cNvSpPr>
          <p:nvPr>
            <p:ph type="body" sz="quarter" idx="14"/>
          </p:nvPr>
        </p:nvSpPr>
        <p:spPr/>
        <p:txBody>
          <a:bodyPr/>
          <a:lstStyle/>
          <a:p>
            <a:r>
              <a:rPr lang="en-US"/>
              <a:t>2-3 Months Out</a:t>
            </a:r>
          </a:p>
        </p:txBody>
      </p:sp>
    </p:spTree>
    <p:extLst>
      <p:ext uri="{BB962C8B-B14F-4D97-AF65-F5344CB8AC3E}">
        <p14:creationId xmlns:p14="http://schemas.microsoft.com/office/powerpoint/2010/main" val="2407440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712C00-A90D-4A49-9002-411C4E0423AF}"/>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F46C74D3-7ADC-4F61-A6CD-B26C7D57B5A2}"/>
              </a:ext>
            </a:extLst>
          </p:cNvPr>
          <p:cNvSpPr>
            <a:spLocks noGrp="1"/>
          </p:cNvSpPr>
          <p:nvPr>
            <p:ph type="sldNum" sz="quarter" idx="12"/>
          </p:nvPr>
        </p:nvSpPr>
        <p:spPr/>
        <p:txBody>
          <a:bodyPr/>
          <a:lstStyle/>
          <a:p>
            <a:fld id="{48F63A3B-78C7-47BE-AE5E-E10140E04643}" type="slidenum">
              <a:rPr lang="en-US" smtClean="0"/>
              <a:pPr/>
              <a:t>26</a:t>
            </a:fld>
            <a:endParaRPr lang="en-US"/>
          </a:p>
        </p:txBody>
      </p:sp>
      <p:sp>
        <p:nvSpPr>
          <p:cNvPr id="5" name="Text Placeholder 4">
            <a:extLst>
              <a:ext uri="{FF2B5EF4-FFF2-40B4-BE49-F238E27FC236}">
                <a16:creationId xmlns:a16="http://schemas.microsoft.com/office/drawing/2014/main" id="{B72CEA6E-CD68-49C1-9DFB-4C01210345B7}"/>
              </a:ext>
            </a:extLst>
          </p:cNvPr>
          <p:cNvSpPr>
            <a:spLocks noGrp="1"/>
          </p:cNvSpPr>
          <p:nvPr>
            <p:ph type="body" sz="quarter" idx="13"/>
          </p:nvPr>
        </p:nvSpPr>
        <p:spPr/>
        <p:txBody>
          <a:bodyPr/>
          <a:lstStyle/>
          <a:p>
            <a:r>
              <a:rPr lang="en-US"/>
              <a:t>Technology Planning</a:t>
            </a:r>
          </a:p>
        </p:txBody>
      </p:sp>
      <p:sp>
        <p:nvSpPr>
          <p:cNvPr id="6" name="Text Placeholder 5">
            <a:extLst>
              <a:ext uri="{FF2B5EF4-FFF2-40B4-BE49-F238E27FC236}">
                <a16:creationId xmlns:a16="http://schemas.microsoft.com/office/drawing/2014/main" id="{A6848430-9872-4471-A655-60ED261678DA}"/>
              </a:ext>
            </a:extLst>
          </p:cNvPr>
          <p:cNvSpPr>
            <a:spLocks noGrp="1"/>
          </p:cNvSpPr>
          <p:nvPr>
            <p:ph type="body" sz="quarter" idx="14"/>
          </p:nvPr>
        </p:nvSpPr>
        <p:spPr/>
        <p:txBody>
          <a:bodyPr/>
          <a:lstStyle/>
          <a:p>
            <a:r>
              <a:rPr lang="en-US"/>
              <a:t>1-2 Months Before Testing</a:t>
            </a:r>
          </a:p>
        </p:txBody>
      </p:sp>
      <p:graphicFrame>
        <p:nvGraphicFramePr>
          <p:cNvPr id="9" name="Content Placeholder 8">
            <a:extLst>
              <a:ext uri="{FF2B5EF4-FFF2-40B4-BE49-F238E27FC236}">
                <a16:creationId xmlns:a16="http://schemas.microsoft.com/office/drawing/2014/main" id="{737235CC-71E7-4637-ACB7-AD965224CA9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006889224"/>
              </p:ext>
            </p:extLst>
          </p:nvPr>
        </p:nvGraphicFramePr>
        <p:xfrm>
          <a:off x="667638" y="1647545"/>
          <a:ext cx="847636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04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56AD869-5193-4972-A5BB-FD503708636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13355392"/>
              </p:ext>
            </p:extLst>
          </p:nvPr>
        </p:nvGraphicFramePr>
        <p:xfrm>
          <a:off x="667638" y="1481345"/>
          <a:ext cx="8476362" cy="478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A712C00-A90D-4A49-9002-411C4E0423AF}"/>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F46C74D3-7ADC-4F61-A6CD-B26C7D57B5A2}"/>
              </a:ext>
            </a:extLst>
          </p:cNvPr>
          <p:cNvSpPr>
            <a:spLocks noGrp="1"/>
          </p:cNvSpPr>
          <p:nvPr>
            <p:ph type="sldNum" sz="quarter" idx="12"/>
          </p:nvPr>
        </p:nvSpPr>
        <p:spPr/>
        <p:txBody>
          <a:bodyPr/>
          <a:lstStyle/>
          <a:p>
            <a:fld id="{48F63A3B-78C7-47BE-AE5E-E10140E04643}" type="slidenum">
              <a:rPr lang="en-US" smtClean="0"/>
              <a:pPr/>
              <a:t>27</a:t>
            </a:fld>
            <a:endParaRPr lang="en-US"/>
          </a:p>
        </p:txBody>
      </p:sp>
      <p:sp>
        <p:nvSpPr>
          <p:cNvPr id="5" name="Text Placeholder 4">
            <a:extLst>
              <a:ext uri="{FF2B5EF4-FFF2-40B4-BE49-F238E27FC236}">
                <a16:creationId xmlns:a16="http://schemas.microsoft.com/office/drawing/2014/main" id="{B72CEA6E-CD68-49C1-9DFB-4C01210345B7}"/>
              </a:ext>
            </a:extLst>
          </p:cNvPr>
          <p:cNvSpPr>
            <a:spLocks noGrp="1"/>
          </p:cNvSpPr>
          <p:nvPr>
            <p:ph type="body" sz="quarter" idx="13"/>
          </p:nvPr>
        </p:nvSpPr>
        <p:spPr/>
        <p:txBody>
          <a:bodyPr/>
          <a:lstStyle/>
          <a:p>
            <a:r>
              <a:rPr lang="en-US"/>
              <a:t>Technology Planning</a:t>
            </a:r>
          </a:p>
        </p:txBody>
      </p:sp>
      <p:sp>
        <p:nvSpPr>
          <p:cNvPr id="6" name="Text Placeholder 5">
            <a:extLst>
              <a:ext uri="{FF2B5EF4-FFF2-40B4-BE49-F238E27FC236}">
                <a16:creationId xmlns:a16="http://schemas.microsoft.com/office/drawing/2014/main" id="{A6848430-9872-4471-A655-60ED261678DA}"/>
              </a:ext>
            </a:extLst>
          </p:cNvPr>
          <p:cNvSpPr>
            <a:spLocks noGrp="1"/>
          </p:cNvSpPr>
          <p:nvPr>
            <p:ph type="body" sz="quarter" idx="14"/>
          </p:nvPr>
        </p:nvSpPr>
        <p:spPr/>
        <p:txBody>
          <a:bodyPr/>
          <a:lstStyle/>
          <a:p>
            <a:r>
              <a:rPr lang="en-US"/>
              <a:t>2-4 Weeks Before Testing</a:t>
            </a:r>
          </a:p>
        </p:txBody>
      </p:sp>
    </p:spTree>
    <p:extLst>
      <p:ext uri="{BB962C8B-B14F-4D97-AF65-F5344CB8AC3E}">
        <p14:creationId xmlns:p14="http://schemas.microsoft.com/office/powerpoint/2010/main" val="1648797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C383686-0452-4103-BF60-DD261129B59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74037219"/>
              </p:ext>
            </p:extLst>
          </p:nvPr>
        </p:nvGraphicFramePr>
        <p:xfrm>
          <a:off x="667637" y="1580225"/>
          <a:ext cx="8405341"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A712C00-A90D-4A49-9002-411C4E0423AF}"/>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F46C74D3-7ADC-4F61-A6CD-B26C7D57B5A2}"/>
              </a:ext>
            </a:extLst>
          </p:cNvPr>
          <p:cNvSpPr>
            <a:spLocks noGrp="1"/>
          </p:cNvSpPr>
          <p:nvPr>
            <p:ph type="sldNum" sz="quarter" idx="12"/>
          </p:nvPr>
        </p:nvSpPr>
        <p:spPr/>
        <p:txBody>
          <a:bodyPr/>
          <a:lstStyle/>
          <a:p>
            <a:fld id="{48F63A3B-78C7-47BE-AE5E-E10140E04643}" type="slidenum">
              <a:rPr lang="en-US" smtClean="0"/>
              <a:pPr/>
              <a:t>28</a:t>
            </a:fld>
            <a:endParaRPr lang="en-US"/>
          </a:p>
        </p:txBody>
      </p:sp>
      <p:sp>
        <p:nvSpPr>
          <p:cNvPr id="5" name="Text Placeholder 4">
            <a:extLst>
              <a:ext uri="{FF2B5EF4-FFF2-40B4-BE49-F238E27FC236}">
                <a16:creationId xmlns:a16="http://schemas.microsoft.com/office/drawing/2014/main" id="{B72CEA6E-CD68-49C1-9DFB-4C01210345B7}"/>
              </a:ext>
            </a:extLst>
          </p:cNvPr>
          <p:cNvSpPr>
            <a:spLocks noGrp="1"/>
          </p:cNvSpPr>
          <p:nvPr>
            <p:ph type="body" sz="quarter" idx="13"/>
          </p:nvPr>
        </p:nvSpPr>
        <p:spPr/>
        <p:txBody>
          <a:bodyPr/>
          <a:lstStyle/>
          <a:p>
            <a:r>
              <a:rPr lang="en-US"/>
              <a:t>Technology Planning</a:t>
            </a:r>
          </a:p>
        </p:txBody>
      </p:sp>
      <p:sp>
        <p:nvSpPr>
          <p:cNvPr id="6" name="Text Placeholder 5">
            <a:extLst>
              <a:ext uri="{FF2B5EF4-FFF2-40B4-BE49-F238E27FC236}">
                <a16:creationId xmlns:a16="http://schemas.microsoft.com/office/drawing/2014/main" id="{A6848430-9872-4471-A655-60ED261678DA}"/>
              </a:ext>
            </a:extLst>
          </p:cNvPr>
          <p:cNvSpPr>
            <a:spLocks noGrp="1"/>
          </p:cNvSpPr>
          <p:nvPr>
            <p:ph type="body" sz="quarter" idx="14"/>
          </p:nvPr>
        </p:nvSpPr>
        <p:spPr/>
        <p:txBody>
          <a:bodyPr/>
          <a:lstStyle/>
          <a:p>
            <a:r>
              <a:rPr lang="en-US"/>
              <a:t>1-2 Weeks Before Testing</a:t>
            </a:r>
          </a:p>
        </p:txBody>
      </p:sp>
    </p:spTree>
    <p:extLst>
      <p:ext uri="{BB962C8B-B14F-4D97-AF65-F5344CB8AC3E}">
        <p14:creationId xmlns:p14="http://schemas.microsoft.com/office/powerpoint/2010/main" val="353974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AD660A8-093D-4AF7-9ED8-C18FECF5409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93176161"/>
              </p:ext>
            </p:extLst>
          </p:nvPr>
        </p:nvGraphicFramePr>
        <p:xfrm>
          <a:off x="667638" y="1571349"/>
          <a:ext cx="833026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A712C00-A90D-4A49-9002-411C4E0423AF}"/>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F46C74D3-7ADC-4F61-A6CD-B26C7D57B5A2}"/>
              </a:ext>
            </a:extLst>
          </p:cNvPr>
          <p:cNvSpPr>
            <a:spLocks noGrp="1"/>
          </p:cNvSpPr>
          <p:nvPr>
            <p:ph type="sldNum" sz="quarter" idx="12"/>
          </p:nvPr>
        </p:nvSpPr>
        <p:spPr/>
        <p:txBody>
          <a:bodyPr/>
          <a:lstStyle/>
          <a:p>
            <a:fld id="{48F63A3B-78C7-47BE-AE5E-E10140E04643}" type="slidenum">
              <a:rPr lang="en-US" smtClean="0"/>
              <a:pPr/>
              <a:t>29</a:t>
            </a:fld>
            <a:endParaRPr lang="en-US"/>
          </a:p>
        </p:txBody>
      </p:sp>
      <p:sp>
        <p:nvSpPr>
          <p:cNvPr id="5" name="Text Placeholder 4">
            <a:extLst>
              <a:ext uri="{FF2B5EF4-FFF2-40B4-BE49-F238E27FC236}">
                <a16:creationId xmlns:a16="http://schemas.microsoft.com/office/drawing/2014/main" id="{B72CEA6E-CD68-49C1-9DFB-4C01210345B7}"/>
              </a:ext>
            </a:extLst>
          </p:cNvPr>
          <p:cNvSpPr>
            <a:spLocks noGrp="1"/>
          </p:cNvSpPr>
          <p:nvPr>
            <p:ph type="body" sz="quarter" idx="13"/>
          </p:nvPr>
        </p:nvSpPr>
        <p:spPr/>
        <p:txBody>
          <a:bodyPr/>
          <a:lstStyle/>
          <a:p>
            <a:r>
              <a:rPr lang="en-US"/>
              <a:t>Technology Planning</a:t>
            </a:r>
          </a:p>
        </p:txBody>
      </p:sp>
      <p:sp>
        <p:nvSpPr>
          <p:cNvPr id="6" name="Text Placeholder 5">
            <a:extLst>
              <a:ext uri="{FF2B5EF4-FFF2-40B4-BE49-F238E27FC236}">
                <a16:creationId xmlns:a16="http://schemas.microsoft.com/office/drawing/2014/main" id="{A6848430-9872-4471-A655-60ED261678DA}"/>
              </a:ext>
            </a:extLst>
          </p:cNvPr>
          <p:cNvSpPr>
            <a:spLocks noGrp="1"/>
          </p:cNvSpPr>
          <p:nvPr>
            <p:ph type="body" sz="quarter" idx="14"/>
          </p:nvPr>
        </p:nvSpPr>
        <p:spPr/>
        <p:txBody>
          <a:bodyPr/>
          <a:lstStyle/>
          <a:p>
            <a:r>
              <a:rPr lang="en-US"/>
              <a:t>Day of Testing</a:t>
            </a:r>
          </a:p>
        </p:txBody>
      </p:sp>
    </p:spTree>
    <p:extLst>
      <p:ext uri="{BB962C8B-B14F-4D97-AF65-F5344CB8AC3E}">
        <p14:creationId xmlns:p14="http://schemas.microsoft.com/office/powerpoint/2010/main" val="364816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17" y="1233608"/>
            <a:ext cx="5847164" cy="1987336"/>
          </a:xfrm>
        </p:spPr>
        <p:txBody>
          <a:bodyPr/>
          <a:lstStyle/>
          <a:p>
            <a:r>
              <a:rPr lang="en-US"/>
              <a:t>Developing the Local Testing Calendar</a:t>
            </a:r>
          </a:p>
        </p:txBody>
      </p:sp>
    </p:spTree>
    <p:extLst>
      <p:ext uri="{BB962C8B-B14F-4D97-AF65-F5344CB8AC3E}">
        <p14:creationId xmlns:p14="http://schemas.microsoft.com/office/powerpoint/2010/main" val="53938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929" y="1262090"/>
            <a:ext cx="6543778" cy="1987336"/>
          </a:xfrm>
        </p:spPr>
        <p:txBody>
          <a:bodyPr/>
          <a:lstStyle/>
          <a:p>
            <a:r>
              <a:rPr lang="en-US"/>
              <a:t>Training Expectations</a:t>
            </a:r>
          </a:p>
        </p:txBody>
      </p:sp>
    </p:spTree>
    <p:extLst>
      <p:ext uri="{BB962C8B-B14F-4D97-AF65-F5344CB8AC3E}">
        <p14:creationId xmlns:p14="http://schemas.microsoft.com/office/powerpoint/2010/main" val="195497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9BEA28-6710-4453-837E-818C89704D4B}"/>
              </a:ext>
            </a:extLst>
          </p:cNvPr>
          <p:cNvSpPr>
            <a:spLocks noGrp="1"/>
          </p:cNvSpPr>
          <p:nvPr>
            <p:ph type="body" sz="quarter" idx="13"/>
          </p:nvPr>
        </p:nvSpPr>
        <p:spPr/>
        <p:txBody>
          <a:bodyPr/>
          <a:lstStyle/>
          <a:p>
            <a:r>
              <a:rPr lang="en-US" sz="2400"/>
              <a:t>Develop a Training Hierarchy and Timeline</a:t>
            </a:r>
          </a:p>
        </p:txBody>
      </p:sp>
      <p:sp>
        <p:nvSpPr>
          <p:cNvPr id="24" name="TextBox 23">
            <a:extLst>
              <a:ext uri="{FF2B5EF4-FFF2-40B4-BE49-F238E27FC236}">
                <a16:creationId xmlns:a16="http://schemas.microsoft.com/office/drawing/2014/main" id="{07381366-54A6-40A0-9240-1F0ED61788D8}"/>
              </a:ext>
            </a:extLst>
          </p:cNvPr>
          <p:cNvSpPr txBox="1"/>
          <p:nvPr/>
        </p:nvSpPr>
        <p:spPr>
          <a:xfrm>
            <a:off x="3118986" y="1034842"/>
            <a:ext cx="2148289" cy="369332"/>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State Training to</a:t>
            </a:r>
          </a:p>
        </p:txBody>
      </p:sp>
      <p:cxnSp>
        <p:nvCxnSpPr>
          <p:cNvPr id="26" name="Straight Connector 25">
            <a:extLst>
              <a:ext uri="{FF2B5EF4-FFF2-40B4-BE49-F238E27FC236}">
                <a16:creationId xmlns:a16="http://schemas.microsoft.com/office/drawing/2014/main" id="{026EB43C-DB6D-4079-AA91-63C3F813CCC4}"/>
              </a:ext>
              <a:ext uri="{C183D7F6-B498-43B3-948B-1728B52AA6E4}">
                <adec:decorative xmlns:adec="http://schemas.microsoft.com/office/drawing/2017/decorative" val="1"/>
              </a:ext>
            </a:extLst>
          </p:cNvPr>
          <p:cNvCxnSpPr>
            <a:cxnSpLocks/>
            <a:stCxn id="32" idx="0"/>
            <a:endCxn id="24" idx="2"/>
          </p:cNvCxnSpPr>
          <p:nvPr/>
        </p:nvCxnSpPr>
        <p:spPr>
          <a:xfrm flipV="1">
            <a:off x="4193131" y="1404174"/>
            <a:ext cx="0" cy="32543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BCABE77-6767-4BF5-951A-DDD722446032}"/>
              </a:ext>
            </a:extLst>
          </p:cNvPr>
          <p:cNvSpPr txBox="1"/>
          <p:nvPr/>
        </p:nvSpPr>
        <p:spPr>
          <a:xfrm>
            <a:off x="3118986" y="1729607"/>
            <a:ext cx="2148289" cy="923330"/>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System Test and Technology Coordinator</a:t>
            </a:r>
          </a:p>
        </p:txBody>
      </p:sp>
      <p:cxnSp>
        <p:nvCxnSpPr>
          <p:cNvPr id="33" name="Straight Connector 32">
            <a:extLst>
              <a:ext uri="{FF2B5EF4-FFF2-40B4-BE49-F238E27FC236}">
                <a16:creationId xmlns:a16="http://schemas.microsoft.com/office/drawing/2014/main" id="{8F6904BA-4500-496C-A2DA-C3D40EBDF074}"/>
              </a:ext>
              <a:ext uri="{C183D7F6-B498-43B3-948B-1728B52AA6E4}">
                <adec:decorative xmlns:adec="http://schemas.microsoft.com/office/drawing/2017/decorative" val="1"/>
              </a:ext>
            </a:extLst>
          </p:cNvPr>
          <p:cNvCxnSpPr>
            <a:cxnSpLocks/>
            <a:stCxn id="70" idx="0"/>
            <a:endCxn id="32" idx="2"/>
          </p:cNvCxnSpPr>
          <p:nvPr/>
        </p:nvCxnSpPr>
        <p:spPr>
          <a:xfrm flipV="1">
            <a:off x="4193131" y="2652937"/>
            <a:ext cx="0" cy="179802"/>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D0F1D10-EB4C-4B70-B191-CFE18D9D4C4B}"/>
              </a:ext>
            </a:extLst>
          </p:cNvPr>
          <p:cNvSpPr txBox="1"/>
          <p:nvPr/>
        </p:nvSpPr>
        <p:spPr>
          <a:xfrm>
            <a:off x="5675590" y="1729607"/>
            <a:ext cx="2148289" cy="646331"/>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District Staff as Appropriate</a:t>
            </a:r>
          </a:p>
        </p:txBody>
      </p:sp>
      <p:cxnSp>
        <p:nvCxnSpPr>
          <p:cNvPr id="37" name="Straight Connector 36">
            <a:extLst>
              <a:ext uri="{FF2B5EF4-FFF2-40B4-BE49-F238E27FC236}">
                <a16:creationId xmlns:a16="http://schemas.microsoft.com/office/drawing/2014/main" id="{6AC4FF1D-FFDB-46E4-95CB-5E291A02853C}"/>
              </a:ext>
              <a:ext uri="{C183D7F6-B498-43B3-948B-1728B52AA6E4}">
                <adec:decorative xmlns:adec="http://schemas.microsoft.com/office/drawing/2017/decorative" val="1"/>
              </a:ext>
            </a:extLst>
          </p:cNvPr>
          <p:cNvCxnSpPr>
            <a:cxnSpLocks/>
            <a:stCxn id="36" idx="1"/>
          </p:cNvCxnSpPr>
          <p:nvPr/>
        </p:nvCxnSpPr>
        <p:spPr>
          <a:xfrm flipH="1">
            <a:off x="5267275" y="2052773"/>
            <a:ext cx="40831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64255E-36DF-422E-975D-DBBB1E75A769}"/>
              </a:ext>
              <a:ext uri="{C183D7F6-B498-43B3-948B-1728B52AA6E4}">
                <adec:decorative xmlns:adec="http://schemas.microsoft.com/office/drawing/2017/decorative" val="1"/>
              </a:ext>
            </a:extLst>
          </p:cNvPr>
          <p:cNvCxnSpPr>
            <a:cxnSpLocks/>
            <a:stCxn id="47" idx="0"/>
            <a:endCxn id="32" idx="1"/>
          </p:cNvCxnSpPr>
          <p:nvPr/>
        </p:nvCxnSpPr>
        <p:spPr>
          <a:xfrm flipV="1">
            <a:off x="1882616" y="2191272"/>
            <a:ext cx="1236370" cy="641467"/>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42E2BC-8D60-4C3B-B747-965259221E1B}"/>
              </a:ext>
              <a:ext uri="{C183D7F6-B498-43B3-948B-1728B52AA6E4}">
                <adec:decorative xmlns:adec="http://schemas.microsoft.com/office/drawing/2017/decorative" val="1"/>
              </a:ext>
            </a:extLst>
          </p:cNvPr>
          <p:cNvCxnSpPr>
            <a:cxnSpLocks/>
            <a:stCxn id="73" idx="0"/>
            <a:endCxn id="32" idx="3"/>
          </p:cNvCxnSpPr>
          <p:nvPr/>
        </p:nvCxnSpPr>
        <p:spPr>
          <a:xfrm flipH="1" flipV="1">
            <a:off x="5267275" y="2191272"/>
            <a:ext cx="1241552" cy="641467"/>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F29C5EE-F458-46F2-95F2-934F32E05950}"/>
              </a:ext>
            </a:extLst>
          </p:cNvPr>
          <p:cNvSpPr txBox="1"/>
          <p:nvPr/>
        </p:nvSpPr>
        <p:spPr>
          <a:xfrm>
            <a:off x="779096" y="2832739"/>
            <a:ext cx="2207039" cy="1200329"/>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School A Test Coordinator and Technology Specialist</a:t>
            </a:r>
          </a:p>
        </p:txBody>
      </p:sp>
      <p:cxnSp>
        <p:nvCxnSpPr>
          <p:cNvPr id="50" name="Straight Connector 49">
            <a:extLst>
              <a:ext uri="{FF2B5EF4-FFF2-40B4-BE49-F238E27FC236}">
                <a16:creationId xmlns:a16="http://schemas.microsoft.com/office/drawing/2014/main" id="{191D0F52-E077-49A1-B4F7-578C544075B1}"/>
              </a:ext>
              <a:ext uri="{C183D7F6-B498-43B3-948B-1728B52AA6E4}">
                <adec:decorative xmlns:adec="http://schemas.microsoft.com/office/drawing/2017/decorative" val="1"/>
              </a:ext>
            </a:extLst>
          </p:cNvPr>
          <p:cNvCxnSpPr>
            <a:cxnSpLocks/>
            <a:stCxn id="56" idx="0"/>
            <a:endCxn id="47" idx="2"/>
          </p:cNvCxnSpPr>
          <p:nvPr/>
        </p:nvCxnSpPr>
        <p:spPr>
          <a:xfrm flipV="1">
            <a:off x="1882616" y="4033068"/>
            <a:ext cx="0" cy="18467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1C88BD6-1BC5-463B-9618-0767A0A87BB6}"/>
              </a:ext>
            </a:extLst>
          </p:cNvPr>
          <p:cNvSpPr txBox="1"/>
          <p:nvPr/>
        </p:nvSpPr>
        <p:spPr>
          <a:xfrm>
            <a:off x="779096" y="4217739"/>
            <a:ext cx="2207039"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All - Test Security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Examiners – Administration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Students – Online Items and Tools</a:t>
            </a:r>
          </a:p>
        </p:txBody>
      </p:sp>
      <p:sp>
        <p:nvSpPr>
          <p:cNvPr id="70" name="TextBox 69">
            <a:extLst>
              <a:ext uri="{FF2B5EF4-FFF2-40B4-BE49-F238E27FC236}">
                <a16:creationId xmlns:a16="http://schemas.microsoft.com/office/drawing/2014/main" id="{77496E7C-7563-480A-8299-2A692F3AFCA4}"/>
              </a:ext>
            </a:extLst>
          </p:cNvPr>
          <p:cNvSpPr txBox="1"/>
          <p:nvPr/>
        </p:nvSpPr>
        <p:spPr>
          <a:xfrm>
            <a:off x="3089611" y="2832739"/>
            <a:ext cx="2207039" cy="1200329"/>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School B Test Coordinator and Technology Specialist</a:t>
            </a:r>
          </a:p>
        </p:txBody>
      </p:sp>
      <p:cxnSp>
        <p:nvCxnSpPr>
          <p:cNvPr id="71" name="Straight Connector 70">
            <a:extLst>
              <a:ext uri="{FF2B5EF4-FFF2-40B4-BE49-F238E27FC236}">
                <a16:creationId xmlns:a16="http://schemas.microsoft.com/office/drawing/2014/main" id="{79905C31-69F4-42B0-9E5B-85AD71530AAD}"/>
              </a:ext>
              <a:ext uri="{C183D7F6-B498-43B3-948B-1728B52AA6E4}">
                <adec:decorative xmlns:adec="http://schemas.microsoft.com/office/drawing/2017/decorative" val="1"/>
              </a:ext>
            </a:extLst>
          </p:cNvPr>
          <p:cNvCxnSpPr>
            <a:cxnSpLocks/>
            <a:stCxn id="72" idx="0"/>
            <a:endCxn id="70" idx="2"/>
          </p:cNvCxnSpPr>
          <p:nvPr/>
        </p:nvCxnSpPr>
        <p:spPr>
          <a:xfrm flipV="1">
            <a:off x="4193131" y="4033068"/>
            <a:ext cx="0" cy="18467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32B918C-9CBD-45AD-AB59-9D71E98676BA}"/>
              </a:ext>
            </a:extLst>
          </p:cNvPr>
          <p:cNvSpPr txBox="1"/>
          <p:nvPr/>
        </p:nvSpPr>
        <p:spPr>
          <a:xfrm>
            <a:off x="3089611" y="4217739"/>
            <a:ext cx="2207039"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All - Test Security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Examiners – Administration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Students – Online Items and Tools</a:t>
            </a:r>
          </a:p>
        </p:txBody>
      </p:sp>
      <p:sp>
        <p:nvSpPr>
          <p:cNvPr id="73" name="TextBox 72">
            <a:extLst>
              <a:ext uri="{FF2B5EF4-FFF2-40B4-BE49-F238E27FC236}">
                <a16:creationId xmlns:a16="http://schemas.microsoft.com/office/drawing/2014/main" id="{E2EA2957-386A-446E-BCCD-09F3CEA85099}"/>
              </a:ext>
            </a:extLst>
          </p:cNvPr>
          <p:cNvSpPr txBox="1"/>
          <p:nvPr/>
        </p:nvSpPr>
        <p:spPr>
          <a:xfrm>
            <a:off x="5405307" y="2832739"/>
            <a:ext cx="2207039" cy="1200329"/>
          </a:xfrm>
          <a:prstGeom prst="rect">
            <a:avLst/>
          </a:prstGeom>
          <a:noFill/>
          <a:ln>
            <a:solidFill>
              <a:schemeClr val="accent1"/>
            </a:solidFill>
          </a:ln>
        </p:spPr>
        <p:txBody>
          <a:bodyPr wrap="square" rtlCol="0">
            <a:spAutoFit/>
          </a:bodyPr>
          <a:lstStyle/>
          <a:p>
            <a:pPr algn="ctr"/>
            <a:r>
              <a:rPr lang="en-US">
                <a:latin typeface="Arial" panose="020B0604020202020204" pitchFamily="34" charset="0"/>
                <a:cs typeface="Arial" panose="020B0604020202020204" pitchFamily="34" charset="0"/>
              </a:rPr>
              <a:t>School C Test Coordinator and Technology Specialist</a:t>
            </a:r>
          </a:p>
        </p:txBody>
      </p:sp>
      <p:cxnSp>
        <p:nvCxnSpPr>
          <p:cNvPr id="74" name="Straight Connector 73">
            <a:extLst>
              <a:ext uri="{FF2B5EF4-FFF2-40B4-BE49-F238E27FC236}">
                <a16:creationId xmlns:a16="http://schemas.microsoft.com/office/drawing/2014/main" id="{D7A45DCE-D13F-430A-A9A8-6BAE1EF03DC2}"/>
              </a:ext>
              <a:ext uri="{C183D7F6-B498-43B3-948B-1728B52AA6E4}">
                <adec:decorative xmlns:adec="http://schemas.microsoft.com/office/drawing/2017/decorative" val="1"/>
              </a:ext>
            </a:extLst>
          </p:cNvPr>
          <p:cNvCxnSpPr>
            <a:cxnSpLocks/>
            <a:stCxn id="75" idx="0"/>
            <a:endCxn id="73" idx="2"/>
          </p:cNvCxnSpPr>
          <p:nvPr/>
        </p:nvCxnSpPr>
        <p:spPr>
          <a:xfrm flipV="1">
            <a:off x="6508827" y="4033068"/>
            <a:ext cx="0" cy="184671"/>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0D3475D-B49E-41C8-BA13-8A94EB0A832F}"/>
              </a:ext>
            </a:extLst>
          </p:cNvPr>
          <p:cNvSpPr txBox="1"/>
          <p:nvPr/>
        </p:nvSpPr>
        <p:spPr>
          <a:xfrm>
            <a:off x="5405307" y="4217739"/>
            <a:ext cx="2207039"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All - Test Security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Examiners – Administration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Students – Online Items and Tools</a:t>
            </a:r>
          </a:p>
        </p:txBody>
      </p:sp>
      <p:sp>
        <p:nvSpPr>
          <p:cNvPr id="4" name="Date Placeholder 3">
            <a:extLst>
              <a:ext uri="{FF2B5EF4-FFF2-40B4-BE49-F238E27FC236}">
                <a16:creationId xmlns:a16="http://schemas.microsoft.com/office/drawing/2014/main" id="{BA51F2BA-5205-4BE9-A9DD-45767036E95F}"/>
              </a:ext>
            </a:extLst>
          </p:cNvPr>
          <p:cNvSpPr>
            <a:spLocks noGrp="1"/>
          </p:cNvSpPr>
          <p:nvPr>
            <p:ph type="dt" sz="half" idx="10"/>
          </p:nvPr>
        </p:nvSpPr>
        <p:spPr/>
        <p:txBody>
          <a:bodyPr/>
          <a:lstStyle/>
          <a:p>
            <a:fld id="{B19208A0-782D-43F6-B7ED-5A11B5F6B61B}" type="datetime1">
              <a:rPr lang="en-US" smtClean="0"/>
              <a:t>8/21/2019</a:t>
            </a:fld>
            <a:endParaRPr lang="en-US"/>
          </a:p>
        </p:txBody>
      </p:sp>
      <p:sp>
        <p:nvSpPr>
          <p:cNvPr id="6" name="Slide Number Placeholder 5">
            <a:extLst>
              <a:ext uri="{FF2B5EF4-FFF2-40B4-BE49-F238E27FC236}">
                <a16:creationId xmlns:a16="http://schemas.microsoft.com/office/drawing/2014/main" id="{7024549A-0DB3-42A2-AAF4-1E3F14FA8451}"/>
              </a:ext>
            </a:extLst>
          </p:cNvPr>
          <p:cNvSpPr>
            <a:spLocks noGrp="1"/>
          </p:cNvSpPr>
          <p:nvPr>
            <p:ph type="sldNum" sz="quarter" idx="12"/>
          </p:nvPr>
        </p:nvSpPr>
        <p:spPr/>
        <p:txBody>
          <a:bodyPr/>
          <a:lstStyle/>
          <a:p>
            <a:fld id="{48F63A3B-78C7-47BE-AE5E-E10140E04643}" type="slidenum">
              <a:rPr lang="en-US" smtClean="0"/>
              <a:pPr/>
              <a:t>31</a:t>
            </a:fld>
            <a:endParaRPr lang="en-US"/>
          </a:p>
        </p:txBody>
      </p:sp>
    </p:spTree>
    <p:extLst>
      <p:ext uri="{BB962C8B-B14F-4D97-AF65-F5344CB8AC3E}">
        <p14:creationId xmlns:p14="http://schemas.microsoft.com/office/powerpoint/2010/main" val="5410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DAD0130-9860-41EE-9CCF-4596B1D4AE3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90019697"/>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F2C9CBA-B32D-41F4-9361-16F0B8A69329}"/>
              </a:ext>
            </a:extLst>
          </p:cNvPr>
          <p:cNvSpPr>
            <a:spLocks noGrp="1"/>
          </p:cNvSpPr>
          <p:nvPr>
            <p:ph type="dt" sz="half" idx="10"/>
          </p:nvPr>
        </p:nvSpPr>
        <p:spPr/>
        <p:txBody>
          <a:bodyPr/>
          <a:lstStyle/>
          <a:p>
            <a:fld id="{11AA0AB6-32AF-4975-AE9C-6DE7750A8553}" type="datetime1">
              <a:rPr lang="en-US" smtClean="0"/>
              <a:pPr/>
              <a:t>8/21/2019</a:t>
            </a:fld>
            <a:endParaRPr lang="en-US"/>
          </a:p>
        </p:txBody>
      </p:sp>
      <p:sp>
        <p:nvSpPr>
          <p:cNvPr id="5" name="Slide Number Placeholder 4">
            <a:extLst>
              <a:ext uri="{FF2B5EF4-FFF2-40B4-BE49-F238E27FC236}">
                <a16:creationId xmlns:a16="http://schemas.microsoft.com/office/drawing/2014/main" id="{EF5CF0CC-0575-46BB-93AD-1BADF04401ED}"/>
              </a:ext>
            </a:extLst>
          </p:cNvPr>
          <p:cNvSpPr>
            <a:spLocks noGrp="1"/>
          </p:cNvSpPr>
          <p:nvPr>
            <p:ph type="sldNum" sz="quarter" idx="12"/>
          </p:nvPr>
        </p:nvSpPr>
        <p:spPr/>
        <p:txBody>
          <a:bodyPr/>
          <a:lstStyle/>
          <a:p>
            <a:fld id="{48F63A3B-78C7-47BE-AE5E-E10140E04643}" type="slidenum">
              <a:rPr lang="en-US" smtClean="0"/>
              <a:pPr/>
              <a:t>32</a:t>
            </a:fld>
            <a:endParaRPr lang="en-US"/>
          </a:p>
        </p:txBody>
      </p:sp>
      <p:sp>
        <p:nvSpPr>
          <p:cNvPr id="7" name="Text Placeholder 6">
            <a:extLst>
              <a:ext uri="{FF2B5EF4-FFF2-40B4-BE49-F238E27FC236}">
                <a16:creationId xmlns:a16="http://schemas.microsoft.com/office/drawing/2014/main" id="{6D2776DE-FF0C-4CFD-853D-EED0CBCD6CD2}"/>
              </a:ext>
            </a:extLst>
          </p:cNvPr>
          <p:cNvSpPr>
            <a:spLocks noGrp="1"/>
          </p:cNvSpPr>
          <p:nvPr>
            <p:ph type="body" sz="quarter" idx="13"/>
          </p:nvPr>
        </p:nvSpPr>
        <p:spPr/>
        <p:txBody>
          <a:bodyPr/>
          <a:lstStyle/>
          <a:p>
            <a:r>
              <a:rPr lang="en-US"/>
              <a:t>Back map local training schedule</a:t>
            </a:r>
          </a:p>
        </p:txBody>
      </p:sp>
      <p:sp>
        <p:nvSpPr>
          <p:cNvPr id="13" name="TextBox 12">
            <a:extLst>
              <a:ext uri="{FF2B5EF4-FFF2-40B4-BE49-F238E27FC236}">
                <a16:creationId xmlns:a16="http://schemas.microsoft.com/office/drawing/2014/main" id="{FFD79F1D-439C-42BF-8652-CAA0DE69C834}"/>
              </a:ext>
            </a:extLst>
          </p:cNvPr>
          <p:cNvSpPr txBox="1"/>
          <p:nvPr/>
        </p:nvSpPr>
        <p:spPr>
          <a:xfrm>
            <a:off x="6389783" y="5067258"/>
            <a:ext cx="2754217" cy="1077218"/>
          </a:xfrm>
          <a:prstGeom prst="rect">
            <a:avLst/>
          </a:prstGeom>
          <a:noFill/>
        </p:spPr>
        <p:txBody>
          <a:bodyPr wrap="square" rtlCol="0">
            <a:spAutoFit/>
          </a:bodyPr>
          <a:lstStyle/>
          <a:p>
            <a:pPr marL="174625" indent="-174625">
              <a:buFont typeface="Arial" panose="020B0604020202020204" pitchFamily="34" charset="0"/>
              <a:buChar char="•"/>
            </a:pPr>
            <a:r>
              <a:rPr lang="en-US" sz="1600">
                <a:latin typeface="Arial" panose="020B0604020202020204" pitchFamily="34" charset="0"/>
                <a:cs typeface="Arial" panose="020B0604020202020204" pitchFamily="34" charset="0"/>
              </a:rPr>
              <a:t>Test and technology setup</a:t>
            </a:r>
          </a:p>
          <a:p>
            <a:pPr marL="174625" indent="-174625">
              <a:buFont typeface="Arial" panose="020B0604020202020204" pitchFamily="34" charset="0"/>
              <a:buChar char="•"/>
            </a:pPr>
            <a:r>
              <a:rPr lang="en-US" sz="1600">
                <a:latin typeface="Arial" panose="020B0604020202020204" pitchFamily="34" charset="0"/>
                <a:cs typeface="Arial" panose="020B0604020202020204" pitchFamily="34" charset="0"/>
              </a:rPr>
              <a:t>Administration procedures</a:t>
            </a:r>
          </a:p>
          <a:p>
            <a:pPr marL="174625" indent="-174625">
              <a:buFont typeface="Arial" panose="020B0604020202020204" pitchFamily="34" charset="0"/>
              <a:buChar char="•"/>
            </a:pPr>
            <a:r>
              <a:rPr lang="en-US" sz="1600">
                <a:latin typeface="Arial" panose="020B0604020202020204" pitchFamily="34" charset="0"/>
                <a:cs typeface="Arial" panose="020B0604020202020204" pitchFamily="34" charset="0"/>
              </a:rPr>
              <a:t>4-6 weeks prior start of state window</a:t>
            </a:r>
          </a:p>
        </p:txBody>
      </p:sp>
    </p:spTree>
    <p:extLst>
      <p:ext uri="{BB962C8B-B14F-4D97-AF65-F5344CB8AC3E}">
        <p14:creationId xmlns:p14="http://schemas.microsoft.com/office/powerpoint/2010/main" val="2814287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BC6D5BA-415A-4891-A795-DFFC97D83A5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255A73-7242-4EB4-8959-F911EE2D7E1A}"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33</a:t>
            </a:fld>
            <a:endParaRPr lang="en-US"/>
          </a:p>
        </p:txBody>
      </p:sp>
      <p:sp>
        <p:nvSpPr>
          <p:cNvPr id="9" name="Text Placeholder 8">
            <a:extLst>
              <a:ext uri="{FF2B5EF4-FFF2-40B4-BE49-F238E27FC236}">
                <a16:creationId xmlns:a16="http://schemas.microsoft.com/office/drawing/2014/main" id="{BF63C682-D785-44E9-942C-FEF51B719595}"/>
              </a:ext>
            </a:extLst>
          </p:cNvPr>
          <p:cNvSpPr>
            <a:spLocks noGrp="1"/>
          </p:cNvSpPr>
          <p:nvPr>
            <p:ph type="body" sz="quarter" idx="13"/>
          </p:nvPr>
        </p:nvSpPr>
        <p:spPr/>
        <p:txBody>
          <a:bodyPr/>
          <a:lstStyle/>
          <a:p>
            <a:r>
              <a:rPr lang="en-US"/>
              <a:t>Test Security</a:t>
            </a:r>
          </a:p>
        </p:txBody>
      </p:sp>
      <p:sp>
        <p:nvSpPr>
          <p:cNvPr id="10" name="Text Placeholder 9">
            <a:extLst>
              <a:ext uri="{FF2B5EF4-FFF2-40B4-BE49-F238E27FC236}">
                <a16:creationId xmlns:a16="http://schemas.microsoft.com/office/drawing/2014/main" id="{52617256-525B-4874-9A9B-3856AB877598}"/>
              </a:ext>
            </a:extLst>
          </p:cNvPr>
          <p:cNvSpPr>
            <a:spLocks noGrp="1"/>
          </p:cNvSpPr>
          <p:nvPr>
            <p:ph type="body" sz="quarter" idx="14"/>
          </p:nvPr>
        </p:nvSpPr>
        <p:spPr/>
        <p:txBody>
          <a:bodyPr/>
          <a:lstStyle/>
          <a:p>
            <a:r>
              <a:rPr lang="en-US">
                <a:solidFill>
                  <a:schemeClr val="accent1">
                    <a:lumMod val="50000"/>
                  </a:schemeClr>
                </a:solidFill>
              </a:rPr>
              <a:t>Guiding Principles</a:t>
            </a:r>
          </a:p>
        </p:txBody>
      </p:sp>
      <p:graphicFrame>
        <p:nvGraphicFramePr>
          <p:cNvPr id="2" name="Diagram 1">
            <a:extLst>
              <a:ext uri="{FF2B5EF4-FFF2-40B4-BE49-F238E27FC236}">
                <a16:creationId xmlns:a16="http://schemas.microsoft.com/office/drawing/2014/main" id="{E0902427-B7C9-40DD-B23E-F3C17F8930E2}"/>
              </a:ext>
            </a:extLst>
          </p:cNvPr>
          <p:cNvGraphicFramePr/>
          <p:nvPr>
            <p:extLst>
              <p:ext uri="{D42A27DB-BD31-4B8C-83A1-F6EECF244321}">
                <p14:modId xmlns:p14="http://schemas.microsoft.com/office/powerpoint/2010/main" val="1721631234"/>
              </p:ext>
            </p:extLst>
          </p:nvPr>
        </p:nvGraphicFramePr>
        <p:xfrm>
          <a:off x="1023041" y="1562250"/>
          <a:ext cx="7025489" cy="441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578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vert="horz" lIns="91440" tIns="45720" rIns="91440" bIns="45720" rtlCol="0" anchor="t">
            <a:noAutofit/>
          </a:bodyPr>
          <a:lstStyle/>
          <a:p>
            <a:pPr marL="0" lvl="1" indent="0">
              <a:lnSpc>
                <a:spcPct val="100000"/>
              </a:lnSpc>
              <a:buNone/>
            </a:pPr>
            <a:endParaRPr lang="en-US" sz="2300"/>
          </a:p>
          <a:p>
            <a:pPr marL="0" indent="0">
              <a:lnSpc>
                <a:spcPct val="100000"/>
              </a:lnSpc>
              <a:buNone/>
            </a:pPr>
            <a:r>
              <a:rPr lang="en-US" sz="2300" b="1">
                <a:latin typeface="Arial"/>
                <a:cs typeface="Arial"/>
              </a:rPr>
              <a:t>Standard 10</a:t>
            </a:r>
            <a:r>
              <a:rPr lang="en-US" sz="2300">
                <a:latin typeface="Arial"/>
                <a:cs typeface="Arial"/>
              </a:rPr>
              <a:t>: Testing – An educator shall administer state-mandated assessments fairly and ethically.</a:t>
            </a:r>
          </a:p>
          <a:p>
            <a:pPr marL="0" indent="0">
              <a:buNone/>
            </a:pPr>
            <a:r>
              <a:rPr lang="en-US" sz="2300">
                <a:latin typeface="Arial"/>
                <a:cs typeface="Arial"/>
              </a:rPr>
              <a:t>Unethical conduct includes but is not limited to:</a:t>
            </a:r>
            <a:br>
              <a:rPr lang="en-US" sz="2300">
                <a:latin typeface="Arial"/>
                <a:cs typeface="Arial"/>
              </a:rPr>
            </a:br>
            <a:r>
              <a:rPr lang="en-US" sz="2300">
                <a:latin typeface="Arial"/>
                <a:cs typeface="Arial"/>
              </a:rPr>
              <a:t>committing any act that breaches Test Security; and compromising the integrity of the assessment.</a:t>
            </a:r>
          </a:p>
          <a:p>
            <a:pPr marL="803275" lvl="1" indent="-346075">
              <a:lnSpc>
                <a:spcPct val="100000"/>
              </a:lnSpc>
              <a:spcBef>
                <a:spcPts val="0"/>
              </a:spcBef>
              <a:buFont typeface="+mj-lt"/>
              <a:buAutoNum type="arabicPeriod"/>
            </a:pPr>
            <a:endParaRPr lang="en-US" sz="2300" i="1"/>
          </a:p>
          <a:p>
            <a:pPr marL="0" indent="0">
              <a:lnSpc>
                <a:spcPct val="100000"/>
              </a:lnSpc>
              <a:spcBef>
                <a:spcPts val="0"/>
              </a:spcBef>
              <a:buNone/>
            </a:pPr>
            <a:endParaRPr lang="en-US" sz="2000"/>
          </a:p>
          <a:p>
            <a:pPr marL="0" indent="0">
              <a:lnSpc>
                <a:spcPct val="100000"/>
              </a:lnSpc>
              <a:spcBef>
                <a:spcPts val="0"/>
              </a:spcBef>
              <a:buNone/>
            </a:pPr>
            <a:endParaRPr lang="en-US" sz="2000"/>
          </a:p>
          <a:p>
            <a:pPr marL="0" indent="0">
              <a:spcBef>
                <a:spcPts val="0"/>
              </a:spcBef>
              <a:buNone/>
            </a:pPr>
            <a:r>
              <a:rPr lang="en-US" sz="2000">
                <a:latin typeface="Arial"/>
                <a:cs typeface="Arial"/>
                <a:hlinkClick r:id="rId3"/>
              </a:rPr>
              <a:t>GaPSC Ethics Division</a:t>
            </a:r>
            <a:r>
              <a:rPr lang="en-US" sz="2000">
                <a:latin typeface="Arial"/>
                <a:cs typeface="Arial"/>
              </a:rPr>
              <a:t> (Jan, 2018): </a:t>
            </a:r>
          </a:p>
          <a:p>
            <a:pPr marL="346075" indent="-346075">
              <a:lnSpc>
                <a:spcPct val="100000"/>
              </a:lnSpc>
              <a:spcBef>
                <a:spcPts val="0"/>
              </a:spcBef>
              <a:buFont typeface="+mj-lt"/>
              <a:buAutoNum type="arabicPeriod"/>
            </a:pPr>
            <a:endParaRPr lang="en-US" sz="2700" i="1"/>
          </a:p>
        </p:txBody>
      </p:sp>
      <p:sp>
        <p:nvSpPr>
          <p:cNvPr id="6" name="Date Placeholder 2">
            <a:extLst>
              <a:ext uri="{FF2B5EF4-FFF2-40B4-BE49-F238E27FC236}">
                <a16:creationId xmlns:a16="http://schemas.microsoft.com/office/drawing/2014/main" id="{EE95F260-45E1-43EF-BBB8-03D1C322CFF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795B58-3E9B-4157-B039-2BA6D9E9BF70}"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BE1C34CD-DA45-4B5E-AD60-205127CE808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34</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FEB26C2-159A-48E0-851E-6BF56ED09201}"/>
              </a:ext>
            </a:extLst>
          </p:cNvPr>
          <p:cNvSpPr>
            <a:spLocks noGrp="1"/>
          </p:cNvSpPr>
          <p:nvPr>
            <p:ph type="body" sz="quarter" idx="13"/>
          </p:nvPr>
        </p:nvSpPr>
        <p:spPr/>
        <p:txBody>
          <a:bodyPr/>
          <a:lstStyle/>
          <a:p>
            <a:r>
              <a:rPr lang="en-US"/>
              <a:t>Test Security</a:t>
            </a:r>
          </a:p>
        </p:txBody>
      </p:sp>
      <p:sp>
        <p:nvSpPr>
          <p:cNvPr id="8" name="Text Placeholder 7">
            <a:extLst>
              <a:ext uri="{FF2B5EF4-FFF2-40B4-BE49-F238E27FC236}">
                <a16:creationId xmlns:a16="http://schemas.microsoft.com/office/drawing/2014/main" id="{9DAD7DFD-662F-48A7-80C0-B2644B2C21D2}"/>
              </a:ext>
            </a:extLst>
          </p:cNvPr>
          <p:cNvSpPr>
            <a:spLocks noGrp="1"/>
          </p:cNvSpPr>
          <p:nvPr>
            <p:ph type="body" sz="quarter" idx="14"/>
          </p:nvPr>
        </p:nvSpPr>
        <p:spPr/>
        <p:txBody>
          <a:bodyPr/>
          <a:lstStyle/>
          <a:p>
            <a:r>
              <a:rPr lang="en-US"/>
              <a:t>Code of Ethics for Georgia Educators</a:t>
            </a:r>
          </a:p>
        </p:txBody>
      </p:sp>
    </p:spTree>
    <p:extLst>
      <p:ext uri="{BB962C8B-B14F-4D97-AF65-F5344CB8AC3E}">
        <p14:creationId xmlns:p14="http://schemas.microsoft.com/office/powerpoint/2010/main" val="1287030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04BC00-A31B-4C8A-875F-D60510591251}"/>
              </a:ext>
            </a:extLst>
          </p:cNvPr>
          <p:cNvSpPr>
            <a:spLocks noGrp="1"/>
          </p:cNvSpPr>
          <p:nvPr>
            <p:ph type="dt" sz="half" idx="10"/>
          </p:nvPr>
        </p:nvSpPr>
        <p:spPr/>
        <p:txBody>
          <a:bodyPr/>
          <a:lstStyle/>
          <a:p>
            <a:fld id="{99C8B300-D890-45B6-82C9-6094902554CF}" type="datetime1">
              <a:rPr lang="en-US" smtClean="0"/>
              <a:t>8/21/2019</a:t>
            </a:fld>
            <a:endParaRPr lang="en-US"/>
          </a:p>
        </p:txBody>
      </p:sp>
      <p:sp>
        <p:nvSpPr>
          <p:cNvPr id="4" name="Slide Number Placeholder 3">
            <a:extLst>
              <a:ext uri="{FF2B5EF4-FFF2-40B4-BE49-F238E27FC236}">
                <a16:creationId xmlns:a16="http://schemas.microsoft.com/office/drawing/2014/main" id="{DB5AFFF7-ACA8-421C-8F1B-9378BA7D700F}"/>
              </a:ext>
            </a:extLst>
          </p:cNvPr>
          <p:cNvSpPr>
            <a:spLocks noGrp="1"/>
          </p:cNvSpPr>
          <p:nvPr>
            <p:ph type="sldNum" sz="quarter" idx="12"/>
          </p:nvPr>
        </p:nvSpPr>
        <p:spPr/>
        <p:txBody>
          <a:bodyPr/>
          <a:lstStyle/>
          <a:p>
            <a:fld id="{48F63A3B-78C7-47BE-AE5E-E10140E04643}" type="slidenum">
              <a:rPr lang="en-US" smtClean="0"/>
              <a:pPr/>
              <a:t>35</a:t>
            </a:fld>
            <a:endParaRPr lang="en-US"/>
          </a:p>
        </p:txBody>
      </p:sp>
      <p:sp>
        <p:nvSpPr>
          <p:cNvPr id="5" name="Text Placeholder 4">
            <a:extLst>
              <a:ext uri="{FF2B5EF4-FFF2-40B4-BE49-F238E27FC236}">
                <a16:creationId xmlns:a16="http://schemas.microsoft.com/office/drawing/2014/main" id="{F53ED0A7-4427-4326-8905-F5E65C60B727}"/>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8F219CF2-56A8-4D00-B7C1-D6CBDC6F4C25}"/>
              </a:ext>
            </a:extLst>
          </p:cNvPr>
          <p:cNvSpPr>
            <a:spLocks noGrp="1"/>
          </p:cNvSpPr>
          <p:nvPr>
            <p:ph type="body" sz="quarter" idx="14"/>
          </p:nvPr>
        </p:nvSpPr>
        <p:spPr/>
        <p:txBody>
          <a:bodyPr/>
          <a:lstStyle/>
          <a:p>
            <a:r>
              <a:rPr lang="en-US"/>
              <a:t>Assessment Administration</a:t>
            </a:r>
          </a:p>
        </p:txBody>
      </p:sp>
      <p:graphicFrame>
        <p:nvGraphicFramePr>
          <p:cNvPr id="7" name="Diagram 6">
            <a:extLst>
              <a:ext uri="{FF2B5EF4-FFF2-40B4-BE49-F238E27FC236}">
                <a16:creationId xmlns:a16="http://schemas.microsoft.com/office/drawing/2014/main" id="{C9093792-8413-47DA-9721-E770C4232207}"/>
              </a:ext>
            </a:extLst>
          </p:cNvPr>
          <p:cNvGraphicFramePr/>
          <p:nvPr/>
        </p:nvGraphicFramePr>
        <p:xfrm>
          <a:off x="712834" y="1481345"/>
          <a:ext cx="8102554" cy="4931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076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2F4625-F63C-4D52-9FF3-E48A2189389F}"/>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DB64D544-3535-4B86-BB16-80F98F269581}"/>
              </a:ext>
            </a:extLst>
          </p:cNvPr>
          <p:cNvSpPr>
            <a:spLocks noGrp="1"/>
          </p:cNvSpPr>
          <p:nvPr>
            <p:ph type="sldNum" sz="quarter" idx="12"/>
          </p:nvPr>
        </p:nvSpPr>
        <p:spPr/>
        <p:txBody>
          <a:bodyPr/>
          <a:lstStyle/>
          <a:p>
            <a:fld id="{48F63A3B-78C7-47BE-AE5E-E10140E04643}" type="slidenum">
              <a:rPr lang="en-US" smtClean="0"/>
              <a:pPr/>
              <a:t>36</a:t>
            </a:fld>
            <a:endParaRPr lang="en-US"/>
          </a:p>
        </p:txBody>
      </p:sp>
      <p:sp>
        <p:nvSpPr>
          <p:cNvPr id="5" name="Text Placeholder 4">
            <a:extLst>
              <a:ext uri="{FF2B5EF4-FFF2-40B4-BE49-F238E27FC236}">
                <a16:creationId xmlns:a16="http://schemas.microsoft.com/office/drawing/2014/main" id="{BF947FD1-0C17-4C6E-A293-1825B54CF762}"/>
              </a:ext>
            </a:extLst>
          </p:cNvPr>
          <p:cNvSpPr>
            <a:spLocks noGrp="1"/>
          </p:cNvSpPr>
          <p:nvPr>
            <p:ph type="body" sz="quarter" idx="13"/>
          </p:nvPr>
        </p:nvSpPr>
        <p:spPr/>
        <p:txBody>
          <a:bodyPr/>
          <a:lstStyle/>
          <a:p>
            <a:r>
              <a:rPr lang="en-US"/>
              <a:t>The System Test Coordinator should…</a:t>
            </a:r>
          </a:p>
        </p:txBody>
      </p:sp>
      <p:graphicFrame>
        <p:nvGraphicFramePr>
          <p:cNvPr id="7" name="Content Placeholder 6">
            <a:extLst>
              <a:ext uri="{FF2B5EF4-FFF2-40B4-BE49-F238E27FC236}">
                <a16:creationId xmlns:a16="http://schemas.microsoft.com/office/drawing/2014/main" id="{2991B975-7590-43A7-BCB4-90C36621BBE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3341155"/>
              </p:ext>
            </p:extLst>
          </p:nvPr>
        </p:nvGraphicFramePr>
        <p:xfrm>
          <a:off x="895350" y="1400323"/>
          <a:ext cx="7913281" cy="4622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45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85000" lnSpcReduction="10000"/>
          </a:bodyPr>
          <a:lstStyle/>
          <a:p>
            <a:pPr marL="0" indent="0">
              <a:buNone/>
            </a:pPr>
            <a:r>
              <a:rPr lang="en-US" altLang="en-US" b="1"/>
              <a:t>Training</a:t>
            </a:r>
          </a:p>
          <a:p>
            <a:r>
              <a:rPr lang="en-US" altLang="en-US"/>
              <a:t>Test Administration policies, protocols, and procedures</a:t>
            </a:r>
          </a:p>
          <a:p>
            <a:pPr lvl="1"/>
            <a:r>
              <a:rPr lang="en-US" altLang="en-US"/>
              <a:t>Student Assessment Handbook</a:t>
            </a:r>
          </a:p>
          <a:p>
            <a:pPr lvl="1"/>
            <a:r>
              <a:rPr lang="en-US" altLang="en-US"/>
              <a:t>Accessibility Manual</a:t>
            </a:r>
          </a:p>
          <a:p>
            <a:pPr lvl="1"/>
            <a:r>
              <a:rPr lang="en-US" altLang="en-US"/>
              <a:t>System Test Coordinator and Test Examiner Manuals</a:t>
            </a:r>
          </a:p>
          <a:p>
            <a:pPr lvl="1"/>
            <a:r>
              <a:rPr lang="en-US" altLang="en-US"/>
              <a:t>GaDOE Webinar and Local Training Sessions</a:t>
            </a:r>
          </a:p>
          <a:p>
            <a:r>
              <a:rPr lang="en-US" altLang="en-US"/>
              <a:t>Student Accessibility and Accommodations</a:t>
            </a:r>
          </a:p>
          <a:p>
            <a:pPr lvl="1"/>
            <a:r>
              <a:rPr lang="en-US" altLang="en-US"/>
              <a:t>Student Assessment Handbook</a:t>
            </a:r>
          </a:p>
          <a:p>
            <a:pPr lvl="1"/>
            <a:r>
              <a:rPr lang="en-US" altLang="en-US"/>
              <a:t>Accessibility Manual</a:t>
            </a:r>
          </a:p>
          <a:p>
            <a:pPr lvl="1"/>
            <a:r>
              <a:rPr lang="en-US" altLang="en-US"/>
              <a:t>System Test Coordinator and Test Examiner Manuals</a:t>
            </a:r>
          </a:p>
          <a:p>
            <a:pPr lvl="1"/>
            <a:r>
              <a:rPr lang="en-US" altLang="en-US"/>
              <a:t>Review of IEP/IAP and EL/TPC plans</a:t>
            </a:r>
          </a:p>
        </p:txBody>
      </p:sp>
      <p:sp>
        <p:nvSpPr>
          <p:cNvPr id="3" name="Date Placeholder 2">
            <a:extLst>
              <a:ext uri="{FF2B5EF4-FFF2-40B4-BE49-F238E27FC236}">
                <a16:creationId xmlns:a16="http://schemas.microsoft.com/office/drawing/2014/main" id="{3A3D9BE8-ED55-4665-B676-904E38E8D8D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20730-AB54-4AC8-941E-DCB786FA9278}"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A3D2B-6CC3-4C0F-87C9-47624E0D9B0B}"/>
              </a:ext>
            </a:extLst>
          </p:cNvPr>
          <p:cNvSpPr>
            <a:spLocks noGrp="1"/>
          </p:cNvSpPr>
          <p:nvPr>
            <p:ph type="body" sz="quarter" idx="13"/>
          </p:nvPr>
        </p:nvSpPr>
        <p:spPr/>
        <p:txBody>
          <a:bodyPr/>
          <a:lstStyle/>
          <a:p>
            <a:r>
              <a:rPr lang="en-US">
                <a:latin typeface="Arial"/>
                <a:cs typeface="Arial"/>
              </a:rPr>
              <a:t>Test Security across Assessments</a:t>
            </a:r>
            <a:endParaRPr lang="en-US"/>
          </a:p>
        </p:txBody>
      </p:sp>
      <p:sp>
        <p:nvSpPr>
          <p:cNvPr id="5" name="Text Placeholder 4">
            <a:extLst>
              <a:ext uri="{FF2B5EF4-FFF2-40B4-BE49-F238E27FC236}">
                <a16:creationId xmlns:a16="http://schemas.microsoft.com/office/drawing/2014/main" id="{27870923-4716-400C-93B1-FE44DA43E766}"/>
              </a:ext>
            </a:extLst>
          </p:cNvPr>
          <p:cNvSpPr>
            <a:spLocks noGrp="1"/>
          </p:cNvSpPr>
          <p:nvPr>
            <p:ph type="body" sz="quarter" idx="14"/>
          </p:nvPr>
        </p:nvSpPr>
        <p:spPr/>
        <p:txBody>
          <a:bodyPr/>
          <a:lstStyle/>
          <a:p>
            <a:r>
              <a:rPr lang="en-US">
                <a:solidFill>
                  <a:schemeClr val="accent1">
                    <a:lumMod val="50000"/>
                  </a:schemeClr>
                </a:solidFill>
                <a:cs typeface="Calibri"/>
              </a:rPr>
              <a:t>Training Expectations</a:t>
            </a:r>
            <a:endParaRPr lang="en-US">
              <a:solidFill>
                <a:schemeClr val="accent1">
                  <a:lumMod val="50000"/>
                </a:schemeClr>
              </a:solidFill>
            </a:endParaRPr>
          </a:p>
        </p:txBody>
      </p:sp>
      <p:sp>
        <p:nvSpPr>
          <p:cNvPr id="8" name="Rectangle: Rounded Corners 7">
            <a:extLst>
              <a:ext uri="{FF2B5EF4-FFF2-40B4-BE49-F238E27FC236}">
                <a16:creationId xmlns:a16="http://schemas.microsoft.com/office/drawing/2014/main" id="{BF290BE7-4156-467F-AB8C-CB69675A23D1}"/>
              </a:ext>
            </a:extLst>
          </p:cNvPr>
          <p:cNvSpPr>
            <a:spLocks noChangeAspect="1"/>
          </p:cNvSpPr>
          <p:nvPr/>
        </p:nvSpPr>
        <p:spPr>
          <a:xfrm>
            <a:off x="7326318" y="1018648"/>
            <a:ext cx="1374062" cy="1349909"/>
          </a:xfrm>
          <a:prstGeom prst="roundRect">
            <a:avLst/>
          </a:prstGeom>
          <a: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000" b="-2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863737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018CA4-C4CF-422F-AE05-61DC293D45C4}"/>
              </a:ext>
            </a:extLst>
          </p:cNvPr>
          <p:cNvSpPr>
            <a:spLocks noGrp="1"/>
          </p:cNvSpPr>
          <p:nvPr>
            <p:ph type="dt" sz="half" idx="10"/>
          </p:nvPr>
        </p:nvSpPr>
        <p:spPr/>
        <p:txBody>
          <a:bodyPr/>
          <a:lstStyle/>
          <a:p>
            <a:fld id="{99C8B300-D890-45B6-82C9-6094902554CF}" type="datetime1">
              <a:rPr lang="en-US" smtClean="0"/>
              <a:t>8/21/2019</a:t>
            </a:fld>
            <a:endParaRPr lang="en-US"/>
          </a:p>
        </p:txBody>
      </p:sp>
      <p:sp>
        <p:nvSpPr>
          <p:cNvPr id="4" name="Slide Number Placeholder 3">
            <a:extLst>
              <a:ext uri="{FF2B5EF4-FFF2-40B4-BE49-F238E27FC236}">
                <a16:creationId xmlns:a16="http://schemas.microsoft.com/office/drawing/2014/main" id="{001E1F58-5E2D-4DB9-90B8-D2445CFE99A3}"/>
              </a:ext>
            </a:extLst>
          </p:cNvPr>
          <p:cNvSpPr>
            <a:spLocks noGrp="1"/>
          </p:cNvSpPr>
          <p:nvPr>
            <p:ph type="sldNum" sz="quarter" idx="12"/>
          </p:nvPr>
        </p:nvSpPr>
        <p:spPr/>
        <p:txBody>
          <a:bodyPr/>
          <a:lstStyle/>
          <a:p>
            <a:fld id="{48F63A3B-78C7-47BE-AE5E-E10140E04643}" type="slidenum">
              <a:rPr lang="en-US" smtClean="0"/>
              <a:pPr/>
              <a:t>38</a:t>
            </a:fld>
            <a:endParaRPr lang="en-US"/>
          </a:p>
        </p:txBody>
      </p:sp>
      <p:sp>
        <p:nvSpPr>
          <p:cNvPr id="5" name="Text Placeholder 4">
            <a:extLst>
              <a:ext uri="{FF2B5EF4-FFF2-40B4-BE49-F238E27FC236}">
                <a16:creationId xmlns:a16="http://schemas.microsoft.com/office/drawing/2014/main" id="{AB9451DC-06C1-4AD5-9C0F-9E6E85EBA752}"/>
              </a:ext>
            </a:extLst>
          </p:cNvPr>
          <p:cNvSpPr>
            <a:spLocks noGrp="1"/>
          </p:cNvSpPr>
          <p:nvPr>
            <p:ph type="body" sz="quarter" idx="13"/>
          </p:nvPr>
        </p:nvSpPr>
        <p:spPr>
          <a:xfrm>
            <a:off x="895350" y="588117"/>
            <a:ext cx="7920038" cy="535531"/>
          </a:xfrm>
        </p:spPr>
        <p:txBody>
          <a:bodyPr/>
          <a:lstStyle/>
          <a:p>
            <a:r>
              <a:rPr lang="en-US"/>
              <a:t>School Test Coordinator Should…</a:t>
            </a:r>
          </a:p>
        </p:txBody>
      </p:sp>
      <p:sp>
        <p:nvSpPr>
          <p:cNvPr id="6" name="Text Placeholder 5">
            <a:extLst>
              <a:ext uri="{FF2B5EF4-FFF2-40B4-BE49-F238E27FC236}">
                <a16:creationId xmlns:a16="http://schemas.microsoft.com/office/drawing/2014/main" id="{6C486143-BFF5-4B6A-AB6D-BF03C9D40A9E}"/>
              </a:ext>
            </a:extLst>
          </p:cNvPr>
          <p:cNvSpPr>
            <a:spLocks noGrp="1"/>
          </p:cNvSpPr>
          <p:nvPr>
            <p:ph type="body" sz="quarter" idx="14"/>
          </p:nvPr>
        </p:nvSpPr>
        <p:spPr/>
        <p:txBody>
          <a:bodyPr/>
          <a:lstStyle/>
          <a:p>
            <a:endParaRPr lang="en-US"/>
          </a:p>
        </p:txBody>
      </p:sp>
      <p:pic>
        <p:nvPicPr>
          <p:cNvPr id="10" name="Content Placeholder 9">
            <a:extLst>
              <a:ext uri="{FF2B5EF4-FFF2-40B4-BE49-F238E27FC236}">
                <a16:creationId xmlns:a16="http://schemas.microsoft.com/office/drawing/2014/main" id="{750AF702-9C58-4F1F-B573-15DD27E6B941}"/>
              </a:ext>
            </a:extLst>
          </p:cNvPr>
          <p:cNvPicPr>
            <a:picLocks noGrp="1" noChangeAspect="1"/>
          </p:cNvPicPr>
          <p:nvPr>
            <p:ph idx="1"/>
          </p:nvPr>
        </p:nvPicPr>
        <p:blipFill>
          <a:blip r:embed="rId2"/>
          <a:stretch>
            <a:fillRect/>
          </a:stretch>
        </p:blipFill>
        <p:spPr>
          <a:xfrm>
            <a:off x="935874" y="2463886"/>
            <a:ext cx="7846176" cy="2146082"/>
          </a:xfrm>
          <a:prstGeom prst="rect">
            <a:avLst/>
          </a:prstGeom>
        </p:spPr>
      </p:pic>
    </p:spTree>
    <p:extLst>
      <p:ext uri="{BB962C8B-B14F-4D97-AF65-F5344CB8AC3E}">
        <p14:creationId xmlns:p14="http://schemas.microsoft.com/office/powerpoint/2010/main" val="2336689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19B556-31CD-4813-BB81-B39A66DD891D}"/>
              </a:ext>
            </a:extLst>
          </p:cNvPr>
          <p:cNvPicPr>
            <a:picLocks noChangeAspect="1"/>
          </p:cNvPicPr>
          <p:nvPr/>
        </p:nvPicPr>
        <p:blipFill>
          <a:blip r:embed="rId2"/>
          <a:stretch>
            <a:fillRect/>
          </a:stretch>
        </p:blipFill>
        <p:spPr>
          <a:xfrm>
            <a:off x="4572000" y="1637798"/>
            <a:ext cx="2472081" cy="3200400"/>
          </a:xfrm>
          <a:prstGeom prst="rect">
            <a:avLst/>
          </a:prstGeom>
          <a:ln>
            <a:solidFill>
              <a:schemeClr val="tx1"/>
            </a:solidFill>
          </a:ln>
        </p:spPr>
      </p:pic>
      <p:sp>
        <p:nvSpPr>
          <p:cNvPr id="3" name="Date Placeholder 2">
            <a:extLst>
              <a:ext uri="{FF2B5EF4-FFF2-40B4-BE49-F238E27FC236}">
                <a16:creationId xmlns:a16="http://schemas.microsoft.com/office/drawing/2014/main" id="{EBE8B717-3F73-4782-B770-63575C805C92}"/>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3EC866C7-5605-40BC-838B-C51C9ED8D914}"/>
              </a:ext>
            </a:extLst>
          </p:cNvPr>
          <p:cNvSpPr>
            <a:spLocks noGrp="1"/>
          </p:cNvSpPr>
          <p:nvPr>
            <p:ph type="sldNum" sz="quarter" idx="12"/>
          </p:nvPr>
        </p:nvSpPr>
        <p:spPr/>
        <p:txBody>
          <a:bodyPr/>
          <a:lstStyle/>
          <a:p>
            <a:fld id="{48F63A3B-78C7-47BE-AE5E-E10140E04643}" type="slidenum">
              <a:rPr lang="en-US" smtClean="0"/>
              <a:pPr/>
              <a:t>39</a:t>
            </a:fld>
            <a:endParaRPr lang="en-US"/>
          </a:p>
        </p:txBody>
      </p:sp>
      <p:sp>
        <p:nvSpPr>
          <p:cNvPr id="5" name="Text Placeholder 4">
            <a:extLst>
              <a:ext uri="{FF2B5EF4-FFF2-40B4-BE49-F238E27FC236}">
                <a16:creationId xmlns:a16="http://schemas.microsoft.com/office/drawing/2014/main" id="{B00FCB92-4717-4129-8A4B-9DB35F1705E9}"/>
              </a:ext>
            </a:extLst>
          </p:cNvPr>
          <p:cNvSpPr>
            <a:spLocks noGrp="1"/>
          </p:cNvSpPr>
          <p:nvPr>
            <p:ph type="body" sz="quarter" idx="13"/>
          </p:nvPr>
        </p:nvSpPr>
        <p:spPr>
          <a:xfrm>
            <a:off x="895350" y="588117"/>
            <a:ext cx="7920038" cy="1106970"/>
          </a:xfrm>
        </p:spPr>
        <p:txBody>
          <a:bodyPr/>
          <a:lstStyle/>
          <a:p>
            <a:r>
              <a:rPr lang="en-US"/>
              <a:t>Test Examiner Manual</a:t>
            </a:r>
          </a:p>
          <a:p>
            <a:endParaRPr lang="en-US"/>
          </a:p>
        </p:txBody>
      </p:sp>
      <p:sp>
        <p:nvSpPr>
          <p:cNvPr id="6" name="Text Placeholder 5">
            <a:extLst>
              <a:ext uri="{FF2B5EF4-FFF2-40B4-BE49-F238E27FC236}">
                <a16:creationId xmlns:a16="http://schemas.microsoft.com/office/drawing/2014/main" id="{39A774B6-F8B1-47E2-9468-7773030FEF2A}"/>
              </a:ext>
            </a:extLst>
          </p:cNvPr>
          <p:cNvSpPr>
            <a:spLocks noGrp="1"/>
          </p:cNvSpPr>
          <p:nvPr>
            <p:ph type="body" sz="quarter" idx="14"/>
          </p:nvPr>
        </p:nvSpPr>
        <p:spPr>
          <a:xfrm>
            <a:off x="895350" y="1112013"/>
            <a:ext cx="7886700" cy="1051570"/>
          </a:xfrm>
        </p:spPr>
        <p:txBody>
          <a:bodyPr/>
          <a:lstStyle/>
          <a:p>
            <a:r>
              <a:rPr lang="en-US"/>
              <a:t>Train examiners about administration procedures using the Test Administration Manual</a:t>
            </a:r>
          </a:p>
          <a:p>
            <a:endParaRPr lang="en-US"/>
          </a:p>
        </p:txBody>
      </p:sp>
      <p:pic>
        <p:nvPicPr>
          <p:cNvPr id="8" name="Picture 7">
            <a:extLst>
              <a:ext uri="{FF2B5EF4-FFF2-40B4-BE49-F238E27FC236}">
                <a16:creationId xmlns:a16="http://schemas.microsoft.com/office/drawing/2014/main" id="{1C6A67D4-19D3-4AFC-A524-BC843FEE714D}"/>
              </a:ext>
            </a:extLst>
          </p:cNvPr>
          <p:cNvPicPr>
            <a:picLocks noChangeAspect="1"/>
          </p:cNvPicPr>
          <p:nvPr/>
        </p:nvPicPr>
        <p:blipFill>
          <a:blip r:embed="rId3"/>
          <a:stretch>
            <a:fillRect/>
          </a:stretch>
        </p:blipFill>
        <p:spPr>
          <a:xfrm>
            <a:off x="667638" y="1695087"/>
            <a:ext cx="2463054" cy="3200400"/>
          </a:xfrm>
          <a:prstGeom prst="rect">
            <a:avLst/>
          </a:prstGeom>
        </p:spPr>
      </p:pic>
      <p:pic>
        <p:nvPicPr>
          <p:cNvPr id="9" name="Content Placeholder 6">
            <a:extLst>
              <a:ext uri="{FF2B5EF4-FFF2-40B4-BE49-F238E27FC236}">
                <a16:creationId xmlns:a16="http://schemas.microsoft.com/office/drawing/2014/main" id="{88584EFC-344F-46BB-BA44-92038157860D}"/>
              </a:ext>
            </a:extLst>
          </p:cNvPr>
          <p:cNvPicPr>
            <a:picLocks noChangeAspect="1"/>
          </p:cNvPicPr>
          <p:nvPr/>
        </p:nvPicPr>
        <p:blipFill>
          <a:blip r:embed="rId4"/>
          <a:stretch>
            <a:fillRect/>
          </a:stretch>
        </p:blipFill>
        <p:spPr>
          <a:xfrm>
            <a:off x="2546131" y="3577217"/>
            <a:ext cx="2463387" cy="3200400"/>
          </a:xfrm>
          <a:prstGeom prst="rect">
            <a:avLst/>
          </a:prstGeom>
        </p:spPr>
      </p:pic>
      <p:pic>
        <p:nvPicPr>
          <p:cNvPr id="12" name="Picture 11">
            <a:extLst>
              <a:ext uri="{FF2B5EF4-FFF2-40B4-BE49-F238E27FC236}">
                <a16:creationId xmlns:a16="http://schemas.microsoft.com/office/drawing/2014/main" id="{2A075681-1D26-4EAA-9928-188AF80F5B34}"/>
              </a:ext>
            </a:extLst>
          </p:cNvPr>
          <p:cNvPicPr>
            <a:picLocks noChangeAspect="1"/>
          </p:cNvPicPr>
          <p:nvPr/>
        </p:nvPicPr>
        <p:blipFill>
          <a:blip r:embed="rId5"/>
          <a:stretch>
            <a:fillRect/>
          </a:stretch>
        </p:blipFill>
        <p:spPr>
          <a:xfrm>
            <a:off x="6611621" y="3577217"/>
            <a:ext cx="2458329" cy="3200400"/>
          </a:xfrm>
          <a:prstGeom prst="rect">
            <a:avLst/>
          </a:prstGeom>
          <a:ln>
            <a:solidFill>
              <a:schemeClr val="tx1"/>
            </a:solidFill>
          </a:ln>
        </p:spPr>
      </p:pic>
    </p:spTree>
    <p:extLst>
      <p:ext uri="{BB962C8B-B14F-4D97-AF65-F5344CB8AC3E}">
        <p14:creationId xmlns:p14="http://schemas.microsoft.com/office/powerpoint/2010/main" val="286664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8FD4B6-44F5-44BE-8CFA-9CCE0E3B46BF}"/>
              </a:ext>
            </a:extLst>
          </p:cNvPr>
          <p:cNvGraphicFramePr>
            <a:graphicFrameLocks noGrp="1"/>
          </p:cNvGraphicFramePr>
          <p:nvPr>
            <p:ph idx="1"/>
            <p:extLst>
              <p:ext uri="{D42A27DB-BD31-4B8C-83A1-F6EECF244321}">
                <p14:modId xmlns:p14="http://schemas.microsoft.com/office/powerpoint/2010/main" val="3910267282"/>
              </p:ext>
            </p:extLst>
          </p:nvPr>
        </p:nvGraphicFramePr>
        <p:xfrm>
          <a:off x="895350" y="1123648"/>
          <a:ext cx="7887117" cy="5409024"/>
        </p:xfrm>
        <a:graphic>
          <a:graphicData uri="http://schemas.openxmlformats.org/drawingml/2006/table">
            <a:tbl>
              <a:tblPr firstRow="1" bandRow="1">
                <a:tableStyleId>{5C22544A-7EE6-4342-B048-85BDC9FD1C3A}</a:tableStyleId>
              </a:tblPr>
              <a:tblGrid>
                <a:gridCol w="2247755">
                  <a:extLst>
                    <a:ext uri="{9D8B030D-6E8A-4147-A177-3AD203B41FA5}">
                      <a16:colId xmlns:a16="http://schemas.microsoft.com/office/drawing/2014/main" val="3278888327"/>
                    </a:ext>
                  </a:extLst>
                </a:gridCol>
                <a:gridCol w="2107970">
                  <a:extLst>
                    <a:ext uri="{9D8B030D-6E8A-4147-A177-3AD203B41FA5}">
                      <a16:colId xmlns:a16="http://schemas.microsoft.com/office/drawing/2014/main" val="1080316642"/>
                    </a:ext>
                  </a:extLst>
                </a:gridCol>
                <a:gridCol w="3531392">
                  <a:extLst>
                    <a:ext uri="{9D8B030D-6E8A-4147-A177-3AD203B41FA5}">
                      <a16:colId xmlns:a16="http://schemas.microsoft.com/office/drawing/2014/main" val="1334332374"/>
                    </a:ext>
                  </a:extLst>
                </a:gridCol>
              </a:tblGrid>
              <a:tr h="393134">
                <a:tc>
                  <a:txBody>
                    <a:bodyPr/>
                    <a:lstStyle/>
                    <a:p>
                      <a:pPr algn="ctr"/>
                      <a:r>
                        <a:rPr lang="en-US" sz="1400">
                          <a:latin typeface="Arial"/>
                        </a:rPr>
                        <a:t>Students</a:t>
                      </a:r>
                    </a:p>
                  </a:txBody>
                  <a:tcPr marL="80626" marR="80626" anchor="ctr"/>
                </a:tc>
                <a:tc>
                  <a:txBody>
                    <a:bodyPr/>
                    <a:lstStyle/>
                    <a:p>
                      <a:pPr algn="ctr"/>
                      <a:r>
                        <a:rPr lang="en-US"/>
                        <a:t>Assessment</a:t>
                      </a:r>
                    </a:p>
                  </a:txBody>
                  <a:tcPr marL="80626" marR="80626" anchor="ctr"/>
                </a:tc>
                <a:tc>
                  <a:txBody>
                    <a:bodyPr/>
                    <a:lstStyle/>
                    <a:p>
                      <a:pPr algn="ctr"/>
                      <a:r>
                        <a:rPr lang="en-US" sz="1400">
                          <a:latin typeface="Arial"/>
                        </a:rPr>
                        <a:t>Reason</a:t>
                      </a:r>
                    </a:p>
                  </a:txBody>
                  <a:tcPr marL="80626" marR="80626" anchor="ctr"/>
                </a:tc>
                <a:extLst>
                  <a:ext uri="{0D108BD9-81ED-4DB2-BD59-A6C34878D82A}">
                    <a16:rowId xmlns:a16="http://schemas.microsoft.com/office/drawing/2014/main" val="3998364447"/>
                  </a:ext>
                </a:extLst>
              </a:tr>
              <a:tr h="491417">
                <a:tc>
                  <a:txBody>
                    <a:bodyPr/>
                    <a:lstStyle/>
                    <a:p>
                      <a:r>
                        <a:rPr lang="en-US" sz="1200">
                          <a:latin typeface="Arial"/>
                        </a:rPr>
                        <a:t>K-12 ELs in the ESOL program</a:t>
                      </a:r>
                    </a:p>
                  </a:txBody>
                  <a:tcPr marL="80626" marR="80626" anchor="ctr"/>
                </a:tc>
                <a:tc>
                  <a:txBody>
                    <a:bodyPr/>
                    <a:lstStyle/>
                    <a:p>
                      <a:pPr algn="l"/>
                      <a:r>
                        <a:rPr lang="en-US" sz="1200">
                          <a:latin typeface="Arial"/>
                          <a:cs typeface="Arial"/>
                        </a:rPr>
                        <a:t>ACCESS for ELLs 2.0</a:t>
                      </a:r>
                    </a:p>
                  </a:txBody>
                  <a:tcPr marL="80626" marR="80626" anchor="ctr"/>
                </a:tc>
                <a:tc>
                  <a:txBody>
                    <a:bodyPr/>
                    <a:lstStyle/>
                    <a:p>
                      <a:pPr marL="0" marR="0" lvl="0" indent="0" algn="l" rtl="0" eaLnBrk="1" fontAlgn="auto" latinLnBrk="0" hangingPunct="1">
                        <a:lnSpc>
                          <a:spcPct val="100000"/>
                        </a:lnSpc>
                        <a:spcBef>
                          <a:spcPts val="0"/>
                        </a:spcBef>
                        <a:spcAft>
                          <a:spcPts val="0"/>
                        </a:spcAft>
                        <a:buFontTx/>
                        <a:buNone/>
                      </a:pPr>
                      <a:r>
                        <a:rPr lang="en-US" sz="1200">
                          <a:latin typeface="Arial"/>
                          <a:cs typeface="Arial"/>
                        </a:rPr>
                        <a:t>Determine English proficiency in the areas of speaking, listening, reading and writing</a:t>
                      </a:r>
                    </a:p>
                  </a:txBody>
                  <a:tcPr marL="80626" marR="80626" anchor="ctr"/>
                </a:tc>
                <a:extLst>
                  <a:ext uri="{0D108BD9-81ED-4DB2-BD59-A6C34878D82A}">
                    <a16:rowId xmlns:a16="http://schemas.microsoft.com/office/drawing/2014/main" val="1025468175"/>
                  </a:ext>
                </a:extLst>
              </a:tr>
              <a:tr h="491417">
                <a:tc>
                  <a:txBody>
                    <a:bodyPr/>
                    <a:lstStyle/>
                    <a:p>
                      <a:r>
                        <a:rPr lang="en-US" sz="1200" kern="1200">
                          <a:solidFill>
                            <a:schemeClr val="dk1"/>
                          </a:solidFill>
                          <a:latin typeface="Arial"/>
                          <a:ea typeface="+mn-ea"/>
                          <a:cs typeface="+mn-cs"/>
                        </a:rPr>
                        <a:t>ELs with significant cognitive disabilities </a:t>
                      </a:r>
                      <a:endParaRPr lang="en-US" sz="1200" kern="1200">
                        <a:solidFill>
                          <a:schemeClr val="dk1"/>
                        </a:solidFill>
                        <a:latin typeface="Arial" panose="020B0604020202020204" pitchFamily="34" charset="0"/>
                        <a:ea typeface="+mn-ea"/>
                        <a:cs typeface="+mn-cs"/>
                      </a:endParaRPr>
                    </a:p>
                  </a:txBody>
                  <a:tcPr marL="80626" marR="80626" anchor="ctr"/>
                </a:tc>
                <a:tc>
                  <a:txBody>
                    <a:bodyPr/>
                    <a:lstStyle/>
                    <a:p>
                      <a:pPr algn="l"/>
                      <a:r>
                        <a:rPr lang="en-US" sz="1200">
                          <a:latin typeface="Arial"/>
                          <a:cs typeface="Arial"/>
                        </a:rPr>
                        <a:t>Alternate ACCESS for ELLs</a:t>
                      </a:r>
                    </a:p>
                  </a:txBody>
                  <a:tcPr marL="80626" marR="8062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Arial"/>
                        </a:rPr>
                        <a:t>Determine English proficiency in the areas of speaking, listening, reading and writing</a:t>
                      </a:r>
                    </a:p>
                  </a:txBody>
                  <a:tcPr marL="80626" marR="80626" anchor="ctr"/>
                </a:tc>
                <a:extLst>
                  <a:ext uri="{0D108BD9-81ED-4DB2-BD59-A6C34878D82A}">
                    <a16:rowId xmlns:a16="http://schemas.microsoft.com/office/drawing/2014/main" val="870016131"/>
                  </a:ext>
                </a:extLst>
              </a:tr>
              <a:tr h="687984">
                <a:tc>
                  <a:txBody>
                    <a:bodyPr/>
                    <a:lstStyle/>
                    <a:p>
                      <a:r>
                        <a:rPr lang="en-US" sz="1200" kern="1200">
                          <a:solidFill>
                            <a:schemeClr val="dk1"/>
                          </a:solidFill>
                          <a:latin typeface="Arial"/>
                          <a:ea typeface="+mn-ea"/>
                          <a:cs typeface="+mn-cs"/>
                        </a:rPr>
                        <a:t>Students with significant cognitive disabilities </a:t>
                      </a:r>
                    </a:p>
                  </a:txBody>
                  <a:tcPr marL="80626" marR="80626" anchor="ctr"/>
                </a:tc>
                <a:tc>
                  <a:txBody>
                    <a:bodyPr/>
                    <a:lstStyle/>
                    <a:p>
                      <a:pPr algn="l"/>
                      <a:r>
                        <a:rPr lang="en-US" sz="1200">
                          <a:latin typeface="Arial"/>
                          <a:cs typeface="Arial"/>
                        </a:rPr>
                        <a:t>Georgia Alternate Assessment (GAA 2.0)</a:t>
                      </a:r>
                    </a:p>
                  </a:txBody>
                  <a:tcPr marL="80626" marR="80626" anchor="ctr"/>
                </a:tc>
                <a:tc>
                  <a:txBody>
                    <a:bodyPr/>
                    <a:lstStyle/>
                    <a:p>
                      <a:r>
                        <a:rPr lang="en-US" sz="1200">
                          <a:latin typeface="Arial"/>
                          <a:cs typeface="Arial"/>
                        </a:rPr>
                        <a:t>Provides meaningful information about classroom instruction and identifies students’ areas of strength and improvement </a:t>
                      </a:r>
                      <a:endParaRPr lang="en-US" sz="1200">
                        <a:latin typeface="Arial" panose="020B0604020202020204" pitchFamily="34" charset="0"/>
                        <a:cs typeface="Arial" panose="020B0604020202020204" pitchFamily="34" charset="0"/>
                      </a:endParaRPr>
                    </a:p>
                  </a:txBody>
                  <a:tcPr marL="80626" marR="80626" anchor="ctr"/>
                </a:tc>
                <a:extLst>
                  <a:ext uri="{0D108BD9-81ED-4DB2-BD59-A6C34878D82A}">
                    <a16:rowId xmlns:a16="http://schemas.microsoft.com/office/drawing/2014/main" val="2497420135"/>
                  </a:ext>
                </a:extLst>
              </a:tr>
              <a:tr h="706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rPr>
                        <a:t>All Kindergarten Students</a:t>
                      </a:r>
                    </a:p>
                  </a:txBody>
                  <a:tcPr marL="80626" marR="80626" anchor="ctr"/>
                </a:tc>
                <a:tc>
                  <a:txBody>
                    <a:bodyPr/>
                    <a:lstStyle/>
                    <a:p>
                      <a:pPr algn="l"/>
                      <a:r>
                        <a:rPr lang="en-US" sz="1200">
                          <a:latin typeface="Arial"/>
                          <a:cs typeface="Arial"/>
                        </a:rPr>
                        <a:t>Georgia Kindergarten Inventory of Developing Skills (GKIDS 2.0) </a:t>
                      </a:r>
                    </a:p>
                  </a:txBody>
                  <a:tcPr marL="80626" marR="80626" anchor="ctr"/>
                </a:tc>
                <a:tc>
                  <a:txBody>
                    <a:bodyPr/>
                    <a:lstStyle/>
                    <a:p>
                      <a:pPr marL="0" indent="0">
                        <a:buFont typeface="Arial" panose="020B0604020202020204" pitchFamily="34" charset="0"/>
                        <a:buNone/>
                      </a:pPr>
                      <a:r>
                        <a:rPr lang="en-US" sz="1200" b="0" i="0" u="none" strike="noStrike" kern="1200" baseline="0">
                          <a:solidFill>
                            <a:schemeClr val="dk1"/>
                          </a:solidFill>
                          <a:latin typeface="Arial"/>
                          <a:ea typeface="+mn-ea"/>
                          <a:cs typeface="Arial"/>
                        </a:rPr>
                        <a:t>Documents and communicates students’ progress on the Kindergarten instructional standards</a:t>
                      </a:r>
                    </a:p>
                  </a:txBody>
                  <a:tcPr marL="80626" marR="80626" anchor="ctr"/>
                </a:tc>
                <a:extLst>
                  <a:ext uri="{0D108BD9-81ED-4DB2-BD59-A6C34878D82A}">
                    <a16:rowId xmlns:a16="http://schemas.microsoft.com/office/drawing/2014/main" val="2479483026"/>
                  </a:ext>
                </a:extLst>
              </a:tr>
              <a:tr h="67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rPr>
                        <a:t>All Kindergarten Students</a:t>
                      </a:r>
                    </a:p>
                  </a:txBody>
                  <a:tcPr marL="80626" marR="80626" anchor="ctr"/>
                </a:tc>
                <a:tc>
                  <a:txBody>
                    <a:bodyPr/>
                    <a:lstStyle/>
                    <a:p>
                      <a:pPr algn="l"/>
                      <a:r>
                        <a:rPr lang="en-US" sz="1200">
                          <a:latin typeface="Arial"/>
                          <a:cs typeface="Arial"/>
                        </a:rPr>
                        <a:t>GKIDS 2.0 Readiness Check</a:t>
                      </a:r>
                    </a:p>
                  </a:txBody>
                  <a:tcPr marL="80626" marR="80626" anchor="ctr"/>
                </a:tc>
                <a:tc>
                  <a:txBody>
                    <a:bodyPr/>
                    <a:lstStyle/>
                    <a:p>
                      <a:r>
                        <a:rPr lang="en-US" sz="1200">
                          <a:latin typeface="Arial"/>
                          <a:cs typeface="Arial"/>
                        </a:rPr>
                        <a:t>Provides information about the skills of students entering kindergarten</a:t>
                      </a:r>
                    </a:p>
                  </a:txBody>
                  <a:tcPr marL="80626" marR="80626" anchor="ctr"/>
                </a:tc>
                <a:extLst>
                  <a:ext uri="{0D108BD9-81ED-4DB2-BD59-A6C34878D82A}">
                    <a16:rowId xmlns:a16="http://schemas.microsoft.com/office/drawing/2014/main" val="2877883393"/>
                  </a:ext>
                </a:extLst>
              </a:tr>
              <a:tr h="1195632">
                <a:tc>
                  <a:txBody>
                    <a:bodyPr/>
                    <a:lstStyle/>
                    <a:p>
                      <a:r>
                        <a:rPr lang="en-US" sz="1200">
                          <a:latin typeface="Arial"/>
                        </a:rPr>
                        <a:t>All 3-8 and high school students except those eligible for GAA 2.0</a:t>
                      </a:r>
                    </a:p>
                  </a:txBody>
                  <a:tcPr marL="80626" marR="80626" anchor="ctr"/>
                </a:tc>
                <a:tc>
                  <a:txBody>
                    <a:bodyPr/>
                    <a:lstStyle/>
                    <a:p>
                      <a:pPr algn="l"/>
                      <a:r>
                        <a:rPr lang="en-US" sz="1200">
                          <a:latin typeface="Arial"/>
                          <a:cs typeface="Arial"/>
                        </a:rPr>
                        <a:t>Georgia Milestones Assessment System </a:t>
                      </a:r>
                      <a:br>
                        <a:rPr lang="en-US" sz="1200">
                          <a:latin typeface="Arial"/>
                          <a:cs typeface="Arial"/>
                        </a:rPr>
                      </a:br>
                      <a:r>
                        <a:rPr lang="en-US" sz="1200">
                          <a:latin typeface="Arial"/>
                          <a:cs typeface="Arial"/>
                        </a:rPr>
                        <a:t>End of Grade and End of Course</a:t>
                      </a:r>
                    </a:p>
                  </a:txBody>
                  <a:tcPr marL="80626" marR="80626" anchor="ctr"/>
                </a:tc>
                <a:tc>
                  <a:txBody>
                    <a:bodyPr/>
                    <a:lstStyle/>
                    <a:p>
                      <a:pPr marL="0" indent="0">
                        <a:buFont typeface="Arial" panose="020B0604020202020204" pitchFamily="34" charset="0"/>
                        <a:buNone/>
                      </a:pPr>
                      <a:r>
                        <a:rPr lang="en-US" sz="1200" dirty="0">
                          <a:latin typeface="Arial"/>
                          <a:cs typeface="Arial"/>
                        </a:rPr>
                        <a:t>Measures knowledge and skills outlined in the state-adopted content standards in English language arts, mathematics, science, and social studies. </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EOG – promotion in grades 3, 5, and 8</a:t>
                      </a:r>
                    </a:p>
                    <a:p>
                      <a:pPr marL="171450" indent="-171450">
                        <a:buFont typeface="Arial" panose="020B0604020202020204" pitchFamily="34" charset="0"/>
                        <a:buChar char="•"/>
                      </a:pPr>
                      <a:r>
                        <a:rPr lang="en-US" sz="1200">
                          <a:latin typeface="Arial"/>
                          <a:cs typeface="Arial"/>
                        </a:rPr>
                        <a:t>EOC – 20% of the final course grade</a:t>
                      </a:r>
                    </a:p>
                  </a:txBody>
                  <a:tcPr marL="80626" marR="80626" anchor="ctr"/>
                </a:tc>
                <a:extLst>
                  <a:ext uri="{0D108BD9-81ED-4DB2-BD59-A6C34878D82A}">
                    <a16:rowId xmlns:a16="http://schemas.microsoft.com/office/drawing/2014/main" val="1641273060"/>
                  </a:ext>
                </a:extLst>
              </a:tr>
              <a:tr h="771336">
                <a:tc>
                  <a:txBody>
                    <a:bodyPr/>
                    <a:lstStyle/>
                    <a:p>
                      <a:r>
                        <a:rPr lang="en-US" sz="1200">
                          <a:latin typeface="Arial"/>
                        </a:rPr>
                        <a:t>Selected Students </a:t>
                      </a:r>
                      <a:r>
                        <a:rPr lang="en-US" sz="1200" b="0" i="0" u="none" strike="noStrike" kern="1200" baseline="0">
                          <a:solidFill>
                            <a:schemeClr val="dk1"/>
                          </a:solidFill>
                          <a:latin typeface="Arial"/>
                          <a:ea typeface="+mn-ea"/>
                          <a:cs typeface="+mn-cs"/>
                        </a:rPr>
                        <a:t>in grades 4, 8, and 12 or ages 9, 13, and 17</a:t>
                      </a:r>
                      <a:endParaRPr lang="en-US" sz="1200">
                        <a:latin typeface="Arial"/>
                      </a:endParaRPr>
                    </a:p>
                  </a:txBody>
                  <a:tcPr marL="80626" marR="80626" anchor="ctr"/>
                </a:tc>
                <a:tc>
                  <a:txBody>
                    <a:bodyPr/>
                    <a:lstStyle/>
                    <a:p>
                      <a:pPr algn="l"/>
                      <a:r>
                        <a:rPr lang="en-US" sz="1200">
                          <a:latin typeface="Arial"/>
                          <a:cs typeface="Arial"/>
                        </a:rPr>
                        <a:t>National Assessment of Educational Progress (NAEP)</a:t>
                      </a:r>
                    </a:p>
                  </a:txBody>
                  <a:tcPr marL="80626" marR="80626" anchor="ctr"/>
                </a:tc>
                <a:tc>
                  <a:txBody>
                    <a:bodyPr/>
                    <a:lstStyle/>
                    <a:p>
                      <a:r>
                        <a:rPr lang="en-US" sz="1200" b="0" i="0" u="none" strike="noStrike" kern="1200" baseline="0" dirty="0">
                          <a:solidFill>
                            <a:schemeClr val="dk1"/>
                          </a:solidFill>
                          <a:latin typeface="Arial"/>
                          <a:ea typeface="+mn-ea"/>
                          <a:cs typeface="Arial"/>
                        </a:rPr>
                        <a:t>Obtains comprehensive and dependable achievement data on a national basis</a:t>
                      </a:r>
                    </a:p>
                  </a:txBody>
                  <a:tcPr marL="80626" marR="80626" anchor="ctr"/>
                </a:tc>
                <a:extLst>
                  <a:ext uri="{0D108BD9-81ED-4DB2-BD59-A6C34878D82A}">
                    <a16:rowId xmlns:a16="http://schemas.microsoft.com/office/drawing/2014/main" val="431824323"/>
                  </a:ext>
                </a:extLst>
              </a:tr>
            </a:tbl>
          </a:graphicData>
        </a:graphic>
      </p:graphicFrame>
      <p:sp>
        <p:nvSpPr>
          <p:cNvPr id="3" name="Date Placeholder 2">
            <a:extLst>
              <a:ext uri="{FF2B5EF4-FFF2-40B4-BE49-F238E27FC236}">
                <a16:creationId xmlns:a16="http://schemas.microsoft.com/office/drawing/2014/main" id="{74783B8B-4ABC-43CF-A3C0-963AD5C09724}"/>
              </a:ext>
            </a:extLst>
          </p:cNvPr>
          <p:cNvSpPr>
            <a:spLocks noGrp="1"/>
          </p:cNvSpPr>
          <p:nvPr>
            <p:ph type="dt" sz="half" idx="10"/>
          </p:nvPr>
        </p:nvSpPr>
        <p:spPr/>
        <p:txBody>
          <a:bodyPr/>
          <a:lstStyle/>
          <a:p>
            <a:fld id="{8CA892A4-A201-4AC6-9FEA-22A9CDDE4605}" type="datetime1">
              <a:rPr lang="en-US" smtClean="0"/>
              <a:t>8/21/2019</a:t>
            </a:fld>
            <a:endParaRPr lang="en-US"/>
          </a:p>
        </p:txBody>
      </p:sp>
      <p:sp>
        <p:nvSpPr>
          <p:cNvPr id="6" name="Slide Number Placeholder 7">
            <a:extLst>
              <a:ext uri="{FF2B5EF4-FFF2-40B4-BE49-F238E27FC236}">
                <a16:creationId xmlns:a16="http://schemas.microsoft.com/office/drawing/2014/main" id="{CD4DFAE9-2A7D-4BB8-8102-D6C28A89025E}"/>
              </a:ext>
            </a:extLst>
          </p:cNvPr>
          <p:cNvSpPr>
            <a:spLocks noGrp="1"/>
          </p:cNvSpPr>
          <p:nvPr>
            <p:ph type="sldNum" sz="quarter" idx="12"/>
          </p:nvPr>
        </p:nvSpPr>
        <p:spPr/>
        <p:txBody>
          <a:bodyPr/>
          <a:lstStyle/>
          <a:p>
            <a:fld id="{B63E4CEF-BB1E-48C7-AE93-F39F6AA99AD7}" type="slidenum">
              <a:rPr lang="en-US" smtClean="0"/>
              <a:pPr/>
              <a:t>4</a:t>
            </a:fld>
            <a:endParaRPr lang="en-US"/>
          </a:p>
        </p:txBody>
      </p:sp>
      <p:sp>
        <p:nvSpPr>
          <p:cNvPr id="7" name="Text Placeholder 6">
            <a:extLst>
              <a:ext uri="{FF2B5EF4-FFF2-40B4-BE49-F238E27FC236}">
                <a16:creationId xmlns:a16="http://schemas.microsoft.com/office/drawing/2014/main" id="{69AB6B5D-26B3-43D0-BE31-AD9D37EACD70}"/>
              </a:ext>
            </a:extLst>
          </p:cNvPr>
          <p:cNvSpPr>
            <a:spLocks noGrp="1"/>
          </p:cNvSpPr>
          <p:nvPr>
            <p:ph type="body" sz="quarter" idx="13"/>
          </p:nvPr>
        </p:nvSpPr>
        <p:spPr/>
        <p:txBody>
          <a:bodyPr/>
          <a:lstStyle/>
          <a:p>
            <a:r>
              <a:rPr lang="en-US" sz="2800"/>
              <a:t>State Mandated Tests: Who, What, and Why</a:t>
            </a:r>
          </a:p>
        </p:txBody>
      </p:sp>
    </p:spTree>
    <p:extLst>
      <p:ext uri="{BB962C8B-B14F-4D97-AF65-F5344CB8AC3E}">
        <p14:creationId xmlns:p14="http://schemas.microsoft.com/office/powerpoint/2010/main" val="1527741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lvl="1"/>
            <a:endParaRPr lang="en-US"/>
          </a:p>
          <a:p>
            <a:endParaRPr lang="en-US"/>
          </a:p>
          <a:p>
            <a:pPr lvl="1"/>
            <a:endParaRPr lang="en-US"/>
          </a:p>
          <a:p>
            <a:endParaRPr lang="en-US"/>
          </a:p>
          <a:p>
            <a:endParaRPr lang="en-US"/>
          </a:p>
        </p:txBody>
      </p:sp>
      <p:sp>
        <p:nvSpPr>
          <p:cNvPr id="5" name="Date Placeholder 4">
            <a:extLst>
              <a:ext uri="{FF2B5EF4-FFF2-40B4-BE49-F238E27FC236}">
                <a16:creationId xmlns:a16="http://schemas.microsoft.com/office/drawing/2014/main" id="{B347E3FE-FF2C-41A1-A0AF-0AB9F566950A}"/>
              </a:ext>
            </a:extLst>
          </p:cNvPr>
          <p:cNvSpPr>
            <a:spLocks noGrp="1"/>
          </p:cNvSpPr>
          <p:nvPr>
            <p:ph type="dt" sz="half" idx="10"/>
          </p:nvPr>
        </p:nvSpPr>
        <p:spPr/>
        <p:txBody>
          <a:bodyPr/>
          <a:lstStyle/>
          <a:p>
            <a:fld id="{F37F0F32-C071-4855-BEBC-E48080AAB032}" type="datetime1">
              <a:rPr lang="en-US" smtClean="0"/>
              <a:t>8/21/2019</a:t>
            </a:fld>
            <a:endParaRPr lang="en-US"/>
          </a:p>
        </p:txBody>
      </p:sp>
      <p:sp>
        <p:nvSpPr>
          <p:cNvPr id="8" name="Slide Number Placeholder 7">
            <a:extLst>
              <a:ext uri="{FF2B5EF4-FFF2-40B4-BE49-F238E27FC236}">
                <a16:creationId xmlns:a16="http://schemas.microsoft.com/office/drawing/2014/main" id="{04C4477C-027A-4D34-8D61-C9BAC4FD7265}"/>
              </a:ext>
            </a:extLst>
          </p:cNvPr>
          <p:cNvSpPr>
            <a:spLocks noGrp="1"/>
          </p:cNvSpPr>
          <p:nvPr>
            <p:ph type="sldNum" sz="quarter" idx="12"/>
          </p:nvPr>
        </p:nvSpPr>
        <p:spPr/>
        <p:txBody>
          <a:bodyPr/>
          <a:lstStyle/>
          <a:p>
            <a:fld id="{5C85FF15-2366-464F-A9D7-3AA477A532F5}" type="slidenum">
              <a:rPr lang="en-US" smtClean="0"/>
              <a:pPr/>
              <a:t>40</a:t>
            </a:fld>
            <a:endParaRPr lang="en-US"/>
          </a:p>
        </p:txBody>
      </p:sp>
      <p:sp>
        <p:nvSpPr>
          <p:cNvPr id="11" name="Text Placeholder 10">
            <a:extLst>
              <a:ext uri="{FF2B5EF4-FFF2-40B4-BE49-F238E27FC236}">
                <a16:creationId xmlns:a16="http://schemas.microsoft.com/office/drawing/2014/main" id="{15DEAA29-56A1-4358-9B4F-1BF7F06EFE9A}"/>
              </a:ext>
            </a:extLst>
          </p:cNvPr>
          <p:cNvSpPr>
            <a:spLocks noGrp="1"/>
          </p:cNvSpPr>
          <p:nvPr>
            <p:ph type="body" sz="quarter" idx="13"/>
          </p:nvPr>
        </p:nvSpPr>
        <p:spPr>
          <a:xfrm>
            <a:off x="895350" y="662781"/>
            <a:ext cx="4797458" cy="757130"/>
          </a:xfrm>
        </p:spPr>
        <p:txBody>
          <a:bodyPr/>
          <a:lstStyle/>
          <a:p>
            <a:r>
              <a:rPr lang="en-US" sz="2400"/>
              <a:t>Take Advantage of QuickStart Videos and Guides</a:t>
            </a:r>
          </a:p>
        </p:txBody>
      </p:sp>
      <p:sp>
        <p:nvSpPr>
          <p:cNvPr id="6" name="TextBox 5"/>
          <p:cNvSpPr txBox="1"/>
          <p:nvPr/>
        </p:nvSpPr>
        <p:spPr>
          <a:xfrm>
            <a:off x="895350" y="1696939"/>
            <a:ext cx="3789546" cy="3785652"/>
          </a:xfrm>
          <a:prstGeom prst="rect">
            <a:avLst/>
          </a:prstGeom>
          <a:noFill/>
        </p:spPr>
        <p:txBody>
          <a:bodyPr wrap="square" rtlCol="0">
            <a:spAutoFit/>
          </a:bodyPr>
          <a:lstStyle/>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Test Examiner Training</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Student Setup</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Test Sessions </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Monitor Student Progress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Accommodations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Report Delivery</a:t>
            </a:r>
          </a:p>
          <a:p>
            <a:pPr marL="174625" indent="-174625">
              <a:buFont typeface="Arial" panose="020B0604020202020204" pitchFamily="34" charset="0"/>
              <a:buChar char="•"/>
            </a:pPr>
            <a:r>
              <a:rPr lang="en-US" sz="2400">
                <a:latin typeface="Arial" panose="020B0604020202020204" pitchFamily="34" charset="0"/>
                <a:cs typeface="Arial" panose="020B0604020202020204" pitchFamily="34" charset="0"/>
              </a:rPr>
              <a:t>Online Presentations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Testing Irregularities</a:t>
            </a:r>
          </a:p>
          <a:p>
            <a:pPr marL="171450" indent="-171450">
              <a:buFont typeface="Arial" panose="020B0604020202020204" pitchFamily="34" charset="0"/>
              <a:buChar char="•"/>
            </a:pPr>
            <a:r>
              <a:rPr lang="en-US" sz="2400">
                <a:latin typeface="Arial" panose="020B0604020202020204" pitchFamily="34" charset="0"/>
                <a:cs typeface="Arial" panose="020B0604020202020204" pitchFamily="34" charset="0"/>
              </a:rPr>
              <a:t>Multiple Student Upload</a:t>
            </a:r>
          </a:p>
        </p:txBody>
      </p:sp>
      <p:sp>
        <p:nvSpPr>
          <p:cNvPr id="7" name="TextBox 6"/>
          <p:cNvSpPr txBox="1"/>
          <p:nvPr/>
        </p:nvSpPr>
        <p:spPr>
          <a:xfrm>
            <a:off x="809898" y="5632464"/>
            <a:ext cx="6850162" cy="53860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Can be found off the EOG Resources or EOC Resources pages.</a:t>
            </a:r>
          </a:p>
          <a:p>
            <a:r>
              <a:rPr lang="en-US" sz="1100">
                <a:latin typeface="Arial" panose="020B0604020202020204" pitchFamily="34" charset="0"/>
                <a:cs typeface="Arial" panose="020B0604020202020204" pitchFamily="34" charset="0"/>
                <a:hlinkClick r:id="rId3"/>
              </a:rPr>
              <a:t>http://www.gadoe.org/Curriculum-Instruction-and-Assessment/Assessment/Pages/Milestones_Training.aspx</a:t>
            </a:r>
            <a:r>
              <a:rPr lang="en-US" sz="110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FE26F167-71A0-40BE-B760-29B7B77CBD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92808" y="304918"/>
            <a:ext cx="2838551" cy="5114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076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0E67ECE-E348-4DF4-A525-08DA688776D4}"/>
              </a:ext>
            </a:extLst>
          </p:cNvPr>
          <p:cNvGraphicFramePr>
            <a:graphicFrameLocks noGrp="1"/>
          </p:cNvGraphicFramePr>
          <p:nvPr>
            <p:ph idx="1"/>
            <p:extLst>
              <p:ext uri="{D42A27DB-BD31-4B8C-83A1-F6EECF244321}">
                <p14:modId xmlns:p14="http://schemas.microsoft.com/office/powerpoint/2010/main" val="2948658027"/>
              </p:ext>
            </p:extLst>
          </p:nvPr>
        </p:nvGraphicFramePr>
        <p:xfrm>
          <a:off x="928688" y="1316883"/>
          <a:ext cx="7886700" cy="467868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16729532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Arial" panose="020B0604020202020204" pitchFamily="34" charset="0"/>
                          <a:cs typeface="Arial" panose="020B0604020202020204" pitchFamily="34" charset="0"/>
                        </a:rPr>
                        <a:t>Setup</a:t>
                      </a:r>
                    </a:p>
                  </a:txBody>
                  <a:tcPr>
                    <a:solidFill>
                      <a:srgbClr val="73AD47"/>
                    </a:solidFill>
                  </a:tcPr>
                </a:tc>
                <a:extLst>
                  <a:ext uri="{0D108BD9-81ED-4DB2-BD59-A6C34878D82A}">
                    <a16:rowId xmlns:a16="http://schemas.microsoft.com/office/drawing/2014/main" val="20399778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mn-lt"/>
                          <a:cs typeface="Arial" panose="020B0604020202020204" pitchFamily="34" charset="0"/>
                        </a:rPr>
                        <a:t>Coordinate with Technology Specialist the setup of testing devices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mn-lt"/>
                          <a:cs typeface="Arial" panose="020B0604020202020204" pitchFamily="34" charset="0"/>
                        </a:rPr>
                        <a:t>Oversee the setup of test sessions including and importantly assigning online accommodations prior to student login</a:t>
                      </a:r>
                    </a:p>
                  </a:txBody>
                  <a:tcPr/>
                </a:tc>
                <a:extLst>
                  <a:ext uri="{0D108BD9-81ED-4DB2-BD59-A6C34878D82A}">
                    <a16:rowId xmlns:a16="http://schemas.microsoft.com/office/drawing/2014/main" val="1202412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chemeClr val="bg1">
                              <a:lumMod val="95000"/>
                            </a:schemeClr>
                          </a:solidFill>
                          <a:latin typeface="Arial" panose="020B0604020202020204" pitchFamily="34" charset="0"/>
                          <a:cs typeface="Arial" panose="020B0604020202020204" pitchFamily="34" charset="0"/>
                        </a:rPr>
                        <a:t>Training</a:t>
                      </a:r>
                    </a:p>
                  </a:txBody>
                  <a:tcPr>
                    <a:solidFill>
                      <a:srgbClr val="73AD47"/>
                    </a:solidFill>
                  </a:tcPr>
                </a:tc>
                <a:extLst>
                  <a:ext uri="{0D108BD9-81ED-4DB2-BD59-A6C34878D82A}">
                    <a16:rowId xmlns:a16="http://schemas.microsoft.com/office/drawing/2014/main" val="66879979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Train in the use of test-taking strategies, test item format, and universal tools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Train in the use of Assessment Guides, Study Guides, and other GaDOE posted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Train and provide guidance regarding communication plans for students, parents, and the public including what state assessments entail, when and how the tests will be administered, and how the results will be appropriately used.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Train on test security and maintaining appropriate test environments </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59211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solidFill>
                            <a:schemeClr val="bg1">
                              <a:lumMod val="95000"/>
                            </a:schemeClr>
                          </a:solidFill>
                          <a:latin typeface="Arial" panose="020B0604020202020204" pitchFamily="34" charset="0"/>
                          <a:cs typeface="Arial" panose="020B0604020202020204" pitchFamily="34" charset="0"/>
                        </a:rPr>
                        <a:t>Monitoring</a:t>
                      </a:r>
                    </a:p>
                  </a:txBody>
                  <a:tcPr>
                    <a:solidFill>
                      <a:srgbClr val="73AD47"/>
                    </a:solidFill>
                  </a:tcPr>
                </a:tc>
                <a:extLst>
                  <a:ext uri="{0D108BD9-81ED-4DB2-BD59-A6C34878D82A}">
                    <a16:rowId xmlns:a16="http://schemas.microsoft.com/office/drawing/2014/main" val="395431927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mn-lt"/>
                          <a:cs typeface="Arial" panose="020B0604020202020204" pitchFamily="34" charset="0"/>
                        </a:rPr>
                        <a:t>Arrange for supervision of testing locations including hall monitors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mn-lt"/>
                          <a:cs typeface="Arial" panose="020B0604020202020204" pitchFamily="34" charset="0"/>
                        </a:rPr>
                        <a:t>Use reporting resources in eDIRECT to monitor student progress</a:t>
                      </a:r>
                    </a:p>
                  </a:txBody>
                  <a:tcPr/>
                </a:tc>
                <a:extLst>
                  <a:ext uri="{0D108BD9-81ED-4DB2-BD59-A6C34878D82A}">
                    <a16:rowId xmlns:a16="http://schemas.microsoft.com/office/drawing/2014/main" val="1598896861"/>
                  </a:ext>
                </a:extLst>
              </a:tr>
            </a:tbl>
          </a:graphicData>
        </a:graphic>
      </p:graphicFrame>
      <p:sp>
        <p:nvSpPr>
          <p:cNvPr id="3" name="Date Placeholder 2">
            <a:extLst>
              <a:ext uri="{FF2B5EF4-FFF2-40B4-BE49-F238E27FC236}">
                <a16:creationId xmlns:a16="http://schemas.microsoft.com/office/drawing/2014/main" id="{07FA537F-145E-4F36-B6C6-1CA98AD91F3C}"/>
              </a:ext>
            </a:extLst>
          </p:cNvPr>
          <p:cNvSpPr>
            <a:spLocks noGrp="1"/>
          </p:cNvSpPr>
          <p:nvPr>
            <p:ph type="dt" sz="half" idx="10"/>
          </p:nvPr>
        </p:nvSpPr>
        <p:spPr/>
        <p:txBody>
          <a:bodyPr/>
          <a:lstStyle/>
          <a:p>
            <a:fld id="{99C8B300-D890-45B6-82C9-6094902554CF}" type="datetime1">
              <a:rPr lang="en-US" smtClean="0"/>
              <a:t>8/21/2019</a:t>
            </a:fld>
            <a:endParaRPr lang="en-US"/>
          </a:p>
        </p:txBody>
      </p:sp>
      <p:sp>
        <p:nvSpPr>
          <p:cNvPr id="4" name="Slide Number Placeholder 3">
            <a:extLst>
              <a:ext uri="{FF2B5EF4-FFF2-40B4-BE49-F238E27FC236}">
                <a16:creationId xmlns:a16="http://schemas.microsoft.com/office/drawing/2014/main" id="{059884B5-EB31-4755-AAC4-4921395EB77E}"/>
              </a:ext>
            </a:extLst>
          </p:cNvPr>
          <p:cNvSpPr>
            <a:spLocks noGrp="1"/>
          </p:cNvSpPr>
          <p:nvPr>
            <p:ph type="sldNum" sz="quarter" idx="12"/>
          </p:nvPr>
        </p:nvSpPr>
        <p:spPr/>
        <p:txBody>
          <a:bodyPr/>
          <a:lstStyle/>
          <a:p>
            <a:fld id="{48F63A3B-78C7-47BE-AE5E-E10140E04643}" type="slidenum">
              <a:rPr lang="en-US" smtClean="0"/>
              <a:pPr/>
              <a:t>41</a:t>
            </a:fld>
            <a:endParaRPr lang="en-US"/>
          </a:p>
        </p:txBody>
      </p:sp>
      <p:sp>
        <p:nvSpPr>
          <p:cNvPr id="5" name="Text Placeholder 4">
            <a:extLst>
              <a:ext uri="{FF2B5EF4-FFF2-40B4-BE49-F238E27FC236}">
                <a16:creationId xmlns:a16="http://schemas.microsoft.com/office/drawing/2014/main" id="{5ADACF96-FB13-4083-89AB-F7DE45AD93B7}"/>
              </a:ext>
            </a:extLst>
          </p:cNvPr>
          <p:cNvSpPr>
            <a:spLocks noGrp="1"/>
          </p:cNvSpPr>
          <p:nvPr>
            <p:ph type="body" sz="quarter" idx="13"/>
          </p:nvPr>
        </p:nvSpPr>
        <p:spPr>
          <a:xfrm>
            <a:off x="895350" y="588117"/>
            <a:ext cx="7920038" cy="757130"/>
          </a:xfrm>
        </p:spPr>
        <p:txBody>
          <a:bodyPr/>
          <a:lstStyle/>
          <a:p>
            <a:r>
              <a:rPr lang="en-US" sz="2400"/>
              <a:t>Based on System Level Training, the School Test Coordinator Should</a:t>
            </a:r>
          </a:p>
        </p:txBody>
      </p:sp>
    </p:spTree>
    <p:extLst>
      <p:ext uri="{BB962C8B-B14F-4D97-AF65-F5344CB8AC3E}">
        <p14:creationId xmlns:p14="http://schemas.microsoft.com/office/powerpoint/2010/main" val="2815418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C926CBB-9456-4206-B2FA-6D6B15F32BA4}"/>
              </a:ext>
            </a:extLst>
          </p:cNvPr>
          <p:cNvPicPr>
            <a:picLocks noGrp="1" noChangeAspect="1"/>
          </p:cNvPicPr>
          <p:nvPr>
            <p:ph idx="1"/>
          </p:nvPr>
        </p:nvPicPr>
        <p:blipFill>
          <a:blip r:embed="rId2"/>
          <a:stretch>
            <a:fillRect/>
          </a:stretch>
        </p:blipFill>
        <p:spPr>
          <a:xfrm>
            <a:off x="753574" y="2580238"/>
            <a:ext cx="8028476" cy="2029729"/>
          </a:xfrm>
          <a:prstGeom prst="rect">
            <a:avLst/>
          </a:prstGeom>
        </p:spPr>
      </p:pic>
      <p:sp>
        <p:nvSpPr>
          <p:cNvPr id="3" name="Date Placeholder 2">
            <a:extLst>
              <a:ext uri="{FF2B5EF4-FFF2-40B4-BE49-F238E27FC236}">
                <a16:creationId xmlns:a16="http://schemas.microsoft.com/office/drawing/2014/main" id="{AE9F6AE3-8EF3-4FEB-BC2B-2E8EC15AAF2B}"/>
              </a:ext>
            </a:extLst>
          </p:cNvPr>
          <p:cNvSpPr>
            <a:spLocks noGrp="1"/>
          </p:cNvSpPr>
          <p:nvPr>
            <p:ph type="dt" sz="half" idx="10"/>
          </p:nvPr>
        </p:nvSpPr>
        <p:spPr/>
        <p:txBody>
          <a:bodyPr/>
          <a:lstStyle/>
          <a:p>
            <a:fld id="{99C8B300-D890-45B6-82C9-6094902554CF}" type="datetime1">
              <a:rPr lang="en-US" smtClean="0"/>
              <a:t>8/21/2019</a:t>
            </a:fld>
            <a:endParaRPr lang="en-US"/>
          </a:p>
        </p:txBody>
      </p:sp>
      <p:sp>
        <p:nvSpPr>
          <p:cNvPr id="4" name="Slide Number Placeholder 3">
            <a:extLst>
              <a:ext uri="{FF2B5EF4-FFF2-40B4-BE49-F238E27FC236}">
                <a16:creationId xmlns:a16="http://schemas.microsoft.com/office/drawing/2014/main" id="{CCC07157-786A-4E6A-A00C-F5BDCE5DB47D}"/>
              </a:ext>
            </a:extLst>
          </p:cNvPr>
          <p:cNvSpPr>
            <a:spLocks noGrp="1"/>
          </p:cNvSpPr>
          <p:nvPr>
            <p:ph type="sldNum" sz="quarter" idx="12"/>
          </p:nvPr>
        </p:nvSpPr>
        <p:spPr/>
        <p:txBody>
          <a:bodyPr/>
          <a:lstStyle/>
          <a:p>
            <a:fld id="{48F63A3B-78C7-47BE-AE5E-E10140E04643}" type="slidenum">
              <a:rPr lang="en-US" smtClean="0"/>
              <a:pPr/>
              <a:t>42</a:t>
            </a:fld>
            <a:endParaRPr lang="en-US"/>
          </a:p>
        </p:txBody>
      </p:sp>
      <p:sp>
        <p:nvSpPr>
          <p:cNvPr id="5" name="Text Placeholder 4">
            <a:extLst>
              <a:ext uri="{FF2B5EF4-FFF2-40B4-BE49-F238E27FC236}">
                <a16:creationId xmlns:a16="http://schemas.microsoft.com/office/drawing/2014/main" id="{6821552F-4646-462B-901D-E6DE340B6E55}"/>
              </a:ext>
            </a:extLst>
          </p:cNvPr>
          <p:cNvSpPr>
            <a:spLocks noGrp="1"/>
          </p:cNvSpPr>
          <p:nvPr>
            <p:ph type="body" sz="quarter" idx="13"/>
          </p:nvPr>
        </p:nvSpPr>
        <p:spPr>
          <a:xfrm>
            <a:off x="895350" y="588117"/>
            <a:ext cx="7920038" cy="535531"/>
          </a:xfrm>
        </p:spPr>
        <p:txBody>
          <a:bodyPr/>
          <a:lstStyle/>
          <a:p>
            <a:r>
              <a:rPr lang="en-US"/>
              <a:t>Test Examiners should..</a:t>
            </a:r>
          </a:p>
        </p:txBody>
      </p:sp>
      <p:sp>
        <p:nvSpPr>
          <p:cNvPr id="6" name="Text Placeholder 5">
            <a:extLst>
              <a:ext uri="{FF2B5EF4-FFF2-40B4-BE49-F238E27FC236}">
                <a16:creationId xmlns:a16="http://schemas.microsoft.com/office/drawing/2014/main" id="{28A8AE42-3936-478B-9AAC-1E8E40B527E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9603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1DA7-8404-4C3B-9D60-362A8A275F9F}"/>
              </a:ext>
            </a:extLst>
          </p:cNvPr>
          <p:cNvSpPr>
            <a:spLocks noGrp="1"/>
          </p:cNvSpPr>
          <p:nvPr>
            <p:ph idx="1"/>
          </p:nvPr>
        </p:nvSpPr>
        <p:spPr>
          <a:xfrm>
            <a:off x="895350" y="1825626"/>
            <a:ext cx="7886700" cy="1732064"/>
          </a:xfrm>
        </p:spPr>
        <p:txBody>
          <a:bodyPr>
            <a:normAutofit fontScale="92500"/>
          </a:bodyPr>
          <a:lstStyle/>
          <a:p>
            <a:r>
              <a:rPr lang="en-US"/>
              <a:t>Orient students to testing via an online platform: </a:t>
            </a:r>
          </a:p>
          <a:p>
            <a:pPr lvl="1"/>
            <a:r>
              <a:rPr lang="en-US"/>
              <a:t>Experience Online Testing Georgia: </a:t>
            </a:r>
            <a:r>
              <a:rPr lang="en-US">
                <a:hlinkClick r:id="rId3"/>
              </a:rPr>
              <a:t>http://www.gaexperienceonline.com</a:t>
            </a:r>
            <a:r>
              <a:rPr lang="en-US"/>
              <a:t> </a:t>
            </a:r>
          </a:p>
          <a:p>
            <a:pPr lvl="1"/>
            <a:r>
              <a:rPr lang="en-US"/>
              <a:t>Secure Practice Tests in INSIGHT</a:t>
            </a:r>
          </a:p>
        </p:txBody>
      </p:sp>
      <p:sp>
        <p:nvSpPr>
          <p:cNvPr id="8" name="Date Placeholder 2">
            <a:extLst>
              <a:ext uri="{FF2B5EF4-FFF2-40B4-BE49-F238E27FC236}">
                <a16:creationId xmlns:a16="http://schemas.microsoft.com/office/drawing/2014/main" id="{558DAF13-5BBA-4FA0-9C94-1155FAAF968A}"/>
              </a:ext>
            </a:extLst>
          </p:cNvPr>
          <p:cNvSpPr>
            <a:spLocks noGrp="1"/>
          </p:cNvSpPr>
          <p:nvPr>
            <p:ph type="dt" sz="half" idx="10"/>
          </p:nvPr>
        </p:nvSpPr>
        <p:spPr/>
        <p:txBody>
          <a:bodyPr/>
          <a:lstStyle/>
          <a:p>
            <a:fld id="{99C8B300-D890-45B6-82C9-6094902554CF}" type="datetime1">
              <a:rPr lang="en-US" smtClean="0"/>
              <a:pPr/>
              <a:t>8/21/2019</a:t>
            </a:fld>
            <a:endParaRPr lang="en-US"/>
          </a:p>
        </p:txBody>
      </p:sp>
      <p:sp>
        <p:nvSpPr>
          <p:cNvPr id="9" name="Slide Number Placeholder 3">
            <a:extLst>
              <a:ext uri="{FF2B5EF4-FFF2-40B4-BE49-F238E27FC236}">
                <a16:creationId xmlns:a16="http://schemas.microsoft.com/office/drawing/2014/main" id="{601D4D83-9F77-4CA0-BBFC-624C981B89CB}"/>
              </a:ext>
            </a:extLst>
          </p:cNvPr>
          <p:cNvSpPr>
            <a:spLocks noGrp="1"/>
          </p:cNvSpPr>
          <p:nvPr>
            <p:ph type="sldNum" sz="quarter" idx="12"/>
          </p:nvPr>
        </p:nvSpPr>
        <p:spPr/>
        <p:txBody>
          <a:bodyPr/>
          <a:lstStyle/>
          <a:p>
            <a:fld id="{48F63A3B-78C7-47BE-AE5E-E10140E04643}" type="slidenum">
              <a:rPr lang="en-US" smtClean="0"/>
              <a:pPr/>
              <a:t>43</a:t>
            </a:fld>
            <a:endParaRPr lang="en-US"/>
          </a:p>
        </p:txBody>
      </p:sp>
      <p:sp>
        <p:nvSpPr>
          <p:cNvPr id="4" name="Text Placeholder 3">
            <a:extLst>
              <a:ext uri="{FF2B5EF4-FFF2-40B4-BE49-F238E27FC236}">
                <a16:creationId xmlns:a16="http://schemas.microsoft.com/office/drawing/2014/main" id="{FF69CEC3-E529-4176-BCC0-3787BE1A0A03}"/>
              </a:ext>
            </a:extLst>
          </p:cNvPr>
          <p:cNvSpPr>
            <a:spLocks noGrp="1"/>
          </p:cNvSpPr>
          <p:nvPr>
            <p:ph type="body" sz="quarter" idx="13"/>
          </p:nvPr>
        </p:nvSpPr>
        <p:spPr>
          <a:xfrm>
            <a:off x="878681" y="722827"/>
            <a:ext cx="7920038" cy="424732"/>
          </a:xfrm>
        </p:spPr>
        <p:txBody>
          <a:bodyPr/>
          <a:lstStyle/>
          <a:p>
            <a:r>
              <a:rPr lang="en-US" sz="2400"/>
              <a:t>The School Test Coordinator Should</a:t>
            </a:r>
          </a:p>
        </p:txBody>
      </p:sp>
      <p:sp>
        <p:nvSpPr>
          <p:cNvPr id="7" name="Text Placeholder 6">
            <a:extLst>
              <a:ext uri="{FF2B5EF4-FFF2-40B4-BE49-F238E27FC236}">
                <a16:creationId xmlns:a16="http://schemas.microsoft.com/office/drawing/2014/main" id="{DA3587B6-4535-464C-B0E5-727AA7C8D4B4}"/>
              </a:ext>
            </a:extLst>
          </p:cNvPr>
          <p:cNvSpPr>
            <a:spLocks noGrp="1"/>
          </p:cNvSpPr>
          <p:nvPr>
            <p:ph type="body" sz="quarter" idx="14"/>
          </p:nvPr>
        </p:nvSpPr>
        <p:spPr>
          <a:xfrm>
            <a:off x="878681" y="1163427"/>
            <a:ext cx="7886700" cy="646331"/>
          </a:xfrm>
        </p:spPr>
        <p:txBody>
          <a:bodyPr/>
          <a:lstStyle/>
          <a:p>
            <a:r>
              <a:rPr lang="en-US"/>
              <a:t>Train Students and Teachers on Strategies, Item Formats and Universal Tools</a:t>
            </a:r>
          </a:p>
        </p:txBody>
      </p:sp>
      <p:pic>
        <p:nvPicPr>
          <p:cNvPr id="5" name="Picture 4" descr="A person sitting at a desk using a computer&#10;&#10;Description generated with very high confidence">
            <a:extLst>
              <a:ext uri="{FF2B5EF4-FFF2-40B4-BE49-F238E27FC236}">
                <a16:creationId xmlns:a16="http://schemas.microsoft.com/office/drawing/2014/main" id="{9ACE63CC-6DA2-4F84-817F-8338893D0E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10023" y="3557689"/>
            <a:ext cx="3872165" cy="2577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375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FCBEA-900D-4562-857E-CEC1070E9D17}"/>
              </a:ext>
            </a:extLst>
          </p:cNvPr>
          <p:cNvSpPr>
            <a:spLocks noGrp="1"/>
          </p:cNvSpPr>
          <p:nvPr>
            <p:ph idx="1"/>
          </p:nvPr>
        </p:nvSpPr>
        <p:spPr>
          <a:xfrm>
            <a:off x="895350" y="1825625"/>
            <a:ext cx="4610408" cy="4197635"/>
          </a:xfrm>
        </p:spPr>
        <p:txBody>
          <a:bodyPr vert="horz" lIns="91440" tIns="45720" rIns="91440" bIns="45720" rtlCol="0" anchor="t">
            <a:normAutofit fontScale="92500" lnSpcReduction="20000"/>
          </a:bodyPr>
          <a:lstStyle/>
          <a:p>
            <a:r>
              <a:rPr lang="en-US">
                <a:latin typeface="Arial"/>
                <a:cs typeface="Arial"/>
              </a:rPr>
              <a:t>Must be assigned before student begins testing.</a:t>
            </a:r>
          </a:p>
          <a:p>
            <a:r>
              <a:rPr lang="en-US">
                <a:latin typeface="Arial"/>
                <a:cs typeface="Arial"/>
              </a:rPr>
              <a:t>Pre-recorded computer voice.</a:t>
            </a:r>
          </a:p>
          <a:p>
            <a:r>
              <a:rPr lang="en-US">
                <a:latin typeface="Arial"/>
                <a:cs typeface="Arial"/>
              </a:rPr>
              <a:t>Audio plays automatically for each page.</a:t>
            </a:r>
          </a:p>
          <a:p>
            <a:r>
              <a:rPr lang="en-US">
                <a:latin typeface="Arial"/>
                <a:cs typeface="Arial"/>
              </a:rPr>
              <a:t>Can be restarted for the whole page or at Start Points. </a:t>
            </a:r>
          </a:p>
          <a:p>
            <a:pPr lvl="1"/>
            <a:r>
              <a:rPr lang="en-US">
                <a:latin typeface="Arial"/>
                <a:cs typeface="Arial"/>
              </a:rPr>
              <a:t>Each passage contains at least one Start Point per page</a:t>
            </a:r>
          </a:p>
        </p:txBody>
      </p:sp>
      <p:sp>
        <p:nvSpPr>
          <p:cNvPr id="3" name="Date Placeholder 2">
            <a:extLst>
              <a:ext uri="{FF2B5EF4-FFF2-40B4-BE49-F238E27FC236}">
                <a16:creationId xmlns:a16="http://schemas.microsoft.com/office/drawing/2014/main" id="{BE7DB726-5350-4C77-8DA5-793CF0D1E3D4}"/>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7C82D469-5F34-489E-8454-614C6DFB4336}"/>
              </a:ext>
            </a:extLst>
          </p:cNvPr>
          <p:cNvSpPr>
            <a:spLocks noGrp="1"/>
          </p:cNvSpPr>
          <p:nvPr>
            <p:ph type="sldNum" sz="quarter" idx="12"/>
          </p:nvPr>
        </p:nvSpPr>
        <p:spPr/>
        <p:txBody>
          <a:bodyPr/>
          <a:lstStyle/>
          <a:p>
            <a:fld id="{48F63A3B-78C7-47BE-AE5E-E10140E04643}" type="slidenum">
              <a:rPr lang="en-US" smtClean="0"/>
              <a:pPr/>
              <a:t>44</a:t>
            </a:fld>
            <a:endParaRPr lang="en-US"/>
          </a:p>
        </p:txBody>
      </p:sp>
      <p:sp>
        <p:nvSpPr>
          <p:cNvPr id="5" name="Text Placeholder 4">
            <a:extLst>
              <a:ext uri="{FF2B5EF4-FFF2-40B4-BE49-F238E27FC236}">
                <a16:creationId xmlns:a16="http://schemas.microsoft.com/office/drawing/2014/main" id="{B875F1B1-E345-4A10-AD25-47A01BCAD64D}"/>
              </a:ext>
            </a:extLst>
          </p:cNvPr>
          <p:cNvSpPr>
            <a:spLocks noGrp="1"/>
          </p:cNvSpPr>
          <p:nvPr>
            <p:ph type="body" sz="quarter" idx="13"/>
          </p:nvPr>
        </p:nvSpPr>
        <p:spPr>
          <a:xfrm>
            <a:off x="895350" y="588117"/>
            <a:ext cx="7920038" cy="424732"/>
          </a:xfrm>
        </p:spPr>
        <p:txBody>
          <a:bodyPr vert="horz" lIns="91440" tIns="45720" rIns="91440" bIns="45720" rtlCol="0" anchor="t">
            <a:spAutoFit/>
          </a:bodyPr>
          <a:lstStyle/>
          <a:p>
            <a:r>
              <a:rPr lang="en-US" sz="2400"/>
              <a:t>Strategies, Item Formats, and Universal Tools</a:t>
            </a:r>
          </a:p>
        </p:txBody>
      </p:sp>
      <p:sp>
        <p:nvSpPr>
          <p:cNvPr id="6" name="Text Placeholder 5">
            <a:extLst>
              <a:ext uri="{FF2B5EF4-FFF2-40B4-BE49-F238E27FC236}">
                <a16:creationId xmlns:a16="http://schemas.microsoft.com/office/drawing/2014/main" id="{30FA0795-FB0F-4A4A-94F5-B88D26CEE02F}"/>
              </a:ext>
            </a:extLst>
          </p:cNvPr>
          <p:cNvSpPr>
            <a:spLocks noGrp="1"/>
          </p:cNvSpPr>
          <p:nvPr>
            <p:ph type="body" sz="quarter" idx="14"/>
          </p:nvPr>
        </p:nvSpPr>
        <p:spPr>
          <a:xfrm>
            <a:off x="912019" y="1253097"/>
            <a:ext cx="7886700" cy="369332"/>
          </a:xfrm>
        </p:spPr>
        <p:txBody>
          <a:bodyPr vert="horz" lIns="91440" tIns="45720" rIns="91440" bIns="45720" rtlCol="0" anchor="t">
            <a:spAutoFit/>
          </a:bodyPr>
          <a:lstStyle/>
          <a:p>
            <a:r>
              <a:rPr lang="en-US">
                <a:latin typeface="Arial"/>
                <a:cs typeface="Arial"/>
              </a:rPr>
              <a:t>Accommodations Examples: Text-to-Speech (TTS)</a:t>
            </a:r>
            <a:endParaRPr lang="en-US" b="0">
              <a:latin typeface="Arial"/>
              <a:cs typeface="Arial"/>
            </a:endParaRPr>
          </a:p>
        </p:txBody>
      </p:sp>
      <p:pic>
        <p:nvPicPr>
          <p:cNvPr id="7" name="Picture 7" descr="A screenshot of a computer&#10;&#10;Description generated with very high confidence">
            <a:extLst>
              <a:ext uri="{FF2B5EF4-FFF2-40B4-BE49-F238E27FC236}">
                <a16:creationId xmlns:a16="http://schemas.microsoft.com/office/drawing/2014/main" id="{163FD368-8235-40FD-9CD7-4A18D738FF17}"/>
              </a:ext>
            </a:extLst>
          </p:cNvPr>
          <p:cNvPicPr>
            <a:picLocks noChangeAspect="1"/>
          </p:cNvPicPr>
          <p:nvPr/>
        </p:nvPicPr>
        <p:blipFill>
          <a:blip r:embed="rId2"/>
          <a:stretch>
            <a:fillRect/>
          </a:stretch>
        </p:blipFill>
        <p:spPr>
          <a:xfrm>
            <a:off x="5561790" y="1862678"/>
            <a:ext cx="2647950" cy="3095625"/>
          </a:xfrm>
          <a:prstGeom prst="rect">
            <a:avLst/>
          </a:prstGeom>
        </p:spPr>
      </p:pic>
    </p:spTree>
    <p:extLst>
      <p:ext uri="{BB962C8B-B14F-4D97-AF65-F5344CB8AC3E}">
        <p14:creationId xmlns:p14="http://schemas.microsoft.com/office/powerpoint/2010/main" val="2407329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3FA70-9105-4754-84E2-4957108DA04B}"/>
              </a:ext>
            </a:extLst>
          </p:cNvPr>
          <p:cNvSpPr>
            <a:spLocks noGrp="1"/>
          </p:cNvSpPr>
          <p:nvPr>
            <p:ph idx="1"/>
          </p:nvPr>
        </p:nvSpPr>
        <p:spPr>
          <a:xfrm>
            <a:off x="667638" y="1548352"/>
            <a:ext cx="8330266" cy="4864140"/>
          </a:xfrm>
        </p:spPr>
        <p:txBody>
          <a:bodyPr vert="horz" lIns="91440" tIns="45720" rIns="91440" bIns="45720" rtlCol="0" anchor="t">
            <a:normAutofit/>
          </a:bodyPr>
          <a:lstStyle/>
          <a:p>
            <a:r>
              <a:rPr lang="en-US">
                <a:latin typeface="Arial"/>
                <a:cs typeface="Arial"/>
              </a:rPr>
              <a:t>After feedback from school districts, we are replacing the DRC calculators with the Desmos Calculator.</a:t>
            </a:r>
          </a:p>
          <a:p>
            <a:pPr lvl="1"/>
            <a:r>
              <a:rPr lang="en-US">
                <a:latin typeface="Arial"/>
                <a:cs typeface="Arial"/>
              </a:rPr>
              <a:t>Teachers and students can utilize the free Desmos calculator in the classroom. </a:t>
            </a:r>
          </a:p>
          <a:p>
            <a:pPr lvl="1"/>
            <a:r>
              <a:rPr lang="en-US">
                <a:latin typeface="Arial"/>
                <a:cs typeface="Arial"/>
              </a:rPr>
              <a:t>The Desmos INSIGHT calculator is slightly different from the online version. </a:t>
            </a:r>
          </a:p>
          <a:p>
            <a:pPr lvl="1"/>
            <a:r>
              <a:rPr lang="en-US">
                <a:latin typeface="Arial"/>
                <a:cs typeface="Arial"/>
              </a:rPr>
              <a:t>INSIGHT version will be available in online test preparation resources in November  </a:t>
            </a:r>
          </a:p>
          <a:p>
            <a:pPr lvl="1"/>
            <a:r>
              <a:rPr lang="en-US">
                <a:latin typeface="Arial"/>
                <a:cs typeface="Arial"/>
                <a:hlinkClick r:id="rId2"/>
              </a:rPr>
              <a:t>www.desmos.com</a:t>
            </a:r>
            <a:r>
              <a:rPr lang="en-US">
                <a:latin typeface="Arial"/>
                <a:cs typeface="Arial"/>
              </a:rPr>
              <a:t> </a:t>
            </a:r>
          </a:p>
        </p:txBody>
      </p:sp>
      <p:sp>
        <p:nvSpPr>
          <p:cNvPr id="3" name="Date Placeholder 2">
            <a:extLst>
              <a:ext uri="{FF2B5EF4-FFF2-40B4-BE49-F238E27FC236}">
                <a16:creationId xmlns:a16="http://schemas.microsoft.com/office/drawing/2014/main" id="{724F4198-0E0E-4810-9E9C-F473F50AF703}"/>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01AC350C-BA78-46D4-9096-AA763DBE00E4}"/>
              </a:ext>
            </a:extLst>
          </p:cNvPr>
          <p:cNvSpPr>
            <a:spLocks noGrp="1"/>
          </p:cNvSpPr>
          <p:nvPr>
            <p:ph type="sldNum" sz="quarter" idx="12"/>
          </p:nvPr>
        </p:nvSpPr>
        <p:spPr/>
        <p:txBody>
          <a:bodyPr/>
          <a:lstStyle/>
          <a:p>
            <a:fld id="{48F63A3B-78C7-47BE-AE5E-E10140E04643}" type="slidenum">
              <a:rPr lang="en-US" smtClean="0"/>
              <a:pPr/>
              <a:t>45</a:t>
            </a:fld>
            <a:endParaRPr lang="en-US"/>
          </a:p>
        </p:txBody>
      </p:sp>
      <p:sp>
        <p:nvSpPr>
          <p:cNvPr id="5" name="Text Placeholder 4">
            <a:extLst>
              <a:ext uri="{FF2B5EF4-FFF2-40B4-BE49-F238E27FC236}">
                <a16:creationId xmlns:a16="http://schemas.microsoft.com/office/drawing/2014/main" id="{DD36D457-3288-4528-8B0A-CBF3D65637C1}"/>
              </a:ext>
            </a:extLst>
          </p:cNvPr>
          <p:cNvSpPr>
            <a:spLocks noGrp="1"/>
          </p:cNvSpPr>
          <p:nvPr>
            <p:ph type="body" sz="quarter" idx="13"/>
          </p:nvPr>
        </p:nvSpPr>
        <p:spPr>
          <a:xfrm>
            <a:off x="895350" y="588117"/>
            <a:ext cx="7920038" cy="424732"/>
          </a:xfrm>
        </p:spPr>
        <p:txBody>
          <a:bodyPr vert="horz" lIns="91440" tIns="45720" rIns="91440" bIns="45720" rtlCol="0" anchor="t">
            <a:spAutoFit/>
          </a:bodyPr>
          <a:lstStyle/>
          <a:p>
            <a:r>
              <a:rPr lang="en-US" sz="2400"/>
              <a:t>Strategies, Item Formats, and Universal Tools</a:t>
            </a:r>
          </a:p>
        </p:txBody>
      </p:sp>
      <p:sp>
        <p:nvSpPr>
          <p:cNvPr id="6" name="Text Placeholder 5">
            <a:extLst>
              <a:ext uri="{FF2B5EF4-FFF2-40B4-BE49-F238E27FC236}">
                <a16:creationId xmlns:a16="http://schemas.microsoft.com/office/drawing/2014/main" id="{A82E9F9E-16D8-4DDC-8A0C-71E58C6C1025}"/>
              </a:ext>
            </a:extLst>
          </p:cNvPr>
          <p:cNvSpPr>
            <a:spLocks noGrp="1"/>
          </p:cNvSpPr>
          <p:nvPr>
            <p:ph type="body" sz="quarter" idx="14"/>
          </p:nvPr>
        </p:nvSpPr>
        <p:spPr>
          <a:xfrm>
            <a:off x="895350" y="1112013"/>
            <a:ext cx="7886700" cy="369332"/>
          </a:xfrm>
        </p:spPr>
        <p:txBody>
          <a:bodyPr vert="horz" lIns="91440" tIns="45720" rIns="91440" bIns="45720" rtlCol="0" anchor="t">
            <a:spAutoFit/>
          </a:bodyPr>
          <a:lstStyle/>
          <a:p>
            <a:r>
              <a:rPr lang="en-US">
                <a:solidFill>
                  <a:srgbClr val="214987"/>
                </a:solidFill>
              </a:rPr>
              <a:t>Desmos Calculator Coming with the Winter 2019 EOC</a:t>
            </a:r>
            <a:endParaRPr lang="en-US" b="0"/>
          </a:p>
        </p:txBody>
      </p:sp>
    </p:spTree>
    <p:extLst>
      <p:ext uri="{BB962C8B-B14F-4D97-AF65-F5344CB8AC3E}">
        <p14:creationId xmlns:p14="http://schemas.microsoft.com/office/powerpoint/2010/main" val="353352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0A9322-65F6-4EA6-AB8B-29EF29CDF96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46</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9AC7580-F715-4603-A753-630042D7D072}"/>
              </a:ext>
            </a:extLst>
          </p:cNvPr>
          <p:cNvSpPr>
            <a:spLocks noGrp="1"/>
          </p:cNvSpPr>
          <p:nvPr>
            <p:ph type="body" sz="quarter" idx="13"/>
          </p:nvPr>
        </p:nvSpPr>
        <p:spPr>
          <a:xfrm>
            <a:off x="895350" y="588117"/>
            <a:ext cx="7920038" cy="424732"/>
          </a:xfrm>
        </p:spPr>
        <p:txBody>
          <a:bodyPr/>
          <a:lstStyle/>
          <a:p>
            <a:r>
              <a:rPr lang="en-US" sz="2400"/>
              <a:t>Strategies, Item Formats, and Universal Tools</a:t>
            </a:r>
          </a:p>
        </p:txBody>
      </p:sp>
      <p:sp>
        <p:nvSpPr>
          <p:cNvPr id="7" name="Text Placeholder 6">
            <a:extLst>
              <a:ext uri="{FF2B5EF4-FFF2-40B4-BE49-F238E27FC236}">
                <a16:creationId xmlns:a16="http://schemas.microsoft.com/office/drawing/2014/main" id="{CD26AEC5-E28B-4D00-BCC7-E1B35837A207}"/>
              </a:ext>
            </a:extLst>
          </p:cNvPr>
          <p:cNvSpPr>
            <a:spLocks noGrp="1"/>
          </p:cNvSpPr>
          <p:nvPr>
            <p:ph type="body" sz="quarter" idx="14"/>
          </p:nvPr>
        </p:nvSpPr>
        <p:spPr>
          <a:xfrm>
            <a:off x="895350" y="1112013"/>
            <a:ext cx="7886700" cy="369332"/>
          </a:xfrm>
        </p:spPr>
        <p:txBody>
          <a:bodyPr/>
          <a:lstStyle/>
          <a:p>
            <a:r>
              <a:rPr lang="en-US"/>
              <a:t> </a:t>
            </a:r>
            <a:r>
              <a:rPr lang="en-US">
                <a:solidFill>
                  <a:srgbClr val="214987"/>
                </a:solidFill>
              </a:rPr>
              <a:t>Desmos Calculator Coming with the Winter 2019 EOC</a:t>
            </a:r>
            <a:endParaRPr lang="en-US" b="0"/>
          </a:p>
        </p:txBody>
      </p:sp>
      <p:pic>
        <p:nvPicPr>
          <p:cNvPr id="8" name="Content Placeholder 6">
            <a:extLst>
              <a:ext uri="{FF2B5EF4-FFF2-40B4-BE49-F238E27FC236}">
                <a16:creationId xmlns:a16="http://schemas.microsoft.com/office/drawing/2014/main" id="{C7F6CFD2-ABD9-4BFC-A1C6-A8C1EC2EF572}"/>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453516" y="1562858"/>
            <a:ext cx="2024335" cy="2537972"/>
          </a:xfrm>
          <a:prstGeom prst="rect">
            <a:avLst/>
          </a:prstGeom>
          <a:ln>
            <a:solidFill>
              <a:schemeClr val="tx1"/>
            </a:solidFill>
          </a:ln>
        </p:spPr>
      </p:pic>
      <p:pic>
        <p:nvPicPr>
          <p:cNvPr id="10" name="Picture 9">
            <a:extLst>
              <a:ext uri="{FF2B5EF4-FFF2-40B4-BE49-F238E27FC236}">
                <a16:creationId xmlns:a16="http://schemas.microsoft.com/office/drawing/2014/main" id="{9FD16742-37A4-4D4B-BE56-2B5CFC17F3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55369" y="1547088"/>
            <a:ext cx="3042539" cy="2537972"/>
          </a:xfrm>
          <a:prstGeom prst="rect">
            <a:avLst/>
          </a:prstGeom>
          <a:ln>
            <a:solidFill>
              <a:schemeClr val="tx1"/>
            </a:solidFill>
          </a:ln>
        </p:spPr>
      </p:pic>
      <p:pic>
        <p:nvPicPr>
          <p:cNvPr id="11" name="Picture 10">
            <a:extLst>
              <a:ext uri="{FF2B5EF4-FFF2-40B4-BE49-F238E27FC236}">
                <a16:creationId xmlns:a16="http://schemas.microsoft.com/office/drawing/2014/main" id="{DF6ED109-67CB-46D4-ADB7-42E8E61D1FEA}"/>
              </a:ext>
            </a:extLst>
          </p:cNvPr>
          <p:cNvPicPr>
            <a:picLocks noChangeAspect="1"/>
          </p:cNvPicPr>
          <p:nvPr/>
        </p:nvPicPr>
        <p:blipFill>
          <a:blip r:embed="rId4"/>
          <a:stretch>
            <a:fillRect/>
          </a:stretch>
        </p:blipFill>
        <p:spPr>
          <a:xfrm>
            <a:off x="2375272" y="4150804"/>
            <a:ext cx="4699870" cy="2288675"/>
          </a:xfrm>
          <a:prstGeom prst="rect">
            <a:avLst/>
          </a:prstGeom>
          <a:ln>
            <a:solidFill>
              <a:schemeClr val="tx1"/>
            </a:solidFill>
          </a:ln>
        </p:spPr>
      </p:pic>
      <p:sp>
        <p:nvSpPr>
          <p:cNvPr id="2" name="TextBox 1">
            <a:extLst>
              <a:ext uri="{FF2B5EF4-FFF2-40B4-BE49-F238E27FC236}">
                <a16:creationId xmlns:a16="http://schemas.microsoft.com/office/drawing/2014/main" id="{5DDDAA4C-5A3F-4C63-8871-B42194E454F3}"/>
              </a:ext>
            </a:extLst>
          </p:cNvPr>
          <p:cNvSpPr txBox="1"/>
          <p:nvPr/>
        </p:nvSpPr>
        <p:spPr>
          <a:xfrm>
            <a:off x="1448415" y="1481345"/>
            <a:ext cx="926857" cy="523220"/>
          </a:xfrm>
          <a:prstGeom prst="rect">
            <a:avLst/>
          </a:prstGeom>
          <a:noFill/>
        </p:spPr>
        <p:txBody>
          <a:bodyPr wrap="none" rtlCol="0">
            <a:spAutoFit/>
          </a:bodyPr>
          <a:lstStyle/>
          <a:p>
            <a:r>
              <a:rPr lang="en-US" sz="2800"/>
              <a:t>Basic</a:t>
            </a:r>
          </a:p>
        </p:txBody>
      </p:sp>
      <p:sp>
        <p:nvSpPr>
          <p:cNvPr id="12" name="TextBox 11">
            <a:extLst>
              <a:ext uri="{FF2B5EF4-FFF2-40B4-BE49-F238E27FC236}">
                <a16:creationId xmlns:a16="http://schemas.microsoft.com/office/drawing/2014/main" id="{D9AC07B0-FE88-4ABA-ADFF-9E223D0A352C}"/>
              </a:ext>
            </a:extLst>
          </p:cNvPr>
          <p:cNvSpPr txBox="1"/>
          <p:nvPr/>
        </p:nvSpPr>
        <p:spPr>
          <a:xfrm>
            <a:off x="4954596" y="1481345"/>
            <a:ext cx="1492588" cy="523220"/>
          </a:xfrm>
          <a:prstGeom prst="rect">
            <a:avLst/>
          </a:prstGeom>
          <a:noFill/>
        </p:spPr>
        <p:txBody>
          <a:bodyPr wrap="none" rtlCol="0">
            <a:spAutoFit/>
          </a:bodyPr>
          <a:lstStyle/>
          <a:p>
            <a:r>
              <a:rPr lang="en-US" sz="2800"/>
              <a:t>Scientific</a:t>
            </a:r>
          </a:p>
        </p:txBody>
      </p:sp>
      <p:sp>
        <p:nvSpPr>
          <p:cNvPr id="13" name="TextBox 12">
            <a:extLst>
              <a:ext uri="{FF2B5EF4-FFF2-40B4-BE49-F238E27FC236}">
                <a16:creationId xmlns:a16="http://schemas.microsoft.com/office/drawing/2014/main" id="{0F862561-8B91-459B-B340-6536E855622E}"/>
              </a:ext>
            </a:extLst>
          </p:cNvPr>
          <p:cNvSpPr txBox="1"/>
          <p:nvPr/>
        </p:nvSpPr>
        <p:spPr>
          <a:xfrm>
            <a:off x="2465683" y="4616282"/>
            <a:ext cx="1517403" cy="523220"/>
          </a:xfrm>
          <a:prstGeom prst="rect">
            <a:avLst/>
          </a:prstGeom>
          <a:noFill/>
        </p:spPr>
        <p:txBody>
          <a:bodyPr wrap="none" rtlCol="0">
            <a:spAutoFit/>
          </a:bodyPr>
          <a:lstStyle/>
          <a:p>
            <a:r>
              <a:rPr lang="en-US" sz="2800"/>
              <a:t>Graphing</a:t>
            </a:r>
          </a:p>
        </p:txBody>
      </p:sp>
    </p:spTree>
    <p:extLst>
      <p:ext uri="{BB962C8B-B14F-4D97-AF65-F5344CB8AC3E}">
        <p14:creationId xmlns:p14="http://schemas.microsoft.com/office/powerpoint/2010/main" val="752007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Communications</a:t>
            </a:r>
          </a:p>
        </p:txBody>
      </p:sp>
      <p:sp>
        <p:nvSpPr>
          <p:cNvPr id="3" name="Text Placeholder 2">
            <a:extLst>
              <a:ext uri="{FF2B5EF4-FFF2-40B4-BE49-F238E27FC236}">
                <a16:creationId xmlns:a16="http://schemas.microsoft.com/office/drawing/2014/main" id="{BC6F2BCE-D398-4829-84C9-F0C9DE026D9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95673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generated with very high confidence">
            <a:extLst>
              <a:ext uri="{FF2B5EF4-FFF2-40B4-BE49-F238E27FC236}">
                <a16:creationId xmlns:a16="http://schemas.microsoft.com/office/drawing/2014/main" id="{E7F6DD3E-1E06-4CE4-8001-1631C8C9472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980322" y="2229029"/>
            <a:ext cx="3350029" cy="3258589"/>
          </a:xfrm>
        </p:spPr>
      </p:pic>
      <p:sp>
        <p:nvSpPr>
          <p:cNvPr id="3" name="Date Placeholder 2">
            <a:extLst>
              <a:ext uri="{FF2B5EF4-FFF2-40B4-BE49-F238E27FC236}">
                <a16:creationId xmlns:a16="http://schemas.microsoft.com/office/drawing/2014/main" id="{71F52B0A-44ED-4554-9C4E-36453F3CC12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C9E761F-D95F-40F7-815A-ED537F2F27F7}"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7ADDB3E-F396-410B-AD80-475A74DA17B3}"/>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48</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2BA60EE7-7924-4DF2-9684-FE1C15E9439D}"/>
              </a:ext>
            </a:extLst>
          </p:cNvPr>
          <p:cNvSpPr>
            <a:spLocks noGrp="1"/>
          </p:cNvSpPr>
          <p:nvPr>
            <p:ph type="body" sz="quarter" idx="13"/>
          </p:nvPr>
        </p:nvSpPr>
        <p:spPr/>
        <p:txBody>
          <a:bodyPr/>
          <a:lstStyle/>
          <a:p>
            <a:r>
              <a:rPr lang="en-US"/>
              <a:t>Communicate Your Calendar</a:t>
            </a:r>
          </a:p>
        </p:txBody>
      </p:sp>
      <p:sp>
        <p:nvSpPr>
          <p:cNvPr id="7" name="TextBox 6">
            <a:extLst>
              <a:ext uri="{FF2B5EF4-FFF2-40B4-BE49-F238E27FC236}">
                <a16:creationId xmlns:a16="http://schemas.microsoft.com/office/drawing/2014/main" id="{E391AC02-8661-4309-B482-566D884ACDD6}"/>
              </a:ext>
            </a:extLst>
          </p:cNvPr>
          <p:cNvSpPr txBox="1"/>
          <p:nvPr/>
        </p:nvSpPr>
        <p:spPr>
          <a:xfrm>
            <a:off x="4330351" y="1218544"/>
            <a:ext cx="4444172" cy="5016758"/>
          </a:xfrm>
          <a:prstGeom prst="rect">
            <a:avLst/>
          </a:prstGeom>
          <a:noFill/>
        </p:spPr>
        <p:txBody>
          <a:bodyPr wrap="square" rtlCol="0" anchor="t">
            <a:spAutoFit/>
          </a:bodyPr>
          <a:lstStyle/>
          <a:p>
            <a:r>
              <a:rPr lang="en-US" sz="2000" b="1">
                <a:latin typeface="Arial" panose="020B0604020202020204" pitchFamily="34" charset="0"/>
                <a:cs typeface="Arial" panose="020B0604020202020204" pitchFamily="34" charset="0"/>
              </a:rPr>
              <a:t>What</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Testing Dates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Training Dates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Requirements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Reporting Dates</a:t>
            </a:r>
          </a:p>
          <a:p>
            <a:r>
              <a:rPr lang="en-US" sz="2000" b="1">
                <a:latin typeface="Arial" panose="020B0604020202020204" pitchFamily="34" charset="0"/>
                <a:cs typeface="Arial" panose="020B0604020202020204" pitchFamily="34" charset="0"/>
              </a:rPr>
              <a:t>Who</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Principals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District Administrators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Teachers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Parents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Community</a:t>
            </a:r>
          </a:p>
          <a:p>
            <a:r>
              <a:rPr lang="en-US" sz="2000" b="1">
                <a:latin typeface="Arial" panose="020B0604020202020204" pitchFamily="34" charset="0"/>
                <a:cs typeface="Arial" panose="020B0604020202020204" pitchFamily="34" charset="0"/>
              </a:rPr>
              <a:t>How</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Emails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Website</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Flyers</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Social Media</a:t>
            </a:r>
          </a:p>
        </p:txBody>
      </p:sp>
    </p:spTree>
    <p:extLst>
      <p:ext uri="{BB962C8B-B14F-4D97-AF65-F5344CB8AC3E}">
        <p14:creationId xmlns:p14="http://schemas.microsoft.com/office/powerpoint/2010/main" val="2122826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27CC5-1C0F-421D-B983-F9938D4B2E72}"/>
              </a:ext>
            </a:extLst>
          </p:cNvPr>
          <p:cNvSpPr>
            <a:spLocks noGrp="1"/>
          </p:cNvSpPr>
          <p:nvPr>
            <p:ph idx="1"/>
          </p:nvPr>
        </p:nvSpPr>
        <p:spPr/>
        <p:txBody>
          <a:bodyPr vert="horz" lIns="91440" tIns="45720" rIns="91440" bIns="45720" rtlCol="0" anchor="t">
            <a:normAutofit fontScale="92500" lnSpcReduction="20000"/>
          </a:bodyPr>
          <a:lstStyle/>
          <a:p>
            <a:r>
              <a:rPr lang="en-US">
                <a:latin typeface="Arial"/>
                <a:cs typeface="Arial"/>
              </a:rPr>
              <a:t>Testing calendar and reporting plan easily accessible on the system’s and schools’ website</a:t>
            </a:r>
          </a:p>
          <a:p>
            <a:r>
              <a:rPr lang="en-US">
                <a:latin typeface="Arial"/>
                <a:cs typeface="Arial"/>
              </a:rPr>
              <a:t>Depending on the assessment, the calendar should be grade and content specific</a:t>
            </a:r>
          </a:p>
          <a:p>
            <a:r>
              <a:rPr lang="en-US">
                <a:latin typeface="Arial"/>
                <a:cs typeface="Arial"/>
              </a:rPr>
              <a:t>Include contact information should parents have questions</a:t>
            </a:r>
          </a:p>
          <a:p>
            <a:r>
              <a:rPr lang="en-US">
                <a:latin typeface="Arial"/>
                <a:cs typeface="Arial"/>
              </a:rPr>
              <a:t>Include links to GaDOE parent and student resources</a:t>
            </a:r>
          </a:p>
          <a:p>
            <a:r>
              <a:rPr lang="en-US">
                <a:latin typeface="Arial"/>
                <a:cs typeface="Arial"/>
              </a:rPr>
              <a:t>Try to provide preliminary report results and prominently and clearly communicate a plan for distributing final reports</a:t>
            </a:r>
          </a:p>
        </p:txBody>
      </p:sp>
      <p:sp>
        <p:nvSpPr>
          <p:cNvPr id="3" name="Date Placeholder 2">
            <a:extLst>
              <a:ext uri="{FF2B5EF4-FFF2-40B4-BE49-F238E27FC236}">
                <a16:creationId xmlns:a16="http://schemas.microsoft.com/office/drawing/2014/main" id="{8AFCD1DE-366D-4521-9268-5421A1EB72F7}"/>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1D2D0F9A-FA29-40E4-8EB9-EFB253FD460D}"/>
              </a:ext>
            </a:extLst>
          </p:cNvPr>
          <p:cNvSpPr>
            <a:spLocks noGrp="1"/>
          </p:cNvSpPr>
          <p:nvPr>
            <p:ph type="sldNum" sz="quarter" idx="12"/>
          </p:nvPr>
        </p:nvSpPr>
        <p:spPr/>
        <p:txBody>
          <a:bodyPr/>
          <a:lstStyle/>
          <a:p>
            <a:fld id="{48F63A3B-78C7-47BE-AE5E-E10140E04643}" type="slidenum">
              <a:rPr lang="en-US" smtClean="0"/>
              <a:pPr/>
              <a:t>49</a:t>
            </a:fld>
            <a:endParaRPr lang="en-US"/>
          </a:p>
        </p:txBody>
      </p:sp>
      <p:sp>
        <p:nvSpPr>
          <p:cNvPr id="5" name="Text Placeholder 4">
            <a:extLst>
              <a:ext uri="{FF2B5EF4-FFF2-40B4-BE49-F238E27FC236}">
                <a16:creationId xmlns:a16="http://schemas.microsoft.com/office/drawing/2014/main" id="{D096B432-C029-4000-B1D7-7CCF9541EAF2}"/>
              </a:ext>
            </a:extLst>
          </p:cNvPr>
          <p:cNvSpPr>
            <a:spLocks noGrp="1"/>
          </p:cNvSpPr>
          <p:nvPr>
            <p:ph type="body" sz="quarter" idx="13"/>
          </p:nvPr>
        </p:nvSpPr>
        <p:spPr/>
        <p:txBody>
          <a:bodyPr/>
          <a:lstStyle/>
          <a:p>
            <a:r>
              <a:rPr lang="en-US"/>
              <a:t>Communication Suggestions</a:t>
            </a:r>
          </a:p>
        </p:txBody>
      </p:sp>
      <p:sp>
        <p:nvSpPr>
          <p:cNvPr id="6" name="Text Placeholder 5">
            <a:extLst>
              <a:ext uri="{FF2B5EF4-FFF2-40B4-BE49-F238E27FC236}">
                <a16:creationId xmlns:a16="http://schemas.microsoft.com/office/drawing/2014/main" id="{FCC39BD3-E791-4A8E-B66A-A557AF753C1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6566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606C27-6159-4727-A60E-463CC98E920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C3E6C-39D6-44BF-A771-F65FC1B65A9B}"/>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E8B3ED8B-F0CB-4109-8810-5085584DD0EE}"/>
              </a:ext>
            </a:extLst>
          </p:cNvPr>
          <p:cNvSpPr>
            <a:spLocks noGrp="1"/>
          </p:cNvSpPr>
          <p:nvPr>
            <p:ph type="body" sz="quarter" idx="13"/>
          </p:nvPr>
        </p:nvSpPr>
        <p:spPr/>
        <p:txBody>
          <a:bodyPr/>
          <a:lstStyle/>
          <a:p>
            <a:r>
              <a:rPr lang="en-US"/>
              <a:t>Fitting Partnerships Together</a:t>
            </a:r>
          </a:p>
        </p:txBody>
      </p:sp>
      <p:graphicFrame>
        <p:nvGraphicFramePr>
          <p:cNvPr id="5" name="Diagram 4">
            <a:extLst>
              <a:ext uri="{FF2B5EF4-FFF2-40B4-BE49-F238E27FC236}">
                <a16:creationId xmlns:a16="http://schemas.microsoft.com/office/drawing/2014/main" id="{24E874C2-F485-4737-9489-5FEA885276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7673272"/>
              </p:ext>
            </p:extLst>
          </p:nvPr>
        </p:nvGraphicFramePr>
        <p:xfrm>
          <a:off x="823364" y="1263968"/>
          <a:ext cx="8174540" cy="490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630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FC379-60F9-40D0-83E3-FC370FA3E6B2}"/>
              </a:ext>
            </a:extLst>
          </p:cNvPr>
          <p:cNvSpPr>
            <a:spLocks noGrp="1"/>
          </p:cNvSpPr>
          <p:nvPr>
            <p:ph idx="1"/>
          </p:nvPr>
        </p:nvSpPr>
        <p:spPr>
          <a:xfrm>
            <a:off x="895350" y="3806782"/>
            <a:ext cx="3900700" cy="2141725"/>
          </a:xfrm>
        </p:spPr>
        <p:txBody>
          <a:bodyPr vert="horz" lIns="91440" tIns="45720" rIns="91440" bIns="45720" rtlCol="0" anchor="t">
            <a:normAutofit/>
          </a:bodyPr>
          <a:lstStyle/>
          <a:p>
            <a:r>
              <a:rPr lang="en-US" sz="1600">
                <a:highlight>
                  <a:srgbClr val="FFFF00"/>
                </a:highlight>
                <a:latin typeface="Arial"/>
                <a:cs typeface="Arial"/>
              </a:rPr>
              <a:t>Do not share</a:t>
            </a:r>
            <a:r>
              <a:rPr lang="en-US" sz="1600">
                <a:latin typeface="Arial"/>
                <a:cs typeface="Arial"/>
              </a:rPr>
              <a:t> embargoed data at public board meetings or with the media until the GaDOE releases data for that program.</a:t>
            </a:r>
          </a:p>
        </p:txBody>
      </p:sp>
      <p:sp>
        <p:nvSpPr>
          <p:cNvPr id="3" name="Date Placeholder 2">
            <a:extLst>
              <a:ext uri="{FF2B5EF4-FFF2-40B4-BE49-F238E27FC236}">
                <a16:creationId xmlns:a16="http://schemas.microsoft.com/office/drawing/2014/main" id="{EE218EAF-9630-4340-B6FD-F54664DBEC70}"/>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41A9544B-AEBB-4867-B92D-5C597D97F011}"/>
              </a:ext>
            </a:extLst>
          </p:cNvPr>
          <p:cNvSpPr>
            <a:spLocks noGrp="1"/>
          </p:cNvSpPr>
          <p:nvPr>
            <p:ph type="sldNum" sz="quarter" idx="12"/>
          </p:nvPr>
        </p:nvSpPr>
        <p:spPr/>
        <p:txBody>
          <a:bodyPr/>
          <a:lstStyle/>
          <a:p>
            <a:fld id="{48F63A3B-78C7-47BE-AE5E-E10140E04643}" type="slidenum">
              <a:rPr lang="en-US" smtClean="0"/>
              <a:pPr/>
              <a:t>50</a:t>
            </a:fld>
            <a:endParaRPr lang="en-US"/>
          </a:p>
        </p:txBody>
      </p:sp>
      <p:sp>
        <p:nvSpPr>
          <p:cNvPr id="5" name="Text Placeholder 4">
            <a:extLst>
              <a:ext uri="{FF2B5EF4-FFF2-40B4-BE49-F238E27FC236}">
                <a16:creationId xmlns:a16="http://schemas.microsoft.com/office/drawing/2014/main" id="{7860CAFB-0241-45D7-AF36-04A6C956EFAE}"/>
              </a:ext>
            </a:extLst>
          </p:cNvPr>
          <p:cNvSpPr>
            <a:spLocks noGrp="1"/>
          </p:cNvSpPr>
          <p:nvPr>
            <p:ph type="body" sz="quarter" idx="13"/>
          </p:nvPr>
        </p:nvSpPr>
        <p:spPr/>
        <p:txBody>
          <a:bodyPr vert="horz" lIns="91440" tIns="45720" rIns="91440" bIns="45720" rtlCol="0" anchor="t">
            <a:spAutoFit/>
          </a:bodyPr>
          <a:lstStyle/>
          <a:p>
            <a:r>
              <a:rPr lang="en-US"/>
              <a:t>Communicating Test Results</a:t>
            </a:r>
          </a:p>
        </p:txBody>
      </p:sp>
      <p:sp>
        <p:nvSpPr>
          <p:cNvPr id="7" name="Text Placeholder 6">
            <a:extLst>
              <a:ext uri="{FF2B5EF4-FFF2-40B4-BE49-F238E27FC236}">
                <a16:creationId xmlns:a16="http://schemas.microsoft.com/office/drawing/2014/main" id="{913BF73A-5D58-43BA-B031-925BA89D6FAE}"/>
              </a:ext>
            </a:extLst>
          </p:cNvPr>
          <p:cNvSpPr>
            <a:spLocks noGrp="1"/>
          </p:cNvSpPr>
          <p:nvPr>
            <p:ph type="body" sz="quarter" idx="14"/>
          </p:nvPr>
        </p:nvSpPr>
        <p:spPr>
          <a:xfrm>
            <a:off x="895350" y="1112013"/>
            <a:ext cx="7886700" cy="1051570"/>
          </a:xfrm>
        </p:spPr>
        <p:txBody>
          <a:bodyPr/>
          <a:lstStyle/>
          <a:p>
            <a:r>
              <a:rPr lang="en-US"/>
              <a:t>Summary Reports are embargoed until they are released by the GaDOE. </a:t>
            </a:r>
          </a:p>
          <a:p>
            <a:endParaRPr lang="en-US"/>
          </a:p>
        </p:txBody>
      </p:sp>
      <p:sp>
        <p:nvSpPr>
          <p:cNvPr id="8" name="Content Placeholder 1">
            <a:extLst>
              <a:ext uri="{FF2B5EF4-FFF2-40B4-BE49-F238E27FC236}">
                <a16:creationId xmlns:a16="http://schemas.microsoft.com/office/drawing/2014/main" id="{4C4C3782-02B0-41A4-A962-F38E0D3A9E39}"/>
              </a:ext>
            </a:extLst>
          </p:cNvPr>
          <p:cNvSpPr txBox="1">
            <a:spLocks/>
          </p:cNvSpPr>
          <p:nvPr/>
        </p:nvSpPr>
        <p:spPr>
          <a:xfrm>
            <a:off x="4796050" y="3806782"/>
            <a:ext cx="3333211" cy="116988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highlight>
                  <a:srgbClr val="FFFF00"/>
                </a:highlight>
                <a:latin typeface="Arial"/>
                <a:cs typeface="Arial"/>
              </a:rPr>
              <a:t>Do share</a:t>
            </a:r>
            <a:r>
              <a:rPr lang="en-US" sz="1600">
                <a:latin typeface="Arial"/>
                <a:cs typeface="Arial"/>
              </a:rPr>
              <a:t> with parents, students, teachers and staff related to the student as soon as they are received.</a:t>
            </a:r>
          </a:p>
        </p:txBody>
      </p:sp>
      <p:pic>
        <p:nvPicPr>
          <p:cNvPr id="9" name="Picture 9" descr="A drawing of a cartoon character&#10;&#10;Description generated with high confidence">
            <a:extLst>
              <a:ext uri="{FF2B5EF4-FFF2-40B4-BE49-F238E27FC236}">
                <a16:creationId xmlns:a16="http://schemas.microsoft.com/office/drawing/2014/main" id="{CA0B0F1A-E718-4F06-B0FA-0AFC182361A2}"/>
              </a:ext>
            </a:extLst>
          </p:cNvPr>
          <p:cNvPicPr>
            <a:picLocks noChangeAspect="1"/>
          </p:cNvPicPr>
          <p:nvPr/>
        </p:nvPicPr>
        <p:blipFill>
          <a:blip r:embed="rId2"/>
          <a:stretch>
            <a:fillRect/>
          </a:stretch>
        </p:blipFill>
        <p:spPr>
          <a:xfrm>
            <a:off x="1315877" y="1859649"/>
            <a:ext cx="2495550" cy="1828800"/>
          </a:xfrm>
          <a:prstGeom prst="rect">
            <a:avLst/>
          </a:prstGeom>
        </p:spPr>
      </p:pic>
      <p:pic>
        <p:nvPicPr>
          <p:cNvPr id="11" name="Picture 11" descr="A picture containing clipart&#10;&#10;Description generated with high confidence">
            <a:extLst>
              <a:ext uri="{FF2B5EF4-FFF2-40B4-BE49-F238E27FC236}">
                <a16:creationId xmlns:a16="http://schemas.microsoft.com/office/drawing/2014/main" id="{6C462F91-ECDE-416C-9F6B-C0C980DE489B}"/>
              </a:ext>
            </a:extLst>
          </p:cNvPr>
          <p:cNvPicPr>
            <a:picLocks noChangeAspect="1"/>
          </p:cNvPicPr>
          <p:nvPr/>
        </p:nvPicPr>
        <p:blipFill>
          <a:blip r:embed="rId3"/>
          <a:stretch>
            <a:fillRect/>
          </a:stretch>
        </p:blipFill>
        <p:spPr>
          <a:xfrm>
            <a:off x="5321795" y="1942944"/>
            <a:ext cx="2276475" cy="1828800"/>
          </a:xfrm>
          <a:prstGeom prst="rect">
            <a:avLst/>
          </a:prstGeom>
        </p:spPr>
      </p:pic>
    </p:spTree>
    <p:extLst>
      <p:ext uri="{BB962C8B-B14F-4D97-AF65-F5344CB8AC3E}">
        <p14:creationId xmlns:p14="http://schemas.microsoft.com/office/powerpoint/2010/main" val="4120098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724F73-3DCF-4AA9-823B-E4B6D58D7F42}"/>
              </a:ext>
            </a:extLst>
          </p:cNvPr>
          <p:cNvSpPr>
            <a:spLocks noGrp="1"/>
          </p:cNvSpPr>
          <p:nvPr>
            <p:ph idx="1"/>
          </p:nvPr>
        </p:nvSpPr>
        <p:spPr>
          <a:xfrm>
            <a:off x="815248" y="1481345"/>
            <a:ext cx="7966802" cy="4689374"/>
          </a:xfrm>
        </p:spPr>
        <p:txBody>
          <a:bodyPr>
            <a:normAutofit fontScale="92500" lnSpcReduction="10000"/>
          </a:bodyPr>
          <a:lstStyle/>
          <a:p>
            <a:r>
              <a:rPr lang="en-US"/>
              <a:t>Preliminary individual student data </a:t>
            </a:r>
          </a:p>
          <a:p>
            <a:pPr lvl="1"/>
            <a:r>
              <a:rPr lang="en-US"/>
              <a:t>Preliminary EOC student reports </a:t>
            </a:r>
          </a:p>
          <a:p>
            <a:pPr lvl="2"/>
            <a:r>
              <a:rPr lang="en-US"/>
              <a:t>counts as 20% of the course grade</a:t>
            </a:r>
          </a:p>
          <a:p>
            <a:pPr lvl="2"/>
            <a:r>
              <a:rPr lang="en-US"/>
              <a:t>may be reported to parents/guardians and students</a:t>
            </a:r>
          </a:p>
          <a:p>
            <a:pPr lvl="1"/>
            <a:r>
              <a:rPr lang="en-US"/>
              <a:t>Preliminary EOG student reports</a:t>
            </a:r>
          </a:p>
          <a:p>
            <a:pPr lvl="2"/>
            <a:r>
              <a:rPr lang="en-US"/>
              <a:t>promotion determinations for Grades 3, 5, and 8 based on state rule or local policy</a:t>
            </a:r>
          </a:p>
          <a:p>
            <a:pPr lvl="2"/>
            <a:r>
              <a:rPr lang="en-US"/>
              <a:t>may be reported to parents/guardians and students</a:t>
            </a:r>
          </a:p>
          <a:p>
            <a:pPr lvl="1"/>
            <a:r>
              <a:rPr lang="en-US"/>
              <a:t>Class rosters can be shared with teachers and administrators</a:t>
            </a:r>
          </a:p>
          <a:p>
            <a:r>
              <a:rPr lang="en-US"/>
              <a:t>Inform school and system level staff how results will be distributed to parents</a:t>
            </a:r>
          </a:p>
          <a:p>
            <a:pPr lvl="1"/>
            <a:r>
              <a:rPr lang="en-US"/>
              <a:t>Be sure summer school staff know reporting timelines</a:t>
            </a:r>
          </a:p>
        </p:txBody>
      </p:sp>
      <p:sp>
        <p:nvSpPr>
          <p:cNvPr id="3" name="Date Placeholder 2">
            <a:extLst>
              <a:ext uri="{FF2B5EF4-FFF2-40B4-BE49-F238E27FC236}">
                <a16:creationId xmlns:a16="http://schemas.microsoft.com/office/drawing/2014/main" id="{C4F13801-2219-4E25-829B-8E330EE84BEE}"/>
              </a:ext>
            </a:extLst>
          </p:cNvPr>
          <p:cNvSpPr>
            <a:spLocks noGrp="1"/>
          </p:cNvSpPr>
          <p:nvPr>
            <p:ph type="dt" sz="half" idx="10"/>
          </p:nvPr>
        </p:nvSpPr>
        <p:spPr/>
        <p:txBody>
          <a:bodyPr/>
          <a:lstStyle/>
          <a:p>
            <a:fld id="{5CC73D15-95F4-4940-8B53-82A53A23FD76}" type="datetime1">
              <a:rPr lang="en-US" smtClean="0"/>
              <a:pPr/>
              <a:t>8/21/2019</a:t>
            </a:fld>
            <a:endParaRPr lang="en-US"/>
          </a:p>
        </p:txBody>
      </p:sp>
      <p:sp>
        <p:nvSpPr>
          <p:cNvPr id="4" name="Slide Number Placeholder 3">
            <a:extLst>
              <a:ext uri="{FF2B5EF4-FFF2-40B4-BE49-F238E27FC236}">
                <a16:creationId xmlns:a16="http://schemas.microsoft.com/office/drawing/2014/main" id="{A54538A4-AFC5-41E7-B13D-81CE1EF803A7}"/>
              </a:ext>
            </a:extLst>
          </p:cNvPr>
          <p:cNvSpPr>
            <a:spLocks noGrp="1"/>
          </p:cNvSpPr>
          <p:nvPr>
            <p:ph type="sldNum" sz="quarter" idx="12"/>
          </p:nvPr>
        </p:nvSpPr>
        <p:spPr/>
        <p:txBody>
          <a:bodyPr/>
          <a:lstStyle/>
          <a:p>
            <a:fld id="{48F63A3B-78C7-47BE-AE5E-E10140E04643}" type="slidenum">
              <a:rPr lang="en-US" smtClean="0"/>
              <a:pPr/>
              <a:t>51</a:t>
            </a:fld>
            <a:endParaRPr lang="en-US"/>
          </a:p>
        </p:txBody>
      </p:sp>
      <p:sp>
        <p:nvSpPr>
          <p:cNvPr id="5" name="Text Placeholder 4">
            <a:extLst>
              <a:ext uri="{FF2B5EF4-FFF2-40B4-BE49-F238E27FC236}">
                <a16:creationId xmlns:a16="http://schemas.microsoft.com/office/drawing/2014/main" id="{3EA5CC96-5F90-4386-B415-A347DD96139D}"/>
              </a:ext>
            </a:extLst>
          </p:cNvPr>
          <p:cNvSpPr>
            <a:spLocks noGrp="1"/>
          </p:cNvSpPr>
          <p:nvPr>
            <p:ph type="body" sz="quarter" idx="13"/>
          </p:nvPr>
        </p:nvSpPr>
        <p:spPr>
          <a:xfrm>
            <a:off x="821961" y="575068"/>
            <a:ext cx="7920038" cy="535531"/>
          </a:xfrm>
        </p:spPr>
        <p:txBody>
          <a:bodyPr/>
          <a:lstStyle/>
          <a:p>
            <a:r>
              <a:rPr lang="en-US"/>
              <a:t>Communicating Test Results</a:t>
            </a:r>
          </a:p>
        </p:txBody>
      </p:sp>
      <p:sp>
        <p:nvSpPr>
          <p:cNvPr id="11" name="Text Placeholder 10">
            <a:extLst>
              <a:ext uri="{FF2B5EF4-FFF2-40B4-BE49-F238E27FC236}">
                <a16:creationId xmlns:a16="http://schemas.microsoft.com/office/drawing/2014/main" id="{31BDE7C0-FD7D-4F14-B55A-08AD052EB031}"/>
              </a:ext>
            </a:extLst>
          </p:cNvPr>
          <p:cNvSpPr>
            <a:spLocks noGrp="1"/>
          </p:cNvSpPr>
          <p:nvPr>
            <p:ph type="body" sz="quarter" idx="14"/>
          </p:nvPr>
        </p:nvSpPr>
        <p:spPr>
          <a:xfrm>
            <a:off x="855299" y="1065853"/>
            <a:ext cx="7886700" cy="369332"/>
          </a:xfrm>
        </p:spPr>
        <p:txBody>
          <a:bodyPr/>
          <a:lstStyle/>
          <a:p>
            <a:r>
              <a:rPr lang="en-US"/>
              <a:t>Preliminary Reports Can Be Shared</a:t>
            </a:r>
          </a:p>
        </p:txBody>
      </p:sp>
    </p:spTree>
    <p:extLst>
      <p:ext uri="{BB962C8B-B14F-4D97-AF65-F5344CB8AC3E}">
        <p14:creationId xmlns:p14="http://schemas.microsoft.com/office/powerpoint/2010/main" val="243609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noAutofit/>
          </a:bodyPr>
          <a:lstStyle/>
          <a:p>
            <a:r>
              <a:rPr lang="en-US" sz="3200"/>
              <a:t>Creating a School Assessment Plan</a:t>
            </a:r>
          </a:p>
        </p:txBody>
      </p:sp>
      <p:sp>
        <p:nvSpPr>
          <p:cNvPr id="2" name="Text Placeholder 1">
            <a:extLst>
              <a:ext uri="{FF2B5EF4-FFF2-40B4-BE49-F238E27FC236}">
                <a16:creationId xmlns:a16="http://schemas.microsoft.com/office/drawing/2014/main" id="{543038F1-BDAE-4D69-9826-177BC0467D8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04321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8D34964-C4B8-473A-92B1-79853B825EA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63756464"/>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8/21/2019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53</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t>School Assessment Plan</a:t>
            </a:r>
          </a:p>
        </p:txBody>
      </p:sp>
    </p:spTree>
    <p:extLst>
      <p:ext uri="{BB962C8B-B14F-4D97-AF65-F5344CB8AC3E}">
        <p14:creationId xmlns:p14="http://schemas.microsoft.com/office/powerpoint/2010/main" val="289950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8/21/2019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54</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hlinkClick r:id="rId2"/>
              </a:rPr>
              <a:t>School Assessment Plan Template</a:t>
            </a:r>
            <a:endParaRPr lang="en-US"/>
          </a:p>
        </p:txBody>
      </p:sp>
      <p:pic>
        <p:nvPicPr>
          <p:cNvPr id="8" name="Picture 7">
            <a:extLst>
              <a:ext uri="{FF2B5EF4-FFF2-40B4-BE49-F238E27FC236}">
                <a16:creationId xmlns:a16="http://schemas.microsoft.com/office/drawing/2014/main" id="{29AFD84C-640C-4574-9C14-183A64E6E3E3}"/>
              </a:ext>
            </a:extLst>
          </p:cNvPr>
          <p:cNvPicPr>
            <a:picLocks noChangeAspect="1"/>
          </p:cNvPicPr>
          <p:nvPr/>
        </p:nvPicPr>
        <p:blipFill>
          <a:blip r:embed="rId3"/>
          <a:stretch>
            <a:fillRect/>
          </a:stretch>
        </p:blipFill>
        <p:spPr>
          <a:xfrm>
            <a:off x="862012" y="1544474"/>
            <a:ext cx="4807197" cy="4299171"/>
          </a:xfrm>
          <a:prstGeom prst="rect">
            <a:avLst/>
          </a:prstGeom>
          <a:ln>
            <a:solidFill>
              <a:schemeClr val="tx1"/>
            </a:solidFill>
          </a:ln>
        </p:spPr>
      </p:pic>
      <p:pic>
        <p:nvPicPr>
          <p:cNvPr id="9" name="Picture 8">
            <a:extLst>
              <a:ext uri="{FF2B5EF4-FFF2-40B4-BE49-F238E27FC236}">
                <a16:creationId xmlns:a16="http://schemas.microsoft.com/office/drawing/2014/main" id="{2D610E63-DA6A-42F7-81E9-503F652D1CB0}"/>
              </a:ext>
            </a:extLst>
          </p:cNvPr>
          <p:cNvPicPr>
            <a:picLocks noChangeAspect="1"/>
          </p:cNvPicPr>
          <p:nvPr/>
        </p:nvPicPr>
        <p:blipFill>
          <a:blip r:embed="rId4"/>
          <a:stretch>
            <a:fillRect/>
          </a:stretch>
        </p:blipFill>
        <p:spPr>
          <a:xfrm>
            <a:off x="4039943" y="2765441"/>
            <a:ext cx="4775445" cy="3499030"/>
          </a:xfrm>
          <a:prstGeom prst="rect">
            <a:avLst/>
          </a:prstGeom>
          <a:ln>
            <a:solidFill>
              <a:schemeClr val="tx1"/>
            </a:solidFill>
          </a:ln>
        </p:spPr>
      </p:pic>
    </p:spTree>
    <p:extLst>
      <p:ext uri="{BB962C8B-B14F-4D97-AF65-F5344CB8AC3E}">
        <p14:creationId xmlns:p14="http://schemas.microsoft.com/office/powerpoint/2010/main" val="3645549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8/21/2019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55</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Assessment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r>
              <a:rPr lang="en-US"/>
              <a:t>School Assessment Plan Template</a:t>
            </a:r>
          </a:p>
        </p:txBody>
      </p:sp>
      <p:pic>
        <p:nvPicPr>
          <p:cNvPr id="10" name="Picture 9">
            <a:extLst>
              <a:ext uri="{FF2B5EF4-FFF2-40B4-BE49-F238E27FC236}">
                <a16:creationId xmlns:a16="http://schemas.microsoft.com/office/drawing/2014/main" id="{F7F04A28-8298-461E-A0AB-B4FAA9153C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30265" y="1647544"/>
            <a:ext cx="5629919" cy="4549070"/>
          </a:xfrm>
          <a:prstGeom prst="rect">
            <a:avLst/>
          </a:prstGeom>
          <a:ln>
            <a:solidFill>
              <a:schemeClr val="tx1"/>
            </a:solidFill>
          </a:ln>
        </p:spPr>
      </p:pic>
    </p:spTree>
    <p:extLst>
      <p:ext uri="{BB962C8B-B14F-4D97-AF65-F5344CB8AC3E}">
        <p14:creationId xmlns:p14="http://schemas.microsoft.com/office/powerpoint/2010/main" val="3246527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21E855-986E-400E-ADEF-4C4376F87D2C}"/>
              </a:ext>
            </a:extLst>
          </p:cNvPr>
          <p:cNvSpPr>
            <a:spLocks noGrp="1"/>
          </p:cNvSpPr>
          <p:nvPr>
            <p:ph sz="half" idx="1"/>
          </p:nvPr>
        </p:nvSpPr>
        <p:spPr>
          <a:xfrm>
            <a:off x="869950" y="2139654"/>
            <a:ext cx="3886200" cy="4351338"/>
          </a:xfrm>
        </p:spPr>
        <p:txBody>
          <a:bodyPr>
            <a:normAutofit fontScale="55000" lnSpcReduction="20000"/>
          </a:bodyPr>
          <a:lstStyle/>
          <a:p>
            <a:pPr marL="0" indent="0">
              <a:lnSpc>
                <a:spcPct val="120000"/>
              </a:lnSpc>
              <a:buNone/>
            </a:pPr>
            <a:r>
              <a:rPr lang="en-US" b="1"/>
              <a:t>Sandy Greene, Ed.D.</a:t>
            </a:r>
            <a:r>
              <a:rPr lang="en-US"/>
              <a:t>, Director of Assessment Administration</a:t>
            </a:r>
            <a:br>
              <a:rPr lang="en-US"/>
            </a:br>
            <a:r>
              <a:rPr lang="en-US"/>
              <a:t>404-656-0478; </a:t>
            </a:r>
            <a:r>
              <a:rPr lang="en-US">
                <a:hlinkClick r:id="rId2"/>
              </a:rPr>
              <a:t>sgreene@doe.k12.ga.us</a:t>
            </a:r>
            <a:endParaRPr lang="en-US"/>
          </a:p>
          <a:p>
            <a:pPr marL="0" indent="0">
              <a:lnSpc>
                <a:spcPct val="120000"/>
              </a:lnSpc>
              <a:buNone/>
            </a:pPr>
            <a:r>
              <a:rPr lang="en-US" b="1"/>
              <a:t>Taiesha Adams, Ed.D., </a:t>
            </a:r>
            <a:r>
              <a:rPr lang="en-US"/>
              <a:t>Assessment Specialist, Georgia Milestones</a:t>
            </a:r>
            <a:br>
              <a:rPr lang="en-US"/>
            </a:br>
            <a:r>
              <a:rPr lang="en-US"/>
              <a:t>404-656-5975; </a:t>
            </a:r>
            <a:r>
              <a:rPr lang="en-US">
                <a:hlinkClick r:id="rId3"/>
              </a:rPr>
              <a:t>taadams@doe.k12.ga.us</a:t>
            </a:r>
            <a:endParaRPr lang="en-US"/>
          </a:p>
          <a:p>
            <a:pPr marL="0" indent="0">
              <a:lnSpc>
                <a:spcPct val="120000"/>
              </a:lnSpc>
              <a:buNone/>
            </a:pPr>
            <a:r>
              <a:rPr lang="en-US" b="1"/>
              <a:t>Bobbie Bable</a:t>
            </a:r>
            <a:r>
              <a:rPr lang="en-US"/>
              <a:t>, Assessment Specialist, National Assessment of Educational Progress (NAEP), Georgia Kindergarten Inventory of Developing Skills (GKIDS 2.0), Assessment Literacy Resources</a:t>
            </a:r>
            <a:br>
              <a:rPr lang="en-US"/>
            </a:br>
            <a:r>
              <a:rPr lang="en-US"/>
              <a:t>404-657-6168; </a:t>
            </a:r>
            <a:r>
              <a:rPr lang="en-US">
                <a:hlinkClick r:id="rId4"/>
              </a:rPr>
              <a:t>bbable@doe.k12.ga.us</a:t>
            </a:r>
            <a:endParaRPr lang="en-US"/>
          </a:p>
          <a:p>
            <a:pPr marL="0" indent="0">
              <a:lnSpc>
                <a:spcPct val="120000"/>
              </a:lnSpc>
              <a:buNone/>
            </a:pPr>
            <a:r>
              <a:rPr lang="en-US" b="1"/>
              <a:t>Joe Blessing</a:t>
            </a:r>
            <a:r>
              <a:rPr lang="en-US"/>
              <a:t>, Program Manager, </a:t>
            </a:r>
            <a:br>
              <a:rPr lang="en-US"/>
            </a:br>
            <a:r>
              <a:rPr lang="en-US"/>
              <a:t>Georgia Milestones, TestPad</a:t>
            </a:r>
            <a:br>
              <a:rPr lang="en-US"/>
            </a:br>
            <a:r>
              <a:rPr lang="en-US"/>
              <a:t>404-232-1208; </a:t>
            </a:r>
            <a:r>
              <a:rPr lang="en-US">
                <a:hlinkClick r:id="rId5"/>
              </a:rPr>
              <a:t>jblessing@doe.k12.ga.us</a:t>
            </a:r>
            <a:endParaRPr lang="en-US"/>
          </a:p>
        </p:txBody>
      </p:sp>
      <p:sp>
        <p:nvSpPr>
          <p:cNvPr id="6" name="Content Placeholder 5">
            <a:extLst>
              <a:ext uri="{FF2B5EF4-FFF2-40B4-BE49-F238E27FC236}">
                <a16:creationId xmlns:a16="http://schemas.microsoft.com/office/drawing/2014/main" id="{B3973F64-C9C9-4012-879C-ED4AB3618E69}"/>
              </a:ext>
            </a:extLst>
          </p:cNvPr>
          <p:cNvSpPr>
            <a:spLocks noGrp="1"/>
          </p:cNvSpPr>
          <p:nvPr>
            <p:ph sz="half" idx="2"/>
          </p:nvPr>
        </p:nvSpPr>
        <p:spPr>
          <a:xfrm>
            <a:off x="4870449" y="2139654"/>
            <a:ext cx="4042641" cy="4351338"/>
          </a:xfrm>
        </p:spPr>
        <p:txBody>
          <a:bodyPr>
            <a:normAutofit fontScale="55000" lnSpcReduction="20000"/>
          </a:bodyPr>
          <a:lstStyle/>
          <a:p>
            <a:pPr marL="0" indent="0">
              <a:lnSpc>
                <a:spcPct val="120000"/>
              </a:lnSpc>
              <a:buNone/>
            </a:pPr>
            <a:r>
              <a:rPr lang="en-US" b="1"/>
              <a:t>Kelli Harris-Wright</a:t>
            </a:r>
            <a:r>
              <a:rPr lang="en-US"/>
              <a:t>, Assessment Specialist, Formative Instructional Practices (FIP)</a:t>
            </a:r>
            <a:br>
              <a:rPr lang="en-US"/>
            </a:br>
            <a:r>
              <a:rPr lang="en-US"/>
              <a:t>404-463-5047; </a:t>
            </a:r>
            <a:r>
              <a:rPr lang="en-US">
                <a:hlinkClick r:id="rId6"/>
              </a:rPr>
              <a:t>kharris-wright@doe.k12.ga.us</a:t>
            </a:r>
            <a:endParaRPr lang="en-US"/>
          </a:p>
          <a:p>
            <a:pPr marL="0" indent="0">
              <a:lnSpc>
                <a:spcPct val="120000"/>
              </a:lnSpc>
              <a:buNone/>
            </a:pPr>
            <a:r>
              <a:rPr lang="en-US" b="1"/>
              <a:t>Robert McLeod, Ed.D., </a:t>
            </a:r>
            <a:r>
              <a:rPr lang="en-US"/>
              <a:t>Assessment Specialist, Georgia Milestones</a:t>
            </a:r>
            <a:br>
              <a:rPr lang="en-US"/>
            </a:br>
            <a:r>
              <a:rPr lang="en-US"/>
              <a:t>404-656-2589; </a:t>
            </a:r>
            <a:r>
              <a:rPr lang="en-US">
                <a:hlinkClick r:id="rId7"/>
              </a:rPr>
              <a:t>rmcleod@doe.k12.ga.us</a:t>
            </a:r>
            <a:endParaRPr lang="en-US"/>
          </a:p>
          <a:p>
            <a:pPr marL="0" indent="0">
              <a:lnSpc>
                <a:spcPct val="120000"/>
              </a:lnSpc>
              <a:buNone/>
            </a:pPr>
            <a:r>
              <a:rPr lang="en-US" b="1"/>
              <a:t>Mary Nesbit-McBride, Ph.D., </a:t>
            </a:r>
            <a:r>
              <a:rPr lang="en-US"/>
              <a:t>Assessment Specialist, ACCESS for ELLs 2.0, Georgia Alternate Assessment 2.0 (GAA 2.0) </a:t>
            </a:r>
            <a:br>
              <a:rPr lang="en-US"/>
            </a:br>
            <a:r>
              <a:rPr lang="en-US"/>
              <a:t>404-232-1207; </a:t>
            </a:r>
            <a:r>
              <a:rPr lang="en-US">
                <a:hlinkClick r:id="rId8"/>
              </a:rPr>
              <a:t>mnesbit@doe.k12.ga.us</a:t>
            </a:r>
            <a:endParaRPr lang="en-US"/>
          </a:p>
          <a:p>
            <a:pPr marL="0" indent="0">
              <a:lnSpc>
                <a:spcPct val="120000"/>
              </a:lnSpc>
              <a:buNone/>
            </a:pPr>
            <a:r>
              <a:rPr lang="en-US" b="1"/>
              <a:t>Missy Shealy</a:t>
            </a:r>
            <a:r>
              <a:rPr lang="en-US"/>
              <a:t>, Project Manager, Georgia Milestones</a:t>
            </a:r>
            <a:br>
              <a:rPr lang="en-US"/>
            </a:br>
            <a:r>
              <a:rPr lang="en-US"/>
              <a:t>404-657-7651; </a:t>
            </a:r>
            <a:r>
              <a:rPr lang="en-US">
                <a:hlinkClick r:id="rId9"/>
              </a:rPr>
              <a:t>mshealy@doe.k12.ga.us</a:t>
            </a:r>
            <a:endParaRPr lang="en-US"/>
          </a:p>
        </p:txBody>
      </p:sp>
      <p:sp>
        <p:nvSpPr>
          <p:cNvPr id="4" name="Date Placeholder 3">
            <a:extLst>
              <a:ext uri="{FF2B5EF4-FFF2-40B4-BE49-F238E27FC236}">
                <a16:creationId xmlns:a16="http://schemas.microsoft.com/office/drawing/2014/main" id="{607B5ACD-B6DE-4A2A-AD5A-C156EB79C2D6}"/>
              </a:ext>
            </a:extLst>
          </p:cNvPr>
          <p:cNvSpPr>
            <a:spLocks noGrp="1"/>
          </p:cNvSpPr>
          <p:nvPr>
            <p:ph type="dt" sz="half" idx="10"/>
          </p:nvPr>
        </p:nvSpPr>
        <p:spPr/>
        <p:txBody>
          <a:bodyPr/>
          <a:lstStyle/>
          <a:p>
            <a:fld id="{0A2CF45A-E537-482C-998C-775E73FB483C}" type="datetime1">
              <a:rPr lang="en-US" smtClean="0"/>
              <a:pPr/>
              <a:t>8/21/2019</a:t>
            </a:fld>
            <a:endParaRPr lang="en-US"/>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latin typeface="Arial" panose="020B0604020202020204" pitchFamily="34" charset="0"/>
              </a:rPr>
              <a:pPr/>
              <a:t>56</a:t>
            </a:fld>
            <a:endParaRPr lang="en-US">
              <a:latin typeface="Arial" panose="020B0604020202020204" pitchFamily="34" charset="0"/>
            </a:endParaRPr>
          </a:p>
        </p:txBody>
      </p:sp>
      <p:sp>
        <p:nvSpPr>
          <p:cNvPr id="8" name="Text Placeholder 7">
            <a:extLst>
              <a:ext uri="{FF2B5EF4-FFF2-40B4-BE49-F238E27FC236}">
                <a16:creationId xmlns:a16="http://schemas.microsoft.com/office/drawing/2014/main" id="{059C9D47-4B5E-48F2-BFCB-87A0B04B50CA}"/>
              </a:ext>
            </a:extLst>
          </p:cNvPr>
          <p:cNvSpPr>
            <a:spLocks noGrp="1"/>
          </p:cNvSpPr>
          <p:nvPr>
            <p:ph type="body" sz="quarter" idx="13"/>
          </p:nvPr>
        </p:nvSpPr>
        <p:spPr>
          <a:xfrm>
            <a:off x="895350" y="588117"/>
            <a:ext cx="7920038" cy="978729"/>
          </a:xfrm>
        </p:spPr>
        <p:txBody>
          <a:bodyPr/>
          <a:lstStyle/>
          <a:p>
            <a:r>
              <a:rPr lang="en-US" altLang="en-US"/>
              <a:t>Assessment Administration</a:t>
            </a:r>
            <a:br>
              <a:rPr lang="en-US" altLang="en-US"/>
            </a:br>
            <a:r>
              <a:rPr lang="en-US" altLang="en-US"/>
              <a:t>Contact Information</a:t>
            </a:r>
            <a:endParaRPr lang="en-US"/>
          </a:p>
        </p:txBody>
      </p:sp>
      <p:sp>
        <p:nvSpPr>
          <p:cNvPr id="9" name="Text Placeholder 8">
            <a:extLst>
              <a:ext uri="{FF2B5EF4-FFF2-40B4-BE49-F238E27FC236}">
                <a16:creationId xmlns:a16="http://schemas.microsoft.com/office/drawing/2014/main" id="{1BB43E97-B099-4CA7-AF89-859B7EFF4F91}"/>
              </a:ext>
            </a:extLst>
          </p:cNvPr>
          <p:cNvSpPr>
            <a:spLocks noGrp="1"/>
          </p:cNvSpPr>
          <p:nvPr>
            <p:ph type="body" sz="quarter" idx="14"/>
          </p:nvPr>
        </p:nvSpPr>
        <p:spPr>
          <a:xfrm>
            <a:off x="895350" y="1480945"/>
            <a:ext cx="7886700" cy="369332"/>
          </a:xfrm>
        </p:spPr>
        <p:txBody>
          <a:bodyPr/>
          <a:lstStyle/>
          <a:p>
            <a:r>
              <a:rPr lang="en-US" altLang="en-US"/>
              <a:t>Toll-Free (800) 634-4106 and (404) 656-2668</a:t>
            </a:r>
            <a:endParaRPr lang="en-US"/>
          </a:p>
        </p:txBody>
      </p:sp>
      <p:sp>
        <p:nvSpPr>
          <p:cNvPr id="7" name="TextBox 6">
            <a:extLst>
              <a:ext uri="{FF2B5EF4-FFF2-40B4-BE49-F238E27FC236}">
                <a16:creationId xmlns:a16="http://schemas.microsoft.com/office/drawing/2014/main" id="{37F2A539-7CC7-47F2-9ADA-CAA147E4E17E}"/>
              </a:ext>
            </a:extLst>
          </p:cNvPr>
          <p:cNvSpPr txBox="1"/>
          <p:nvPr/>
        </p:nvSpPr>
        <p:spPr>
          <a:xfrm>
            <a:off x="6363793" y="874018"/>
            <a:ext cx="2277657" cy="307777"/>
          </a:xfrm>
          <a:prstGeom prst="rect">
            <a:avLst/>
          </a:prstGeom>
          <a:solidFill>
            <a:schemeClr val="bg1"/>
          </a:solidFill>
        </p:spPr>
        <p:txBody>
          <a:bodyPr wrap="square" rtlCol="0">
            <a:spAutoFit/>
          </a:bodyPr>
          <a:lstStyle/>
          <a:p>
            <a:pPr algn="ctr"/>
            <a:r>
              <a:rPr lang="en-US" sz="1400" b="1">
                <a:latin typeface="Arial" panose="020B0604020202020204" pitchFamily="34" charset="0"/>
                <a:cs typeface="Arial" panose="020B0604020202020204" pitchFamily="34" charset="0"/>
                <a:hlinkClick r:id="rId10"/>
              </a:rPr>
              <a:t>http://testing.gadoe.org</a:t>
            </a:r>
            <a:r>
              <a:rPr lang="en-US" sz="14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2681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5022" y="442913"/>
            <a:ext cx="2486025" cy="1325562"/>
          </a:xfrm>
        </p:spPr>
        <p:txBody>
          <a:bodyPr/>
          <a:lstStyle/>
          <a:p>
            <a:r>
              <a:rPr lang="en-US"/>
              <a:t>Questions</a:t>
            </a:r>
          </a:p>
        </p:txBody>
      </p:sp>
    </p:spTree>
    <p:extLst>
      <p:ext uri="{BB962C8B-B14F-4D97-AF65-F5344CB8AC3E}">
        <p14:creationId xmlns:p14="http://schemas.microsoft.com/office/powerpoint/2010/main" val="71252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B73E2D-9723-4110-878F-28E59CAF63A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7C1FA4-4524-4318-A03C-90F6A3F4089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FF794AC-261B-410F-B3DF-9FFE16774FDA}"/>
              </a:ext>
            </a:extLst>
          </p:cNvPr>
          <p:cNvSpPr>
            <a:spLocks noGrp="1"/>
          </p:cNvSpPr>
          <p:nvPr>
            <p:ph type="body" sz="quarter" idx="13"/>
          </p:nvPr>
        </p:nvSpPr>
        <p:spPr>
          <a:xfrm>
            <a:off x="895350" y="588117"/>
            <a:ext cx="7920038" cy="757130"/>
          </a:xfrm>
        </p:spPr>
        <p:txBody>
          <a:bodyPr/>
          <a:lstStyle/>
          <a:p>
            <a:r>
              <a:rPr lang="en-US" sz="2400"/>
              <a:t>Back Map Your Calendar Based on Instructional Progress and Need for Student Results</a:t>
            </a:r>
          </a:p>
        </p:txBody>
      </p:sp>
      <p:graphicFrame>
        <p:nvGraphicFramePr>
          <p:cNvPr id="4" name="Diagram 3">
            <a:extLst>
              <a:ext uri="{FF2B5EF4-FFF2-40B4-BE49-F238E27FC236}">
                <a16:creationId xmlns:a16="http://schemas.microsoft.com/office/drawing/2014/main" id="{F050BA49-B0EE-4435-8EEC-B7A0451D85E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0776378"/>
              </p:ext>
            </p:extLst>
          </p:nvPr>
        </p:nvGraphicFramePr>
        <p:xfrm>
          <a:off x="1036696" y="1401702"/>
          <a:ext cx="7546903" cy="4474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Bent-Up 10">
            <a:extLst>
              <a:ext uri="{FF2B5EF4-FFF2-40B4-BE49-F238E27FC236}">
                <a16:creationId xmlns:a16="http://schemas.microsoft.com/office/drawing/2014/main" id="{D90A1FA5-AADC-425F-8E1E-DF7E6CA443CA}"/>
              </a:ext>
              <a:ext uri="{C183D7F6-B498-43B3-948B-1728B52AA6E4}">
                <adec:decorative xmlns:adec="http://schemas.microsoft.com/office/drawing/2017/decorative" val="1"/>
              </a:ext>
            </a:extLst>
          </p:cNvPr>
          <p:cNvSpPr/>
          <p:nvPr/>
        </p:nvSpPr>
        <p:spPr>
          <a:xfrm rot="16200000">
            <a:off x="6005066" y="3847003"/>
            <a:ext cx="651539" cy="60476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2" name="Arrow: Bent-Up 11">
            <a:extLst>
              <a:ext uri="{FF2B5EF4-FFF2-40B4-BE49-F238E27FC236}">
                <a16:creationId xmlns:a16="http://schemas.microsoft.com/office/drawing/2014/main" id="{E8224A8C-FCDA-4C15-B308-E191E981C0CC}"/>
              </a:ext>
              <a:ext uri="{C183D7F6-B498-43B3-948B-1728B52AA6E4}">
                <adec:decorative xmlns:adec="http://schemas.microsoft.com/office/drawing/2017/decorative" val="1"/>
              </a:ext>
            </a:extLst>
          </p:cNvPr>
          <p:cNvSpPr/>
          <p:nvPr/>
        </p:nvSpPr>
        <p:spPr>
          <a:xfrm rot="16200000">
            <a:off x="4800668" y="3126617"/>
            <a:ext cx="651537" cy="60476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3" name="Arrow: Bent-Up 12">
            <a:extLst>
              <a:ext uri="{FF2B5EF4-FFF2-40B4-BE49-F238E27FC236}">
                <a16:creationId xmlns:a16="http://schemas.microsoft.com/office/drawing/2014/main" id="{A57BE80C-98DA-4E59-86D8-62EEF2F1C0F3}"/>
              </a:ext>
              <a:ext uri="{C183D7F6-B498-43B3-948B-1728B52AA6E4}">
                <adec:decorative xmlns:adec="http://schemas.microsoft.com/office/drawing/2017/decorative" val="1"/>
              </a:ext>
            </a:extLst>
          </p:cNvPr>
          <p:cNvSpPr/>
          <p:nvPr/>
        </p:nvSpPr>
        <p:spPr>
          <a:xfrm rot="16200000">
            <a:off x="3943851" y="2292458"/>
            <a:ext cx="651537" cy="60476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sp>
        <p:nvSpPr>
          <p:cNvPr id="14" name="Arrow: Bent-Up 13">
            <a:extLst>
              <a:ext uri="{FF2B5EF4-FFF2-40B4-BE49-F238E27FC236}">
                <a16:creationId xmlns:a16="http://schemas.microsoft.com/office/drawing/2014/main" id="{A9D0DF63-BA32-46E6-9C83-5E3503AF9E9A}"/>
              </a:ext>
              <a:ext uri="{C183D7F6-B498-43B3-948B-1728B52AA6E4}">
                <adec:decorative xmlns:adec="http://schemas.microsoft.com/office/drawing/2017/decorative" val="1"/>
              </a:ext>
            </a:extLst>
          </p:cNvPr>
          <p:cNvSpPr/>
          <p:nvPr/>
        </p:nvSpPr>
        <p:spPr>
          <a:xfrm rot="16200000">
            <a:off x="2901031" y="1609815"/>
            <a:ext cx="651537" cy="604764"/>
          </a:xfrm>
          <a:prstGeom prst="bentUpArrow">
            <a:avLst>
              <a:gd name="adj1" fmla="val 32840"/>
              <a:gd name="adj2" fmla="val 25000"/>
              <a:gd name="adj3" fmla="val 35780"/>
            </a:avLst>
          </a:prstGeom>
          <a:solidFill>
            <a:schemeClr val="accent2">
              <a:lumMod val="20000"/>
              <a:lumOff val="80000"/>
            </a:schemeClr>
          </a:solidFill>
        </p:spPr>
        <p:style>
          <a:lnRef idx="2">
            <a:schemeClr val="lt1">
              <a:hueOff val="0"/>
              <a:satOff val="0"/>
              <a:lumOff val="0"/>
              <a:alphaOff val="0"/>
            </a:schemeClr>
          </a:lnRef>
          <a:fillRef idx="1">
            <a:schemeClr val="accent4">
              <a:tint val="50000"/>
              <a:hueOff val="11499901"/>
              <a:satOff val="-63047"/>
              <a:lumOff val="6813"/>
              <a:alphaOff val="0"/>
            </a:schemeClr>
          </a:fillRef>
          <a:effectRef idx="0">
            <a:schemeClr val="accent4">
              <a:tint val="50000"/>
              <a:hueOff val="11499901"/>
              <a:satOff val="-63047"/>
              <a:lumOff val="6813"/>
              <a:alphaOff val="0"/>
            </a:schemeClr>
          </a:effectRef>
          <a:fontRef idx="minor">
            <a:schemeClr val="lt1">
              <a:hueOff val="0"/>
              <a:satOff val="0"/>
              <a:lumOff val="0"/>
              <a:alphaOff val="0"/>
            </a:schemeClr>
          </a:fontRef>
        </p:style>
      </p:sp>
      <p:pic>
        <p:nvPicPr>
          <p:cNvPr id="2" name="Picture 1">
            <a:extLst>
              <a:ext uri="{FF2B5EF4-FFF2-40B4-BE49-F238E27FC236}">
                <a16:creationId xmlns:a16="http://schemas.microsoft.com/office/drawing/2014/main" id="{782D95AF-0EAE-4559-815D-70F3ED345ED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017156" y="4600953"/>
            <a:ext cx="621846" cy="670618"/>
          </a:xfrm>
          <a:prstGeom prst="rect">
            <a:avLst/>
          </a:prstGeom>
        </p:spPr>
      </p:pic>
    </p:spTree>
    <p:extLst>
      <p:ext uri="{BB962C8B-B14F-4D97-AF65-F5344CB8AC3E}">
        <p14:creationId xmlns:p14="http://schemas.microsoft.com/office/powerpoint/2010/main" val="115041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AAE0F4CB-ED05-4D20-BB8D-3896D005479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686881" y="1825625"/>
            <a:ext cx="6303638" cy="4197350"/>
          </a:xfrm>
        </p:spPr>
      </p:pic>
      <p:sp>
        <p:nvSpPr>
          <p:cNvPr id="6" name="Date Placeholder 5">
            <a:extLst>
              <a:ext uri="{FF2B5EF4-FFF2-40B4-BE49-F238E27FC236}">
                <a16:creationId xmlns:a16="http://schemas.microsoft.com/office/drawing/2014/main" id="{3A6EB169-F6D3-449A-9EDF-878EF11974CE}"/>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6D057A-453A-463A-8A70-24698F7D4BF4}" type="datetime1">
              <a:rPr lang="en-US" smtClean="0">
                <a:latin typeface="Arial" panose="020B0604020202020204" pitchFamily="34" charset="0"/>
                <a:cs typeface="Arial" panose="020B0604020202020204" pitchFamily="34" charset="0"/>
              </a:rPr>
              <a:pPr algn="r"/>
              <a:t>8/21/2019</a:t>
            </a:fld>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1A0FE8E-E5C4-40B2-87EB-0B1AA810220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1DA6A83-7ECE-47D6-86D0-CABDBDAA621D}"/>
              </a:ext>
            </a:extLst>
          </p:cNvPr>
          <p:cNvSpPr>
            <a:spLocks noGrp="1"/>
          </p:cNvSpPr>
          <p:nvPr>
            <p:ph type="body" sz="quarter" idx="13"/>
          </p:nvPr>
        </p:nvSpPr>
        <p:spPr/>
        <p:txBody>
          <a:bodyPr/>
          <a:lstStyle/>
          <a:p>
            <a:r>
              <a:rPr lang="en-US"/>
              <a:t>Central source for administration windows, training dates, checkpoints…</a:t>
            </a:r>
          </a:p>
        </p:txBody>
      </p:sp>
      <p:sp>
        <p:nvSpPr>
          <p:cNvPr id="5" name="TextBox 4">
            <a:extLst>
              <a:ext uri="{FF2B5EF4-FFF2-40B4-BE49-F238E27FC236}">
                <a16:creationId xmlns:a16="http://schemas.microsoft.com/office/drawing/2014/main" id="{8CFC1B44-DD28-457B-B8C5-D3EAD1A5BAC9}"/>
              </a:ext>
            </a:extLst>
          </p:cNvPr>
          <p:cNvSpPr txBox="1"/>
          <p:nvPr/>
        </p:nvSpPr>
        <p:spPr>
          <a:xfrm>
            <a:off x="1291115" y="5685108"/>
            <a:ext cx="6303638" cy="584775"/>
          </a:xfrm>
          <a:prstGeom prst="rect">
            <a:avLst/>
          </a:prstGeom>
          <a:solidFill>
            <a:schemeClr val="bg1"/>
          </a:solidFill>
          <a:ln>
            <a:solidFill>
              <a:schemeClr val="tx1"/>
            </a:solidFill>
          </a:ln>
        </p:spPr>
        <p:txBody>
          <a:bodyPr wrap="square" rtlCol="0">
            <a:spAutoFit/>
          </a:bodyPr>
          <a:lstStyle/>
          <a:p>
            <a:pPr algn="ctr"/>
            <a:r>
              <a:rPr lang="en-US" sz="1600">
                <a:latin typeface="Arial" panose="020B0604020202020204" pitchFamily="34" charset="0"/>
                <a:hlinkClick r:id="rId3"/>
              </a:rPr>
              <a:t>http://www.gadoe.org/Curriculum-Instruction-and-Assessment/Assessment/Pages/Information-For-Educators.aspx</a:t>
            </a:r>
            <a:r>
              <a:rPr lang="en-US" sz="1600">
                <a:latin typeface="Arial" panose="020B0604020202020204" pitchFamily="34" charset="0"/>
              </a:rPr>
              <a:t> </a:t>
            </a:r>
          </a:p>
        </p:txBody>
      </p:sp>
      <p:pic>
        <p:nvPicPr>
          <p:cNvPr id="2" name="Picture 1">
            <a:extLst>
              <a:ext uri="{FF2B5EF4-FFF2-40B4-BE49-F238E27FC236}">
                <a16:creationId xmlns:a16="http://schemas.microsoft.com/office/drawing/2014/main" id="{ABC16D85-EDEA-474C-BB63-6D3F90C5E5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2463886"/>
            <a:ext cx="4111077" cy="2903271"/>
          </a:xfrm>
          <a:prstGeom prst="rect">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6017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4C008D2-9C85-45A4-AB32-2E25422F17EF}"/>
              </a:ext>
            </a:extLst>
          </p:cNvPr>
          <p:cNvGraphicFramePr>
            <a:graphicFrameLocks noGrp="1"/>
          </p:cNvGraphicFramePr>
          <p:nvPr>
            <p:ph idx="1"/>
            <p:extLst>
              <p:ext uri="{D42A27DB-BD31-4B8C-83A1-F6EECF244321}">
                <p14:modId xmlns:p14="http://schemas.microsoft.com/office/powerpoint/2010/main" val="4231035605"/>
              </p:ext>
            </p:extLst>
          </p:nvPr>
        </p:nvGraphicFramePr>
        <p:xfrm>
          <a:off x="786494" y="1123649"/>
          <a:ext cx="8028894" cy="5508506"/>
        </p:xfrm>
        <a:graphic>
          <a:graphicData uri="http://schemas.openxmlformats.org/drawingml/2006/table">
            <a:tbl>
              <a:tblPr firstRow="1" bandRow="1">
                <a:tableStyleId>{5C22544A-7EE6-4342-B048-85BDC9FD1C3A}</a:tableStyleId>
              </a:tblPr>
              <a:tblGrid>
                <a:gridCol w="2134263">
                  <a:extLst>
                    <a:ext uri="{9D8B030D-6E8A-4147-A177-3AD203B41FA5}">
                      <a16:colId xmlns:a16="http://schemas.microsoft.com/office/drawing/2014/main" val="959130104"/>
                    </a:ext>
                  </a:extLst>
                </a:gridCol>
                <a:gridCol w="3404658">
                  <a:extLst>
                    <a:ext uri="{9D8B030D-6E8A-4147-A177-3AD203B41FA5}">
                      <a16:colId xmlns:a16="http://schemas.microsoft.com/office/drawing/2014/main" val="487009118"/>
                    </a:ext>
                  </a:extLst>
                </a:gridCol>
                <a:gridCol w="2489973">
                  <a:extLst>
                    <a:ext uri="{9D8B030D-6E8A-4147-A177-3AD203B41FA5}">
                      <a16:colId xmlns:a16="http://schemas.microsoft.com/office/drawing/2014/main" val="2921687864"/>
                    </a:ext>
                  </a:extLst>
                </a:gridCol>
              </a:tblGrid>
              <a:tr h="336298">
                <a:tc>
                  <a:txBody>
                    <a:bodyPr/>
                    <a:lstStyle/>
                    <a:p>
                      <a:pPr algn="ctr">
                        <a:buNone/>
                      </a:pPr>
                      <a:r>
                        <a:rPr lang="en-US" sz="1400">
                          <a:latin typeface="Arial"/>
                          <a:cs typeface="Arial"/>
                        </a:rPr>
                        <a:t>Assessment</a:t>
                      </a:r>
                    </a:p>
                  </a:txBody>
                  <a:tcPr marL="74660" marR="74660" anchor="ctr"/>
                </a:tc>
                <a:tc>
                  <a:txBody>
                    <a:bodyPr/>
                    <a:lstStyle/>
                    <a:p>
                      <a:pPr algn="ctr">
                        <a:buNone/>
                      </a:pPr>
                      <a:r>
                        <a:rPr lang="en-US" sz="1400">
                          <a:latin typeface="Arial"/>
                          <a:cs typeface="Arial"/>
                        </a:rPr>
                        <a:t>Preliminary</a:t>
                      </a:r>
                    </a:p>
                  </a:txBody>
                  <a:tcPr marL="74660" marR="74660" anchor="ctr"/>
                </a:tc>
                <a:tc>
                  <a:txBody>
                    <a:bodyPr/>
                    <a:lstStyle/>
                    <a:p>
                      <a:pPr algn="ctr">
                        <a:buNone/>
                      </a:pPr>
                      <a:r>
                        <a:rPr lang="en-US" sz="1400">
                          <a:latin typeface="Arial"/>
                          <a:cs typeface="Arial"/>
                        </a:rPr>
                        <a:t>Final</a:t>
                      </a:r>
                    </a:p>
                  </a:txBody>
                  <a:tcPr marL="74660" marR="74660" anchor="ctr"/>
                </a:tc>
                <a:extLst>
                  <a:ext uri="{0D108BD9-81ED-4DB2-BD59-A6C34878D82A}">
                    <a16:rowId xmlns:a16="http://schemas.microsoft.com/office/drawing/2014/main" val="3229800365"/>
                  </a:ext>
                </a:extLst>
              </a:tr>
              <a:tr h="336298">
                <a:tc>
                  <a:txBody>
                    <a:bodyPr/>
                    <a:lstStyle/>
                    <a:p>
                      <a:pPr algn="ctr">
                        <a:buNone/>
                      </a:pPr>
                      <a:r>
                        <a:rPr lang="en-US" sz="1400">
                          <a:latin typeface="Arial"/>
                          <a:cs typeface="Arial"/>
                        </a:rPr>
                        <a:t>ACCESS for ELs 2.0</a:t>
                      </a:r>
                    </a:p>
                  </a:txBody>
                  <a:tcPr marL="74660" marR="74660" anchor="ctr"/>
                </a:tc>
                <a:tc>
                  <a:txBody>
                    <a:bodyPr/>
                    <a:lstStyle/>
                    <a:p>
                      <a:pPr algn="ctr">
                        <a:buNone/>
                      </a:pPr>
                      <a:r>
                        <a:rPr lang="en-US" sz="1400">
                          <a:latin typeface="Arial"/>
                          <a:cs typeface="Arial"/>
                        </a:rPr>
                        <a:t>N/A</a:t>
                      </a:r>
                    </a:p>
                  </a:txBody>
                  <a:tcPr marL="74660" marR="74660" anchor="ctr"/>
                </a:tc>
                <a:tc>
                  <a:txBody>
                    <a:bodyPr/>
                    <a:lstStyle/>
                    <a:p>
                      <a:pPr algn="ctr">
                        <a:buNone/>
                      </a:pPr>
                      <a:r>
                        <a:rPr lang="en-US" sz="1400">
                          <a:latin typeface="Arial"/>
                          <a:cs typeface="Arial"/>
                        </a:rPr>
                        <a:t>Mid-May</a:t>
                      </a:r>
                    </a:p>
                  </a:txBody>
                  <a:tcPr marL="74660" marR="74660" anchor="ctr"/>
                </a:tc>
                <a:extLst>
                  <a:ext uri="{0D108BD9-81ED-4DB2-BD59-A6C34878D82A}">
                    <a16:rowId xmlns:a16="http://schemas.microsoft.com/office/drawing/2014/main" val="3797768532"/>
                  </a:ext>
                </a:extLst>
              </a:tr>
              <a:tr h="807114">
                <a:tc>
                  <a:txBody>
                    <a:bodyPr/>
                    <a:lstStyle/>
                    <a:p>
                      <a:pPr algn="ctr">
                        <a:buNone/>
                      </a:pPr>
                      <a:r>
                        <a:rPr lang="en-US" sz="1400">
                          <a:latin typeface="Arial"/>
                          <a:cs typeface="Arial"/>
                        </a:rPr>
                        <a:t>Georgia Milestones EOC Winter 2019</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Business days after submission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Math and ELA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Science and Social Studies - 5</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Mid-February</a:t>
                      </a:r>
                    </a:p>
                  </a:txBody>
                  <a:tcPr marL="74660" marR="74660" anchor="ctr"/>
                </a:tc>
                <a:extLst>
                  <a:ext uri="{0D108BD9-81ED-4DB2-BD59-A6C34878D82A}">
                    <a16:rowId xmlns:a16="http://schemas.microsoft.com/office/drawing/2014/main" val="641210782"/>
                  </a:ext>
                </a:extLst>
              </a:tr>
              <a:tr h="807114">
                <a:tc>
                  <a:txBody>
                    <a:bodyPr/>
                    <a:lstStyle/>
                    <a:p>
                      <a:pPr algn="ctr">
                        <a:buNone/>
                      </a:pPr>
                      <a:r>
                        <a:rPr lang="en-US" sz="1400">
                          <a:latin typeface="Arial"/>
                          <a:cs typeface="Arial"/>
                        </a:rPr>
                        <a:t>Georgia Milestones EOC Spring 2020</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Business days after submission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Math and ELA – 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Science and Social Studies – 5</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Late July</a:t>
                      </a:r>
                    </a:p>
                  </a:txBody>
                  <a:tcPr marL="74660" marR="74660" anchor="ctr"/>
                </a:tc>
                <a:extLst>
                  <a:ext uri="{0D108BD9-81ED-4DB2-BD59-A6C34878D82A}">
                    <a16:rowId xmlns:a16="http://schemas.microsoft.com/office/drawing/2014/main" val="1535077872"/>
                  </a:ext>
                </a:extLst>
              </a:tr>
              <a:tr h="1042522">
                <a:tc>
                  <a:txBody>
                    <a:bodyPr/>
                    <a:lstStyle/>
                    <a:p>
                      <a:pPr algn="ctr">
                        <a:buNone/>
                      </a:pPr>
                      <a:r>
                        <a:rPr lang="en-US" sz="1400">
                          <a:latin typeface="Arial"/>
                          <a:cs typeface="Arial"/>
                        </a:rPr>
                        <a:t>Georgia Milestones EOG Spring 2020</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Business days after submission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ELA and Math G 3, 5, 8 - 11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ELA and Math G 4, 6, 7 –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Science and Social Studies - 5</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Early July</a:t>
                      </a:r>
                    </a:p>
                  </a:txBody>
                  <a:tcPr marL="74660" marR="74660" anchor="ctr"/>
                </a:tc>
                <a:extLst>
                  <a:ext uri="{0D108BD9-81ED-4DB2-BD59-A6C34878D82A}">
                    <a16:rowId xmlns:a16="http://schemas.microsoft.com/office/drawing/2014/main" val="3190924721"/>
                  </a:ext>
                </a:extLst>
              </a:tr>
              <a:tr h="571706">
                <a:tc>
                  <a:txBody>
                    <a:bodyPr/>
                    <a:lstStyle/>
                    <a:p>
                      <a:pPr algn="ctr">
                        <a:buNone/>
                      </a:pPr>
                      <a:r>
                        <a:rPr lang="en-US" sz="1400">
                          <a:latin typeface="Arial"/>
                          <a:cs typeface="Arial"/>
                        </a:rPr>
                        <a:t>Georgia Alternate Assessment 2.0</a:t>
                      </a:r>
                    </a:p>
                  </a:txBody>
                  <a:tcPr marL="74660" marR="74660" anchor="ctr"/>
                </a:tc>
                <a:tc>
                  <a:txBody>
                    <a:bodyPr/>
                    <a:lstStyle/>
                    <a:p>
                      <a:pPr algn="ctr"/>
                      <a:r>
                        <a:rPr lang="en-US" sz="1400">
                          <a:latin typeface="Arial"/>
                          <a:cs typeface="Arial"/>
                        </a:rPr>
                        <a:t>N/A</a:t>
                      </a:r>
                    </a:p>
                  </a:txBody>
                  <a:tcPr marL="74660" marR="74660" anchor="ctr"/>
                </a:tc>
                <a:tc>
                  <a:txBody>
                    <a:bodyPr/>
                    <a:lstStyle/>
                    <a:p>
                      <a:pPr algn="ctr"/>
                      <a:r>
                        <a:rPr lang="en-US" sz="1400">
                          <a:latin typeface="Arial"/>
                          <a:cs typeface="Arial"/>
                        </a:rPr>
                        <a:t>June</a:t>
                      </a:r>
                    </a:p>
                  </a:txBody>
                  <a:tcPr marL="74660" marR="74660" anchor="ctr"/>
                </a:tc>
                <a:extLst>
                  <a:ext uri="{0D108BD9-81ED-4DB2-BD59-A6C34878D82A}">
                    <a16:rowId xmlns:a16="http://schemas.microsoft.com/office/drawing/2014/main" val="4138212587"/>
                  </a:ext>
                </a:extLst>
              </a:tr>
              <a:tr h="571706">
                <a:tc>
                  <a:txBody>
                    <a:bodyPr/>
                    <a:lstStyle/>
                    <a:p>
                      <a:pPr algn="ctr">
                        <a:buNone/>
                      </a:pPr>
                      <a:r>
                        <a:rPr lang="en-US" sz="1400">
                          <a:latin typeface="Arial"/>
                          <a:cs typeface="Arial"/>
                        </a:rPr>
                        <a:t>GKIDS 2.0</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Available throughout the year</a:t>
                      </a:r>
                    </a:p>
                  </a:txBody>
                  <a:tcPr marL="74660" marR="746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Determined by school system</a:t>
                      </a:r>
                    </a:p>
                  </a:txBody>
                  <a:tcPr marL="74660" marR="74660" anchor="ctr"/>
                </a:tc>
                <a:extLst>
                  <a:ext uri="{0D108BD9-81ED-4DB2-BD59-A6C34878D82A}">
                    <a16:rowId xmlns:a16="http://schemas.microsoft.com/office/drawing/2014/main" val="234734349"/>
                  </a:ext>
                </a:extLst>
              </a:tr>
              <a:tr h="464042">
                <a:tc>
                  <a:txBody>
                    <a:bodyPr/>
                    <a:lstStyle/>
                    <a:p>
                      <a:pPr algn="ctr">
                        <a:buNone/>
                      </a:pPr>
                      <a:r>
                        <a:rPr lang="en-US" sz="1400">
                          <a:latin typeface="Arial"/>
                          <a:cs typeface="Arial"/>
                        </a:rPr>
                        <a:t>NAEP</a:t>
                      </a:r>
                    </a:p>
                  </a:txBody>
                  <a:tcPr marL="74660" marR="74660" anchor="ctr"/>
                </a:tc>
                <a:tc>
                  <a:txBody>
                    <a:bodyPr/>
                    <a:lstStyle/>
                    <a:p>
                      <a:pPr algn="ctr">
                        <a:buNone/>
                      </a:pPr>
                      <a:r>
                        <a:rPr lang="en-US" sz="1400">
                          <a:latin typeface="Arial"/>
                          <a:cs typeface="Arial"/>
                        </a:rPr>
                        <a:t>N/A</a:t>
                      </a:r>
                    </a:p>
                  </a:txBody>
                  <a:tcPr marL="74660" marR="74660" anchor="ctr"/>
                </a:tc>
                <a:tc>
                  <a:txBody>
                    <a:bodyPr/>
                    <a:lstStyle/>
                    <a:p>
                      <a:pPr algn="ctr">
                        <a:buNone/>
                      </a:pPr>
                      <a:r>
                        <a:rPr lang="en-US" sz="1400">
                          <a:latin typeface="Arial"/>
                          <a:cs typeface="Arial"/>
                        </a:rPr>
                        <a:t>Fall 2019 </a:t>
                      </a:r>
                      <a:endParaRPr lang="en-US" sz="1400">
                        <a:latin typeface="Arial" panose="020B0604020202020204" pitchFamily="34" charset="0"/>
                        <a:cs typeface="Arial" panose="020B0604020202020204" pitchFamily="34" charset="0"/>
                      </a:endParaRPr>
                    </a:p>
                  </a:txBody>
                  <a:tcPr marL="74660" marR="74660" anchor="ctr"/>
                </a:tc>
                <a:extLst>
                  <a:ext uri="{0D108BD9-81ED-4DB2-BD59-A6C34878D82A}">
                    <a16:rowId xmlns:a16="http://schemas.microsoft.com/office/drawing/2014/main" val="432939117"/>
                  </a:ext>
                </a:extLst>
              </a:tr>
              <a:tr h="571706">
                <a:tc>
                  <a:txBody>
                    <a:bodyPr/>
                    <a:lstStyle/>
                    <a:p>
                      <a:pPr algn="ctr">
                        <a:buNone/>
                      </a:pPr>
                      <a:r>
                        <a:rPr lang="en-US" sz="1400">
                          <a:latin typeface="Arial"/>
                          <a:cs typeface="Arial"/>
                        </a:rPr>
                        <a:t>Keenville</a:t>
                      </a:r>
                    </a:p>
                  </a:txBody>
                  <a:tcPr marL="74660" marR="74660" anchor="ctr"/>
                </a:tc>
                <a:tc>
                  <a:txBody>
                    <a:bodyPr/>
                    <a:lstStyle/>
                    <a:p>
                      <a:pPr algn="ctr">
                        <a:buNone/>
                      </a:pPr>
                      <a:r>
                        <a:rPr lang="en-US" sz="1400">
                          <a:latin typeface="Arial"/>
                          <a:cs typeface="Arial"/>
                        </a:rPr>
                        <a:t>Available throughout the year</a:t>
                      </a:r>
                    </a:p>
                  </a:txBody>
                  <a:tcPr marL="74660" marR="74660" anchor="ctr"/>
                </a:tc>
                <a:tc>
                  <a:txBody>
                    <a:bodyPr/>
                    <a:lstStyle/>
                    <a:p>
                      <a:pPr algn="ctr">
                        <a:buNone/>
                      </a:pPr>
                      <a:r>
                        <a:rPr lang="en-US" sz="1400">
                          <a:latin typeface="Arial"/>
                          <a:cs typeface="Arial"/>
                        </a:rPr>
                        <a:t>Determined by school system</a:t>
                      </a:r>
                    </a:p>
                  </a:txBody>
                  <a:tcPr marL="74660" marR="74660" anchor="ctr"/>
                </a:tc>
                <a:extLst>
                  <a:ext uri="{0D108BD9-81ED-4DB2-BD59-A6C34878D82A}">
                    <a16:rowId xmlns:a16="http://schemas.microsoft.com/office/drawing/2014/main" val="1813926552"/>
                  </a:ext>
                </a:extLst>
              </a:tr>
            </a:tbl>
          </a:graphicData>
        </a:graphic>
      </p:graphicFrame>
      <p:sp>
        <p:nvSpPr>
          <p:cNvPr id="3" name="Date Placeholder 2">
            <a:extLst>
              <a:ext uri="{FF2B5EF4-FFF2-40B4-BE49-F238E27FC236}">
                <a16:creationId xmlns:a16="http://schemas.microsoft.com/office/drawing/2014/main" id="{17373821-8D90-473C-956A-3C9C7C164FEA}"/>
              </a:ext>
            </a:extLst>
          </p:cNvPr>
          <p:cNvSpPr>
            <a:spLocks noGrp="1"/>
          </p:cNvSpPr>
          <p:nvPr>
            <p:ph type="dt" sz="half" idx="10"/>
          </p:nvPr>
        </p:nvSpPr>
        <p:spPr/>
        <p:txBody>
          <a:bodyPr/>
          <a:lstStyle/>
          <a:p>
            <a:fld id="{7C2EEFAA-44E4-4802-8938-402C0B5A4B28}" type="datetime1">
              <a:rPr lang="en-US" smtClean="0"/>
              <a:pPr/>
              <a:t>8/21/2019</a:t>
            </a:fld>
            <a:endParaRPr lang="en-US"/>
          </a:p>
        </p:txBody>
      </p:sp>
      <p:sp>
        <p:nvSpPr>
          <p:cNvPr id="4" name="Slide Number Placeholder 3">
            <a:extLst>
              <a:ext uri="{FF2B5EF4-FFF2-40B4-BE49-F238E27FC236}">
                <a16:creationId xmlns:a16="http://schemas.microsoft.com/office/drawing/2014/main" id="{ACFAE8C8-4A46-4A7F-9157-556910D44854}"/>
              </a:ext>
            </a:extLst>
          </p:cNvPr>
          <p:cNvSpPr>
            <a:spLocks noGrp="1"/>
          </p:cNvSpPr>
          <p:nvPr>
            <p:ph type="sldNum" sz="quarter" idx="12"/>
          </p:nvPr>
        </p:nvSpPr>
        <p:spPr/>
        <p:txBody>
          <a:bodyPr/>
          <a:lstStyle/>
          <a:p>
            <a:fld id="{B63E4CEF-BB1E-48C7-AE93-F39F6AA99AD7}" type="slidenum">
              <a:rPr lang="en-US" smtClean="0"/>
              <a:pPr/>
              <a:t>8</a:t>
            </a:fld>
            <a:endParaRPr lang="en-US"/>
          </a:p>
        </p:txBody>
      </p:sp>
      <p:sp>
        <p:nvSpPr>
          <p:cNvPr id="2" name="Text Placeholder 1">
            <a:extLst>
              <a:ext uri="{FF2B5EF4-FFF2-40B4-BE49-F238E27FC236}">
                <a16:creationId xmlns:a16="http://schemas.microsoft.com/office/drawing/2014/main" id="{02139F42-E82F-4468-B085-656354CB3826}"/>
              </a:ext>
            </a:extLst>
          </p:cNvPr>
          <p:cNvSpPr>
            <a:spLocks noGrp="1"/>
          </p:cNvSpPr>
          <p:nvPr>
            <p:ph type="body" sz="quarter" idx="13"/>
          </p:nvPr>
        </p:nvSpPr>
        <p:spPr/>
        <p:txBody>
          <a:bodyPr/>
          <a:lstStyle/>
          <a:p>
            <a:r>
              <a:rPr lang="en-US"/>
              <a:t>Reporting Expectations for Reference</a:t>
            </a:r>
          </a:p>
        </p:txBody>
      </p:sp>
    </p:spTree>
    <p:extLst>
      <p:ext uri="{BB962C8B-B14F-4D97-AF65-F5344CB8AC3E}">
        <p14:creationId xmlns:p14="http://schemas.microsoft.com/office/powerpoint/2010/main" val="272986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4" name="OTLSHAPE_T_6e1b0b975dfb4d64895903e6f1a8db22_RightVerticalConnector5">
            <a:extLst>
              <a:ext uri="{FF2B5EF4-FFF2-40B4-BE49-F238E27FC236}">
                <a16:creationId xmlns:a16="http://schemas.microsoft.com/office/drawing/2014/main" id="{7FB3D47F-F8C6-46DE-BA5C-7B72F39A3EC0}"/>
              </a:ext>
            </a:extLst>
          </p:cNvPr>
          <p:cNvCxnSpPr/>
          <p:nvPr>
            <p:custDataLst>
              <p:tags r:id="rId2"/>
            </p:custDataLst>
          </p:nvPr>
        </p:nvCxnSpPr>
        <p:spPr>
          <a:xfrm>
            <a:off x="6464242" y="5435617"/>
            <a:ext cx="0" cy="1814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3" name="OTLSHAPE_T_6e1b0b975dfb4d64895903e6f1a8db22_RightVerticalConnector4">
            <a:extLst>
              <a:ext uri="{FF2B5EF4-FFF2-40B4-BE49-F238E27FC236}">
                <a16:creationId xmlns:a16="http://schemas.microsoft.com/office/drawing/2014/main" id="{599451D7-9E28-41C4-B8A6-B49B08C2B797}"/>
              </a:ext>
            </a:extLst>
          </p:cNvPr>
          <p:cNvCxnSpPr/>
          <p:nvPr>
            <p:custDataLst>
              <p:tags r:id="rId3"/>
            </p:custDataLst>
          </p:nvPr>
        </p:nvCxnSpPr>
        <p:spPr>
          <a:xfrm>
            <a:off x="6464242" y="5185258"/>
            <a:ext cx="0" cy="79841"/>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2" name="OTLSHAPE_T_6e1b0b975dfb4d64895903e6f1a8db22_RightVerticalConnector3">
            <a:extLst>
              <a:ext uri="{FF2B5EF4-FFF2-40B4-BE49-F238E27FC236}">
                <a16:creationId xmlns:a16="http://schemas.microsoft.com/office/drawing/2014/main" id="{E13085E7-3E50-4044-9D6E-1D2D6BFC65F3}"/>
              </a:ext>
            </a:extLst>
          </p:cNvPr>
          <p:cNvCxnSpPr/>
          <p:nvPr>
            <p:custDataLst>
              <p:tags r:id="rId4"/>
            </p:custDataLst>
          </p:nvPr>
        </p:nvCxnSpPr>
        <p:spPr>
          <a:xfrm>
            <a:off x="6464242" y="4918558"/>
            <a:ext cx="0" cy="635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1" name="OTLSHAPE_T_6e1b0b975dfb4d64895903e6f1a8db22_RightVerticalConnector2">
            <a:extLst>
              <a:ext uri="{FF2B5EF4-FFF2-40B4-BE49-F238E27FC236}">
                <a16:creationId xmlns:a16="http://schemas.microsoft.com/office/drawing/2014/main" id="{7D0EB60A-1F95-467B-8859-02CBC9F91A43}"/>
              </a:ext>
            </a:extLst>
          </p:cNvPr>
          <p:cNvCxnSpPr/>
          <p:nvPr>
            <p:custDataLst>
              <p:tags r:id="rId5"/>
            </p:custDataLst>
          </p:nvPr>
        </p:nvCxnSpPr>
        <p:spPr>
          <a:xfrm>
            <a:off x="6464242" y="4361070"/>
            <a:ext cx="0" cy="3542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0" name="OTLSHAPE_T_6e1b0b975dfb4d64895903e6f1a8db22_RightVerticalConnector1">
            <a:extLst>
              <a:ext uri="{FF2B5EF4-FFF2-40B4-BE49-F238E27FC236}">
                <a16:creationId xmlns:a16="http://schemas.microsoft.com/office/drawing/2014/main" id="{51715E1D-9FF7-4A98-9C4F-9F43384627C9}"/>
              </a:ext>
            </a:extLst>
          </p:cNvPr>
          <p:cNvCxnSpPr/>
          <p:nvPr>
            <p:custDataLst>
              <p:tags r:id="rId6"/>
            </p:custDataLst>
          </p:nvPr>
        </p:nvCxnSpPr>
        <p:spPr>
          <a:xfrm>
            <a:off x="6464242" y="3132303"/>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9" name="OTLSHAPE_T_6e1b0b975dfb4d64895903e6f1a8db22_LeftVerticalConnector1">
            <a:extLst>
              <a:ext uri="{FF2B5EF4-FFF2-40B4-BE49-F238E27FC236}">
                <a16:creationId xmlns:a16="http://schemas.microsoft.com/office/drawing/2014/main" id="{3B6B22EA-A520-424D-99A2-7F0B88580606}"/>
              </a:ext>
            </a:extLst>
          </p:cNvPr>
          <p:cNvCxnSpPr/>
          <p:nvPr>
            <p:custDataLst>
              <p:tags r:id="rId7"/>
            </p:custDataLst>
          </p:nvPr>
        </p:nvCxnSpPr>
        <p:spPr>
          <a:xfrm flipV="1">
            <a:off x="972744" y="3132303"/>
            <a:ext cx="0" cy="24847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8" name="OTLSHAPE_T_009b5c5b503243c59c464ccba7987fbf_RightVerticalConnector4">
            <a:extLst>
              <a:ext uri="{FF2B5EF4-FFF2-40B4-BE49-F238E27FC236}">
                <a16:creationId xmlns:a16="http://schemas.microsoft.com/office/drawing/2014/main" id="{6E6B3598-6837-4BF2-9A19-E1A878DA8CD2}"/>
              </a:ext>
            </a:extLst>
          </p:cNvPr>
          <p:cNvCxnSpPr/>
          <p:nvPr>
            <p:custDataLst>
              <p:tags r:id="rId8"/>
            </p:custDataLst>
          </p:nvPr>
        </p:nvCxnSpPr>
        <p:spPr>
          <a:xfrm>
            <a:off x="7509346" y="5185258"/>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7" name="OTLSHAPE_T_009b5c5b503243c59c464ccba7987fbf_RightVerticalConnector3">
            <a:extLst>
              <a:ext uri="{FF2B5EF4-FFF2-40B4-BE49-F238E27FC236}">
                <a16:creationId xmlns:a16="http://schemas.microsoft.com/office/drawing/2014/main" id="{4086A307-EAD4-40E9-9717-7D9716F90C19}"/>
              </a:ext>
            </a:extLst>
          </p:cNvPr>
          <p:cNvCxnSpPr/>
          <p:nvPr>
            <p:custDataLst>
              <p:tags r:id="rId9"/>
            </p:custDataLst>
          </p:nvPr>
        </p:nvCxnSpPr>
        <p:spPr>
          <a:xfrm>
            <a:off x="7509346" y="4894470"/>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6" name="OTLSHAPE_T_009b5c5b503243c59c464ccba7987fbf_RightVerticalConnector2">
            <a:extLst>
              <a:ext uri="{FF2B5EF4-FFF2-40B4-BE49-F238E27FC236}">
                <a16:creationId xmlns:a16="http://schemas.microsoft.com/office/drawing/2014/main" id="{1E4A9D67-4F4B-431E-9AB8-0FDBFA30844E}"/>
              </a:ext>
            </a:extLst>
          </p:cNvPr>
          <p:cNvCxnSpPr/>
          <p:nvPr>
            <p:custDataLst>
              <p:tags r:id="rId10"/>
            </p:custDataLst>
          </p:nvPr>
        </p:nvCxnSpPr>
        <p:spPr>
          <a:xfrm>
            <a:off x="7509346" y="4627771"/>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5" name="OTLSHAPE_T_009b5c5b503243c59c464ccba7987fbf_RightVerticalConnector1">
            <a:extLst>
              <a:ext uri="{FF2B5EF4-FFF2-40B4-BE49-F238E27FC236}">
                <a16:creationId xmlns:a16="http://schemas.microsoft.com/office/drawing/2014/main" id="{1A85D6E9-E778-4FFC-829B-CA324ECC5F83}"/>
              </a:ext>
            </a:extLst>
          </p:cNvPr>
          <p:cNvCxnSpPr/>
          <p:nvPr>
            <p:custDataLst>
              <p:tags r:id="rId11"/>
            </p:custDataLst>
          </p:nvPr>
        </p:nvCxnSpPr>
        <p:spPr>
          <a:xfrm>
            <a:off x="7509346" y="3132303"/>
            <a:ext cx="0" cy="13404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4" name="OTLSHAPE_T_009b5c5b503243c59c464ccba7987fbf_LeftVerticalConnector5">
            <a:extLst>
              <a:ext uri="{FF2B5EF4-FFF2-40B4-BE49-F238E27FC236}">
                <a16:creationId xmlns:a16="http://schemas.microsoft.com/office/drawing/2014/main" id="{3F5D41E3-38BD-4D72-8B4A-861BFC88AD3B}"/>
              </a:ext>
            </a:extLst>
          </p:cNvPr>
          <p:cNvCxnSpPr/>
          <p:nvPr>
            <p:custDataLst>
              <p:tags r:id="rId12"/>
            </p:custDataLst>
          </p:nvPr>
        </p:nvCxnSpPr>
        <p:spPr>
          <a:xfrm>
            <a:off x="6947250" y="5185258"/>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3" name="OTLSHAPE_T_009b5c5b503243c59c464ccba7987fbf_LeftVerticalConnector4">
            <a:extLst>
              <a:ext uri="{FF2B5EF4-FFF2-40B4-BE49-F238E27FC236}">
                <a16:creationId xmlns:a16="http://schemas.microsoft.com/office/drawing/2014/main" id="{B56BC5A2-A7DF-46B8-848C-C4B71EE8225A}"/>
              </a:ext>
            </a:extLst>
          </p:cNvPr>
          <p:cNvCxnSpPr/>
          <p:nvPr>
            <p:custDataLst>
              <p:tags r:id="rId13"/>
            </p:custDataLst>
          </p:nvPr>
        </p:nvCxnSpPr>
        <p:spPr>
          <a:xfrm>
            <a:off x="6947250" y="4894470"/>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2" name="OTLSHAPE_T_009b5c5b503243c59c464ccba7987fbf_LeftVerticalConnector3">
            <a:extLst>
              <a:ext uri="{FF2B5EF4-FFF2-40B4-BE49-F238E27FC236}">
                <a16:creationId xmlns:a16="http://schemas.microsoft.com/office/drawing/2014/main" id="{8EACA48F-81FB-47D3-9849-C8F0CACD39FC}"/>
              </a:ext>
            </a:extLst>
          </p:cNvPr>
          <p:cNvCxnSpPr/>
          <p:nvPr>
            <p:custDataLst>
              <p:tags r:id="rId14"/>
            </p:custDataLst>
          </p:nvPr>
        </p:nvCxnSpPr>
        <p:spPr>
          <a:xfrm>
            <a:off x="6947250" y="4627771"/>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1" name="OTLSHAPE_T_009b5c5b503243c59c464ccba7987fbf_LeftVerticalConnector2">
            <a:extLst>
              <a:ext uri="{FF2B5EF4-FFF2-40B4-BE49-F238E27FC236}">
                <a16:creationId xmlns:a16="http://schemas.microsoft.com/office/drawing/2014/main" id="{CB925DEA-3F55-489D-934B-42AE4A84E52E}"/>
              </a:ext>
            </a:extLst>
          </p:cNvPr>
          <p:cNvCxnSpPr/>
          <p:nvPr>
            <p:custDataLst>
              <p:tags r:id="rId15"/>
            </p:custDataLst>
          </p:nvPr>
        </p:nvCxnSpPr>
        <p:spPr>
          <a:xfrm>
            <a:off x="6947250" y="4361071"/>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0" name="OTLSHAPE_T_009b5c5b503243c59c464ccba7987fbf_LeftVerticalConnector1">
            <a:extLst>
              <a:ext uri="{FF2B5EF4-FFF2-40B4-BE49-F238E27FC236}">
                <a16:creationId xmlns:a16="http://schemas.microsoft.com/office/drawing/2014/main" id="{7A133553-A4B5-4A9B-8035-F7B8F63D0D77}"/>
              </a:ext>
            </a:extLst>
          </p:cNvPr>
          <p:cNvCxnSpPr/>
          <p:nvPr>
            <p:custDataLst>
              <p:tags r:id="rId16"/>
            </p:custDataLst>
          </p:nvPr>
        </p:nvCxnSpPr>
        <p:spPr>
          <a:xfrm>
            <a:off x="6947250" y="3132303"/>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9" name="OTLSHAPE_T_9cd11b52d3004da3ac8b377a05b0853e_RightVerticalConnector3">
            <a:extLst>
              <a:ext uri="{FF2B5EF4-FFF2-40B4-BE49-F238E27FC236}">
                <a16:creationId xmlns:a16="http://schemas.microsoft.com/office/drawing/2014/main" id="{20DCD0B0-560C-4E6E-8FC9-10B85443C697}"/>
              </a:ext>
            </a:extLst>
          </p:cNvPr>
          <p:cNvCxnSpPr/>
          <p:nvPr>
            <p:custDataLst>
              <p:tags r:id="rId17"/>
            </p:custDataLst>
          </p:nvPr>
        </p:nvCxnSpPr>
        <p:spPr>
          <a:xfrm>
            <a:off x="6655844" y="4627770"/>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8" name="OTLSHAPE_T_9cd11b52d3004da3ac8b377a05b0853e_RightVerticalConnector2">
            <a:extLst>
              <a:ext uri="{FF2B5EF4-FFF2-40B4-BE49-F238E27FC236}">
                <a16:creationId xmlns:a16="http://schemas.microsoft.com/office/drawing/2014/main" id="{617048CB-868D-4EEF-8B25-CD59FEBADC7F}"/>
              </a:ext>
            </a:extLst>
          </p:cNvPr>
          <p:cNvCxnSpPr/>
          <p:nvPr>
            <p:custDataLst>
              <p:tags r:id="rId18"/>
            </p:custDataLst>
          </p:nvPr>
        </p:nvCxnSpPr>
        <p:spPr>
          <a:xfrm>
            <a:off x="6655844" y="4361071"/>
            <a:ext cx="0" cy="11167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7" name="OTLSHAPE_T_9cd11b52d3004da3ac8b377a05b0853e_RightVerticalConnector1">
            <a:extLst>
              <a:ext uri="{FF2B5EF4-FFF2-40B4-BE49-F238E27FC236}">
                <a16:creationId xmlns:a16="http://schemas.microsoft.com/office/drawing/2014/main" id="{190CAE9F-E353-4C35-94C2-74CC86572C99}"/>
              </a:ext>
            </a:extLst>
          </p:cNvPr>
          <p:cNvCxnSpPr/>
          <p:nvPr>
            <p:custDataLst>
              <p:tags r:id="rId19"/>
            </p:custDataLst>
          </p:nvPr>
        </p:nvCxnSpPr>
        <p:spPr>
          <a:xfrm>
            <a:off x="6655844" y="3132303"/>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6" name="OTLSHAPE_T_9cd11b52d3004da3ac8b377a05b0853e_LeftVerticalConnector4">
            <a:extLst>
              <a:ext uri="{FF2B5EF4-FFF2-40B4-BE49-F238E27FC236}">
                <a16:creationId xmlns:a16="http://schemas.microsoft.com/office/drawing/2014/main" id="{C4736941-4B34-4E07-9DDF-914C27D88254}"/>
              </a:ext>
            </a:extLst>
          </p:cNvPr>
          <p:cNvCxnSpPr/>
          <p:nvPr>
            <p:custDataLst>
              <p:tags r:id="rId20"/>
            </p:custDataLst>
          </p:nvPr>
        </p:nvCxnSpPr>
        <p:spPr>
          <a:xfrm>
            <a:off x="5971821" y="4651858"/>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5" name="OTLSHAPE_T_9cd11b52d3004da3ac8b377a05b0853e_LeftVerticalConnector3">
            <a:extLst>
              <a:ext uri="{FF2B5EF4-FFF2-40B4-BE49-F238E27FC236}">
                <a16:creationId xmlns:a16="http://schemas.microsoft.com/office/drawing/2014/main" id="{658B4935-2836-4D4E-8224-E230E7633559}"/>
              </a:ext>
            </a:extLst>
          </p:cNvPr>
          <p:cNvCxnSpPr/>
          <p:nvPr>
            <p:custDataLst>
              <p:tags r:id="rId21"/>
            </p:custDataLst>
          </p:nvPr>
        </p:nvCxnSpPr>
        <p:spPr>
          <a:xfrm>
            <a:off x="5971821" y="4385158"/>
            <a:ext cx="0" cy="635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4" name="OTLSHAPE_T_9cd11b52d3004da3ac8b377a05b0853e_LeftVerticalConnector2">
            <a:extLst>
              <a:ext uri="{FF2B5EF4-FFF2-40B4-BE49-F238E27FC236}">
                <a16:creationId xmlns:a16="http://schemas.microsoft.com/office/drawing/2014/main" id="{7777E6B1-76CC-4142-9D5D-5AC4183C65DA}"/>
              </a:ext>
            </a:extLst>
          </p:cNvPr>
          <p:cNvCxnSpPr/>
          <p:nvPr>
            <p:custDataLst>
              <p:tags r:id="rId22"/>
            </p:custDataLst>
          </p:nvPr>
        </p:nvCxnSpPr>
        <p:spPr>
          <a:xfrm>
            <a:off x="5971821" y="4094370"/>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3" name="OTLSHAPE_T_9cd11b52d3004da3ac8b377a05b0853e_LeftVerticalConnector1">
            <a:extLst>
              <a:ext uri="{FF2B5EF4-FFF2-40B4-BE49-F238E27FC236}">
                <a16:creationId xmlns:a16="http://schemas.microsoft.com/office/drawing/2014/main" id="{0B758FE6-67F8-4949-983E-4F9C9C8B011F}"/>
              </a:ext>
            </a:extLst>
          </p:cNvPr>
          <p:cNvCxnSpPr/>
          <p:nvPr>
            <p:custDataLst>
              <p:tags r:id="rId23"/>
            </p:custDataLst>
          </p:nvPr>
        </p:nvCxnSpPr>
        <p:spPr>
          <a:xfrm>
            <a:off x="5971821" y="3132303"/>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2" name="OTLSHAPE_T_2da76e4143ba46fa971b1e9da1b9dfa5_RightVerticalConnector2">
            <a:extLst>
              <a:ext uri="{FF2B5EF4-FFF2-40B4-BE49-F238E27FC236}">
                <a16:creationId xmlns:a16="http://schemas.microsoft.com/office/drawing/2014/main" id="{D0DB9B0E-E2D4-440F-95AF-4EAC5359A48D}"/>
              </a:ext>
            </a:extLst>
          </p:cNvPr>
          <p:cNvCxnSpPr/>
          <p:nvPr>
            <p:custDataLst>
              <p:tags r:id="rId24"/>
            </p:custDataLst>
          </p:nvPr>
        </p:nvCxnSpPr>
        <p:spPr>
          <a:xfrm>
            <a:off x="6411987" y="4361070"/>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1" name="OTLSHAPE_T_2da76e4143ba46fa971b1e9da1b9dfa5_RightVerticalConnector1">
            <a:extLst>
              <a:ext uri="{FF2B5EF4-FFF2-40B4-BE49-F238E27FC236}">
                <a16:creationId xmlns:a16="http://schemas.microsoft.com/office/drawing/2014/main" id="{1185DC51-6566-433B-AAEF-669727C0E2F3}"/>
              </a:ext>
            </a:extLst>
          </p:cNvPr>
          <p:cNvCxnSpPr/>
          <p:nvPr>
            <p:custDataLst>
              <p:tags r:id="rId25"/>
            </p:custDataLst>
          </p:nvPr>
        </p:nvCxnSpPr>
        <p:spPr>
          <a:xfrm>
            <a:off x="6411987" y="3132303"/>
            <a:ext cx="0" cy="10737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0" name="OTLSHAPE_T_2da76e4143ba46fa971b1e9da1b9dfa5_LeftVerticalConnector3">
            <a:extLst>
              <a:ext uri="{FF2B5EF4-FFF2-40B4-BE49-F238E27FC236}">
                <a16:creationId xmlns:a16="http://schemas.microsoft.com/office/drawing/2014/main" id="{C4532F7E-D31A-4557-BF61-C7A3ABEABFF4}"/>
              </a:ext>
            </a:extLst>
          </p:cNvPr>
          <p:cNvCxnSpPr/>
          <p:nvPr>
            <p:custDataLst>
              <p:tags r:id="rId26"/>
            </p:custDataLst>
          </p:nvPr>
        </p:nvCxnSpPr>
        <p:spPr>
          <a:xfrm>
            <a:off x="5727964" y="4385158"/>
            <a:ext cx="0" cy="165100"/>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9" name="OTLSHAPE_T_2da76e4143ba46fa971b1e9da1b9dfa5_LeftVerticalConnector2">
            <a:extLst>
              <a:ext uri="{FF2B5EF4-FFF2-40B4-BE49-F238E27FC236}">
                <a16:creationId xmlns:a16="http://schemas.microsoft.com/office/drawing/2014/main" id="{3C26431B-DC4D-495D-9069-2CEE56AE03DB}"/>
              </a:ext>
            </a:extLst>
          </p:cNvPr>
          <p:cNvCxnSpPr/>
          <p:nvPr>
            <p:custDataLst>
              <p:tags r:id="rId27"/>
            </p:custDataLst>
          </p:nvPr>
        </p:nvCxnSpPr>
        <p:spPr>
          <a:xfrm>
            <a:off x="5727964" y="4094370"/>
            <a:ext cx="0" cy="875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8" name="OTLSHAPE_T_2da76e4143ba46fa971b1e9da1b9dfa5_LeftVerticalConnector1">
            <a:extLst>
              <a:ext uri="{FF2B5EF4-FFF2-40B4-BE49-F238E27FC236}">
                <a16:creationId xmlns:a16="http://schemas.microsoft.com/office/drawing/2014/main" id="{1A1AB8D0-5A0B-41AC-B67E-FB1C723ABA5B}"/>
              </a:ext>
            </a:extLst>
          </p:cNvPr>
          <p:cNvCxnSpPr/>
          <p:nvPr>
            <p:custDataLst>
              <p:tags r:id="rId28"/>
            </p:custDataLst>
          </p:nvPr>
        </p:nvCxnSpPr>
        <p:spPr>
          <a:xfrm>
            <a:off x="5727964" y="3132303"/>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7" name="OTLSHAPE_T_e143c82216d949018a06d4b2b63fec90_RightVerticalConnector2">
            <a:extLst>
              <a:ext uri="{FF2B5EF4-FFF2-40B4-BE49-F238E27FC236}">
                <a16:creationId xmlns:a16="http://schemas.microsoft.com/office/drawing/2014/main" id="{B5EEC0CD-3ECE-4445-95D2-6936476FB84B}"/>
              </a:ext>
            </a:extLst>
          </p:cNvPr>
          <p:cNvCxnSpPr/>
          <p:nvPr>
            <p:custDataLst>
              <p:tags r:id="rId29"/>
            </p:custDataLst>
          </p:nvPr>
        </p:nvCxnSpPr>
        <p:spPr>
          <a:xfrm>
            <a:off x="6168130" y="4094370"/>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6" name="OTLSHAPE_T_e143c82216d949018a06d4b2b63fec90_RightVerticalConnector1">
            <a:extLst>
              <a:ext uri="{FF2B5EF4-FFF2-40B4-BE49-F238E27FC236}">
                <a16:creationId xmlns:a16="http://schemas.microsoft.com/office/drawing/2014/main" id="{50EE2813-812F-4DDD-AD76-840627C686CC}"/>
              </a:ext>
            </a:extLst>
          </p:cNvPr>
          <p:cNvCxnSpPr/>
          <p:nvPr>
            <p:custDataLst>
              <p:tags r:id="rId30"/>
            </p:custDataLst>
          </p:nvPr>
        </p:nvCxnSpPr>
        <p:spPr>
          <a:xfrm>
            <a:off x="6168130" y="3132303"/>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5" name="OTLSHAPE_T_e143c82216d949018a06d4b2b63fec90_LeftVerticalConnector2">
            <a:extLst>
              <a:ext uri="{FF2B5EF4-FFF2-40B4-BE49-F238E27FC236}">
                <a16:creationId xmlns:a16="http://schemas.microsoft.com/office/drawing/2014/main" id="{7B96A9CB-45E1-4D2E-BCCD-5E05064CA6EF}"/>
              </a:ext>
            </a:extLst>
          </p:cNvPr>
          <p:cNvCxnSpPr/>
          <p:nvPr>
            <p:custDataLst>
              <p:tags r:id="rId31"/>
            </p:custDataLst>
          </p:nvPr>
        </p:nvCxnSpPr>
        <p:spPr>
          <a:xfrm>
            <a:off x="5484106" y="4094370"/>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4" name="OTLSHAPE_T_e143c82216d949018a06d4b2b63fec90_LeftVerticalConnector1">
            <a:extLst>
              <a:ext uri="{FF2B5EF4-FFF2-40B4-BE49-F238E27FC236}">
                <a16:creationId xmlns:a16="http://schemas.microsoft.com/office/drawing/2014/main" id="{5FB8EC38-F2CA-4808-B45F-F4C2D20334B5}"/>
              </a:ext>
            </a:extLst>
          </p:cNvPr>
          <p:cNvCxnSpPr/>
          <p:nvPr>
            <p:custDataLst>
              <p:tags r:id="rId32"/>
            </p:custDataLst>
          </p:nvPr>
        </p:nvCxnSpPr>
        <p:spPr>
          <a:xfrm>
            <a:off x="5484106" y="3132303"/>
            <a:ext cx="0" cy="8070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3" name="OTLSHAPE_T_58ad368e698746348c11533f26c2474f_RightVerticalConnector2">
            <a:extLst>
              <a:ext uri="{FF2B5EF4-FFF2-40B4-BE49-F238E27FC236}">
                <a16:creationId xmlns:a16="http://schemas.microsoft.com/office/drawing/2014/main" id="{0C99640B-8EB1-450E-BBD9-07EEB9EF6C3E}"/>
              </a:ext>
            </a:extLst>
          </p:cNvPr>
          <p:cNvCxnSpPr/>
          <p:nvPr>
            <p:custDataLst>
              <p:tags r:id="rId33"/>
            </p:custDataLst>
          </p:nvPr>
        </p:nvCxnSpPr>
        <p:spPr>
          <a:xfrm>
            <a:off x="5192700" y="3827670"/>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2" name="OTLSHAPE_T_58ad368e698746348c11533f26c2474f_RightVerticalConnector1">
            <a:extLst>
              <a:ext uri="{FF2B5EF4-FFF2-40B4-BE49-F238E27FC236}">
                <a16:creationId xmlns:a16="http://schemas.microsoft.com/office/drawing/2014/main" id="{A22ECA54-82FD-48E5-87BE-C3EBB0505DCB}"/>
              </a:ext>
            </a:extLst>
          </p:cNvPr>
          <p:cNvCxnSpPr/>
          <p:nvPr>
            <p:custDataLst>
              <p:tags r:id="rId34"/>
            </p:custDataLst>
          </p:nvPr>
        </p:nvCxnSpPr>
        <p:spPr>
          <a:xfrm>
            <a:off x="5192700" y="3132303"/>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1" name="OTLSHAPE_T_58ad368e698746348c11533f26c2474f_LeftVerticalConnector2">
            <a:extLst>
              <a:ext uri="{FF2B5EF4-FFF2-40B4-BE49-F238E27FC236}">
                <a16:creationId xmlns:a16="http://schemas.microsoft.com/office/drawing/2014/main" id="{7506A9FC-E08F-490C-896A-9D80D39CC10A}"/>
              </a:ext>
            </a:extLst>
          </p:cNvPr>
          <p:cNvCxnSpPr/>
          <p:nvPr>
            <p:custDataLst>
              <p:tags r:id="rId35"/>
            </p:custDataLst>
          </p:nvPr>
        </p:nvCxnSpPr>
        <p:spPr>
          <a:xfrm>
            <a:off x="4299656" y="3827670"/>
            <a:ext cx="0" cy="189188"/>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0" name="OTLSHAPE_T_58ad368e698746348c11533f26c2474f_LeftVerticalConnector1">
            <a:extLst>
              <a:ext uri="{FF2B5EF4-FFF2-40B4-BE49-F238E27FC236}">
                <a16:creationId xmlns:a16="http://schemas.microsoft.com/office/drawing/2014/main" id="{04A5C3AC-5E4C-4A86-9F10-5139265F540F}"/>
              </a:ext>
            </a:extLst>
          </p:cNvPr>
          <p:cNvCxnSpPr/>
          <p:nvPr>
            <p:custDataLst>
              <p:tags r:id="rId36"/>
            </p:custDataLst>
          </p:nvPr>
        </p:nvCxnSpPr>
        <p:spPr>
          <a:xfrm>
            <a:off x="4299656" y="3132303"/>
            <a:ext cx="0" cy="540343"/>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9" name="OTLSHAPE_T_7fe33d85798a4285b9814feb7b98380e_RightVerticalConnector1">
            <a:extLst>
              <a:ext uri="{FF2B5EF4-FFF2-40B4-BE49-F238E27FC236}">
                <a16:creationId xmlns:a16="http://schemas.microsoft.com/office/drawing/2014/main" id="{0E500C60-A3BC-4551-8E36-EA545EFEFBA9}"/>
              </a:ext>
            </a:extLst>
          </p:cNvPr>
          <p:cNvCxnSpPr/>
          <p:nvPr>
            <p:custDataLst>
              <p:tags r:id="rId37"/>
            </p:custDataLst>
          </p:nvPr>
        </p:nvCxnSpPr>
        <p:spPr>
          <a:xfrm flipV="1">
            <a:off x="4182433" y="3132303"/>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8" name="OTLSHAPE_T_7fe33d85798a4285b9814feb7b98380e_LeftVerticalConnector1">
            <a:extLst>
              <a:ext uri="{FF2B5EF4-FFF2-40B4-BE49-F238E27FC236}">
                <a16:creationId xmlns:a16="http://schemas.microsoft.com/office/drawing/2014/main" id="{1C035C09-1116-4E91-A6FA-94BCFD69FB67}"/>
              </a:ext>
            </a:extLst>
          </p:cNvPr>
          <p:cNvCxnSpPr/>
          <p:nvPr>
            <p:custDataLst>
              <p:tags r:id="rId38"/>
            </p:custDataLst>
          </p:nvPr>
        </p:nvCxnSpPr>
        <p:spPr>
          <a:xfrm flipV="1">
            <a:off x="3306796" y="3132303"/>
            <a:ext cx="0" cy="617855"/>
          </a:xfrm>
          <a:prstGeom prst="line">
            <a:avLst/>
          </a:prstGeom>
          <a:ln w="1905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7" name="OTLSHAPE_M_7e86590d8a064e49bfffc4aaefc1c904_Connector1">
            <a:extLst>
              <a:ext uri="{FF2B5EF4-FFF2-40B4-BE49-F238E27FC236}">
                <a16:creationId xmlns:a16="http://schemas.microsoft.com/office/drawing/2014/main" id="{6DBDDA63-7956-4E05-BE66-DA78B1509E5A}"/>
              </a:ext>
            </a:extLst>
          </p:cNvPr>
          <p:cNvCxnSpPr/>
          <p:nvPr>
            <p:custDataLst>
              <p:tags r:id="rId39"/>
            </p:custDataLst>
          </p:nvPr>
        </p:nvCxnSpPr>
        <p:spPr>
          <a:xfrm>
            <a:off x="5449257" y="2302781"/>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6" name="OTLSHAPE_M_e911750a8ef645ff8dda490ffb116add_Connector1">
            <a:extLst>
              <a:ext uri="{FF2B5EF4-FFF2-40B4-BE49-F238E27FC236}">
                <a16:creationId xmlns:a16="http://schemas.microsoft.com/office/drawing/2014/main" id="{42B6B8F2-93AF-4341-A411-1C34BF821688}"/>
              </a:ext>
            </a:extLst>
          </p:cNvPr>
          <p:cNvCxnSpPr/>
          <p:nvPr>
            <p:custDataLst>
              <p:tags r:id="rId40"/>
            </p:custDataLst>
          </p:nvPr>
        </p:nvCxnSpPr>
        <p:spPr>
          <a:xfrm>
            <a:off x="4961543" y="1837538"/>
            <a:ext cx="0" cy="9137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5" name="OTLSHAPE_M_7c2d9a5606ad43b695731fcf3b9f491b_Connector2">
            <a:extLst>
              <a:ext uri="{FF2B5EF4-FFF2-40B4-BE49-F238E27FC236}">
                <a16:creationId xmlns:a16="http://schemas.microsoft.com/office/drawing/2014/main" id="{D7938A63-D8E7-49DB-86A5-E7859A9A017D}"/>
              </a:ext>
            </a:extLst>
          </p:cNvPr>
          <p:cNvCxnSpPr/>
          <p:nvPr>
            <p:custDataLst>
              <p:tags r:id="rId41"/>
            </p:custDataLst>
          </p:nvPr>
        </p:nvCxnSpPr>
        <p:spPr>
          <a:xfrm>
            <a:off x="4473828" y="2354978"/>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4" name="OTLSHAPE_M_7c2d9a5606ad43b695731fcf3b9f491b_Connector1">
            <a:extLst>
              <a:ext uri="{FF2B5EF4-FFF2-40B4-BE49-F238E27FC236}">
                <a16:creationId xmlns:a16="http://schemas.microsoft.com/office/drawing/2014/main" id="{F2FFD445-5225-4D44-998A-FDAA8D8168B5}"/>
              </a:ext>
            </a:extLst>
          </p:cNvPr>
          <p:cNvCxnSpPr/>
          <p:nvPr>
            <p:custDataLst>
              <p:tags r:id="rId42"/>
            </p:custDataLst>
          </p:nvPr>
        </p:nvCxnSpPr>
        <p:spPr>
          <a:xfrm>
            <a:off x="4473828" y="1372295"/>
            <a:ext cx="0" cy="8121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3" name="OTLSHAPE_M_9c500da3fe6a407f8ab4ee04307681de_Connector1">
            <a:extLst>
              <a:ext uri="{FF2B5EF4-FFF2-40B4-BE49-F238E27FC236}">
                <a16:creationId xmlns:a16="http://schemas.microsoft.com/office/drawing/2014/main" id="{1E50C207-6FAB-45FE-BF92-D6E6999888C5}"/>
              </a:ext>
            </a:extLst>
          </p:cNvPr>
          <p:cNvCxnSpPr/>
          <p:nvPr>
            <p:custDataLst>
              <p:tags r:id="rId43"/>
            </p:custDataLst>
          </p:nvPr>
        </p:nvCxnSpPr>
        <p:spPr>
          <a:xfrm>
            <a:off x="3254540" y="2354978"/>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2" name="OTLSHAPE_M_c0e3cfb5f4d547cba428427d8a52ad29_Connector2">
            <a:extLst>
              <a:ext uri="{FF2B5EF4-FFF2-40B4-BE49-F238E27FC236}">
                <a16:creationId xmlns:a16="http://schemas.microsoft.com/office/drawing/2014/main" id="{8F77E72E-569A-4B59-8A8C-7814FB3D8BAB}"/>
              </a:ext>
            </a:extLst>
          </p:cNvPr>
          <p:cNvCxnSpPr/>
          <p:nvPr>
            <p:custDataLst>
              <p:tags r:id="rId44"/>
            </p:custDataLst>
          </p:nvPr>
        </p:nvCxnSpPr>
        <p:spPr>
          <a:xfrm>
            <a:off x="2766826" y="2354978"/>
            <a:ext cx="0" cy="39632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1" name="OTLSHAPE_M_c0e3cfb5f4d547cba428427d8a52ad29_Connector1">
            <a:extLst>
              <a:ext uri="{FF2B5EF4-FFF2-40B4-BE49-F238E27FC236}">
                <a16:creationId xmlns:a16="http://schemas.microsoft.com/office/drawing/2014/main" id="{9A0AA12E-E6C1-4F81-9E33-C929784C7FB5}"/>
              </a:ext>
            </a:extLst>
          </p:cNvPr>
          <p:cNvCxnSpPr/>
          <p:nvPr>
            <p:custDataLst>
              <p:tags r:id="rId45"/>
            </p:custDataLst>
          </p:nvPr>
        </p:nvCxnSpPr>
        <p:spPr>
          <a:xfrm>
            <a:off x="2766826" y="1837538"/>
            <a:ext cx="0" cy="3469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0" name="OTLSHAPE_M_1d254f7938644c4191c1c2259505c96e_Connector3">
            <a:extLst>
              <a:ext uri="{FF2B5EF4-FFF2-40B4-BE49-F238E27FC236}">
                <a16:creationId xmlns:a16="http://schemas.microsoft.com/office/drawing/2014/main" id="{5CF35BD7-B0F7-4039-ACCB-86831C89D6B8}"/>
              </a:ext>
            </a:extLst>
          </p:cNvPr>
          <p:cNvCxnSpPr/>
          <p:nvPr>
            <p:custDataLst>
              <p:tags r:id="rId46"/>
            </p:custDataLst>
          </p:nvPr>
        </p:nvCxnSpPr>
        <p:spPr>
          <a:xfrm>
            <a:off x="2279111" y="2535403"/>
            <a:ext cx="0" cy="21590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9" name="OTLSHAPE_M_1d254f7938644c4191c1c2259505c96e_Connector2">
            <a:extLst>
              <a:ext uri="{FF2B5EF4-FFF2-40B4-BE49-F238E27FC236}">
                <a16:creationId xmlns:a16="http://schemas.microsoft.com/office/drawing/2014/main" id="{C85879DE-0D36-445A-8880-6DD5CCF57099}"/>
              </a:ext>
            </a:extLst>
          </p:cNvPr>
          <p:cNvCxnSpPr/>
          <p:nvPr>
            <p:custDataLst>
              <p:tags r:id="rId47"/>
            </p:custDataLst>
          </p:nvPr>
        </p:nvCxnSpPr>
        <p:spPr>
          <a:xfrm>
            <a:off x="2279111" y="2354978"/>
            <a:ext cx="0" cy="2540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8" name="OTLSHAPE_M_1d254f7938644c4191c1c2259505c96e_Connector1">
            <a:extLst>
              <a:ext uri="{FF2B5EF4-FFF2-40B4-BE49-F238E27FC236}">
                <a16:creationId xmlns:a16="http://schemas.microsoft.com/office/drawing/2014/main" id="{E7FEB967-F757-4DEE-B4FA-B640A270D121}"/>
              </a:ext>
            </a:extLst>
          </p:cNvPr>
          <p:cNvCxnSpPr/>
          <p:nvPr>
            <p:custDataLst>
              <p:tags r:id="rId48"/>
            </p:custDataLst>
          </p:nvPr>
        </p:nvCxnSpPr>
        <p:spPr>
          <a:xfrm>
            <a:off x="2279111" y="1372295"/>
            <a:ext cx="0" cy="81216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7" name="OTLSHAPE_M_a35e814b87754acaa62688af43c1aab8_Connector1">
            <a:extLst>
              <a:ext uri="{FF2B5EF4-FFF2-40B4-BE49-F238E27FC236}">
                <a16:creationId xmlns:a16="http://schemas.microsoft.com/office/drawing/2014/main" id="{6514FEA8-4BC3-4AB5-AF72-0ECCA9A63A95}"/>
              </a:ext>
            </a:extLst>
          </p:cNvPr>
          <p:cNvCxnSpPr/>
          <p:nvPr>
            <p:custDataLst>
              <p:tags r:id="rId49"/>
            </p:custDataLst>
          </p:nvPr>
        </p:nvCxnSpPr>
        <p:spPr>
          <a:xfrm>
            <a:off x="1773990" y="2302781"/>
            <a:ext cx="0" cy="44852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7" name="OTLSHAPE_TB_00000000000000000000000000000000_ElapsedTimeExtension">
            <a:extLst>
              <a:ext uri="{FF2B5EF4-FFF2-40B4-BE49-F238E27FC236}">
                <a16:creationId xmlns:a16="http://schemas.microsoft.com/office/drawing/2014/main" id="{1895EF2E-C44C-4679-A911-6E75AA1036DD}"/>
              </a:ext>
            </a:extLst>
          </p:cNvPr>
          <p:cNvSpPr/>
          <p:nvPr>
            <p:custDataLst>
              <p:tags r:id="rId50"/>
            </p:custDataLst>
          </p:nvPr>
        </p:nvSpPr>
        <p:spPr>
          <a:xfrm>
            <a:off x="844465" y="3132303"/>
            <a:ext cx="800100" cy="2649855"/>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TLSHAPE_TB_00000000000000000000000000000000_LeftEndCaps" hidden="1">
            <a:extLst>
              <a:ext uri="{FF2B5EF4-FFF2-40B4-BE49-F238E27FC236}">
                <a16:creationId xmlns:a16="http://schemas.microsoft.com/office/drawing/2014/main" id="{0B2939B1-8277-4412-B907-E72596251A09}"/>
              </a:ext>
            </a:extLst>
          </p:cNvPr>
          <p:cNvSpPr txBox="1"/>
          <p:nvPr>
            <p:custDataLst>
              <p:tags r:id="rId51"/>
            </p:custDataLst>
          </p:nvPr>
        </p:nvSpPr>
        <p:spPr>
          <a:xfrm>
            <a:off x="254000" y="5194469"/>
            <a:ext cx="469900" cy="279061"/>
          </a:xfrm>
          <a:prstGeom prst="rect">
            <a:avLst/>
          </a:prstGeom>
          <a:noFill/>
        </p:spPr>
        <p:txBody>
          <a:bodyPr vert="horz" wrap="none" lIns="0" tIns="0" rIns="0" bIns="0" rtlCol="0" anchor="ctr" anchorCtr="0">
            <a:spAutoFit/>
          </a:bodyPr>
          <a:lstStyle/>
          <a:p>
            <a:pPr algn="ctr"/>
            <a:r>
              <a:rPr lang="en-US" b="1">
                <a:solidFill>
                  <a:schemeClr val="accent2"/>
                </a:solidFill>
                <a:latin typeface="Calibri" panose="020F0502020204030204" pitchFamily="34" charset="0"/>
              </a:rPr>
              <a:t>2019</a:t>
            </a:r>
          </a:p>
        </p:txBody>
      </p:sp>
      <p:sp>
        <p:nvSpPr>
          <p:cNvPr id="914" name="OTLSHAPE_TB_00000000000000000000000000000000_RightEndCaps">
            <a:extLst>
              <a:ext uri="{FF2B5EF4-FFF2-40B4-BE49-F238E27FC236}">
                <a16:creationId xmlns:a16="http://schemas.microsoft.com/office/drawing/2014/main" id="{0C084A40-F683-45B2-B1D1-0511EF5BBDFF}"/>
              </a:ext>
            </a:extLst>
          </p:cNvPr>
          <p:cNvSpPr txBox="1"/>
          <p:nvPr>
            <p:custDataLst>
              <p:tags r:id="rId52"/>
            </p:custDataLst>
          </p:nvPr>
        </p:nvSpPr>
        <p:spPr>
          <a:xfrm>
            <a:off x="8426534" y="2802272"/>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2020</a:t>
            </a:r>
          </a:p>
        </p:txBody>
      </p:sp>
      <p:sp>
        <p:nvSpPr>
          <p:cNvPr id="915" name="OTLSHAPE_TB_00000000000000000000000000000000_ScaleContainer">
            <a:extLst>
              <a:ext uri="{FF2B5EF4-FFF2-40B4-BE49-F238E27FC236}">
                <a16:creationId xmlns:a16="http://schemas.microsoft.com/office/drawing/2014/main" id="{DA45AF86-9A78-4ED8-987D-3D1197C52393}"/>
              </a:ext>
            </a:extLst>
          </p:cNvPr>
          <p:cNvSpPr/>
          <p:nvPr>
            <p:custDataLst>
              <p:tags r:id="rId53"/>
            </p:custDataLst>
          </p:nvPr>
        </p:nvSpPr>
        <p:spPr>
          <a:xfrm>
            <a:off x="844465" y="2751303"/>
            <a:ext cx="7467600" cy="381000"/>
          </a:xfrm>
          <a:prstGeom prst="rect">
            <a:avLst/>
          </a:prstGeom>
          <a:gradFill flip="none" rotWithShape="1">
            <a:gsLst>
              <a:gs pos="0">
                <a:srgbClr val="B2B2B2"/>
              </a:gs>
              <a:gs pos="100000">
                <a:srgbClr val="B2B2B2"/>
              </a:gs>
              <a:gs pos="50000">
                <a:srgbClr val="F2F2F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TLSHAPE_TB_00000000000000000000000000000000_ElapsedTime">
            <a:extLst>
              <a:ext uri="{FF2B5EF4-FFF2-40B4-BE49-F238E27FC236}">
                <a16:creationId xmlns:a16="http://schemas.microsoft.com/office/drawing/2014/main" id="{91B5AC04-3354-4728-8832-E0AEF5800F89}"/>
              </a:ext>
            </a:extLst>
          </p:cNvPr>
          <p:cNvSpPr/>
          <p:nvPr>
            <p:custDataLst>
              <p:tags r:id="rId54"/>
            </p:custDataLst>
          </p:nvPr>
        </p:nvSpPr>
        <p:spPr>
          <a:xfrm>
            <a:off x="844465" y="2751303"/>
            <a:ext cx="800100"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TLSHAPE_TB_00000000000000000000000000000000_TodayMarkerShape">
            <a:extLst>
              <a:ext uri="{FF2B5EF4-FFF2-40B4-BE49-F238E27FC236}">
                <a16:creationId xmlns:a16="http://schemas.microsoft.com/office/drawing/2014/main" id="{783730A0-A51E-49D9-95A2-B1D9AA61D0BF}"/>
              </a:ext>
            </a:extLst>
          </p:cNvPr>
          <p:cNvSpPr/>
          <p:nvPr>
            <p:custDataLst>
              <p:tags r:id="rId55"/>
            </p:custDataLst>
          </p:nvPr>
        </p:nvSpPr>
        <p:spPr>
          <a:xfrm>
            <a:off x="1584761" y="3132303"/>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TLSHAPE_TB_00000000000000000000000000000000_TodayMarkerText">
            <a:extLst>
              <a:ext uri="{FF2B5EF4-FFF2-40B4-BE49-F238E27FC236}">
                <a16:creationId xmlns:a16="http://schemas.microsoft.com/office/drawing/2014/main" id="{3F4FC65F-0EF3-4D35-8FD2-E79673AFB876}"/>
              </a:ext>
            </a:extLst>
          </p:cNvPr>
          <p:cNvSpPr txBox="1"/>
          <p:nvPr>
            <p:custDataLst>
              <p:tags r:id="rId56"/>
            </p:custDataLst>
          </p:nvPr>
        </p:nvSpPr>
        <p:spPr>
          <a:xfrm>
            <a:off x="1459061" y="3259303"/>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920" name="OTLSHAPE_TB_00000000000000000000000000000000_TimescaleInterval1">
            <a:extLst>
              <a:ext uri="{FF2B5EF4-FFF2-40B4-BE49-F238E27FC236}">
                <a16:creationId xmlns:a16="http://schemas.microsoft.com/office/drawing/2014/main" id="{7149E4FE-F3C0-4CDC-928C-0F995E44FC5B}"/>
              </a:ext>
            </a:extLst>
          </p:cNvPr>
          <p:cNvSpPr txBox="1"/>
          <p:nvPr>
            <p:custDataLst>
              <p:tags r:id="rId57"/>
            </p:custDataLst>
          </p:nvPr>
        </p:nvSpPr>
        <p:spPr>
          <a:xfrm>
            <a:off x="907965" y="2848775"/>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921" name="OTLSHAPE_TB_00000000000000000000000000000000_TimescaleInterval2">
            <a:extLst>
              <a:ext uri="{FF2B5EF4-FFF2-40B4-BE49-F238E27FC236}">
                <a16:creationId xmlns:a16="http://schemas.microsoft.com/office/drawing/2014/main" id="{8D74BAB7-8D6B-4075-B643-2CAA8D81DC2D}"/>
              </a:ext>
            </a:extLst>
          </p:cNvPr>
          <p:cNvSpPr txBox="1"/>
          <p:nvPr>
            <p:custDataLst>
              <p:tags r:id="rId58"/>
            </p:custDataLst>
          </p:nvPr>
        </p:nvSpPr>
        <p:spPr>
          <a:xfrm>
            <a:off x="1987905" y="2848775"/>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922" name="OTLSHAPE_TB_00000000000000000000000000000000_TimescaleInterval3">
            <a:extLst>
              <a:ext uri="{FF2B5EF4-FFF2-40B4-BE49-F238E27FC236}">
                <a16:creationId xmlns:a16="http://schemas.microsoft.com/office/drawing/2014/main" id="{14FE849F-C2EF-441F-8B36-F27BB3E4978A}"/>
              </a:ext>
            </a:extLst>
          </p:cNvPr>
          <p:cNvSpPr txBox="1"/>
          <p:nvPr>
            <p:custDataLst>
              <p:tags r:id="rId59"/>
            </p:custDataLst>
          </p:nvPr>
        </p:nvSpPr>
        <p:spPr>
          <a:xfrm>
            <a:off x="3050427" y="2848775"/>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923" name="OTLSHAPE_TB_00000000000000000000000000000000_TimescaleInterval4">
            <a:extLst>
              <a:ext uri="{FF2B5EF4-FFF2-40B4-BE49-F238E27FC236}">
                <a16:creationId xmlns:a16="http://schemas.microsoft.com/office/drawing/2014/main" id="{7BB56B1F-9635-476D-BB64-A3538D6A8C02}"/>
              </a:ext>
            </a:extLst>
          </p:cNvPr>
          <p:cNvSpPr txBox="1"/>
          <p:nvPr>
            <p:custDataLst>
              <p:tags r:id="rId60"/>
            </p:custDataLst>
          </p:nvPr>
        </p:nvSpPr>
        <p:spPr>
          <a:xfrm>
            <a:off x="4112949" y="2848775"/>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2020</a:t>
            </a:r>
          </a:p>
        </p:txBody>
      </p:sp>
      <p:sp>
        <p:nvSpPr>
          <p:cNvPr id="924" name="OTLSHAPE_TB_00000000000000000000000000000000_TimescaleInterval5">
            <a:extLst>
              <a:ext uri="{FF2B5EF4-FFF2-40B4-BE49-F238E27FC236}">
                <a16:creationId xmlns:a16="http://schemas.microsoft.com/office/drawing/2014/main" id="{0E8CB139-F54B-4978-B097-726B25716DA5}"/>
              </a:ext>
            </a:extLst>
          </p:cNvPr>
          <p:cNvSpPr txBox="1"/>
          <p:nvPr>
            <p:custDataLst>
              <p:tags r:id="rId61"/>
            </p:custDataLst>
          </p:nvPr>
        </p:nvSpPr>
        <p:spPr>
          <a:xfrm>
            <a:off x="5158052" y="2848775"/>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925" name="OTLSHAPE_TB_00000000000000000000000000000000_TimescaleInterval6">
            <a:extLst>
              <a:ext uri="{FF2B5EF4-FFF2-40B4-BE49-F238E27FC236}">
                <a16:creationId xmlns:a16="http://schemas.microsoft.com/office/drawing/2014/main" id="{738A9CA2-525C-48CD-AB87-EF24279AE9CE}"/>
              </a:ext>
            </a:extLst>
          </p:cNvPr>
          <p:cNvSpPr txBox="1"/>
          <p:nvPr>
            <p:custDataLst>
              <p:tags r:id="rId62"/>
            </p:custDataLst>
          </p:nvPr>
        </p:nvSpPr>
        <p:spPr>
          <a:xfrm>
            <a:off x="6220573" y="2848775"/>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926" name="OTLSHAPE_TB_00000000000000000000000000000000_TimescaleInterval7">
            <a:extLst>
              <a:ext uri="{FF2B5EF4-FFF2-40B4-BE49-F238E27FC236}">
                <a16:creationId xmlns:a16="http://schemas.microsoft.com/office/drawing/2014/main" id="{701D625D-B17D-438D-8F10-BC355ADE6304}"/>
              </a:ext>
            </a:extLst>
          </p:cNvPr>
          <p:cNvSpPr txBox="1"/>
          <p:nvPr>
            <p:custDataLst>
              <p:tags r:id="rId63"/>
            </p:custDataLst>
          </p:nvPr>
        </p:nvSpPr>
        <p:spPr>
          <a:xfrm>
            <a:off x="7283095" y="2848775"/>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975" name="OTLSHAPE_M_a35e814b87754acaa62688af43c1aab8_Title">
            <a:extLst>
              <a:ext uri="{FF2B5EF4-FFF2-40B4-BE49-F238E27FC236}">
                <a16:creationId xmlns:a16="http://schemas.microsoft.com/office/drawing/2014/main" id="{B79C54FC-F200-4C21-AFB7-61361B7C0D07}"/>
              </a:ext>
            </a:extLst>
          </p:cNvPr>
          <p:cNvSpPr txBox="1"/>
          <p:nvPr>
            <p:custDataLst>
              <p:tags r:id="rId64"/>
            </p:custDataLst>
          </p:nvPr>
        </p:nvSpPr>
        <p:spPr>
          <a:xfrm>
            <a:off x="1996240" y="2184460"/>
            <a:ext cx="12700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August 2019 EOC MM</a:t>
            </a:r>
          </a:p>
        </p:txBody>
      </p:sp>
      <p:sp>
        <p:nvSpPr>
          <p:cNvPr id="976" name="OTLSHAPE_M_a35e814b87754acaa62688af43c1aab8_Date">
            <a:extLst>
              <a:ext uri="{FF2B5EF4-FFF2-40B4-BE49-F238E27FC236}">
                <a16:creationId xmlns:a16="http://schemas.microsoft.com/office/drawing/2014/main" id="{88D17EEC-99B9-4C4D-BC48-5FA7A0E4C395}"/>
              </a:ext>
            </a:extLst>
          </p:cNvPr>
          <p:cNvSpPr txBox="1"/>
          <p:nvPr>
            <p:custDataLst>
              <p:tags r:id="rId65"/>
            </p:custDataLst>
          </p:nvPr>
        </p:nvSpPr>
        <p:spPr>
          <a:xfrm>
            <a:off x="1996239" y="2380946"/>
            <a:ext cx="806539" cy="153888"/>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8/5-23/2019</a:t>
            </a:r>
          </a:p>
        </p:txBody>
      </p:sp>
      <p:sp>
        <p:nvSpPr>
          <p:cNvPr id="977" name="OTLSHAPE_M_a35e814b87754acaa62688af43c1aab8_Shape">
            <a:extLst>
              <a:ext uri="{FF2B5EF4-FFF2-40B4-BE49-F238E27FC236}">
                <a16:creationId xmlns:a16="http://schemas.microsoft.com/office/drawing/2014/main" id="{568A6CDE-7C00-46EF-A1EB-FC4597B960F1}"/>
              </a:ext>
            </a:extLst>
          </p:cNvPr>
          <p:cNvSpPr/>
          <p:nvPr>
            <p:custDataLst>
              <p:tags r:id="rId66"/>
            </p:custDataLst>
          </p:nvPr>
        </p:nvSpPr>
        <p:spPr>
          <a:xfrm rot="16200000">
            <a:off x="1799390" y="2302781"/>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TLSHAPE_M_1d254f7938644c4191c1c2259505c96e_Title">
            <a:extLst>
              <a:ext uri="{FF2B5EF4-FFF2-40B4-BE49-F238E27FC236}">
                <a16:creationId xmlns:a16="http://schemas.microsoft.com/office/drawing/2014/main" id="{F2C0B3EA-95E6-45DD-9099-0CD3AA9F79EE}"/>
              </a:ext>
            </a:extLst>
          </p:cNvPr>
          <p:cNvSpPr txBox="1"/>
          <p:nvPr>
            <p:custDataLst>
              <p:tags r:id="rId67"/>
            </p:custDataLst>
          </p:nvPr>
        </p:nvSpPr>
        <p:spPr>
          <a:xfrm>
            <a:off x="2501361" y="1253973"/>
            <a:ext cx="14986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September 2019 EOC MM</a:t>
            </a:r>
          </a:p>
        </p:txBody>
      </p:sp>
      <p:sp>
        <p:nvSpPr>
          <p:cNvPr id="979" name="OTLSHAPE_M_1d254f7938644c4191c1c2259505c96e_Date">
            <a:extLst>
              <a:ext uri="{FF2B5EF4-FFF2-40B4-BE49-F238E27FC236}">
                <a16:creationId xmlns:a16="http://schemas.microsoft.com/office/drawing/2014/main" id="{6C32977F-7004-4877-B83C-B3E905520EBC}"/>
              </a:ext>
            </a:extLst>
          </p:cNvPr>
          <p:cNvSpPr txBox="1"/>
          <p:nvPr>
            <p:custDataLst>
              <p:tags r:id="rId68"/>
            </p:custDataLst>
          </p:nvPr>
        </p:nvSpPr>
        <p:spPr>
          <a:xfrm>
            <a:off x="2501360" y="1449893"/>
            <a:ext cx="1542093" cy="154432"/>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9/9-20/2019</a:t>
            </a:r>
          </a:p>
        </p:txBody>
      </p:sp>
      <p:sp>
        <p:nvSpPr>
          <p:cNvPr id="980" name="OTLSHAPE_M_1d254f7938644c4191c1c2259505c96e_Shape">
            <a:extLst>
              <a:ext uri="{FF2B5EF4-FFF2-40B4-BE49-F238E27FC236}">
                <a16:creationId xmlns:a16="http://schemas.microsoft.com/office/drawing/2014/main" id="{0CAEF259-EFA9-4271-B2F1-FE9A33DF5848}"/>
              </a:ext>
            </a:extLst>
          </p:cNvPr>
          <p:cNvSpPr/>
          <p:nvPr>
            <p:custDataLst>
              <p:tags r:id="rId69"/>
            </p:custDataLst>
          </p:nvPr>
        </p:nvSpPr>
        <p:spPr>
          <a:xfrm rot="16200000">
            <a:off x="2304511" y="1372295"/>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TLSHAPE_M_c0e3cfb5f4d547cba428427d8a52ad29_Title">
            <a:extLst>
              <a:ext uri="{FF2B5EF4-FFF2-40B4-BE49-F238E27FC236}">
                <a16:creationId xmlns:a16="http://schemas.microsoft.com/office/drawing/2014/main" id="{57BDA9E6-E82F-485A-BEC4-12D77B0464EC}"/>
              </a:ext>
            </a:extLst>
          </p:cNvPr>
          <p:cNvSpPr txBox="1"/>
          <p:nvPr>
            <p:custDataLst>
              <p:tags r:id="rId70"/>
            </p:custDataLst>
          </p:nvPr>
        </p:nvSpPr>
        <p:spPr>
          <a:xfrm>
            <a:off x="2989076" y="1719216"/>
            <a:ext cx="1333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October 2019 EOC MM</a:t>
            </a:r>
          </a:p>
        </p:txBody>
      </p:sp>
      <p:sp>
        <p:nvSpPr>
          <p:cNvPr id="982" name="OTLSHAPE_M_c0e3cfb5f4d547cba428427d8a52ad29_Date">
            <a:extLst>
              <a:ext uri="{FF2B5EF4-FFF2-40B4-BE49-F238E27FC236}">
                <a16:creationId xmlns:a16="http://schemas.microsoft.com/office/drawing/2014/main" id="{6D8F998D-2EF5-446E-B500-90BA4B522E7D}"/>
              </a:ext>
            </a:extLst>
          </p:cNvPr>
          <p:cNvSpPr txBox="1"/>
          <p:nvPr>
            <p:custDataLst>
              <p:tags r:id="rId71"/>
            </p:custDataLst>
          </p:nvPr>
        </p:nvSpPr>
        <p:spPr>
          <a:xfrm>
            <a:off x="2989075" y="1915136"/>
            <a:ext cx="1717331" cy="154432"/>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10/7-18/2019</a:t>
            </a:r>
          </a:p>
        </p:txBody>
      </p:sp>
      <p:sp>
        <p:nvSpPr>
          <p:cNvPr id="983" name="OTLSHAPE_M_c0e3cfb5f4d547cba428427d8a52ad29_Shape">
            <a:extLst>
              <a:ext uri="{FF2B5EF4-FFF2-40B4-BE49-F238E27FC236}">
                <a16:creationId xmlns:a16="http://schemas.microsoft.com/office/drawing/2014/main" id="{DBF155C6-272D-4FD1-8D2A-5104FCD5F0D2}"/>
              </a:ext>
            </a:extLst>
          </p:cNvPr>
          <p:cNvSpPr/>
          <p:nvPr>
            <p:custDataLst>
              <p:tags r:id="rId72"/>
            </p:custDataLst>
          </p:nvPr>
        </p:nvSpPr>
        <p:spPr>
          <a:xfrm rot="16200000">
            <a:off x="2792226" y="1837538"/>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TLSHAPE_M_9c500da3fe6a407f8ab4ee04307681de_Title">
            <a:extLst>
              <a:ext uri="{FF2B5EF4-FFF2-40B4-BE49-F238E27FC236}">
                <a16:creationId xmlns:a16="http://schemas.microsoft.com/office/drawing/2014/main" id="{E1D26498-C72B-4784-8812-C2D53663C7EC}"/>
              </a:ext>
            </a:extLst>
          </p:cNvPr>
          <p:cNvSpPr txBox="1"/>
          <p:nvPr>
            <p:custDataLst>
              <p:tags r:id="rId73"/>
            </p:custDataLst>
          </p:nvPr>
        </p:nvSpPr>
        <p:spPr>
          <a:xfrm>
            <a:off x="3476790" y="2184460"/>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November 2019 EOC MM</a:t>
            </a:r>
          </a:p>
        </p:txBody>
      </p:sp>
      <p:sp>
        <p:nvSpPr>
          <p:cNvPr id="985" name="OTLSHAPE_M_9c500da3fe6a407f8ab4ee04307681de_Date">
            <a:extLst>
              <a:ext uri="{FF2B5EF4-FFF2-40B4-BE49-F238E27FC236}">
                <a16:creationId xmlns:a16="http://schemas.microsoft.com/office/drawing/2014/main" id="{F71341D6-3C50-4481-BDFA-20293B49D997}"/>
              </a:ext>
            </a:extLst>
          </p:cNvPr>
          <p:cNvSpPr txBox="1"/>
          <p:nvPr>
            <p:custDataLst>
              <p:tags r:id="rId74"/>
            </p:custDataLst>
          </p:nvPr>
        </p:nvSpPr>
        <p:spPr>
          <a:xfrm>
            <a:off x="3476789" y="2380379"/>
            <a:ext cx="1717331" cy="154432"/>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11/4-15/2019</a:t>
            </a:r>
          </a:p>
        </p:txBody>
      </p:sp>
      <p:sp>
        <p:nvSpPr>
          <p:cNvPr id="986" name="OTLSHAPE_M_9c500da3fe6a407f8ab4ee04307681de_Shape">
            <a:extLst>
              <a:ext uri="{FF2B5EF4-FFF2-40B4-BE49-F238E27FC236}">
                <a16:creationId xmlns:a16="http://schemas.microsoft.com/office/drawing/2014/main" id="{F2637CE3-181D-473E-AE7E-7F3BA4452E65}"/>
              </a:ext>
            </a:extLst>
          </p:cNvPr>
          <p:cNvSpPr/>
          <p:nvPr>
            <p:custDataLst>
              <p:tags r:id="rId75"/>
            </p:custDataLst>
          </p:nvPr>
        </p:nvSpPr>
        <p:spPr>
          <a:xfrm rot="16200000">
            <a:off x="3279940" y="2302781"/>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TLSHAPE_M_7c2d9a5606ad43b695731fcf3b9f491b_Title">
            <a:extLst>
              <a:ext uri="{FF2B5EF4-FFF2-40B4-BE49-F238E27FC236}">
                <a16:creationId xmlns:a16="http://schemas.microsoft.com/office/drawing/2014/main" id="{EEE9623F-9F5D-4B1B-A480-AFF5742B0F81}"/>
              </a:ext>
            </a:extLst>
          </p:cNvPr>
          <p:cNvSpPr txBox="1"/>
          <p:nvPr>
            <p:custDataLst>
              <p:tags r:id="rId76"/>
            </p:custDataLst>
          </p:nvPr>
        </p:nvSpPr>
        <p:spPr>
          <a:xfrm>
            <a:off x="4696078" y="1253973"/>
            <a:ext cx="1308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January 2020 EOC MM</a:t>
            </a:r>
          </a:p>
        </p:txBody>
      </p:sp>
      <p:sp>
        <p:nvSpPr>
          <p:cNvPr id="988" name="OTLSHAPE_M_7c2d9a5606ad43b695731fcf3b9f491b_Date">
            <a:extLst>
              <a:ext uri="{FF2B5EF4-FFF2-40B4-BE49-F238E27FC236}">
                <a16:creationId xmlns:a16="http://schemas.microsoft.com/office/drawing/2014/main" id="{7D42BDC4-EFC7-4D1C-9C9C-9AE9C2423E15}"/>
              </a:ext>
            </a:extLst>
          </p:cNvPr>
          <p:cNvSpPr txBox="1"/>
          <p:nvPr>
            <p:custDataLst>
              <p:tags r:id="rId77"/>
            </p:custDataLst>
          </p:nvPr>
        </p:nvSpPr>
        <p:spPr>
          <a:xfrm>
            <a:off x="4696077" y="1449893"/>
            <a:ext cx="1542093" cy="154432"/>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1/13-24/2020</a:t>
            </a:r>
          </a:p>
        </p:txBody>
      </p:sp>
      <p:sp>
        <p:nvSpPr>
          <p:cNvPr id="989" name="OTLSHAPE_M_7c2d9a5606ad43b695731fcf3b9f491b_Shape">
            <a:extLst>
              <a:ext uri="{FF2B5EF4-FFF2-40B4-BE49-F238E27FC236}">
                <a16:creationId xmlns:a16="http://schemas.microsoft.com/office/drawing/2014/main" id="{F90C4C12-806F-4E25-9EAA-1A814DB9DE77}"/>
              </a:ext>
            </a:extLst>
          </p:cNvPr>
          <p:cNvSpPr/>
          <p:nvPr>
            <p:custDataLst>
              <p:tags r:id="rId78"/>
            </p:custDataLst>
          </p:nvPr>
        </p:nvSpPr>
        <p:spPr>
          <a:xfrm rot="16200000">
            <a:off x="4499228" y="1372295"/>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TLSHAPE_M_e911750a8ef645ff8dda490ffb116add_Title">
            <a:extLst>
              <a:ext uri="{FF2B5EF4-FFF2-40B4-BE49-F238E27FC236}">
                <a16:creationId xmlns:a16="http://schemas.microsoft.com/office/drawing/2014/main" id="{961A51BC-75FE-459F-B94F-DCC409FC769C}"/>
              </a:ext>
            </a:extLst>
          </p:cNvPr>
          <p:cNvSpPr txBox="1"/>
          <p:nvPr>
            <p:custDataLst>
              <p:tags r:id="rId79"/>
            </p:custDataLst>
          </p:nvPr>
        </p:nvSpPr>
        <p:spPr>
          <a:xfrm>
            <a:off x="5183793" y="1719216"/>
            <a:ext cx="1384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February 2020 EOC MM</a:t>
            </a:r>
          </a:p>
        </p:txBody>
      </p:sp>
      <p:sp>
        <p:nvSpPr>
          <p:cNvPr id="991" name="OTLSHAPE_M_e911750a8ef645ff8dda490ffb116add_Date">
            <a:extLst>
              <a:ext uri="{FF2B5EF4-FFF2-40B4-BE49-F238E27FC236}">
                <a16:creationId xmlns:a16="http://schemas.microsoft.com/office/drawing/2014/main" id="{8DC46C93-93A2-4701-B00D-B7C4928748F6}"/>
              </a:ext>
            </a:extLst>
          </p:cNvPr>
          <p:cNvSpPr txBox="1"/>
          <p:nvPr>
            <p:custDataLst>
              <p:tags r:id="rId80"/>
            </p:custDataLst>
          </p:nvPr>
        </p:nvSpPr>
        <p:spPr>
          <a:xfrm>
            <a:off x="5183792" y="1915136"/>
            <a:ext cx="1542093" cy="154432"/>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2/10-21/2020</a:t>
            </a:r>
          </a:p>
        </p:txBody>
      </p:sp>
      <p:sp>
        <p:nvSpPr>
          <p:cNvPr id="992" name="OTLSHAPE_M_e911750a8ef645ff8dda490ffb116add_Shape">
            <a:extLst>
              <a:ext uri="{FF2B5EF4-FFF2-40B4-BE49-F238E27FC236}">
                <a16:creationId xmlns:a16="http://schemas.microsoft.com/office/drawing/2014/main" id="{42DF75D9-E93C-4F91-8930-E829B780D763}"/>
              </a:ext>
            </a:extLst>
          </p:cNvPr>
          <p:cNvSpPr/>
          <p:nvPr>
            <p:custDataLst>
              <p:tags r:id="rId81"/>
            </p:custDataLst>
          </p:nvPr>
        </p:nvSpPr>
        <p:spPr>
          <a:xfrm rot="16200000">
            <a:off x="4986943" y="1837538"/>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TLSHAPE_M_7e86590d8a064e49bfffc4aaefc1c904_Title">
            <a:extLst>
              <a:ext uri="{FF2B5EF4-FFF2-40B4-BE49-F238E27FC236}">
                <a16:creationId xmlns:a16="http://schemas.microsoft.com/office/drawing/2014/main" id="{132C2BBB-5CE1-417B-AE05-88472B4448E6}"/>
              </a:ext>
            </a:extLst>
          </p:cNvPr>
          <p:cNvSpPr txBox="1"/>
          <p:nvPr>
            <p:custDataLst>
              <p:tags r:id="rId82"/>
            </p:custDataLst>
          </p:nvPr>
        </p:nvSpPr>
        <p:spPr>
          <a:xfrm>
            <a:off x="5671507" y="2184460"/>
            <a:ext cx="1231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March 2020 EOC MM</a:t>
            </a:r>
          </a:p>
        </p:txBody>
      </p:sp>
      <p:sp>
        <p:nvSpPr>
          <p:cNvPr id="994" name="OTLSHAPE_M_7e86590d8a064e49bfffc4aaefc1c904_Date">
            <a:extLst>
              <a:ext uri="{FF2B5EF4-FFF2-40B4-BE49-F238E27FC236}">
                <a16:creationId xmlns:a16="http://schemas.microsoft.com/office/drawing/2014/main" id="{6B02029B-A470-4606-83FA-F53C7BA7D721}"/>
              </a:ext>
            </a:extLst>
          </p:cNvPr>
          <p:cNvSpPr txBox="1"/>
          <p:nvPr>
            <p:custDataLst>
              <p:tags r:id="rId83"/>
            </p:custDataLst>
          </p:nvPr>
        </p:nvSpPr>
        <p:spPr>
          <a:xfrm>
            <a:off x="5671506" y="2380379"/>
            <a:ext cx="1542093" cy="154432"/>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3/9-20/2020</a:t>
            </a:r>
          </a:p>
        </p:txBody>
      </p:sp>
      <p:sp>
        <p:nvSpPr>
          <p:cNvPr id="995" name="OTLSHAPE_M_7e86590d8a064e49bfffc4aaefc1c904_Shape">
            <a:extLst>
              <a:ext uri="{FF2B5EF4-FFF2-40B4-BE49-F238E27FC236}">
                <a16:creationId xmlns:a16="http://schemas.microsoft.com/office/drawing/2014/main" id="{9696C5CB-83F9-4A23-A01F-8647BD9ECE3B}"/>
              </a:ext>
            </a:extLst>
          </p:cNvPr>
          <p:cNvSpPr/>
          <p:nvPr>
            <p:custDataLst>
              <p:tags r:id="rId84"/>
            </p:custDataLst>
          </p:nvPr>
        </p:nvSpPr>
        <p:spPr>
          <a:xfrm rot="16200000">
            <a:off x="5474657" y="2302781"/>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TLSHAPE_T_7fe33d85798a4285b9814feb7b98380e_Shape">
            <a:extLst>
              <a:ext uri="{FF2B5EF4-FFF2-40B4-BE49-F238E27FC236}">
                <a16:creationId xmlns:a16="http://schemas.microsoft.com/office/drawing/2014/main" id="{6BA12D0D-EC7E-42EE-8926-DF4CCA70BDCD}"/>
              </a:ext>
            </a:extLst>
          </p:cNvPr>
          <p:cNvSpPr/>
          <p:nvPr>
            <p:custDataLst>
              <p:tags r:id="rId85"/>
            </p:custDataLst>
          </p:nvPr>
        </p:nvSpPr>
        <p:spPr>
          <a:xfrm>
            <a:off x="3300446" y="3648558"/>
            <a:ext cx="8890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TLSHAPE_T_7fe33d85798a4285b9814feb7b98380e_ShapePercentage" hidden="1">
            <a:extLst>
              <a:ext uri="{FF2B5EF4-FFF2-40B4-BE49-F238E27FC236}">
                <a16:creationId xmlns:a16="http://schemas.microsoft.com/office/drawing/2014/main" id="{9D474034-93AF-4CF9-9892-04EA5F914A40}"/>
              </a:ext>
            </a:extLst>
          </p:cNvPr>
          <p:cNvSpPr/>
          <p:nvPr>
            <p:custDataLst>
              <p:tags r:id="rId86"/>
            </p:custDataLst>
          </p:nvPr>
        </p:nvSpPr>
        <p:spPr>
          <a:xfrm>
            <a:off x="3300446" y="60407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TLSHAPE_T_7fe33d85798a4285b9814feb7b98380e_Duration" hidden="1">
            <a:extLst>
              <a:ext uri="{FF2B5EF4-FFF2-40B4-BE49-F238E27FC236}">
                <a16:creationId xmlns:a16="http://schemas.microsoft.com/office/drawing/2014/main" id="{FABC3ED9-6C98-4A22-AAF9-848EC25A67C8}"/>
              </a:ext>
            </a:extLst>
          </p:cNvPr>
          <p:cNvSpPr txBox="1"/>
          <p:nvPr>
            <p:custDataLst>
              <p:tags r:id="rId87"/>
            </p:custDataLst>
          </p:nvPr>
        </p:nvSpPr>
        <p:spPr>
          <a:xfrm>
            <a:off x="0" y="60407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51 days</a:t>
            </a:r>
          </a:p>
        </p:txBody>
      </p:sp>
      <p:sp>
        <p:nvSpPr>
          <p:cNvPr id="999" name="OTLSHAPE_T_7fe33d85798a4285b9814feb7b98380e_TextPercentage" hidden="1">
            <a:extLst>
              <a:ext uri="{FF2B5EF4-FFF2-40B4-BE49-F238E27FC236}">
                <a16:creationId xmlns:a16="http://schemas.microsoft.com/office/drawing/2014/main" id="{9EBB2D63-422F-4714-8977-22ED55B26433}"/>
              </a:ext>
            </a:extLst>
          </p:cNvPr>
          <p:cNvSpPr txBox="1"/>
          <p:nvPr>
            <p:custDataLst>
              <p:tags r:id="rId88"/>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00" name="OTLSHAPE_T_7fe33d85798a4285b9814feb7b98380e_StartDate" hidden="1">
            <a:extLst>
              <a:ext uri="{FF2B5EF4-FFF2-40B4-BE49-F238E27FC236}">
                <a16:creationId xmlns:a16="http://schemas.microsoft.com/office/drawing/2014/main" id="{C0D4C40A-4353-4FA7-AC42-E6D68BB06D38}"/>
              </a:ext>
            </a:extLst>
          </p:cNvPr>
          <p:cNvSpPr txBox="1"/>
          <p:nvPr>
            <p:custDataLst>
              <p:tags r:id="rId89"/>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01" name="OTLSHAPE_T_7fe33d85798a4285b9814feb7b98380e_EndDate" hidden="1">
            <a:extLst>
              <a:ext uri="{FF2B5EF4-FFF2-40B4-BE49-F238E27FC236}">
                <a16:creationId xmlns:a16="http://schemas.microsoft.com/office/drawing/2014/main" id="{903990E4-6517-498D-BE1F-3F37AF3983FD}"/>
              </a:ext>
            </a:extLst>
          </p:cNvPr>
          <p:cNvSpPr txBox="1"/>
          <p:nvPr>
            <p:custDataLst>
              <p:tags r:id="rId90"/>
            </p:custDataLst>
          </p:nvPr>
        </p:nvSpPr>
        <p:spPr>
          <a:xfrm>
            <a:off x="0" y="61957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02" name="OTLSHAPE_T_7fe33d85798a4285b9814feb7b98380e_Title">
            <a:extLst>
              <a:ext uri="{FF2B5EF4-FFF2-40B4-BE49-F238E27FC236}">
                <a16:creationId xmlns:a16="http://schemas.microsoft.com/office/drawing/2014/main" id="{B741FAB3-BFFD-464D-AC0C-75E9CC7C1940}"/>
              </a:ext>
            </a:extLst>
          </p:cNvPr>
          <p:cNvSpPr txBox="1"/>
          <p:nvPr>
            <p:custDataLst>
              <p:tags r:id="rId91"/>
            </p:custDataLst>
          </p:nvPr>
        </p:nvSpPr>
        <p:spPr>
          <a:xfrm>
            <a:off x="2267724" y="3664899"/>
            <a:ext cx="990600" cy="170519"/>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Winter 2019 EOC</a:t>
            </a:r>
          </a:p>
        </p:txBody>
      </p:sp>
      <p:sp>
        <p:nvSpPr>
          <p:cNvPr id="1003" name="OTLSHAPE_T_7fe33d85798a4285b9814feb7b98380e_JoinedDate">
            <a:extLst>
              <a:ext uri="{FF2B5EF4-FFF2-40B4-BE49-F238E27FC236}">
                <a16:creationId xmlns:a16="http://schemas.microsoft.com/office/drawing/2014/main" id="{ABA90A18-1A23-4A74-8DA2-6E283D05062D}"/>
              </a:ext>
            </a:extLst>
          </p:cNvPr>
          <p:cNvSpPr txBox="1"/>
          <p:nvPr>
            <p:custDataLst>
              <p:tags r:id="rId92"/>
            </p:custDataLst>
          </p:nvPr>
        </p:nvSpPr>
        <p:spPr>
          <a:xfrm>
            <a:off x="4239583" y="3672646"/>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11/18/2019 - 1/8/2020</a:t>
            </a:r>
          </a:p>
        </p:txBody>
      </p:sp>
      <p:sp>
        <p:nvSpPr>
          <p:cNvPr id="1004" name="OTLSHAPE_T_58ad368e698746348c11533f26c2474f_Shape">
            <a:extLst>
              <a:ext uri="{FF2B5EF4-FFF2-40B4-BE49-F238E27FC236}">
                <a16:creationId xmlns:a16="http://schemas.microsoft.com/office/drawing/2014/main" id="{7EA41548-1355-41B7-8585-98D4C1B95E41}"/>
              </a:ext>
            </a:extLst>
          </p:cNvPr>
          <p:cNvSpPr/>
          <p:nvPr>
            <p:custDataLst>
              <p:tags r:id="rId93"/>
            </p:custDataLst>
          </p:nvPr>
        </p:nvSpPr>
        <p:spPr>
          <a:xfrm>
            <a:off x="4293306" y="3915258"/>
            <a:ext cx="914400" cy="203200"/>
          </a:xfrm>
          <a:prstGeom prst="roundRect">
            <a:avLst/>
          </a:prstGeom>
          <a:solidFill>
            <a:srgbClr val="A9C08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TLSHAPE_T_58ad368e698746348c11533f26c2474f_ShapePercentage" hidden="1">
            <a:extLst>
              <a:ext uri="{FF2B5EF4-FFF2-40B4-BE49-F238E27FC236}">
                <a16:creationId xmlns:a16="http://schemas.microsoft.com/office/drawing/2014/main" id="{42F90605-F75F-4B3B-A09F-F7FC7E4F04A2}"/>
              </a:ext>
            </a:extLst>
          </p:cNvPr>
          <p:cNvSpPr/>
          <p:nvPr>
            <p:custDataLst>
              <p:tags r:id="rId94"/>
            </p:custDataLst>
          </p:nvPr>
        </p:nvSpPr>
        <p:spPr>
          <a:xfrm>
            <a:off x="4293306" y="63074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TLSHAPE_T_58ad368e698746348c11533f26c2474f_Duration" hidden="1">
            <a:extLst>
              <a:ext uri="{FF2B5EF4-FFF2-40B4-BE49-F238E27FC236}">
                <a16:creationId xmlns:a16="http://schemas.microsoft.com/office/drawing/2014/main" id="{35A0EF1F-2BF5-4FF3-895A-92437A35FE7D}"/>
              </a:ext>
            </a:extLst>
          </p:cNvPr>
          <p:cNvSpPr txBox="1"/>
          <p:nvPr>
            <p:custDataLst>
              <p:tags r:id="rId95"/>
            </p:custDataLst>
          </p:nvPr>
        </p:nvSpPr>
        <p:spPr>
          <a:xfrm>
            <a:off x="0" y="63074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52 days</a:t>
            </a:r>
          </a:p>
        </p:txBody>
      </p:sp>
      <p:sp>
        <p:nvSpPr>
          <p:cNvPr id="1007" name="OTLSHAPE_T_58ad368e698746348c11533f26c2474f_TextPercentage" hidden="1">
            <a:extLst>
              <a:ext uri="{FF2B5EF4-FFF2-40B4-BE49-F238E27FC236}">
                <a16:creationId xmlns:a16="http://schemas.microsoft.com/office/drawing/2014/main" id="{8446BAB2-64EE-4F28-B051-EE9F3D602F75}"/>
              </a:ext>
            </a:extLst>
          </p:cNvPr>
          <p:cNvSpPr txBox="1"/>
          <p:nvPr>
            <p:custDataLst>
              <p:tags r:id="rId96"/>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08" name="OTLSHAPE_T_58ad368e698746348c11533f26c2474f_StartDate" hidden="1">
            <a:extLst>
              <a:ext uri="{FF2B5EF4-FFF2-40B4-BE49-F238E27FC236}">
                <a16:creationId xmlns:a16="http://schemas.microsoft.com/office/drawing/2014/main" id="{481E087E-821E-4389-9236-C55C8AA39982}"/>
              </a:ext>
            </a:extLst>
          </p:cNvPr>
          <p:cNvSpPr txBox="1"/>
          <p:nvPr>
            <p:custDataLst>
              <p:tags r:id="rId97"/>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09" name="OTLSHAPE_T_58ad368e698746348c11533f26c2474f_EndDate" hidden="1">
            <a:extLst>
              <a:ext uri="{FF2B5EF4-FFF2-40B4-BE49-F238E27FC236}">
                <a16:creationId xmlns:a16="http://schemas.microsoft.com/office/drawing/2014/main" id="{77EF71BF-F58D-43BA-98FC-426D661040B0}"/>
              </a:ext>
            </a:extLst>
          </p:cNvPr>
          <p:cNvSpPr txBox="1"/>
          <p:nvPr>
            <p:custDataLst>
              <p:tags r:id="rId98"/>
            </p:custDataLst>
          </p:nvPr>
        </p:nvSpPr>
        <p:spPr>
          <a:xfrm>
            <a:off x="0" y="64624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10" name="OTLSHAPE_T_58ad368e698746348c11533f26c2474f_Title">
            <a:extLst>
              <a:ext uri="{FF2B5EF4-FFF2-40B4-BE49-F238E27FC236}">
                <a16:creationId xmlns:a16="http://schemas.microsoft.com/office/drawing/2014/main" id="{5FF46131-2DCC-4A56-A2B1-102B908F8501}"/>
              </a:ext>
            </a:extLst>
          </p:cNvPr>
          <p:cNvSpPr txBox="1"/>
          <p:nvPr>
            <p:custDataLst>
              <p:tags r:id="rId99"/>
            </p:custDataLst>
          </p:nvPr>
        </p:nvSpPr>
        <p:spPr>
          <a:xfrm>
            <a:off x="3189295" y="3931599"/>
            <a:ext cx="10541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ACCESS for ELs 2.0</a:t>
            </a:r>
          </a:p>
        </p:txBody>
      </p:sp>
      <p:sp>
        <p:nvSpPr>
          <p:cNvPr id="1011" name="OTLSHAPE_T_58ad368e698746348c11533f26c2474f_JoinedDate">
            <a:extLst>
              <a:ext uri="{FF2B5EF4-FFF2-40B4-BE49-F238E27FC236}">
                <a16:creationId xmlns:a16="http://schemas.microsoft.com/office/drawing/2014/main" id="{D73B34A8-DF83-44D7-9B32-D8642381FAB9}"/>
              </a:ext>
            </a:extLst>
          </p:cNvPr>
          <p:cNvSpPr txBox="1"/>
          <p:nvPr>
            <p:custDataLst>
              <p:tags r:id="rId100"/>
            </p:custDataLst>
          </p:nvPr>
        </p:nvSpPr>
        <p:spPr>
          <a:xfrm>
            <a:off x="5249850" y="3939346"/>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1/15/2020 - 3/6/2020</a:t>
            </a:r>
          </a:p>
        </p:txBody>
      </p:sp>
      <p:sp>
        <p:nvSpPr>
          <p:cNvPr id="1012" name="OTLSHAPE_T_e143c82216d949018a06d4b2b63fec90_Shape">
            <a:extLst>
              <a:ext uri="{FF2B5EF4-FFF2-40B4-BE49-F238E27FC236}">
                <a16:creationId xmlns:a16="http://schemas.microsoft.com/office/drawing/2014/main" id="{259277EB-06D9-4BD5-8E45-3FC5E48B95B6}"/>
              </a:ext>
            </a:extLst>
          </p:cNvPr>
          <p:cNvSpPr/>
          <p:nvPr>
            <p:custDataLst>
              <p:tags r:id="rId101"/>
            </p:custDataLst>
          </p:nvPr>
        </p:nvSpPr>
        <p:spPr>
          <a:xfrm>
            <a:off x="5477756" y="4181958"/>
            <a:ext cx="698500" cy="203200"/>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TLSHAPE_T_e143c82216d949018a06d4b2b63fec90_ShapePercentage" hidden="1">
            <a:extLst>
              <a:ext uri="{FF2B5EF4-FFF2-40B4-BE49-F238E27FC236}">
                <a16:creationId xmlns:a16="http://schemas.microsoft.com/office/drawing/2014/main" id="{FA91516C-7122-4EC3-AE4E-AE72108BFA87}"/>
              </a:ext>
            </a:extLst>
          </p:cNvPr>
          <p:cNvSpPr/>
          <p:nvPr>
            <p:custDataLst>
              <p:tags r:id="rId102"/>
            </p:custDataLst>
          </p:nvPr>
        </p:nvSpPr>
        <p:spPr>
          <a:xfrm>
            <a:off x="5477756" y="65741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TLSHAPE_T_e143c82216d949018a06d4b2b63fec90_Duration" hidden="1">
            <a:extLst>
              <a:ext uri="{FF2B5EF4-FFF2-40B4-BE49-F238E27FC236}">
                <a16:creationId xmlns:a16="http://schemas.microsoft.com/office/drawing/2014/main" id="{52774D37-3DBE-46B9-9F28-9C2A5781FAE1}"/>
              </a:ext>
            </a:extLst>
          </p:cNvPr>
          <p:cNvSpPr txBox="1"/>
          <p:nvPr>
            <p:custDataLst>
              <p:tags r:id="rId103"/>
            </p:custDataLst>
          </p:nvPr>
        </p:nvSpPr>
        <p:spPr>
          <a:xfrm>
            <a:off x="0" y="65741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1015" name="OTLSHAPE_T_e143c82216d949018a06d4b2b63fec90_TextPercentage" hidden="1">
            <a:extLst>
              <a:ext uri="{FF2B5EF4-FFF2-40B4-BE49-F238E27FC236}">
                <a16:creationId xmlns:a16="http://schemas.microsoft.com/office/drawing/2014/main" id="{F362F41B-E0F0-4FBB-9454-5B605D51E136}"/>
              </a:ext>
            </a:extLst>
          </p:cNvPr>
          <p:cNvSpPr txBox="1"/>
          <p:nvPr>
            <p:custDataLst>
              <p:tags r:id="rId104"/>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16" name="OTLSHAPE_T_e143c82216d949018a06d4b2b63fec90_StartDate" hidden="1">
            <a:extLst>
              <a:ext uri="{FF2B5EF4-FFF2-40B4-BE49-F238E27FC236}">
                <a16:creationId xmlns:a16="http://schemas.microsoft.com/office/drawing/2014/main" id="{9B63AB90-F9EF-4430-8655-56B587FF3FD8}"/>
              </a:ext>
            </a:extLst>
          </p:cNvPr>
          <p:cNvSpPr txBox="1"/>
          <p:nvPr>
            <p:custDataLst>
              <p:tags r:id="rId105"/>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17" name="OTLSHAPE_T_e143c82216d949018a06d4b2b63fec90_EndDate" hidden="1">
            <a:extLst>
              <a:ext uri="{FF2B5EF4-FFF2-40B4-BE49-F238E27FC236}">
                <a16:creationId xmlns:a16="http://schemas.microsoft.com/office/drawing/2014/main" id="{D1691A60-100B-43C9-8BCE-83F4165C9806}"/>
              </a:ext>
            </a:extLst>
          </p:cNvPr>
          <p:cNvSpPr txBox="1"/>
          <p:nvPr>
            <p:custDataLst>
              <p:tags r:id="rId106"/>
            </p:custDataLst>
          </p:nvPr>
        </p:nvSpPr>
        <p:spPr>
          <a:xfrm>
            <a:off x="0" y="67291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18" name="OTLSHAPE_T_e143c82216d949018a06d4b2b63fec90_Title">
            <a:extLst>
              <a:ext uri="{FF2B5EF4-FFF2-40B4-BE49-F238E27FC236}">
                <a16:creationId xmlns:a16="http://schemas.microsoft.com/office/drawing/2014/main" id="{66C9F893-E358-4342-910C-1AFACB5B837C}"/>
              </a:ext>
            </a:extLst>
          </p:cNvPr>
          <p:cNvSpPr txBox="1"/>
          <p:nvPr>
            <p:custDataLst>
              <p:tags r:id="rId107"/>
            </p:custDataLst>
          </p:nvPr>
        </p:nvSpPr>
        <p:spPr>
          <a:xfrm>
            <a:off x="4245433" y="4198298"/>
            <a:ext cx="1193800" cy="170519"/>
          </a:xfrm>
          <a:prstGeom prst="rect">
            <a:avLst/>
          </a:prstGeom>
          <a:noFill/>
        </p:spPr>
        <p:txBody>
          <a:bodyPr vert="horz" wrap="square" lIns="0" tIns="0" rIns="0" bIns="0" rtlCol="0" anchor="ctr" anchorCtr="0">
            <a:spAutoFit/>
          </a:bodyPr>
          <a:lstStyle/>
          <a:p>
            <a:pPr algn="r"/>
            <a:r>
              <a:rPr lang="en-US" sz="1100" b="1" spc="-6">
                <a:solidFill>
                  <a:schemeClr val="dk1"/>
                </a:solidFill>
                <a:latin typeface="Calibri" panose="020F0502020204030204" pitchFamily="34" charset="0"/>
              </a:rPr>
              <a:t>Spring 2020 GAA 2.0</a:t>
            </a:r>
          </a:p>
        </p:txBody>
      </p:sp>
      <p:sp>
        <p:nvSpPr>
          <p:cNvPr id="1019" name="OTLSHAPE_T_e143c82216d949018a06d4b2b63fec90_JoinedDate">
            <a:extLst>
              <a:ext uri="{FF2B5EF4-FFF2-40B4-BE49-F238E27FC236}">
                <a16:creationId xmlns:a16="http://schemas.microsoft.com/office/drawing/2014/main" id="{059D9BC4-F807-49FA-9DCA-6D30FFE59F22}"/>
              </a:ext>
            </a:extLst>
          </p:cNvPr>
          <p:cNvSpPr txBox="1"/>
          <p:nvPr>
            <p:custDataLst>
              <p:tags r:id="rId108"/>
            </p:custDataLst>
          </p:nvPr>
        </p:nvSpPr>
        <p:spPr>
          <a:xfrm>
            <a:off x="6225280" y="4206046"/>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3/23/2020 - 5/1/2020</a:t>
            </a:r>
          </a:p>
        </p:txBody>
      </p:sp>
      <p:sp>
        <p:nvSpPr>
          <p:cNvPr id="1020" name="OTLSHAPE_T_2da76e4143ba46fa971b1e9da1b9dfa5_Shape">
            <a:extLst>
              <a:ext uri="{FF2B5EF4-FFF2-40B4-BE49-F238E27FC236}">
                <a16:creationId xmlns:a16="http://schemas.microsoft.com/office/drawing/2014/main" id="{00EF81FD-9235-44DD-B35F-05F4C5C0B172}"/>
              </a:ext>
            </a:extLst>
          </p:cNvPr>
          <p:cNvSpPr/>
          <p:nvPr>
            <p:custDataLst>
              <p:tags r:id="rId109"/>
            </p:custDataLst>
          </p:nvPr>
        </p:nvSpPr>
        <p:spPr>
          <a:xfrm>
            <a:off x="5721614" y="4448658"/>
            <a:ext cx="6985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TLSHAPE_T_2da76e4143ba46fa971b1e9da1b9dfa5_ShapePercentage" hidden="1">
            <a:extLst>
              <a:ext uri="{FF2B5EF4-FFF2-40B4-BE49-F238E27FC236}">
                <a16:creationId xmlns:a16="http://schemas.microsoft.com/office/drawing/2014/main" id="{29B72063-DDBD-42C2-BA39-0215C407BA9A}"/>
              </a:ext>
            </a:extLst>
          </p:cNvPr>
          <p:cNvSpPr/>
          <p:nvPr>
            <p:custDataLst>
              <p:tags r:id="rId110"/>
            </p:custDataLst>
          </p:nvPr>
        </p:nvSpPr>
        <p:spPr>
          <a:xfrm>
            <a:off x="5721614" y="68408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TLSHAPE_T_2da76e4143ba46fa971b1e9da1b9dfa5_Duration" hidden="1">
            <a:extLst>
              <a:ext uri="{FF2B5EF4-FFF2-40B4-BE49-F238E27FC236}">
                <a16:creationId xmlns:a16="http://schemas.microsoft.com/office/drawing/2014/main" id="{9928B12A-1081-49F0-9A7B-20DC879D10DD}"/>
              </a:ext>
            </a:extLst>
          </p:cNvPr>
          <p:cNvSpPr txBox="1"/>
          <p:nvPr>
            <p:custDataLst>
              <p:tags r:id="rId111"/>
            </p:custDataLst>
          </p:nvPr>
        </p:nvSpPr>
        <p:spPr>
          <a:xfrm>
            <a:off x="0" y="68408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1023" name="OTLSHAPE_T_2da76e4143ba46fa971b1e9da1b9dfa5_TextPercentage" hidden="1">
            <a:extLst>
              <a:ext uri="{FF2B5EF4-FFF2-40B4-BE49-F238E27FC236}">
                <a16:creationId xmlns:a16="http://schemas.microsoft.com/office/drawing/2014/main" id="{5EBCD148-BEC5-43EC-99E5-BFDAA0A206F5}"/>
              </a:ext>
            </a:extLst>
          </p:cNvPr>
          <p:cNvSpPr txBox="1"/>
          <p:nvPr>
            <p:custDataLst>
              <p:tags r:id="rId112"/>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24" name="OTLSHAPE_T_2da76e4143ba46fa971b1e9da1b9dfa5_StartDate" hidden="1">
            <a:extLst>
              <a:ext uri="{FF2B5EF4-FFF2-40B4-BE49-F238E27FC236}">
                <a16:creationId xmlns:a16="http://schemas.microsoft.com/office/drawing/2014/main" id="{78B21586-C75B-466A-8AA6-F24258593DDB}"/>
              </a:ext>
            </a:extLst>
          </p:cNvPr>
          <p:cNvSpPr txBox="1"/>
          <p:nvPr>
            <p:custDataLst>
              <p:tags r:id="rId113"/>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25" name="OTLSHAPE_T_2da76e4143ba46fa971b1e9da1b9dfa5_EndDate" hidden="1">
            <a:extLst>
              <a:ext uri="{FF2B5EF4-FFF2-40B4-BE49-F238E27FC236}">
                <a16:creationId xmlns:a16="http://schemas.microsoft.com/office/drawing/2014/main" id="{45A8D4D0-101C-4DC2-B44B-10F996EF6920}"/>
              </a:ext>
            </a:extLst>
          </p:cNvPr>
          <p:cNvSpPr txBox="1"/>
          <p:nvPr>
            <p:custDataLst>
              <p:tags r:id="rId114"/>
            </p:custDataLst>
          </p:nvPr>
        </p:nvSpPr>
        <p:spPr>
          <a:xfrm>
            <a:off x="0" y="69958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26" name="OTLSHAPE_T_2da76e4143ba46fa971b1e9da1b9dfa5_Title">
            <a:extLst>
              <a:ext uri="{FF2B5EF4-FFF2-40B4-BE49-F238E27FC236}">
                <a16:creationId xmlns:a16="http://schemas.microsoft.com/office/drawing/2014/main" id="{A483360E-1519-4C15-9528-D1CE23FF9864}"/>
              </a:ext>
            </a:extLst>
          </p:cNvPr>
          <p:cNvSpPr txBox="1"/>
          <p:nvPr>
            <p:custDataLst>
              <p:tags r:id="rId115"/>
            </p:custDataLst>
          </p:nvPr>
        </p:nvSpPr>
        <p:spPr>
          <a:xfrm>
            <a:off x="4708916" y="4464998"/>
            <a:ext cx="9652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2020 EOG</a:t>
            </a:r>
          </a:p>
        </p:txBody>
      </p:sp>
      <p:sp>
        <p:nvSpPr>
          <p:cNvPr id="1027" name="OTLSHAPE_T_2da76e4143ba46fa971b1e9da1b9dfa5_JoinedDate">
            <a:extLst>
              <a:ext uri="{FF2B5EF4-FFF2-40B4-BE49-F238E27FC236}">
                <a16:creationId xmlns:a16="http://schemas.microsoft.com/office/drawing/2014/main" id="{8CFFED5F-392E-4E7F-8578-3CF316924B02}"/>
              </a:ext>
            </a:extLst>
          </p:cNvPr>
          <p:cNvSpPr txBox="1"/>
          <p:nvPr>
            <p:custDataLst>
              <p:tags r:id="rId116"/>
            </p:custDataLst>
          </p:nvPr>
        </p:nvSpPr>
        <p:spPr>
          <a:xfrm>
            <a:off x="6469137" y="4472746"/>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4/6/2020 - 5/15/2020</a:t>
            </a:r>
          </a:p>
        </p:txBody>
      </p:sp>
      <p:sp>
        <p:nvSpPr>
          <p:cNvPr id="1028" name="OTLSHAPE_T_9cd11b52d3004da3ac8b377a05b0853e_Shape">
            <a:extLst>
              <a:ext uri="{FF2B5EF4-FFF2-40B4-BE49-F238E27FC236}">
                <a16:creationId xmlns:a16="http://schemas.microsoft.com/office/drawing/2014/main" id="{344A260C-711D-4154-9B75-D8711517C230}"/>
              </a:ext>
            </a:extLst>
          </p:cNvPr>
          <p:cNvSpPr/>
          <p:nvPr>
            <p:custDataLst>
              <p:tags r:id="rId117"/>
            </p:custDataLst>
          </p:nvPr>
        </p:nvSpPr>
        <p:spPr>
          <a:xfrm>
            <a:off x="5965471" y="4715358"/>
            <a:ext cx="6985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TLSHAPE_T_9cd11b52d3004da3ac8b377a05b0853e_ShapePercentage" hidden="1">
            <a:extLst>
              <a:ext uri="{FF2B5EF4-FFF2-40B4-BE49-F238E27FC236}">
                <a16:creationId xmlns:a16="http://schemas.microsoft.com/office/drawing/2014/main" id="{2B5F512D-9CF6-4C96-8169-79FA71F27702}"/>
              </a:ext>
            </a:extLst>
          </p:cNvPr>
          <p:cNvSpPr/>
          <p:nvPr>
            <p:custDataLst>
              <p:tags r:id="rId118"/>
            </p:custDataLst>
          </p:nvPr>
        </p:nvSpPr>
        <p:spPr>
          <a:xfrm>
            <a:off x="5965471" y="71075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TLSHAPE_T_9cd11b52d3004da3ac8b377a05b0853e_Duration" hidden="1">
            <a:extLst>
              <a:ext uri="{FF2B5EF4-FFF2-40B4-BE49-F238E27FC236}">
                <a16:creationId xmlns:a16="http://schemas.microsoft.com/office/drawing/2014/main" id="{1E0BC7B2-D0C3-4D18-BE92-3C35F8B038A6}"/>
              </a:ext>
            </a:extLst>
          </p:cNvPr>
          <p:cNvSpPr txBox="1"/>
          <p:nvPr>
            <p:custDataLst>
              <p:tags r:id="rId119"/>
            </p:custDataLst>
          </p:nvPr>
        </p:nvSpPr>
        <p:spPr>
          <a:xfrm>
            <a:off x="0" y="71075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40 days</a:t>
            </a:r>
          </a:p>
        </p:txBody>
      </p:sp>
      <p:sp>
        <p:nvSpPr>
          <p:cNvPr id="1031" name="OTLSHAPE_T_9cd11b52d3004da3ac8b377a05b0853e_TextPercentage" hidden="1">
            <a:extLst>
              <a:ext uri="{FF2B5EF4-FFF2-40B4-BE49-F238E27FC236}">
                <a16:creationId xmlns:a16="http://schemas.microsoft.com/office/drawing/2014/main" id="{F4990B61-11BD-414D-A974-9B80E27EED39}"/>
              </a:ext>
            </a:extLst>
          </p:cNvPr>
          <p:cNvSpPr txBox="1"/>
          <p:nvPr>
            <p:custDataLst>
              <p:tags r:id="rId120"/>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32" name="OTLSHAPE_T_9cd11b52d3004da3ac8b377a05b0853e_StartDate" hidden="1">
            <a:extLst>
              <a:ext uri="{FF2B5EF4-FFF2-40B4-BE49-F238E27FC236}">
                <a16:creationId xmlns:a16="http://schemas.microsoft.com/office/drawing/2014/main" id="{93A337A7-2F79-4947-B52C-D592DC7000FF}"/>
              </a:ext>
            </a:extLst>
          </p:cNvPr>
          <p:cNvSpPr txBox="1"/>
          <p:nvPr>
            <p:custDataLst>
              <p:tags r:id="rId121"/>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3" name="OTLSHAPE_T_9cd11b52d3004da3ac8b377a05b0853e_EndDate" hidden="1">
            <a:extLst>
              <a:ext uri="{FF2B5EF4-FFF2-40B4-BE49-F238E27FC236}">
                <a16:creationId xmlns:a16="http://schemas.microsoft.com/office/drawing/2014/main" id="{F2B8F375-89C1-406F-8C18-36838D6F2855}"/>
              </a:ext>
            </a:extLst>
          </p:cNvPr>
          <p:cNvSpPr txBox="1"/>
          <p:nvPr>
            <p:custDataLst>
              <p:tags r:id="rId122"/>
            </p:custDataLst>
          </p:nvPr>
        </p:nvSpPr>
        <p:spPr>
          <a:xfrm>
            <a:off x="0" y="72625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34" name="OTLSHAPE_T_9cd11b52d3004da3ac8b377a05b0853e_Title">
            <a:extLst>
              <a:ext uri="{FF2B5EF4-FFF2-40B4-BE49-F238E27FC236}">
                <a16:creationId xmlns:a16="http://schemas.microsoft.com/office/drawing/2014/main" id="{FE50723A-4EA4-4198-A81A-03A0B87C95DB}"/>
              </a:ext>
            </a:extLst>
          </p:cNvPr>
          <p:cNvSpPr txBox="1"/>
          <p:nvPr>
            <p:custDataLst>
              <p:tags r:id="rId123"/>
            </p:custDataLst>
          </p:nvPr>
        </p:nvSpPr>
        <p:spPr>
          <a:xfrm>
            <a:off x="4967844" y="4731698"/>
            <a:ext cx="952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2020 EOC</a:t>
            </a:r>
          </a:p>
        </p:txBody>
      </p:sp>
      <p:sp>
        <p:nvSpPr>
          <p:cNvPr id="1035" name="OTLSHAPE_T_9cd11b52d3004da3ac8b377a05b0853e_JoinedDate">
            <a:extLst>
              <a:ext uri="{FF2B5EF4-FFF2-40B4-BE49-F238E27FC236}">
                <a16:creationId xmlns:a16="http://schemas.microsoft.com/office/drawing/2014/main" id="{190DE202-91FA-4FAA-8149-FBED74FEFD89}"/>
              </a:ext>
            </a:extLst>
          </p:cNvPr>
          <p:cNvSpPr txBox="1"/>
          <p:nvPr>
            <p:custDataLst>
              <p:tags r:id="rId124"/>
            </p:custDataLst>
          </p:nvPr>
        </p:nvSpPr>
        <p:spPr>
          <a:xfrm>
            <a:off x="6712994" y="4739446"/>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4/20/2020 - 5/29/2020</a:t>
            </a:r>
          </a:p>
        </p:txBody>
      </p:sp>
      <p:sp>
        <p:nvSpPr>
          <p:cNvPr id="1036" name="OTLSHAPE_T_b208df778fce42068f902eeba252ad54_Shape">
            <a:extLst>
              <a:ext uri="{FF2B5EF4-FFF2-40B4-BE49-F238E27FC236}">
                <a16:creationId xmlns:a16="http://schemas.microsoft.com/office/drawing/2014/main" id="{6764F52F-6ED5-48CF-BB12-6403473C700D}"/>
              </a:ext>
            </a:extLst>
          </p:cNvPr>
          <p:cNvSpPr/>
          <p:nvPr>
            <p:custDataLst>
              <p:tags r:id="rId125"/>
            </p:custDataLst>
          </p:nvPr>
        </p:nvSpPr>
        <p:spPr>
          <a:xfrm>
            <a:off x="6331257" y="4982058"/>
            <a:ext cx="11938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TLSHAPE_T_b208df778fce42068f902eeba252ad54_ShapePercentage" hidden="1">
            <a:extLst>
              <a:ext uri="{FF2B5EF4-FFF2-40B4-BE49-F238E27FC236}">
                <a16:creationId xmlns:a16="http://schemas.microsoft.com/office/drawing/2014/main" id="{B8B61B99-C7E6-4DE1-B5C0-561F2310DD2D}"/>
              </a:ext>
            </a:extLst>
          </p:cNvPr>
          <p:cNvSpPr/>
          <p:nvPr>
            <p:custDataLst>
              <p:tags r:id="rId126"/>
            </p:custDataLst>
          </p:nvPr>
        </p:nvSpPr>
        <p:spPr>
          <a:xfrm>
            <a:off x="6331257" y="73742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TLSHAPE_T_b208df778fce42068f902eeba252ad54_Duration" hidden="1">
            <a:extLst>
              <a:ext uri="{FF2B5EF4-FFF2-40B4-BE49-F238E27FC236}">
                <a16:creationId xmlns:a16="http://schemas.microsoft.com/office/drawing/2014/main" id="{2242F7BB-2C8A-4F78-A94A-C73917CEDF54}"/>
              </a:ext>
            </a:extLst>
          </p:cNvPr>
          <p:cNvSpPr txBox="1"/>
          <p:nvPr>
            <p:custDataLst>
              <p:tags r:id="rId127"/>
            </p:custDataLst>
          </p:nvPr>
        </p:nvSpPr>
        <p:spPr>
          <a:xfrm>
            <a:off x="0" y="73742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68 days</a:t>
            </a:r>
          </a:p>
        </p:txBody>
      </p:sp>
      <p:sp>
        <p:nvSpPr>
          <p:cNvPr id="1039" name="OTLSHAPE_T_b208df778fce42068f902eeba252ad54_TextPercentage" hidden="1">
            <a:extLst>
              <a:ext uri="{FF2B5EF4-FFF2-40B4-BE49-F238E27FC236}">
                <a16:creationId xmlns:a16="http://schemas.microsoft.com/office/drawing/2014/main" id="{35C38646-7D58-4430-BD59-790958CCE0DF}"/>
              </a:ext>
            </a:extLst>
          </p:cNvPr>
          <p:cNvSpPr txBox="1"/>
          <p:nvPr>
            <p:custDataLst>
              <p:tags r:id="rId128"/>
            </p:custDataLst>
          </p:nvPr>
        </p:nvSpPr>
        <p:spPr>
          <a:xfrm>
            <a:off x="0" y="75292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40" name="OTLSHAPE_T_b208df778fce42068f902eeba252ad54_StartDate" hidden="1">
            <a:extLst>
              <a:ext uri="{FF2B5EF4-FFF2-40B4-BE49-F238E27FC236}">
                <a16:creationId xmlns:a16="http://schemas.microsoft.com/office/drawing/2014/main" id="{4C792F51-8B06-4E02-BC5C-BA9043DD65ED}"/>
              </a:ext>
            </a:extLst>
          </p:cNvPr>
          <p:cNvSpPr txBox="1"/>
          <p:nvPr>
            <p:custDataLst>
              <p:tags r:id="rId129"/>
            </p:custDataLst>
          </p:nvPr>
        </p:nvSpPr>
        <p:spPr>
          <a:xfrm>
            <a:off x="0" y="75292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1" name="OTLSHAPE_T_b208df778fce42068f902eeba252ad54_EndDate" hidden="1">
            <a:extLst>
              <a:ext uri="{FF2B5EF4-FFF2-40B4-BE49-F238E27FC236}">
                <a16:creationId xmlns:a16="http://schemas.microsoft.com/office/drawing/2014/main" id="{E2850091-272A-40F3-809A-881999BA0CAD}"/>
              </a:ext>
            </a:extLst>
          </p:cNvPr>
          <p:cNvSpPr txBox="1"/>
          <p:nvPr>
            <p:custDataLst>
              <p:tags r:id="rId130"/>
            </p:custDataLst>
          </p:nvPr>
        </p:nvSpPr>
        <p:spPr>
          <a:xfrm>
            <a:off x="0" y="75292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2" name="OTLSHAPE_T_b208df778fce42068f902eeba252ad54_Title">
            <a:extLst>
              <a:ext uri="{FF2B5EF4-FFF2-40B4-BE49-F238E27FC236}">
                <a16:creationId xmlns:a16="http://schemas.microsoft.com/office/drawing/2014/main" id="{EDDE8838-F049-4DC1-B5FF-C664206E3562}"/>
              </a:ext>
            </a:extLst>
          </p:cNvPr>
          <p:cNvSpPr txBox="1"/>
          <p:nvPr>
            <p:custDataLst>
              <p:tags r:id="rId131"/>
            </p:custDataLst>
          </p:nvPr>
        </p:nvSpPr>
        <p:spPr>
          <a:xfrm>
            <a:off x="4799299" y="4998398"/>
            <a:ext cx="14859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Retest 2020 EOG</a:t>
            </a:r>
          </a:p>
        </p:txBody>
      </p:sp>
      <p:sp>
        <p:nvSpPr>
          <p:cNvPr id="1043" name="OTLSHAPE_T_b208df778fce42068f902eeba252ad54_JoinedDate">
            <a:extLst>
              <a:ext uri="{FF2B5EF4-FFF2-40B4-BE49-F238E27FC236}">
                <a16:creationId xmlns:a16="http://schemas.microsoft.com/office/drawing/2014/main" id="{372DA5DB-C87D-4938-AAD0-9207E2FFDE64}"/>
              </a:ext>
            </a:extLst>
          </p:cNvPr>
          <p:cNvSpPr txBox="1"/>
          <p:nvPr>
            <p:custDataLst>
              <p:tags r:id="rId132"/>
            </p:custDataLst>
          </p:nvPr>
        </p:nvSpPr>
        <p:spPr>
          <a:xfrm>
            <a:off x="7566496" y="5006146"/>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5/11/2020 - 7/17/2020</a:t>
            </a:r>
          </a:p>
        </p:txBody>
      </p:sp>
      <p:sp>
        <p:nvSpPr>
          <p:cNvPr id="1044" name="OTLSHAPE_T_009b5c5b503243c59c464ccba7987fbf_Shape">
            <a:extLst>
              <a:ext uri="{FF2B5EF4-FFF2-40B4-BE49-F238E27FC236}">
                <a16:creationId xmlns:a16="http://schemas.microsoft.com/office/drawing/2014/main" id="{12A96392-660F-4401-B4C3-627F2616F694}"/>
              </a:ext>
            </a:extLst>
          </p:cNvPr>
          <p:cNvSpPr/>
          <p:nvPr>
            <p:custDataLst>
              <p:tags r:id="rId133"/>
            </p:custDataLst>
          </p:nvPr>
        </p:nvSpPr>
        <p:spPr>
          <a:xfrm>
            <a:off x="6940900" y="5248758"/>
            <a:ext cx="584200" cy="203200"/>
          </a:xfrm>
          <a:prstGeom prst="roundRect">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TLSHAPE_T_009b5c5b503243c59c464ccba7987fbf_ShapePercentage" hidden="1">
            <a:extLst>
              <a:ext uri="{FF2B5EF4-FFF2-40B4-BE49-F238E27FC236}">
                <a16:creationId xmlns:a16="http://schemas.microsoft.com/office/drawing/2014/main" id="{7F989974-CEBA-401B-9B42-3C63D1D3984D}"/>
              </a:ext>
            </a:extLst>
          </p:cNvPr>
          <p:cNvSpPr/>
          <p:nvPr>
            <p:custDataLst>
              <p:tags r:id="rId134"/>
            </p:custDataLst>
          </p:nvPr>
        </p:nvSpPr>
        <p:spPr>
          <a:xfrm>
            <a:off x="6940900" y="76409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TLSHAPE_T_009b5c5b503243c59c464ccba7987fbf_Duration" hidden="1">
            <a:extLst>
              <a:ext uri="{FF2B5EF4-FFF2-40B4-BE49-F238E27FC236}">
                <a16:creationId xmlns:a16="http://schemas.microsoft.com/office/drawing/2014/main" id="{DD68C070-96D3-4E77-B093-706834F37A19}"/>
              </a:ext>
            </a:extLst>
          </p:cNvPr>
          <p:cNvSpPr txBox="1"/>
          <p:nvPr>
            <p:custDataLst>
              <p:tags r:id="rId135"/>
            </p:custDataLst>
          </p:nvPr>
        </p:nvSpPr>
        <p:spPr>
          <a:xfrm>
            <a:off x="0" y="7640955"/>
            <a:ext cx="3937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33 days</a:t>
            </a:r>
          </a:p>
        </p:txBody>
      </p:sp>
      <p:sp>
        <p:nvSpPr>
          <p:cNvPr id="1047" name="OTLSHAPE_T_009b5c5b503243c59c464ccba7987fbf_TextPercentage" hidden="1">
            <a:extLst>
              <a:ext uri="{FF2B5EF4-FFF2-40B4-BE49-F238E27FC236}">
                <a16:creationId xmlns:a16="http://schemas.microsoft.com/office/drawing/2014/main" id="{DC14665E-F553-4936-A5F6-6E4969C22817}"/>
              </a:ext>
            </a:extLst>
          </p:cNvPr>
          <p:cNvSpPr txBox="1"/>
          <p:nvPr>
            <p:custDataLst>
              <p:tags r:id="rId136"/>
            </p:custDataLst>
          </p:nvPr>
        </p:nvSpPr>
        <p:spPr>
          <a:xfrm>
            <a:off x="0" y="77959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48" name="OTLSHAPE_T_009b5c5b503243c59c464ccba7987fbf_StartDate" hidden="1">
            <a:extLst>
              <a:ext uri="{FF2B5EF4-FFF2-40B4-BE49-F238E27FC236}">
                <a16:creationId xmlns:a16="http://schemas.microsoft.com/office/drawing/2014/main" id="{17F4FBDA-2FA1-442A-ABBA-141C67EAA43D}"/>
              </a:ext>
            </a:extLst>
          </p:cNvPr>
          <p:cNvSpPr txBox="1"/>
          <p:nvPr>
            <p:custDataLst>
              <p:tags r:id="rId137"/>
            </p:custDataLst>
          </p:nvPr>
        </p:nvSpPr>
        <p:spPr>
          <a:xfrm>
            <a:off x="0" y="77959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49" name="OTLSHAPE_T_009b5c5b503243c59c464ccba7987fbf_EndDate" hidden="1">
            <a:extLst>
              <a:ext uri="{FF2B5EF4-FFF2-40B4-BE49-F238E27FC236}">
                <a16:creationId xmlns:a16="http://schemas.microsoft.com/office/drawing/2014/main" id="{D2ECB567-7A87-4445-89D5-A9DA2166D784}"/>
              </a:ext>
            </a:extLst>
          </p:cNvPr>
          <p:cNvSpPr txBox="1"/>
          <p:nvPr>
            <p:custDataLst>
              <p:tags r:id="rId138"/>
            </p:custDataLst>
          </p:nvPr>
        </p:nvSpPr>
        <p:spPr>
          <a:xfrm>
            <a:off x="0" y="77959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0" name="OTLSHAPE_T_009b5c5b503243c59c464ccba7987fbf_Title">
            <a:extLst>
              <a:ext uri="{FF2B5EF4-FFF2-40B4-BE49-F238E27FC236}">
                <a16:creationId xmlns:a16="http://schemas.microsoft.com/office/drawing/2014/main" id="{93FD3A56-F874-4E52-8955-F941FEF47314}"/>
              </a:ext>
            </a:extLst>
          </p:cNvPr>
          <p:cNvSpPr txBox="1"/>
          <p:nvPr>
            <p:custDataLst>
              <p:tags r:id="rId139"/>
            </p:custDataLst>
          </p:nvPr>
        </p:nvSpPr>
        <p:spPr>
          <a:xfrm>
            <a:off x="5821226" y="5265098"/>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2020 EOC</a:t>
            </a:r>
          </a:p>
        </p:txBody>
      </p:sp>
      <p:sp>
        <p:nvSpPr>
          <p:cNvPr id="1051" name="OTLSHAPE_T_009b5c5b503243c59c464ccba7987fbf_JoinedDate">
            <a:extLst>
              <a:ext uri="{FF2B5EF4-FFF2-40B4-BE49-F238E27FC236}">
                <a16:creationId xmlns:a16="http://schemas.microsoft.com/office/drawing/2014/main" id="{C99BC4DE-3C4F-4821-B69D-AFC77BA7E412}"/>
              </a:ext>
            </a:extLst>
          </p:cNvPr>
          <p:cNvSpPr txBox="1"/>
          <p:nvPr>
            <p:custDataLst>
              <p:tags r:id="rId140"/>
            </p:custDataLst>
          </p:nvPr>
        </p:nvSpPr>
        <p:spPr>
          <a:xfrm>
            <a:off x="7566496" y="5272846"/>
            <a:ext cx="12065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6/15/2020 - 7/17/2020</a:t>
            </a:r>
          </a:p>
        </p:txBody>
      </p:sp>
      <p:sp>
        <p:nvSpPr>
          <p:cNvPr id="1052" name="OTLSHAPE_T_6e1b0b975dfb4d64895903e6f1a8db22_Shape">
            <a:extLst>
              <a:ext uri="{FF2B5EF4-FFF2-40B4-BE49-F238E27FC236}">
                <a16:creationId xmlns:a16="http://schemas.microsoft.com/office/drawing/2014/main" id="{93C9B6BE-382E-495F-AEC5-E2BAA515B7E6}"/>
              </a:ext>
            </a:extLst>
          </p:cNvPr>
          <p:cNvSpPr/>
          <p:nvPr>
            <p:custDataLst>
              <p:tags r:id="rId141"/>
            </p:custDataLst>
          </p:nvPr>
        </p:nvSpPr>
        <p:spPr>
          <a:xfrm>
            <a:off x="966394" y="5515458"/>
            <a:ext cx="5511800" cy="203200"/>
          </a:xfrm>
          <a:prstGeom prst="roundRect">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TLSHAPE_T_6e1b0b975dfb4d64895903e6f1a8db22_ShapePercentage" hidden="1">
            <a:extLst>
              <a:ext uri="{FF2B5EF4-FFF2-40B4-BE49-F238E27FC236}">
                <a16:creationId xmlns:a16="http://schemas.microsoft.com/office/drawing/2014/main" id="{36B17D8A-A4CF-4AAF-932F-2FB2481D0C11}"/>
              </a:ext>
            </a:extLst>
          </p:cNvPr>
          <p:cNvSpPr/>
          <p:nvPr>
            <p:custDataLst>
              <p:tags r:id="rId142"/>
            </p:custDataLst>
          </p:nvPr>
        </p:nvSpPr>
        <p:spPr>
          <a:xfrm>
            <a:off x="966394" y="790765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TLSHAPE_T_6e1b0b975dfb4d64895903e6f1a8db22_Duration" hidden="1">
            <a:extLst>
              <a:ext uri="{FF2B5EF4-FFF2-40B4-BE49-F238E27FC236}">
                <a16:creationId xmlns:a16="http://schemas.microsoft.com/office/drawing/2014/main" id="{79270B2F-E45E-4510-99C3-C1140E81126F}"/>
              </a:ext>
            </a:extLst>
          </p:cNvPr>
          <p:cNvSpPr txBox="1"/>
          <p:nvPr>
            <p:custDataLst>
              <p:tags r:id="rId143"/>
            </p:custDataLst>
          </p:nvPr>
        </p:nvSpPr>
        <p:spPr>
          <a:xfrm>
            <a:off x="0" y="7907655"/>
            <a:ext cx="457200" cy="155025"/>
          </a:xfrm>
          <a:prstGeom prst="rect">
            <a:avLst/>
          </a:prstGeom>
          <a:noFill/>
        </p:spPr>
        <p:txBody>
          <a:bodyPr vert="horz" wrap="square" lIns="0" tIns="0" rIns="0" bIns="0" rtlCol="0" anchor="ctr" anchorCtr="0">
            <a:spAutoFit/>
          </a:bodyPr>
          <a:lstStyle/>
          <a:p>
            <a:pPr algn="ctr"/>
            <a:r>
              <a:rPr lang="en-US" sz="1000">
                <a:solidFill>
                  <a:schemeClr val="accent2"/>
                </a:solidFill>
                <a:latin typeface="Calibri" panose="020F0502020204030204" pitchFamily="34" charset="0"/>
              </a:rPr>
              <a:t>316 days</a:t>
            </a:r>
          </a:p>
        </p:txBody>
      </p:sp>
      <p:sp>
        <p:nvSpPr>
          <p:cNvPr id="1055" name="OTLSHAPE_T_6e1b0b975dfb4d64895903e6f1a8db22_TextPercentage" hidden="1">
            <a:extLst>
              <a:ext uri="{FF2B5EF4-FFF2-40B4-BE49-F238E27FC236}">
                <a16:creationId xmlns:a16="http://schemas.microsoft.com/office/drawing/2014/main" id="{C340C5DB-0ED4-4BBC-80D3-B2FFC35006C5}"/>
              </a:ext>
            </a:extLst>
          </p:cNvPr>
          <p:cNvSpPr txBox="1"/>
          <p:nvPr>
            <p:custDataLst>
              <p:tags r:id="rId144"/>
            </p:custDataLst>
          </p:nvPr>
        </p:nvSpPr>
        <p:spPr>
          <a:xfrm>
            <a:off x="0" y="8062680"/>
            <a:ext cx="0" cy="153888"/>
          </a:xfrm>
          <a:prstGeom prst="rect">
            <a:avLst/>
          </a:prstGeom>
          <a:noFill/>
        </p:spPr>
        <p:txBody>
          <a:bodyPr vert="horz" wrap="square" lIns="0" tIns="0" rIns="0" bIns="0" rtlCol="0" anchor="ctr" anchorCtr="0">
            <a:spAutoFit/>
          </a:bodyPr>
          <a:lstStyle/>
          <a:p>
            <a:pPr algn="ctr"/>
            <a:endParaRPr lang="en-US" sz="1000">
              <a:solidFill>
                <a:schemeClr val="accent2"/>
              </a:solidFill>
              <a:latin typeface="Calibri" panose="020F0502020204030204" pitchFamily="34" charset="0"/>
            </a:endParaRPr>
          </a:p>
        </p:txBody>
      </p:sp>
      <p:sp>
        <p:nvSpPr>
          <p:cNvPr id="1056" name="OTLSHAPE_T_6e1b0b975dfb4d64895903e6f1a8db22_StartDate" hidden="1">
            <a:extLst>
              <a:ext uri="{FF2B5EF4-FFF2-40B4-BE49-F238E27FC236}">
                <a16:creationId xmlns:a16="http://schemas.microsoft.com/office/drawing/2014/main" id="{1C8364D7-18EA-4112-8D4F-4BD67CDC2ECC}"/>
              </a:ext>
            </a:extLst>
          </p:cNvPr>
          <p:cNvSpPr txBox="1"/>
          <p:nvPr>
            <p:custDataLst>
              <p:tags r:id="rId145"/>
            </p:custDataLst>
          </p:nvPr>
        </p:nvSpPr>
        <p:spPr>
          <a:xfrm>
            <a:off x="0" y="80626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7" name="OTLSHAPE_T_6e1b0b975dfb4d64895903e6f1a8db22_EndDate" hidden="1">
            <a:extLst>
              <a:ext uri="{FF2B5EF4-FFF2-40B4-BE49-F238E27FC236}">
                <a16:creationId xmlns:a16="http://schemas.microsoft.com/office/drawing/2014/main" id="{6653A637-92E4-4055-A229-9CA83432CC4A}"/>
              </a:ext>
            </a:extLst>
          </p:cNvPr>
          <p:cNvSpPr txBox="1"/>
          <p:nvPr>
            <p:custDataLst>
              <p:tags r:id="rId146"/>
            </p:custDataLst>
          </p:nvPr>
        </p:nvSpPr>
        <p:spPr>
          <a:xfrm>
            <a:off x="0" y="8062680"/>
            <a:ext cx="0" cy="153888"/>
          </a:xfrm>
          <a:prstGeom prst="rect">
            <a:avLst/>
          </a:prstGeom>
          <a:noFill/>
        </p:spPr>
        <p:txBody>
          <a:bodyPr vert="horz" wrap="square" lIns="0" tIns="0" rIns="0" bIns="0" rtlCol="0" anchor="ctr" anchorCtr="0">
            <a:spAutoFit/>
          </a:bodyPr>
          <a:lstStyle/>
          <a:p>
            <a:pPr algn="ctr"/>
            <a:endParaRPr lang="en-US" sz="1000">
              <a:solidFill>
                <a:schemeClr val="dk2"/>
              </a:solidFill>
              <a:latin typeface="Calibri" panose="020F0502020204030204" pitchFamily="34" charset="0"/>
            </a:endParaRPr>
          </a:p>
        </p:txBody>
      </p:sp>
      <p:sp>
        <p:nvSpPr>
          <p:cNvPr id="1058" name="OTLSHAPE_T_6e1b0b975dfb4d64895903e6f1a8db22_JoinedDate">
            <a:extLst>
              <a:ext uri="{FF2B5EF4-FFF2-40B4-BE49-F238E27FC236}">
                <a16:creationId xmlns:a16="http://schemas.microsoft.com/office/drawing/2014/main" id="{85B2C984-238C-445E-B266-CD6274DE8FF4}"/>
              </a:ext>
            </a:extLst>
          </p:cNvPr>
          <p:cNvSpPr txBox="1"/>
          <p:nvPr>
            <p:custDataLst>
              <p:tags r:id="rId147"/>
            </p:custDataLst>
          </p:nvPr>
        </p:nvSpPr>
        <p:spPr>
          <a:xfrm>
            <a:off x="6521392" y="5539546"/>
            <a:ext cx="1130300" cy="155025"/>
          </a:xfrm>
          <a:prstGeom prst="rect">
            <a:avLst/>
          </a:prstGeom>
          <a:no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7/8/2019 - 5/18/2020</a:t>
            </a:r>
          </a:p>
        </p:txBody>
      </p:sp>
      <p:sp>
        <p:nvSpPr>
          <p:cNvPr id="1059" name="OTLSHAPE_T_6e1b0b975dfb4d64895903e6f1a8db22_Title">
            <a:extLst>
              <a:ext uri="{FF2B5EF4-FFF2-40B4-BE49-F238E27FC236}">
                <a16:creationId xmlns:a16="http://schemas.microsoft.com/office/drawing/2014/main" id="{30515A68-21E9-4157-B46B-02BA3832EBAD}"/>
              </a:ext>
            </a:extLst>
          </p:cNvPr>
          <p:cNvSpPr txBox="1"/>
          <p:nvPr>
            <p:custDataLst>
              <p:tags r:id="rId148"/>
            </p:custDataLst>
          </p:nvPr>
        </p:nvSpPr>
        <p:spPr>
          <a:xfrm>
            <a:off x="3434839" y="5531798"/>
            <a:ext cx="571500" cy="170519"/>
          </a:xfrm>
          <a:prstGeom prst="rect">
            <a:avLst/>
          </a:prstGeom>
          <a:noFill/>
        </p:spPr>
        <p:txBody>
          <a:bodyPr vert="horz" wrap="square" lIns="0" tIns="0" rIns="0" bIns="0" rtlCol="0" anchor="ctr" anchorCtr="0">
            <a:spAutoFit/>
          </a:bodyPr>
          <a:lstStyle/>
          <a:p>
            <a:pPr algn="ctr"/>
            <a:r>
              <a:rPr lang="en-US" sz="1100" b="1" spc="-6">
                <a:solidFill>
                  <a:schemeClr val="bg1"/>
                </a:solidFill>
                <a:latin typeface="Calibri" panose="020F0502020204030204" pitchFamily="34" charset="0"/>
              </a:rPr>
              <a:t>GKIDS 2.0</a:t>
            </a:r>
          </a:p>
        </p:txBody>
      </p:sp>
      <p:sp>
        <p:nvSpPr>
          <p:cNvPr id="271" name="Date Placeholder 270">
            <a:extLst>
              <a:ext uri="{FF2B5EF4-FFF2-40B4-BE49-F238E27FC236}">
                <a16:creationId xmlns:a16="http://schemas.microsoft.com/office/drawing/2014/main" id="{AFFA5298-390A-4DAC-9B07-3FED69FD56A6}"/>
              </a:ext>
            </a:extLst>
          </p:cNvPr>
          <p:cNvSpPr>
            <a:spLocks noGrp="1"/>
          </p:cNvSpPr>
          <p:nvPr>
            <p:ph type="dt" sz="half" idx="10"/>
          </p:nvPr>
        </p:nvSpPr>
        <p:spPr/>
        <p:txBody>
          <a:bodyPr/>
          <a:lstStyle/>
          <a:p>
            <a:fld id="{37ABDD4D-8239-439B-B8D2-2C206E154EE6}" type="datetime1">
              <a:rPr lang="en-US" smtClean="0"/>
              <a:t>8/21/2019</a:t>
            </a:fld>
            <a:endParaRPr lang="en-US"/>
          </a:p>
        </p:txBody>
      </p:sp>
      <p:sp>
        <p:nvSpPr>
          <p:cNvPr id="272" name="Slide Number Placeholder 271">
            <a:extLst>
              <a:ext uri="{FF2B5EF4-FFF2-40B4-BE49-F238E27FC236}">
                <a16:creationId xmlns:a16="http://schemas.microsoft.com/office/drawing/2014/main" id="{55601575-0B3D-4E60-A08D-0F848807A728}"/>
              </a:ext>
            </a:extLst>
          </p:cNvPr>
          <p:cNvSpPr>
            <a:spLocks noGrp="1"/>
          </p:cNvSpPr>
          <p:nvPr>
            <p:ph type="sldNum" sz="quarter" idx="12"/>
          </p:nvPr>
        </p:nvSpPr>
        <p:spPr/>
        <p:txBody>
          <a:bodyPr/>
          <a:lstStyle/>
          <a:p>
            <a:fld id="{48F63A3B-78C7-47BE-AE5E-E10140E04643}" type="slidenum">
              <a:rPr lang="en-US" smtClean="0"/>
              <a:pPr/>
              <a:t>9</a:t>
            </a:fld>
            <a:endParaRPr lang="en-US"/>
          </a:p>
        </p:txBody>
      </p:sp>
      <p:sp>
        <p:nvSpPr>
          <p:cNvPr id="269" name="Text Placeholder 268">
            <a:extLst>
              <a:ext uri="{FF2B5EF4-FFF2-40B4-BE49-F238E27FC236}">
                <a16:creationId xmlns:a16="http://schemas.microsoft.com/office/drawing/2014/main" id="{890D7EB8-0DA3-45B7-9667-B62D495F4697}"/>
              </a:ext>
            </a:extLst>
          </p:cNvPr>
          <p:cNvSpPr>
            <a:spLocks noGrp="1"/>
          </p:cNvSpPr>
          <p:nvPr>
            <p:ph type="body" sz="quarter" idx="13"/>
          </p:nvPr>
        </p:nvSpPr>
        <p:spPr>
          <a:xfrm>
            <a:off x="895350" y="588117"/>
            <a:ext cx="7920038" cy="424732"/>
          </a:xfrm>
        </p:spPr>
        <p:txBody>
          <a:bodyPr/>
          <a:lstStyle/>
          <a:p>
            <a:r>
              <a:rPr lang="en-US" sz="2400"/>
              <a:t>Visualizing the State Testing Windows – Yearlong</a:t>
            </a:r>
          </a:p>
        </p:txBody>
      </p:sp>
    </p:spTree>
    <p:custDataLst>
      <p:tags r:id="rId1"/>
    </p:custDataLst>
    <p:extLst>
      <p:ext uri="{BB962C8B-B14F-4D97-AF65-F5344CB8AC3E}">
        <p14:creationId xmlns:p14="http://schemas.microsoft.com/office/powerpoint/2010/main" val="3569567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3LTE3VDIzOjU5OjAwIiwiRm9ybWF0IjoiTU1NIiwiVHlwZSI6MiwiQXV0b0RhdGVSYW5nZSI6dHJ1ZSwiV29ya2luZ0RheXMiOjEyNywiVG9kYXlNYXJrZXJUZXh0IjoiVG9kYXkiLCJBdXRvU2NhbGVUeXBlIjp0cnVlfSwiTWlsZXN0b25lcyI6W3siJGlkIjoiMTI4IiwiRGF0ZSI6IjIwMTktMDgtMjN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yLjAsIlBhZGRpbmciOnsiJHJlZiI6IjU4In0sIlNoYXBlU3R5bGUiOnsiJGlkIjoiMTMxIiwiTWFyZ2luIjp7IiRyZWYiOiI2MCJ9LCJQYWRkaW5nIjp7IiRyZWYiOiI2MSJ9LCJCYWNrZ3JvdW5kIjp7IiRpZCI6IjEzMiIsIkNvbG9yIjp7IiRpZCI6IjEzMyIsIkEiOjI1NSwiUiI6MTEyLCJHIjoxNzMsIkIiOjcxfX0sIklzVmlzaWJsZSI6dHJ1ZSwiV2lkdGgiOjE4LjAsIkhlaWdodCI6MjAuMCwiQm9yZGVyU3R5bGUiOnsiJGlkIjoiMTM0IiwiTGluZUNvbG9yIjp7IiRyZWYiOiI2NSJ9LCJMaW5lV2VpZ2h0IjowLjAsIkxpbmVUeXBlIjowLCJQYXJlbnRTdHlsZSI6bnVsbH0sIlBhcmVudFN0eWxlIjpudWxsfSwiVGl0bGVTdHlsZSI6eyIkaWQiOiIxMzUiLCJGb250U2V0dGluZ3MiOnsiJGlkIjoiMTM2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zNyIsIkxpbmVDb2xvciI6bnVsbCwiTGluZVdlaWdodCI6MC4wLCJMaW5lVHlwZSI6MCwiUGFyZW50U3R5bGUiOm51bGx9LCJQYXJlbnRTdHlsZSI6bnVsbH0sIkRhdGVTdHlsZSI6eyIkaWQiOiIxMzgiLCJGb250U2V0dGluZ3MiOnsiJGlkIjoiMTM5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DAiLCJMaW5lQ29sb3IiOm51bGwsIkxpbmVXZWlnaHQiOjAuMCwiTGluZVR5cGUiOjAsIlBhcmVudFN0eWxlIjpudWxsfSwiUGFyZW50U3R5bGUiOm51bGx9LCJEYXRlRm9ybWF0Ijp7IiRyZWYiOiI4MSJ9LCJJc1Zpc2libGUiOnRydWUsIlBhcmVudFN0eWxlIjpudWxsfSwiSW5kZXgiOjksIlBlcmNlbnRhZ2VDb21wbGV0ZSI6bnVsbCwiUG9zaXRpb24iOnsiUmF0aW8iOjAuMCwiSXNDdXN0b20iOmZhbHNlfSwiRGF0ZUZvcm1hdCI6eyIkcmVmIjoiODEifSwiSWQiOiJhMzVlODE0Yi04Nzc1LTRhY2EtYTYyNi04OGFmNDNjMWFhYjgiLCJJbXBvcnRJZCI6bnVsbCwiVGl0bGUiOiJBdWd1c3QgMjAxOSBFT0MgTU0iLCJOb3RlIjpudWxsLCJIeXBlcmxpbmsiOm51bGwsIklzQ2hhbmdlZCI6ZmFsc2UsIklzTmV3IjpmYWxzZX0seyIkaWQiOiIxNDEiLCJEYXRlIjoiMjAxOS0wOS0yMFQyMzo1OTowMFoiLCJTdHlsZSI6eyIkaWQiOiIxNDIiLCJTaGFwZSI6MiwiQ29ubmVjdG9yTWFyZ2luIjp7IiRyZWYiOiI1NCJ9LCJDb25uZWN0b3JTdHlsZSI6eyIkaWQiOiIxNDMiLCJMaW5lQ29sb3IiOnsiJHJlZiI6IjU2In0sIkxpbmVXZWlnaHQiOjEuMCwiTGluZVR5cGUiOjAsIlBhcmVudFN0eWxlIjpudWxs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xMTIsIkciOjE3MywiQiI6NzF9fSwiSXNWaXNpYmxlIjp0cnVlLCJXaWR0aCI6MTguMCwiSGVpZ2h0IjoyMC4wLCJCb3JkZXJTdHlsZSI6eyIkaWQiOiIxNDciLCJMaW5lQ29sb3IiOnsiJHJlZiI6IjY1In0sIkxpbmVXZWlnaHQiOjAuMCwiTGluZVR5cGUiOjAsIlBhcmVudFN0eWxlIjpudWxsfSwiUGFyZW50U3R5bGUiOm51bGx9LCJUaXRsZVN0eWxlIjp7IiRpZCI6IjE0OCIsIkZvbnRTZXR0aW5ncyI6eyIkaWQiOiIxNDk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UwIiwiTGluZUNvbG9yIjpudWxsLCJMaW5lV2VpZ2h0IjowLjAsIkxpbmVUeXBlIjowLCJQYXJlbnRTdHlsZSI6bnVsbH0sIlBhcmVudFN0eWxlIjpudWxsfSwiRGF0ZVN0eWxlIjp7IiRpZCI6IjE1MSIsIkZvbnRTZXR0aW5ncyI6eyIkaWQiOiIxNTI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1MyIsIkxpbmVDb2xvciI6bnVsbCwiTGluZVdlaWdodCI6MC4wLCJMaW5lVHlwZSI6MCwiUGFyZW50U3R5bGUiOm51bGx9LCJQYXJlbnRTdHlsZSI6bnVsbH0sIkRhdGVGb3JtYXQiOnsiJHJlZiI6IjgxIn0sIklzVmlzaWJsZSI6dHJ1ZSwiUGFyZW50U3R5bGUiOm51bGx9LCJJbmRleCI6MTAsIlBlcmNlbnRhZ2VDb21wbGV0ZSI6bnVsbCwiUG9zaXRpb24iOnsiUmF0aW8iOjAuMCwiSXNDdXN0b20iOmZhbHNlfSwiRGF0ZUZvcm1hdCI6eyIkcmVmIjoiODEifSwiSWQiOiIxZDI1NGY3OS0zODY0LTRjNDEtOTFjMS1jMjI1OTUwNWM5NmUiLCJJbXBvcnRJZCI6bnVsbCwiVGl0bGUiOiJTZXB0ZW1iZXIgMjAxOSBFT0MgTU0iLCJOb3RlIjpudWxsLCJIeXBlcmxpbmsiOm51bGwsIklzQ2hhbmdlZCI6ZmFsc2UsIklzTmV3IjpmYWxzZX0seyIkaWQiOiIxNTQiLCJEYXRlIjoiMjAxOS0xMC0xOFQyMzo1OTowMFoiLCJTdHlsZSI6eyIkaWQiOiIxNTUiLCJTaGFwZSI6MiwiQ29ubmVjdG9yTWFyZ2luIjp7IiRyZWYiOiI1NCJ9LCJDb25uZWN0b3JTdHlsZSI6eyIkaWQiOiIxNTYiLCJMaW5lQ29sb3IiOnsiJHJlZiI6IjU2In0sIkxpbmVXZWlnaHQiOjEuMCwiTGluZVR5cGUiOjAsIlBhcmVudFN0eWxlIjpudWxsfSwiSXNCZWxvd1RpbWViYW5kIjpmYWxzZSwiSGlkZURhdGUiOmZhbHNlLCJTaGFwZVNpemUiOjEsIlNwYWNpbmciOjIuMCwiUGFkZGluZyI6eyIkcmVmIjoiNTgifSwiU2hhcGVTdHlsZSI6eyIkaWQiOiIxNTciLCJNYXJnaW4iOnsiJHJlZiI6IjYwIn0sIlBhZGRpbmciOnsiJHJlZiI6IjYxIn0sIkJhY2tncm91bmQiOnsiJGlkIjoiMTU4IiwiQ29sb3IiOnsiJGlkIjoiMTU5IiwiQSI6MjU1LCJSIjoxMTIsIkciOjE3MywiQiI6NzF9fSwiSXNWaXNpYmxlIjp0cnVlLCJXaWR0aCI6MTguMCwiSGVpZ2h0IjoyMC4wLCJCb3JkZXJTdHlsZSI6eyIkaWQiOiIxNjAiLCJMaW5lQ29sb3IiOnsiJHJlZiI6IjY1In0sIkxpbmVXZWlnaHQiOjAuMCwiTGluZVR5cGUiOjAsIlBhcmVudFN0eWxlIjpudWxsfSwiUGFyZW50U3R5bGUiOm51bGx9LCJUaXRsZVN0eWxlIjp7IiRpZCI6IjE2MSIsIkZvbnRTZXR0aW5ncyI6eyIkaWQiOiIxNjI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YzIiwiTGluZUNvbG9yIjpudWxsLCJMaW5lV2VpZ2h0IjowLjAsIkxpbmVUeXBlIjowLCJQYXJlbnRTdHlsZSI6bnVsbH0sIlBhcmVudFN0eWxlIjpudWxsfSwiRGF0ZVN0eWxlIjp7IiRpZCI6IjE2NCIsIkZvbnRTZXR0aW5ncyI6eyIkaWQiOiIxNjU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2NiIsIkxpbmVDb2xvciI6bnVsbCwiTGluZVdlaWdodCI6MC4wLCJMaW5lVHlwZSI6MCwiUGFyZW50U3R5bGUiOm51bGx9LCJQYXJlbnRTdHlsZSI6bnVsbH0sIkRhdGVGb3JtYXQiOnsiJHJlZiI6IjgxIn0sIklzVmlzaWJsZSI6dHJ1ZSwiUGFyZW50U3R5bGUiOm51bGx9LCJJbmRleCI6MTEsIlBlcmNlbnRhZ2VDb21wbGV0ZSI6bnVsbCwiUG9zaXRpb24iOnsiUmF0aW8iOjAuMCwiSXNDdXN0b20iOmZhbHNlfSwiRGF0ZUZvcm1hdCI6eyIkcmVmIjoiODEifSwiSWQiOiJjMGUzY2ZiNS1mNGQ1LTQ3Y2ItYTQyOC00MjdkOGE1MmFkMjkiLCJJbXBvcnRJZCI6bnVsbCwiVGl0bGUiOiJPY3RvYmVyIDIwMTkgRU9DIE1NIiwiTm90ZSI6bnVsbCwiSHlwZXJsaW5rIjpudWxsLCJJc0NoYW5nZWQiOmZhbHNlLCJJc05ldyI6ZmFsc2V9LHsiJGlkIjoiMTY3IiwiRGF0ZSI6IjIwMTktMTEtMTVUMjM6NTk6MDBaIiwiU3R5bGUiOnsiJGlkIjoiMTY4IiwiU2hhcGUiOjIsIkNvbm5lY3Rvck1hcmdpbiI6eyIkcmVmIjoiNTQifSwiQ29ubmVjdG9yU3R5bGUiOnsiJGlkIjoiMTY5IiwiTGluZUNvbG9yIjp7IiRyZWYiOiI1NiJ9LCJMaW5lV2VpZ2h0IjoxLjAsIkxpbmVUeXBlIjowLCJQYXJlbnRTdHlsZSI6bnVsbH0sIklzQmVsb3dUaW1lYmFuZCI6ZmFsc2UsIkhpZGVEYXRlIjpmYWxzZSwiU2hhcGVTaXplIjoxLCJTcGFjaW5nIjoyLjAsIlBhZGRpbmciOnsiJHJlZiI6IjU4In0sIlNoYXBlU3R5bGUiOnsiJGlkIjoiMTcwIiwiTWFyZ2luIjp7IiRyZWYiOiI2MCJ9LCJQYWRkaW5nIjp7IiRyZWYiOiI2MSJ9LCJCYWNrZ3JvdW5kIjp7IiRpZCI6IjE3MSIsIkNvbG9yIjp7IiRpZCI6IjE3MiIsIkEiOjI1NSwiUiI6MTEyLCJHIjoxNzMsIkIiOjcxfX0sIklzVmlzaWJsZSI6dHJ1ZSwiV2lkdGgiOjE4LjAsIkhlaWdodCI6MjAuMCwiQm9yZGVyU3R5bGUiOnsiJGlkIjoiMTczIiwiTGluZUNvbG9yIjp7IiRyZWYiOiI2NSJ9LCJMaW5lV2VpZ2h0IjowLjAsIkxpbmVUeXBlIjowLCJQYXJlbnRTdHlsZSI6bnVsbH0sIlBhcmVudFN0eWxlIjpudWxsfSwiVGl0bGVTdHlsZSI6eyIkaWQiOiIxNzQiLCJGb250U2V0dGluZ3MiOnsiJGlkIjoiMTc1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NiIsIkxpbmVDb2xvciI6bnVsbCwiTGluZVdlaWdodCI6MC4wLCJMaW5lVHlwZSI6MCwiUGFyZW50U3R5bGUiOm51bGx9LCJQYXJlbnRTdHlsZSI6bnVsbH0sIkRhdGVTdHlsZSI6eyIkaWQiOiIxNzciLCJGb250U2V0dGluZ3MiOnsiJGlkIjoiMTc4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zk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OWM1MDBkYTMtZmU2YS00MDdmLThhYjQtZWUwNDMwNzY4MWRlIiwiSW1wb3J0SWQiOm51bGwsIlRpdGxlIjoiTm92ZW1iZXIgMjAxOSBFT0MgTU0iLCJOb3RlIjpudWxsLCJIeXBlcmxpbmsiOm51bGwsIklzQ2hhbmdlZCI6ZmFsc2UsIklzTmV3IjpmYWxzZX0seyIkaWQiOiIxODAiLCJEYXRlIjoiMjAyMC0wMS0yNFQyMzo1OTowMFoiLCJTdHlsZSI6eyIkaWQiOiIxODEiLCJTaGFwZSI6MiwiQ29ubmVjdG9yTWFyZ2luIjp7IiRyZWYiOiI1NCJ9LCJDb25uZWN0b3JTdHlsZSI6eyIkaWQiOiIxODIiLCJMaW5lQ29sb3IiOnsiJHJlZiI6IjU2In0sIkxpbmVXZWlnaHQiOjEuMCwiTGluZVR5cGUiOjAsIlBhcmVudFN0eWxlIjpudWxsfSwiSXNCZWxvd1RpbWViYW5kIjpmYWxzZSwiSGlkZURhdGUiOmZhbHNlLCJTaGFwZVNpemUiOjEsIlNwYWNpbmciOjIuMCwiUGFkZGluZyI6eyIkcmVmIjoiNTgifSwiU2hhcGVTdHlsZSI6eyIkaWQiOiIxODMiLCJNYXJnaW4iOnsiJHJlZiI6IjYwIn0sIlBhZGRpbmciOnsiJHJlZiI6IjYxIn0sIkJhY2tncm91bmQiOnsiJGlkIjoiMTg0IiwiQ29sb3IiOnsiJGlkIjoiMTg1IiwiQSI6MjU1LCJSIjoxMTIsIkciOjE3MywiQiI6NzF9fSwiSXNWaXNpYmxlIjp0cnVlLCJXaWR0aCI6MTguMCwiSGVpZ2h0IjoyMC4wLCJCb3JkZXJTdHlsZSI6eyIkaWQiOiIxODYiLCJMaW5lQ29sb3IiOnsiJHJlZiI6IjY1In0sIkxpbmVXZWlnaHQiOjAuMCwiTGluZVR5cGUiOjAsIlBhcmVudFN0eWxlIjpudWxsfSwiUGFyZW50U3R5bGUiOm51bGx9LCJUaXRsZVN0eWxlIjp7IiRpZCI6IjE4NyIsIkZvbnRTZXR0aW5ncyI6eyIkaWQiOiIxODg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g5IiwiTGluZUNvbG9yIjpudWxsLCJMaW5lV2VpZ2h0IjowLjAsIkxpbmVUeXBlIjowLCJQYXJlbnRTdHlsZSI6bnVsbH0sIlBhcmVudFN0eWxlIjpudWxsfSwiRGF0ZVN0eWxlIjp7IiRpZCI6IjE5MCIsIkZvbnRTZXR0aW5ncyI6eyIkaWQiOiIxOT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5MiIsIkxpbmVDb2xvciI6bnVsbCwiTGluZVdlaWdodCI6MC4wLCJMaW5lVHlwZSI6MCwiUGFyZW50U3R5bGUiOm51bGx9LCJQYXJlbnRTdHlsZSI6bnVsbH0sIkRhdGVGb3JtYXQiOnsiJHJlZiI6IjgxIn0sIklzVmlzaWJsZSI6dHJ1ZSwiUGFyZW50U3R5bGUiOm51bGx9LCJJbmRleCI6MTMsIlBlcmNlbnRhZ2VDb21wbGV0ZSI6bnVsbCwiUG9zaXRpb24iOnsiUmF0aW8iOjAuMCwiSXNDdXN0b20iOmZhbHNlfSwiRGF0ZUZvcm1hdCI6eyIkcmVmIjoiODEifSwiSWQiOiI3YzJkOWE1Ni0wNmFkLTQzYjYtOTU3My0xZmNmM2I5ZjQ5MWIiLCJJbXBvcnRJZCI6bnVsbCwiVGl0bGUiOiJKYW51YXJ5IDIwMjAgRU9DIE1NIiwiTm90ZSI6bnVsbCwiSHlwZXJsaW5rIjpudWxsLCJJc0NoYW5nZWQiOmZhbHNlLCJJc05ldyI6ZmFsc2V9LHsiJGlkIjoiMTkzIiwiRGF0ZSI6IjIwMjAtMDItMjFUMjM6NTk6MDBa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TEyLCJHIjoxNzMsIkIiOjcx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E0LCJQZXJjZW50YWdlQ29tcGxldGUiOm51bGwsIlBvc2l0aW9uIjp7IlJhdGlvIjowLjAsIklzQ3VzdG9tIjpmYWxzZX0sIkRhdGVGb3JtYXQiOnsiJHJlZiI6IjgxIn0sIklkIjoiZTkxMTc1MGEtOGVmNi00NWZmLThkZGEtNDkwZmZiMTE2YWRkIiwiSW1wb3J0SWQiOm51bGwsIlRpdGxlIjoiRmVicnVhcnkgMjAyMCBFT0MgTU0iLCJOb3RlIjpudWxsLCJIeXBlcmxpbmsiOm51bGwsIklzQ2hhbmdlZCI6ZmFsc2UsIklzTmV3IjpmYWxzZX0seyIkaWQiOiIyMDYiLCJEYXRlIjoiMjAyMC0wMy0yMFQyMzo1OTowMFoiLCJTdHlsZSI6eyIkaWQiOiIyMDciLCJTaGFwZSI6MiwiQ29ubmVjdG9yTWFyZ2luIjp7IiRyZWYiOiI1NCJ9LCJDb25uZWN0b3JTdHlsZSI6eyIkaWQiOiIyMDgiLCJMaW5lQ29sb3IiOnsiJHJlZiI6IjU2In0sIkxpbmVXZWlnaHQiOjEuMCwiTGluZVR5cGUiOjAsIlBhcmVudFN0eWxlIjpudWxs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xMTIsIkciOjE3MywiQiI6NzF9fSwiSXNWaXNpYmxlIjp0cnVlLCJXaWR0aCI6MTguMCwiSGVpZ2h0IjoyMC4wLCJCb3JkZXJTdHlsZSI6eyIkaWQiOiIyMTIiLCJMaW5lQ29sb3IiOnsiJHJlZiI6IjY1In0sIkxpbmVXZWlnaHQiOjAuMCwiTGluZVR5cGUiOjAsIlBhcmVudFN0eWxlIjpudWxsfSwiUGFyZW50U3R5bGUiOm51bGx9LCJUaXRsZVN0eWxlIjp7IiRpZCI6IjIxMyIsIkZvbnRTZXR0aW5ncyI6eyIkaWQiOiIyMTQ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OCIsIkxpbmVDb2xvciI6bnVsbCwiTGluZVdlaWdodCI6MC4wLCJMaW5lVHlwZSI6MCwiUGFyZW50U3R5bGUiOm51bGx9LCJQYXJlbnRTdHlsZSI6bnVsbH0sIkRhdGVGb3JtYXQiOnsiJHJlZiI6IjgxIn0sIklzVmlzaWJsZSI6dHJ1ZSwiUGFyZW50U3R5bGUiOm51bGx9LCJJbmRleCI6MTUsIlBlcmNlbnRhZ2VDb21wbGV0ZSI6bnVsbCwiUG9zaXRpb24iOnsiUmF0aW8iOjAuMCwiSXNDdXN0b20iOmZhbHNlfSwiRGF0ZUZvcm1hdCI6eyIkcmVmIjoiODEifSwiSWQiOiI3ZTg2NTkwZC04YTA2LTRlNDktYmZmZi1jNGFhZWZjMWM5MDQiLCJJbXBvcnRJZCI6bnVsbCwiVGl0bGUiOiJNYXJjaCAyMDIwIEVPQyBNTSIsIk5vdGUiOm51bGwsIkh5cGVybGluayI6bnVsbCwiSXNDaGFuZ2VkIjpmYWxzZSwiSXNOZXciOmZhbHNlfV0sIlRhc2tzIjpbeyIkaWQiOiIyMTkiLCJHcm91cE5hbWUiOm51bGwsIlN0YXJ0RGF0ZSI6IjIwMTktMTEtMThUMjM6NTk6MDBaIiwiRW5kRGF0ZSI6IjIwMjAtMDEtMDhUMjM6NTk6MDBaIiwiUGVyY2VudGFnZUNvbXBsZXRlIjpudWxsLCJTdHlsZSI6eyIkaWQiOiIyMjAiLCJTaGFwZSI6MSwiU2hhcGVUaGlja25lc3MiOjEsIkR1cmF0aW9uRm9ybWF0IjowLCJJbmNsdWRlTm9uV29ya2luZ0RheXNJbkR1cmF0aW9uIjpmYWxzZSwiUGVyY2VudGFnZUNvbXBsZXRlU3R5bGUiOnsiJGlkIjoiMjIxIiwiRm9udFNldHRpbmdzIjp7IiRpZCI6IjIyM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jIzIiwiTGluZUNvbG9yIjpudWxsLCJMaW5lV2VpZ2h0IjowLjAsIkxpbmVUeXBlIjowLCJQYXJlbnRTdHlsZSI6bnVsbH0sIlBhcmVudFN0eWxlIjpudWxsfSwiRHVyYXRpb25TdHlsZSI6eyIkaWQiOiIyMjQiLCJGb250U2V0dGluZ3MiOnsiJGlkIjoiMjI1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yMjYiLCJMaW5lQ29sb3IiOm51bGwsIkxpbmVXZWlnaHQiOjAuMCwiTGluZVR5cGUiOjAsIlBhcmVudFN0eWxlIjpudWxsfSwiUGFyZW50U3R5bGUiOm51bGx9LCJIb3Jpem9udGFsQ29ubmVjdG9yU3R5bGUiOnsiJGlkIjoiMjI3IiwiTGluZUNvbG9yIjp7IiRyZWYiOiI5OCJ9LCJMaW5lV2VpZ2h0IjoxLjAsIkxpbmVUeXBlIjowLCJQYXJlbnRTdHlsZSI6bnVsbH0sIlZlcnRpY2FsQ29ubmVjdG9yU3R5bGUiOnsiJGlkIjoiMjI4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yOSIsIk1hcmdpbiI6eyIkcmVmIjoiMTA0In0sIlBhZGRpbmciOnsiJHJlZiI6IjEwNSJ9LCJCYWNrZ3JvdW5kIjp7IiRpZCI6IjIzMCIsIkNvbG9yIjp7IiRpZCI6IjIzMSIsIkEiOjI1NSwiUiI6MTEyLCJHIjoxNzMsIkIiOjcxfX0sIklzVmlzaWJsZSI6dHJ1ZSwiV2lkdGgiOjAuMCwiSGVpZ2h0IjoxNi4wLCJCb3JkZXJTdHlsZSI6eyIkaWQiOiIyMzIiLCJMaW5lQ29sb3IiOnsiJHJlZiI6IjEwOSJ9LCJMaW5lV2VpZ2h0IjowLjAsIkxpbmVUeXBlIjowLCJQYXJlbnRTdHlsZSI6bnVsbH0sIlBhcmVudFN0eWxlIjpudWxsfSwiVGl0bGVTdHlsZSI6eyIkaWQiOiIyMzMiLCJGb250U2V0dGluZ3MiOnsiJGlkIjoiMjM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yMzUiLCJMaW5lQ29sb3IiOm51bGwsIkxpbmVXZWlnaHQiOjAuMCwiTGluZVR5cGUiOjAsIlBhcmVudFN0eWxlIjpudWxsfSwiUGFyZW50U3R5bGUiOm51bGx9LCJEYXRlU3R5bGUiOnsiJGlkIjoiMjM2IiwiRm9udFNldHRpbmdzIjp7IiRpZCI6IjIz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IzOCIsIkxpbmVDb2xvciI6bnVsbCwiTGluZVdlaWdodCI6MC4wLCJMaW5lVHlwZSI6MCwiUGFyZW50U3R5bGUiOm51bGx9LCJQYXJlbnRTdHlsZSI6bnVsbH0sIkRhdGVGb3JtYXQiOnsiJHJlZiI6IjEyNSJ9LCJJc1Zpc2libGUiOnRydWUsIlBhcmVudFN0eWxlIjpudWxsfSwiSW5kZXgiOjEsIlNtYXJ0RHVyYXRpb25BY3RpdmF0ZWQiOmZhbHNlLCJEYXRlRm9ybWF0Ijp7IiRyZWYiOiIxMjUifSwiSWQiOiI3ZmUzM2Q4NS03OThhLTQyODUtYjk4MS00ZmViN2I5ODM4MGUiLCJJbXBvcnRJZCI6bnVsbCwiVGl0bGUiOiJXaW50ZXIgMjAxOSBFT0MiLCJOb3RlIjpudWxsLCJIeXBlcmxpbmsiOm51bGwsIklzQ2hhbmdlZCI6ZmFsc2UsIklzTmV3IjpmYWxzZX0seyIkaWQiOiIyMzkiLCJHcm91cE5hbWUiOm51bGwsIlN0YXJ0RGF0ZSI6IjIwMjAtMDEtMTVUMDA6MDA6MDBaIiwiRW5kRGF0ZSI6IjIwMjAtMDMtMDZUMjM6NTk6MDBaIiwiUGVyY2VudGFnZUNvbXBsZXRlIjpudWxsLCJTdHlsZSI6eyIkaWQiOiIyNDAiLCJTaGFwZSI6MSwiU2hhcGVUaGlja25lc3MiOjEsIkR1cmF0aW9uRm9ybWF0IjowLCJJbmNsdWRlTm9uV29ya2luZ0RheXNJbkR1cmF0aW9uIjpmYWxzZSwiUGVyY2VudGFnZUNvbXBsZXRlU3R5bGUiOnsiJGlkIjoiMjQxIiwiRm9udFNldHRpbmdzIjp7IiRpZCI6IjI0MiIsIkZvbnRTaXplIjoxMCwiRm9udE5hbWUiOiJDYWxpYnJpIiwiSXNCb2xkIjpmYWxzZSwiSXNJdGFsaWMiOmZhbHNlLCJJc1VuZGVybGluZWQiOmZhbHNlLCJQYXJlbnRTdHlsZSI6bnVsbH0sIkF1dG9TaXplIjowLCJGb3JlZ3JvdW5kIjp7IiRpZCI6IjI0MyIsIkNvbG9yIjp7IiRyZWYiOiI4NiJ9fSwiTWF4V2lkdGgiOjIwMC4wLCJNYXhIZWlnaHQiOiJJbmZpbml0eSIsIlNtYXJ0Rm9yZWdyb3VuZElzQWN0aXZlIjpmYWxzZSwiSG9yaXpvbnRhbEFsaWdubWVudCI6MCwiVmVydGljYWxBbGlnbm1lbnQiOjAsIlNtYXJ0Rm9yZWdyb3VuZCI6bnVsbCwiQmFja2dyb3VuZEZpbGxUeXBlIjowLCJNYXJnaW4iOnsiJGlkIjoiMjQ0IiwiVG9wIjowLCJMZWZ0IjowLCJSaWdodCI6MCwiQm90dG9tIjowfSwiUGFkZGluZyI6eyIkaWQiOiIyNDUiLCJUb3AiOjAsIkxlZnQiOjAsIlJpZ2h0IjowLCJCb3R0b20iOjB9LCJCYWNrZ3JvdW5kIjp7IiRyZWYiOiI4OSJ9LCJJc1Zpc2libGUiOnRydWUsIldpZHRoIjowLjAsIkhlaWdodCI6MC4wLCJCb3JkZXJTdHlsZSI6eyIkaWQiOiIyNDYiLCJMaW5lQ29sb3IiOm51bGwsIkxpbmVXZWlnaHQiOjAuMCwiTGluZVR5cGUiOjAsIlBhcmVudFN0eWxlIjpudWxsfSwiUGFyZW50U3R5bGUiOm51bGx9LCJEdXJhdGlvblN0eWxlIjp7IiRpZCI6IjI0NyIsIkZvbnRTZXR0aW5ncyI6eyIkaWQiOiIyNDgiLCJGb250U2l6ZSI6MTAsIkZvbnROYW1lIjoiQ2FsaWJyaSIsIklzQm9sZCI6ZmFsc2UsIklzSXRhbGljIjpmYWxzZSwiSXNVbmRlcmxpbmVkIjpmYWxzZSwiUGFyZW50U3R5bGUiOm51bGx9LCJBdXRvU2l6ZSI6MCwiRm9yZWdyb3VuZCI6eyIkaWQiOiIyNDkiLCJDb2xvciI6eyIkcmVmIjoiOTMifX0sIk1heFdpZHRoIjoyMDAuMCwiTWF4SGVpZ2h0IjoiSW5maW5pdHkiLCJTbWFydEZvcmVncm91bmRJc0FjdGl2ZSI6ZmFsc2UsIkhvcml6b250YWxBbGlnbm1lbnQiOjAsIlZlcnRpY2FsQWxpZ25tZW50IjowLCJTbWFydEZvcmVncm91bmQiOm51bGwsIkJhY2tncm91bmRGaWxsVHlwZSI6MCwiTWFyZ2luIjp7IiRpZCI6IjI1MCIsIlRvcCI6MCwiTGVmdCI6MCwiUmlnaHQiOjAsIkJvdHRvbSI6MH0sIlBhZGRpbmciOnsiJGlkIjoiMjUxIiwiVG9wIjowLCJMZWZ0IjowLCJSaWdodCI6MCwiQm90dG9tIjowfSwiQmFja2dyb3VuZCI6eyIkcmVmIjoiOTYifSwiSXNWaXNpYmxlIjp0cnVlLCJXaWR0aCI6MC4wLCJIZWlnaHQiOjAuMCwiQm9yZGVyU3R5bGUiOnsiJGlkIjoiMjUyIiwiTGluZUNvbG9yIjpudWxsLCJMaW5lV2VpZ2h0IjowLjAsIkxpbmVUeXBlIjowLCJQYXJlbnRTdHlsZSI6bnVsbH0sIlBhcmVudFN0eWxlIjpudWxsfSwiSG9yaXpvbnRhbENvbm5lY3RvclN0eWxlIjp7IiRpZCI6IjI1MyIsIkxpbmVDb2xvciI6eyIkcmVmIjoiOTgifSwiTGluZVdlaWdodCI6MS4wLCJMaW5lVHlwZSI6MCwiUGFyZW50U3R5bGUiOm51bGx9LCJWZXJ0aWNhbENvbm5lY3RvclN0eWxlIjp7IiRpZCI6IjI1N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yNTUiLCJNYXJnaW4iOnsiJGlkIjoiMjU2IiwiVG9wIjowLCJMZWZ0Ijo0LCJSaWdodCI6NCwiQm90dG9tIjowfSwiUGFkZGluZyI6eyIkaWQiOiIyNTciLCJUb3AiOjAsIkxlZnQiOjAsIlJpZ2h0IjowLCJCb3R0b20iOjB9LCJCYWNrZ3JvdW5kIjp7IiRpZCI6IjI1OCIsIkNvbG9yIjp7IiRpZCI6IjI1OSIsIkEiOjI1NSwiUiI6MTY5LCJHIjoxOTIsIkIiOjE0MH19LCJJc1Zpc2libGUiOnRydWUsIldpZHRoIjowLjAsIkhlaWdodCI6MTYuMCwiQm9yZGVyU3R5bGUiOnsiJGlkIjoiMjYwIiwiTGluZUNvbG9yIjp7IiRyZWYiOiIxMDkifSwiTGluZVdlaWdodCI6MC4wLCJMaW5lVHlwZSI6MCwiUGFyZW50U3R5bGUiOm51bGx9LCJQYXJlbnRTdHlsZSI6bnVsbH0sIlRpdGxlU3R5bGUiOnsiJGlkIjoiMjYxIiwiRm9udFNldHRpbmdzIjp7IiRpZCI6IjI2MiIsIkZvbnRTaXplIjoxMSwiRm9udE5hbWUiOiJDYWxpYnJpIiwiSXNCb2xkIjp0cnVlLCJJc0l0YWxpYyI6ZmFsc2UsIklzVW5kZXJsaW5lZCI6ZmFsc2UsIlBhcmVudFN0eWxlIjpudWxsfSwiQXV0b1NpemUiOjAsIkZvcmVncm91bmQiOnsiJGlkIjoiMjYzIiwiQ29sb3IiOnsiJHJlZiI6IjExNCJ9fSwiTWF4V2lkdGgiOjk2MC4wLCJNYXhIZWlnaHQiOiJJbmZpbml0eSIsIlNtYXJ0Rm9yZWdyb3VuZElzQWN0aXZlIjpmYWxzZSwiSG9yaXpvbnRhbEFsaWdubWVudCI6MSwiVmVydGljYWxBbGlnbm1lbnQiOjAsIlNtYXJ0Rm9yZWdyb3VuZCI6bnVsbCwiQmFja2dyb3VuZEZpbGxUeXBlIjowLCJNYXJnaW4iOnsiJGlkIjoiMjY0IiwiVG9wIjowLCJMZWZ0IjowLCJSaWdodCI6MCwiQm90dG9tIjowfSwiUGFkZGluZyI6eyIkaWQiOiIyNjUiLCJUb3AiOjAsIkxlZnQiOjAsIlJpZ2h0IjowLCJCb3R0b20iOjB9LCJCYWNrZ3JvdW5kIjp7IiRyZWYiOiIxMTcifSwiSXNWaXNpYmxlIjp0cnVlLCJXaWR0aCI6MC4wLCJIZWlnaHQiOjAuMCwiQm9yZGVyU3R5bGUiOnsiJGlkIjoiMjY2IiwiTGluZUNvbG9yIjpudWxsLCJMaW5lV2VpZ2h0IjowLjAsIkxpbmVUeXBlIjowLCJQYXJlbnRTdHlsZSI6bnVsbH0sIlBhcmVudFN0eWxlIjpudWxsfSwiRGF0ZVN0eWxlIjp7IiRpZCI6IjI2NyIsIkZvbnRTZXR0aW5ncyI6eyIkaWQiOiIyNjgiLCJGb250U2l6ZSI6MTAsIkZvbnROYW1lIjoiQ2FsaWJyaSIsIklzQm9sZCI6ZmFsc2UsIklzSXRhbGljIjpmYWxzZSwiSXNVbmRlcmxpbmVkIjpmYWxzZSwiUGFyZW50U3R5bGUiOm51bGx9LCJBdXRvU2l6ZSI6MCwiRm9yZWdyb3VuZCI6eyIkaWQiOiIyNjkiLCJDb2xvciI6eyIkcmVmIjoiMTIxIn19LCJNYXhXaWR0aCI6MjAwLjAsIk1heEhlaWdodCI6IkluZmluaXR5IiwiU21hcnRGb3JlZ3JvdW5kSXNBY3RpdmUiOmZhbHNlLCJIb3Jpem9udGFsQWxpZ25tZW50IjowLCJWZXJ0aWNhbEFsaWdubWVudCI6MCwiU21hcnRGb3JlZ3JvdW5kIjpudWxsLCJCYWNrZ3JvdW5kRmlsbFR5cGUiOjAsIk1hcmdpbiI6eyIkaWQiOiIyNzAiLCJUb3AiOjAsIkxlZnQiOjAsIlJpZ2h0IjowLCJCb3R0b20iOjB9LCJQYWRkaW5nIjp7IiRpZCI6IjI3MSIsIlRvcCI6MCwiTGVmdCI6MCwiUmlnaHQiOjAsIkJvdHRvbSI6MH0sIkJhY2tncm91bmQiOnsiJHJlZiI6IjEyNCJ9LCJJc1Zpc2libGUiOnRydWUsIldpZHRoIjowLjAsIkhlaWdodCI6MC4wLCJCb3JkZXJTdHlsZSI6eyIkaWQiOiIyNzIiLCJMaW5lQ29sb3IiOm51bGwsIkxpbmVXZWlnaHQiOjAuMCwiTGluZVR5cGUiOjAsIlBhcmVudFN0eWxlIjpudWxsfSwiUGFyZW50U3R5bGUiOm51bGx9LCJEYXRlRm9ybWF0Ijp7IiRpZCI6IjI3M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jczIn0sIklkIjoiNThhZDM2OGUtNjk4Ny00NjM0LThjMTEtNTMzZjI2YzI0NzRmIiwiSW1wb3J0SWQiOm51bGwsIlRpdGxlIjoiQUNDRVNTIGZvciBFTHMgMi4wIiwiTm90ZSI6bnVsbCwiSHlwZXJsaW5rIjpudWxsLCJJc0NoYW5nZWQiOmZhbHNlLCJJc05ldyI6ZmFsc2V9LHsiJGlkIjoiMjc0IiwiR3JvdXBOYW1lIjpudWxsLCJTdGFydERhdGUiOiIyMDIwLTAzLTIzVDAwOjAwOjAwWiIsIkVuZERhdGUiOiIyMDIwLTA1LTAxVDIzOjU5OjAwWiIsIlBlcmNlbnRhZ2VDb21wbGV0ZSI6bnVsbCwiU3R5bGUiOnsiJGlkIjoiMjc1IiwiU2hhcGUiOjEsIlNoYXBlVGhpY2tuZXNzIjoxLCJEdXJhdGlvbkZvcm1hdCI6MCwiSW5jbHVkZU5vbldvcmtpbmdEYXlzSW5EdXJhdGlvbiI6ZmFsc2UsIlBlcmNlbnRhZ2VDb21wbGV0ZVN0eWxlIjp7IiRpZCI6IjI3NiIsIkZvbnRTZXR0aW5ncyI6eyIkaWQiOiIyNzciLCJGb250U2l6ZSI6MTAsIkZvbnROYW1lIjoiQ2FsaWJyaSIsIklzQm9sZCI6ZmFsc2UsIklzSXRhbGljIjpmYWxzZSwiSXNVbmRlcmxpbmVkIjpmYWxzZSwiUGFyZW50U3R5bGUiOm51bGx9LCJBdXRvU2l6ZSI6MCwiRm9yZWdyb3VuZCI6eyIkaWQiOiIyNzgiLCJDb2xvciI6eyIkcmVmIjoiODYifX0sIk1heFdpZHRoIjoyMDAuMCwiTWF4SGVpZ2h0IjoiSW5maW5pdHkiLCJTbWFydEZvcmVncm91bmRJc0FjdGl2ZSI6ZmFsc2UsIkhvcml6b250YWxBbGlnbm1lbnQiOjAsIlZlcnRpY2FsQWxpZ25tZW50IjowLCJTbWFydEZvcmVncm91bmQiOm51bGwsIkJhY2tncm91bmRGaWxsVHlwZSI6MCwiTWFyZ2luIjp7IiRpZCI6IjI3OSIsIlRvcCI6MCwiTGVmdCI6MCwiUmlnaHQiOjAsIkJvdHRvbSI6MH0sIlBhZGRpbmciOnsiJGlkIjoiMjgwIiwiVG9wIjowLCJMZWZ0IjowLCJSaWdodCI6MCwiQm90dG9tIjowfSwiQmFja2dyb3VuZCI6eyIkcmVmIjoiODkifSwiSXNWaXNpYmxlIjp0cnVlLCJXaWR0aCI6MC4wLCJIZWlnaHQiOjAuMCwiQm9yZGVyU3R5bGUiOnsiJGlkIjoiMjgxIiwiTGluZUNvbG9yIjpudWxsLCJMaW5lV2VpZ2h0IjowLjAsIkxpbmVUeXBlIjowLCJQYXJlbnRTdHlsZSI6bnVsbH0sIlBhcmVudFN0eWxlIjpudWxsfSwiRHVyYXRpb25TdHlsZSI6eyIkaWQiOiIyODIiLCJGb250U2V0dGluZ3MiOnsiJGlkIjoiMjgzIiwiRm9udFNpemUiOjEwLCJGb250TmFtZSI6IkNhbGlicmkiLCJJc0JvbGQiOmZhbHNlLCJJc0l0YWxpYyI6ZmFsc2UsIklzVW5kZXJsaW5lZCI6ZmFsc2UsIlBhcmVudFN0eWxlIjpudWxsfSwiQXV0b1NpemUiOjAsIkZvcmVncm91bmQiOnsiJGlkIjoiMjg0IiwiQ29sb3IiOnsiJHJlZiI6IjkzIn19LCJNYXhXaWR0aCI6MjAwLjAsIk1heEhlaWdodCI6IkluZmluaXR5IiwiU21hcnRGb3JlZ3JvdW5kSXNBY3RpdmUiOmZhbHNlLCJIb3Jpem9udGFsQWxpZ25tZW50IjowLCJWZXJ0aWNhbEFsaWdubWVudCI6MCwiU21hcnRGb3JlZ3JvdW5kIjpudWxsLCJCYWNrZ3JvdW5kRmlsbFR5cGUiOjAsIk1hcmdpbiI6eyIkaWQiOiIyODUiLCJUb3AiOjAsIkxlZnQiOjAsIlJpZ2h0IjowLCJCb3R0b20iOjB9LCJQYWRkaW5nIjp7IiRpZCI6IjI4NiIsIlRvcCI6MCwiTGVmdCI6MCwiUmlnaHQiOjAsIkJvdHRvbSI6MH0sIkJhY2tncm91bmQiOnsiJHJlZiI6Ijk2In0sIklzVmlzaWJsZSI6dHJ1ZSwiV2lkdGgiOjAuMCwiSGVpZ2h0IjowLjAsIkJvcmRlclN0eWxlIjp7IiRpZCI6IjI4NyIsIkxpbmVDb2xvciI6bnVsbCwiTGluZVdlaWdodCI6MC4wLCJMaW5lVHlwZSI6MCwiUGFyZW50U3R5bGUiOm51bGx9LCJQYXJlbnRTdHlsZSI6bnVsbH0sIkhvcml6b250YWxDb25uZWN0b3JTdHlsZSI6eyIkaWQiOiIyODgiLCJMaW5lQ29sb3IiOnsiJHJlZiI6Ijk4In0sIkxpbmVXZWlnaHQiOjEuMCwiTGluZVR5cGUiOjAsIlBhcmVudFN0eWxlIjpudWxsfSwiVmVydGljYWxDb25uZWN0b3JTdHlsZSI6eyIkaWQiOiIyODk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kwIiwiTWFyZ2luIjp7IiRpZCI6IjI5MSIsIlRvcCI6MCwiTGVmdCI6NCwiUmlnaHQiOjQsIkJvdHRvbSI6MH0sIlBhZGRpbmciOnsiJGlkIjoiMjkyIiwiVG9wIjowLCJMZWZ0IjowLCJSaWdodCI6MCwiQm90dG9tIjowfSwiQmFja2dyb3VuZCI6eyIkaWQiOiIyOTMiLCJDb2xvciI6eyIkaWQiOiIyOTQiLCJBIjoyNTUsIlIiOjIzNywiRyI6MTI1LCJCIjo0OX19LCJJc1Zpc2libGUiOnRydWUsIldpZHRoIjowLjAsIkhlaWdodCI6MTYuMCwiQm9yZGVyU3R5bGUiOnsiJGlkIjoiMjk1IiwiTGluZUNvbG9yIjp7IiRyZWYiOiIxMDkifSwiTGluZVdlaWdodCI6MC4wLCJMaW5lVHlwZSI6MCwiUGFyZW50U3R5bGUiOm51bGx9LCJQYXJlbnRTdHlsZSI6bnVsbH0sIlRpdGxlU3R5bGUiOnsiJGlkIjoiMjk2IiwiRm9udFNldHRpbmdzIjp7IiRpZCI6IjI5NyIsIkZvbnRTaXplIjoxMSwiRm9udE5hbWUiOiJDYWxpYnJpIiwiSXNCb2xkIjp0cnVlLCJJc0l0YWxpYyI6ZmFsc2UsIklzVW5kZXJsaW5lZCI6ZmFsc2UsIlBhcmVudFN0eWxlIjpudWxsfSwiQXV0b1NpemUiOjAsIkZvcmVncm91bmQiOnsiJGlkIjoiMjk4IiwiQ29sb3IiOnsiJHJlZiI6IjExNCJ9fSwiTWF4V2lkdGgiOjk2MC4wLCJNYXhIZWlnaHQiOiJJbmZpbml0eSIsIlNtYXJ0Rm9yZWdyb3VuZElzQWN0aXZlIjpmYWxzZSwiSG9yaXpvbnRhbEFsaWdubWVudCI6MSwiVmVydGljYWxBbGlnbm1lbnQiOjAsIlNtYXJ0Rm9yZWdyb3VuZCI6bnVsbCwiQmFja2dyb3VuZEZpbGxUeXBlIjowLCJNYXJnaW4iOnsiJGlkIjoiMjk5IiwiVG9wIjowLCJMZWZ0IjowLCJSaWdodCI6MCwiQm90dG9tIjowfSwiUGFkZGluZyI6eyIkaWQiOiIzMDAiLCJUb3AiOjAsIkxlZnQiOjAsIlJpZ2h0IjowLCJCb3R0b20iOjB9LCJCYWNrZ3JvdW5kIjp7IiRyZWYiOiIxMTcifSwiSXNWaXNpYmxlIjp0cnVlLCJXaWR0aCI6MC4wLCJIZWlnaHQiOjAuMCwiQm9yZGVyU3R5bGUiOnsiJGlkIjoiMzAxIiwiTGluZUNvbG9yIjpudWxsLCJMaW5lV2VpZ2h0IjowLjAsIkxpbmVUeXBlIjowLCJQYXJlbnRTdHlsZSI6bnVsbH0sIlBhcmVudFN0eWxlIjpudWxsfSwiRGF0ZVN0eWxlIjp7IiRpZCI6IjMwMiIsIkZvbnRTZXR0aW5ncyI6eyIkaWQiOiIzMDMiLCJGb250U2l6ZSI6MTAsIkZvbnROYW1lIjoiQ2FsaWJyaSIsIklzQm9sZCI6ZmFsc2UsIklzSXRhbGljIjpmYWxzZSwiSXNVbmRlcmxpbmVkIjpmYWxzZSwiUGFyZW50U3R5bGUiOm51bGx9LCJBdXRvU2l6ZSI6MCwiRm9yZWdyb3VuZCI6eyIkaWQiOiIzMDQiLCJDb2xvciI6eyIkcmVmIjoiMTIxIn19LCJNYXhXaWR0aCI6MjAwLjAsIk1heEhlaWdodCI6IkluZmluaXR5IiwiU21hcnRGb3JlZ3JvdW5kSXNBY3RpdmUiOmZhbHNlLCJIb3Jpem9udGFsQWxpZ25tZW50IjowLCJWZXJ0aWNhbEFsaWdubWVudCI6MCwiU21hcnRGb3JlZ3JvdW5kIjpudWxsLCJCYWNrZ3JvdW5kRmlsbFR5cGUiOjAsIk1hcmdpbiI6eyIkaWQiOiIzMDUiLCJUb3AiOjAsIkxlZnQiOjAsIlJpZ2h0IjowLCJCb3R0b20iOjB9LCJQYWRkaW5nIjp7IiRpZCI6IjMwNiIsIlRvcCI6MCwiTGVmdCI6MCwiUmlnaHQiOjAsIkJvdHRvbSI6MH0sIkJhY2tncm91bmQiOnsiJHJlZiI6IjEyNCJ9LCJJc1Zpc2libGUiOnRydWUsIldpZHRoIjowLjAsIkhlaWdodCI6MC4wLCJCb3JkZXJTdHlsZSI6eyIkaWQiOiIzMDciLCJMaW5lQ29sb3IiOm51bGwsIkxpbmVXZWlnaHQiOjAuMCwiTGluZVR5cGUiOjAsIlBhcmVudFN0eWxlIjpudWxsfSwiUGFyZW50U3R5bGUiOm51bGx9LCJEYXRlRm9ybWF0Ijp7IiRpZCI6IjMwOC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zA4In0sIklkIjoiZTE0M2M4MjItMTZkOS00OTAxLThhMDYtZDRiMmI2M2ZlYzkwIiwiSW1wb3J0SWQiOm51bGwsIlRpdGxlIjoiU3ByaW5nIDIwMjAgR0FBIDIuMCIsIk5vdGUiOm51bGwsIkh5cGVybGluayI6bnVsbCwiSXNDaGFuZ2VkIjpmYWxzZSwiSXNOZXciOmZhbHNlfSx7IiRpZCI6IjMwOSIsIkdyb3VwTmFtZSI6bnVsbCwiU3RhcnREYXRlIjoiMjAyMC0wNC0wNlQwMDowMDowMFoiLCJFbmREYXRlIjoiMjAyMC0wNS0xNVQyMzo1OTowMFoiLCJQZXJjZW50YWdlQ29tcGxldGUiOm51bGwsIlN0eWxlIjp7IiRpZCI6IjMxMCIsIlNoYXBlIjoxLCJTaGFwZVRoaWNrbmVzcyI6MSwiRHVyYXRpb25Gb3JtYXQiOjAsIkluY2x1ZGVOb25Xb3JraW5nRGF5c0luRHVyYXRpb24iOmZhbHNlLCJQZXJjZW50YWdlQ29tcGxldGVTdHlsZSI6eyIkaWQiOiIzMTEiLCJGb250U2V0dGluZ3MiOnsiJGlkIjoiMzEyIiwiRm9udFNpemUiOjEwLCJGb250TmFtZSI6IkNhbGlicmkiLCJJc0JvbGQiOmZhbHNlLCJJc0l0YWxpYyI6ZmFsc2UsIklzVW5kZXJsaW5lZCI6ZmFsc2UsIlBhcmVudFN0eWxlIjpudWxsfSwiQXV0b1NpemUiOjAsIkZvcmVncm91bmQiOnsiJGlkIjoiMzEzIiwiQ29sb3IiOnsiJHJlZiI6Ijg2In19LCJNYXhXaWR0aCI6MjAwLjAsIk1heEhlaWdodCI6IkluZmluaXR5IiwiU21hcnRGb3JlZ3JvdW5kSXNBY3RpdmUiOmZhbHNlLCJIb3Jpem9udGFsQWxpZ25tZW50IjowLCJWZXJ0aWNhbEFsaWdubWVudCI6MCwiU21hcnRGb3JlZ3JvdW5kIjpudWxsLCJCYWNrZ3JvdW5kRmlsbFR5cGUiOjAsIk1hcmdpbiI6eyIkaWQiOiIzMTQiLCJUb3AiOjAsIkxlZnQiOjAsIlJpZ2h0IjowLCJCb3R0b20iOjB9LCJQYWRkaW5nIjp7IiRpZCI6IjMxNSIsIlRvcCI6MCwiTGVmdCI6MCwiUmlnaHQiOjAsIkJvdHRvbSI6MH0sIkJhY2tncm91bmQiOnsiJHJlZiI6Ijg5In0sIklzVmlzaWJsZSI6dHJ1ZSwiV2lkdGgiOjAuMCwiSGVpZ2h0IjowLjAsIkJvcmRlclN0eWxlIjp7IiRpZCI6IjMxNiIsIkxpbmVDb2xvciI6bnVsbCwiTGluZVdlaWdodCI6MC4wLCJMaW5lVHlwZSI6MCwiUGFyZW50U3R5bGUiOm51bGx9LCJQYXJlbnRTdHlsZSI6bnVsbH0sIkR1cmF0aW9uU3R5bGUiOnsiJGlkIjoiMzE3IiwiRm9udFNldHRpbmdzIjp7IiRpZCI6IjMxOCIsIkZvbnRTaXplIjoxMCwiRm9udE5hbWUiOiJDYWxpYnJpIiwiSXNCb2xkIjpmYWxzZSwiSXNJdGFsaWMiOmZhbHNlLCJJc1VuZGVybGluZWQiOmZhbHNlLCJQYXJlbnRTdHlsZSI6bnVsbH0sIkF1dG9TaXplIjowLCJGb3JlZ3JvdW5kIjp7IiRpZCI6IjMxOSIsIkNvbG9yIjp7IiRyZWYiOiI5MyJ9fSwiTWF4V2lkdGgiOjIwMC4wLCJNYXhIZWlnaHQiOiJJbmZpbml0eSIsIlNtYXJ0Rm9yZWdyb3VuZElzQWN0aXZlIjpmYWxzZSwiSG9yaXpvbnRhbEFsaWdubWVudCI6MCwiVmVydGljYWxBbGlnbm1lbnQiOjAsIlNtYXJ0Rm9yZWdyb3VuZCI6bnVsbCwiQmFja2dyb3VuZEZpbGxUeXBlIjowLCJNYXJnaW4iOnsiJGlkIjoiMzIwIiwiVG9wIjowLCJMZWZ0IjowLCJSaWdodCI6MCwiQm90dG9tIjowfSwiUGFkZGluZyI6eyIkaWQiOiIzMjEiLCJUb3AiOjAsIkxlZnQiOjAsIlJpZ2h0IjowLCJCb3R0b20iOjB9LCJCYWNrZ3JvdW5kIjp7IiRyZWYiOiI5NiJ9LCJJc1Zpc2libGUiOnRydWUsIldpZHRoIjowLjAsIkhlaWdodCI6MC4wLCJCb3JkZXJTdHlsZSI6eyIkaWQiOiIzMjIiLCJMaW5lQ29sb3IiOm51bGwsIkxpbmVXZWlnaHQiOjAuMCwiTGluZVR5cGUiOjAsIlBhcmVudFN0eWxlIjpudWxsfSwiUGFyZW50U3R5bGUiOm51bGx9LCJIb3Jpem9udGFsQ29ubmVjdG9yU3R5bGUiOnsiJGlkIjoiMzIzIiwiTGluZUNvbG9yIjp7IiRyZWYiOiI5OCJ9LCJMaW5lV2VpZ2h0IjoxLjAsIkxpbmVUeXBlIjowLCJQYXJlbnRTdHlsZSI6bnVsbH0sIlZlcnRpY2FsQ29ubmVjdG9yU3R5bGUiOnsiJGlkIjoiMzI0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yNSIsIk1hcmdpbiI6eyIkaWQiOiIzMjYiLCJUb3AiOjAsIkxlZnQiOjQsIlJpZ2h0Ijo0LCJCb3R0b20iOjB9LCJQYWRkaW5nIjp7IiRpZCI6IjMyNyIsIlRvcCI6MCwiTGVmdCI6MCwiUmlnaHQiOjAsIkJvdHRvbSI6MH0sIkJhY2tncm91bmQiOnsiJGlkIjoiMzI4IiwiQ29sb3IiOnsiJGlkIjoiMzI5IiwiQSI6MjU1LCJSIjo2OCwiRyI6MTE0LCJCIjoxOTZ9fSwiSXNWaXNpYmxlIjp0cnVlLCJXaWR0aCI6MC4wLCJIZWlnaHQiOjE2LjAsIkJvcmRlclN0eWxlIjp7IiRpZCI6IjMzMCIsIkxpbmVDb2xvciI6eyIkcmVmIjoiMTA5In0sIkxpbmVXZWlnaHQiOjAuMCwiTGluZVR5cGUiOjAsIlBhcmVudFN0eWxlIjpudWxsfSwiUGFyZW50U3R5bGUiOm51bGx9LCJUaXRsZVN0eWxlIjp7IiRpZCI6IjMzMSIsIkZvbnRTZXR0aW5ncyI6eyIkaWQiOiIzMzIiLCJGb250U2l6ZSI6MTEsIkZvbnROYW1lIjoiQ2FsaWJyaSIsIklzQm9sZCI6dHJ1ZSwiSXNJdGFsaWMiOmZhbHNlLCJJc1VuZGVybGluZWQiOmZhbHNlLCJQYXJlbnRTdHlsZSI6bnVsbH0sIkF1dG9TaXplIjowLCJGb3JlZ3JvdW5kIjp7IiRpZCI6IjMzMyIsIkNvbG9yIjp7IiRyZWYiOiIxMTQifX0sIk1heFdpZHRoIjo5NjAuMCwiTWF4SGVpZ2h0IjoiSW5maW5pdHkiLCJTbWFydEZvcmVncm91bmRJc0FjdGl2ZSI6ZmFsc2UsIkhvcml6b250YWxBbGlnbm1lbnQiOjEsIlZlcnRpY2FsQWxpZ25tZW50IjowLCJTbWFydEZvcmVncm91bmQiOm51bGwsIkJhY2tncm91bmRGaWxsVHlwZSI6MCwiTWFyZ2luIjp7IiRpZCI6IjMzNCIsIlRvcCI6MCwiTGVmdCI6MCwiUmlnaHQiOjAsIkJvdHRvbSI6MH0sIlBhZGRpbmciOnsiJGlkIjoiMzM1IiwiVG9wIjowLCJMZWZ0IjowLCJSaWdodCI6MCwiQm90dG9tIjowfSwiQmFja2dyb3VuZCI6eyIkcmVmIjoiMTE3In0sIklzVmlzaWJsZSI6dHJ1ZSwiV2lkdGgiOjAuMCwiSGVpZ2h0IjowLjAsIkJvcmRlclN0eWxlIjp7IiRpZCI6IjMzNiIsIkxpbmVDb2xvciI6bnVsbCwiTGluZVdlaWdodCI6MC4wLCJMaW5lVHlwZSI6MCwiUGFyZW50U3R5bGUiOm51bGx9LCJQYXJlbnRTdHlsZSI6bnVsbH0sIkRhdGVTdHlsZSI6eyIkaWQiOiIzMzciLCJGb250U2V0dGluZ3MiOnsiJGlkIjoiMzM4IiwiRm9udFNpemUiOjEwLCJGb250TmFtZSI6IkNhbGlicmkiLCJJc0JvbGQiOmZhbHNlLCJJc0l0YWxpYyI6ZmFsc2UsIklzVW5kZXJsaW5lZCI6ZmFsc2UsIlBhcmVudFN0eWxlIjpudWxsfSwiQXV0b1NpemUiOjAsIkZvcmVncm91bmQiOnsiJGlkIjoiMzM5IiwiQ29sb3IiOnsiJHJlZiI6IjEyMSJ9fSwiTWF4V2lkdGgiOjIwMC4wLCJNYXhIZWlnaHQiOiJJbmZpbml0eSIsIlNtYXJ0Rm9yZWdyb3VuZElzQWN0aXZlIjpmYWxzZSwiSG9yaXpvbnRhbEFsaWdubWVudCI6MCwiVmVydGljYWxBbGlnbm1lbnQiOjAsIlNtYXJ0Rm9yZWdyb3VuZCI6bnVsbCwiQmFja2dyb3VuZEZpbGxUeXBlIjowLCJNYXJnaW4iOnsiJGlkIjoiMzQwIiwiVG9wIjowLCJMZWZ0IjowLCJSaWdodCI6MCwiQm90dG9tIjowfSwiUGFkZGluZyI6eyIkaWQiOiIzNDEiLCJUb3AiOjAsIkxlZnQiOjAsIlJpZ2h0IjowLCJCb3R0b20iOjB9LCJCYWNrZ3JvdW5kIjp7IiRyZWYiOiIxMjQifSwiSXNWaXNpYmxlIjp0cnVlLCJXaWR0aCI6MC4wLCJIZWlnaHQiOjAuMCwiQm9yZGVyU3R5bGUiOnsiJGlkIjoiMzQyIiwiTGluZUNvbG9yIjpudWxsLCJMaW5lV2VpZ2h0IjowLjAsIkxpbmVUeXBlIjowLCJQYXJlbnRTdHlsZSI6bnVsbH0sIlBhcmVudFN0eWxlIjpudWxsfSwiRGF0ZUZvcm1hdCI6eyIkaWQiOiIzND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M0MyJ9LCJJZCI6IjJkYTc2ZTQxLTQzYmEtNDZmYS05NzFiLTFlOWRhMWI5ZGZhNSIsIkltcG9ydElkIjpudWxsLCJUaXRsZSI6IlNwcmluZyAyMDIwIEVPRyIsIk5vdGUiOm51bGwsIkh5cGVybGluayI6bnVsbCwiSXNDaGFuZ2VkIjpmYWxzZSwiSXNOZXciOmZhbHNlfSx7IiRpZCI6IjM0NCIsIkdyb3VwTmFtZSI6bnVsbCwiU3RhcnREYXRlIjoiMjAyMC0wNC0yMFQwMDowMDowMFoiLCJFbmREYXRlIjoiMjAyMC0wNS0yOVQyMzo1OTowMFoiLCJQZXJjZW50YWdlQ29tcGxldGUiOm51bGwsIlN0eWxlIjp7IiRpZCI6IjM0NSIsIlNoYXBlIjoxLCJTaGFwZVRoaWNrbmVzcyI6MSwiRHVyYXRpb25Gb3JtYXQiOjAsIkluY2x1ZGVOb25Xb3JraW5nRGF5c0luRHVyYXRpb24iOmZhbHNlLCJQZXJjZW50YWdlQ29tcGxldGVTdHlsZSI6eyIkaWQiOiIzNDYiLCJGb250U2V0dGluZ3MiOnsiJGlkIjoiMzQ3IiwiRm9udFNpemUiOjEwLCJGb250TmFtZSI6IkNhbGlicmkiLCJJc0JvbGQiOmZhbHNlLCJJc0l0YWxpYyI6ZmFsc2UsIklzVW5kZXJsaW5lZCI6ZmFsc2UsIlBhcmVudFN0eWxlIjpudWxsfSwiQXV0b1NpemUiOjAsIkZvcmVncm91bmQiOnsiJGlkIjoiMzQ4IiwiQ29sb3IiOnsiJHJlZiI6Ijg2In19LCJNYXhXaWR0aCI6MjAwLjAsIk1heEhlaWdodCI6IkluZmluaXR5IiwiU21hcnRGb3JlZ3JvdW5kSXNBY3RpdmUiOmZhbHNlLCJIb3Jpem9udGFsQWxpZ25tZW50IjowLCJWZXJ0aWNhbEFsaWdubWVudCI6MCwiU21hcnRGb3JlZ3JvdW5kIjpudWxsLCJCYWNrZ3JvdW5kRmlsbFR5cGUiOjAsIk1hcmdpbiI6eyIkaWQiOiIzNDkiLCJUb3AiOjAsIkxlZnQiOjAsIlJpZ2h0IjowLCJCb3R0b20iOjB9LCJQYWRkaW5nIjp7IiRpZCI6IjM1MCIsIlRvcCI6MCwiTGVmdCI6MCwiUmlnaHQiOjAsIkJvdHRvbSI6MH0sIkJhY2tncm91bmQiOnsiJHJlZiI6Ijg5In0sIklzVmlzaWJsZSI6dHJ1ZSwiV2lkdGgiOjAuMCwiSGVpZ2h0IjowLjAsIkJvcmRlclN0eWxlIjp7IiRpZCI6IjM1MSIsIkxpbmVDb2xvciI6bnVsbCwiTGluZVdlaWdodCI6MC4wLCJMaW5lVHlwZSI6MCwiUGFyZW50U3R5bGUiOm51bGx9LCJQYXJlbnRTdHlsZSI6bnVsbH0sIkR1cmF0aW9uU3R5bGUiOnsiJGlkIjoiMzUyIiwiRm9udFNldHRpbmdzIjp7IiRpZCI6IjM1MyIsIkZvbnRTaXplIjoxMCwiRm9udE5hbWUiOiJDYWxpYnJpIiwiSXNCb2xkIjpmYWxzZSwiSXNJdGFsaWMiOmZhbHNlLCJJc1VuZGVybGluZWQiOmZhbHNlLCJQYXJlbnRTdHlsZSI6bnVsbH0sIkF1dG9TaXplIjowLCJGb3JlZ3JvdW5kIjp7IiRpZCI6IjM1NCIsIkNvbG9yIjp7IiRyZWYiOiI5MyJ9fSwiTWF4V2lkdGgiOjIwMC4wLCJNYXhIZWlnaHQiOiJJbmZpbml0eSIsIlNtYXJ0Rm9yZWdyb3VuZElzQWN0aXZlIjpmYWxzZSwiSG9yaXpvbnRhbEFsaWdubWVudCI6MCwiVmVydGljYWxBbGlnbm1lbnQiOjAsIlNtYXJ0Rm9yZWdyb3VuZCI6bnVsbCwiQmFja2dyb3VuZEZpbGxUeXBlIjowLCJNYXJnaW4iOnsiJGlkIjoiMzU1IiwiVG9wIjowLCJMZWZ0IjowLCJSaWdodCI6MCwiQm90dG9tIjowfSwiUGFkZGluZyI6eyIkaWQiOiIzNTYiLCJUb3AiOjAsIkxlZnQiOjAsIlJpZ2h0IjowLCJCb3R0b20iOjB9LCJCYWNrZ3JvdW5kIjp7IiRyZWYiOiI5NiJ9LCJJc1Zpc2libGUiOnRydWUsIldpZHRoIjowLjAsIkhlaWdodCI6MC4wLCJCb3JkZXJTdHlsZSI6eyIkaWQiOiIzNTciLCJMaW5lQ29sb3IiOm51bGwsIkxpbmVXZWlnaHQiOjAuMCwiTGluZVR5cGUiOjAsIlBhcmVudFN0eWxlIjpudWxsfSwiUGFyZW50U3R5bGUiOm51bGx9LCJIb3Jpem9udGFsQ29ubmVjdG9yU3R5bGUiOnsiJGlkIjoiMzU4IiwiTGluZUNvbG9yIjp7IiRyZWYiOiI5OCJ9LCJMaW5lV2VpZ2h0IjoxLjAsIkxpbmVUeXBlIjowLCJQYXJlbnRTdHlsZSI6bnVsbH0sIlZlcnRpY2FsQ29ubmVjdG9yU3R5bGUiOnsiJGlkIjoiMzU5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2MCIsIk1hcmdpbiI6eyIkaWQiOiIzNjEiLCJUb3AiOjAsIkxlZnQiOjQsIlJpZ2h0Ijo0LCJCb3R0b20iOjB9LCJQYWRkaW5nIjp7IiRpZCI6IjM2MiIsIlRvcCI6MCwiTGVmdCI6MCwiUmlnaHQiOjAsIkJvdHRvbSI6MH0sIkJhY2tncm91bmQiOnsiJGlkIjoiMzYzIiwiQ29sb3IiOnsiJGlkIjoiMzY0IiwiQSI6MjU1LCJSIjoxMTIsIkciOjE3MywiQiI6NzF9fSwiSXNWaXNpYmxlIjp0cnVlLCJXaWR0aCI6MC4wLCJIZWlnaHQiOjE2LjAsIkJvcmRlclN0eWxlIjp7IiRpZCI6IjM2NSIsIkxpbmVDb2xvciI6eyIkcmVmIjoiMTA5In0sIkxpbmVXZWlnaHQiOjAuMCwiTGluZVR5cGUiOjAsIlBhcmVudFN0eWxlIjpudWxsfSwiUGFyZW50U3R5bGUiOm51bGx9LCJUaXRsZVN0eWxlIjp7IiRpZCI6IjM2NiIsIkZvbnRTZXR0aW5ncyI6eyIkaWQiOiIzNjciLCJGb250U2l6ZSI6MTEsIkZvbnROYW1lIjoiQ2FsaWJyaSIsIklzQm9sZCI6dHJ1ZSwiSXNJdGFsaWMiOmZhbHNlLCJJc1VuZGVybGluZWQiOmZhbHNlLCJQYXJlbnRTdHlsZSI6bnVsbH0sIkF1dG9TaXplIjowLCJGb3JlZ3JvdW5kIjp7IiRpZCI6IjM2OCIsIkNvbG9yIjp7IiRyZWYiOiIxMTQifX0sIk1heFdpZHRoIjo5NjAuMCwiTWF4SGVpZ2h0IjoiSW5maW5pdHkiLCJTbWFydEZvcmVncm91bmRJc0FjdGl2ZSI6ZmFsc2UsIkhvcml6b250YWxBbGlnbm1lbnQiOjEsIlZlcnRpY2FsQWxpZ25tZW50IjowLCJTbWFydEZvcmVncm91bmQiOm51bGwsIkJhY2tncm91bmRGaWxsVHlwZSI6MCwiTWFyZ2luIjp7IiRpZCI6IjM2OSIsIlRvcCI6MCwiTGVmdCI6MCwiUmlnaHQiOjAsIkJvdHRvbSI6MH0sIlBhZGRpbmciOnsiJGlkIjoiMzcwIiwiVG9wIjowLCJMZWZ0IjowLCJSaWdodCI6MCwiQm90dG9tIjowfSwiQmFja2dyb3VuZCI6eyIkcmVmIjoiMTE3In0sIklzVmlzaWJsZSI6dHJ1ZSwiV2lkdGgiOjAuMCwiSGVpZ2h0IjowLjAsIkJvcmRlclN0eWxlIjp7IiRpZCI6IjM3MSIsIkxpbmVDb2xvciI6bnVsbCwiTGluZVdlaWdodCI6MC4wLCJMaW5lVHlwZSI6MCwiUGFyZW50U3R5bGUiOm51bGx9LCJQYXJlbnRTdHlsZSI6bnVsbH0sIkRhdGVTdHlsZSI6eyIkaWQiOiIzNzIiLCJGb250U2V0dGluZ3MiOnsiJGlkIjoiMzczIiwiRm9udFNpemUiOjEwLCJGb250TmFtZSI6IkNhbGlicmkiLCJJc0JvbGQiOmZhbHNlLCJJc0l0YWxpYyI6ZmFsc2UsIklzVW5kZXJsaW5lZCI6ZmFsc2UsIlBhcmVudFN0eWxlIjpudWxsfSwiQXV0b1NpemUiOjAsIkZvcmVncm91bmQiOnsiJGlkIjoiMzc0IiwiQ29sb3IiOnsiJHJlZiI6IjEyMSJ9fSwiTWF4V2lkdGgiOjIwMC4wLCJNYXhIZWlnaHQiOiJJbmZpbml0eSIsIlNtYXJ0Rm9yZWdyb3VuZElzQWN0aXZlIjpmYWxzZSwiSG9yaXpvbnRhbEFsaWdubWVudCI6MCwiVmVydGljYWxBbGlnbm1lbnQiOjAsIlNtYXJ0Rm9yZWdyb3VuZCI6bnVsbCwiQmFja2dyb3VuZEZpbGxUeXBlIjowLCJNYXJnaW4iOnsiJGlkIjoiMzc1IiwiVG9wIjowLCJMZWZ0IjowLCJSaWdodCI6MCwiQm90dG9tIjowfSwiUGFkZGluZyI6eyIkaWQiOiIzNzYiLCJUb3AiOjAsIkxlZnQiOjAsIlJpZ2h0IjowLCJCb3R0b20iOjB9LCJCYWNrZ3JvdW5kIjp7IiRyZWYiOiIxMjQifSwiSXNWaXNpYmxlIjp0cnVlLCJXaWR0aCI6MC4wLCJIZWlnaHQiOjAuMCwiQm9yZGVyU3R5bGUiOnsiJGlkIjoiMzc3IiwiTGluZUNvbG9yIjpudWxsLCJMaW5lV2VpZ2h0IjowLjAsIkxpbmVUeXBlIjowLCJQYXJlbnRTdHlsZSI6bnVsbH0sIlBhcmVudFN0eWxlIjpudWxsfSwiRGF0ZUZvcm1hdCI6eyIkaWQiOiIzNzg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M3OCJ9LCJJZCI6IjljZDExYjUyLWQzMDAtNGRhMy1hYzhiLTM3N2EwNWIwODUzZSIsIkltcG9ydElkIjpudWxsLCJUaXRsZSI6IlNwcmluZyAyMDIwIEVPQyIsIk5vdGUiOm51bGwsIkh5cGVybGluayI6bnVsbCwiSXNDaGFuZ2VkIjpmYWxzZSwiSXNOZXciOmZhbHNlfSx7IiRpZCI6IjM3OSIsIkdyb3VwTmFtZSI6bnVsbCwiU3RhcnREYXRlIjoiMjAyMC0wNS0xMVQwMDowMDowMFoiLCJFbmREYXRlIjoiMjAyMC0wNy0xN1QyMzo1OTowMFoiLCJQZXJjZW50YWdlQ29tcGxldGUiOm51bGwsIlN0eWxlIjp7IiRpZCI6IjM4MCIsIlNoYXBlIjoxLCJTaGFwZVRoaWNrbmVzcyI6MSwiRHVyYXRpb25Gb3JtYXQiOjAsIkluY2x1ZGVOb25Xb3JraW5nRGF5c0luRHVyYXRpb24iOmZhbHNlLCJQZXJjZW50YWdlQ29tcGxldGVTdHlsZSI6eyIkaWQiOiIzODEiLCJGb250U2V0dGluZ3MiOnsiJGlkIjoiMzgyIiwiRm9udFNpemUiOjEwLCJGb250TmFtZSI6IkNhbGlicmkiLCJJc0JvbGQiOmZhbHNlLCJJc0l0YWxpYyI6ZmFsc2UsIklzVW5kZXJsaW5lZCI6ZmFsc2UsIlBhcmVudFN0eWxlIjpudWxsfSwiQXV0b1NpemUiOjAsIkZvcmVncm91bmQiOnsiJGlkIjoiMzgzIiwiQ29sb3IiOnsiJHJlZiI6Ijg2In19LCJNYXhXaWR0aCI6MjAwLjAsIk1heEhlaWdodCI6IkluZmluaXR5IiwiU21hcnRGb3JlZ3JvdW5kSXNBY3RpdmUiOmZhbHNlLCJIb3Jpem9udGFsQWxpZ25tZW50IjowLCJWZXJ0aWNhbEFsaWdubWVudCI6MCwiU21hcnRGb3JlZ3JvdW5kIjpudWxsLCJCYWNrZ3JvdW5kRmlsbFR5cGUiOjAsIk1hcmdpbiI6eyIkaWQiOiIzODQiLCJUb3AiOjAsIkxlZnQiOjAsIlJpZ2h0IjowLCJCb3R0b20iOjB9LCJQYWRkaW5nIjp7IiRpZCI6IjM4NSIsIlRvcCI6MCwiTGVmdCI6MCwiUmlnaHQiOjAsIkJvdHRvbSI6MH0sIkJhY2tncm91bmQiOnsiJHJlZiI6Ijg5In0sIklzVmlzaWJsZSI6dHJ1ZSwiV2lkdGgiOjAuMCwiSGVpZ2h0IjowLjAsIkJvcmRlclN0eWxlIjp7IiRpZCI6IjM4NiIsIkxpbmVDb2xvciI6bnVsbCwiTGluZVdlaWdodCI6MC4wLCJMaW5lVHlwZSI6MCwiUGFyZW50U3R5bGUiOm51bGx9LCJQYXJlbnRTdHlsZSI6bnVsbH0sIkR1cmF0aW9uU3R5bGUiOnsiJGlkIjoiMzg3IiwiRm9udFNldHRpbmdzIjp7IiRpZCI6IjM4OCIsIkZvbnRTaXplIjoxMCwiRm9udE5hbWUiOiJDYWxpYnJpIiwiSXNCb2xkIjpmYWxzZSwiSXNJdGFsaWMiOmZhbHNlLCJJc1VuZGVybGluZWQiOmZhbHNlLCJQYXJlbnRTdHlsZSI6bnVsbH0sIkF1dG9TaXplIjowLCJGb3JlZ3JvdW5kIjp7IiRpZCI6IjM4OSIsIkNvbG9yIjp7IiRyZWYiOiI5MyJ9fSwiTWF4V2lkdGgiOjIwMC4wLCJNYXhIZWlnaHQiOiJJbmZpbml0eSIsIlNtYXJ0Rm9yZWdyb3VuZElzQWN0aXZlIjpmYWxzZSwiSG9yaXpvbnRhbEFsaWdubWVudCI6MCwiVmVydGljYWxBbGlnbm1lbnQiOjAsIlNtYXJ0Rm9yZWdyb3VuZCI6bnVsbCwiQmFja2dyb3VuZEZpbGxUeXBlIjowLCJNYXJnaW4iOnsiJGlkIjoiMzkwIiwiVG9wIjowLCJMZWZ0IjowLCJSaWdodCI6MCwiQm90dG9tIjowfSwiUGFkZGluZyI6eyIkaWQiOiIzOTEiLCJUb3AiOjAsIkxlZnQiOjAsIlJpZ2h0IjowLCJCb3R0b20iOjB9LCJCYWNrZ3JvdW5kIjp7IiRyZWYiOiI5NiJ9LCJJc1Zpc2libGUiOnRydWUsIldpZHRoIjowLjAsIkhlaWdodCI6MC4wLCJCb3JkZXJTdHlsZSI6eyIkaWQiOiIzOTIiLCJMaW5lQ29sb3IiOm51bGwsIkxpbmVXZWlnaHQiOjAuMCwiTGluZVR5cGUiOjAsIlBhcmVudFN0eWxlIjpudWxsfSwiUGFyZW50U3R5bGUiOm51bGx9LCJIb3Jpem9udGFsQ29ubmVjdG9yU3R5bGUiOnsiJGlkIjoiMzkzIiwiTGluZUNvbG9yIjp7IiRyZWYiOiI5OCJ9LCJMaW5lV2VpZ2h0IjoxLjAsIkxpbmVUeXBlIjowLCJQYXJlbnRTdHlsZSI6bnVsbH0sIlZlcnRpY2FsQ29ubmVjdG9yU3R5bGUiOnsiJGlkIjoiMzk0IiwiTGluZUNvbG9yIjp7IiRyZWYiOiIxMDEifSwiTGluZVdlaWdodCI6MC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5NSIsIk1hcmdpbiI6eyIkaWQiOiIzOTYiLCJUb3AiOjAsIkxlZnQiOjQsIlJpZ2h0Ijo0LCJCb3R0b20iOjB9LCJQYWRkaW5nIjp7IiRpZCI6IjM5NyIsIlRvcCI6MCwiTGVmdCI6MCwiUmlnaHQiOjAsIkJvdHRvbSI6MH0sIkJhY2tncm91bmQiOnsiJGlkIjoiMzk4IiwiQ29sb3IiOnsiJGlkIjoiMzk5IiwiQSI6MjU1LCJSIjo2OCwiRyI6MTE0LCJCIjoxOTZ9fSwiSXNWaXNpYmxlIjp0cnVlLCJXaWR0aCI6MC4wLCJIZWlnaHQiOjE2LjAsIkJvcmRlclN0eWxlIjp7IiRpZCI6IjQwMCIsIkxpbmVDb2xvciI6eyIkcmVmIjoiMTA5In0sIkxpbmVXZWlnaHQiOjAuMCwiTGluZVR5cGUiOjAsIlBhcmVudFN0eWxlIjpudWxsfSwiUGFyZW50U3R5bGUiOm51bGx9LCJUaXRsZVN0eWxlIjp7IiRpZCI6IjQwMSIsIkZvbnRTZXR0aW5ncyI6eyIkaWQiOiI0MDIiLCJGb250U2l6ZSI6MTEsIkZvbnROYW1lIjoiQ2FsaWJyaSIsIklzQm9sZCI6dHJ1ZSwiSXNJdGFsaWMiOmZhbHNlLCJJc1VuZGVybGluZWQiOmZhbHNlLCJQYXJlbnRTdHlsZSI6bnVsbH0sIkF1dG9TaXplIjowLCJGb3JlZ3JvdW5kIjp7IiRpZCI6IjQwMyIsIkNvbG9yIjp7IiRyZWYiOiIxMTQifX0sIk1heFdpZHRoIjo5NjAuMCwiTWF4SGVpZ2h0IjoiSW5maW5pdHkiLCJTbWFydEZvcmVncm91bmRJc0FjdGl2ZSI6ZmFsc2UsIkhvcml6b250YWxBbGlnbm1lbnQiOjEsIlZlcnRpY2FsQWxpZ25tZW50IjowLCJTbWFydEZvcmVncm91bmQiOm51bGwsIkJhY2tncm91bmRGaWxsVHlwZSI6MCwiTWFyZ2luIjp7IiRpZCI6IjQwNCIsIlRvcCI6MCwiTGVmdCI6MCwiUmlnaHQiOjAsIkJvdHRvbSI6MH0sIlBhZGRpbmciOnsiJGlkIjoiNDA1IiwiVG9wIjowLCJMZWZ0IjowLCJSaWdodCI6MCwiQm90dG9tIjowfSwiQmFja2dyb3VuZCI6eyIkcmVmIjoiMTE3In0sIklzVmlzaWJsZSI6dHJ1ZSwiV2lkdGgiOjAuMCwiSGVpZ2h0IjowLjAsIkJvcmRlclN0eWxlIjp7IiRpZCI6IjQwNiIsIkxpbmVDb2xvciI6bnVsbCwiTGluZVdlaWdodCI6MC4wLCJMaW5lVHlwZSI6MCwiUGFyZW50U3R5bGUiOm51bGx9LCJQYXJlbnRTdHlsZSI6bnVsbH0sIkRhdGVTdHlsZSI6eyIkaWQiOiI0MDciLCJGb250U2V0dGluZ3MiOnsiJGlkIjoiNDA4IiwiRm9udFNpemUiOjEwLCJGb250TmFtZSI6IkNhbGlicmkiLCJJc0JvbGQiOmZhbHNlLCJJc0l0YWxpYyI6ZmFsc2UsIklzVW5kZXJsaW5lZCI6ZmFsc2UsIlBhcmVudFN0eWxlIjpudWxsfSwiQXV0b1NpemUiOjAsIkZvcmVncm91bmQiOnsiJGlkIjoiNDA5IiwiQ29sb3IiOnsiJHJlZiI6IjEyMSJ9fSwiTWF4V2lkdGgiOjIwMC4wLCJNYXhIZWlnaHQiOiJJbmZpbml0eSIsIlNtYXJ0Rm9yZWdyb3VuZElzQWN0aXZlIjpmYWxzZSwiSG9yaXpvbnRhbEFsaWdubWVudCI6MCwiVmVydGljYWxBbGlnbm1lbnQiOjAsIlNtYXJ0Rm9yZWdyb3VuZCI6bnVsbCwiQmFja2dyb3VuZEZpbGxUeXBlIjowLCJNYXJnaW4iOnsiJGlkIjoiNDEwIiwiVG9wIjowLCJMZWZ0IjowLCJSaWdodCI6MCwiQm90dG9tIjowfSwiUGFkZGluZyI6eyIkaWQiOiI0MTEiLCJUb3AiOjAsIkxlZnQiOjAsIlJpZ2h0IjowLCJCb3R0b20iOjB9LCJCYWNrZ3JvdW5kIjp7IiRyZWYiOiIxMjQifSwiSXNWaXNpYmxlIjp0cnVlLCJXaWR0aCI6MC4wLCJIZWlnaHQiOjAuMCwiQm9yZGVyU3R5bGUiOnsiJGlkIjoiNDEyIiwiTGluZUNvbG9yIjpudWxsLCJMaW5lV2VpZ2h0IjowLjAsIkxpbmVUeXBlIjowLCJQYXJlbnRTdHlsZSI6bnVsbH0sIlBhcmVudFN0eWxlIjpudWxsfSwiRGF0ZUZvcm1hdCI6eyIkaWQiOiI0MT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QxMyJ9LCJJZCI6ImIyMDhkZjc3LThmY2UtNDIwNi04ZjkwLTJlZWJhMjUyYWQ1NCIsIkltcG9ydElkIjpudWxsLCJUaXRsZSI6IlN1bW1lciBSZXRlc3QgMjAyMCBFT0ciLCJOb3RlIjpudWxsLCJIeXBlcmxpbmsiOm51bGwsIklzQ2hhbmdlZCI6ZmFsc2UsIklzTmV3IjpmYWxzZX0seyIkaWQiOiI0MTQiLCJHcm91cE5hbWUiOm51bGwsIlN0YXJ0RGF0ZSI6IjIwMjAtMDYtMTVUMDA6MDA6MDBaIiwiRW5kRGF0ZSI6IjIwMjAtMDctMTdUMjM6NTk6MDBaIiwiUGVyY2VudGFnZUNvbXBsZXRlIjpudWxsLCJTdHlsZSI6eyIkaWQiOiI0MTUiLCJTaGFwZSI6MSwiU2hhcGVUaGlja25lc3MiOjEsIkR1cmF0aW9uRm9ybWF0IjowLCJJbmNsdWRlTm9uV29ya2luZ0RheXNJbkR1cmF0aW9uIjpmYWxzZSwiUGVyY2VudGFnZUNvbXBsZXRlU3R5bGUiOnsiJGlkIjoiNDE2IiwiRm9udFNldHRpbmdzIjp7IiRpZCI6IjQxNyIsIkZvbnRTaXplIjoxMCwiRm9udE5hbWUiOiJDYWxpYnJpIiwiSXNCb2xkIjpmYWxzZSwiSXNJdGFsaWMiOmZhbHNlLCJJc1VuZGVybGluZWQiOmZhbHNlLCJQYXJlbnRTdHlsZSI6bnVsbH0sIkF1dG9TaXplIjowLCJGb3JlZ3JvdW5kIjp7IiRpZCI6IjQxOCIsIkNvbG9yIjp7IiRyZWYiOiI4NiJ9fSwiTWF4V2lkdGgiOjIwMC4wLCJNYXhIZWlnaHQiOiJJbmZpbml0eSIsIlNtYXJ0Rm9yZWdyb3VuZElzQWN0aXZlIjpmYWxzZSwiSG9yaXpvbnRhbEFsaWdubWVudCI6MCwiVmVydGljYWxBbGlnbm1lbnQiOjAsIlNtYXJ0Rm9yZWdyb3VuZCI6bnVsbCwiQmFja2dyb3VuZEZpbGxUeXBlIjowLCJNYXJnaW4iOnsiJGlkIjoiNDE5IiwiVG9wIjowLCJMZWZ0IjowLCJSaWdodCI6MCwiQm90dG9tIjowfSwiUGFkZGluZyI6eyIkaWQiOiI0MjAiLCJUb3AiOjAsIkxlZnQiOjAsIlJpZ2h0IjowLCJCb3R0b20iOjB9LCJCYWNrZ3JvdW5kIjp7IiRyZWYiOiI4OSJ9LCJJc1Zpc2libGUiOnRydWUsIldpZHRoIjowLjAsIkhlaWdodCI6MC4wLCJCb3JkZXJTdHlsZSI6eyIkaWQiOiI0MjEiLCJMaW5lQ29sb3IiOm51bGwsIkxpbmVXZWlnaHQiOjAuMCwiTGluZVR5cGUiOjAsIlBhcmVudFN0eWxlIjpudWxsfSwiUGFyZW50U3R5bGUiOm51bGx9LCJEdXJhdGlvblN0eWxlIjp7IiRpZCI6IjQyMiIsIkZvbnRTZXR0aW5ncyI6eyIkaWQiOiI0MjMiLCJGb250U2l6ZSI6MTAsIkZvbnROYW1lIjoiQ2FsaWJyaSIsIklzQm9sZCI6ZmFsc2UsIklzSXRhbGljIjpmYWxzZSwiSXNVbmRlcmxpbmVkIjpmYWxzZSwiUGFyZW50U3R5bGUiOm51bGx9LCJBdXRvU2l6ZSI6MCwiRm9yZWdyb3VuZCI6eyIkaWQiOiI0MjQiLCJDb2xvciI6eyIkcmVmIjoiOTMifX0sIk1heFdpZHRoIjoyMDAuMCwiTWF4SGVpZ2h0IjoiSW5maW5pdHkiLCJTbWFydEZvcmVncm91bmRJc0FjdGl2ZSI6ZmFsc2UsIkhvcml6b250YWxBbGlnbm1lbnQiOjAsIlZlcnRpY2FsQWxpZ25tZW50IjowLCJTbWFydEZvcmVncm91bmQiOm51bGwsIkJhY2tncm91bmRGaWxsVHlwZSI6MCwiTWFyZ2luIjp7IiRpZCI6IjQyNSIsIlRvcCI6MCwiTGVmdCI6MCwiUmlnaHQiOjAsIkJvdHRvbSI6MH0sIlBhZGRpbmciOnsiJGlkIjoiNDI2IiwiVG9wIjowLCJMZWZ0IjowLCJSaWdodCI6MCwiQm90dG9tIjowfSwiQmFja2dyb3VuZCI6eyIkcmVmIjoiOTYifSwiSXNWaXNpYmxlIjp0cnVlLCJXaWR0aCI6MC4wLCJIZWlnaHQiOjAuMCwiQm9yZGVyU3R5bGUiOnsiJGlkIjoiNDI3IiwiTGluZUNvbG9yIjpudWxsLCJMaW5lV2VpZ2h0IjowLjAsIkxpbmVUeXBlIjowLCJQYXJlbnRTdHlsZSI6bnVsbH0sIlBhcmVudFN0eWxlIjpudWxsfSwiSG9yaXpvbnRhbENvbm5lY3RvclN0eWxlIjp7IiRpZCI6IjQyOCIsIkxpbmVDb2xvciI6eyIkcmVmIjoiOTgifSwiTGluZVdlaWdodCI6MS4wLCJMaW5lVHlwZSI6MCwiUGFyZW50U3R5bGUiOm51bGx9LCJWZXJ0aWNhbENvbm5lY3RvclN0eWxlIjp7IiRpZCI6IjQyOS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0MzAiLCJNYXJnaW4iOnsiJGlkIjoiNDMxIiwiVG9wIjowLCJMZWZ0Ijo0LCJSaWdodCI6NCwiQm90dG9tIjowfSwiUGFkZGluZyI6eyIkaWQiOiI0MzIiLCJUb3AiOjAsIkxlZnQiOjAsIlJpZ2h0IjowLCJCb3R0b20iOjB9LCJCYWNrZ3JvdW5kIjp7IiRpZCI6IjQzMyIsIkNvbG9yIjp7IiRpZCI6IjQzNCIsIkEiOjI1NSwiUiI6MTEyLCJHIjoxNzMsIkIiOjcxfX0sIklzVmlzaWJsZSI6dHJ1ZSwiV2lkdGgiOjAuMCwiSGVpZ2h0IjoxNi4wLCJCb3JkZXJTdHlsZSI6eyIkaWQiOiI0MzUiLCJMaW5lQ29sb3IiOnsiJHJlZiI6IjEwOSJ9LCJMaW5lV2VpZ2h0IjowLjAsIkxpbmVUeXBlIjowLCJQYXJlbnRTdHlsZSI6bnVsbH0sIlBhcmVudFN0eWxlIjpudWxsfSwiVGl0bGVTdHlsZSI6eyIkaWQiOiI0MzYiLCJGb250U2V0dGluZ3MiOnsiJGlkIjoiNDM3IiwiRm9udFNpemUiOjExLCJGb250TmFtZSI6IkNhbGlicmkiLCJJc0JvbGQiOnRydWUsIklzSXRhbGljIjpmYWxzZSwiSXNVbmRlcmxpbmVkIjpmYWxzZSwiUGFyZW50U3R5bGUiOm51bGx9LCJBdXRvU2l6ZSI6MCwiRm9yZWdyb3VuZCI6eyIkaWQiOiI0MzgiLCJDb2xvciI6eyIkcmVmIjoiMTE0In19LCJNYXhXaWR0aCI6OTYwLjAsIk1heEhlaWdodCI6IkluZmluaXR5IiwiU21hcnRGb3JlZ3JvdW5kSXNBY3RpdmUiOmZhbHNlLCJIb3Jpem9udGFsQWxpZ25tZW50IjoxLCJWZXJ0aWNhbEFsaWdubWVudCI6MCwiU21hcnRGb3JlZ3JvdW5kIjpudWxsLCJCYWNrZ3JvdW5kRmlsbFR5cGUiOjAsIk1hcmdpbiI6eyIkaWQiOiI0MzkiLCJUb3AiOjAsIkxlZnQiOjAsIlJpZ2h0IjowLCJCb3R0b20iOjB9LCJQYWRkaW5nIjp7IiRpZCI6IjQ0MCIsIlRvcCI6MCwiTGVmdCI6MCwiUmlnaHQiOjAsIkJvdHRvbSI6MH0sIkJhY2tncm91bmQiOnsiJHJlZiI6IjExNyJ9LCJJc1Zpc2libGUiOnRydWUsIldpZHRoIjowLjAsIkhlaWdodCI6MC4wLCJCb3JkZXJTdHlsZSI6eyIkaWQiOiI0NDEiLCJMaW5lQ29sb3IiOm51bGwsIkxpbmVXZWlnaHQiOjAuMCwiTGluZVR5cGUiOjAsIlBhcmVudFN0eWxlIjpudWxsfSwiUGFyZW50U3R5bGUiOm51bGx9LCJEYXRlU3R5bGUiOnsiJGlkIjoiNDQyIiwiRm9udFNldHRpbmdzIjp7IiRpZCI6IjQ0MyIsIkZvbnRTaXplIjoxMCwiRm9udE5hbWUiOiJDYWxpYnJpIiwiSXNCb2xkIjpmYWxzZSwiSXNJdGFsaWMiOmZhbHNlLCJJc1VuZGVybGluZWQiOmZhbHNlLCJQYXJlbnRTdHlsZSI6bnVsbH0sIkF1dG9TaXplIjowLCJGb3JlZ3JvdW5kIjp7IiRpZCI6IjQ0NCIsIkNvbG9yIjp7IiRyZWYiOiIxMjEifX0sIk1heFdpZHRoIjoyMDAuMCwiTWF4SGVpZ2h0IjoiSW5maW5pdHkiLCJTbWFydEZvcmVncm91bmRJc0FjdGl2ZSI6ZmFsc2UsIkhvcml6b250YWxBbGlnbm1lbnQiOjAsIlZlcnRpY2FsQWxpZ25tZW50IjowLCJTbWFydEZvcmVncm91bmQiOm51bGwsIkJhY2tncm91bmRGaWxsVHlwZSI6MCwiTWFyZ2luIjp7IiRpZCI6IjQ0NSIsIlRvcCI6MCwiTGVmdCI6MCwiUmlnaHQiOjAsIkJvdHRvbSI6MH0sIlBhZGRpbmciOnsiJGlkIjoiNDQ2IiwiVG9wIjowLCJMZWZ0IjowLCJSaWdodCI6MCwiQm90dG9tIjowfSwiQmFja2dyb3VuZCI6eyIkcmVmIjoiMTI0In0sIklzVmlzaWJsZSI6dHJ1ZSwiV2lkdGgiOjAuMCwiSGVpZ2h0IjowLjAsIkJvcmRlclN0eWxlIjp7IiRpZCI6IjQ0NyIsIkxpbmVDb2xvciI6bnVsbCwiTGluZVdlaWdodCI6MC4wLCJMaW5lVHlwZSI6MCwiUGFyZW50U3R5bGUiOm51bGx9LCJQYXJlbnRTdHlsZSI6bnVsbH0sIkRhdGVGb3JtYXQiOnsiJGlkIjoiNDQ4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csIlNtYXJ0RHVyYXRpb25BY3RpdmF0ZWQiOmZhbHNlLCJEYXRlRm9ybWF0Ijp7IiRyZWYiOiI0NDgifSwiSWQiOiIwMDliNWM1Yi01MDMyLTQzYzUtOWM0Ni00Y2NiYTc5ODdmYmYiLCJJbXBvcnRJZCI6bnVsbCwiVGl0bGUiOiJTdW1tZXIgMjAyMCBFT0MiLCJOb3RlIjpudWxsLCJIeXBlcmxpbmsiOm51bGwsIklzQ2hhbmdlZCI6ZmFsc2UsIklzTmV3IjpmYWxzZX0seyIkaWQiOiI0NDkiLCJHcm91cE5hbWUiOm51bGwsIlN0YXJ0RGF0ZSI6IjIwMTktMDctMDhUMDA6MDA6MDBaIiwiRW5kRGF0ZSI6IjIwMjAtMDUtMThUMjM6NTk6MDBaIiwiUGVyY2VudGFnZUNvbXBsZXRlIjpudWxsLCJTdHlsZSI6eyIkaWQiOiI0NTAiLCJTaGFwZSI6MSwiU2hhcGVUaGlja25lc3MiOjEsIkR1cmF0aW9uRm9ybWF0IjowLCJJbmNsdWRlTm9uV29ya2luZ0RheXNJbkR1cmF0aW9uIjpmYWxzZSwiUGVyY2VudGFnZUNvbXBsZXRlU3R5bGUiOnsiJGlkIjoiNDUxIiwiRm9udFNldHRpbmdzIjp7IiRpZCI6IjQ1Mi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DUzIiwiTGluZUNvbG9yIjpudWxsLCJMaW5lV2VpZ2h0IjowLjAsIkxpbmVUeXBlIjowLCJQYXJlbnRTdHlsZSI6bnVsbH0sIlBhcmVudFN0eWxlIjpudWxsfSwiRHVyYXRpb25TdHlsZSI6eyIkaWQiOiI0NTQiLCJGb250U2V0dGluZ3MiOnsiJGlkIjoiNDU1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0NTYiLCJMaW5lQ29sb3IiOm51bGwsIkxpbmVXZWlnaHQiOjAuMCwiTGluZVR5cGUiOjAsIlBhcmVudFN0eWxlIjpudWxsfSwiUGFyZW50U3R5bGUiOm51bGx9LCJIb3Jpem9udGFsQ29ubmVjdG9yU3R5bGUiOnsiJGlkIjoiNDU3IiwiTGluZUNvbG9yIjp7IiRyZWYiOiI5OCJ9LCJMaW5lV2VpZ2h0IjoxLjAsIkxpbmVUeXBlIjowLCJQYXJlbnRTdHlsZSI6bnVsbH0sIlZlcnRpY2FsQ29ubmVjdG9yU3R5bGUiOnsiJGlkIjoiNDU4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Q1OSIsIk1hcmdpbiI6eyIkcmVmIjoiMTA0In0sIlBhZGRpbmciOnsiJHJlZiI6IjEwNSJ9LCJCYWNrZ3JvdW5kIjp7IiRpZCI6IjQ2MCIsIkNvbG9yIjp7IiRpZCI6IjQ2MSIsIkEiOjI1NSwiUiI6OTEsIkciOjE1NSwiQiI6MjEzfX0sIklzVmlzaWJsZSI6dHJ1ZSwiV2lkdGgiOjAuMCwiSGVpZ2h0IjoxNi4wLCJCb3JkZXJTdHlsZSI6eyIkaWQiOiI0NjIiLCJMaW5lQ29sb3IiOnsiJHJlZiI6IjEwOSJ9LCJMaW5lV2VpZ2h0IjowLjAsIkxpbmVUeXBlIjowLCJQYXJlbnRTdHlsZSI6bnVsbH0sIlBhcmVudFN0eWxlIjpudWxsfSwiVGl0bGVTdHlsZSI6eyIkaWQiOiI0NjMiLCJGb250U2V0dGluZ3MiOnsiJGlkIjoiNDY0IiwiRm9udFNpemUiOjExLCJGb250TmFtZSI6IkNhbGlicmkiLCJJc0JvbGQiOnRydWUsIklzSXRhbGljIjpmYWxzZSwiSXNVbmRlcmxpbmVkIjpmYWxzZSwiUGFyZW50U3R5bGUiOm51bGx9LCJBdXRvU2l6ZSI6MCwiRm9yZWdyb3VuZCI6eyIkcmVmIjoiMTEzIn0sIk1heFdpZHRoIjo3MjAuMCwiTWF4SGVpZ2h0IjoiSW5maW5pdHkiLCJTbWFydEZvcmVncm91bmRJc0FjdGl2ZSI6ZmFsc2UsIkhvcml6b250YWxBbGlnbm1lbnQiOjE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0NjUiLCJMaW5lQ29sb3IiOm51bGwsIkxpbmVXZWlnaHQiOjAuMCwiTGluZVR5cGUiOjAsIlBhcmVudFN0eWxlIjpudWxsfSwiUGFyZW50U3R5bGUiOm51bGx9LCJEYXRlU3R5bGUiOnsiJGlkIjoiNDY2IiwiRm9udFNldHRpbmdzIjp7IiRpZCI6IjQ2Ny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Q2OC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2ZTFiMGI5Ny01ZGZiLTRkNjQtODk1OS0wM2U2ZjFhOGRiMjIiLCJJbXBvcnRJZCI6bnVsbCwiVGl0bGUiOiJHS0lEUyAyLjAiLCJOb3RlIjpudWxsLCJIeXBlcmxpbmsiOm51bGwsIklzQ2hhbmdlZCI6ZmFsc2UsIklzTmV3IjpmYWxzZX1dLCJNc1Byb2plY3RJdGVtc1RyZWUiOnsiJGlkIjoiNDY5IiwiUm9vdCI6eyJJbXBvcnRJZCI6bnVsbCwiSXNJbXBvcnRlZCI6ZmFsc2UsIkNoaWxkcmVuIjpbXX19LCJNZXRhZGF0YSI6eyIkaWQiOiI0NzAiLCJSZWNlbnRDb2xvcnNDb2xsZWN0aW9uIjoiW1wiI0ZGNUI5QkQ1XCIsXCIjRkZBOUMwOENcIixcIiNGRjcwQUQ0N1wiLFwiI0ZGNDQ3MkM0XCIsXCIjRkZFRDdEMzFcIixcIiNGRkZGQzAwMFwiXSJ9LCJTZXR0aW5ncyI6eyIkaWQiOiI0NzEiLCJJbXBhT3B0aW9ucyI6eyIkaWQiOiI0NzI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Q3MyIsIlVzZVRpbWUiOmZhbHNlLCJXb3JrRGF5U3RhcnQiOiIwMDowMDowMCIsIldvcmtEYXlFbmQiOiIyMzo1OTowMCJ9LCJMYXN0VXNlZFRlbXBsYXRlSWQiOiI5NWZiZjBmNy1jYTZjLTRiYjktYWU3OC0xYWFmMmNhOTYwZWI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NyIsIlN0YXJ0RGF0ZSI6IjAwMDEtMDEtMDFUMDA6MDA6MDAiLCJFbmREYXRlIjoiMjAyMC0wNi0xMFQyMzo1OTowMCIsIkZvcm1hdCI6Ik1NTSIsIlR5cGUiOjIsIkF1dG9EYXRlUmFuZ2UiOnRydWUsIldvcmtpbmdEYXlzIjoxMjcsIlRvZGF5TWFya2VyVGV4dCI6IlRvZGF5IiwiQXV0b1NjYWxlVHlwZSI6dHJ1ZX0sIk1pbGVzdG9uZXMiOlt7IiRpZCI6IjEyOCIsIkRhdGUiOiIyMDIwLTAyLTExVDAwOjAwOjAwWiIsIlN0eWxlIjp7IiRpZCI6IjEyOSIsIlNoYXBlIjoyLCJDb25uZWN0b3JNYXJnaW4iOnsiJGlkIjoiMTMwIiwiVG9wIjowLCJMZWZ0IjoyLCJSaWdodCI6MiwiQm90dG9tIjowfSwiQ29ubmVjdG9yU3R5bGUiOnsiJGlkIjoiMTMxIiwiTGluZUNvbG9yIjp7IiRpZCI6IjEzMiIsIiR0eXBlIjoiTkxSRS5Db21tb24uRG9tLlNvbGlkQ29sb3JCcnVzaCwgTkxSRS5Db21tb24iLCJDb2xvciI6eyIkaWQiOiIxMzMiLCJBIjoxMjcsIlIiOjMxLCJHIjo3MywiQiI6MTI2fX0sIkxpbmVXZWlnaHQiOjEuMCwiTGluZVR5cGUiOjAsIlBhcmVudFN0eWxlIjpudWxsfSwiSXNCZWxvd1RpbWViYW5kIjpmYWxzZSwiSGlkZURhdGUiOmZhbHNlLCJTaGFwZVNpemUiOjEsIlNwYWNpbmciOjIuMCwiUGFkZGluZyI6eyIkaWQiOiIxMzQiLCJUb3AiOjcsIkxlZnQiOjMsIlJpZ2h0IjowLCJCb3R0b20iOjJ9LCJTaGFwZVN0eWxlIjp7IiRpZCI6IjEzNSIsIk1hcmdpbiI6eyIkaWQiOiIxMzYiLCJUb3AiOjAsIkxlZnQiOjAsIlJpZ2h0IjowLCJCb3R0b20iOjB9LCJQYWRkaW5nIjp7IiRpZCI6IjEzNyIsIlRvcCI6MCwiTGVmdCI6MCwiUmlnaHQiOjAsIkJvdHRvbSI6MH0sIkJhY2tncm91bmQiOnsiJGlkIjoiMTM4IiwiQ29sb3IiOnsiJGlkIjoiMTM5IiwiQSI6MjU1LCJSIjoxMTIsIkciOjE3MywiQiI6NzF9fSwiSXNWaXNpYmxlIjp0cnVlLCJXaWR0aCI6MTguMCwiSGVpZ2h0IjoyMC4wLCJCb3JkZXJTdHlsZSI6eyIkaWQiOiIxNDAiLCJMaW5lQ29sb3IiOnsiJHJlZiI6IjY1In0sIkxpbmVXZWlnaHQiOjAuMCwiTGluZVR5cGUiOjAsIlBhcmVudFN0eWxlIjpudWxsfSwiUGFyZW50U3R5bGUiOm51bGx9LCJUaXRsZVN0eWxlIjp7IiRpZCI6IjE0MSIsIkZvbnRTZXR0aW5ncyI6eyIkaWQiOiIxNDIiLCJGb250U2l6ZSI6MTEsIkZvbnROYW1lIjoiQ2FsaWJyaSIsIklzQm9sZCI6dHJ1ZSwiSXNJdGFsaWMiOmZhbHNlLCJJc1VuZGVybGluZWQiOmZhbHNlLCJQYXJlbnRTdHlsZSI6bnVsbH0sIkF1dG9TaXplIjowLCJGb3JlZ3JvdW5kIjp7IiRpZCI6IjE0MyIsIkNvbG9yIjp7IiRyZWYiOiI3MCJ9fSwiTWF4V2lkdGgiOjIwMC4wLCJNYXhIZWlnaHQiOiJJbmZpbml0eSIsIlNtYXJ0Rm9yZWdyb3VuZElzQWN0aXZlIjpmYWxzZSwiSG9yaXpvbnRhbEFsaWdubWVudCI6MCwiVmVydGljYWxBbGlnbm1lbnQiOjAsIlNtYXJ0Rm9yZWdyb3VuZCI6bnVsbCwiQmFja2dyb3VuZEZpbGxUeXBlIjowLCJNYXJnaW4iOnsiJGlkIjoiMTQ0IiwiVG9wIjowLCJMZWZ0IjowLCJSaWdodCI6MCwiQm90dG9tIjowfSwiUGFkZGluZyI6eyIkaWQiOiIxNDUiLCJUb3AiOjAsIkxlZnQiOjAsIlJpZ2h0IjowLCJCb3R0b20iOjB9LCJCYWNrZ3JvdW5kIjp7IiRyZWYiOiI3MyJ9LCJJc1Zpc2libGUiOnRydWUsIldpZHRoIjowLjAsIkhlaWdodCI6MC4wLCJCb3JkZXJTdHlsZSI6eyIkaWQiOiIxNDYiLCJMaW5lQ29sb3IiOm51bGwsIkxpbmVXZWlnaHQiOjAuMCwiTGluZVR5cGUiOjAsIlBhcmVudFN0eWxlIjpudWxsfSwiUGFyZW50U3R5bGUiOm51bGx9LCJEYXRlU3R5bGUiOnsiJGlkIjoiMTQ3IiwiRm9udFNldHRpbmdzIjp7IiRpZCI6IjE0OCIsIkZvbnRTaXplIjoxMCwiRm9udE5hbWUiOiJDYWxpYnJpIiwiSXNCb2xkIjpmYWxzZSwiSXNJdGFsaWMiOmZhbHNlLCJJc1VuZGVybGluZWQiOmZhbHNlLCJQYXJlbnRTdHlsZSI6bnVsbH0sIkF1dG9TaXplIjowLCJGb3JlZ3JvdW5kIjp7IiRpZCI6IjE0OSIsIkNvbG9yIjp7IiRyZWYiOiI3NyJ9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E1MyJ9LCJJZCI6IjU0MTgyNjdlLWM3MTMtNGFmYy1iZmMyLTI0MTU5MjRiZGQxNCIsIkltcG9ydElkIjpudWxsLCJUaXRsZSI6Ik1pZC15ZWFyIGNoZWNrcG9pbnQgKFdlYmluYXIgb25seSwgbm8gZGF0YWZpbGUgcHJvdmlkZWQpIiwiTm90ZSI6bnVsbCwiSHlwZXJsaW5rIjpudWxsLCJJc0NoYW5nZWQiOmZhbHNlLCJJc05ldyI6ZmFsc2V9LHsiJGlkIjoiMTU0IiwiRGF0ZSI6IjIwMjAtMDYtMTBUMjM6NTk6MDBaIiwiU3R5bGUiOnsiJGlkIjoiMTU1IiwiU2hhcGUiOjIsIkNvbm5lY3Rvck1hcmdpbiI6eyIkaWQiOiIxNTYiLCJUb3AiOjAsIkxlZnQiOjIsIlJpZ2h0IjoyLCJCb3R0b20iOjB9LCJDb25uZWN0b3JTdHlsZSI6eyIkaWQiOiIxNTciLCJMaW5lQ29sb3IiOnsiJGlkIjoiMTU4IiwiJHR5cGUiOiJOTFJFLkNvbW1vbi5Eb20uU29saWRDb2xvckJydXNoLCBOTFJFLkNvbW1vbiIsIkNvbG9yIjp7IiRpZCI6IjE1OSIsIkEiOjEyNywiUiI6MzEsIkciOjczLCJCIjoxMjZ9fSwiTGluZVdlaWdodCI6MS4wLCJMaW5lVHlwZSI6MCwiUGFyZW50U3R5bGUiOm51bGx9LCJJc0JlbG93VGltZWJhbmQiOmZhbHNlLCJIaWRlRGF0ZSI6ZmFsc2UsIlNoYXBlU2l6ZSI6MSwiU3BhY2luZyI6Mi4wLCJQYWRkaW5nIjp7IiRpZCI6IjE2MCIsIlRvcCI6NywiTGVmdCI6MywiUmlnaHQiOjAsIkJvdHRvbSI6Mn0sIlNoYXBlU3R5bGUiOnsiJGlkIjoiMTYxIiwiTWFyZ2luIjp7IiRpZCI6IjE2MiIsIlRvcCI6MCwiTGVmdCI6MCwiUmlnaHQiOjAsIkJvdHRvbSI6MH0sIlBhZGRpbmciOnsiJGlkIjoiMTYzIiwiVG9wIjowLCJMZWZ0IjowLCJSaWdodCI6MCwiQm90dG9tIjowfSwiQmFja2dyb3VuZCI6eyIkaWQiOiIxNjQiLCJDb2xvciI6eyIkaWQiOiIxNjUiLCJBIjoyNTUsIlIiOjExMiwiRyI6MTczLCJCIjo3MX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CYWNrZ3JvdW5kRmlsbFR5cGUiOjAsIk1hcmdpbiI6eyIkaWQiOiIxNzAiLCJUb3AiOjAsIkxlZnQiOjAsIlJpZ2h0IjowLCJCb3R0b20iOjB9LCJQYWRkaW5nIjp7IiRpZCI6IjE3MSIsIlRvcCI6MCwiTGVmdCI6MCwiUmlnaHQiOjAsIkJvdHRvbSI6MH0sIkJhY2tncm91bmQiOnsiJHJlZiI6IjczIn0sIklzVmlzaWJsZSI6dHJ1ZSwiV2lkdGgiOjAuMCwiSGVpZ2h0IjowLjAsIkJvcmRlclN0eWxlIjp7IiRpZCI6IjE3MiIsIkxpbmVDb2xvciI6bnVsbCwiTGluZVdlaWdodCI6MC4wLCJMaW5lVHlwZSI6MCwiUGFyZW50U3R5bGUiOm51bGx9LCJQYXJlbnRTdHlsZSI6bnVsbH0sIkRhdGV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c3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gwIn0sIklzVmlzaWJsZSI6dHJ1ZSwiV2lkdGgiOjAuMCwiSGVpZ2h0IjowLjAsIkJvcmRlclN0eWxlIjp7IiRpZCI6IjE3OCIsIkxpbmVDb2xvciI6bnVsbCwiTGluZVdlaWdodCI6MC4wLCJMaW5lVHlwZSI6MCwiUGFyZW50U3R5bGUiOm51bGx9LCJQYXJlbnRTdHlsZSI6bnVsbH0sIkRhdGVGb3JtYXQiOnsiJGlkIjoiMTc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Tc5In0sIklkIjoiMTZiNGY2MTctYThmZS00ODk5LWFmZTQtMDQwOTRiZjU5NTY2IiwiSW1wb3J0SWQiOm51bGwsIlRpdGxlIjoiV2Vic2l0ZSBjbG9zZXMgZm9yIHRoZSAyMDE5LTIwMjAgc2Nob29sIHllYXIuIiwiTm90ZSI6bnVsbCwiSHlwZXJsaW5rIjpudWxsLCJJc0NoYW5nZWQiOmZhbHNlLCJJc05ldyI6ZmFsc2V9LHsiJGlkIjoiMTgwIiwiRGF0ZSI6IjIwMTktMDctMzBUMjM6NTk6MDAiLCJTdHlsZSI6eyIkaWQiOiIxODEiLCJTaGFwZSI6MiwiQ29ubmVjdG9yTWFyZ2luIjp7IiRyZWYiOiI1NCJ9LCJDb25uZWN0b3JTdHlsZSI6eyIkaWQiOiIxODIiLCJMaW5lQ29sb3IiOnsiJHJlZiI6IjU2In0sIkxpbmVXZWlnaHQiOjEuMCwiTGluZVR5cGUiOjAsIlBhcmVudFN0eWxlIjpudWxsfSwiSXNCZWxvd1RpbWViYW5kIjpmYWxzZSwiSGlkZURhdGUiOmZhbHNlLCJTaGFwZVNpemUiOjEsIlNwYWNpbmciOjIuMCwiUGFkZGluZyI6eyIkcmVmIjoiNTgifSwiU2hhcGVTdHlsZSI6eyIkaWQiOiIxODMiLCJNYXJnaW4iOnsiJHJlZiI6IjYwIn0sIlBhZGRpbmciOnsiJHJlZiI6IjYxIn0sIkJhY2tncm91bmQiOnsiJGlkIjoiMTg0IiwiQ29sb3IiOnsiJGlkIjoiMTg1IiwiQSI6MjU1LCJSIjoyMzcsIkciOjEyNSwiQiI6NDl9fSwiSXNWaXNpYmxlIjp0cnVlLCJXaWR0aCI6MTguMCwiSGVpZ2h0IjoyMC4wLCJCb3JkZXJTdHlsZSI6eyIkaWQiOiIxODYiLCJMaW5lQ29sb3IiOnsiJHJlZiI6IjY1In0sIkxpbmVXZWlnaHQiOjAuMCwiTGluZVR5cGUiOjAsIlBhcmVudFN0eWxlIjpudWxsfSwiUGFyZW50U3R5bGUiOm51bGx9LCJUaXRsZVN0eWxlIjp7IiRpZCI6IjE4NyIsIkZvbnRTZXR0aW5ncyI6eyIkaWQiOiIxODg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g5IiwiTGluZUNvbG9yIjpudWxsLCJMaW5lV2VpZ2h0IjowLjAsIkxpbmVUeXBlIjowLCJQYXJlbnRTdHlsZSI6bnVsbH0sIlBhcmVudFN0eWxlIjpudWxsfSwiRGF0ZVN0eWxlIjp7IiRpZCI6IjE5MCIsIkZvbnRTZXR0aW5ncyI6eyIkaWQiOiIxOTE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5MiIsIkxpbmVDb2xvciI6bnVsbCwiTGluZVdlaWdodCI6MC4wLCJMaW5lVHlwZSI6MCwiUGFyZW50U3R5bGUiOm51bGx9LCJQYXJlbnRTdHlsZSI6bnVsbH0sIkRhdGVGb3JtYXQiOnsiJHJlZiI6IjgxIn0sIklzVmlzaWJsZSI6dHJ1ZSwiUGFyZW50U3R5bGUiOm51bGx9LCJJbmRleCI6NSwiUGVyY2VudGFnZUNvbXBsZXRlIjpudWxsLCJQb3NpdGlvbiI6eyJSYXRpbyI6MC4wLCJJc0N1c3RvbSI6ZmFsc2V9LCJEYXRlRm9ybWF0Ijp7IiRyZWYiOiI4MSJ9LCJJZCI6IjJiYjQ3MjNhLTE0NGItNDI5Zi1hNjRhLTUxYjZmOGE5MmY1NyIsIkltcG9ydElkIjpudWxsLCJUaXRsZSI6IlByZS1BZG1pbmlzdHJhdGlvbiBUcmFpbmluZyIsIk5vdGUiOm51bGwsIkh5cGVybGluayI6bnVsbCwiSXNDaGFuZ2VkIjpmYWxzZSwiSXNOZXciOmZhbHNlfSx7IiRpZCI6IjE5MyIsIkRhdGUiOiIyMDIwLTAyLTExVDIzOjU5OjAwIiwiU3R5bGUiOnsiJGlkIjoiMTk0IiwiU2hhcGUiOjIsIkNvbm5lY3Rvck1hcmdpbiI6eyIkcmVmIjoiNTQifSwiQ29ubmVjdG9yU3R5bGUiOnsiJGlkIjoiMTk1IiwiTGluZUNvbG9yIjp7IiRyZWYiOiI1NiJ9LCJMaW5lV2VpZ2h0IjoxLjAsIkxpbmVUeXBlIjowLCJQYXJlbnRTdHlsZSI6bnVsbH0sIklzQmVsb3dUaW1lYmFuZCI6ZmFsc2UsIkhpZGVEYXRlIjpmYWxzZSwiU2hhcGVTaXplIjoxLCJTcGFjaW5nIjoyLjAsIlBhZGRpbmciOnsiJHJlZiI6IjU4In0sIlNoYXBlU3R5bGUiOnsiJGlkIjoiMTk2IiwiTWFyZ2luIjp7IiRyZWYiOiI2MCJ9LCJQYWRkaW5nIjp7IiRyZWYiOiI2MSJ9LCJCYWNrZ3JvdW5kIjp7IiRpZCI6IjE5NyIsIkNvbG9yIjp7IiRpZCI6IjE5OCIsIkEiOjI1NSwiUiI6MjM3LCJHIjoxMjUsIkIiOjQ5fX0sIklzVmlzaWJsZSI6dHJ1ZSwiV2lkdGgiOjE4LjAsIkhlaWdodCI6MjAuMCwiQm9yZGVyU3R5bGUiOnsiJGlkIjoiMTk5IiwiTGluZUNvbG9yIjp7IiRyZWYiOiI2NS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MDUiLCJMaW5lQ29sb3IiOm51bGwsIkxpbmVXZWlnaHQiOjAuMCwiTGluZVR5cGUiOjAsIlBhcmVudFN0eWxlIjpudWxsfSwiUGFyZW50U3R5bGUiOm51bGx9LCJEYXRlRm9ybWF0Ijp7IiRyZWYiOiI4MSJ9LCJJc1Zpc2libGUiOnRydWUsIlBhcmVudFN0eWxlIjpudWxsfSwiSW5kZXgiOjYsIlBlcmNlbnRhZ2VDb21wbGV0ZSI6bnVsbCwiUG9zaXRpb24iOnsiUmF0aW8iOjAuMCwiSXNDdXN0b20iOmZhbHNlfSwiRGF0ZUZvcm1hdCI6eyIkcmVmIjoiODEifSwiSWQiOiJmNDFiOWYxNS01OTkxLTQ5M2UtYWFkMC0wMDAyYmI0YTUwMGEiLCJJbXBvcnRJZCI6bnVsbCwiVGl0bGUiOiJNaWQtQWRtaW5pc3RyYXRpb24gVHJhaW5pbmciLCJOb3RlIjpudWxsLCJIeXBlcmxpbmsiOm51bGwsIklzQ2hhbmdlZCI6ZmFsc2UsIklzTmV3IjpmYWxzZX1dLCJUYXNrcyI6W3siJGlkIjoiMjA2IiwiR3JvdXBOYW1lIjpudWxsLCJTdGFydERhdGUiOiIyMDE5LTA3LTA4VDAwOjAwOjAwWiIsIkVuZERhdGUiOiIyMDE5LTEwLTE4VDIzOjU5OjAwWiIsIlBlcmNlbnRhZ2VDb21wbGV0ZSI6bnVsbCwiU3R5bGUiOnsiJGlkIjoiMjA3IiwiU2hhcGUiOjEsIlNoYXBlVGhpY2tuZXNzIjoxLCJEdXJhdGlvbkZvcm1hdCI6MCwiSW5jbHVkZU5vbldvcmtpbmdEYXlzSW5EdXJhdGlvbiI6ZmFsc2UsIlBlcmNlbnRhZ2VDb21wbGV0ZVN0eWxlIjp7IiRpZCI6IjIwOCIsIkZvbnRTZXR0aW5ncyI6eyIkaWQiOiIyMDkiLCJGb250U2l6ZSI6MTAsIkZvbnROYW1lIjoiQ2FsaWJyaSIsIklzQm9sZCI6ZmFsc2UsIklzSXRhbGljIjpmYWxzZSwiSXNVbmRlcmxpbmVkIjpmYWxzZSwiUGFyZW50U3R5bGUiOm51bGx9LCJBdXRvU2l6ZSI6MCwiRm9yZWdyb3VuZCI6eyIkaWQiOiIyMTAiLCJDb2xvciI6eyIkcmVmIjoiODYifX0sIk1heFdpZHRoIjoyMDAuMCwiTWF4SGVpZ2h0IjoiSW5maW5pdHkiLCJTbWFydEZvcmVncm91bmRJc0FjdGl2ZSI6ZmFsc2UsIkhvcml6b250YWxBbGlnbm1lbnQiOjAsIlZlcnRpY2FsQWxpZ25tZW50IjowLCJTbWFydEZvcmVncm91bmQiOm51bGwsIkJhY2tncm91bmRGaWxsVHlwZSI6MCwiTWFyZ2luIjp7IiRpZCI6IjIxMSIsIlRvcCI6MCwiTGVmdCI6MCwiUmlnaHQiOjAsIkJvdHRvbSI6MH0sIlBhZGRpbmciOnsiJGlkIjoiMjEyIiwiVG9wIjowLCJMZWZ0IjowLCJSaWdodCI6MCwiQm90dG9tIjowfSwiQmFja2dyb3VuZCI6eyIkcmVmIjoiODkifSwiSXNWaXNpYmxlIjp0cnVlLCJXaWR0aCI6MC4wLCJIZWlnaHQiOjAuMCwiQm9yZGVyU3R5bGUiOnsiJGlkIjoiMjEzIiwiTGluZUNvbG9yIjpudWxsLCJMaW5lV2VpZ2h0IjowLjAsIkxpbmVUeXBlIjowLCJQYXJlbnRTdHlsZSI6bnVsbH0sIlBhcmVudFN0eWxlIjpudWxsfSwiRHVyYXRpb25TdHlsZSI6eyIkaWQiOiIyMTQiLCJGb250U2V0dGluZ3MiOnsiJGlkIjoiMjE1IiwiRm9udFNpemUiOjEwLCJGb250TmFtZSI6IkNhbGlicmkiLCJJc0JvbGQiOmZhbHNlLCJJc0l0YWxpYyI6ZmFsc2UsIklzVW5kZXJsaW5lZCI6ZmFsc2UsIlBhcmVudFN0eWxlIjpudWxsfSwiQXV0b1NpemUiOjAsIkZvcmVncm91bmQiOnsiJGlkIjoiMjE2IiwiQ29sb3IiOnsiJHJlZiI6IjkzIn19LCJNYXhXaWR0aCI6MjAwLjAsIk1heEhlaWdodCI6IkluZmluaXR5IiwiU21hcnRGb3JlZ3JvdW5kSXNBY3RpdmUiOmZhbHNlLCJIb3Jpem9udGFsQWxpZ25tZW50IjowLCJWZXJ0aWNhbEFsaWdubWVudCI6MCwiU21hcnRGb3JlZ3JvdW5kIjpudWxsLCJCYWNrZ3JvdW5kRmlsbFR5cGUiOjAsIk1hcmdpbiI6eyIkaWQiOiIyMTciLCJUb3AiOjAsIkxlZnQiOjAsIlJpZ2h0IjowLCJCb3R0b20iOjB9LCJQYWRkaW5nIjp7IiRpZCI6IjIxOCIsIlRvcCI6MCwiTGVmdCI6MCwiUmlnaHQiOjAsIkJvdHRvbSI6MH0sIkJhY2tncm91bmQiOnsiJHJlZiI6Ijk2In0sIklzVmlzaWJsZSI6dHJ1ZSwiV2lkdGgiOjAuMCwiSGVpZ2h0IjowLjAsIkJvcmRlclN0eWxlIjp7IiRpZCI6IjIxOSIsIkxpbmVDb2xvciI6bnVsbCwiTGluZVdlaWdodCI6MC4wLCJMaW5lVHlwZSI6MCwiUGFyZW50U3R5bGUiOm51bGx9LCJQYXJlbnRTdHlsZSI6bnVsbH0sIkhvcml6b250YWxDb25uZWN0b3JTdHlsZSI6eyIkaWQiOiIyMjAiLCJMaW5lQ29sb3IiOnsiJHJlZiI6Ijk4In0sIkxpbmVXZWlnaHQiOjEuMCwiTGluZVR5cGUiOjAsIlBhcmVudFN0eWxlIjpudWxsfSwiVmVydGljYWxDb25uZWN0b3JTdHlsZSI6eyIkaWQiOiIyMjE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IyIiwiTWFyZ2luIjp7IiRpZCI6IjIyMyIsIlRvcCI6MCwiTGVmdCI6NCwiUmlnaHQiOjQsIkJvdHRvbSI6MH0sIlBhZGRpbmciOnsiJGlkIjoiMjI0IiwiVG9wIjowLCJMZWZ0IjowLCJSaWdodCI6MCwiQm90dG9tIjowfSwiQmFja2dyb3VuZCI6eyIkaWQiOiIyMjUiLCJDb2xvciI6eyIkaWQiOiIyMjYiLCJBIjoyNTUsIlIiOjExMiwiRyI6MTczLCJCIjo3MX19LCJJc1Zpc2libGUiOnRydWUsIldpZHRoIjowLjAsIkhlaWdodCI6MTYuMCwiQm9yZGVyU3R5bGUiOnsiJGlkIjoiMjI3IiwiTGluZUNvbG9yIjp7IiRyZWYiOiIxMDkifSwiTGluZVdlaWdodCI6MC4wLCJMaW5lVHlwZSI6MCwiUGFyZW50U3R5bGUiOm51bGx9LCJQYXJlbnRTdHlsZSI6bnVsbH0sIlRpdGxlU3R5bGUiOnsiJGlkIjoiMjI4IiwiRm9udFNldHRpbmdzIjp7IiRpZCI6IjIyOSIsIkZvbnRTaXplIjoxMSwiRm9udE5hbWUiOiJDYWxpYnJpIiwiSXNCb2xkIjp0cnVlLCJJc0l0YWxpYyI6ZmFsc2UsIklzVW5kZXJsaW5lZCI6ZmFsc2UsIlBhcmVudFN0eWxlIjpudWxsfSwiQXV0b1NpemUiOjIsIkZvcmVncm91bmQiOnsiJGlkIjoiMjMwIiwiQ29sb3IiOnsiJHJlZiI6IjExNCJ9fSwiTWF4V2lkdGgiOjE2NS40OTk3NzExMTgxNjQwNiwiTWF4SGVpZ2h0IjoiSW5maW5pdHkiLCJTbWFydEZvcmVncm91bmRJc0FjdGl2ZSI6ZmFsc2UsIkhvcml6b250YWxBbGlnbm1lbnQiOjEsIlZlcnRpY2FsQWxpZ25tZW50IjowLCJTbWFydEZvcmVncm91bmQiOm51bGwsIkJhY2tncm91bmRGaWxsVHlwZSI6MCwiTWFyZ2luIjp7IiRpZCI6IjIzMSIsIlRvcCI6MCwiTGVmdCI6MCwiUmlnaHQiOjAsIkJvdHRvbSI6MH0sIlBhZGRpbmciOnsiJGlkIjoiMjMyIiwiVG9wIjowLCJMZWZ0IjowLCJSaWdodCI6MCwiQm90dG9tIjowfSwiQmFja2dyb3VuZCI6eyIkcmVmIjoiMTE3In0sIklzVmlzaWJsZSI6dHJ1ZSwiV2lkdGgiOjAuMCwiSGVpZ2h0IjowLjAsIkJvcmRlclN0eWxlIjp7IiRpZCI6IjIzMyIsIkxpbmVDb2xvciI6bnVsbCwiTGluZVdlaWdodCI6MC4wLCJMaW5lVHlwZSI6MCwiUGFyZW50U3R5bGUiOm51bGx9LCJQYXJlbnRTdHlsZSI6bnVsbH0sIkRh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EyMSJ9fSwiTWF4V2lkdGgiOjIwMC4wLCJNYXhIZWlnaHQiOiJJbmZpbml0eSIsIlNtYXJ0Rm9yZWdyb3VuZElzQWN0aXZlIjpmYWxzZSwiSG9yaXpvbnRhbEFsaWdubWVudCI6MCwiVmVydGljYWxBbGlnbm1lbnQiOjAsIlNtYXJ0Rm9yZWdyb3VuZCI6bnVsbCwiQmFja2dyb3VuZEZpbGxUeXBlIjowLCJNYXJnaW4iOnsiJGlkIjoiMjM3IiwiVG9wIjowLCJMZWZ0IjowLCJSaWdodCI6MCwiQm90dG9tIjowfSwiUGFkZGluZyI6eyIkaWQiOiIyMzgiLCJUb3AiOjAsIkxlZnQiOjAsIlJpZ2h0IjowLCJCb3R0b20iOjB9LCJCYWNrZ3JvdW5kIjp7IiRyZWYiOiIxMjQifSwiSXNWaXNpYmxlIjp0cnVlLCJXaWR0aCI6MC4wLCJIZWlnaHQiOjAuMCwiQm9yZGVyU3R5bGUiOnsiJGlkIjoiMjM5IiwiTGluZUNvbG9yIjpudWxsLCJMaW5lV2VpZ2h0IjowLjAsIkxpbmVUeXBlIjowLCJQYXJlbnRTdHlsZSI6bnVsbH0sIlBhcmVudFN0eWxlIjpudWxsfSwiRGF0ZUZvcm1hdCI6eyIkaWQiOiIyNDA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21hcnREdXJhdGlvbkFjdGl2YXRlZCI6ZmFsc2UsIkRhdGVGb3JtYXQiOnsiJHJlZiI6IjI0MCJ9LCJJZCI6IjBiOTk3MGMxLTZiODctNGI5Zi1iMjQ3LWE0MTM1YzRiYmUzNiIsIkltcG9ydElkIjpudWxsLCJUaXRsZSI6IkdLSURTIFJlYWRpbmVzcyBDaGVjayBcdTAwMGJEYXRhIEVudGVyZWQiLCJOb3RlIjpudWxsLCJIeXBlcmxpbmsiOm51bGwsIklzQ2hhbmdlZCI6ZmFsc2UsIklzTmV3IjpmYWxzZX0seyIkaWQiOiIyNDEiLCJHcm91cE5hbWUiOm51bGwsIlN0YXJ0RGF0ZSI6IjIwMTktMDctMDhUMDA6MDA6MDBaIiwiRW5kRGF0ZSI6IjIwMjAtMDUtMThUMjM6NTk6MDBaIiwiUGVyY2VudGFnZUNvbXBsZXRlIjpudWxsLCJTdHlsZSI6eyIkaWQiOiIyNDIiLCJTaGFwZSI6MSwiU2hhcGVUaGlja25lc3MiOjEsIkR1cmF0aW9uRm9ybWF0IjowLCJJbmNsdWRlTm9uV29ya2luZ0RheXNJbkR1cmF0aW9uIjpmYWxzZSwiUGVyY2VudGFnZUNvbXBsZXRlU3R5bGUiOnsiJGlkIjoiMjQzIiwiRm9udFNldHRpbmdzIjp7IiRpZCI6IjI0NCIsIkZvbnRTaXplIjoxMCwiRm9udE5hbWUiOiJDYWxpYnJpIiwiSXNCb2xkIjpmYWxzZSwiSXNJdGFsaWMiOmZhbHNlLCJJc1VuZGVybGluZWQiOmZhbHNlLCJQYXJlbnRTdHlsZSI6bnVsbH0sIkF1dG9TaXplIjowLCJGb3JlZ3JvdW5kIjp7IiRpZCI6IjI0NSIsIkNvbG9yIjp7IiRyZWYiOiI4NiJ9fSwiTWF4V2lkdGgiOjIwMC4wLCJNYXhIZWlnaHQiOiJJbmZpbml0eSIsIlNtYXJ0Rm9yZWdyb3VuZElzQWN0aXZlIjpmYWxzZSwiSG9yaXpvbnRhbEFsaWdubWVudCI6MCwiVmVydGljYWxBbGlnbm1lbnQiOjAsIlNtYXJ0Rm9yZWdyb3VuZCI6bnVsbCwiQmFja2dyb3VuZEZpbGxUeXBlIjowLCJNYXJnaW4iOnsiJGlkIjoiMjQ2IiwiVG9wIjowLCJMZWZ0IjowLCJSaWdodCI6MCwiQm90dG9tIjowfSwiUGFkZGluZyI6eyIkaWQiOiIyNDciLCJUb3AiOjAsIkxlZnQiOjAsIlJpZ2h0IjowLCJCb3R0b20iOjB9LCJCYWNrZ3JvdW5kIjp7IiRyZWYiOiI4OSJ9LCJJc1Zpc2libGUiOnRydWUsIldpZHRoIjowLjAsIkhlaWdodCI6MC4wLCJCb3JkZXJTdHlsZSI6eyIkaWQiOiIyNDgiLCJMaW5lQ29sb3IiOm51bGwsIkxpbmVXZWlnaHQiOjAuMCwiTGluZVR5cGUiOjAsIlBhcmVudFN0eWxlIjpudWxsfSwiUGFyZW50U3R5bGUiOm51bGx9LCJEdXJhdGlvblN0eWxlIjp7IiRpZCI6IjI0OSIsIkZvbnRTZXR0aW5ncyI6eyIkaWQiOiIyNTAiLCJGb250U2l6ZSI6MTAsIkZvbnROYW1lIjoiQ2FsaWJyaSIsIklzQm9sZCI6ZmFsc2UsIklzSXRhbGljIjpmYWxzZSwiSXNVbmRlcmxpbmVkIjpmYWxzZSwiUGFyZW50U3R5bGUiOm51bGx9LCJBdXRvU2l6ZSI6MCwiRm9yZWdyb3VuZCI6eyIkaWQiOiIyNTEiLCJDb2xvciI6eyIkcmVmIjoiOTMifX0sIk1heFdpZHRoIjoyMDAuMCwiTWF4SGVpZ2h0IjoiSW5maW5pdHkiLCJTbWFydEZvcmVncm91bmRJc0FjdGl2ZSI6ZmFsc2UsIkhvcml6b250YWxBbGlnbm1lbnQiOjAsIlZlcnRpY2FsQWxpZ25tZW50IjowLCJTbWFydEZvcmVncm91bmQiOm51bGwsIkJhY2tncm91bmRGaWxsVHlwZSI6MCwiTWFyZ2luIjp7IiRpZCI6IjI1MiIsIlRvcCI6MCwiTGVmdCI6MCwiUmlnaHQiOjAsIkJvdHRvbSI6MH0sIlBhZGRpbmciOnsiJGlkIjoiMjUzIiwiVG9wIjowLCJMZWZ0IjowLCJSaWdodCI6MCwiQm90dG9tIjowfSwiQmFja2dyb3VuZCI6eyIkcmVmIjoiOTYifSwiSXNWaXNpYmxlIjp0cnVlLCJXaWR0aCI6MC4wLCJIZWlnaHQiOjAuMCwiQm9yZGVyU3R5bGUiOnsiJGlkIjoiMjU0IiwiTGluZUNvbG9yIjpudWxsLCJMaW5lV2VpZ2h0IjowLjAsIkxpbmVUeXBlIjowLCJQYXJlbnRTdHlsZSI6bnVsbH0sIlBhcmVudFN0eWxlIjpudWxsfSwiSG9yaXpvbnRhbENvbm5lY3RvclN0eWxlIjp7IiRpZCI6IjI1NSIsIkxpbmVDb2xvciI6eyIkcmVmIjoiOTgifSwiTGluZVdlaWdodCI6MS4wLCJMaW5lVHlwZSI6MCwiUGFyZW50U3R5bGUiOm51bGx9LCJWZXJ0aWNhbENvbm5lY3RvclN0eWxlIjp7IiRpZCI6IjI1Ni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yNTciLCJNYXJnaW4iOnsiJGlkIjoiMjU4IiwiVG9wIjowLCJMZWZ0Ijo0LCJSaWdodCI6NCwiQm90dG9tIjowfSwiUGFkZGluZyI6eyIkaWQiOiIyNTkiLCJUb3AiOjAsIkxlZnQiOjAsIlJpZ2h0IjowLCJCb3R0b20iOjB9LCJCYWNrZ3JvdW5kIjp7IiRpZCI6IjI2MCIsIkNvbG9yIjp7IiRpZCI6IjI2MSIsIkEiOjI1NSwiUiI6NjgsIkciOjExNCwiQiI6MTk2fX0sIklzVmlzaWJsZSI6dHJ1ZSwiV2lkdGgiOjAuMCwiSGVpZ2h0IjoxNi4wLCJCb3JkZXJTdHlsZSI6eyIkaWQiOiIyNjIiLCJMaW5lQ29sb3IiOnsiJHJlZiI6IjEwOSJ9LCJMaW5lV2VpZ2h0IjowLjAsIkxpbmVUeXBlIjowLCJQYXJlbnRTdHlsZSI6bnVsbH0sIlBhcmVudFN0eWxlIjpudWxsfSwiVGl0bGVTdHlsZSI6eyIkaWQiOiIyNjMiLCJGb250U2V0dGluZ3MiOnsiJGlkIjoiMjY0IiwiRm9udFNpemUiOjExLCJGb250TmFtZSI6IkNhbGlicmkiLCJJc0JvbGQiOnRydWUsIklzSXRhbGljIjpmYWxzZSwiSXNVbmRlcmxpbmVkIjpmYWxzZSwiUGFyZW50U3R5bGUiOm51bGx9LCJBdXRvU2l6ZSI6MCwiRm9yZWdyb3VuZCI6eyIkaWQiOiIyNjUiLCJDb2xvciI6eyIkcmVmIjoiMTE0In19LCJNYXhXaWR0aCI6OTYwLjAsIk1heEhlaWdodCI6IkluZmluaXR5IiwiU21hcnRGb3JlZ3JvdW5kSXNBY3RpdmUiOmZhbHNlLCJIb3Jpem9udGFsQWxpZ25tZW50IjoxLCJWZXJ0aWNhbEFsaWdubWVudCI6MCwiU21hcnRGb3JlZ3JvdW5kIjpudWxsLCJCYWNrZ3JvdW5kRmlsbFR5cGUiOjAsIk1hcmdpbiI6eyIkaWQiOiIyNjYiLCJUb3AiOjAsIkxlZnQiOjAsIlJpZ2h0IjowLCJCb3R0b20iOjB9LCJQYWRkaW5nIjp7IiRpZCI6IjI2NyIsIlRvcCI6MCwiTGVmdCI6MCwiUmlnaHQiOjAsIkJvdHRvbSI6MH0sIkJhY2tncm91bmQiOnsiJHJlZiI6IjExNyJ9LCJJc1Zpc2libGUiOnRydWUsIldpZHRoIjowLjAsIkhlaWdodCI6MC4wLCJCb3JkZXJTdHlsZSI6eyIkaWQiOiIyNjgiLCJMaW5lQ29sb3IiOm51bGwsIkxpbmVXZWlnaHQiOjAuMCwiTGluZVR5cGUiOjAsIlBhcmVudFN0eWxlIjpudWxsfSwiUGFyZW50U3R5bGUiOm51bGx9LCJEYXRlU3R5bGUiOnsiJGlkIjoiMjY5IiwiRm9udFNldHRpbmdzIjp7IiRpZCI6IjI3MCIsIkZvbnRTaXplIjoxMCwiRm9udE5hbWUiOiJDYWxpYnJpIiwiSXNCb2xkIjpmYWxzZSwiSXNJdGFsaWMiOmZhbHNlLCJJc1VuZGVybGluZWQiOmZhbHNlLCJQYXJlbnRTdHlsZSI6bnVsbH0sIkF1dG9TaXplIjowLCJGb3JlZ3JvdW5kIjp7IiRpZCI6IjI3MSIsIkNvbG9yIjp7IiRyZWYiOiIxMjEifX0sIk1heFdpZHRoIjoyMDAuMCwiTWF4SGVpZ2h0IjoiSW5maW5pdHkiLCJTbWFydEZvcmVncm91bmRJc0FjdGl2ZSI6ZmFsc2UsIkhvcml6b250YWxBbGlnbm1lbnQiOjAsIlZlcnRpY2FsQWxpZ25tZW50IjowLCJTbWFydEZvcmVncm91bmQiOm51bGwsIkJhY2tncm91bmRGaWxsVHlwZSI6MCwiTWFyZ2luIjp7IiRpZCI6IjI3MiIsIlRvcCI6MCwiTGVmdCI6MCwiUmlnaHQiOjAsIkJvdHRvbSI6MH0sIlBhZGRpbmciOnsiJGlkIjoiMjczIiwiVG9wIjowLCJMZWZ0IjowLCJSaWdodCI6MCwiQm90dG9tIjowfSwiQmFja2dyb3VuZCI6eyIkcmVmIjoiMTI0In0sIklzVmlzaWJsZSI6dHJ1ZSwiV2lkdGgiOjAuMCwiSGVpZ2h0IjowLjAsIkJvcmRlclN0eWxlIjp7IiRpZCI6IjI3NCIsIkxpbmVDb2xvciI6bnVsbCwiTGluZVdlaWdodCI6MC4wLCJMaW5lVHlwZSI6MCwiUGFyZW50U3R5bGUiOm51bGx9LCJQYXJlbnRTdHlsZSI6bnVsbH0sIkRhdGVGb3JtYXQiOnsiJGlkIjoiMjc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NtYXJ0RHVyYXRpb25BY3RpdmF0ZWQiOmZhbHNlLCJEYXRlRm9ybWF0Ijp7IiRyZWYiOiIyNzUifSwiSWQiOiJkOTQxOTdiYy1jNzE1LTQ1MzMtYjI3Yi1lYjgwNjU5NjQ3NjMiLCJJbXBvcnRJZCI6bnVsbCwiVGl0bGUiOiJFbnRyaWVzIG1heSBiZSBlbnRlcmVkIGZvciB0aGUgY3VycmVudCBzY2hvb2wgeWVhciBhZnRlciB0aGUgUmVhZGluZXNzIENoZWNrIERhdGEgaGFzIGJlZW4gZW50ZXJlZC4iLCJOb3RlIjpudWxsLCJIeXBlcmxpbmsiOm51bGwsIklzQ2hhbmdlZCI6ZmFsc2UsIklzTmV3IjpmYWxzZX1dLCJNc1Byb2plY3RJdGVtc1RyZWUiOnsiJGlkIjoiMjc2IiwiUm9vdCI6eyJJbXBvcnRJZCI6bnVsbCwiSXNJbXBvcnRlZCI6ZmFsc2UsIkNoaWxkcmVuIjpbXX19LCJNZXRhZGF0YSI6eyIkaWQiOiIyNzciLCJSZWNlbnRDb2xvcnNDb2xsZWN0aW9uIjoiW1wiI0ZGNDQ3MkM0XCIsXCIjRkY3MEFENDdcIixcIiNGRkVEN0QzMVwiXSJ9LCJTZXR0aW5ncyI6eyIkaWQiOiIyNzgiLCJJbXBhT3B0aW9ucyI6eyIkaWQiOiIyNzk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I4MCIsIlVzZVRpbWUiOmZhbHNlLCJXb3JrRGF5U3RhcnQiOiIwMDowMDowMCIsIldvcmtEYXlFbmQiOiIyMzo1OTowMCJ9LCJMYXN0VXNlZFRlbXBsYXRlSWQiOiI5NWZiZjBmNy1jYTZjLTRiYjktYWU3OC0xYWFmMmNhOTYwZWIifQ=="/>
  <p:tag name="__MASTER" val="__part_0"/>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NyIsIlN0YXJ0RGF0ZSI6IjAwMDEtMDEtMDFUMDA6MDA6MDAiLCJFbmREYXRlIjoiMjAyMC0wMS0wOFQyMzo1OTowMCIsIkZvcm1hdCI6Ik1NTSIsIlR5cGUiOjIsIkF1dG9EYXRlUmFuZ2UiOnRydWUsIldvcmtpbmdEYXlzIjoxMjcsIlRvZGF5TWFya2VyVGV4dCI6IlRvZGF5IiwiQXV0b1NjYWxlVHlwZSI6dHJ1ZX0sIk1pbGVzdG9uZXMiOlt7IiRpZCI6IjEyOCIsIkRhdGUiOiIyMDE5LTA3LTIzVDAwOjAwOjAwWiIsIlN0eWxlIjp7IiRpZCI6IjEyOSIsIlNoYXBlIjoyLCJDb25uZWN0b3JNYXJnaW4iOnsiJHJlZiI6IjU0In0sIkNvbm5lY3RvclN0eWxlIjp7IiRpZCI6IjEzMCIsIkxpbmVDb2xvciI6eyIkcmVmIjoiNTYifSwiTGluZVdlaWdodCI6MS4wLCJMaW5lVHlwZSI6MCwiUGFyZW50U3R5bGUiOm51bGx9LCJJc0JlbG93VGltZWJhbmQiOmZhbHNlLCJIaWRlRGF0ZSI6ZmFsc2UsIlNoYXBlU2l6ZSI6MSwiU3BhY2luZyI6Mi4wLCJQYWRkaW5nIjp7IiRyZWYiOiI1OCJ9LCJTaGFwZVN0eWxlIjp7IiRpZCI6IjEzMSIsIk1hcmdpbiI6eyIkcmVmIjoiNjAifSwiUGFkZGluZyI6eyIkcmVmIjoiNjEifSwiQmFja2dyb3VuZCI6eyIkaWQiOiIxMzIiLCJDb2xvciI6eyIkaWQiOiIxMzMiLCJBIjoyNTUsIlIiOjIzNywiRyI6MTI1LCJCIjo0OX19LCJJc1Zpc2libGUiOnRydWUsIldpZHRoIjoxOC4wLCJIZWlnaHQiOjIwLjAsIkJvcmRlclN0eWxlIjp7IiRpZCI6IjEzNCIsIkxpbmVDb2xvciI6eyIkcmVmIjoiNjUifSwiTGluZVdlaWdodCI6MC4wLCJMaW5lVHlwZSI6MCwiUGFyZW50U3R5bGUiOm51bGx9LCJQYXJlbnRTdHlsZSI6bnVsbH0sIlRpdGxlU3R5bGUiOnsiJGlkIjoiMTM1IiwiRm9udFNldHRpbmdzIjp7IiRpZCI6IjEzN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QwIiwiTGluZUNvbG9yIjpudWxsLCJMaW5lV2VpZ2h0IjowLjAsIkxpbmVUeXBlIjowLCJQYXJlbnRTdHlsZSI6bnVsbH0sIlBhcmVudFN0eWxlIjpudWxsfSwiRGF0ZUZvcm1hdCI6eyIkcmVmIjoiODEifSwiSXNWaXNpYmxlIjp0cnVlLCJQYXJlbnRTdHlsZSI6bnVsbH0sIkluZGV4Ijo2LCJQZXJjZW50YWdlQ29tcGxldGUiOm51bGwsIlBvc2l0aW9uIjp7IlJhdGlvIjowLjAsIklzQ3VzdG9tIjpmYWxzZX0sIkRhdGVGb3JtYXQiOnsiJHJlZiI6IjgxIn0sIklkIjoiZThlZWU3NDgtNjAxYi00MmFkLTk2NWEtNDVkYThmNTlhNDgxIiwiSW1wb3J0SWQiOm51bGwsIlRpdGxlIjoiRmFsbCAyMDE5IEVPQyBNTSBPbmxpbmUgVGVzdCBTZXR1cCAmIGVESVJFQ1QgRW5yb2xsbWVudCBDb3VudCBUcmFpbmluZyIsIk5vdGUiOm51bGwsIkh5cGVybGluayI6bnVsbCwiSXNDaGFuZ2VkIjpmYWxzZSwiSXNOZXciOmZhbHNlfSx7IiRpZCI6IjE0MSIsIkRhdGUiOiIyMDE5LTA5LTI0VDIzOjU5OjAwWiIsIlN0eWxlIjp7IiRpZCI6IjE0MiIsIlNoYXBlIjoyLCJDb25uZWN0b3JNYXJnaW4iOnsiJHJlZiI6IjU0In0sIkNvbm5lY3RvclN0eWxlIjp7IiRpZCI6IjE0MyIsIkxpbmVDb2xvciI6eyIkcmVmIjoiNTYifSwiTGluZVdlaWdodCI6MS4wLCJMaW5lVHlwZSI6MCwiUGFyZW50U3R5bGUiOm51bGx9LCJJc0JlbG93VGltZWJhbmQiOmZhbHNlLCJIaWRlRGF0ZSI6ZmFsc2UsIlNoYXBlU2l6ZSI6MSwiU3BhY2luZyI6Mi4wLCJQYWRkaW5nIjp7IiRyZWYiOiI1OCJ9LCJTaGFwZVN0eWxlIjp7IiRpZCI6IjE0NCIsIk1hcmdpbiI6eyIkcmVmIjoiNjAifSwiUGFkZGluZyI6eyIkcmVmIjoiNjEifSwiQmFja2dyb3VuZCI6eyIkaWQiOiIxNDUiLCJDb2xvciI6eyIkaWQiOiIxNDYiLCJBIjoyNTUsIlIiOjIzNywiRyI6MTI1LCJCIjo0OX19LCJJc1Zpc2libGUiOnRydWUsIldpZHRoIjoxOC4wLCJIZWlnaHQiOjIwLjAsIkJvcmRlclN0eWxlIjp7IiRpZCI6IjE0NyIsIkxpbmVDb2xvciI6eyIkcmVmIjoiNjUifSwiTGluZVdlaWdodCI6MC4wLCJMaW5lVHlwZSI6MCwiUGFyZW50U3R5bGUiOm51bGx9LCJQYXJlbnRTdHlsZSI6bnVsbH0sIlRpdGxlU3R5bGUiOnsiJGlkIjoiMTQ4IiwiRm9udFNldHRpbmdzIjp7IiRpZCI6IjE0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UzIiwiTGluZUNvbG9yIjpudWxsLCJMaW5lV2VpZ2h0IjowLjAsIkxpbmVUeXBlIjowLCJQYXJlbnRTdHlsZSI6bnVsbH0sIlBhcmVudFN0eWxlIjpudWxsfSwiRGF0ZUZvcm1hdCI6eyIkcmVmIjoiODEifSwiSXNWaXNpYmxlIjp0cnVlLCJQYXJlbnRTdHlsZSI6bnVsbH0sIkluZGV4Ijo3LCJQZXJjZW50YWdlQ29tcGxldGUiOm51bGwsIlBvc2l0aW9uIjp7IlJhdGlvIjowLjAsIklzQ3VzdG9tIjpmYWxzZX0sIkRhdGVGb3JtYXQiOnsiJHJlZiI6IjgxIn0sIklkIjoiMjUxMjE1M2ItZDMxYS00ZDc4LTlkMzItMGNhZWUxYzI0NWE5IiwiSW1wb3J0SWQiOm51bGwsIlRpdGxlIjoiSU5TSUdIVC9lRElSRUNUIFRyYWluaW5nIiwiTm90ZSI6bnVsbCwiSHlwZXJsaW5rIjpudWxsLCJJc0NoYW5nZWQiOmZhbHNlLCJJc05ldyI6ZmFsc2V9LHsiJGlkIjoiMTU0IiwiRGF0ZSI6IjIwMTktMTAtMTVUMjM6NTk6MDBaIiwiU3R5bGUiOnsiJGlkIjoiMTU1IiwiU2hhcGUiOjIsIkNvbm5lY3Rvck1hcmdpbiI6eyIkcmVmIjoiNTQifSwiQ29ubmVjdG9yU3R5bGUiOnsiJGlkIjoiMTU2IiwiTGluZUNvbG9yIjp7IiRyZWYiOiI1NiJ9LCJMaW5lV2VpZ2h0IjoxLjAsIkxpbmVUeXBlIjowLCJQYXJlbnRTdHlsZSI6bnVsbH0sIklzQmVsb3dUaW1lYmFuZCI6ZmFsc2UsIkhpZGVEYXRlIjpmYWxzZSwiU2hhcGVTaXplIjoxLCJTcGFjaW5nIjoyLjAsIlBhZGRpbmciOnsiJHJlZiI6IjU4In0sIlNoYXBlU3R5bGUiOnsiJGlkIjoiMTU3IiwiTWFyZ2luIjp7IiRyZWYiOiI2MCJ9LCJQYWRkaW5nIjp7IiRyZWYiOiI2MSJ9LCJCYWNrZ3JvdW5kIjp7IiRpZCI6IjE1OCIsIkNvbG9yIjp7IiRpZCI6IjE1OSIsIkEiOjI1NSwiUiI6MjM3LCJHIjoxMjUsIkIiOjQ5fX0sIklzVmlzaWJsZSI6dHJ1ZSwiV2lkdGgiOjE4LjAsIkhlaWdodCI6MjAuMCwiQm9yZGVyU3R5bGUiOnsiJGlkIjoiMTYwIiwiTGluZUNvbG9yIjp7IiRyZWYiOiI2NSJ9LCJMaW5lV2VpZ2h0IjowLjAsIkxpbmVUeXBlIjowLCJQYXJlbnRTdHlsZSI6bnVsbH0sIlBhcmVudFN0eWxlIjpudWxsfSwiVGl0bGVTdHlsZSI6eyIkaWQiOiIxNjEiLCJGb250U2V0dGluZ3MiOnsiJGlkIjoiMTY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jYiLCJMaW5lQ29sb3IiOm51bGwsIkxpbmVXZWlnaHQiOjAuMCwiTGluZVR5cGUiOjAsIlBhcmVudFN0eWxlIjpudWxsfSwiUGFyZW50U3R5bGUiOm51bGx9LCJEYXRlRm9ybWF0Ijp7IiRyZWYiOiI4MSJ9LCJJc1Zpc2libGUiOnRydWUsIlBhcmVudFN0eWxlIjpudWxsfSwiSW5kZXgiOjgsIlBlcmNlbnRhZ2VDb21wbGV0ZSI6bnVsbCwiUG9zaXRpb24iOnsiUmF0aW8iOjAuMCwiSXNDdXN0b20iOmZhbHNlfSwiRGF0ZUZvcm1hdCI6eyIkcmVmIjoiODEifSwiSWQiOiIyMjdiZjQ5MS0yYjZjLTQ4YWMtOWViMi0yYWMyMDdhZjQzMzciLCJJbXBvcnRJZCI6bnVsbCwiVGl0bGUiOiJFT0MgV2ludGVyIDIwMTkvU3ByaW5nIDIwMjAgTU0gUHJlLUFkbWluIFRyYWluaW5nIiwiTm90ZSI6bnVsbCwiSHlwZXJsaW5rIjpudWxsLCJJc0NoYW5nZWQiOmZhbHNlLCJJc05ldyI6ZmFsc2V9LHsiJGlkIjoiMTY3IiwiRGF0ZSI6IjIwMTktMTAtMjJUMjM6NTk6MDBaIiwiU3R5bGUiOnsiJGlkIjoiMTY4IiwiU2hhcGUiOjIsIkNvbm5lY3Rvck1hcmdpbiI6eyIkcmVmIjoiNTQifSwiQ29ubmVjdG9yU3R5bGUiOnsiJGlkIjoiMTY5IiwiTGluZUNvbG9yIjp7IiRyZWYiOiI1NiJ9LCJMaW5lV2VpZ2h0IjoxLjAsIkxpbmVUeXBlIjowLCJQYXJlbnRTdHlsZSI6bnVsbH0sIklzQmVsb3dUaW1lYmFuZCI6ZmFsc2UsIkhpZGVEYXRlIjpmYWxzZSwiU2hhcGVTaXplIjoxLCJTcGFjaW5nIjoyLjAsIlBhZGRpbmciOnsiJHJlZiI6IjU4In0sIlNoYXBlU3R5bGUiOnsiJGlkIjoiMTcwIiwiTWFyZ2luIjp7IiRyZWYiOiI2MCJ9LCJQYWRkaW5nIjp7IiRyZWYiOiI2MSJ9LCJCYWNrZ3JvdW5kIjp7IiRpZCI6IjE3MSIsIkNvbG9yIjp7IiRpZCI6IjE3MiIsIkEiOjI1NSwiUiI6MjM3LCJHIjoxMjUsIkIiOjQ5fX0sIklzVmlzaWJsZSI6dHJ1ZSwiV2lkdGgiOjE4LjAsIkhlaWdodCI6MjAuMCwiQm9yZGVyU3R5bGUiOnsiJGlkIjoiMTczIiwiTGluZUNvbG9yIjp7IiRyZWYiOiI2NSJ9LCJMaW5lV2VpZ2h0IjowLjAsIkxpbmVUeXBlIjowLCJQYXJlbnRTdHlsZSI6bnVsbH0sIlBhcmVudFN0eWxlIjpudWxsfSwiVGl0bGVTdHlsZSI6eyIkaWQiOiIxNzQiLCJGb250U2V0dGluZ3MiOnsiJGlkIjoiMTc1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NiIsIkxpbmVDb2xvciI6bnVsbCwiTGluZVdlaWdodCI6MC4wLCJMaW5lVHlwZSI6MCwiUGFyZW50U3R5bGUiOm51bGx9LCJQYXJlbnRTdHlsZSI6bnVsbH0sIkRhdGVTdHlsZSI6eyIkaWQiOiIxNzciLCJGb250U2V0dGluZ3MiOnsiJGlkIjoiMTc4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zkiLCJMaW5lQ29sb3IiOm51bGwsIkxpbmVXZWlnaHQiOjAuMCwiTGluZVR5cGUiOjAsIlBhcmVudFN0eWxlIjpudWxsfSwiUGFyZW50U3R5bGUiOm51bGx9LCJEYXRlRm9ybWF0Ijp7IiRyZWYiOiI4MSJ9LCJJc1Zpc2libGUiOnRydWUsIlBhcmVudFN0eWxlIjpudWxsfSwiSW5kZXgiOjksIlBlcmNlbnRhZ2VDb21wbGV0ZSI6bnVsbCwiUG9zaXRpb24iOnsiUmF0aW8iOjAuMCwiSXNDdXN0b20iOmZhbHNlfSwiRGF0ZUZvcm1hdCI6eyIkcmVmIjoiODEifSwiSWQiOiIzMTViNTIyNS00NjFlLTRkZTItYTA0Mi00NDZhZWRkYzBhNWMiLCJJbXBvcnRJZCI6bnVsbCwiVGl0bGUiOiJXaW50ZXIgMjAxOS9TcHJpbmcgMjAyMCBFT0MgTU0gT25saW5lIFRlc3QgU2V0LVVwIFRyYWluaW5nIiwiTm90ZSI6bnVsbCwiSHlwZXJsaW5rIjpudWxsLCJJc0NoYW5nZWQiOmZhbHNlLCJJc05ldyI6ZmFsc2V9XSwiVGFza3MiOlt7IiRpZCI6IjE4MCIsIkdyb3VwTmFtZSI6bnVsbCwiU3RhcnREYXRlIjoiMjAxOS0wOC0wNVQwMDowMDowMFoiLCJFbmREYXRlIjoiMjAxOS0wOC0yM1QyMzo1OTowMFoiLCJQZXJjZW50YWdlQ29tcGxldGUiOm51bGwsIlN0eWxlIjp7IiRpZCI6IjE4MSIsIlNoYXBlIjoxLCJTaGFwZVRoaWNrbmVzcyI6MS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udWxsfSwiQXV0b1NpemUiOjAsIkZvcmVncm91bmQiOnsiJGlkIjoiMTg0IiwiQ29sb3IiOnsiJHJlZiI6Ijg2In19LCJNYXhXaWR0aCI6MjAwLjAsIk1heEhlaWdodCI6IkluZmluaXR5IiwiU21hcnRGb3JlZ3JvdW5kSXNBY3RpdmUiOmZhbHNlLCJIb3Jpem9udGFsQWxpZ25tZW50IjowLCJWZXJ0aWNhbEFsaWdubWVudCI6MCwiU21hcnRGb3JlZ3JvdW5kIjpudWxsLCJCYWNrZ3JvdW5kRmlsbFR5cGUiOjAsIk1hcmdpbiI6eyIkaWQiOiIxODUiLCJUb3AiOjAsIkxlZnQiOjAsIlJpZ2h0IjowLCJCb3R0b20iOjB9LCJQYWRkaW5nIjp7IiRpZCI6IjE4NiIsIlRvcCI6MCwiTGVmdCI6MCwiUmlnaHQiOjAsIkJvdHRvbSI6MH0sIkJhY2tncm91bmQiOnsiJHJlZiI6Ijg5In0sIklzVmlzaWJsZSI6dHJ1ZSwiV2lkdGgiOjAuMCwiSGVpZ2h0IjowLjAsIkJvcmRlclN0eWxlIjp7IiRpZCI6IjE4NyIsIkxpbmVDb2xvciI6bnVsbCwiTGluZVdlaWdodCI6MC4wLCJMaW5lVHlwZSI6MCwiUGFyZW50U3R5bGUiOm51bGx9LCJQYXJlbnRTdHlsZSI6bnVsbH0sIkR1cmF0aW9uU3R5bGUiOnsiJGlkIjoiMTg4IiwiRm9udFNldHRpbmdzIjp7IiRpZCI6IjE4OSIsIkZvbnRTaXplIjoxMCwiRm9udE5hbWUiOiJDYWxpYnJpIiwiSXNCb2xkIjpmYWxzZSwiSXNJdGFsaWMiOmZhbHNlLCJJc1VuZGVybGluZWQiOmZhbHNlLCJQYXJlbnRTdHlsZSI6bnVsbH0sIkF1dG9TaXplIjowLCJGb3JlZ3JvdW5kIjp7IiRpZCI6IjE5MCIsIkNvbG9yIjp7IiRyZWYiOiI5MyJ9fSwiTWF4V2lkdGgiOjIwMC4wLCJNYXhIZWlnaHQiOiJJbmZpbml0eSIsIlNtYXJ0Rm9yZWdyb3VuZElzQWN0aXZlIjpmYWxzZSwiSG9yaXpvbnRhbEFsaWdubWVudCI6MCwiVmVydGljYWxBbGlnbm1lbnQiOjAsIlNtYXJ0Rm9yZWdyb3VuZCI6bnVsbCwiQmFja2dyb3VuZEZpbGxUeXBlIjowLCJNYXJnaW4iOnsiJGlkIjoiMTkxIiwiVG9wIjowLCJMZWZ0IjowLCJSaWdodCI6MCwiQm90dG9tIjowfSwiUGFkZGluZyI6eyIkaWQiOiIxOTIiLCJUb3AiOjAsIkxlZnQiOjAsIlJpZ2h0IjowLCJCb3R0b20iOjB9LCJCYWNrZ3JvdW5kIjp7IiRyZWYiOiI5NiJ9LCJJc1Zpc2libGUiOnRydWUsIldpZHRoIjowLjAsIkhlaWdodCI6MC4wLCJCb3JkZXJTdHlsZSI6eyIkaWQiOiIxOTMiLCJMaW5lQ29sb3IiOm51bGwsIkxpbmVXZWlnaHQiOjAuMCwiTGluZVR5cGUiOjAsIlBhcmVudFN0eWxlIjpudWxsfSwiUGFyZW50U3R5bGUiOm51bGx9LCJIb3Jpem9udGFsQ29ubmVjdG9yU3R5bGUiOnsiJGlkIjoiMTk0IiwiTGluZUNvbG9yIjp7IiRyZWYiOiI5OCJ9LCJMaW5lV2VpZ2h0IjoxLjAsIkxpbmVUeXBlIjowLCJQYXJlbnRTdHlsZSI6bnVsbH0sIlZlcnRpY2FsQ29ubmVjdG9yU3R5bGUiOnsiJGlkIjoiMTk1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5NiIsIk1hcmdpbiI6eyIkaWQiOiIxOTciLCJUb3AiOjAsIkxlZnQiOjQsIlJpZ2h0Ijo0LCJCb3R0b20iOjB9LCJQYWRkaW5nIjp7IiRpZCI6IjE5OCIsIlRvcCI6MCwiTGVmdCI6MCwiUmlnaHQiOjAsIkJvdHRvbSI6MH0sIkJhY2tncm91bmQiOnsiJGlkIjoiMTk5IiwiQ29sb3IiOnsiJGlkIjoiMjAwIiwiQSI6MjU1LCJSIjoxMTIsIkciOjE3MywiQiI6NzF9fSwiSXNWaXNpYmxlIjp0cnVlLCJXaWR0aCI6MC4wLCJIZWlnaHQiOjE2LjAsIkJvcmRlclN0eWxlIjp7IiRpZCI6IjIwMSIsIkxpbmVDb2xvciI6eyIkcmVmIjoiMTA5In0sIkxpbmVXZWlnaHQiOjAuMCwiTGluZVR5cGUiOjAsIlBhcmVudFN0eWxlIjpudWxsfSwiUGFyZW50U3R5bGUiOm51bGx9LCJUaXRsZVN0eWxlIjp7IiRpZCI6IjIwMiIsIkZvbnRTZXR0aW5ncyI6eyIkaWQiOiIyMDMiLCJGb250U2l6ZSI6MTEsIkZvbnROYW1lIjoiQ2FsaWJyaSIsIklzQm9sZCI6dHJ1ZSwiSXNJdGFsaWMiOmZhbHNlLCJJc1VuZGVybGluZWQiOmZhbHNlLCJQYXJlbnRTdHlsZSI6bnVsbH0sIkF1dG9TaXplIjowLCJGb3JlZ3JvdW5kIjp7IiRpZCI6IjIwNCIsIkNvbG9yIjp7IiRyZWYiOiIxMTQifX0sIk1heFdpZHRoIjo5NjAuMCwiTWF4SGVpZ2h0IjoiSW5maW5pdHkiLCJTbWFydEZvcmVncm91bmRJc0FjdGl2ZSI6ZmFsc2UsIkhvcml6b250YWxBbGlnbm1lbnQiOjEsIlZlcnRpY2FsQWxpZ25tZW50IjowLCJTbWFydEZvcmVncm91bmQiOm51bGwsIkJhY2tncm91bmRGaWxsVHlwZSI6MCwiTWFyZ2luIjp7IiRpZCI6IjIwNSIsIlRvcCI6MCwiTGVmdCI6MCwiUmlnaHQiOjAsIkJvdHRvbSI6MH0sIlBhZGRpbmciOnsiJGlkIjoiMjA2IiwiVG9wIjowLCJMZWZ0IjowLCJSaWdodCI6MCwiQm90dG9tIjowfSwiQmFja2dyb3VuZCI6eyIkcmVmIjoiMTE3In0sIklzVmlzaWJsZSI6dHJ1ZSwiV2lkdGgiOjAuMCwiSGVpZ2h0IjowLjAsIkJvcmRlclN0eWxlIjp7IiRpZCI6IjIwNyIsIkxpbmVDb2xvciI6bnVsbCwiTGluZVdlaWdodCI6MC4wLCJMaW5lVHlwZSI6MCwiUGFyZW50U3R5bGUiOm51bGx9LCJQYXJlbnRTdHlsZSI6bnVsbH0sIkRhdGVTdHlsZSI6eyIkaWQiOiIyMDgiLCJGb250U2V0dGluZ3MiOnsiJGlkIjoiMjA5IiwiRm9udFNpemUiOjEwLCJGb250TmFtZSI6IkNhbGlicmkiLCJJc0JvbGQiOmZhbHNlLCJJc0l0YWxpYyI6ZmFsc2UsIklzVW5kZXJsaW5lZCI6ZmFsc2UsIlBhcmVudFN0eWxlIjpudWxsfSwiQXV0b1NpemUiOjAsIkZvcmVncm91bmQiOnsiJGlkIjoiMjEwIiwiQ29sb3IiOnsiJHJlZiI6IjEyMSJ9fSwiTWF4V2lkdGgiOjIwMC4wLCJNYXhIZWlnaHQiOiJJbmZpbml0eSIsIlNtYXJ0Rm9yZWdyb3VuZElzQWN0aXZlIjpmYWxzZSwiSG9yaXpvbnRhbEFsaWdubWVudCI6MCwiVmVydGljYWxBbGlnbm1lbnQiOjAsIlNtYXJ0Rm9yZWdyb3VuZCI6bnVsbCwiQmFja2dyb3VuZEZpbGxUeXBlIjowLCJNYXJnaW4iOnsiJGlkIjoiMjExIiwiVG9wIjowLCJMZWZ0IjowLCJSaWdodCI6MCwiQm90dG9tIjowfSwiUGFkZGluZyI6eyIkaWQiOiIyMTIiLCJUb3AiOjAsIkxlZnQiOjAsIlJpZ2h0IjowLCJCb3R0b20iOjB9LCJCYWNrZ3JvdW5kIjp7IiRyZWYiOiIxMjQifSwiSXNWaXNpYmxlIjp0cnVlLCJXaWR0aCI6MC4wLCJIZWlnaHQiOjAuMCwiQm9yZGVyU3R5bGUiOnsiJGlkIjoiMjEzIiwiTGluZUNvbG9yIjpudWxsLCJMaW5lV2VpZ2h0IjowLjAsIkxpbmVUeXBlIjowLCJQYXJlbnRTdHlsZSI6bnVsbH0sIlBhcmVudFN0eWxlIjpudWxsfSwiRGF0ZUZvcm1hdCI6eyIkaWQiOiIyMT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21hcnREdXJhdGlvbkFjdGl2YXRlZCI6ZmFsc2UsIkRhdGVGb3JtYXQiOnsiJHJlZiI6IjIxNCJ9LCJJZCI6ImI2Mzg5OWE4LTM3ZTUtNGM1Yy1hMmEwLWU1NjVmMDZkNDUxYyIsIkltcG9ydElkIjpudWxsLCJUaXRsZSI6IkF1Z3VzdCAyMDE5IEVPQyBNTSIsIk5vdGUiOm51bGwsIkh5cGVybGluayI6bnVsbCwiSXNDaGFuZ2VkIjpmYWxzZSwiSXNOZXciOmZhbHNlfSx7IiRpZCI6IjIxNSIsIkdyb3VwTmFtZSI6bnVsbCwiU3RhcnREYXRlIjoiMjAxOS0wOS0wOVQwMDowMDowMFoiLCJFbmREYXRlIjoiMjAxOS0wOS0yMFQyMzo1OTowMFoiLCJQZXJjZW50YWdlQ29tcGxldGUiOm51bGwsIlN0eWxlIjp7IiRpZCI6IjIxNiIsIlNoYXBlIjoxLCJTaGFwZVRoaWNrbmVzcyI6MSwiRHVyYXRpb25Gb3JtYXQiOjAsIkluY2x1ZGVOb25Xb3JraW5nRGF5c0luRHVyYXRpb24iOmZhbHNlLCJQZXJjZW50YWdlQ29tcGxldGVTdHlsZSI6eyIkaWQiOiIyMTciLCJGb250U2V0dGluZ3MiOnsiJGlkIjoiMjE4IiwiRm9udFNpemUiOjEwLCJGb250TmFtZSI6IkNhbGlicmkiLCJJc0JvbGQiOmZhbHNlLCJJc0l0YWxpYyI6ZmFsc2UsIklzVW5kZXJsaW5lZCI6ZmFsc2UsIlBhcmVudFN0eWxlIjpudWxsfSwiQXV0b1NpemUiOjAsIkZvcmVncm91bmQiOnsiJGlkIjoiMjE5IiwiQ29sb3IiOnsiJHJlZiI6Ijg2In19LCJNYXhXaWR0aCI6MjAwLjAsIk1heEhlaWdodCI6IkluZmluaXR5IiwiU21hcnRGb3JlZ3JvdW5kSXNBY3RpdmUiOmZhbHNlLCJIb3Jpem9udGFsQWxpZ25tZW50IjowLCJWZXJ0aWNhbEFsaWdubWVudCI6MCwiU21hcnRGb3JlZ3JvdW5kIjpudWxsLCJCYWNrZ3JvdW5kRmlsbFR5cGUiOjAsIk1hcmdpbiI6eyIkaWQiOiIyMjAiLCJUb3AiOjAsIkxlZnQiOjAsIlJpZ2h0IjowLCJCb3R0b20iOjB9LCJQYWRkaW5nIjp7IiRpZCI6IjIyMSIsIlRvcCI6MCwiTGVmdCI6MCwiUmlnaHQiOjAsIkJvdHRvbSI6MH0sIkJhY2tncm91bmQiOnsiJHJlZiI6Ijg5In0sIklzVmlzaWJsZSI6dHJ1ZSwiV2lkdGgiOjAuMCwiSGVpZ2h0IjowLjAsIkJvcmRlclN0eWxlIjp7IiRpZCI6IjIyMiIsIkxpbmVDb2xvciI6bnVsbCwiTGluZVdlaWdodCI6MC4wLCJMaW5lVHlwZSI6MCwiUGFyZW50U3R5bGUiOm51bGx9LCJQYXJlbnRTdHlsZSI6bnVsbH0sIkR1cmF0aW9uU3R5bGUiOnsiJGlkIjoiMjIzIiwiRm9udFNldHRpbmdzIjp7IiRpZCI6IjIyNCIsIkZvbnRTaXplIjoxMCwiRm9udE5hbWUiOiJDYWxpYnJpIiwiSXNCb2xkIjpmYWxzZSwiSXNJdGFsaWMiOmZhbHNlLCJJc1VuZGVybGluZWQiOmZhbHNlLCJQYXJlbnRTdHlsZSI6bnVsbH0sIkF1dG9TaXplIjowLCJGb3JlZ3JvdW5kIjp7IiRpZCI6IjIyNSIsIkNvbG9yIjp7IiRyZWYiOiI5MyJ9fSwiTWF4V2lkdGgiOjIwMC4wLCJNYXhIZWlnaHQiOiJJbmZpbml0eSIsIlNtYXJ0Rm9yZWdyb3VuZElzQWN0aXZlIjpmYWxzZSwiSG9yaXpvbnRhbEFsaWdubWVudCI6MCwiVmVydGljYWxBbGlnbm1lbnQiOjAsIlNtYXJ0Rm9yZWdyb3VuZCI6bnVsbCwiQmFja2dyb3VuZEZpbGxUeXBlIjowLCJNYXJnaW4iOnsiJGlkIjoiMjI2IiwiVG9wIjowLCJMZWZ0IjowLCJSaWdodCI6MCwiQm90dG9tIjowfSwiUGFkZGluZyI6eyIkaWQiOiIyMjciLCJUb3AiOjAsIkxlZnQiOjAsIlJpZ2h0IjowLCJCb3R0b20iOjB9LCJCYWNrZ3JvdW5kIjp7IiRyZWYiOiI5NiJ9LCJJc1Zpc2libGUiOnRydWUsIldpZHRoIjowLjAsIkhlaWdodCI6MC4wLCJCb3JkZXJTdHlsZSI6eyIkaWQiOiIyMjgiLCJMaW5lQ29sb3IiOm51bGwsIkxpbmVXZWlnaHQiOjAuMCwiTGluZVR5cGUiOjAsIlBhcmVudFN0eWxlIjpudWxsfSwiUGFyZW50U3R5bGUiOm51bGx9LCJIb3Jpem9udGFsQ29ubmVjdG9yU3R5bGUiOnsiJGlkIjoiMjI5IiwiTGluZUNvbG9yIjp7IiRyZWYiOiI5OCJ9LCJMaW5lV2VpZ2h0IjoxLjAsIkxpbmVUeXBlIjowLCJQYXJlbnRTdHlsZSI6bnVsbH0sIlZlcnRpY2FsQ29ubmVjdG9yU3R5bGUiOnsiJGlkIjoiMjMw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zMSIsIk1hcmdpbiI6eyIkaWQiOiIyMzIiLCJUb3AiOjAsIkxlZnQiOjQsIlJpZ2h0Ijo0LCJCb3R0b20iOjB9LCJQYWRkaW5nIjp7IiRpZCI6IjIzMyIsIlRvcCI6MCwiTGVmdCI6MCwiUmlnaHQiOjAsIkJvdHRvbSI6MH0sIkJhY2tncm91bmQiOnsiJGlkIjoiMjM0IiwiQ29sb3IiOnsiJGlkIjoiMjM1IiwiQSI6MjU1LCJSIjoxMTIsIkciOjE3MywiQiI6NzF9fSwiSXNWaXNpYmxlIjp0cnVlLCJXaWR0aCI6MC4wLCJIZWlnaHQiOjE2LjAsIkJvcmRlclN0eWxlIjp7IiRpZCI6IjIzNiIsIkxpbmVDb2xvciI6eyIkcmVmIjoiMTA5In0sIkxpbmVXZWlnaHQiOjAuMCwiTGluZVR5cGUiOjAsIlBhcmVudFN0eWxlIjpudWxsfSwiUGFyZW50U3R5bGUiOm51bGx9LCJUaXRsZVN0eWxlIjp7IiRpZCI6IjIzNyIsIkZvbnRTZXR0aW5ncyI6eyIkaWQiOiIyMzgiLCJGb250U2l6ZSI6MTEsIkZvbnROYW1lIjoiQ2FsaWJyaSIsIklzQm9sZCI6dHJ1ZSwiSXNJdGFsaWMiOmZhbHNlLCJJc1VuZGVybGluZWQiOmZhbHNlLCJQYXJlbnRTdHlsZSI6bnVsbH0sIkF1dG9TaXplIjowLCJGb3JlZ3JvdW5kIjp7IiRpZCI6IjIzOSIsIkNvbG9yIjp7IiRyZWYiOiIxMTQifX0sIk1heFdpZHRoIjo5NjAuMCwiTWF4SGVpZ2h0IjoiSW5maW5pdHkiLCJTbWFydEZvcmVncm91bmRJc0FjdGl2ZSI6ZmFsc2UsIkhvcml6b250YWxBbGlnbm1lbnQiOjEsIlZlcnRpY2FsQWxpZ25tZW50IjowLCJTbWFydEZvcmVncm91bmQiOm51bGwsIkJhY2tncm91bmRGaWxsVHlwZSI6MCwiTWFyZ2luIjp7IiRpZCI6IjI0MCIsIlRvcCI6MCwiTGVmdCI6MCwiUmlnaHQiOjAsIkJvdHRvbSI6MH0sIlBhZGRpbmciOnsiJGlkIjoiMjQxIiwiVG9wIjowLCJMZWZ0IjowLCJSaWdodCI6MCwiQm90dG9tIjowfSwiQmFja2dyb3VuZCI6eyIkcmVmIjoiMTE3In0sIklzVmlzaWJsZSI6dHJ1ZSwiV2lkdGgiOjAuMCwiSGVpZ2h0IjowLjAsIkJvcmRlclN0eWxlIjp7IiRpZCI6IjI0MiIsIkxpbmVDb2xvciI6bnVsbCwiTGluZVdlaWdodCI6MC4wLCJMaW5lVHlwZSI6MCwiUGFyZW50U3R5bGUiOm51bGx9LCJQYXJlbnRTdHlsZSI6bnVsbH0sIkRhdGVTdHlsZSI6eyIkaWQiOiIyNDMiLCJGb250U2V0dGluZ3MiOnsiJGlkIjoiMjQ0IiwiRm9udFNpemUiOjEwLCJGb250TmFtZSI6IkNhbGlicmkiLCJJc0JvbGQiOmZhbHNlLCJJc0l0YWxpYyI6ZmFsc2UsIklzVW5kZXJsaW5lZCI6ZmFsc2UsIlBhcmVudFN0eWxlIjpudWxsfSwiQXV0b1NpemUiOjAsIkZvcmVncm91bmQiOnsiJGlkIjoiMjQ1IiwiQ29sb3IiOnsiJHJlZiI6IjEyMSJ9fSwiTWF4V2lkdGgiOjIwMC4wLCJNYXhIZWlnaHQiOiJJbmZpbml0eSIsIlNtYXJ0Rm9yZWdyb3VuZElzQWN0aXZlIjpmYWxzZSwiSG9yaXpvbnRhbEFsaWdubWVudCI6MCwiVmVydGljYWxBbGlnbm1lbnQiOjAsIlNtYXJ0Rm9yZWdyb3VuZCI6bnVsbCwiQmFja2dyb3VuZEZpbGxUeXBlIjowLCJNYXJnaW4iOnsiJGlkIjoiMjQ2IiwiVG9wIjowLCJMZWZ0IjowLCJSaWdodCI6MCwiQm90dG9tIjowfSwiUGFkZGluZyI6eyIkaWQiOiIyNDciLCJUb3AiOjAsIkxlZnQiOjAsIlJpZ2h0IjowLCJCb3R0b20iOjB9LCJCYWNrZ3JvdW5kIjp7IiRyZWYiOiIxMjQifSwiSXNWaXNpYmxlIjp0cnVlLCJXaWR0aCI6MC4wLCJIZWlnaHQiOjAuMCwiQm9yZGVyU3R5bGUiOnsiJGlkIjoiMjQ4IiwiTGluZUNvbG9yIjpudWxsLCJMaW5lV2VpZ2h0IjowLjAsIkxpbmVUeXBlIjowLCJQYXJlbnRTdHlsZSI6bnVsbH0sIlBhcmVudFN0eWxlIjpudWxsfSwiRGF0ZUZvcm1hdCI6eyIkaWQiOiIyND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I0OSJ9LCJJZCI6Ijg1OWMxZTM3LTllMWMtNGZlNy1hZTQ1LTk4ZDJhYzI4ODdjZCIsIkltcG9ydElkIjpudWxsLCJUaXRsZSI6IlNlcHRlbWJlciAyMDE5IEVPQyBNTSIsIk5vdGUiOm51bGwsIkh5cGVybGluayI6bnVsbCwiSXNDaGFuZ2VkIjpmYWxzZSwiSXNOZXciOmZhbHNlfSx7IiRpZCI6IjI1MCIsIkdyb3VwTmFtZSI6bnVsbCwiU3RhcnREYXRlIjoiMjAxOS0xMC0wN1QwMDowMDowMFoiLCJFbmREYXRlIjoiMjAxOS0xMC0xOFQyMzo1OTowMFoiLCJQZXJjZW50YWdlQ29tcGxldGUiOm51bGwsIlN0eWxlIjp7IiRpZCI6IjI1MSIsIlNoYXBlIjoxLCJTaGFwZVRoaWNrbmVzcyI6MSwiRHVyYXRpb25Gb3JtYXQiOjAsIkluY2x1ZGVOb25Xb3JraW5nRGF5c0luRHVyYXRpb24iOmZhbHNlLCJQZXJjZW50YWdlQ29tcGxldGVTdHlsZSI6eyIkaWQiOiIyNTIiLCJGb250U2V0dGluZ3MiOnsiJGlkIjoiMjUzIiwiRm9udFNpemUiOjEwLCJGb250TmFtZSI6IkNhbGlicmkiLCJJc0JvbGQiOmZhbHNlLCJJc0l0YWxpYyI6ZmFsc2UsIklzVW5kZXJsaW5lZCI6ZmFsc2UsIlBhcmVudFN0eWxlIjpudWxsfSwiQXV0b1NpemUiOjAsIkZvcmVncm91bmQiOnsiJGlkIjoiMjU0IiwiQ29sb3IiOnsiJHJlZiI6Ijg2In19LCJNYXhXaWR0aCI6MjAwLjAsIk1heEhlaWdodCI6IkluZmluaXR5IiwiU21hcnRGb3JlZ3JvdW5kSXNBY3RpdmUiOmZhbHNlLCJIb3Jpem9udGFsQWxpZ25tZW50IjowLCJWZXJ0aWNhbEFsaWdubWVudCI6MCwiU21hcnRGb3JlZ3JvdW5kIjpudWxsLCJCYWNrZ3JvdW5kRmlsbFR5cGUiOjAsIk1hcmdpbiI6eyIkaWQiOiIyNTUiLCJUb3AiOjAsIkxlZnQiOjAsIlJpZ2h0IjowLCJCb3R0b20iOjB9LCJQYWRkaW5nIjp7IiRpZCI6IjI1NiIsIlRvcCI6MCwiTGVmdCI6MCwiUmlnaHQiOjAsIkJvdHRvbSI6MH0sIkJhY2tncm91bmQiOnsiJHJlZiI6Ijg5In0sIklzVmlzaWJsZSI6dHJ1ZSwiV2lkdGgiOjAuMCwiSGVpZ2h0IjowLjAsIkJvcmRlclN0eWxlIjp7IiRpZCI6IjI1NyIsIkxpbmVDb2xvciI6bnVsbCwiTGluZVdlaWdodCI6MC4wLCJMaW5lVHlwZSI6MCwiUGFyZW50U3R5bGUiOm51bGx9LCJQYXJlbnRTdHlsZSI6bnVsbH0sIkR1cmF0aW9uU3R5bGUiOnsiJGlkIjoiMjU4IiwiRm9udFNldHRpbmdzIjp7IiRpZCI6IjI1OSIsIkZvbnRTaXplIjoxMCwiRm9udE5hbWUiOiJDYWxpYnJpIiwiSXNCb2xkIjpmYWxzZSwiSXNJdGFsaWMiOmZhbHNlLCJJc1VuZGVybGluZWQiOmZhbHNlLCJQYXJlbnRTdHlsZSI6bnVsbH0sIkF1dG9TaXplIjowLCJGb3JlZ3JvdW5kIjp7IiRpZCI6IjI2MCIsIkNvbG9yIjp7IiRyZWYiOiI5MyJ9fSwiTWF4V2lkdGgiOjIwMC4wLCJNYXhIZWlnaHQiOiJJbmZpbml0eSIsIlNtYXJ0Rm9yZWdyb3VuZElzQWN0aXZlIjpmYWxzZSwiSG9yaXpvbnRhbEFsaWdubWVudCI6MCwiVmVydGljYWxBbGlnbm1lbnQiOjAsIlNtYXJ0Rm9yZWdyb3VuZCI6bnVsbCwiQmFja2dyb3VuZEZpbGxUeXBlIjowLCJNYXJnaW4iOnsiJGlkIjoiMjYxIiwiVG9wIjowLCJMZWZ0IjowLCJSaWdodCI6MCwiQm90dG9tIjowfSwiUGFkZGluZyI6eyIkaWQiOiIyNjIiLCJUb3AiOjAsIkxlZnQiOjAsIlJpZ2h0IjowLCJCb3R0b20iOjB9LCJCYWNrZ3JvdW5kIjp7IiRyZWYiOiI5NiJ9LCJJc1Zpc2libGUiOnRydWUsIldpZHRoIjowLjAsIkhlaWdodCI6MC4wLCJCb3JkZXJTdHlsZSI6eyIkaWQiOiIyNjMiLCJMaW5lQ29sb3IiOm51bGwsIkxpbmVXZWlnaHQiOjAuMCwiTGluZVR5cGUiOjAsIlBhcmVudFN0eWxlIjpudWxsfSwiUGFyZW50U3R5bGUiOm51bGx9LCJIb3Jpem9udGFsQ29ubmVjdG9yU3R5bGUiOnsiJGlkIjoiMjY0IiwiTGluZUNvbG9yIjp7IiRyZWYiOiI5OCJ9LCJMaW5lV2VpZ2h0IjoxLjAsIkxpbmVUeXBlIjowLCJQYXJlbnRTdHlsZSI6bnVsbH0sIlZlcnRpY2FsQ29ubmVjdG9yU3R5bGUiOnsiJGlkIjoiMjY1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2NiIsIk1hcmdpbiI6eyIkaWQiOiIyNjciLCJUb3AiOjAsIkxlZnQiOjQsIlJpZ2h0Ijo0LCJCb3R0b20iOjB9LCJQYWRkaW5nIjp7IiRpZCI6IjI2OCIsIlRvcCI6MCwiTGVmdCI6MCwiUmlnaHQiOjAsIkJvdHRvbSI6MH0sIkJhY2tncm91bmQiOnsiJGlkIjoiMjY5IiwiQ29sb3IiOnsiJGlkIjoiMjcwIiwiQSI6MjU1LCJSIjoxMTIsIkciOjE3MywiQiI6NzF9fSwiSXNWaXNpYmxlIjp0cnVlLCJXaWR0aCI6MC4wLCJIZWlnaHQiOjE2LjAsIkJvcmRlclN0eWxlIjp7IiRpZCI6IjI3MSIsIkxpbmVDb2xvciI6eyIkcmVmIjoiMTA5In0sIkxpbmVXZWlnaHQiOjAuMCwiTGluZVR5cGUiOjAsIlBhcmVudFN0eWxlIjpudWxsfSwiUGFyZW50U3R5bGUiOm51bGx9LCJUaXRsZVN0eWxlIjp7IiRpZCI6IjI3MiIsIkZvbnRTZXR0aW5ncyI6eyIkaWQiOiIyNzMiLCJGb250U2l6ZSI6MTEsIkZvbnROYW1lIjoiQ2FsaWJyaSIsIklzQm9sZCI6dHJ1ZSwiSXNJdGFsaWMiOmZhbHNlLCJJc1VuZGVybGluZWQiOmZhbHNlLCJQYXJlbnRTdHlsZSI6bnVsbH0sIkF1dG9TaXplIjowLCJGb3JlZ3JvdW5kIjp7IiRpZCI6IjI3NCIsIkNvbG9yIjp7IiRyZWYiOiIxMTQifX0sIk1heFdpZHRoIjo5NjAuMCwiTWF4SGVpZ2h0IjoiSW5maW5pdHkiLCJTbWFydEZvcmVncm91bmRJc0FjdGl2ZSI6ZmFsc2UsIkhvcml6b250YWxBbGlnbm1lbnQiOjEsIlZlcnRpY2FsQWxpZ25tZW50IjowLCJTbWFydEZvcmVncm91bmQiOm51bGwsIkJhY2tncm91bmRGaWxsVHlwZSI6MCwiTWFyZ2luIjp7IiRpZCI6IjI3NSIsIlRvcCI6MCwiTGVmdCI6MCwiUmlnaHQiOjAsIkJvdHRvbSI6MH0sIlBhZGRpbmciOnsiJGlkIjoiMjc2IiwiVG9wIjowLCJMZWZ0IjowLCJSaWdodCI6MCwiQm90dG9tIjowfSwiQmFja2dyb3VuZCI6eyIkcmVmIjoiMTE3In0sIklzVmlzaWJsZSI6dHJ1ZSwiV2lkdGgiOjAuMCwiSGVpZ2h0IjowLjAsIkJvcmRlclN0eWxlIjp7IiRpZCI6IjI3NyIsIkxpbmVDb2xvciI6bnVsbCwiTGluZVdlaWdodCI6MC4wLCJMaW5lVHlwZSI6MCwiUGFyZW50U3R5bGUiOm51bGx9LCJQYXJlbnRTdHlsZSI6bnVsbH0sIkRhdGVTdHlsZSI6eyIkaWQiOiIyNzgiLCJGb250U2V0dGluZ3MiOnsiJGlkIjoiMjc5IiwiRm9udFNpemUiOjEwLCJGb250TmFtZSI6IkNhbGlicmkiLCJJc0JvbGQiOmZhbHNlLCJJc0l0YWxpYyI6ZmFsc2UsIklzVW5kZXJsaW5lZCI6ZmFsc2UsIlBhcmVudFN0eWxlIjpudWxsfSwiQXV0b1NpemUiOjAsIkZvcmVncm91bmQiOnsiJGlkIjoiMjgwIiwiQ29sb3IiOnsiJHJlZiI6IjEyMSJ9fSwiTWF4V2lkdGgiOjIwMC4wLCJNYXhIZWlnaHQiOiJJbmZpbml0eSIsIlNtYXJ0Rm9yZWdyb3VuZElzQWN0aXZlIjpmYWxzZSwiSG9yaXpvbnRhbEFsaWdubWVudCI6MCwiVmVydGljYWxBbGlnbm1lbnQiOjAsIlNtYXJ0Rm9yZWdyb3VuZCI6bnVsbCwiQmFja2dyb3VuZEZpbGxUeXBlIjowLCJNYXJnaW4iOnsiJGlkIjoiMjgxIiwiVG9wIjowLCJMZWZ0IjowLCJSaWdodCI6MCwiQm90dG9tIjowfSwiUGFkZGluZyI6eyIkaWQiOiIyODIiLCJUb3AiOjAsIkxlZnQiOjAsIlJpZ2h0IjowLCJCb3R0b20iOjB9LCJCYWNrZ3JvdW5kIjp7IiRyZWYiOiIxMjQifSwiSXNWaXNpYmxlIjp0cnVlLCJXaWR0aCI6MC4wLCJIZWlnaHQiOjAuMCwiQm9yZGVyU3R5bGUiOnsiJGlkIjoiMjgzIiwiTGluZUNvbG9yIjpudWxsLCJMaW5lV2VpZ2h0IjowLjAsIkxpbmVUeXBlIjowLCJQYXJlbnRTdHlsZSI6bnVsbH0sIlBhcmVudFN0eWxlIjpudWxsfSwiRGF0ZUZvcm1hdCI6eyIkaWQiOiIyOD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I4NCJ9LCJJZCI6IjE3N2JlNGRkLWQyYmYtNGNlZi1hOTE0LWFiODVhYzFlNDg3ZiIsIkltcG9ydElkIjpudWxsLCJUaXRsZSI6Ik9jdG9iZXIgMjAxOSBFT0MgTU0iLCJOb3RlIjpudWxsLCJIeXBlcmxpbmsiOm51bGwsIklzQ2hhbmdlZCI6ZmFsc2UsIklzTmV3IjpmYWxzZX0seyIkaWQiOiIyODUiLCJHcm91cE5hbWUiOm51bGwsIlN0YXJ0RGF0ZSI6IjIwMTktMTEtMDRUMDA6MDA6MDBaIiwiRW5kRGF0ZSI6IjIwMTktMTEtMTVUMjM6NTk6MDBaIiwiUGVyY2VudGFnZUNvbXBsZXRlIjpudWxsLCJTdHlsZSI6eyIkaWQiOiIyODYiLCJTaGFwZSI6MSwiU2hhcGVUaGlja25lc3MiOjEsIkR1cmF0aW9uRm9ybWF0IjowLCJJbmNsdWRlTm9uV29ya2luZ0RheXNJbkR1cmF0aW9uIjpmYWxzZSwiUGVyY2VudGFnZUNvbXBsZXRlU3R5bGUiOnsiJGlkIjoiMjg3IiwiRm9udFNldHRpbmdzIjp7IiRpZCI6IjI4OCIsIkZvbnRTaXplIjoxMCwiRm9udE5hbWUiOiJDYWxpYnJpIiwiSXNCb2xkIjpmYWxzZSwiSXNJdGFsaWMiOmZhbHNlLCJJc1VuZGVybGluZWQiOmZhbHNlLCJQYXJlbnRTdHlsZSI6bnVsbH0sIkF1dG9TaXplIjowLCJGb3JlZ3JvdW5kIjp7IiRpZCI6IjI4OSIsIkNvbG9yIjp7IiRyZWYiOiI4NiJ9fSwiTWF4V2lkdGgiOjIwMC4wLCJNYXhIZWlnaHQiOiJJbmZpbml0eSIsIlNtYXJ0Rm9yZWdyb3VuZElzQWN0aXZlIjpmYWxzZSwiSG9yaXpvbnRhbEFsaWdubWVudCI6MCwiVmVydGljYWxBbGlnbm1lbnQiOjAsIlNtYXJ0Rm9yZWdyb3VuZCI6bnVsbCwiQmFja2dyb3VuZEZpbGxUeXBlIjowLCJNYXJnaW4iOnsiJGlkIjoiMjkwIiwiVG9wIjowLCJMZWZ0IjowLCJSaWdodCI6MCwiQm90dG9tIjowfSwiUGFkZGluZyI6eyIkaWQiOiIyOTEiLCJUb3AiOjAsIkxlZnQiOjAsIlJpZ2h0IjowLCJCb3R0b20iOjB9LCJCYWNrZ3JvdW5kIjp7IiRyZWYiOiI4OSJ9LCJJc1Zpc2libGUiOnRydWUsIldpZHRoIjowLjAsIkhlaWdodCI6MC4wLCJCb3JkZXJTdHlsZSI6eyIkaWQiOiIyOTIiLCJMaW5lQ29sb3IiOm51bGwsIkxpbmVXZWlnaHQiOjAuMCwiTGluZVR5cGUiOjAsIlBhcmVudFN0eWxlIjpudWxsfSwiUGFyZW50U3R5bGUiOm51bGx9LCJEdXJhdGlvblN0eWxlIjp7IiRpZCI6IjI5MyIsIkZvbnRTZXR0aW5ncyI6eyIkaWQiOiIyOTQiLCJGb250U2l6ZSI6MTAsIkZvbnROYW1lIjoiQ2FsaWJyaSIsIklzQm9sZCI6ZmFsc2UsIklzSXRhbGljIjpmYWxzZSwiSXNVbmRlcmxpbmVkIjpmYWxzZSwiUGFyZW50U3R5bGUiOm51bGx9LCJBdXRvU2l6ZSI6MCwiRm9yZWdyb3VuZCI6eyIkaWQiOiIyOTUiLCJDb2xvciI6eyIkcmVmIjoiOTMifX0sIk1heFdpZHRoIjoyMDAuMCwiTWF4SGVpZ2h0IjoiSW5maW5pdHkiLCJTbWFydEZvcmVncm91bmRJc0FjdGl2ZSI6ZmFsc2UsIkhvcml6b250YWxBbGlnbm1lbnQiOjAsIlZlcnRpY2FsQWxpZ25tZW50IjowLCJTbWFydEZvcmVncm91bmQiOm51bGwsIkJhY2tncm91bmRGaWxsVHlwZSI6MCwiTWFyZ2luIjp7IiRpZCI6IjI5NiIsIlRvcCI6MCwiTGVmdCI6MCwiUmlnaHQiOjAsIkJvdHRvbSI6MH0sIlBhZGRpbmciOnsiJGlkIjoiMjk3IiwiVG9wIjowLCJMZWZ0IjowLCJSaWdodCI6MCwiQm90dG9tIjowfSwiQmFja2dyb3VuZCI6eyIkcmVmIjoiOTYifSwiSXNWaXNpYmxlIjp0cnVlLCJXaWR0aCI6MC4wLCJIZWlnaHQiOjAuMCwiQm9yZGVyU3R5bGUiOnsiJGlkIjoiMjk4IiwiTGluZUNvbG9yIjpudWxsLCJMaW5lV2VpZ2h0IjowLjAsIkxpbmVUeXBlIjowLCJQYXJlbnRTdHlsZSI6bnVsbH0sIlBhcmVudFN0eWxlIjpudWxsfSwiSG9yaXpvbnRhbENvbm5lY3RvclN0eWxlIjp7IiRpZCI6IjI5OSIsIkxpbmVDb2xvciI6eyIkcmVmIjoiOTgifSwiTGluZVdlaWdodCI6MS4wLCJMaW5lVHlwZSI6MCwiUGFyZW50U3R5bGUiOm51bGx9LCJWZXJ0aWNhbENvbm5lY3RvclN0eWxlIjp7IiRpZCI6IjMwM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MDEiLCJNYXJnaW4iOnsiJGlkIjoiMzAyIiwiVG9wIjowLCJMZWZ0Ijo0LCJSaWdodCI6NCwiQm90dG9tIjowfSwiUGFkZGluZyI6eyIkaWQiOiIzMDMiLCJUb3AiOjAsIkxlZnQiOjAsIlJpZ2h0IjowLCJCb3R0b20iOjB9LCJCYWNrZ3JvdW5kIjp7IiRpZCI6IjMwNCIsIkNvbG9yIjp7IiRpZCI6IjMwNSIsIkEiOjI1NSwiUiI6MTEyLCJHIjoxNzMsIkIiOjcxfX0sIklzVmlzaWJsZSI6dHJ1ZSwiV2lkdGgiOjAuMCwiSGVpZ2h0IjoxNi4wLCJCb3JkZXJTdHlsZSI6eyIkaWQiOiIzMDYiLCJMaW5lQ29sb3IiOnsiJHJlZiI6IjEwOSJ9LCJMaW5lV2VpZ2h0IjowLjAsIkxpbmVUeXBlIjowLCJQYXJlbnRTdHlsZSI6bnVsbH0sIlBhcmVudFN0eWxlIjpudWxsfSwiVGl0bGVTdHlsZSI6eyIkaWQiOiIzMDciLCJGb250U2V0dGluZ3MiOnsiJGlkIjoiMzA4IiwiRm9udFNpemUiOjExLCJGb250TmFtZSI6IkNhbGlicmkiLCJJc0JvbGQiOnRydWUsIklzSXRhbGljIjpmYWxzZSwiSXNVbmRlcmxpbmVkIjpmYWxzZSwiUGFyZW50U3R5bGUiOm51bGx9LCJBdXRvU2l6ZSI6MCwiRm9yZWdyb3VuZCI6eyIkaWQiOiIzMDkiLCJDb2xvciI6eyIkcmVmIjoiMTE0In19LCJNYXhXaWR0aCI6OTYwLjAsIk1heEhlaWdodCI6IkluZmluaXR5IiwiU21hcnRGb3JlZ3JvdW5kSXNBY3RpdmUiOmZhbHNlLCJIb3Jpem9udGFsQWxpZ25tZW50IjoxLCJWZXJ0aWNhbEFsaWdubWVudCI6MCwiU21hcnRGb3JlZ3JvdW5kIjpudWxsLCJCYWNrZ3JvdW5kRmlsbFR5cGUiOjAsIk1hcmdpbiI6eyIkaWQiOiIzMTAiLCJUb3AiOjAsIkxlZnQiOjAsIlJpZ2h0IjowLCJCb3R0b20iOjB9LCJQYWRkaW5nIjp7IiRpZCI6IjMxMSIsIlRvcCI6MCwiTGVmdCI6MCwiUmlnaHQiOjAsIkJvdHRvbSI6MH0sIkJhY2tncm91bmQiOnsiJHJlZiI6IjExNyJ9LCJJc1Zpc2libGUiOnRydWUsIldpZHRoIjowLjAsIkhlaWdodCI6MC4wLCJCb3JkZXJTdHlsZSI6eyIkaWQiOiIzMTIiLCJMaW5lQ29sb3IiOm51bGwsIkxpbmVXZWlnaHQiOjAuMCwiTGluZVR5cGUiOjAsIlBhcmVudFN0eWxlIjpudWxsfSwiUGFyZW50U3R5bGUiOm51bGx9LCJEYXRlU3R5bGUiOnsiJGlkIjoiMzEzIiwiRm9udFNldHRpbmdzIjp7IiRpZCI6IjMxNCIsIkZvbnRTaXplIjoxMCwiRm9udE5hbWUiOiJDYWxpYnJpIiwiSXNCb2xkIjpmYWxzZSwiSXNJdGFsaWMiOmZhbHNlLCJJc1VuZGVybGluZWQiOmZhbHNlLCJQYXJlbnRTdHlsZSI6bnVsbH0sIkF1dG9TaXplIjowLCJGb3JlZ3JvdW5kIjp7IiRpZCI6IjMxNSIsIkNvbG9yIjp7IiRyZWYiOiIxMjEifX0sIk1heFdpZHRoIjoyMDAuMCwiTWF4SGVpZ2h0IjoiSW5maW5pdHkiLCJTbWFydEZvcmVncm91bmRJc0FjdGl2ZSI6ZmFsc2UsIkhvcml6b250YWxBbGlnbm1lbnQiOjAsIlZlcnRpY2FsQWxpZ25tZW50IjowLCJTbWFydEZvcmVncm91bmQiOm51bGwsIkJhY2tncm91bmRGaWxsVHlwZSI6MCwiTWFyZ2luIjp7IiRpZCI6IjMxNiIsIlRvcCI6MCwiTGVmdCI6MCwiUmlnaHQiOjAsIkJvdHRvbSI6MH0sIlBhZGRpbmciOnsiJGlkIjoiMzE3IiwiVG9wIjowLCJMZWZ0IjowLCJSaWdodCI6MCwiQm90dG9tIjowfSwiQmFja2dyb3VuZCI6eyIkcmVmIjoiMTI0In0sIklzVmlzaWJsZSI6dHJ1ZSwiV2lkdGgiOjAuMCwiSGVpZ2h0IjowLjAsIkJvcmRlclN0eWxlIjp7IiRpZCI6IjMxOCIsIkxpbmVDb2xvciI6bnVsbCwiTGluZVdlaWdodCI6MC4wLCJMaW5lVHlwZSI6MCwiUGFyZW50U3R5bGUiOm51bGx9LCJQYXJlbnRTdHlsZSI6bnVsbH0sIkRhdGVGb3JtYXQiOnsiJGlkIjoiMzE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zMTkifSwiSWQiOiJkMjUzOWQ2Mi1lZTJmLTQzMWItYTE3ZS1mODJkNGMzYjliMmYiLCJJbXBvcnRJZCI6bnVsbCwiVGl0bGUiOiJOb3ZlbWJlciAyMDE5IEVPQyBNTSIsIk5vdGUiOm51bGwsIkh5cGVybGluayI6bnVsbCwiSXNDaGFuZ2VkIjpmYWxzZSwiSXNOZXciOmZhbHNlfSx7IiRpZCI6IjMyMCIsIkdyb3VwTmFtZSI6bnVsbCwiU3RhcnREYXRlIjoiMjAxOS0xMS0xOFQwMDowMDowMFoiLCJFbmREYXRlIjoiMjAyMC0wMS0wOFQyMzo1OTowMFoiLCJQZXJjZW50YWdlQ29tcGxldGUiOm51bGwsIlN0eWxlIjp7IiRpZCI6IjMyMSIsIlNoYXBlIjoxLCJTaGFwZVRoaWNrbmVzcyI6MSwiRHVyYXRpb25Gb3JtYXQiOjAsIkluY2x1ZGVOb25Xb3JraW5nRGF5c0luRHVyYXRpb24iOmZhbHNlLCJQZXJjZW50YWdlQ29tcGxldGVTdHlsZSI6eyIkaWQiOiIzMjIiLCJGb250U2V0dGluZ3MiOnsiJGlkIjoiMzIzIiwiRm9udFNpemUiOjEwLCJGb250TmFtZSI6IkNhbGlicmkiLCJJc0JvbGQiOmZhbHNlLCJJc0l0YWxpYyI6ZmFsc2UsIklzVW5kZXJsaW5lZCI6ZmFsc2UsIlBhcmVudFN0eWxlIjpudWxsfSwiQXV0b1NpemUiOjAsIkZvcmVncm91bmQiOnsiJGlkIjoiMzI0IiwiQ29sb3IiOnsiJHJlZiI6Ijg2In19LCJNYXhXaWR0aCI6MjAwLjAsIk1heEhlaWdodCI6IkluZmluaXR5IiwiU21hcnRGb3JlZ3JvdW5kSXNBY3RpdmUiOmZhbHNlLCJIb3Jpem9udGFsQWxpZ25tZW50IjowLCJWZXJ0aWNhbEFsaWdubWVudCI6MCwiU21hcnRGb3JlZ3JvdW5kIjpudWxsLCJCYWNrZ3JvdW5kRmlsbFR5cGUiOjAsIk1hcmdpbiI6eyIkaWQiOiIzMjUiLCJUb3AiOjAsIkxlZnQiOjAsIlJpZ2h0IjowLCJCb3R0b20iOjB9LCJQYWRkaW5nIjp7IiRpZCI6IjMyNiIsIlRvcCI6MCwiTGVmdCI6MCwiUmlnaHQiOjAsIkJvdHRvbSI6MH0sIkJhY2tncm91bmQiOnsiJHJlZiI6Ijg5In0sIklzVmlzaWJsZSI6dHJ1ZSwiV2lkdGgiOjAuMCwiSGVpZ2h0IjowLjAsIkJvcmRlclN0eWxlIjp7IiRpZCI6IjMyNyIsIkxpbmVDb2xvciI6bnVsbCwiTGluZVdlaWdodCI6MC4wLCJMaW5lVHlwZSI6MCwiUGFyZW50U3R5bGUiOm51bGx9LCJQYXJlbnRTdHlsZSI6bnVsbH0sIkR1cmF0aW9uU3R5bGUiOnsiJGlkIjoiMzI4IiwiRm9udFNldHRpbmdzIjp7IiRpZCI6IjMyOSIsIkZvbnRTaXplIjoxMCwiRm9udE5hbWUiOiJDYWxpYnJpIiwiSXNCb2xkIjpmYWxzZSwiSXNJdGFsaWMiOmZhbHNlLCJJc1VuZGVybGluZWQiOmZhbHNlLCJQYXJlbnRTdHlsZSI6bnVsbH0sIkF1dG9TaXplIjowLCJGb3JlZ3JvdW5kIjp7IiRpZCI6IjMzMCIsIkNvbG9yIjp7IiRyZWYiOiI5MyJ9fSwiTWF4V2lkdGgiOjIwMC4wLCJNYXhIZWlnaHQiOiJJbmZpbml0eSIsIlNtYXJ0Rm9yZWdyb3VuZElzQWN0aXZlIjpmYWxzZSwiSG9yaXpvbnRhbEFsaWdubWVudCI6MCwiVmVydGljYWxBbGlnbm1lbnQiOjAsIlNtYXJ0Rm9yZWdyb3VuZCI6bnVsbCwiQmFja2dyb3VuZEZpbGxUeXBlIjowLCJNYXJnaW4iOnsiJGlkIjoiMzMxIiwiVG9wIjowLCJMZWZ0IjowLCJSaWdodCI6MCwiQm90dG9tIjowfSwiUGFkZGluZyI6eyIkaWQiOiIzMzIiLCJUb3AiOjAsIkxlZnQiOjAsIlJpZ2h0IjowLCJCb3R0b20iOjB9LCJCYWNrZ3JvdW5kIjp7IiRyZWYiOiI5NiJ9LCJJc1Zpc2libGUiOnRydWUsIldpZHRoIjowLjAsIkhlaWdodCI6MC4wLCJCb3JkZXJTdHlsZSI6eyIkaWQiOiIzMzMiLCJMaW5lQ29sb3IiOm51bGwsIkxpbmVXZWlnaHQiOjAuMCwiTGluZVR5cGUiOjAsIlBhcmVudFN0eWxlIjpudWxsfSwiUGFyZW50U3R5bGUiOm51bGx9LCJIb3Jpem9udGFsQ29ubmVjdG9yU3R5bGUiOnsiJGlkIjoiMzM0IiwiTGluZUNvbG9yIjp7IiRyZWYiOiI5OCJ9LCJMaW5lV2VpZ2h0IjoxLjAsIkxpbmVUeXBlIjowLCJQYXJlbnRTdHlsZSI6bnVsbH0sIlZlcnRpY2FsQ29ubmVjdG9yU3R5bGUiOnsiJGlkIjoiMzM1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zNiIsIk1hcmdpbiI6eyIkaWQiOiIzMzciLCJUb3AiOjAsIkxlZnQiOjQsIlJpZ2h0Ijo0LCJCb3R0b20iOjB9LCJQYWRkaW5nIjp7IiRpZCI6IjMzOCIsIlRvcCI6MCwiTGVmdCI6MCwiUmlnaHQiOjAsIkJvdHRvbSI6MH0sIkJhY2tncm91bmQiOnsiJGlkIjoiMzM5IiwiQ29sb3IiOnsiJGlkIjoiMzQwIiwiQSI6MjU1LCJSIjoxMTIsIkciOjE3MywiQiI6NzF9fSwiSXNWaXNpYmxlIjp0cnVlLCJXaWR0aCI6MC4wLCJIZWlnaHQiOjE2LjAsIkJvcmRlclN0eWxlIjp7IiRpZCI6IjM0MSIsIkxpbmVDb2xvciI6eyIkcmVmIjoiMTA5In0sIkxpbmVXZWlnaHQiOjAuMCwiTGluZVR5cGUiOjAsIlBhcmVudFN0eWxlIjpudWxsfSwiUGFyZW50U3R5bGUiOm51bGx9LCJUaXRsZVN0eWxlIjp7IiRpZCI6IjM0MiIsIkZvbnRTZXR0aW5ncyI6eyIkaWQiOiIzNDMiLCJGb250U2l6ZSI6MTEsIkZvbnROYW1lIjoiQ2FsaWJyaSIsIklzQm9sZCI6dHJ1ZSwiSXNJdGFsaWMiOmZhbHNlLCJJc1VuZGVybGluZWQiOmZhbHNlLCJQYXJlbnRTdHlsZSI6bnVsbH0sIkF1dG9TaXplIjowLCJGb3JlZ3JvdW5kIjp7IiRpZCI6IjM0NCIsIkNvbG9yIjp7IiRyZWYiOiIxMTQifX0sIk1heFdpZHRoIjo5NjAuMCwiTWF4SGVpZ2h0IjoiSW5maW5pdHkiLCJTbWFydEZvcmVncm91bmRJc0FjdGl2ZSI6ZmFsc2UsIkhvcml6b250YWxBbGlnbm1lbnQiOjEsIlZlcnRpY2FsQWxpZ25tZW50IjowLCJTbWFydEZvcmVncm91bmQiOm51bGwsIkJhY2tncm91bmRGaWxsVHlwZSI6MCwiTWFyZ2luIjp7IiRpZCI6IjM0NSIsIlRvcCI6MCwiTGVmdCI6MCwiUmlnaHQiOjAsIkJvdHRvbSI6MH0sIlBhZGRpbmciOnsiJGlkIjoiMzQ2IiwiVG9wIjowLCJMZWZ0IjowLCJSaWdodCI6MCwiQm90dG9tIjowfSwiQmFja2dyb3VuZCI6eyIkcmVmIjoiMTE3In0sIklzVmlzaWJsZSI6dHJ1ZSwiV2lkdGgiOjAuMCwiSGVpZ2h0IjowLjAsIkJvcmRlclN0eWxlIjp7IiRpZCI6IjM0NyIsIkxpbmVDb2xvciI6bnVsbCwiTGluZVdlaWdodCI6MC4wLCJMaW5lVHlwZSI6MCwiUGFyZW50U3R5bGUiOm51bGx9LCJQYXJlbnRTdHlsZSI6bnVsbH0sIkRhdGVTdHlsZSI6eyIkaWQiOiIzNDgiLCJGb250U2V0dGluZ3MiOnsiJGlkIjoiMzQ5IiwiRm9udFNpemUiOjEwLCJGb250TmFtZSI6IkNhbGlicmkiLCJJc0JvbGQiOmZhbHNlLCJJc0l0YWxpYyI6ZmFsc2UsIklzVW5kZXJsaW5lZCI6ZmFsc2UsIlBhcmVudFN0eWxlIjpudWxsfSwiQXV0b1NpemUiOjAsIkZvcmVncm91bmQiOnsiJGlkIjoiMzUwIiwiQ29sb3IiOnsiJHJlZiI6IjEyMSJ9fSwiTWF4V2lkdGgiOjIwMC4wLCJNYXhIZWlnaHQiOiJJbmZpbml0eSIsIlNtYXJ0Rm9yZWdyb3VuZElzQWN0aXZlIjpmYWxzZSwiSG9yaXpvbnRhbEFsaWdubWVudCI6MCwiVmVydGljYWxBbGlnbm1lbnQiOjAsIlNtYXJ0Rm9yZWdyb3VuZCI6bnVsbCwiQmFja2dyb3VuZEZpbGxUeXBlIjowLCJNYXJnaW4iOnsiJGlkIjoiMzUxIiwiVG9wIjowLCJMZWZ0IjowLCJSaWdodCI6MCwiQm90dG9tIjowfSwiUGFkZGluZyI6eyIkaWQiOiIzNTIiLCJUb3AiOjAsIkxlZnQiOjAsIlJpZ2h0IjowLCJCb3R0b20iOjB9LCJCYWNrZ3JvdW5kIjp7IiRyZWYiOiIxMjQifSwiSXNWaXNpYmxlIjp0cnVlLCJXaWR0aCI6MC4wLCJIZWlnaHQiOjAuMCwiQm9yZGVyU3R5bGUiOnsiJGlkIjoiMzUzIiwiTGluZUNvbG9yIjpudWxsLCJMaW5lV2VpZ2h0IjowLjAsIkxpbmVUeXBlIjowLCJQYXJlbnRTdHlsZSI6bnVsbH0sIlBhcmVudFN0eWxlIjpudWxsfSwiRGF0ZUZvcm1hdCI6eyIkaWQiOiIzNTQ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M1NCJ9LCJJZCI6IjYzOGY3N2RlLWMzODctNDRiNC04ZTVhLTM3NWZjNzUyOTEzMiIsIkltcG9ydElkIjpudWxsLCJUaXRsZSI6IldpbnRlciAyMDE5IEVPQyIsIk5vdGUiOm51bGwsIkh5cGVybGluayI6bnVsbCwiSXNDaGFuZ2VkIjpmYWxzZSwiSXNOZXciOmZhbHNlfV0sIk1zUHJvamVjdEl0ZW1zVHJlZSI6eyIkaWQiOiIzNTUiLCJSb290Ijp7IkltcG9ydElkIjpudWxsLCJJc0ltcG9ydGVkIjpmYWxzZSwiQ2hpbGRyZW4iOltdfX0sIk1ldGFkYXRhIjp7IiRpZCI6IjM1NiIsIlJlY2VudENvbG9yc0NvbGxlY3Rpb24iOiJbXCIjRkY3MEFENDdcIixcIiNGRkVEN0QzMVwiXSJ9LCJTZXR0aW5ncyI6eyIkaWQiOiIzNTciLCJJbXBhT3B0aW9ucyI6eyIkaWQiOiIzNTg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1OSIsIlVzZVRpbWUiOmZhbHNlLCJXb3JrRGF5U3RhcnQiOiIwMDowMDowMCIsIldvcmtEYXlFbmQiOiIyMzo1OTowMCJ9LCJMYXN0VXNlZFRlbXBsYXRlSWQiOiI5NWZiZjBmNy1jYTZjLTRiYjktYWU3OC0xYWFmMmNhOTYwZWIifQ=="/>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3LTE3VDIzOjU5OjAwIiwiRm9ybWF0IjoiTU1NIiwiVHlwZSI6MiwiQXV0b0RhdGVSYW5nZSI6dHJ1ZSwiV29ya2luZ0RheXMiOjEyNywiVG9kYXlNYXJrZXJUZXh0IjoiVG9kYXkiLCJBdXRvU2NhbGVUeXBlIjp0cnVlfSwiTWlsZXN0b25lcyI6W3siJGlkIjoiMTI4IiwiRGF0ZSI6IjIwMjAtMDEtMDdUMDA6MDA6MDAiLCJTdHlsZSI6eyIkaWQiOiIxMjkiLCJTaGFwZSI6MiwiQ29ubmVjdG9yTWFyZ2luIjp7IiRyZWYiOiI1NCJ9LCJDb25uZWN0b3JTdHlsZSI6eyIkaWQiOiIxMzAiLCJMaW5lQ29sb3IiOnsiJHJlZiI6IjU2In0sIkxpbmVXZWlnaHQiOjEuMCwiTGluZVR5cGUiOjAsIlBhcmVudFN0eWxlIjpudWxsfSwiSXNCZWxvd1RpbWViYW5kIjpmYWxzZSwiSGlkZURhdGUiOmZhbHNlLCJTaGFwZVNpemUiOjEsIlNwYWNpbmciOjIuMCwiUGFkZGluZyI6eyIkcmVmIjoiNTgifSwiU2hhcGVTdHlsZSI6eyIkaWQiOiIxMzEiLCJNYXJnaW4iOnsiJHJlZiI6IjYwIn0sIlBhZGRpbmciOnsiJHJlZiI6IjYxIn0sIkJhY2tncm91bmQiOnsiJGlkIjoiMTMyIiwiQ29sb3IiOnsiJGlkIjoiMTMzIiwiQSI6MjU1LCJSIjoyMzcsIkciOjEyNSwiQiI6NDl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M3IiwiTGluZUNvbG9yIjpudWxsLCJMaW5lV2VpZ2h0IjowLjAsIkxpbmVUeXBlIjowLCJQYXJlbnRTdHlsZSI6bnVsbH0sIlBhcmVudFN0eWxlIjpudWxsfSwiRGF0ZVN0eWxlIjp7IiRpZCI6IjEzOCIsIkZvbnRTZXR0aW5ncyI6eyIkaWQiOiIxMz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0MCIsIkxpbmVDb2xvciI6bnVsbCwiTGluZVdlaWdodCI6MC4wLCJMaW5lVHlwZSI6MCwiUGFyZW50U3R5bGUiOm51bGx9LCJQYXJlbnRTdHlsZSI6bnVsbH0sIkRhdGVGb3JtYXQiOnsiJHJlZiI6IjgxIn0sIklzVmlzaWJsZSI6dHJ1ZSwiUGFyZW50U3R5bGUiOm51bGx9LCJJbmRleCI6OCwiUGVyY2VudGFnZUNvbXBsZXRlIjpudWxsLCJQb3NpdGlvbiI6eyJSYXRpbyI6MC4wLCJJc0N1c3RvbSI6ZmFsc2V9LCJEYXRlRm9ybWF0Ijp7IiRyZWYiOiI4MSJ9LCJJZCI6IjIzN2M4ZDM0LTRiOGMtNDE4YS1hYWY1LTI5NzE2N2NiZWI0MiIsIkltcG9ydElkIjpudWxsLCJUaXRsZSI6ImVESVJFQ1QgRW5yb2xsbWVudCBDb3VudCBUcmFpbmluZyIsIk5vdGUiOm51bGwsIkh5cGVybGluayI6bnVsbCwiSXNDaGFuZ2VkIjpmYWxzZSwiSXNOZXciOmZhbHNlfSx7IiRpZCI6IjE0MSIsIkRhdGUiOiIyMDIwLTAyLTExVDIzOjU5OjAwIiwiU3R5bGUiOnsiJGlkIjoiMTQyIiwiU2hhcGUiOjIsIkNvbm5lY3Rvck1hcmdpbiI6eyIkcmVmIjoiNTQifSwiQ29ubmVjdG9yU3R5bGUiOnsiJGlkIjoiMTQzIiwiTGluZUNvbG9yIjp7IiRyZWYiOiI1NiJ9LCJMaW5lV2VpZ2h0IjoxLjAsIkxpbmVUeXBlIjowLCJQYXJlbnRTdHlsZSI6bnVsbH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M3LCJHIjoxMjUsIkIiOjQ5fX0sIklzVmlzaWJsZSI6dHJ1ZSwiV2lkdGgiOjE4LjAsIkhlaWdodCI6MjAuMCwiQm9yZGVyU3R5bGUiOnsiJGlkIjoiMTQ3IiwiTGluZUNvbG9yIjp7IiRyZWYiOiI2NSJ9LCJMaW5lV2VpZ2h0IjowLjAsIkxpbmVUeXBlIjowLCJQYXJlbnRTdHlsZSI6bnVsbH0sIlBhcmVudFN0eWxlIjpudWxsfSwiVGl0bGVTdHlsZSI6eyIkaWQiOiIxNDgiLCJGb250U2V0dGluZ3MiOnsiJGlkIjoiMTQ5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1MCIsIkxpbmVDb2xvciI6bnVsbCwiTGluZVdlaWdodCI6MC4wLCJMaW5lVHlwZSI6MCwiUGFyZW50U3R5bGUiOm51bGx9LCJQYXJlbnRTdHlsZSI6bnVsbH0sIkRhdGVTdHlsZSI6eyIkaWQiOiIxNTEiLCJGb250U2V0dGluZ3MiOnsiJGlkIjoiMTUy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NTMiLCJMaW5lQ29sb3IiOm51bGwsIkxpbmVXZWlnaHQiOjAuMCwiTGluZVR5cGUiOjAsIlBhcmVudFN0eWxlIjpudWxsfSwiUGFyZW50U3R5bGUiOm51bGx9LCJEYXRlRm9ybWF0Ijp7IiRyZWYiOiI4MSJ9LCJJc1Zpc2libGUiOnRydWUsIlBhcmVudFN0eWxlIjpudWxsfSwiSW5kZXgiOjksIlBlcmNlbnRhZ2VDb21wbGV0ZSI6bnVsbCwiUG9zaXRpb24iOnsiUmF0aW8iOjAuMCwiSXNDdXN0b20iOmZhbHNlfSwiRGF0ZUZvcm1hdCI6eyIkcmVmIjoiODEifSwiSWQiOiI3ZTYzMzQ3Ny00ZjU0LTRiNzctOTNmNi0zYzliZGMzYjNmMzYiLCJJbXBvcnRJZCI6bnVsbCwiVGl0bGUiOiJJTlNJR0hUL2VESVJFQ1QgVHJhaW5pbmciLCJOb3RlIjpudWxsLCJIeXBlcmxpbmsiOm51bGwsIklzQ2hhbmdlZCI6ZmFsc2UsIklzTmV3IjpmYWxzZX0seyIkaWQiOiIxNTQiLCJEYXRlIjoiMjAyMC0wMi0yNVQyMzo1OTowMCIsIlN0eWxlIjp7IiRpZCI6IjE1NSIsIlNoYXBlIjoyLCJDb25uZWN0b3JNYXJnaW4iOnsiJHJlZiI6IjU0In0sIkNvbm5lY3RvclN0eWxlIjp7IiRpZCI6IjE1NiIsIkxpbmVDb2xvciI6eyIkcmVmIjoiNTYifSwiTGluZVdlaWdodCI6MS4wLCJMaW5lVHlwZSI6MCwiUGFyZW50U3R5bGUiOm51bGx9LCJJc0JlbG93VGltZWJhbmQiOmZhbHNlLCJIaWRlRGF0ZSI6ZmFsc2UsIlNoYXBlU2l6ZSI6MSwiU3BhY2luZyI6Mi4wLCJQYWRkaW5nIjp7IiRyZWYiOiI1OCJ9LCJTaGFwZVN0eWxlIjp7IiRpZCI6IjE1NyIsIk1hcmdpbiI6eyIkcmVmIjoiNjAifSwiUGFkZGluZyI6eyIkcmVmIjoiNjEifSwiQmFja2dyb3VuZCI6eyIkaWQiOiIxNTgiLCJDb2xvciI6eyIkaWQiOiIxNTkiLCJBIjoyNTUsIlIiOjIzNywiRyI6MTI1LCJCIjo0OX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jMiLCJMaW5lQ29sb3IiOm51bGwsIkxpbmVXZWlnaHQiOjAuMCwiTGluZVR5cGUiOjAsIlBhcmVudFN0eWxlIjpudWxsfSwiUGFyZW50U3R5bGUiOm51bGx9LCJEYXRlU3R5bGUiOnsiJGlkIjoiMTY0IiwiRm9udFNldHRpbmdzIjp7IiRpZCI6IjE2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jI3OTkxMmI4LWIxMGEtNDczZC05NjUyLTQ5YmE4ODNjMDVmYyIsIkltcG9ydElkIjpudWxsLCJUaXRsZSI6IlNwcmluZy9TdW1tZXIgMjAyMCBFT0cgJiBFT0MgUHJlLUFkbWluIFRyYWluaW5nIiwiTm90ZSI6bnVsbCwiSHlwZXJsaW5rIjpudWxsLCJJc0NoYW5nZWQiOmZhbHNlLCJJc05ldyI6ZmFsc2V9LHsiJGlkIjoiMTY3IiwiRGF0ZSI6IjIwMjAtMDMtMDNUMjM6NTk6MDAiLCJTdHlsZSI6eyIkaWQiOiIxNjgiLCJTaGFwZSI6MiwiQ29ubmVjdG9yTWFyZ2luIjp7IiRyZWYiOiI1NCJ9LCJDb25uZWN0b3JTdHlsZSI6eyIkaWQiOiIxNjkiLCJMaW5lQ29sb3IiOnsiJHJlZiI6IjU2In0sIkxpbmVXZWlnaHQiOjEuMCwiTGluZVR5cGUiOjAsIlBhcmVudFN0eWxlIjpudWxsfSwiSXNCZWxvd1RpbWViYW5kIjpmYWxzZSwiSGlkZURhdGUiOmZhbHNlLCJTaGFwZVNpemUiOjEsIlNwYWNpbmciOjIuMCwiUGFkZGluZyI6eyIkcmVmIjoiNTgifSwiU2hhcGVTdHlsZSI6eyIkaWQiOiIxNzAiLCJNYXJnaW4iOnsiJHJlZiI6IjYwIn0sIlBhZGRpbmciOnsiJHJlZiI6IjYxIn0sIkJhY2tncm91bmQiOnsiJGlkIjoiMTcxIiwiQ29sb3IiOnsiJGlkIjoiMTcyIiwiQSI6MjU1LCJSIjoyMzcsIkciOjEyNSwiQiI6NDl9fSwiSXNWaXNpYmxlIjp0cnVlLCJXaWR0aCI6MTguMCwiSGVpZ2h0IjoyMC4wLCJCb3JkZXJTdHlsZSI6eyIkaWQiOiIxNzMiLCJMaW5lQ29sb3IiOnsiJHJlZiI6IjY1In0sIkxpbmVXZWlnaHQiOjAuMCwiTGluZVR5cGUiOjAsIlBhcmVudFN0eWxlIjpudWxsfSwiUGFyZW50U3R5bGUiOm51bGx9LCJUaXRsZVN0eWxlIjp7IiRpZCI6IjE3NCIsIkZvbnRTZXR0aW5ncyI6eyIkaWQiOiIxNzU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Tc2IiwiTGluZUNvbG9yIjpudWxsLCJMaW5lV2VpZ2h0IjowLjAsIkxpbmVUeXBlIjowLCJQYXJlbnRTdHlsZSI6bnVsbH0sIlBhcmVudFN0eWxlIjpudWxsfSwiRGF0ZVN0eWxlIjp7IiRpZCI6IjE3NyIsIkZvbnRTZXR0aW5ncyI6eyIkaWQiOiIxNzg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3OSIsIkxpbmVDb2xvciI6bnVsbCwiTGluZVdlaWdodCI6MC4wLCJMaW5lVHlwZSI6MCwiUGFyZW50U3R5bGUiOm51bGx9LCJQYXJlbnRTdHlsZSI6bnVsbH0sIkRhdGVGb3JtYXQiOnsiJHJlZiI6IjgxIn0sIklzVmlzaWJsZSI6dHJ1ZSwiUGFyZW50U3R5bGUiOm51bGx9LCJJbmRleCI6MTEsIlBlcmNlbnRhZ2VDb21wbGV0ZSI6bnVsbCwiUG9zaXRpb24iOnsiUmF0aW8iOjAuMCwiSXNDdXN0b20iOmZhbHNlfSwiRGF0ZUZvcm1hdCI6eyIkcmVmIjoiODEifSwiSWQiOiIzZTcwZmJjNi04ODE3LTRmZmEtYjkyZC04MjM3NmIyNzYxNDEiLCJJbXBvcnRJZCI6bnVsbCwiVGl0bGUiOiJTcHJpbmcvU3VtbWVyIDIwMjAgRU9DICYgRU9HIE9ubGluZSBUZXN0IFNldC1VcCBUcmFpbmluZyIsIk5vdGUiOm51bGwsIkh5cGVybGluayI6bnVsbCwiSXNDaGFuZ2VkIjpmYWxzZSwiSXNOZXciOmZhbHNlfSx7IiRpZCI6IjE4MCIsIkRhdGUiOiIyMDIwLTA1LTI2VDIzOjU5OjAwIiwiU3R5bGUiOnsiJGlkIjoiMTgxIiwiU2hhcGUiOjIsIkNvbm5lY3Rvck1hcmdpbiI6eyIkcmVmIjoiNTQifSwiQ29ubmVjdG9yU3R5bGUiOnsiJGlkIjoiMTgyIiwiTGluZUNvbG9yIjp7IiRyZWYiOiI1NiJ9LCJMaW5lV2VpZ2h0IjoxLjAsIkxpbmVUeXBlIjowLCJQYXJlbnRTdHlsZSI6bnVsbH0sIklzQmVsb3dUaW1lYmFuZCI6ZmFsc2UsIkhpZGVEYXRlIjpmYWxzZSwiU2hhcGVTaXplIjoxLCJTcGFjaW5nIjoyLjAsIlBhZGRpbmciOnsiJHJlZiI6IjU4In0sIlNoYXBlU3R5bGUiOnsiJGlkIjoiMTgzIiwiTWFyZ2luIjp7IiRyZWYiOiI2MCJ9LCJQYWRkaW5nIjp7IiRyZWYiOiI2MSJ9LCJCYWNrZ3JvdW5kIjp7IiRpZCI6IjE4NCIsIkNvbG9yIjp7IiRpZCI6IjE4NSIsIkEiOjI1NSwiUiI6MjM3LCJHIjoxMjUsIkIiOjQ5fX0sIklzVmlzaWJsZSI6dHJ1ZSwiV2lkdGgiOjE4LjAsIkhlaWdodCI6MjAuMCwiQm9yZGVyU3R5bGUiOnsiJGlkIjoiMTg2IiwiTGluZUNvbG9yIjp7IiRyZWYiOiI2NSJ9LCJMaW5lV2VpZ2h0IjowLjAsIkxpbmVUeXBlIjowLCJQYXJlbnRTdHlsZSI6bnVsbH0sIlBhcmVudFN0eWxlIjpudWxsfSwiVGl0bGVTdHlsZSI6eyIkaWQiOiIxODciLCJGb250U2V0dGluZ3MiOnsiJGlkIjoiMTg4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4OSIsIkxpbmVDb2xvciI6bnVsbCwiTGluZVdlaWdodCI6MC4wLCJMaW5lVHlwZSI6MCwiUGFyZW50U3R5bGUiOm51bGx9LCJQYXJlbnRTdHlsZSI6bnVsbH0sIkRhdGVTdHlsZSI6eyIkaWQiOiIxOTAiLCJGb250U2V0dGluZ3MiOnsiJGlkIjoiMTkx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xOTIiLCJMaW5lQ29sb3IiOm51bGwsIkxpbmVXZWlnaHQiOjAuMCwiTGluZVR5cGUiOjAsIlBhcmVudFN0eWxlIjpudWxsfSwiUGFyZW50U3R5bGUiOm51bGx9LCJEYXRlRm9ybWF0Ijp7IiRyZWYiOiI4MSJ9LCJJc1Zpc2libGUiOnRydWUsIlBhcmVudFN0eWxlIjpudWxsfSwiSW5kZXgiOjEyLCJQZXJjZW50YWdlQ29tcGxldGUiOm51bGwsIlBvc2l0aW9uIjp7IlJhdGlvIjowLjAsIklzQ3VzdG9tIjpmYWxzZX0sIkRhdGVGb3JtYXQiOnsiJHJlZiI6IjgxIn0sIklkIjoiMWZhYmZmOTMtMDc4NC00ZGVkLTlmZTEtMzRiZTBjMTg1NDA0IiwiSW1wb3J0SWQiOm51bGwsIlRpdGxlIjoiRU9HL0VPQyBQb3N0LUFzc2Vzc21lbnQgVHJhaW5pbmciLCJOb3RlIjpudWxsLCJIeXBlcmxpbmsiOm51bGwsIklzQ2hhbmdlZCI6ZmFsc2UsIklzTmV3IjpmYWxzZX1dLCJUYXNrcyI6W3siJGlkIjoiMTkzIiwiR3JvdXBOYW1lIjpudWxsLCJTdGFydERhdGUiOiIyMDIwLTAxLTEzVDAwOjAwOjAwWiIsIkVuZERhdGUiOiIyMDIwLTAxLTI0VDIzOjU5OjAwWiIsIlBlcmNlbnRhZ2VDb21wbGV0ZSI6bnVsbCwiU3R5bGUiOnsiJGlkIjoiMTk0IiwiU2hhcGUiOjEsIlNoYXBlVGhpY2tuZXNzIjoxLCJEdXJhdGlvbkZvcm1hdCI6MCwiSW5jbHVkZU5vbldvcmtpbmdEYXlzSW5EdXJhdGlvbiI6ZmFsc2UsIlBlcmNlbnRhZ2VDb21wbGV0ZVN0eWxlIjp7IiRpZCI6IjE5NSIsIkZvbnRTZXR0aW5ncyI6eyIkaWQiOiIxOTYiLCJGb250U2l6ZSI6MTAsIkZvbnROYW1lIjoiQ2FsaWJyaSIsIklzQm9sZCI6ZmFsc2UsIklzSXRhbGljIjpmYWxzZSwiSXNVbmRlcmxpbmVkIjpmYWxzZSwiUGFyZW50U3R5bGUiOm51bGx9LCJBdXRvU2l6ZSI6MCwiRm9yZWdyb3VuZCI6eyIkaWQiOiIxOTciLCJDb2xvciI6eyIkcmVmIjoiODYifX0sIk1heFdpZHRoIjoyMDAuMCwiTWF4SGVpZ2h0IjoiSW5maW5pdHkiLCJTbWFydEZvcmVncm91bmRJc0FjdGl2ZSI6ZmFsc2UsIkhvcml6b250YWxBbGlnbm1lbnQiOjAsIlZlcnRpY2FsQWxpZ25tZW50IjowLCJTbWFydEZvcmVncm91bmQiOm51bGwsIkJhY2tncm91bmRGaWxsVHlwZSI6MCwiTWFyZ2luIjp7IiRpZCI6IjE5OCIsIlRvcCI6MCwiTGVmdCI6MCwiUmlnaHQiOjAsIkJvdHRvbSI6MH0sIlBhZGRpbmciOnsiJGlkIjoiMTk5IiwiVG9wIjowLCJMZWZ0IjowLCJSaWdodCI6MCwiQm90dG9tIjowfSwiQmFja2dyb3VuZCI6eyIkcmVmIjoiODkifSwiSXNWaXNpYmxlIjp0cnVlLCJXaWR0aCI6MC4wLCJIZWlnaHQiOjAuMCwiQm9yZGVyU3R5bGUiOnsiJGlkIjoiMjAwIiwiTGluZUNvbG9yIjpudWxsLCJMaW5lV2VpZ2h0IjowLjAsIkxpbmVUeXBlIjowLCJQYXJlbnRTdHlsZSI6bnVsbH0sIlBhcmVudFN0eWxlIjpudWxsfSwiRHVyYXRpb25TdHlsZSI6eyIkaWQiOiIyMDEiLCJGb250U2V0dGluZ3MiOnsiJGlkIjoiMjAyIiwiRm9udFNpemUiOjEwLCJGb250TmFtZSI6IkNhbGlicmkiLCJJc0JvbGQiOmZhbHNlLCJJc0l0YWxpYyI6ZmFsc2UsIklzVW5kZXJsaW5lZCI6ZmFsc2UsIlBhcmVudFN0eWxlIjpudWxsfSwiQXV0b1NpemUiOjAsIkZvcmVncm91bmQiOnsiJGlkIjoiMjAzIiwiQ29sb3IiOnsiJHJlZiI6IjkzIn19LCJNYXhXaWR0aCI6MjAwLjAsIk1heEhlaWdodCI6IkluZmluaXR5IiwiU21hcnRGb3JlZ3JvdW5kSXNBY3RpdmUiOmZhbHNlLCJIb3Jpem9udGFsQWxpZ25tZW50IjowLCJWZXJ0aWNhbEFsaWdubWVudCI6MCwiU21hcnRGb3JlZ3JvdW5kIjpudWxsLCJCYWNrZ3JvdW5kRmlsbFR5cGUiOjAsIk1hcmdpbiI6eyIkaWQiOiIyMDQiLCJUb3AiOjAsIkxlZnQiOjAsIlJpZ2h0IjowLCJCb3R0b20iOjB9LCJQYWRkaW5nIjp7IiRpZCI6IjIwNSIsIlRvcCI6MCwiTGVmdCI6MCwiUmlnaHQiOjAsIkJvdHRvbSI6MH0sIkJhY2tncm91bmQiOnsiJHJlZiI6Ijk2In0sIklzVmlzaWJsZSI6dHJ1ZSwiV2lkdGgiOjAuMCwiSGVpZ2h0IjowLjAsIkJvcmRlclN0eWxlIjp7IiRpZCI6IjIwNiIsIkxpbmVDb2xvciI6bnVsbCwiTGluZVdlaWdodCI6MC4wLCJMaW5lVHlwZSI6MCwiUGFyZW50U3R5bGUiOm51bGx9LCJQYXJlbnRTdHlsZSI6bnVsbH0sIkhvcml6b250YWxDb25uZWN0b3JTdHlsZSI6eyIkaWQiOiIyMDciLCJMaW5lQ29sb3IiOnsiJHJlZiI6Ijk4In0sIkxpbmVXZWlnaHQiOjEuMCwiTGluZVR5cGUiOjAsIlBhcmVudFN0eWxlIjpudWxsfSwiVmVydGljYWxDb25uZWN0b3JTdHlsZSI6eyIkaWQiOiIyMD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A5IiwiTWFyZ2luIjp7IiRpZCI6IjIxMCIsIlRvcCI6MCwiTGVmdCI6NCwiUmlnaHQiOjQsIkJvdHRvbSI6MH0sIlBhZGRpbmciOnsiJGlkIjoiMjExIiwiVG9wIjowLCJMZWZ0IjowLCJSaWdodCI6MCwiQm90dG9tIjowfSwiQmFja2dyb3VuZCI6eyIkaWQiOiIyMTIiLCJDb2xvciI6eyIkaWQiOiIyMTMiLCJBIjoyNTUsIlIiOjExMiwiRyI6MTczLCJCIjo3MX19LCJJc1Zpc2libGUiOnRydWUsIldpZHRoIjowLjAsIkhlaWdodCI6MTYuMCwiQm9yZGVyU3R5bGUiOnsiJGlkIjoiMjE0IiwiTGluZUNvbG9yIjp7IiRyZWYiOiIxMDkifSwiTGluZVdlaWdodCI6MC4wLCJMaW5lVHlwZSI6MCwiUGFyZW50U3R5bGUiOm51bGx9LCJQYXJlbnRTdHlsZSI6bnVsbH0sIlRpdGxlU3R5bGUiOnsiJGlkIjoiMjE1IiwiRm9udFNldHRpbmdzIjp7IiRpZCI6IjIxNiIsIkZvbnRTaXplIjoxMSwiRm9udE5hbWUiOiJDYWxpYnJpIiwiSXNCb2xkIjp0cnVlLCJJc0l0YWxpYyI6ZmFsc2UsIklzVW5kZXJsaW5lZCI6ZmFsc2UsIlBhcmVudFN0eWxlIjpudWxsfSwiQXV0b1NpemUiOjAsIkZvcmVncm91bmQiOnsiJGlkIjoiMjE3IiwiQ29sb3IiOnsiJHJlZiI6IjExNCJ9fSwiTWF4V2lkdGgiOjk2MC4wLCJNYXhIZWlnaHQiOiJJbmZpbml0eSIsIlNtYXJ0Rm9yZWdyb3VuZElzQWN0aXZlIjpmYWxzZSwiSG9yaXpvbnRhbEFsaWdubWVudCI6MSwiVmVydGljYWxBbGlnbm1lbnQiOjAsIlNtYXJ0Rm9yZWdyb3VuZCI6bnVsbCwiQmFja2dyb3VuZEZpbGxUeXBlIjowLCJNYXJnaW4iOnsiJGlkIjoiMjE4IiwiVG9wIjowLCJMZWZ0IjowLCJSaWdodCI6MCwiQm90dG9tIjowfSwiUGFkZGluZyI6eyIkaWQiOiIyMTkiLCJUb3AiOjAsIkxlZnQiOjAsIlJpZ2h0IjowLCJCb3R0b20iOjB9LCJCYWNrZ3JvdW5kIjp7IiRyZWYiOiIxMTcifSwiSXNWaXNpYmxlIjp0cnVlLCJXaWR0aCI6MC4wLCJIZWlnaHQiOjAuMCwiQm9yZGVyU3R5bGUiOnsiJGlkIjoiMjIwIiwiTGluZUNvbG9yIjpudWxsLCJMaW5lV2VpZ2h0IjowLjAsIkxpbmVUeXBlIjowLCJQYXJlbnRTdHlsZSI6bnVsbH0sIlBhcmVudFN0eWxlIjpudWxsfSwiRGF0ZVN0eWxlIjp7IiRpZCI6IjIyMSIsIkZvbnRTZXR0aW5ncyI6eyIkaWQiOiIyMjIiLCJGb250U2l6ZSI6MTAsIkZvbnROYW1lIjoiQ2FsaWJyaSIsIklzQm9sZCI6ZmFsc2UsIklzSXRhbGljIjpmYWxzZSwiSXNVbmRlcmxpbmVkIjpmYWxzZSwiUGFyZW50U3R5bGUiOm51bGx9LCJBdXRvU2l6ZSI6MCwiRm9yZWdyb3VuZCI6eyIkaWQiOiIyMjMiLCJDb2xvciI6eyIkcmVmIjoiMTIxIn19LCJNYXhXaWR0aCI6MjAwLjAsIk1heEhlaWdodCI6IkluZmluaXR5IiwiU21hcnRGb3JlZ3JvdW5kSXNBY3RpdmUiOmZhbHNlLCJIb3Jpem9udGFsQWxpZ25tZW50IjowLCJWZXJ0aWNhbEFsaWdubWVudCI6MCwiU21hcnRGb3JlZ3JvdW5kIjpudWxsLCJCYWNrZ3JvdW5kRmlsbFR5cGUiOjAsIk1hcmdpbiI6eyIkaWQiOiIyMjQiLCJUb3AiOjAsIkxlZnQiOjAsIlJpZ2h0IjowLCJCb3R0b20iOjB9LCJQYWRkaW5nIjp7IiRpZCI6IjIyNSIsIlRvcCI6MCwiTGVmdCI6MCwiUmlnaHQiOjAsIkJvdHRvbSI6MH0sIkJhY2tncm91bmQiOnsiJHJlZiI6IjEyNCJ9LCJJc1Zpc2libGUiOnRydWUsIldpZHRoIjowLjAsIkhlaWdodCI6MC4wLCJCb3JkZXJTdHlsZSI6eyIkaWQiOiIyMjYiLCJMaW5lQ29sb3IiOm51bGwsIkxpbmVXZWlnaHQiOjAuMCwiTGluZVR5cGUiOjAsIlBhcmVudFN0eWxlIjpudWxsfSwiUGFyZW50U3R5bGUiOm51bGx9LCJEYXRlRm9ybWF0Ijp7IiRpZCI6IjIy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I3In0sIklkIjoiMzIzZTFiNTMtNWUyMi00ODQ1LWFkYmItZWM3ZDhjN2RiNDhhIiwiSW1wb3J0SWQiOm51bGwsIlRpdGxlIjoiSmFudWFyeSAyMDIwIFx1MDAwYkVPQyBNTSIsIk5vdGUiOm51bGwsIkh5cGVybGluayI6bnVsbCwiSXNDaGFuZ2VkIjpmYWxzZSwiSXNOZXciOmZhbHNlfSx7IiRpZCI6IjIyOCIsIkdyb3VwTmFtZSI6bnVsbCwiU3RhcnREYXRlIjoiMjAyMC0wMi0xMFQwMDowMDowMFoiLCJFbmREYXRlIjoiMjAyMC0wMi0yMVQyMzo1OTowMFoiLCJQZXJjZW50YWdlQ29tcGxldGUiOm51bGwsIlN0eWxlIjp7IiRpZCI6IjIyOSIsIlNoYXBlIjoxLCJTaGFwZVRoaWNrbmVzcyI6MSwiRHVyYXRpb25Gb3JtYXQiOjAsIkluY2x1ZGVOb25Xb3JraW5nRGF5c0luRHVyYXRpb24iOmZhbHNlLCJQZXJjZW50YWdlQ29tcGxldGVTdHlsZSI6eyIkaWQiOiIyMzAiLCJGb250U2V0dGluZ3MiOnsiJGlkIjoiMjMxIiwiRm9udFNpemUiOjEwLCJGb250TmFtZSI6IkNhbGlicmkiLCJJc0JvbGQiOmZhbHNlLCJJc0l0YWxpYyI6ZmFsc2UsIklzVW5kZXJsaW5lZCI6ZmFsc2UsIlBhcmVudFN0eWxlIjpudWxsfSwiQXV0b1NpemUiOjAsIkZvcmVncm91bmQiOnsiJGlkIjoiMjMyIiwiQ29sb3IiOnsiJHJlZiI6Ijg2In19LCJNYXhXaWR0aCI6MjAwLjAsIk1heEhlaWdodCI6IkluZmluaXR5IiwiU21hcnRGb3JlZ3JvdW5kSXNBY3RpdmUiOmZhbHNlLCJIb3Jpem9udGFsQWxpZ25tZW50IjowLCJWZXJ0aWNhbEFsaWdubWVudCI6MCwiU21hcnRGb3JlZ3JvdW5kIjpudWxsLCJCYWNrZ3JvdW5kRmlsbFR5cGUiOjAsIk1hcmdpbiI6eyIkaWQiOiIyMzMiLCJUb3AiOjAsIkxlZnQiOjAsIlJpZ2h0IjowLCJCb3R0b20iOjB9LCJQYWRkaW5nIjp7IiRpZCI6IjIzNCIsIlRvcCI6MCwiTGVmdCI6MCwiUmlnaHQiOjAsIkJvdHRvbSI6MH0sIkJhY2tncm91bmQiOnsiJHJlZiI6Ijg5In0sIklzVmlzaWJsZSI6dHJ1ZSwiV2lkdGgiOjAuMCwiSGVpZ2h0IjowLjAsIkJvcmRlclN0eWxlIjp7IiRpZCI6IjIzNSIsIkxpbmVDb2xvciI6bnVsbCwiTGluZVdlaWdodCI6MC4wLCJMaW5lVHlwZSI6MCwiUGFyZW50U3R5bGUiOm51bGx9LCJQYXJlbnRTdHlsZSI6bnVsbH0sIkR1cmF0aW9uU3R5bGUiOnsiJGlkIjoiMjM2IiwiRm9udFNldHRpbmdzIjp7IiRpZCI6IjIzNyIsIkZvbnRTaXplIjoxMCwiRm9udE5hbWUiOiJDYWxpYnJpIiwiSXNCb2xkIjpmYWxzZSwiSXNJdGFsaWMiOmZhbHNlLCJJc1VuZGVybGluZWQiOmZhbHNlLCJQYXJlbnRTdHlsZSI6bnVsbH0sIkF1dG9TaXplIjowLCJGb3JlZ3JvdW5kIjp7IiRpZCI6IjIzOCIsIkNvbG9yIjp7IiRyZWYiOiI5MyJ9fSwiTWF4V2lkdGgiOjIwMC4wLCJNYXhIZWlnaHQiOiJJbmZpbml0eSIsIlNtYXJ0Rm9yZWdyb3VuZElzQWN0aXZlIjpmYWxzZSwiSG9yaXpvbnRhbEFsaWdubWVudCI6MCwiVmVydGljYWxBbGlnbm1lbnQiOjAsIlNtYXJ0Rm9yZWdyb3VuZCI6bnVsbCwiQmFja2dyb3VuZEZpbGxUeXBlIjowLCJNYXJnaW4iOnsiJGlkIjoiMjM5IiwiVG9wIjowLCJMZWZ0IjowLCJSaWdodCI6MCwiQm90dG9tIjowfSwiUGFkZGluZyI6eyIkaWQiOiIyNDAiLCJUb3AiOjAsIkxlZnQiOjAsIlJpZ2h0IjowLCJCb3R0b20iOjB9LCJCYWNrZ3JvdW5kIjp7IiRyZWYiOiI5NiJ9LCJJc1Zpc2libGUiOnRydWUsIldpZHRoIjowLjAsIkhlaWdodCI6MC4wLCJCb3JkZXJTdHlsZSI6eyIkaWQiOiIyNDEiLCJMaW5lQ29sb3IiOm51bGwsIkxpbmVXZWlnaHQiOjAuMCwiTGluZVR5cGUiOjAsIlBhcmVudFN0eWxlIjpudWxsfSwiUGFyZW50U3R5bGUiOm51bGx9LCJIb3Jpem9udGFsQ29ubmVjdG9yU3R5bGUiOnsiJGlkIjoiMjQyIiwiTGluZUNvbG9yIjp7IiRyZWYiOiI5OCJ9LCJMaW5lV2VpZ2h0IjoxLjAsIkxpbmVUeXBlIjowLCJQYXJlbnRTdHlsZSI6bnVsbH0sIlZlcnRpY2FsQ29ubmVjdG9yU3R5bGUiOnsiJGlkIjoiMjQz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0NCIsIk1hcmdpbiI6eyIkaWQiOiIyNDUiLCJUb3AiOjAsIkxlZnQiOjQsIlJpZ2h0Ijo0LCJCb3R0b20iOjB9LCJQYWRkaW5nIjp7IiRpZCI6IjI0NiIsIlRvcCI6MCwiTGVmdCI6MCwiUmlnaHQiOjAsIkJvdHRvbSI6MH0sIkJhY2tncm91bmQiOnsiJGlkIjoiMjQ3IiwiQ29sb3IiOnsiJGlkIjoiMjQ4IiwiQSI6MjU1LCJSIjoxMTIsIkciOjE3MywiQiI6NzF9fSwiSXNWaXNpYmxlIjp0cnVlLCJXaWR0aCI6MC4wLCJIZWlnaHQiOjE2LjAsIkJvcmRlclN0eWxlIjp7IiRpZCI6IjI0OSIsIkxpbmVDb2xvciI6eyIkcmVmIjoiMTA5In0sIkxpbmVXZWlnaHQiOjAuMCwiTGluZVR5cGUiOjAsIlBhcmVudFN0eWxlIjpudWxsfSwiUGFyZW50U3R5bGUiOm51bGx9LCJUaXRsZVN0eWxlIjp7IiRpZCI6IjI1MCIsIkZvbnRTZXR0aW5ncyI6eyIkaWQiOiIyNTEiLCJGb250U2l6ZSI6MTEsIkZvbnROYW1lIjoiQ2FsaWJyaSIsIklzQm9sZCI6dHJ1ZSwiSXNJdGFsaWMiOmZhbHNlLCJJc1VuZGVybGluZWQiOmZhbHNlLCJQYXJlbnRTdHlsZSI6bnVsbH0sIkF1dG9TaXplIjowLCJGb3JlZ3JvdW5kIjp7IiRpZCI6IjI1MiIsIkNvbG9yIjp7IiRyZWYiOiIxMTQifX0sIk1heFdpZHRoIjo5NjAuMCwiTWF4SGVpZ2h0IjoiSW5maW5pdHkiLCJTbWFydEZvcmVncm91bmRJc0FjdGl2ZSI6ZmFsc2UsIkhvcml6b250YWxBbGlnbm1lbnQiOjEsIlZlcnRpY2FsQWxpZ25tZW50IjowLCJTbWFydEZvcmVncm91bmQiOm51bGwsIkJhY2tncm91bmRGaWxsVHlwZSI6MCwiTWFyZ2luIjp7IiRpZCI6IjI1MyIsIlRvcCI6MCwiTGVmdCI6MCwiUmlnaHQiOjAsIkJvdHRvbSI6MH0sIlBhZGRpbmciOnsiJGlkIjoiMjU0IiwiVG9wIjowLCJMZWZ0IjowLCJSaWdodCI6MCwiQm90dG9tIjowfSwiQmFja2dyb3VuZCI6eyIkcmVmIjoiMTE3In0sIklzVmlzaWJsZSI6dHJ1ZSwiV2lkdGgiOjAuMCwiSGVpZ2h0IjowLjAsIkJvcmRlclN0eWxlIjp7IiRpZCI6IjI1NSIsIkxpbmVDb2xvciI6bnVsbCwiTGluZVdlaWdodCI6MC4wLCJMaW5lVHlwZSI6MCwiUGFyZW50U3R5bGUiOm51bGx9LCJQYXJlbnRTdHlsZSI6bnVsbH0sIkRhdGVTdHlsZSI6eyIkaWQiOiIyNTYiLCJGb250U2V0dGluZ3MiOnsiJGlkIjoiMjU3IiwiRm9udFNpemUiOjEwLCJGb250TmFtZSI6IkNhbGlicmkiLCJJc0JvbGQiOmZhbHNlLCJJc0l0YWxpYyI6ZmFsc2UsIklzVW5kZXJsaW5lZCI6ZmFsc2UsIlBhcmVudFN0eWxlIjpudWxsfSwiQXV0b1NpemUiOjAsIkZvcmVncm91bmQiOnsiJGlkIjoiMjU4IiwiQ29sb3IiOnsiJHJlZiI6IjEyMSJ9fSwiTWF4V2lkdGgiOjIwMC4wLCJNYXhIZWlnaHQiOiJJbmZpbml0eSIsIlNtYXJ0Rm9yZWdyb3VuZElzQWN0aXZlIjpmYWxzZSwiSG9yaXpvbnRhbEFsaWdubWVudCI6MCwiVmVydGljYWxBbGlnbm1lbnQiOjAsIlNtYXJ0Rm9yZWdyb3VuZCI6bnVsbCwiQmFja2dyb3VuZEZpbGxUeXBlIjowLCJNYXJnaW4iOnsiJGlkIjoiMjU5IiwiVG9wIjowLCJMZWZ0IjowLCJSaWdodCI6MCwiQm90dG9tIjowfSwiUGFkZGluZyI6eyIkaWQiOiIyNjAiLCJUb3AiOjAsIkxlZnQiOjAsIlJpZ2h0IjowLCJCb3R0b20iOjB9LCJCYWNrZ3JvdW5kIjp7IiRyZWYiOiIxMjQifSwiSXNWaXNpYmxlIjp0cnVlLCJXaWR0aCI6MC4wLCJIZWlnaHQiOjAuMCwiQm9yZGVyU3R5bGUiOnsiJGlkIjoiMjYxIiwiTGluZUNvbG9yIjpudWxsLCJMaW5lV2VpZ2h0IjowLjAsIkxpbmVUeXBlIjowLCJQYXJlbnRTdHlsZSI6bnVsbH0sIlBhcmVudFN0eWxlIjpudWxsfSwiRGF0ZUZvcm1hdCI6eyIkaWQiOiIyNj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21hcnREdXJhdGlvbkFjdGl2YXRlZCI6ZmFsc2UsIkRhdGVGb3JtYXQiOnsiJHJlZiI6IjI2MiJ9LCJJZCI6ImFhNTc2NGZlLTNjMzMtNDQ4Yi04YTMwLWZkZDk1NTQxODk5NiIsIkltcG9ydElkIjpudWxsLCJUaXRsZSI6IkZlYnJ1YXJ5IDIwMjAgRU9DIE1NIiwiTm90ZSI6bnVsbCwiSHlwZXJsaW5rIjpudWxsLCJJc0NoYW5nZWQiOmZhbHNlLCJJc05ldyI6ZmFsc2V9LHsiJGlkIjoiMjYzIiwiR3JvdXBOYW1lIjpudWxsLCJTdGFydERhdGUiOiIyMDIwLTAzLTA5VDAwOjAwOjAwWiIsIkVuZERhdGUiOiIyMDIwLTAzLTIwVDIzOjU5OjAwWiIsIlBlcmNlbnRhZ2VDb21wbGV0ZSI6bnVsbCwiU3R5bGUiOnsiJGlkIjoiMjY0IiwiU2hhcGUiOjEsIlNoYXBlVGhpY2tuZXNzIjoxLCJEdXJhdGlvbkZvcm1hdCI6MCwiSW5jbHVkZU5vbldvcmtpbmdEYXlzSW5EdXJhdGlvbiI6ZmFsc2UsIlBlcmNlbnRhZ2VDb21wbGV0ZVN0eWxlIjp7IiRpZCI6IjI2NSIsIkZvbnRTZXR0aW5ncyI6eyIkaWQiOiIyNjYiLCJGb250U2l6ZSI6MTAsIkZvbnROYW1lIjoiQ2FsaWJyaSIsIklzQm9sZCI6ZmFsc2UsIklzSXRhbGljIjpmYWxzZSwiSXNVbmRlcmxpbmVkIjpmYWxzZSwiUGFyZW50U3R5bGUiOm51bGx9LCJBdXRvU2l6ZSI6MCwiRm9yZWdyb3VuZCI6eyIkaWQiOiIyNjciLCJDb2xvciI6eyIkcmVmIjoiODYifX0sIk1heFdpZHRoIjoyMDAuMCwiTWF4SGVpZ2h0IjoiSW5maW5pdHkiLCJTbWFydEZvcmVncm91bmRJc0FjdGl2ZSI6ZmFsc2UsIkhvcml6b250YWxBbGlnbm1lbnQiOjAsIlZlcnRpY2FsQWxpZ25tZW50IjowLCJTbWFydEZvcmVncm91bmQiOm51bGwsIkJhY2tncm91bmRGaWxsVHlwZSI6MCwiTWFyZ2luIjp7IiRpZCI6IjI2OCIsIlRvcCI6MCwiTGVmdCI6MCwiUmlnaHQiOjAsIkJvdHRvbSI6MH0sIlBhZGRpbmciOnsiJGlkIjoiMjY5IiwiVG9wIjowLCJMZWZ0IjowLCJSaWdodCI6MCwiQm90dG9tIjowfSwiQmFja2dyb3VuZCI6eyIkcmVmIjoiODkifSwiSXNWaXNpYmxlIjp0cnVlLCJXaWR0aCI6MC4wLCJIZWlnaHQiOjAuMCwiQm9yZGVyU3R5bGUiOnsiJGlkIjoiMjcwIiwiTGluZUNvbG9yIjpudWxsLCJMaW5lV2VpZ2h0IjowLjAsIkxpbmVUeXBlIjowLCJQYXJlbnRTdHlsZSI6bnVsbH0sIlBhcmVudFN0eWxlIjpudWxsfSwiRHVyYXRpb25TdHlsZSI6eyIkaWQiOiIyNzEiLCJGb250U2V0dGluZ3MiOnsiJGlkIjoiMjcyIiwiRm9udFNpemUiOjEwLCJGb250TmFtZSI6IkNhbGlicmkiLCJJc0JvbGQiOmZhbHNlLCJJc0l0YWxpYyI6ZmFsc2UsIklzVW5kZXJsaW5lZCI6ZmFsc2UsIlBhcmVudFN0eWxlIjpudWxsfSwiQXV0b1NpemUiOjAsIkZvcmVncm91bmQiOnsiJGlkIjoiMjczIiwiQ29sb3IiOnsiJHJlZiI6IjkzIn19LCJNYXhXaWR0aCI6MjAwLjAsIk1heEhlaWdodCI6IkluZmluaXR5IiwiU21hcnRGb3JlZ3JvdW5kSXNBY3RpdmUiOmZhbHNlLCJIb3Jpem9udGFsQWxpZ25tZW50IjowLCJWZXJ0aWNhbEFsaWdubWVudCI6MCwiU21hcnRGb3JlZ3JvdW5kIjpudWxsLCJCYWNrZ3JvdW5kRmlsbFR5cGUiOjAsIk1hcmdpbiI6eyIkaWQiOiIyNzQiLCJUb3AiOjAsIkxlZnQiOjAsIlJpZ2h0IjowLCJCb3R0b20iOjB9LCJQYWRkaW5nIjp7IiRpZCI6IjI3NSIsIlRvcCI6MCwiTGVmdCI6MCwiUmlnaHQiOjAsIkJvdHRvbSI6MH0sIkJhY2tncm91bmQiOnsiJHJlZiI6Ijk2In0sIklzVmlzaWJsZSI6dHJ1ZSwiV2lkdGgiOjAuMCwiSGVpZ2h0IjowLjAsIkJvcmRlclN0eWxlIjp7IiRpZCI6IjI3NiIsIkxpbmVDb2xvciI6bnVsbCwiTGluZVdlaWdodCI6MC4wLCJMaW5lVHlwZSI6MCwiUGFyZW50U3R5bGUiOm51bGx9LCJQYXJlbnRTdHlsZSI6bnVsbH0sIkhvcml6b250YWxDb25uZWN0b3JTdHlsZSI6eyIkaWQiOiIyNzciLCJMaW5lQ29sb3IiOnsiJHJlZiI6Ijk4In0sIkxpbmVXZWlnaHQiOjEuMCwiTGluZVR5cGUiOjAsIlBhcmVudFN0eWxlIjpudWxsfSwiVmVydGljYWxDb25uZWN0b3JTdHlsZSI6eyIkaWQiOiIyNz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c5IiwiTWFyZ2luIjp7IiRpZCI6IjI4MCIsIlRvcCI6MCwiTGVmdCI6NCwiUmlnaHQiOjQsIkJvdHRvbSI6MH0sIlBhZGRpbmciOnsiJGlkIjoiMjgxIiwiVG9wIjowLCJMZWZ0IjowLCJSaWdodCI6MCwiQm90dG9tIjowfSwiQmFja2dyb3VuZCI6eyIkaWQiOiIyODIiLCJDb2xvciI6eyIkaWQiOiIyODMiLCJBIjoyNTUsIlIiOjExMiwiRyI6MTczLCJCIjo3MX19LCJJc1Zpc2libGUiOnRydWUsIldpZHRoIjowLjAsIkhlaWdodCI6MTYuMCwiQm9yZGVyU3R5bGUiOnsiJGlkIjoiMjg0IiwiTGluZUNvbG9yIjp7IiRyZWYiOiIxMDkifSwiTGluZVdlaWdodCI6MC4wLCJMaW5lVHlwZSI6MCwiUGFyZW50U3R5bGUiOm51bGx9LCJQYXJlbnRTdHlsZSI6bnVsbH0sIlRpdGxlU3R5bGUiOnsiJGlkIjoiMjg1IiwiRm9udFNldHRpbmdzIjp7IiRpZCI6IjI4NiIsIkZvbnRTaXplIjoxMSwiRm9udE5hbWUiOiJDYWxpYnJpIiwiSXNCb2xkIjp0cnVlLCJJc0l0YWxpYyI6ZmFsc2UsIklzVW5kZXJsaW5lZCI6ZmFsc2UsIlBhcmVudFN0eWxlIjpudWxsfSwiQXV0b1NpemUiOjAsIkZvcmVncm91bmQiOnsiJGlkIjoiMjg3IiwiQ29sb3IiOnsiJHJlZiI6IjExNCJ9fSwiTWF4V2lkdGgiOjk2MC4wLCJNYXhIZWlnaHQiOiJJbmZpbml0eSIsIlNtYXJ0Rm9yZWdyb3VuZElzQWN0aXZlIjpmYWxzZSwiSG9yaXpvbnRhbEFsaWdubWVudCI6MSwiVmVydGljYWxBbGlnbm1lbnQiOjAsIlNtYXJ0Rm9yZWdyb3VuZCI6bnVsbCwiQmFja2dyb3VuZEZpbGxUeXBlIjowLCJNYXJnaW4iOnsiJGlkIjoiMjg4IiwiVG9wIjowLCJMZWZ0IjowLCJSaWdodCI6MCwiQm90dG9tIjowfSwiUGFkZGluZyI6eyIkaWQiOiIyODkiLCJUb3AiOjAsIkxlZnQiOjAsIlJpZ2h0IjowLCJCb3R0b20iOjB9LCJCYWNrZ3JvdW5kIjp7IiRyZWYiOiIxMTcifSwiSXNWaXNpYmxlIjp0cnVlLCJXaWR0aCI6MC4wLCJIZWlnaHQiOjAuMCwiQm9yZGVyU3R5bGUiOnsiJGlkIjoiMjkwIiwiTGluZUNvbG9yIjpudWxsLCJMaW5lV2VpZ2h0IjowLjAsIkxpbmVUeXBlIjowLCJQYXJlbnRTdHlsZSI6bnVsbH0sIlBhcmVudFN0eWxlIjpudWxsfSwiRGF0ZVN0eWxlIjp7IiRpZCI6IjI5MSIsIkZvbnRTZXR0aW5ncyI6eyIkaWQiOiIyOTIiLCJGb250U2l6ZSI6MTAsIkZvbnROYW1lIjoiQ2FsaWJyaSIsIklzQm9sZCI6ZmFsc2UsIklzSXRhbGljIjpmYWxzZSwiSXNVbmRlcmxpbmVkIjpmYWxzZSwiUGFyZW50U3R5bGUiOm51bGx9LCJBdXRvU2l6ZSI6MCwiRm9yZWdyb3VuZCI6eyIkaWQiOiIyOTMiLCJDb2xvciI6eyIkcmVmIjoiMTIxIn19LCJNYXhXaWR0aCI6MjAwLjAsIk1heEhlaWdodCI6IkluZmluaXR5IiwiU21hcnRGb3JlZ3JvdW5kSXNBY3RpdmUiOmZhbHNlLCJIb3Jpem9udGFsQWxpZ25tZW50IjowLCJWZXJ0aWNhbEFsaWdubWVudCI6MCwiU21hcnRGb3JlZ3JvdW5kIjpudWxsLCJCYWNrZ3JvdW5kRmlsbFR5cGUiOjAsIk1hcmdpbiI6eyIkaWQiOiIyOTQiLCJUb3AiOjAsIkxlZnQiOjAsIlJpZ2h0IjowLCJCb3R0b20iOjB9LCJQYWRkaW5nIjp7IiRpZCI6IjI5NSIsIlRvcCI6MCwiTGVmdCI6MCwiUmlnaHQiOjAsIkJvdHRvbSI6MH0sIkJhY2tncm91bmQiOnsiJHJlZiI6IjEyNCJ9LCJJc1Zpc2libGUiOnRydWUsIldpZHRoIjowLjAsIkhlaWdodCI6MC4wLCJCb3JkZXJTdHlsZSI6eyIkaWQiOiIyOTYiLCJMaW5lQ29sb3IiOm51bGwsIkxpbmVXZWlnaHQiOjAuMCwiTGluZVR5cGUiOjAsIlBhcmVudFN0eWxlIjpudWxsfSwiUGFyZW50U3R5bGUiOm51bGx9LCJEYXRlRm9ybWF0Ijp7IiRpZCI6IjI5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jk3In0sIklkIjoiNTcxZWRjYTctMWQ0Mi00NDE5LThiODQtMjRhNWYwMTdjNjc5IiwiSW1wb3J0SWQiOm51bGwsIlRpdGxlIjoiTWFyY2ggMjAyMCBFT0MgTU0iLCJOb3RlIjpudWxsLCJIeXBlcmxpbmsiOm51bGwsIklzQ2hhbmdlZCI6ZmFsc2UsIklzTmV3IjpmYWxzZX0seyIkaWQiOiIyOTgiLCJHcm91cE5hbWUiOm51bGwsIlN0YXJ0RGF0ZSI6IjIwMjAtMDQtMDZUMDA6MDA6MDBaIiwiRW5kRGF0ZSI6IjIwMjAtMDUtMTVUMjM6NTk6MDBaIiwiUGVyY2VudGFnZUNvbXBsZXRlIjpudWxsLCJTdHlsZSI6eyIkaWQiOiIyOTkiLCJTaGFwZSI6MSwiU2hhcGVUaGlja25lc3MiOjEsIkR1cmF0aW9uRm9ybWF0IjowLCJJbmNsdWRlTm9uV29ya2luZ0RheXNJbkR1cmF0aW9uIjpmYWxzZSwiUGVyY2VudGFnZUNvbXBsZXRlU3R5bGUiOnsiJGlkIjoiMzAwIiwiRm9udFNldHRpbmdzIjp7IiRpZCI6IjMwMSIsIkZvbnRTaXplIjoxMCwiRm9udE5hbWUiOiJDYWxpYnJpIiwiSXNCb2xkIjpmYWxzZSwiSXNJdGFsaWMiOmZhbHNlLCJJc1VuZGVybGluZWQiOmZhbHNlLCJQYXJlbnRTdHlsZSI6bnVsbH0sIkF1dG9TaXplIjowLCJGb3JlZ3JvdW5kIjp7IiRpZCI6IjMwMiIsIkNvbG9yIjp7IiRyZWYiOiI4NiJ9fSwiTWF4V2lkdGgiOjIwMC4wLCJNYXhIZWlnaHQiOiJJbmZpbml0eSIsIlNtYXJ0Rm9yZWdyb3VuZElzQWN0aXZlIjpmYWxzZSwiSG9yaXpvbnRhbEFsaWdubWVudCI6MCwiVmVydGljYWxBbGlnbm1lbnQiOjAsIlNtYXJ0Rm9yZWdyb3VuZCI6bnVsbCwiQmFja2dyb3VuZEZpbGxUeXBlIjowLCJNYXJnaW4iOnsiJGlkIjoiMzAzIiwiVG9wIjowLCJMZWZ0IjowLCJSaWdodCI6MCwiQm90dG9tIjowfSwiUGFkZGluZyI6eyIkaWQiOiIzMDQiLCJUb3AiOjAsIkxlZnQiOjAsIlJpZ2h0IjowLCJCb3R0b20iOjB9LCJCYWNrZ3JvdW5kIjp7IiRyZWYiOiI4OSJ9LCJJc1Zpc2libGUiOnRydWUsIldpZHRoIjowLjAsIkhlaWdodCI6MC4wLCJCb3JkZXJTdHlsZSI6eyIkaWQiOiIzMDUiLCJMaW5lQ29sb3IiOm51bGwsIkxpbmVXZWlnaHQiOjAuMCwiTGluZVR5cGUiOjAsIlBhcmVudFN0eWxlIjpudWxsfSwiUGFyZW50U3R5bGUiOm51bGx9LCJEdXJhdGlvblN0eWxlIjp7IiRpZCI6IjMwNiIsIkZvbnRTZXR0aW5ncyI6eyIkaWQiOiIzMDciLCJGb250U2l6ZSI6MTAsIkZvbnROYW1lIjoiQ2FsaWJyaSIsIklzQm9sZCI6ZmFsc2UsIklzSXRhbGljIjpmYWxzZSwiSXNVbmRlcmxpbmVkIjpmYWxzZSwiUGFyZW50U3R5bGUiOm51bGx9LCJBdXRvU2l6ZSI6MCwiRm9yZWdyb3VuZCI6eyIkaWQiOiIzMDgiLCJDb2xvciI6eyIkcmVmIjoiOTMifX0sIk1heFdpZHRoIjoyMDAuMCwiTWF4SGVpZ2h0IjoiSW5maW5pdHkiLCJTbWFydEZvcmVncm91bmRJc0FjdGl2ZSI6ZmFsc2UsIkhvcml6b250YWxBbGlnbm1lbnQiOjAsIlZlcnRpY2FsQWxpZ25tZW50IjowLCJTbWFydEZvcmVncm91bmQiOm51bGwsIkJhY2tncm91bmRGaWxsVHlwZSI6MCwiTWFyZ2luIjp7IiRpZCI6IjMwOSIsIlRvcCI6MCwiTGVmdCI6MCwiUmlnaHQiOjAsIkJvdHRvbSI6MH0sIlBhZGRpbmciOnsiJGlkIjoiMzEwIiwiVG9wIjowLCJMZWZ0IjowLCJSaWdodCI6MCwiQm90dG9tIjowfSwiQmFja2dyb3VuZCI6eyIkcmVmIjoiOTYifSwiSXNWaXNpYmxlIjp0cnVlLCJXaWR0aCI6MC4wLCJIZWlnaHQiOjAuMCwiQm9yZGVyU3R5bGUiOnsiJGlkIjoiMzExIiwiTGluZUNvbG9yIjpudWxsLCJMaW5lV2VpZ2h0IjowLjAsIkxpbmVUeXBlIjowLCJQYXJlbnRTdHlsZSI6bnVsbH0sIlBhcmVudFN0eWxlIjpudWxsfSwiSG9yaXpvbnRhbENvbm5lY3RvclN0eWxlIjp7IiRpZCI6IjMxMiIsIkxpbmVDb2xvciI6eyIkcmVmIjoiOTgifSwiTGluZVdlaWdodCI6MS4wLCJMaW5lVHlwZSI6MCwiUGFyZW50U3R5bGUiOm51bGx9LCJWZXJ0aWNhbENvbm5lY3RvclN0eWxlIjp7IiRpZCI6IjMxMy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MTQiLCJNYXJnaW4iOnsiJGlkIjoiMzE1IiwiVG9wIjowLCJMZWZ0Ijo0LCJSaWdodCI6NCwiQm90dG9tIjowfSwiUGFkZGluZyI6eyIkaWQiOiIzMTYiLCJUb3AiOjAsIkxlZnQiOjAsIlJpZ2h0IjowLCJCb3R0b20iOjB9LCJCYWNrZ3JvdW5kIjp7IiRpZCI6IjMxNyIsIkNvbG9yIjp7IiRpZCI6IjMxOCIsIkEiOjI1NSwiUiI6NjgsIkciOjExNCwiQiI6MTk2fX0sIklzVmlzaWJsZSI6dHJ1ZSwiV2lkdGgiOjAuMCwiSGVpZ2h0IjoxNi4wLCJCb3JkZXJTdHlsZSI6eyIkaWQiOiIzMTkiLCJMaW5lQ29sb3IiOnsiJHJlZiI6IjEwOSJ9LCJMaW5lV2VpZ2h0IjowLjAsIkxpbmVUeXBlIjowLCJQYXJlbnRTdHlsZSI6bnVsbH0sIlBhcmVudFN0eWxlIjpudWxsfSwiVGl0bGVTdHlsZSI6eyIkaWQiOiIzMjAiLCJGb250U2V0dGluZ3MiOnsiJGlkIjoiMzIxIiwiRm9udFNpemUiOjExLCJGb250TmFtZSI6IkNhbGlicmkiLCJJc0JvbGQiOnRydWUsIklzSXRhbGljIjpmYWxzZSwiSXNVbmRlcmxpbmVkIjpmYWxzZSwiUGFyZW50U3R5bGUiOm51bGx9LCJBdXRvU2l6ZSI6MCwiRm9yZWdyb3VuZCI6eyIkaWQiOiIzMjIiLCJDb2xvciI6eyIkcmVmIjoiMTE0In19LCJNYXhXaWR0aCI6OTYwLjAsIk1heEhlaWdodCI6IkluZmluaXR5IiwiU21hcnRGb3JlZ3JvdW5kSXNBY3RpdmUiOmZhbHNlLCJIb3Jpem9udGFsQWxpZ25tZW50IjoxLCJWZXJ0aWNhbEFsaWdubWVudCI6MCwiU21hcnRGb3JlZ3JvdW5kIjpudWxsLCJCYWNrZ3JvdW5kRmlsbFR5cGUiOjAsIk1hcmdpbiI6eyIkaWQiOiIzMjMiLCJUb3AiOjAsIkxlZnQiOjAsIlJpZ2h0IjowLCJCb3R0b20iOjB9LCJQYWRkaW5nIjp7IiRpZCI6IjMyNCIsIlRvcCI6MCwiTGVmdCI6MCwiUmlnaHQiOjAsIkJvdHRvbSI6MH0sIkJhY2tncm91bmQiOnsiJHJlZiI6IjExNyJ9LCJJc1Zpc2libGUiOnRydWUsIldpZHRoIjowLjAsIkhlaWdodCI6MC4wLCJCb3JkZXJTdHlsZSI6eyIkaWQiOiIzMjUiLCJMaW5lQ29sb3IiOm51bGwsIkxpbmVXZWlnaHQiOjAuMCwiTGluZVR5cGUiOjAsIlBhcmVudFN0eWxlIjpudWxsfSwiUGFyZW50U3R5bGUiOm51bGx9LCJEYXRlU3R5bGUiOnsiJGlkIjoiMzI2IiwiRm9udFNldHRpbmdzIjp7IiRpZCI6IjMyNyIsIkZvbnRTaXplIjoxMCwiRm9udE5hbWUiOiJDYWxpYnJpIiwiSXNCb2xkIjpmYWxzZSwiSXNJdGFsaWMiOmZhbHNlLCJJc1VuZGVybGluZWQiOmZhbHNlLCJQYXJlbnRTdHlsZSI6bnVsbH0sIkF1dG9TaXplIjowLCJGb3JlZ3JvdW5kIjp7IiRpZCI6IjMyOCIsIkNvbG9yIjp7IiRyZWYiOiIxMjEifX0sIk1heFdpZHRoIjoyMDAuMCwiTWF4SGVpZ2h0IjoiSW5maW5pdHkiLCJTbWFydEZvcmVncm91bmRJc0FjdGl2ZSI6ZmFsc2UsIkhvcml6b250YWxBbGlnbm1lbnQiOjAsIlZlcnRpY2FsQWxpZ25tZW50IjowLCJTbWFydEZvcmVncm91bmQiOm51bGwsIkJhY2tncm91bmRGaWxsVHlwZSI6MCwiTWFyZ2luIjp7IiRpZCI6IjMyOSIsIlRvcCI6MCwiTGVmdCI6MCwiUmlnaHQiOjAsIkJvdHRvbSI6MH0sIlBhZGRpbmciOnsiJGlkIjoiMzMwIiwiVG9wIjowLCJMZWZ0IjowLCJSaWdodCI6MCwiQm90dG9tIjowfSwiQmFja2dyb3VuZCI6eyIkcmVmIjoiMTI0In0sIklzVmlzaWJsZSI6dHJ1ZSwiV2lkdGgiOjAuMCwiSGVpZ2h0IjowLjAsIkJvcmRlclN0eWxlIjp7IiRpZCI6IjMzMSIsIkxpbmVDb2xvciI6bnVsbCwiTGluZVdlaWdodCI6MC4wLCJMaW5lVHlwZSI6MCwiUGFyZW50U3R5bGUiOm51bGx9LCJQYXJlbnRTdHlsZSI6bnVsbH0sIkRhdGVGb3JtYXQiOnsiJGlkIjoiMzM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NtYXJ0RHVyYXRpb25BY3RpdmF0ZWQiOmZhbHNlLCJEYXRlRm9ybWF0Ijp7IiRyZWYiOiIzMzIifSwiSWQiOiI2NjYzYWRiMS03YTJiLTRiMzEtODAxMC0zMjFjMGY3YTY0ODUiLCJJbXBvcnRJZCI6bnVsbCwiVGl0bGUiOiJTcHJpbmcgMjAyMCBFT0ciLCJOb3RlIjpudWxsLCJIeXBlcmxpbmsiOm51bGwsIklzQ2hhbmdlZCI6ZmFsc2UsIklzTmV3IjpmYWxzZX0seyIkaWQiOiIzMzMiLCJHcm91cE5hbWUiOm51bGwsIlN0YXJ0RGF0ZSI6IjIwMjAtMDQtMjBUMDA6MDA6MDBaIiwiRW5kRGF0ZSI6IjIwMjAtMDUtMjlUMjM6NTk6MDBaIiwiUGVyY2VudGFnZUNvbXBsZXRlIjpudWxsLCJTdHlsZSI6eyIkaWQiOiIzMzQiLCJTaGFwZSI6MSwiU2hhcGVUaGlja25lc3MiOjEsIkR1cmF0aW9uRm9ybWF0IjowLCJJbmNsdWRlTm9uV29ya2luZ0RheXNJbkR1cmF0aW9uIjpmYWxzZSwiUGVyY2VudGFnZUNvbXBsZXRlU3R5bGUiOnsiJGlkIjoiMzM1IiwiRm9udFNldHRpbmdzIjp7IiRpZCI6IjMzNiIsIkZvbnRTaXplIjoxMCwiRm9udE5hbWUiOiJDYWxpYnJpIiwiSXNCb2xkIjpmYWxzZSwiSXNJdGFsaWMiOmZhbHNlLCJJc1VuZGVybGluZWQiOmZhbHNlLCJQYXJlbnRTdHlsZSI6bnVsbH0sIkF1dG9TaXplIjowLCJGb3JlZ3JvdW5kIjp7IiRpZCI6IjMzNyIsIkNvbG9yIjp7IiRyZWYiOiI4NiJ9fSwiTWF4V2lkdGgiOjIwMC4wLCJNYXhIZWlnaHQiOiJJbmZpbml0eSIsIlNtYXJ0Rm9yZWdyb3VuZElzQWN0aXZlIjpmYWxzZSwiSG9yaXpvbnRhbEFsaWdubWVudCI6MCwiVmVydGljYWxBbGlnbm1lbnQiOjAsIlNtYXJ0Rm9yZWdyb3VuZCI6bnVsbCwiQmFja2dyb3VuZEZpbGxUeXBlIjowLCJNYXJnaW4iOnsiJGlkIjoiMzM4IiwiVG9wIjowLCJMZWZ0IjowLCJSaWdodCI6MCwiQm90dG9tIjowfSwiUGFkZGluZyI6eyIkaWQiOiIzMzkiLCJUb3AiOjAsIkxlZnQiOjAsIlJpZ2h0IjowLCJCb3R0b20iOjB9LCJCYWNrZ3JvdW5kIjp7IiRyZWYiOiI4OSJ9LCJJc1Zpc2libGUiOnRydWUsIldpZHRoIjowLjAsIkhlaWdodCI6MC4wLCJCb3JkZXJTdHlsZSI6eyIkaWQiOiIzNDAiLCJMaW5lQ29sb3IiOm51bGwsIkxpbmVXZWlnaHQiOjAuMCwiTGluZVR5cGUiOjAsIlBhcmVudFN0eWxlIjpudWxsfSwiUGFyZW50U3R5bGUiOm51bGx9LCJEdXJhdGlvblN0eWxlIjp7IiRpZCI6IjM0MSIsIkZvbnRTZXR0aW5ncyI6eyIkaWQiOiIzNDIiLCJGb250U2l6ZSI6MTAsIkZvbnROYW1lIjoiQ2FsaWJyaSIsIklzQm9sZCI6ZmFsc2UsIklzSXRhbGljIjpmYWxzZSwiSXNVbmRlcmxpbmVkIjpmYWxzZSwiUGFyZW50U3R5bGUiOm51bGx9LCJBdXRvU2l6ZSI6MCwiRm9yZWdyb3VuZCI6eyIkaWQiOiIzNDMiLCJDb2xvciI6eyIkcmVmIjoiOTMifX0sIk1heFdpZHRoIjoyMDAuMCwiTWF4SGVpZ2h0IjoiSW5maW5pdHkiLCJTbWFydEZvcmVncm91bmRJc0FjdGl2ZSI6ZmFsc2UsIkhvcml6b250YWxBbGlnbm1lbnQiOjAsIlZlcnRpY2FsQWxpZ25tZW50IjowLCJTbWFydEZvcmVncm91bmQiOm51bGwsIkJhY2tncm91bmRGaWxsVHlwZSI6MCwiTWFyZ2luIjp7IiRpZCI6IjM0NCIsIlRvcCI6MCwiTGVmdCI6MCwiUmlnaHQiOjAsIkJvdHRvbSI6MH0sIlBhZGRpbmciOnsiJGlkIjoiMzQ1IiwiVG9wIjowLCJMZWZ0IjowLCJSaWdodCI6MCwiQm90dG9tIjowfSwiQmFja2dyb3VuZCI6eyIkcmVmIjoiOTYifSwiSXNWaXNpYmxlIjp0cnVlLCJXaWR0aCI6MC4wLCJIZWlnaHQiOjAuMCwiQm9yZGVyU3R5bGUiOnsiJGlkIjoiMzQ2IiwiTGluZUNvbG9yIjpudWxsLCJMaW5lV2VpZ2h0IjowLjAsIkxpbmVUeXBlIjowLCJQYXJlbnRTdHlsZSI6bnVsbH0sIlBhcmVudFN0eWxlIjpudWxsfSwiSG9yaXpvbnRhbENvbm5lY3RvclN0eWxlIjp7IiRpZCI6IjM0NyIsIkxpbmVDb2xvciI6eyIkcmVmIjoiOTgifSwiTGluZVdlaWdodCI6MS4wLCJMaW5lVHlwZSI6MCwiUGFyZW50U3R5bGUiOm51bGx9LCJWZXJ0aWNhbENvbm5lY3RvclN0eWxlIjp7IiRpZCI6IjM0OC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NDkiLCJNYXJnaW4iOnsiJGlkIjoiMzUwIiwiVG9wIjowLCJMZWZ0Ijo0LCJSaWdodCI6NCwiQm90dG9tIjowfSwiUGFkZGluZyI6eyIkaWQiOiIzNTEiLCJUb3AiOjAsIkxlZnQiOjAsIlJpZ2h0IjowLCJCb3R0b20iOjB9LCJCYWNrZ3JvdW5kIjp7IiRpZCI6IjM1MiIsIkNvbG9yIjp7IiRpZCI6IjM1MyIsIkEiOjI1NSwiUiI6MTEyLCJHIjoxNzMsIkIiOjcxfX0sIklzVmlzaWJsZSI6dHJ1ZSwiV2lkdGgiOjAuMCwiSGVpZ2h0IjoxNi4wLCJCb3JkZXJTdHlsZSI6eyIkaWQiOiIzNTQiLCJMaW5lQ29sb3IiOnsiJHJlZiI6IjEwOSJ9LCJMaW5lV2VpZ2h0IjowLjAsIkxpbmVUeXBlIjowLCJQYXJlbnRTdHlsZSI6bnVsbH0sIlBhcmVudFN0eWxlIjpudWxsfSwiVGl0bGVTdHlsZSI6eyIkaWQiOiIzNTUiLCJGb250U2V0dGluZ3MiOnsiJGlkIjoiMzU2IiwiRm9udFNpemUiOjExLCJGb250TmFtZSI6IkNhbGlicmkiLCJJc0JvbGQiOnRydWUsIklzSXRhbGljIjpmYWxzZSwiSXNVbmRlcmxpbmVkIjpmYWxzZSwiUGFyZW50U3R5bGUiOm51bGx9LCJBdXRvU2l6ZSI6MCwiRm9yZWdyb3VuZCI6eyIkaWQiOiIzNTciLCJDb2xvciI6eyIkcmVmIjoiMTE0In19LCJNYXhXaWR0aCI6OTYwLjAsIk1heEhlaWdodCI6IkluZmluaXR5IiwiU21hcnRGb3JlZ3JvdW5kSXNBY3RpdmUiOmZhbHNlLCJIb3Jpem9udGFsQWxpZ25tZW50IjoxLCJWZXJ0aWNhbEFsaWdubWVudCI6MCwiU21hcnRGb3JlZ3JvdW5kIjpudWxsLCJCYWNrZ3JvdW5kRmlsbFR5cGUiOjAsIk1hcmdpbiI6eyIkaWQiOiIzNTgiLCJUb3AiOjAsIkxlZnQiOjAsIlJpZ2h0IjowLCJCb3R0b20iOjB9LCJQYWRkaW5nIjp7IiRpZCI6IjM1OSIsIlRvcCI6MCwiTGVmdCI6MCwiUmlnaHQiOjAsIkJvdHRvbSI6MH0sIkJhY2tncm91bmQiOnsiJHJlZiI6IjExNyJ9LCJJc1Zpc2libGUiOnRydWUsIldpZHRoIjowLjAsIkhlaWdodCI6MC4wLCJCb3JkZXJTdHlsZSI6eyIkaWQiOiIzNjAiLCJMaW5lQ29sb3IiOm51bGwsIkxpbmVXZWlnaHQiOjAuMCwiTGluZVR5cGUiOjAsIlBhcmVudFN0eWxlIjpudWxsfSwiUGFyZW50U3R5bGUiOm51bGx9LCJEYXRlU3R5bGUiOnsiJGlkIjoiMzYxIiwiRm9udFNldHRpbmdzIjp7IiRpZCI6IjM2MiIsIkZvbnRTaXplIjoxMCwiRm9udE5hbWUiOiJDYWxpYnJpIiwiSXNCb2xkIjpmYWxzZSwiSXNJdGFsaWMiOmZhbHNlLCJJc1VuZGVybGluZWQiOmZhbHNlLCJQYXJlbnRTdHlsZSI6bnVsbH0sIkF1dG9TaXplIjowLCJGb3JlZ3JvdW5kIjp7IiRpZCI6IjM2MyIsIkNvbG9yIjp7IiRyZWYiOiIxMjEifX0sIk1heFdpZHRoIjoyMDAuMCwiTWF4SGVpZ2h0IjoiSW5maW5pdHkiLCJTbWFydEZvcmVncm91bmRJc0FjdGl2ZSI6ZmFsc2UsIkhvcml6b250YWxBbGlnbm1lbnQiOjAsIlZlcnRpY2FsQWxpZ25tZW50IjowLCJTbWFydEZvcmVncm91bmQiOm51bGwsIkJhY2tncm91bmRGaWxsVHlwZSI6MCwiTWFyZ2luIjp7IiRpZCI6IjM2NCIsIlRvcCI6MCwiTGVmdCI6MCwiUmlnaHQiOjAsIkJvdHRvbSI6MH0sIlBhZGRpbmciOnsiJGlkIjoiMzY1IiwiVG9wIjowLCJMZWZ0IjowLCJSaWdodCI6MCwiQm90dG9tIjowfSwiQmFja2dyb3VuZCI6eyIkcmVmIjoiMTI0In0sIklzVmlzaWJsZSI6dHJ1ZSwiV2lkdGgiOjAuMCwiSGVpZ2h0IjowLjAsIkJvcmRlclN0eWxlIjp7IiRpZCI6IjM2NiIsIkxpbmVDb2xvciI6bnVsbCwiTGluZVdlaWdodCI6MC4wLCJMaW5lVHlwZSI6MCwiUGFyZW50U3R5bGUiOm51bGx9LCJQYXJlbnRTdHlsZSI6bnVsbH0sIkRhdGVGb3JtYXQiOnsiJGlkIjoiMzY3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NjcifSwiSWQiOiJhZmUyMmVjOC05ZWUwLTRkNDgtYWVlYi1lNjBkZmU0NTllZTEiLCJJbXBvcnRJZCI6bnVsbCwiVGl0bGUiOiJTcHJpbmcgMjAyMCBFT0MiLCJOb3RlIjpudWxsLCJIeXBlcmxpbmsiOm51bGwsIklzQ2hhbmdlZCI6ZmFsc2UsIklzTmV3IjpmYWxzZX0seyIkaWQiOiIzNjgiLCJHcm91cE5hbWUiOm51bGwsIlN0YXJ0RGF0ZSI6IjIwMjAtMDUtMTFUMDA6MDA6MDBaIiwiRW5kRGF0ZSI6IjIwMjAtMDctMTdUMjM6NTk6MDBaIiwiUGVyY2VudGFnZUNvbXBsZXRlIjpudWxsLCJTdHlsZSI6eyIkaWQiOiIzNjkiLCJTaGFwZSI6MSwiU2hhcGVUaGlja25lc3MiOjEsIkR1cmF0aW9uRm9ybWF0IjowLCJJbmNsdWRlTm9uV29ya2luZ0RheXNJbkR1cmF0aW9uIjpmYWxzZSwiUGVyY2VudGFnZUNvbXBsZXRlU3R5bGUiOnsiJGlkIjoiMzcwIiwiRm9udFNldHRpbmdzIjp7IiRpZCI6IjM3MSIsIkZvbnRTaXplIjoxMCwiRm9udE5hbWUiOiJDYWxpYnJpIiwiSXNCb2xkIjpmYWxzZSwiSXNJdGFsaWMiOmZhbHNlLCJJc1VuZGVybGluZWQiOmZhbHNlLCJQYXJlbnRTdHlsZSI6bnVsbH0sIkF1dG9TaXplIjowLCJGb3JlZ3JvdW5kIjp7IiRpZCI6IjM3MiIsIkNvbG9yIjp7IiRyZWYiOiI4NiJ9fSwiTWF4V2lkdGgiOjIwMC4wLCJNYXhIZWlnaHQiOiJJbmZpbml0eSIsIlNtYXJ0Rm9yZWdyb3VuZElzQWN0aXZlIjpmYWxzZSwiSG9yaXpvbnRhbEFsaWdubWVudCI6MCwiVmVydGljYWxBbGlnbm1lbnQiOjAsIlNtYXJ0Rm9yZWdyb3VuZCI6bnVsbCwiQmFja2dyb3VuZEZpbGxUeXBlIjowLCJNYXJnaW4iOnsiJGlkIjoiMzczIiwiVG9wIjowLCJMZWZ0IjowLCJSaWdodCI6MCwiQm90dG9tIjowfSwiUGFkZGluZyI6eyIkaWQiOiIzNzQiLCJUb3AiOjAsIkxlZnQiOjAsIlJpZ2h0IjowLCJCb3R0b20iOjB9LCJCYWNrZ3JvdW5kIjp7IiRyZWYiOiI4OSJ9LCJJc1Zpc2libGUiOnRydWUsIldpZHRoIjowLjAsIkhlaWdodCI6MC4wLCJCb3JkZXJTdHlsZSI6eyIkaWQiOiIzNzUiLCJMaW5lQ29sb3IiOm51bGwsIkxpbmVXZWlnaHQiOjAuMCwiTGluZVR5cGUiOjAsIlBhcmVudFN0eWxlIjpudWxsfSwiUGFyZW50U3R5bGUiOm51bGx9LCJEdXJhdGlvblN0eWxlIjp7IiRpZCI6IjM3NiIsIkZvbnRTZXR0aW5ncyI6eyIkaWQiOiIzNzciLCJGb250U2l6ZSI6MTAsIkZvbnROYW1lIjoiQ2FsaWJyaSIsIklzQm9sZCI6ZmFsc2UsIklzSXRhbGljIjpmYWxzZSwiSXNVbmRlcmxpbmVkIjpmYWxzZSwiUGFyZW50U3R5bGUiOm51bGx9LCJBdXRvU2l6ZSI6MCwiRm9yZWdyb3VuZCI6eyIkaWQiOiIzNzgiLCJDb2xvciI6eyIkcmVmIjoiOTMifX0sIk1heFdpZHRoIjoyMDAuMCwiTWF4SGVpZ2h0IjoiSW5maW5pdHkiLCJTbWFydEZvcmVncm91bmRJc0FjdGl2ZSI6ZmFsc2UsIkhvcml6b250YWxBbGlnbm1lbnQiOjAsIlZlcnRpY2FsQWxpZ25tZW50IjowLCJTbWFydEZvcmVncm91bmQiOm51bGwsIkJhY2tncm91bmRGaWxsVHlwZSI6MCwiTWFyZ2luIjp7IiRpZCI6IjM3OSIsIlRvcCI6MCwiTGVmdCI6MCwiUmlnaHQiOjAsIkJvdHRvbSI6MH0sIlBhZGRpbmciOnsiJGlkIjoiMzgwIiwiVG9wIjowLCJMZWZ0IjowLCJSaWdodCI6MCwiQm90dG9tIjowfSwiQmFja2dyb3VuZCI6eyIkcmVmIjoiOTYifSwiSXNWaXNpYmxlIjp0cnVlLCJXaWR0aCI6MC4wLCJIZWlnaHQiOjAuMCwiQm9yZGVyU3R5bGUiOnsiJGlkIjoiMzgxIiwiTGluZUNvbG9yIjpudWxsLCJMaW5lV2VpZ2h0IjowLjAsIkxpbmVUeXBlIjowLCJQYXJlbnRTdHlsZSI6bnVsbH0sIlBhcmVudFN0eWxlIjpudWxsfSwiSG9yaXpvbnRhbENvbm5lY3RvclN0eWxlIjp7IiRpZCI6IjM4MiIsIkxpbmVDb2xvciI6eyIkcmVmIjoiOTgifSwiTGluZVdlaWdodCI6MS4wLCJMaW5lVHlwZSI6MCwiUGFyZW50U3R5bGUiOm51bGx9LCJWZXJ0aWNhbENvbm5lY3RvclN0eWxlIjp7IiRpZCI6IjM4My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zODQiLCJNYXJnaW4iOnsiJGlkIjoiMzg1IiwiVG9wIjowLCJMZWZ0Ijo0LCJSaWdodCI6NCwiQm90dG9tIjowfSwiUGFkZGluZyI6eyIkaWQiOiIzODYiLCJUb3AiOjAsIkxlZnQiOjAsIlJpZ2h0IjowLCJCb3R0b20iOjB9LCJCYWNrZ3JvdW5kIjp7IiRpZCI6IjM4NyIsIkNvbG9yIjp7IiRpZCI6IjM4OCIsIkEiOjI1NSwiUiI6NjgsIkciOjExNCwiQiI6MTk2fX0sIklzVmlzaWJsZSI6dHJ1ZSwiV2lkdGgiOjAuMCwiSGVpZ2h0IjoxNi4wLCJCb3JkZXJTdHlsZSI6eyIkaWQiOiIzODkiLCJMaW5lQ29sb3IiOnsiJHJlZiI6IjEwOSJ9LCJMaW5lV2VpZ2h0IjowLjAsIkxpbmVUeXBlIjowLCJQYXJlbnRTdHlsZSI6bnVsbH0sIlBhcmVudFN0eWxlIjpudWxsfSwiVGl0bGVTdHlsZSI6eyIkaWQiOiIzOTAiLCJGb250U2V0dGluZ3MiOnsiJGlkIjoiMzkxIiwiRm9udFNpemUiOjExLCJGb250TmFtZSI6IkNhbGlicmkiLCJJc0JvbGQiOnRydWUsIklzSXRhbGljIjpmYWxzZSwiSXNVbmRlcmxpbmVkIjpmYWxzZSwiUGFyZW50U3R5bGUiOm51bGx9LCJBdXRvU2l6ZSI6MCwiRm9yZWdyb3VuZCI6eyIkaWQiOiIzOTIiLCJDb2xvciI6eyIkcmVmIjoiMTE0In19LCJNYXhXaWR0aCI6OTYwLjAsIk1heEhlaWdodCI6IkluZmluaXR5IiwiU21hcnRGb3JlZ3JvdW5kSXNBY3RpdmUiOmZhbHNlLCJIb3Jpem9udGFsQWxpZ25tZW50IjoxLCJWZXJ0aWNhbEFsaWdubWVudCI6MCwiU21hcnRGb3JlZ3JvdW5kIjpudWxsLCJCYWNrZ3JvdW5kRmlsbFR5cGUiOjAsIk1hcmdpbiI6eyIkaWQiOiIzOTMiLCJUb3AiOjAsIkxlZnQiOjAsIlJpZ2h0IjowLCJCb3R0b20iOjB9LCJQYWRkaW5nIjp7IiRpZCI6IjM5NCIsIlRvcCI6MCwiTGVmdCI6MCwiUmlnaHQiOjAsIkJvdHRvbSI6MH0sIkJhY2tncm91bmQiOnsiJHJlZiI6IjExNyJ9LCJJc1Zpc2libGUiOnRydWUsIldpZHRoIjowLjAsIkhlaWdodCI6MC4wLCJCb3JkZXJTdHlsZSI6eyIkaWQiOiIzOTUiLCJMaW5lQ29sb3IiOm51bGwsIkxpbmVXZWlnaHQiOjAuMCwiTGluZVR5cGUiOjAsIlBhcmVudFN0eWxlIjpudWxsfSwiUGFyZW50U3R5bGUiOm51bGx9LCJEYXRlU3R5bGUiOnsiJGlkIjoiMzk2IiwiRm9udFNldHRpbmdzIjp7IiRpZCI6IjM5NyIsIkZvbnRTaXplIjoxMCwiRm9udE5hbWUiOiJDYWxpYnJpIiwiSXNCb2xkIjpmYWxzZSwiSXNJdGFsaWMiOmZhbHNlLCJJc1VuZGVybGluZWQiOmZhbHNlLCJQYXJlbnRTdHlsZSI6bnVsbH0sIkF1dG9TaXplIjowLCJGb3JlZ3JvdW5kIjp7IiRpZCI6IjM5OCIsIkNvbG9yIjp7IiRyZWYiOiIxMjEifX0sIk1heFdpZHRoIjoyMDAuMCwiTWF4SGVpZ2h0IjoiSW5maW5pdHkiLCJTbWFydEZvcmVncm91bmRJc0FjdGl2ZSI6ZmFsc2UsIkhvcml6b250YWxBbGlnbm1lbnQiOjAsIlZlcnRpY2FsQWxpZ25tZW50IjowLCJTbWFydEZvcmVncm91bmQiOm51bGwsIkJhY2tncm91bmRGaWxsVHlwZSI6MCwiTWFyZ2luIjp7IiRpZCI6IjM5OSIsIlRvcCI6MCwiTGVmdCI6MCwiUmlnaHQiOjAsIkJvdHRvbSI6MH0sIlBhZGRpbmciOnsiJGlkIjoiNDAwIiwiVG9wIjowLCJMZWZ0IjowLCJSaWdodCI6MCwiQm90dG9tIjowfSwiQmFja2dyb3VuZCI6eyIkcmVmIjoiMTI0In0sIklzVmlzaWJsZSI6dHJ1ZSwiV2lkdGgiOjAuMCwiSGVpZ2h0IjowLjAsIkJvcmRlclN0eWxlIjp7IiRpZCI6IjQwMSIsIkxpbmVDb2xvciI6bnVsbCwiTGluZVdlaWdodCI6MC4wLCJMaW5lVHlwZSI6MCwiUGFyZW50U3R5bGUiOm51bGx9LCJQYXJlbnRTdHlsZSI6bnVsbH0sIkRhdGVGb3JtYXQiOnsiJGlkIjoiNDA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YsIlNtYXJ0RHVyYXRpb25BY3RpdmF0ZWQiOmZhbHNlLCJEYXRlRm9ybWF0Ijp7IiRyZWYiOiI0MDIifSwiSWQiOiI1NjUwNjhkZi05ZjYwLTQwZjQtOGM1Mi1kNGYxN2JlMWU4YTIiLCJJbXBvcnRJZCI6bnVsbCwiVGl0bGUiOiJTdW1tZXIgUmV0ZXN0IDIwMjAgRU9HIiwiTm90ZSI6bnVsbCwiSHlwZXJsaW5rIjpudWxsLCJJc0NoYW5nZWQiOmZhbHNlLCJJc05ldyI6ZmFsc2V9LHsiJGlkIjoiNDAzIiwiR3JvdXBOYW1lIjpudWxsLCJTdGFydERhdGUiOiIyMDIwLTA2LTE1VDAwOjAwOjAwWiIsIkVuZERhdGUiOiIyMDIwLTA3LTE3VDIzOjU5OjAwWiIsIlBlcmNlbnRhZ2VDb21wbGV0ZSI6bnVsbCwiU3R5bGUiOnsiJGlkIjoiNDA0IiwiU2hhcGUiOjEsIlNoYXBlVGhpY2tuZXNzIjoxLCJEdXJhdGlvbkZvcm1hdCI6MCwiSW5jbHVkZU5vbldvcmtpbmdEYXlzSW5EdXJhdGlvbiI6ZmFsc2UsIlBlcmNlbnRhZ2VDb21wbGV0ZVN0eWxlIjp7IiRpZCI6IjQwNSIsIkZvbnRTZXR0aW5ncyI6eyIkaWQiOiI0MDYiLCJGb250U2l6ZSI6MTAsIkZvbnROYW1lIjoiQ2FsaWJyaSIsIklzQm9sZCI6ZmFsc2UsIklzSXRhbGljIjpmYWxzZSwiSXNVbmRlcmxpbmVkIjpmYWxzZSwiUGFyZW50U3R5bGUiOm51bGx9LCJBdXRvU2l6ZSI6MCwiRm9yZWdyb3VuZCI6eyIkaWQiOiI0MDciLCJDb2xvciI6eyIkcmVmIjoiODYifX0sIk1heFdpZHRoIjoyMDAuMCwiTWF4SGVpZ2h0IjoiSW5maW5pdHkiLCJTbWFydEZvcmVncm91bmRJc0FjdGl2ZSI6ZmFsc2UsIkhvcml6b250YWxBbGlnbm1lbnQiOjAsIlZlcnRpY2FsQWxpZ25tZW50IjowLCJTbWFydEZvcmVncm91bmQiOm51bGwsIkJhY2tncm91bmRGaWxsVHlwZSI6MCwiTWFyZ2luIjp7IiRpZCI6IjQwOCIsIlRvcCI6MCwiTGVmdCI6MCwiUmlnaHQiOjAsIkJvdHRvbSI6MH0sIlBhZGRpbmciOnsiJGlkIjoiNDA5IiwiVG9wIjowLCJMZWZ0IjowLCJSaWdodCI6MCwiQm90dG9tIjowfSwiQmFja2dyb3VuZCI6eyIkcmVmIjoiODkifSwiSXNWaXNpYmxlIjp0cnVlLCJXaWR0aCI6MC4wLCJIZWlnaHQiOjAuMCwiQm9yZGVyU3R5bGUiOnsiJGlkIjoiNDEwIiwiTGluZUNvbG9yIjpudWxsLCJMaW5lV2VpZ2h0IjowLjAsIkxpbmVUeXBlIjowLCJQYXJlbnRTdHlsZSI6bnVsbH0sIlBhcmVudFN0eWxlIjpudWxsfSwiRHVyYXRpb25TdHlsZSI6eyIkaWQiOiI0MTEiLCJGb250U2V0dGluZ3MiOnsiJGlkIjoiNDEyIiwiRm9udFNpemUiOjEwLCJGb250TmFtZSI6IkNhbGlicmkiLCJJc0JvbGQiOmZhbHNlLCJJc0l0YWxpYyI6ZmFsc2UsIklzVW5kZXJsaW5lZCI6ZmFsc2UsIlBhcmVudFN0eWxlIjpudWxsfSwiQXV0b1NpemUiOjAsIkZvcmVncm91bmQiOnsiJGlkIjoiNDEzIiwiQ29sb3IiOnsiJHJlZiI6IjkzIn19LCJNYXhXaWR0aCI6MjAwLjAsIk1heEhlaWdodCI6IkluZmluaXR5IiwiU21hcnRGb3JlZ3JvdW5kSXNBY3RpdmUiOmZhbHNlLCJIb3Jpem9udGFsQWxpZ25tZW50IjowLCJWZXJ0aWNhbEFsaWdubWVudCI6MCwiU21hcnRGb3JlZ3JvdW5kIjpudWxsLCJCYWNrZ3JvdW5kRmlsbFR5cGUiOjAsIk1hcmdpbiI6eyIkaWQiOiI0MTQiLCJUb3AiOjAsIkxlZnQiOjAsIlJpZ2h0IjowLCJCb3R0b20iOjB9LCJQYWRkaW5nIjp7IiRpZCI6IjQxNSIsIlRvcCI6MCwiTGVmdCI6MCwiUmlnaHQiOjAsIkJvdHRvbSI6MH0sIkJhY2tncm91bmQiOnsiJHJlZiI6Ijk2In0sIklzVmlzaWJsZSI6dHJ1ZSwiV2lkdGgiOjAuMCwiSGVpZ2h0IjowLjAsIkJvcmRlclN0eWxlIjp7IiRpZCI6IjQxNiIsIkxpbmVDb2xvciI6bnVsbCwiTGluZVdlaWdodCI6MC4wLCJMaW5lVHlwZSI6MCwiUGFyZW50U3R5bGUiOm51bGx9LCJQYXJlbnRTdHlsZSI6bnVsbH0sIkhvcml6b250YWxDb25uZWN0b3JTdHlsZSI6eyIkaWQiOiI0MTciLCJMaW5lQ29sb3IiOnsiJHJlZiI6Ijk4In0sIkxpbmVXZWlnaHQiOjEuMCwiTGluZVR5cGUiOjAsIlBhcmVudFN0eWxlIjpudWxsfSwiVmVydGljYWxDb25uZWN0b3JTdHlsZSI6eyIkaWQiOiI0MTg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E5IiwiTWFyZ2luIjp7IiRpZCI6IjQyMCIsIlRvcCI6MCwiTGVmdCI6NCwiUmlnaHQiOjQsIkJvdHRvbSI6MH0sIlBhZGRpbmciOnsiJGlkIjoiNDIxIiwiVG9wIjowLCJMZWZ0IjowLCJSaWdodCI6MCwiQm90dG9tIjowfSwiQmFja2dyb3VuZCI6eyIkaWQiOiI0MjIiLCJDb2xvciI6eyIkaWQiOiI0MjMiLCJBIjoyNTUsIlIiOjExMiwiRyI6MTczLCJCIjo3MX19LCJJc1Zpc2libGUiOnRydWUsIldpZHRoIjowLjAsIkhlaWdodCI6MTYuMCwiQm9yZGVyU3R5bGUiOnsiJGlkIjoiNDI0IiwiTGluZUNvbG9yIjp7IiRyZWYiOiIxMDkifSwiTGluZVdlaWdodCI6MC4wLCJMaW5lVHlwZSI6MCwiUGFyZW50U3R5bGUiOm51bGx9LCJQYXJlbnRTdHlsZSI6bnVsbH0sIlRpdGxlU3R5bGUiOnsiJGlkIjoiNDI1IiwiRm9udFNldHRpbmdzIjp7IiRpZCI6IjQyNiIsIkZvbnRTaXplIjoxMSwiRm9udE5hbWUiOiJDYWxpYnJpIiwiSXNCb2xkIjp0cnVlLCJJc0l0YWxpYyI6ZmFsc2UsIklzVW5kZXJsaW5lZCI6ZmFsc2UsIlBhcmVudFN0eWxlIjpudWxsfSwiQXV0b1NpemUiOjAsIkZvcmVncm91bmQiOnsiJGlkIjoiNDI3IiwiQ29sb3IiOnsiJHJlZiI6IjExNCJ9fSwiTWF4V2lkdGgiOjk2MC4wLCJNYXhIZWlnaHQiOiJJbmZpbml0eSIsIlNtYXJ0Rm9yZWdyb3VuZElzQWN0aXZlIjpmYWxzZSwiSG9yaXpvbnRhbEFsaWdubWVudCI6MSwiVmVydGljYWxBbGlnbm1lbnQiOjAsIlNtYXJ0Rm9yZWdyb3VuZCI6bnVsbCwiQmFja2dyb3VuZEZpbGxUeXBlIjowLCJNYXJnaW4iOnsiJGlkIjoiNDI4IiwiVG9wIjowLCJMZWZ0IjowLCJSaWdodCI6MCwiQm90dG9tIjowfSwiUGFkZGluZyI6eyIkaWQiOiI0MjkiLCJUb3AiOjAsIkxlZnQiOjAsIlJpZ2h0IjowLCJCb3R0b20iOjB9LCJCYWNrZ3JvdW5kIjp7IiRyZWYiOiIxMTcifSwiSXNWaXNpYmxlIjp0cnVlLCJXaWR0aCI6MC4wLCJIZWlnaHQiOjAuMCwiQm9yZGVyU3R5bGUiOnsiJGlkIjoiNDMwIiwiTGluZUNvbG9yIjpudWxsLCJMaW5lV2VpZ2h0IjowLjAsIkxpbmVUeXBlIjowLCJQYXJlbnRTdHlsZSI6bnVsbH0sIlBhcmVudFN0eWxlIjpudWxsfSwiRGF0ZVN0eWxlIjp7IiRpZCI6IjQzMSIsIkZvbnRTZXR0aW5ncyI6eyIkaWQiOiI0MzIiLCJGb250U2l6ZSI6MTAsIkZvbnROYW1lIjoiQ2FsaWJyaSIsIklzQm9sZCI6ZmFsc2UsIklzSXRhbGljIjpmYWxzZSwiSXNVbmRlcmxpbmVkIjpmYWxzZSwiUGFyZW50U3R5bGUiOm51bGx9LCJBdXRvU2l6ZSI6MCwiRm9yZWdyb3VuZCI6eyIkaWQiOiI0MzMiLCJDb2xvciI6eyIkcmVmIjoiMTIxIn19LCJNYXhXaWR0aCI6MjAwLjAsIk1heEhlaWdodCI6IkluZmluaXR5IiwiU21hcnRGb3JlZ3JvdW5kSXNBY3RpdmUiOmZhbHNlLCJIb3Jpem9udGFsQWxpZ25tZW50IjowLCJWZXJ0aWNhbEFsaWdubWVudCI6MCwiU21hcnRGb3JlZ3JvdW5kIjpudWxsLCJCYWNrZ3JvdW5kRmlsbFR5cGUiOjAsIk1hcmdpbiI6eyIkaWQiOiI0MzQiLCJUb3AiOjAsIkxlZnQiOjAsIlJpZ2h0IjowLCJCb3R0b20iOjB9LCJQYWRkaW5nIjp7IiRpZCI6IjQzNSIsIlRvcCI6MCwiTGVmdCI6MCwiUmlnaHQiOjAsIkJvdHRvbSI6MH0sIkJhY2tncm91bmQiOnsiJHJlZiI6IjEyNCJ9LCJJc1Zpc2libGUiOnRydWUsIldpZHRoIjowLjAsIkhlaWdodCI6MC4wLCJCb3JkZXJTdHlsZSI6eyIkaWQiOiI0MzYiLCJMaW5lQ29sb3IiOm51bGwsIkxpbmVXZWlnaHQiOjAuMCwiTGluZVR5cGUiOjAsIlBhcmVudFN0eWxlIjpudWxsfSwiUGFyZW50U3R5bGUiOm51bGx9LCJEYXRlRm9ybWF0Ijp7IiRpZCI6IjQz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NDM3In0sIklkIjoiZTk4NTVjZmQtYzE2MS00MWUyLThkODUtNjNiZWQxZWJkOTFmIiwiSW1wb3J0SWQiOm51bGwsIlRpdGxlIjoiU3VtbWVyIDIwMjAgRU9DIiwiTm90ZSI6bnVsbCwiSHlwZXJsaW5rIjpudWxsLCJJc0NoYW5nZWQiOmZhbHNlLCJJc05ldyI6ZmFsc2V9XSwiTXNQcm9qZWN0SXRlbXNUcmVlIjp7IiRpZCI6IjQzOCIsIlJvb3QiOnsiSW1wb3J0SWQiOm51bGwsIklzSW1wb3J0ZWQiOmZhbHNlLCJDaGlsZHJlbiI6W119fSwiTWV0YWRhdGEiOnsiJGlkIjoiNDM5IiwiUmVjZW50Q29sb3JzQ29sbGVjdGlvbiI6IltcIiNGRjQ0NzJDNFwiLFwiI0ZGNzBBRDQ3XCIsXCIjRkZFRDdEMzFcIl0ifSwiU2V0dGluZ3MiOnsiJGlkIjoiNDQwIiwiSW1wYU9wdGlvbnMiOnsiJGlkIjoiNDQx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DIiLCJVc2VUaW1lIjpmYWxzZSwiV29ya0RheVN0YXJ0IjoiMDA6MDA6MDAiLCJXb3JrRGF5RW5kIjoiMjM6NTk6MDAifSwiTGFzdFVzZWRUZW1wbGF0ZUlkIjoiOTVmYmYwZjctY2E2Yy00YmI5LWFlNzgtMWFhZjJjYTk2MGViIn0="/>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21.xml><?xml version="1.0" encoding="utf-8"?>
<p:tagLst xmlns:a="http://schemas.openxmlformats.org/drawingml/2006/main" xmlns:r="http://schemas.openxmlformats.org/officeDocument/2006/relationships" xmlns:p="http://schemas.openxmlformats.org/presentationml/2006/main">
  <p:tag name="OTLMARKERSHAPE" val="OTL"/>
</p:tagLst>
</file>

<file path=ppt/tags/tag322.xml><?xml version="1.0" encoding="utf-8"?>
<p:tagLst xmlns:a="http://schemas.openxmlformats.org/drawingml/2006/main" xmlns:r="http://schemas.openxmlformats.org/officeDocument/2006/relationships" xmlns:p="http://schemas.openxmlformats.org/presentationml/2006/main">
  <p:tag name="OTLMARKERSHAPE" val="OTL"/>
</p:tagLst>
</file>

<file path=ppt/tags/tag323.xml><?xml version="1.0" encoding="utf-8"?>
<p:tagLst xmlns:a="http://schemas.openxmlformats.org/drawingml/2006/main" xmlns:r="http://schemas.openxmlformats.org/officeDocument/2006/relationships" xmlns:p="http://schemas.openxmlformats.org/presentationml/2006/main">
  <p:tag name="OTLMARKERSHAPE" val="OTL"/>
</p:tagLst>
</file>

<file path=ppt/tags/tag324.xml><?xml version="1.0" encoding="utf-8"?>
<p:tagLst xmlns:a="http://schemas.openxmlformats.org/drawingml/2006/main" xmlns:r="http://schemas.openxmlformats.org/officeDocument/2006/relationships" xmlns:p="http://schemas.openxmlformats.org/presentationml/2006/main">
  <p:tag name="OTLMARKERSHAPE" val="OTL"/>
</p:tagLst>
</file>

<file path=ppt/tags/tag325.xml><?xml version="1.0" encoding="utf-8"?>
<p:tagLst xmlns:a="http://schemas.openxmlformats.org/drawingml/2006/main" xmlns:r="http://schemas.openxmlformats.org/officeDocument/2006/relationships" xmlns:p="http://schemas.openxmlformats.org/presentationml/2006/main">
  <p:tag name="OTLMARKERSHAPE" val="OTL"/>
</p:tagLst>
</file>

<file path=ppt/tags/tag326.xml><?xml version="1.0" encoding="utf-8"?>
<p:tagLst xmlns:a="http://schemas.openxmlformats.org/drawingml/2006/main" xmlns:r="http://schemas.openxmlformats.org/officeDocument/2006/relationships" xmlns:p="http://schemas.openxmlformats.org/presentationml/2006/main">
  <p:tag name="OTLMARKERSHAPE" val="OTL"/>
</p:tagLst>
</file>

<file path=ppt/tags/tag327.xml><?xml version="1.0" encoding="utf-8"?>
<p:tagLst xmlns:a="http://schemas.openxmlformats.org/drawingml/2006/main" xmlns:r="http://schemas.openxmlformats.org/officeDocument/2006/relationships" xmlns:p="http://schemas.openxmlformats.org/presentationml/2006/main">
  <p:tag name="OTLMARKERSHAPE" val="OTL"/>
</p:tagLst>
</file>

<file path=ppt/tags/tag328.xml><?xml version="1.0" encoding="utf-8"?>
<p:tagLst xmlns:a="http://schemas.openxmlformats.org/drawingml/2006/main" xmlns:r="http://schemas.openxmlformats.org/officeDocument/2006/relationships" xmlns:p="http://schemas.openxmlformats.org/presentationml/2006/main">
  <p:tag name="OTLMARKERSHAPE" val="OTL"/>
</p:tagLst>
</file>

<file path=ppt/tags/tag329.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0.xml><?xml version="1.0" encoding="utf-8"?>
<p:tagLst xmlns:a="http://schemas.openxmlformats.org/drawingml/2006/main" xmlns:r="http://schemas.openxmlformats.org/officeDocument/2006/relationships" xmlns:p="http://schemas.openxmlformats.org/presentationml/2006/main">
  <p:tag name="OTLMARKERSHAPE" val="OTL"/>
</p:tagLst>
</file>

<file path=ppt/tags/tag331.xml><?xml version="1.0" encoding="utf-8"?>
<p:tagLst xmlns:a="http://schemas.openxmlformats.org/drawingml/2006/main" xmlns:r="http://schemas.openxmlformats.org/officeDocument/2006/relationships" xmlns:p="http://schemas.openxmlformats.org/presentationml/2006/main">
  <p:tag name="OTLMARKERSHAPE" val="OTL"/>
</p:tagLst>
</file>

<file path=ppt/tags/tag3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4.xml><?xml version="1.0" encoding="utf-8"?>
<p:tagLst xmlns:a="http://schemas.openxmlformats.org/drawingml/2006/main" xmlns:r="http://schemas.openxmlformats.org/officeDocument/2006/relationships" xmlns:p="http://schemas.openxmlformats.org/presentationml/2006/main">
  <p:tag name="OTLMARKERSHAPE" val="OTL"/>
</p:tagLst>
</file>

<file path=ppt/tags/tag335.xml><?xml version="1.0" encoding="utf-8"?>
<p:tagLst xmlns:a="http://schemas.openxmlformats.org/drawingml/2006/main" xmlns:r="http://schemas.openxmlformats.org/officeDocument/2006/relationships" xmlns:p="http://schemas.openxmlformats.org/presentationml/2006/main">
  <p:tag name="OTLMARKERSHAPE" val="OTL"/>
</p:tagLst>
</file>

<file path=ppt/tags/tag336.xml><?xml version="1.0" encoding="utf-8"?>
<p:tagLst xmlns:a="http://schemas.openxmlformats.org/drawingml/2006/main" xmlns:r="http://schemas.openxmlformats.org/officeDocument/2006/relationships" xmlns:p="http://schemas.openxmlformats.org/presentationml/2006/main">
  <p:tag name="OTLMARKERSHAPE" val="OTL"/>
</p:tagLst>
</file>

<file path=ppt/tags/tag337.xml><?xml version="1.0" encoding="utf-8"?>
<p:tagLst xmlns:a="http://schemas.openxmlformats.org/drawingml/2006/main" xmlns:r="http://schemas.openxmlformats.org/officeDocument/2006/relationships" xmlns:p="http://schemas.openxmlformats.org/presentationml/2006/main">
  <p:tag name="OTLMARKERSHAPE" val="OTL"/>
</p:tagLst>
</file>

<file path=ppt/tags/tag338.xml><?xml version="1.0" encoding="utf-8"?>
<p:tagLst xmlns:a="http://schemas.openxmlformats.org/drawingml/2006/main" xmlns:r="http://schemas.openxmlformats.org/officeDocument/2006/relationships" xmlns:p="http://schemas.openxmlformats.org/presentationml/2006/main">
  <p:tag name="OTLMARKERSHAPE" val="OTL"/>
</p:tagLst>
</file>

<file path=ppt/tags/tag339.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40.xml><?xml version="1.0" encoding="utf-8"?>
<p:tagLst xmlns:a="http://schemas.openxmlformats.org/drawingml/2006/main" xmlns:r="http://schemas.openxmlformats.org/officeDocument/2006/relationships" xmlns:p="http://schemas.openxmlformats.org/presentationml/2006/main">
  <p:tag name="OTLMARKERSHAPE" val="OTL"/>
</p:tagLst>
</file>

<file path=ppt/tags/tag341.xml><?xml version="1.0" encoding="utf-8"?>
<p:tagLst xmlns:a="http://schemas.openxmlformats.org/drawingml/2006/main" xmlns:r="http://schemas.openxmlformats.org/officeDocument/2006/relationships" xmlns:p="http://schemas.openxmlformats.org/presentationml/2006/main">
  <p:tag name="OTLMARKERSHAPE" val="OTL"/>
</p:tagLst>
</file>

<file path=ppt/tags/tag342.xml><?xml version="1.0" encoding="utf-8"?>
<p:tagLst xmlns:a="http://schemas.openxmlformats.org/drawingml/2006/main" xmlns:r="http://schemas.openxmlformats.org/officeDocument/2006/relationships" xmlns:p="http://schemas.openxmlformats.org/presentationml/2006/main">
  <p:tag name="OTLMARKERSHAPE" val="OTL"/>
</p:tagLst>
</file>

<file path=ppt/tags/tag343.xml><?xml version="1.0" encoding="utf-8"?>
<p:tagLst xmlns:a="http://schemas.openxmlformats.org/drawingml/2006/main" xmlns:r="http://schemas.openxmlformats.org/officeDocument/2006/relationships" xmlns:p="http://schemas.openxmlformats.org/presentationml/2006/main">
  <p:tag name="OTLMARKERSHAPE" val="OTL"/>
</p:tagLst>
</file>

<file path=ppt/tags/tag344.xml><?xml version="1.0" encoding="utf-8"?>
<p:tagLst xmlns:a="http://schemas.openxmlformats.org/drawingml/2006/main" xmlns:r="http://schemas.openxmlformats.org/officeDocument/2006/relationships" xmlns:p="http://schemas.openxmlformats.org/presentationml/2006/main">
  <p:tag name="OTLMARKERSHAPE" val="OTL"/>
</p:tagLst>
</file>

<file path=ppt/tags/tag345.xml><?xml version="1.0" encoding="utf-8"?>
<p:tagLst xmlns:a="http://schemas.openxmlformats.org/drawingml/2006/main" xmlns:r="http://schemas.openxmlformats.org/officeDocument/2006/relationships" xmlns:p="http://schemas.openxmlformats.org/presentationml/2006/main">
  <p:tag name="OTLMARKERSHAPE" val="OTL"/>
</p:tagLst>
</file>

<file path=ppt/tags/tag346.xml><?xml version="1.0" encoding="utf-8"?>
<p:tagLst xmlns:a="http://schemas.openxmlformats.org/drawingml/2006/main" xmlns:r="http://schemas.openxmlformats.org/officeDocument/2006/relationships" xmlns:p="http://schemas.openxmlformats.org/presentationml/2006/main">
  <p:tag name="OTLMARKERSHAPE" val="OTL"/>
</p:tagLst>
</file>

<file path=ppt/tags/tag347.xml><?xml version="1.0" encoding="utf-8"?>
<p:tagLst xmlns:a="http://schemas.openxmlformats.org/drawingml/2006/main" xmlns:r="http://schemas.openxmlformats.org/officeDocument/2006/relationships" xmlns:p="http://schemas.openxmlformats.org/presentationml/2006/main">
  <p:tag name="OTLMARKERSHAPE" val="OTL"/>
</p:tagLst>
</file>

<file path=ppt/tags/tag348.xml><?xml version="1.0" encoding="utf-8"?>
<p:tagLst xmlns:a="http://schemas.openxmlformats.org/drawingml/2006/main" xmlns:r="http://schemas.openxmlformats.org/officeDocument/2006/relationships" xmlns:p="http://schemas.openxmlformats.org/presentationml/2006/main">
  <p:tag name="OTLMARKERSHAPE" val="OTL"/>
</p:tagLst>
</file>

<file path=ppt/tags/tag349.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50.xml><?xml version="1.0" encoding="utf-8"?>
<p:tagLst xmlns:a="http://schemas.openxmlformats.org/drawingml/2006/main" xmlns:r="http://schemas.openxmlformats.org/officeDocument/2006/relationships" xmlns:p="http://schemas.openxmlformats.org/presentationml/2006/main">
  <p:tag name="OTLMARKERSHAPE" val="OTL"/>
</p:tagLst>
</file>

<file path=ppt/tags/tag351.xml><?xml version="1.0" encoding="utf-8"?>
<p:tagLst xmlns:a="http://schemas.openxmlformats.org/drawingml/2006/main" xmlns:r="http://schemas.openxmlformats.org/officeDocument/2006/relationships" xmlns:p="http://schemas.openxmlformats.org/presentationml/2006/main">
  <p:tag name="OTLMARKERSHAPE" val="OTL"/>
</p:tagLst>
</file>

<file path=ppt/tags/tag352.xml><?xml version="1.0" encoding="utf-8"?>
<p:tagLst xmlns:a="http://schemas.openxmlformats.org/drawingml/2006/main" xmlns:r="http://schemas.openxmlformats.org/officeDocument/2006/relationships" xmlns:p="http://schemas.openxmlformats.org/presentationml/2006/main">
  <p:tag name="OTLMARKERSHAPE" val="OTL"/>
</p:tagLst>
</file>

<file path=ppt/tags/tag353.xml><?xml version="1.0" encoding="utf-8"?>
<p:tagLst xmlns:a="http://schemas.openxmlformats.org/drawingml/2006/main" xmlns:r="http://schemas.openxmlformats.org/officeDocument/2006/relationships" xmlns:p="http://schemas.openxmlformats.org/presentationml/2006/main">
  <p:tag name="OTLMARKERSHAPE" val="OTL"/>
</p:tagLst>
</file>

<file path=ppt/tags/tag354.xml><?xml version="1.0" encoding="utf-8"?>
<p:tagLst xmlns:a="http://schemas.openxmlformats.org/drawingml/2006/main" xmlns:r="http://schemas.openxmlformats.org/officeDocument/2006/relationships" xmlns:p="http://schemas.openxmlformats.org/presentationml/2006/main">
  <p:tag name="OTLMARKERSHAPE" val="OTL"/>
</p:tagLst>
</file>

<file path=ppt/tags/tag355.xml><?xml version="1.0" encoding="utf-8"?>
<p:tagLst xmlns:a="http://schemas.openxmlformats.org/drawingml/2006/main" xmlns:r="http://schemas.openxmlformats.org/officeDocument/2006/relationships" xmlns:p="http://schemas.openxmlformats.org/presentationml/2006/main">
  <p:tag name="OTLMARKERSHAPE" val="OTL"/>
</p:tagLst>
</file>

<file path=ppt/tags/tag356.xml><?xml version="1.0" encoding="utf-8"?>
<p:tagLst xmlns:a="http://schemas.openxmlformats.org/drawingml/2006/main" xmlns:r="http://schemas.openxmlformats.org/officeDocument/2006/relationships" xmlns:p="http://schemas.openxmlformats.org/presentationml/2006/main">
  <p:tag name="OTLMARKERSHAPE" val="OTL"/>
</p:tagLst>
</file>

<file path=ppt/tags/tag357.xml><?xml version="1.0" encoding="utf-8"?>
<p:tagLst xmlns:a="http://schemas.openxmlformats.org/drawingml/2006/main" xmlns:r="http://schemas.openxmlformats.org/officeDocument/2006/relationships" xmlns:p="http://schemas.openxmlformats.org/presentationml/2006/main">
  <p:tag name="OTLMARKERSHAPE" val="OTL"/>
</p:tagLst>
</file>

<file path=ppt/tags/tag358.xml><?xml version="1.0" encoding="utf-8"?>
<p:tagLst xmlns:a="http://schemas.openxmlformats.org/drawingml/2006/main" xmlns:r="http://schemas.openxmlformats.org/officeDocument/2006/relationships" xmlns:p="http://schemas.openxmlformats.org/presentationml/2006/main">
  <p:tag name="OTLMARKERSHAPE" val="OTL"/>
</p:tagLst>
</file>

<file path=ppt/tags/tag359.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60.xml><?xml version="1.0" encoding="utf-8"?>
<p:tagLst xmlns:a="http://schemas.openxmlformats.org/drawingml/2006/main" xmlns:r="http://schemas.openxmlformats.org/officeDocument/2006/relationships" xmlns:p="http://schemas.openxmlformats.org/presentationml/2006/main">
  <p:tag name="OTLMARKERSHAPE" val="OTL"/>
</p:tagLst>
</file>

<file path=ppt/tags/tag361.xml><?xml version="1.0" encoding="utf-8"?>
<p:tagLst xmlns:a="http://schemas.openxmlformats.org/drawingml/2006/main" xmlns:r="http://schemas.openxmlformats.org/officeDocument/2006/relationships" xmlns:p="http://schemas.openxmlformats.org/presentationml/2006/main">
  <p:tag name="OTLMARKERSHAPE" val="OTL"/>
</p:tagLst>
</file>

<file path=ppt/tags/tag362.xml><?xml version="1.0" encoding="utf-8"?>
<p:tagLst xmlns:a="http://schemas.openxmlformats.org/drawingml/2006/main" xmlns:r="http://schemas.openxmlformats.org/officeDocument/2006/relationships" xmlns:p="http://schemas.openxmlformats.org/presentationml/2006/main">
  <p:tag name="OTLMARKERSHAPE" val="OTL"/>
</p:tagLst>
</file>

<file path=ppt/tags/tag363.xml><?xml version="1.0" encoding="utf-8"?>
<p:tagLst xmlns:a="http://schemas.openxmlformats.org/drawingml/2006/main" xmlns:r="http://schemas.openxmlformats.org/officeDocument/2006/relationships" xmlns:p="http://schemas.openxmlformats.org/presentationml/2006/main">
  <p:tag name="OTLMARKERSHAPE" val="OTL"/>
</p:tagLst>
</file>

<file path=ppt/tags/tag364.xml><?xml version="1.0" encoding="utf-8"?>
<p:tagLst xmlns:a="http://schemas.openxmlformats.org/drawingml/2006/main" xmlns:r="http://schemas.openxmlformats.org/officeDocument/2006/relationships" xmlns:p="http://schemas.openxmlformats.org/presentationml/2006/main">
  <p:tag name="OTLMARKERSHAPE" val="OTL"/>
</p:tagLst>
</file>

<file path=ppt/tags/tag365.xml><?xml version="1.0" encoding="utf-8"?>
<p:tagLst xmlns:a="http://schemas.openxmlformats.org/drawingml/2006/main" xmlns:r="http://schemas.openxmlformats.org/officeDocument/2006/relationships" xmlns:p="http://schemas.openxmlformats.org/presentationml/2006/main">
  <p:tag name="OTLMARKERSHAPE" val="OTL"/>
</p:tagLst>
</file>

<file path=ppt/tags/tag366.xml><?xml version="1.0" encoding="utf-8"?>
<p:tagLst xmlns:a="http://schemas.openxmlformats.org/drawingml/2006/main" xmlns:r="http://schemas.openxmlformats.org/officeDocument/2006/relationships" xmlns:p="http://schemas.openxmlformats.org/presentationml/2006/main">
  <p:tag name="OTLMARKERSHAPE" val="OTL"/>
</p:tagLst>
</file>

<file path=ppt/tags/tag367.xml><?xml version="1.0" encoding="utf-8"?>
<p:tagLst xmlns:a="http://schemas.openxmlformats.org/drawingml/2006/main" xmlns:r="http://schemas.openxmlformats.org/officeDocument/2006/relationships" xmlns:p="http://schemas.openxmlformats.org/presentationml/2006/main">
  <p:tag name="OTLMARKERSHAPE" val="OTL"/>
</p:tagLst>
</file>

<file path=ppt/tags/tag368.xml><?xml version="1.0" encoding="utf-8"?>
<p:tagLst xmlns:a="http://schemas.openxmlformats.org/drawingml/2006/main" xmlns:r="http://schemas.openxmlformats.org/officeDocument/2006/relationships" xmlns:p="http://schemas.openxmlformats.org/presentationml/2006/main">
  <p:tag name="OTLMARKERSHAPE" val="OTL"/>
</p:tagLst>
</file>

<file path=ppt/tags/tag369.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70.xml><?xml version="1.0" encoding="utf-8"?>
<p:tagLst xmlns:a="http://schemas.openxmlformats.org/drawingml/2006/main" xmlns:r="http://schemas.openxmlformats.org/officeDocument/2006/relationships" xmlns:p="http://schemas.openxmlformats.org/presentationml/2006/main">
  <p:tag name="OTLMARKERSHAPE" val="OTL"/>
</p:tagLst>
</file>

<file path=ppt/tags/tag371.xml><?xml version="1.0" encoding="utf-8"?>
<p:tagLst xmlns:a="http://schemas.openxmlformats.org/drawingml/2006/main" xmlns:r="http://schemas.openxmlformats.org/officeDocument/2006/relationships" xmlns:p="http://schemas.openxmlformats.org/presentationml/2006/main">
  <p:tag name="OTLMARKERSHAPE" val="OTL"/>
</p:tagLst>
</file>

<file path=ppt/tags/tag372.xml><?xml version="1.0" encoding="utf-8"?>
<p:tagLst xmlns:a="http://schemas.openxmlformats.org/drawingml/2006/main" xmlns:r="http://schemas.openxmlformats.org/officeDocument/2006/relationships" xmlns:p="http://schemas.openxmlformats.org/presentationml/2006/main">
  <p:tag name="OTLMARKERSHAPE" val="OTL"/>
</p:tagLst>
</file>

<file path=ppt/tags/tag373.xml><?xml version="1.0" encoding="utf-8"?>
<p:tagLst xmlns:a="http://schemas.openxmlformats.org/drawingml/2006/main" xmlns:r="http://schemas.openxmlformats.org/officeDocument/2006/relationships" xmlns:p="http://schemas.openxmlformats.org/presentationml/2006/main">
  <p:tag name="OTLMARKERSHAPE" val="OTL"/>
</p:tagLst>
</file>

<file path=ppt/tags/tag374.xml><?xml version="1.0" encoding="utf-8"?>
<p:tagLst xmlns:a="http://schemas.openxmlformats.org/drawingml/2006/main" xmlns:r="http://schemas.openxmlformats.org/officeDocument/2006/relationships" xmlns:p="http://schemas.openxmlformats.org/presentationml/2006/main">
  <p:tag name="OTLMARKERSHAPE" val="OTL"/>
</p:tagLst>
</file>

<file path=ppt/tags/tag375.xml><?xml version="1.0" encoding="utf-8"?>
<p:tagLst xmlns:a="http://schemas.openxmlformats.org/drawingml/2006/main" xmlns:r="http://schemas.openxmlformats.org/officeDocument/2006/relationships" xmlns:p="http://schemas.openxmlformats.org/presentationml/2006/main">
  <p:tag name="OTLMARKERSHAPE" val="OTL"/>
</p:tagLst>
</file>

<file path=ppt/tags/tag376.xml><?xml version="1.0" encoding="utf-8"?>
<p:tagLst xmlns:a="http://schemas.openxmlformats.org/drawingml/2006/main" xmlns:r="http://schemas.openxmlformats.org/officeDocument/2006/relationships" xmlns:p="http://schemas.openxmlformats.org/presentationml/2006/main">
  <p:tag name="OTLMARKERSHAPE" val="OTL"/>
</p:tagLst>
</file>

<file path=ppt/tags/tag377.xml><?xml version="1.0" encoding="utf-8"?>
<p:tagLst xmlns:a="http://schemas.openxmlformats.org/drawingml/2006/main" xmlns:r="http://schemas.openxmlformats.org/officeDocument/2006/relationships" xmlns:p="http://schemas.openxmlformats.org/presentationml/2006/main">
  <p:tag name="OTLMARKERSHAPE" val="OTL"/>
</p:tagLst>
</file>

<file path=ppt/tags/tag378.xml><?xml version="1.0" encoding="utf-8"?>
<p:tagLst xmlns:a="http://schemas.openxmlformats.org/drawingml/2006/main" xmlns:r="http://schemas.openxmlformats.org/officeDocument/2006/relationships" xmlns:p="http://schemas.openxmlformats.org/presentationml/2006/main">
  <p:tag name="OTLMARKERSHAPE" val="OTL"/>
</p:tagLst>
</file>

<file path=ppt/tags/tag379.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80.xml><?xml version="1.0" encoding="utf-8"?>
<p:tagLst xmlns:a="http://schemas.openxmlformats.org/drawingml/2006/main" xmlns:r="http://schemas.openxmlformats.org/officeDocument/2006/relationships" xmlns:p="http://schemas.openxmlformats.org/presentationml/2006/main">
  <p:tag name="OTLMARKERSHAPE" val="OTL"/>
</p:tagLst>
</file>

<file path=ppt/tags/tag381.xml><?xml version="1.0" encoding="utf-8"?>
<p:tagLst xmlns:a="http://schemas.openxmlformats.org/drawingml/2006/main" xmlns:r="http://schemas.openxmlformats.org/officeDocument/2006/relationships" xmlns:p="http://schemas.openxmlformats.org/presentationml/2006/main">
  <p:tag name="OTLMARKERSHAPE" val="OTL"/>
</p:tagLst>
</file>

<file path=ppt/tags/tag382.xml><?xml version="1.0" encoding="utf-8"?>
<p:tagLst xmlns:a="http://schemas.openxmlformats.org/drawingml/2006/main" xmlns:r="http://schemas.openxmlformats.org/officeDocument/2006/relationships" xmlns:p="http://schemas.openxmlformats.org/presentationml/2006/main">
  <p:tag name="OTLMARKERSHAPE" val="OTL"/>
</p:tagLst>
</file>

<file path=ppt/tags/tag383.xml><?xml version="1.0" encoding="utf-8"?>
<p:tagLst xmlns:a="http://schemas.openxmlformats.org/drawingml/2006/main" xmlns:r="http://schemas.openxmlformats.org/officeDocument/2006/relationships" xmlns:p="http://schemas.openxmlformats.org/presentationml/2006/main">
  <p:tag name="OTLMARKERSHAPE" val="OTL"/>
</p:tagLst>
</file>

<file path=ppt/tags/tag384.xml><?xml version="1.0" encoding="utf-8"?>
<p:tagLst xmlns:a="http://schemas.openxmlformats.org/drawingml/2006/main" xmlns:r="http://schemas.openxmlformats.org/officeDocument/2006/relationships" xmlns:p="http://schemas.openxmlformats.org/presentationml/2006/main">
  <p:tag name="OTLMARKERSHAPE" val="OTL"/>
</p:tagLst>
</file>

<file path=ppt/tags/tag385.xml><?xml version="1.0" encoding="utf-8"?>
<p:tagLst xmlns:a="http://schemas.openxmlformats.org/drawingml/2006/main" xmlns:r="http://schemas.openxmlformats.org/officeDocument/2006/relationships" xmlns:p="http://schemas.openxmlformats.org/presentationml/2006/main">
  <p:tag name="OTLMARKERSHAPE" val="OTL"/>
</p:tagLst>
</file>

<file path=ppt/tags/tag386.xml><?xml version="1.0" encoding="utf-8"?>
<p:tagLst xmlns:a="http://schemas.openxmlformats.org/drawingml/2006/main" xmlns:r="http://schemas.openxmlformats.org/officeDocument/2006/relationships" xmlns:p="http://schemas.openxmlformats.org/presentationml/2006/main">
  <p:tag name="OTLMARKERSHAPE" val="OTL"/>
</p:tagLst>
</file>

<file path=ppt/tags/tag387.xml><?xml version="1.0" encoding="utf-8"?>
<p:tagLst xmlns:a="http://schemas.openxmlformats.org/drawingml/2006/main" xmlns:r="http://schemas.openxmlformats.org/officeDocument/2006/relationships" xmlns:p="http://schemas.openxmlformats.org/presentationml/2006/main">
  <p:tag name="OTLMARKERSHAPE" val="OTL"/>
</p:tagLst>
</file>

<file path=ppt/tags/tag388.xml><?xml version="1.0" encoding="utf-8"?>
<p:tagLst xmlns:a="http://schemas.openxmlformats.org/drawingml/2006/main" xmlns:r="http://schemas.openxmlformats.org/officeDocument/2006/relationships" xmlns:p="http://schemas.openxmlformats.org/presentationml/2006/main">
  <p:tag name="OTLMARKERSHAPE" val="OTL"/>
</p:tagLst>
</file>

<file path=ppt/tags/tag389.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390.xml><?xml version="1.0" encoding="utf-8"?>
<p:tagLst xmlns:a="http://schemas.openxmlformats.org/drawingml/2006/main" xmlns:r="http://schemas.openxmlformats.org/officeDocument/2006/relationships" xmlns:p="http://schemas.openxmlformats.org/presentationml/2006/main">
  <p:tag name="OTLMARKERSHAPE" val="OTL"/>
</p:tagLst>
</file>

<file path=ppt/tags/tag391.xml><?xml version="1.0" encoding="utf-8"?>
<p:tagLst xmlns:a="http://schemas.openxmlformats.org/drawingml/2006/main" xmlns:r="http://schemas.openxmlformats.org/officeDocument/2006/relationships" xmlns:p="http://schemas.openxmlformats.org/presentationml/2006/main">
  <p:tag name="OTLMARKERSHAPE" val="OTL"/>
</p:tagLst>
</file>

<file path=ppt/tags/tag392.xml><?xml version="1.0" encoding="utf-8"?>
<p:tagLst xmlns:a="http://schemas.openxmlformats.org/drawingml/2006/main" xmlns:r="http://schemas.openxmlformats.org/officeDocument/2006/relationships" xmlns:p="http://schemas.openxmlformats.org/presentationml/2006/main">
  <p:tag name="OTLMARKERSHAPE" val="OTL"/>
</p:tagLst>
</file>

<file path=ppt/tags/tag393.xml><?xml version="1.0" encoding="utf-8"?>
<p:tagLst xmlns:a="http://schemas.openxmlformats.org/drawingml/2006/main" xmlns:r="http://schemas.openxmlformats.org/officeDocument/2006/relationships" xmlns:p="http://schemas.openxmlformats.org/presentationml/2006/main">
  <p:tag name="OTLMARKERSHAPE" val="OTL"/>
</p:tagLst>
</file>

<file path=ppt/tags/tag394.xml><?xml version="1.0" encoding="utf-8"?>
<p:tagLst xmlns:a="http://schemas.openxmlformats.org/drawingml/2006/main" xmlns:r="http://schemas.openxmlformats.org/officeDocument/2006/relationships" xmlns:p="http://schemas.openxmlformats.org/presentationml/2006/main">
  <p:tag name="OTLMARKERSHAPE" val="OTL"/>
</p:tagLst>
</file>

<file path=ppt/tags/tag395.xml><?xml version="1.0" encoding="utf-8"?>
<p:tagLst xmlns:a="http://schemas.openxmlformats.org/drawingml/2006/main" xmlns:r="http://schemas.openxmlformats.org/officeDocument/2006/relationships" xmlns:p="http://schemas.openxmlformats.org/presentationml/2006/main">
  <p:tag name="OTLMARKERSHAPE" val="OTL"/>
</p:tagLst>
</file>

<file path=ppt/tags/tag396.xml><?xml version="1.0" encoding="utf-8"?>
<p:tagLst xmlns:a="http://schemas.openxmlformats.org/drawingml/2006/main" xmlns:r="http://schemas.openxmlformats.org/officeDocument/2006/relationships" xmlns:p="http://schemas.openxmlformats.org/presentationml/2006/main">
  <p:tag name="OTLMARKERSHAPE" val="OTL"/>
</p:tagLst>
</file>

<file path=ppt/tags/tag397.xml><?xml version="1.0" encoding="utf-8"?>
<p:tagLst xmlns:a="http://schemas.openxmlformats.org/drawingml/2006/main" xmlns:r="http://schemas.openxmlformats.org/officeDocument/2006/relationships" xmlns:p="http://schemas.openxmlformats.org/presentationml/2006/main">
  <p:tag name="OTLMARKERSHAPE" val="OTL"/>
</p:tagLst>
</file>

<file path=ppt/tags/tag398.xml><?xml version="1.0" encoding="utf-8"?>
<p:tagLst xmlns:a="http://schemas.openxmlformats.org/drawingml/2006/main" xmlns:r="http://schemas.openxmlformats.org/officeDocument/2006/relationships" xmlns:p="http://schemas.openxmlformats.org/presentationml/2006/main">
  <p:tag name="OTLMARKERSHAPE" val="OTL"/>
</p:tagLst>
</file>

<file path=ppt/tags/tag39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00.xml><?xml version="1.0" encoding="utf-8"?>
<p:tagLst xmlns:a="http://schemas.openxmlformats.org/drawingml/2006/main" xmlns:r="http://schemas.openxmlformats.org/officeDocument/2006/relationships" xmlns:p="http://schemas.openxmlformats.org/presentationml/2006/main">
  <p:tag name="OTLMARKERSHAPE" val="OTL"/>
</p:tagLst>
</file>

<file path=ppt/tags/tag401.xml><?xml version="1.0" encoding="utf-8"?>
<p:tagLst xmlns:a="http://schemas.openxmlformats.org/drawingml/2006/main" xmlns:r="http://schemas.openxmlformats.org/officeDocument/2006/relationships" xmlns:p="http://schemas.openxmlformats.org/presentationml/2006/main">
  <p:tag name="OTLMARKERSHAPE" val="OTL"/>
</p:tagLst>
</file>

<file path=ppt/tags/tag402.xml><?xml version="1.0" encoding="utf-8"?>
<p:tagLst xmlns:a="http://schemas.openxmlformats.org/drawingml/2006/main" xmlns:r="http://schemas.openxmlformats.org/officeDocument/2006/relationships" xmlns:p="http://schemas.openxmlformats.org/presentationml/2006/main">
  <p:tag name="OTLMARKERSHAPE" val="OTL"/>
</p:tagLst>
</file>

<file path=ppt/tags/tag403.xml><?xml version="1.0" encoding="utf-8"?>
<p:tagLst xmlns:a="http://schemas.openxmlformats.org/drawingml/2006/main" xmlns:r="http://schemas.openxmlformats.org/officeDocument/2006/relationships" xmlns:p="http://schemas.openxmlformats.org/presentationml/2006/main">
  <p:tag name="OTLMARKERSHAPE" val="OTL"/>
</p:tagLst>
</file>

<file path=ppt/tags/tag404.xml><?xml version="1.0" encoding="utf-8"?>
<p:tagLst xmlns:a="http://schemas.openxmlformats.org/drawingml/2006/main" xmlns:r="http://schemas.openxmlformats.org/officeDocument/2006/relationships" xmlns:p="http://schemas.openxmlformats.org/presentationml/2006/main">
  <p:tag name="OTLMARKERSHAPE" val="OTL"/>
</p:tagLst>
</file>

<file path=ppt/tags/tag405.xml><?xml version="1.0" encoding="utf-8"?>
<p:tagLst xmlns:a="http://schemas.openxmlformats.org/drawingml/2006/main" xmlns:r="http://schemas.openxmlformats.org/officeDocument/2006/relationships" xmlns:p="http://schemas.openxmlformats.org/presentationml/2006/main">
  <p:tag name="OTLMARKERSHAPE" val="OTL"/>
</p:tagLst>
</file>

<file path=ppt/tags/tag406.xml><?xml version="1.0" encoding="utf-8"?>
<p:tagLst xmlns:a="http://schemas.openxmlformats.org/drawingml/2006/main" xmlns:r="http://schemas.openxmlformats.org/officeDocument/2006/relationships" xmlns:p="http://schemas.openxmlformats.org/presentationml/2006/main">
  <p:tag name="OTLMARKERSHAPE" val="OTL"/>
</p:tagLst>
</file>

<file path=ppt/tags/tag407.xml><?xml version="1.0" encoding="utf-8"?>
<p:tagLst xmlns:a="http://schemas.openxmlformats.org/drawingml/2006/main" xmlns:r="http://schemas.openxmlformats.org/officeDocument/2006/relationships" xmlns:p="http://schemas.openxmlformats.org/presentationml/2006/main">
  <p:tag name="OTLMARKERSHAPE" val="OTL"/>
</p:tagLst>
</file>

<file path=ppt/tags/tag408.xml><?xml version="1.0" encoding="utf-8"?>
<p:tagLst xmlns:a="http://schemas.openxmlformats.org/drawingml/2006/main" xmlns:r="http://schemas.openxmlformats.org/officeDocument/2006/relationships" xmlns:p="http://schemas.openxmlformats.org/presentationml/2006/main">
  <p:tag name="OTLMARKERSHAPE" val="OTL"/>
</p:tagLst>
</file>

<file path=ppt/tags/tag409.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10.xml><?xml version="1.0" encoding="utf-8"?>
<p:tagLst xmlns:a="http://schemas.openxmlformats.org/drawingml/2006/main" xmlns:r="http://schemas.openxmlformats.org/officeDocument/2006/relationships" xmlns:p="http://schemas.openxmlformats.org/presentationml/2006/main">
  <p:tag name="OTLMARKERSHAPE" val="OTL"/>
</p:tagLst>
</file>

<file path=ppt/tags/tag411.xml><?xml version="1.0" encoding="utf-8"?>
<p:tagLst xmlns:a="http://schemas.openxmlformats.org/drawingml/2006/main" xmlns:r="http://schemas.openxmlformats.org/officeDocument/2006/relationships" xmlns:p="http://schemas.openxmlformats.org/presentationml/2006/main">
  <p:tag name="OTLMARKERSHAPE" val="OTL"/>
</p:tagLst>
</file>

<file path=ppt/tags/tag412.xml><?xml version="1.0" encoding="utf-8"?>
<p:tagLst xmlns:a="http://schemas.openxmlformats.org/drawingml/2006/main" xmlns:r="http://schemas.openxmlformats.org/officeDocument/2006/relationships" xmlns:p="http://schemas.openxmlformats.org/presentationml/2006/main">
  <p:tag name="OTLMARKERSHAPE" val="OTL"/>
</p:tagLst>
</file>

<file path=ppt/tags/tag413.xml><?xml version="1.0" encoding="utf-8"?>
<p:tagLst xmlns:a="http://schemas.openxmlformats.org/drawingml/2006/main" xmlns:r="http://schemas.openxmlformats.org/officeDocument/2006/relationships" xmlns:p="http://schemas.openxmlformats.org/presentationml/2006/main">
  <p:tag name="OTLMARKERSHAPE" val="OTL"/>
</p:tagLst>
</file>

<file path=ppt/tags/tag414.xml><?xml version="1.0" encoding="utf-8"?>
<p:tagLst xmlns:a="http://schemas.openxmlformats.org/drawingml/2006/main" xmlns:r="http://schemas.openxmlformats.org/officeDocument/2006/relationships" xmlns:p="http://schemas.openxmlformats.org/presentationml/2006/main">
  <p:tag name="OTLMARKERSHAPE" val="OTL"/>
</p:tagLst>
</file>

<file path=ppt/tags/tag41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0cnVlfSwiU2NhbGUiOnsiJGlkIjoiMTI3IiwiU3RhcnREYXRlIjoiMDAwMS0wMS0wMVQwMDowMDowMCIsIkVuZERhdGUiOiIyMDIwLTA1LTIyVDIzOjU5OjAwIiwiRm9ybWF0IjoiTU1NIiwiVHlwZSI6MiwiQXV0b0RhdGVSYW5nZSI6dHJ1ZSwiV29ya2luZ0RheXMiOjEyNywiVG9kYXlNYXJrZXJUZXh0IjoiVG9kYXkiLCJBdXRvU2NhbGVUeXBlIjp0cnVlfSwiTWlsZXN0b25lcyI6W3siJGlkIjoiMTI4IiwiRGF0ZSI6IjIwMTktMDgtMDdUMDA6MDA6MDAiLCJTdHlsZSI6eyIkaWQiOiIxMjkiLCJTaGFwZSI6MiwiQ29ubmVjdG9yTWFyZ2luIjp7IiRpZCI6IjEzMCIsIlRvcCI6MCwiTGVmdCI6MiwiUmlnaHQiOjIsIkJvdHRvbSI6MH0sIkNvbm5lY3RvclN0eWxlIjp7IiRpZCI6IjEzMSIsIkxpbmVDb2xvciI6eyIkaWQiOiIxMzIiLCIkdHlwZSI6Ik5MUkUuQ29tbW9uLkRvbS5Tb2xpZENvbG9yQnJ1c2gsIE5MUkUuQ29tbW9uIiwiQ29sb3IiOnsiJGlkIjoiMTMzIiwiQSI6MTI3LCJSIjozMSwiRyI6NzMsIkIiOjEyNn19LCJMaW5lV2VpZ2h0IjoxLjAsIkxpbmVUeXBlIjowLCJQYXJlbnRTdHlsZSI6bnVsbH0sIklzQmVsb3dUaW1lYmFuZCI6ZmFsc2UsIkhpZGVEYXRlIjpmYWxzZSwiU2hhcGVTaXplIjoxLCJTcGFjaW5nIjoyLjAsIlBhZGRpbmciOnsiJGlkIjoiMTM0IiwiVG9wIjo3LCJMZWZ0IjozLCJSaWdodCI6MCwiQm90dG9tIjoyfSwiU2hhcGVTdHlsZSI6eyIkaWQiOiIxMzUiLCJNYXJnaW4iOnsiJGlkIjoiMTM2IiwiVG9wIjowLCJMZWZ0IjowLCJSaWdodCI6MCwiQm90dG9tIjowfSwiUGFkZGluZyI6eyIkaWQiOiIxMzciLCJUb3AiOjAsIkxlZnQiOjAsIlJpZ2h0IjowLCJCb3R0b20iOjB9LCJCYWNrZ3JvdW5kIjp7IiRpZCI6IjEzOCIsIkNvbG9yIjp7IiRpZCI6IjEzOSIsIkEiOjI1NSwiUiI6MjM3LCJHIjoxMjUsIkIiOjQ5fX0sIklzVmlzaWJsZSI6dHJ1ZSwiV2lkdGgiOjE4LjAsIkhlaWdodCI6MjA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nRydWUsIklzSXRhbGljIjpmYWxzZSwiSXNVbmRlcmxpbmVkIjpmYWxzZSwiUGFyZW50U3R5bGUiOm51bGx9LCJBdXRvU2l6ZSI6MCwiRm9yZWdyb3VuZCI6eyIkaWQiOiIxNDMiLCJDb2xvciI6eyIkcmVmIjoiNzAi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M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AsIkZvbnROYW1lIjoiQ2FsaWJyaSIsIklzQm9sZCI6ZmFsc2UsIklzSXRhbGljIjpmYWxzZSwiSXNVbmRlcmxpbmVkIjpmYWxzZSwiUGFyZW50U3R5bGUiOm51bGx9LCJBdXRvU2l6ZSI6MCwiRm9yZWdyb3VuZCI6eyIkaWQiOiIxNDkiLCJDb2xvciI6eyIkcmVmIjoiNzcifX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AifSwiSXNWaXNpYmxlIjp0cnVlLCJXaWR0aCI6MC4wLCJIZWlnaHQiOjAuMCwiQm9yZGVyU3R5bGUiOnsiJGlkIjoiMTUyIiwiTGluZUNvbG9yIjpudWxsLCJMaW5lV2VpZ2h0IjowLjAsIkxpbmVUeXBlIjowLCJQYXJlbnRTdHlsZSI6bnVsbH0sIlBhcmVudFN0eWxlIjpudWxsfSwiRGF0ZUZvcm1hdCI6eyIkaWQiOiIxNT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GVyY2VudGFnZUNvbXBsZXRlIjpudWxsLCJQb3NpdGlvbiI6eyJSYXRpbyI6MC4wLCJJc0N1c3RvbSI6ZmFsc2V9LCJEYXRlRm9ybWF0Ijp7IiRyZWYiOiIxNTMifSwiSWQiOiIwM2Q5ZjU3My1hMGEyLTQ1NTUtYmVlYS1hZDgyMWVjZmZhMzkiLCJJbXBvcnRJZCI6bnVsbCwiVGl0bGUiOiJUcmFpbmluZyAoQWdlIDEzIFNhbXBsZWQgU3lzdGVtcyBPbmx5KSIsIk5vdGUiOm51bGwsIkh5cGVybGluayI6bnVsbCwiSXNDaGFuZ2VkIjpmYWxzZSwiSXNOZXciOmZhbHNlfSx7IiRpZCI6IjE1NCIsIkRhdGUiOiIyMDE5LTEwLTA4VDIzOjU5OjAwIiwiU3R5bGUiOnsiJGlkIjoiMTU1IiwiU2hhcGUiOjIsIkNvbm5lY3Rvck1hcmdpbiI6eyIkaWQiOiIxNTYiLCJUb3AiOjAsIkxlZnQiOjIsIlJpZ2h0IjoyLCJCb3R0b20iOjB9LCJDb25uZWN0b3JTdHlsZSI6eyIkaWQiOiIxNTciLCJMaW5lQ29sb3IiOnsiJGlkIjoiMTU4IiwiJHR5cGUiOiJOTFJFLkNvbW1vbi5Eb20uU29saWRDb2xvckJydXNoLCBOTFJFLkNvbW1vbiIsIkNvbG9yIjp7IiRpZCI6IjE1OSIsIkEiOjEyNywiUiI6MzEsIkciOjczLCJCIjoxMjZ9fSwiTGluZVdlaWdodCI6MS4wLCJMaW5lVHlwZSI6MCwiUGFyZW50U3R5bGUiOm51bGx9LCJJc0JlbG93VGltZWJhbmQiOmZhbHNlLCJIaWRlRGF0ZSI6ZmFsc2UsIlNoYXBlU2l6ZSI6MSwiU3BhY2luZyI6Mi4wLCJQYWRkaW5nIjp7IiRpZCI6IjE2MCIsIlRvcCI6NywiTGVmdCI6MywiUmlnaHQiOjAsIkJvdHRvbSI6Mn0sIlNoYXBlU3R5bGUiOnsiJGlkIjoiMTYxIiwiTWFyZ2luIjp7IiRpZCI6IjE2MiIsIlRvcCI6MCwiTGVmdCI6MCwiUmlnaHQiOjAsIkJvdHRvbSI6MH0sIlBhZGRpbmciOnsiJGlkIjoiMTYzIiwiVG9wIjowLCJMZWZ0IjowLCJSaWdodCI6MCwiQm90dG9tIjowfSwiQmFja2dyb3VuZCI6eyIkaWQiOiIxNjQiLCJDb2xvciI6eyIkaWQiOiIxNjUiLCJBIjoyNTUsIlIiOjIzNywiRyI6MTI1LCJCIjo0OX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CYWNrZ3JvdW5kRmlsbFR5cGUiOjAsIk1hcmdpbiI6eyIkaWQiOiIxNzAiLCJUb3AiOjAsIkxlZnQiOjAsIlJpZ2h0IjowLCJCb3R0b20iOjB9LCJQYWRkaW5nIjp7IiRpZCI6IjE3MSIsIlRvcCI6MCwiTGVmdCI6MCwiUmlnaHQiOjAsIkJvdHRvbSI6MH0sIkJhY2tncm91bmQiOnsiJHJlZiI6IjczIn0sIklzVmlzaWJsZSI6dHJ1ZSwiV2lkdGgiOjAuMCwiSGVpZ2h0IjowLjAsIkJvcmRlclN0eWxlIjp7IiRpZCI6IjE3MiIsIkxpbmVDb2xvciI6bnVsbCwiTGluZVdlaWdodCI6MC4wLCJMaW5lVHlwZSI6MCwiUGFyZW50U3R5bGUiOm51bGx9LCJQYXJlbnRTdHlsZSI6bnVsbH0sIkRhdGV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c3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gwIn0sIklzVmlzaWJsZSI6dHJ1ZSwiV2lkdGgiOjAuMCwiSGVpZ2h0IjowLjAsIkJvcmRlclN0eWxlIjp7IiRpZCI6IjE3OCIsIkxpbmVDb2xvciI6bnVsbCwiTGluZVdlaWdodCI6MC4wLCJMaW5lVHlwZSI6MCwiUGFyZW50U3R5bGUiOm51bGx9LCJQYXJlbnRTdHlsZSI6bnVsbH0sIkRhdGVGb3JtYXQiOnsiJGlkIjoiMTc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BlcmNlbnRhZ2VDb21wbGV0ZSI6bnVsbCwiUG9zaXRpb24iOnsiUmF0aW8iOjAuMCwiSXNDdXN0b20iOmZhbHNlfSwiRGF0ZUZvcm1hdCI6eyIkcmVmIjoiMTc5In0sIklkIjoiMGM1MjBkMWUtMzIzNS00ZmNiLWIwMTMtNTc5YzJlMWU1ODMxIiwiSW1wb3J0SWQiOm51bGwsIlRpdGxlIjoiVHJhaW5pbmcgKEFnZSA5IFNhbXBsZWQgU3lzdGVtcyBPbmx5KSIsIk5vdGUiOm51bGwsIkh5cGVybGluayI6bnVsbCwiSXNDaGFuZ2VkIjpmYWxzZSwiSXNOZXciOmZhbHNlfSx7IiRpZCI6IjE4MCIsIkRhdGUiOiIyMDE5LTEyLTExVDAwOjAwOjAwIiwiU3R5bGUiOnsiJGlkIjoiMTgxIiwiU2hhcGUiOjIsIkNvbm5lY3Rvck1hcmdpbiI6eyIkaWQiOiIxODIiLCJUb3AiOjAsIkxlZnQiOjIsIlJpZ2h0IjoyLCJCb3R0b20iOjB9LCJDb25uZWN0b3JTdHlsZSI6eyIkaWQiOiIxODMiLCJMaW5lQ29sb3IiOnsiJGlkIjoiMTg0IiwiJHR5cGUiOiJOTFJFLkNvbW1vbi5Eb20uU29saWRDb2xvckJydXNoLCBOTFJFLkNvbW1vbiIsIkNvbG9yIjp7IiRpZCI6IjE4NSIsIkEiOjEyNywiUiI6MzEsIkciOjczLCJCIjoxMjZ9fSwiTGluZVdlaWdodCI6MS4wLCJMaW5lVHlwZSI6MCwiUGFyZW50U3R5bGUiOm51bGx9LCJJc0JlbG93VGltZWJhbmQiOmZhbHNlLCJIaWRlRGF0ZSI6ZmFsc2UsIlNoYXBlU2l6ZSI6MSwiU3BhY2luZyI6Mi4wLCJQYWRkaW5nIjp7IiRpZCI6IjE4NiIsIlRvcCI6NywiTGVmdCI6MywiUmlnaHQiOjAsIkJvdHRvbSI6Mn0sIlNoYXBlU3R5bGUiOnsiJGlkIjoiMTg3IiwiTWFyZ2luIjp7IiRpZCI6IjE4OCIsIlRvcCI6MCwiTGVmdCI6MCwiUmlnaHQiOjAsIkJvdHRvbSI6MH0sIlBhZGRpbmciOnsiJGlkIjoiMTg5IiwiVG9wIjowLCJMZWZ0IjowLCJSaWdodCI6MCwiQm90dG9tIjowfSwiQmFja2dyb3VuZCI6eyIkaWQiOiIxOTAiLCJDb2xvciI6eyIkaWQiOiIxOTEiLCJBIjoyNTUsIlIiOjIzNywiRyI6MTI1LCJCIjo0OX19LCJJc1Zpc2libGUiOnRydWUsIldpZHRoIjoxOC4wLCJIZWlnaHQiOjIwLjAsIkJvcmRlclN0eWxlIjp7IiRpZCI6IjE5MiIsIkxpbmVDb2xvciI6eyIkcmVmIjoiNjUifSwiTGluZVdlaWdodCI6MC4wLCJMaW5lVHlwZSI6MCwiUGFyZW50U3R5bGUiOm51bGx9LCJQYXJlbnRTdHlsZSI6bnVsbH0sIlRpdGxlU3R5bGUiOnsiJGlkIjoiMTkzIiwiRm9udFNldHRpbmdzIjp7IiRpZCI6IjE5NCIsIkZvbnRTaXplIjoxMSwiRm9udE5hbWUiOiJDYWxpYnJpIiwiSXNCb2xkIjp0cnVlLCJJc0l0YWxpYyI6ZmFsc2UsIklzVW5kZXJsaW5lZCI6ZmFsc2UsIlBhcmVudFN0eWxlIjpudWxsfSwiQXV0b1NpemUiOjAsIkZvcmVncm91bmQiOnsiJGlkIjoiMTk1IiwiQ29sb3IiOnsiJHJlZiI6IjcwIn19LCJNYXhXaWR0aCI6MjAwLjAsIk1heEhlaWdodCI6IkluZmluaXR5IiwiU21hcnRGb3JlZ3JvdW5kSXNBY3RpdmUiOmZhbHNlLCJIb3Jpem9udGFsQWxpZ25tZW50IjowLCJWZXJ0aWNhbEFsaWdubWVudCI6MCwiU21hcnRGb3JlZ3JvdW5kIjpudWxsLCJCYWNrZ3JvdW5kRmlsbFR5cGUiOjAsIk1hcmdpbiI6eyIkaWQiOiIxOTYiLCJUb3AiOjAsIkxlZnQiOjAsIlJpZ2h0IjowLCJCb3R0b20iOjB9LCJQYWRkaW5nIjp7IiRpZCI6IjE5NyIsIlRvcCI6MCwiTGVmdCI6MCwiUmlnaHQiOjAsIkJvdHRvbSI6MH0sIkJhY2tncm91bmQiOnsiJHJlZiI6IjczIn0sIklzVmlzaWJsZSI6dHJ1ZSwiV2lkdGgiOjAuMCwiSGVpZ2h0IjowLjAsIkJvcmRlclN0eWxlIjp7IiRpZCI6IjE5OCIsIkxpbmVDb2xvciI6bnVsbCwiTGluZVdlaWdodCI6MC4wLCJMaW5lVHlwZSI6MCwiUGFyZW50U3R5bGUiOm51bGx9LCJQYXJlbnRTdHlsZSI6bnVsbH0sIkRhdGVTdHlsZSI6eyIkaWQiOiIxOTkiLCJGb250U2V0dGluZ3MiOnsiJGlkIjoiMjAwIiwiRm9udFNpemUiOjEwLCJGb250TmFtZSI6IkNhbGlicmkiLCJJc0JvbGQiOmZhbHNlLCJJc0l0YWxpYyI6ZmFsc2UsIklzVW5kZXJsaW5lZCI6ZmFsc2UsIlBhcmVudFN0eWxlIjpudWxsfSwiQXV0b1NpemUiOjAsIkZvcmVncm91bmQiOnsiJGlkIjoiMjAxIiwiQ29sb3IiOnsiJHJlZiI6Ijc3In19LCJNYXhXaWR0aCI6MjAwLjAsIk1heEhlaWdodCI6IkluZmluaXR5IiwiU21hcnRGb3JlZ3JvdW5kSXNBY3RpdmUiOmZhbHNlLCJIb3Jpem9udGFsQWxpZ25tZW50IjowLCJWZXJ0aWNhbEFsaWdubWVudCI6MCwiU21hcnRGb3JlZ3JvdW5kIjpudWxsLCJCYWNrZ3JvdW5kRmlsbFR5cGUiOjAsIk1hcmdpbiI6eyIkaWQiOiIyMDIiLCJUb3AiOjAsIkxlZnQiOjAsIlJpZ2h0IjowLCJCb3R0b20iOjB9LCJQYWRkaW5nIjp7IiRpZCI6IjIwMyIsIlRvcCI6MCwiTGVmdCI6MCwiUmlnaHQiOjAsIkJvdHRvbSI6MH0sIkJhY2tncm91bmQiOnsiJHJlZiI6IjgwIn0sIklzVmlzaWJsZSI6dHJ1ZSwiV2lkdGgiOjAuMCwiSGVpZ2h0IjowLjAsIkJvcmRlclN0eWxlIjp7IiRpZCI6IjIwNCIsIkxpbmVDb2xvciI6bnVsbCwiTGluZVdlaWdodCI6MC4wLCJMaW5lVHlwZSI6MCwiUGFyZW50U3R5bGUiOm51bGx9LCJQYXJlbnRTdHlsZSI6bnVsbH0sIkRhdGVGb3JtYXQiOnsiJGlkIjoiMjA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jA1In0sIklkIjoiOTFjMjRiZmUtNTZiNC00OGZmLThjOGEtYjY4YzY4MDRhYjcxIiwiSW1wb3J0SWQiOm51bGwsIlRpdGxlIjoiVHJhaW5pbmcgKEFnZSAxNyBTYW1wbGVkIFN5c3RlbXMgT25seSkiLCJOb3RlIjpudWxsLCJIeXBlcmxpbmsiOm51bGwsIklzQ2hhbmdlZCI6ZmFsc2UsIklzTmV3IjpmYWxzZX1dLCJUYXNrcyI6W3siJGlkIjoiMjA2IiwiR3JvdXBOYW1lIjpudWxsLCJTdGFydERhdGUiOiIyMDE5LTEwLTE0VDIzOjU5OjAwIiwiRW5kRGF0ZSI6IjIwMTktMTItMjBUMjM6NTk6MDAiLCJQZXJjZW50YWdlQ29tcGxldGUiOm51bGwsIlN0eWxlIjp7IiRpZCI6IjIwNyIsIlNoYXBlIjoxLCJTaGFwZVRoaWNrbmVzcyI6MSwiRHVyYXRpb25Gb3JtYXQiOjAsIkluY2x1ZGVOb25Xb3JraW5nRGF5c0luRHVyYXRpb24iOmZhbHNlLCJQZXJjZW50YWdlQ29tcGxldGVTdHlsZSI6eyIkaWQiOiIyMDgiLCJGb250U2V0dGluZ3MiOnsiJGlkIjoiMjA5IiwiRm9udFNpemUiOjEwLCJGb250TmFtZSI6IkNhbGlicmkiLCJJc0JvbGQiOmZhbHNlLCJJc0l0YWxpYyI6ZmFsc2UsIklzVW5kZXJsaW5lZCI6ZmFsc2UsIlBhcmVudFN0eWxlIjpudWxsfSwiQXV0b1NpemUiOjAsIkZvcmVncm91bmQiOnsiJGlkIjoiMjEwIiwiQ29sb3IiOnsiJHJlZiI6Ijg2In19LCJNYXhXaWR0aCI6MjAwLjAsIk1heEhlaWdodCI6IkluZmluaXR5IiwiU21hcnRGb3JlZ3JvdW5kSXNBY3RpdmUiOmZhbHNlLCJIb3Jpem9udGFsQWxpZ25tZW50IjowLCJWZXJ0aWNhbEFsaWdubWVudCI6MCwiU21hcnRGb3JlZ3JvdW5kIjpudWxsLCJCYWNrZ3JvdW5kRmlsbFR5cGUiOjAsIk1hcmdpbiI6eyIkaWQiOiIyMTEiLCJUb3AiOjAsIkxlZnQiOjAsIlJpZ2h0IjowLCJCb3R0b20iOjB9LCJQYWRkaW5nIjp7IiRpZCI6IjIxMiIsIlRvcCI6MCwiTGVmdCI6MCwiUmlnaHQiOjAsIkJvdHRvbSI6MH0sIkJhY2tncm91bmQiOnsiJHJlZiI6Ijg5In0sIklzVmlzaWJsZSI6dHJ1ZSwiV2lkdGgiOjAuMCwiSGVpZ2h0IjowLjAsIkJvcmRlclN0eWxlIjp7IiRpZCI6IjIxMyIsIkxpbmVDb2xvciI6bnVsbCwiTGluZVdlaWdodCI6MC4wLCJMaW5lVHlwZSI6MCwiUGFyZW50U3R5bGUiOm51bGx9LCJQYXJlbnRTdHlsZSI6bnVsbH0sIkR1cmF0aW9uU3R5bGUiOnsiJGlkIjoiMjE0IiwiRm9udFNldHRpbmdzIjp7IiRpZCI6IjIxNSIsIkZvbnRTaXplIjoxMCwiRm9udE5hbWUiOiJDYWxpYnJpIiwiSXNCb2xkIjpmYWxzZSwiSXNJdGFsaWMiOmZhbHNlLCJJc1VuZGVybGluZWQiOmZhbHNlLCJQYXJlbnRTdHlsZSI6bnVsbH0sIkF1dG9TaXplIjowLCJGb3JlZ3JvdW5kIjp7IiRpZCI6IjIxNiIsIkNvbG9yIjp7IiRyZWYiOiI5MyJ9fSwiTWF4V2lkdGgiOjIwMC4wLCJNYXhIZWlnaHQiOiJJbmZpbml0eSIsIlNtYXJ0Rm9yZWdyb3VuZElzQWN0aXZlIjpmYWxzZSwiSG9yaXpvbnRhbEFsaWdubWVudCI6MCwiVmVydGljYWxBbGlnbm1lbnQiOjAsIlNtYXJ0Rm9yZWdyb3VuZCI6bnVsbCwiQmFja2dyb3VuZEZpbGxUeXBlIjowLCJNYXJnaW4iOnsiJGlkIjoiMjE3IiwiVG9wIjowLCJMZWZ0IjowLCJSaWdodCI6MCwiQm90dG9tIjowfSwiUGFkZGluZyI6eyIkaWQiOiIyMTgiLCJUb3AiOjAsIkxlZnQiOjAsIlJpZ2h0IjowLCJCb3R0b20iOjB9LCJCYWNrZ3JvdW5kIjp7IiRyZWYiOiI5NiJ9LCJJc1Zpc2libGUiOnRydWUsIldpZHRoIjowLjAsIkhlaWdodCI6MC4wLCJCb3JkZXJTdHlsZSI6eyIkaWQiOiIyMTkiLCJMaW5lQ29sb3IiOm51bGwsIkxpbmVXZWlnaHQiOjAuMCwiTGluZVR5cGUiOjAsIlBhcmVudFN0eWxlIjpudWxsfSwiUGFyZW50U3R5bGUiOm51bGx9LCJIb3Jpem9udGFsQ29ubmVjdG9yU3R5bGUiOnsiJGlkIjoiMjIwIiwiTGluZUNvbG9yIjp7IiRyZWYiOiI5OCJ9LCJMaW5lV2VpZ2h0IjoxLjAsIkxpbmVUeXBlIjowLCJQYXJlbnRTdHlsZSI6bnVsbH0sIlZlcnRpY2FsQ29ubmVjdG9yU3R5bGUiOnsiJGlkIjoiMjIx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yMiIsIk1hcmdpbiI6eyIkaWQiOiIyMjMiLCJUb3AiOjAsIkxlZnQiOjQsIlJpZ2h0Ijo0LCJCb3R0b20iOjB9LCJQYWRkaW5nIjp7IiRpZCI6IjIyNCIsIlRvcCI6MCwiTGVmdCI6MCwiUmlnaHQiOjAsIkJvdHRvbSI6MH0sIkJhY2tncm91bmQiOnsiJGlkIjoiMjI1IiwiQ29sb3IiOnsiJGlkIjoiMjI2IiwiQSI6MjU1LCJSIjo2OCwiRyI6MTE0LCJCIjoxOTZ9fSwiSXNWaXNpYmxlIjp0cnVlLCJXaWR0aCI6MC4wLCJIZWlnaHQiOjE2LjAsIkJvcmRlclN0eWxlIjp7IiRpZCI6IjIyNyIsIkxpbmVDb2xvciI6eyIkcmVmIjoiMTA5In0sIkxpbmVXZWlnaHQiOjAuMCwiTGluZVR5cGUiOjAsIlBhcmVudFN0eWxlIjpudWxsfSwiUGFyZW50U3R5bGUiOm51bGx9LCJUaXRsZVN0eWxlIjp7IiRpZCI6IjIyOCIsIkZvbnRTZXR0aW5ncyI6eyIkaWQiOiIyMjkiLCJGb250U2l6ZSI6MTEsIkZvbnROYW1lIjoiQ2FsaWJyaSIsIklzQm9sZCI6dHJ1ZSwiSXNJdGFsaWMiOmZhbHNlLCJJc1VuZGVybGluZWQiOmZhbHNlLCJQYXJlbnRTdHlsZSI6bnVsbH0sIkF1dG9TaXplIjowLCJGb3JlZ3JvdW5kIjp7IiRpZCI6IjIzMCIsIkNvbG9yIjp7IiRyZWYiOiIxMTQifX0sIk1heFdpZHRoIjo5NjAuMCwiTWF4SGVpZ2h0IjoiSW5maW5pdHkiLCJTbWFydEZvcmVncm91bmRJc0FjdGl2ZSI6ZmFsc2UsIkhvcml6b250YWxBbGlnbm1lbnQiOjEsIlZlcnRpY2FsQWxpZ25tZW50IjowLCJTbWFydEZvcmVncm91bmQiOm51bGwsIkJhY2tncm91bmRGaWxsVHlwZSI6MCwiTWFyZ2luIjp7IiRpZCI6IjIzMSIsIlRvcCI6MCwiTGVmdCI6MCwiUmlnaHQiOjAsIkJvdHRvbSI6MH0sIlBhZGRpbmciOnsiJGlkIjoiMjMyIiwiVG9wIjowLCJMZWZ0IjowLCJSaWdodCI6MCwiQm90dG9tIjowfSwiQmFja2dyb3VuZCI6eyIkcmVmIjoiMTE3In0sIklzVmlzaWJsZSI6dHJ1ZSwiV2lkdGgiOjAuMCwiSGVpZ2h0IjowLjAsIkJvcmRlclN0eWxlIjp7IiRpZCI6IjIzMyIsIkxpbmVDb2xvciI6bnVsbCwiTGluZVdlaWdodCI6MC4wLCJMaW5lVHlwZSI6MCwiUGFyZW50U3R5bGUiOm51bGx9LCJQYXJlbnRTdHlsZSI6bnVsbH0sIkRh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EyMSJ9fSwiTWF4V2lkdGgiOjIwMC4wLCJNYXhIZWlnaHQiOiJJbmZpbml0eSIsIlNtYXJ0Rm9yZWdyb3VuZElzQWN0aXZlIjpmYWxzZSwiSG9yaXpvbnRhbEFsaWdubWVudCI6MCwiVmVydGljYWxBbGlnbm1lbnQiOjAsIlNtYXJ0Rm9yZWdyb3VuZCI6bnVsbCwiQmFja2dyb3VuZEZpbGxUeXBlIjowLCJNYXJnaW4iOnsiJGlkIjoiMjM3IiwiVG9wIjowLCJMZWZ0IjowLCJSaWdodCI6MCwiQm90dG9tIjowfSwiUGFkZGluZyI6eyIkaWQiOiIyMzgiLCJUb3AiOjAsIkxlZnQiOjAsIlJpZ2h0IjowLCJCb3R0b20iOjB9LCJCYWNrZ3JvdW5kIjp7IiRyZWYiOiIxMjQifSwiSXNWaXNpYmxlIjp0cnVlLCJXaWR0aCI6MC4wLCJIZWlnaHQiOjAuMCwiQm9yZGVyU3R5bGUiOnsiJGlkIjoiMjM5IiwiTGluZUNvbG9yIjpudWxsLCJMaW5lV2VpZ2h0IjowLjAsIkxpbmVUeXBlIjowLCJQYXJlbnRTdHlsZSI6bnVsbH0sIlBhcmVudFN0eWxlIjpudWxsfSwiRGF0ZUZvcm1hdCI6eyIkaWQiOiIyNDA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I0MCJ9LCJJZCI6ImYyOWJlMmYzLTc0YTAtNDI2NS1iNmY2LTAwNmNjYWY3MDdjNSIsIkltcG9ydElkIjpudWxsLCJUaXRsZSI6IkFnZSAxMyAoU2FtcGxlZCBEaXN0cmljdHMgT25seSkgQXNzZXNzbWVudCBXaW5kb3ciLCJOb3RlIjpudWxsLCJIeXBlcmxpbmsiOm51bGwsIklzQ2hhbmdlZCI6ZmFsc2UsIklzTmV3IjpmYWxzZX0seyIkaWQiOiIyNDEiLCJHcm91cE5hbWUiOm51bGwsIlN0YXJ0RGF0ZSI6IjIwMjAtMDEtMDZUMjM6NTk6MDAiLCJFbmREYXRlIjoiMjAyMC0wMy0xM1QyMzo1OTowMCIsIlBlcmNlbnRhZ2VDb21wbGV0ZSI6bnVsbCwiU3R5bGUiOnsiJGlkIjoiMjQyIiwiU2hhcGUiOjEsIlNoYXBlVGhpY2tuZXNzIjoxLCJEdXJhdGlvbkZvcm1hdCI6MCwiSW5jbHVkZU5vbldvcmtpbmdEYXlzSW5EdXJhdGlvbiI6ZmFsc2UsIlBlcmNlbnRhZ2VDb21wbGV0ZVN0eWxlIjp7IiRpZCI6IjI0MyIsIkZvbnRTZXR0aW5ncyI6eyIkaWQiOiIyNDQiLCJGb250U2l6ZSI6MTAsIkZvbnROYW1lIjoiQ2FsaWJyaSIsIklzQm9sZCI6ZmFsc2UsIklzSXRhbGljIjpmYWxzZSwiSXNVbmRlcmxpbmVkIjpmYWxzZSwiUGFyZW50U3R5bGUiOm51bGx9LCJBdXRvU2l6ZSI6MCwiRm9yZWdyb3VuZCI6eyIkaWQiOiIyNDUiLCJDb2xvciI6eyIkcmVmIjoiODYifX0sIk1heFdpZHRoIjoyMDAuMCwiTWF4SGVpZ2h0IjoiSW5maW5pdHkiLCJTbWFydEZvcmVncm91bmRJc0FjdGl2ZSI6ZmFsc2UsIkhvcml6b250YWxBbGlnbm1lbnQiOjAsIlZlcnRpY2FsQWxpZ25tZW50IjowLCJTbWFydEZvcmVncm91bmQiOm51bGwsIkJhY2tncm91bmRGaWxsVHlwZSI6MCwiTWFyZ2luIjp7IiRpZCI6IjI0NiIsIlRvcCI6MCwiTGVmdCI6MCwiUmlnaHQiOjAsIkJvdHRvbSI6MH0sIlBhZGRpbmciOnsiJGlkIjoiMjQ3IiwiVG9wIjowLCJMZWZ0IjowLCJSaWdodCI6MCwiQm90dG9tIjowfSwiQmFja2dyb3VuZCI6eyIkcmVmIjoiODkifSwiSXNWaXNpYmxlIjp0cnVlLCJXaWR0aCI6MC4wLCJIZWlnaHQiOjAuMCwiQm9yZGVyU3R5bGUiOnsiJGlkIjoiMjQ4IiwiTGluZUNvbG9yIjpudWxsLCJMaW5lV2VpZ2h0IjowLjAsIkxpbmVUeXBlIjowLCJQYXJlbnRTdHlsZSI6bnVsbH0sIlBhcmVudFN0eWxlIjpudWxsfSwiRHVyYXRpb25TdHlsZSI6eyIkaWQiOiIyNDkiLCJGb250U2V0dGluZ3MiOnsiJGlkIjoiMjUwIiwiRm9udFNpemUiOjEwLCJGb250TmFtZSI6IkNhbGlicmkiLCJJc0JvbGQiOmZhbHNlLCJJc0l0YWxpYyI6ZmFsc2UsIklzVW5kZXJsaW5lZCI6ZmFsc2UsIlBhcmVudFN0eWxlIjpudWxsfSwiQXV0b1NpemUiOjAsIkZvcmVncm91bmQiOnsiJGlkIjoiMjUxIiwiQ29sb3IiOnsiJHJlZiI6IjkzIn19LCJNYXhXaWR0aCI6MjAwLjAsIk1heEhlaWdodCI6IkluZmluaXR5IiwiU21hcnRGb3JlZ3JvdW5kSXNBY3RpdmUiOmZhbHNlLCJIb3Jpem9udGFsQWxpZ25tZW50IjowLCJWZXJ0aWNhbEFsaWdubWVudCI6MCwiU21hcnRGb3JlZ3JvdW5kIjpudWxsLCJCYWNrZ3JvdW5kRmlsbFR5cGUiOjAsIk1hcmdpbiI6eyIkaWQiOiIyNTIiLCJUb3AiOjAsIkxlZnQiOjAsIlJpZ2h0IjowLCJCb3R0b20iOjB9LCJQYWRkaW5nIjp7IiRpZCI6IjI1MyIsIlRvcCI6MCwiTGVmdCI6MCwiUmlnaHQiOjAsIkJvdHRvbSI6MH0sIkJhY2tncm91bmQiOnsiJHJlZiI6Ijk2In0sIklzVmlzaWJsZSI6dHJ1ZSwiV2lkdGgiOjAuMCwiSGVpZ2h0IjowLjAsIkJvcmRlclN0eWxlIjp7IiRpZCI6IjI1NCIsIkxpbmVDb2xvciI6bnVsbCwiTGluZVdlaWdodCI6MC4wLCJMaW5lVHlwZSI6MCwiUGFyZW50U3R5bGUiOm51bGx9LCJQYXJlbnRTdHlsZSI6bnVsbH0sIkhvcml6b250YWxDb25uZWN0b3JTdHlsZSI6eyIkaWQiOiIyNTUiLCJMaW5lQ29sb3IiOnsiJHJlZiI6Ijk4In0sIkxpbmVXZWlnaHQiOjEuMCwiTGluZVR5cGUiOjAsIlBhcmVudFN0eWxlIjpudWxsfSwiVmVydGljYWxDb25uZWN0b3JTdHlsZSI6eyIkaWQiOiIyNTY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U3IiwiTWFyZ2luIjp7IiRpZCI6IjI1OCIsIlRvcCI6MCwiTGVmdCI6NCwiUmlnaHQiOjQsIkJvdHRvbSI6MH0sIlBhZGRpbmciOnsiJGlkIjoiMjU5IiwiVG9wIjowLCJMZWZ0IjowLCJSaWdodCI6MCwiQm90dG9tIjowfSwiQmFja2dyb3VuZCI6eyIkaWQiOiIyNjAiLCJDb2xvciI6eyIkaWQiOiIyNjEiLCJBIjoyNTUsIlIiOjY4LCJHIjoxMTQsIkIiOjE5Nn19LCJJc1Zpc2libGUiOnRydWUsIldpZHRoIjowLjAsIkhlaWdodCI6MTYuMCwiQm9yZGVyU3R5bGUiOnsiJGlkIjoiMjYyIiwiTGluZUNvbG9yIjp7IiRyZWYiOiIxMDkifSwiTGluZVdlaWdodCI6MC4wLCJMaW5lVHlwZSI6MCwiUGFyZW50U3R5bGUiOm51bGx9LCJQYXJlbnRTdHlsZSI6bnVsbH0sIlRpdGxlU3R5bGUiOnsiJGlkIjoiMjYzIiwiRm9udFNldHRpbmdzIjp7IiRpZCI6IjI2NCIsIkZvbnRTaXplIjoxMSwiRm9udE5hbWUiOiJDYWxpYnJpIiwiSXNCb2xkIjp0cnVlLCJJc0l0YWxpYyI6ZmFsc2UsIklzVW5kZXJsaW5lZCI6ZmFsc2UsIlBhcmVudFN0eWxlIjpudWxsfSwiQXV0b1NpemUiOjAsIkZvcmVncm91bmQiOnsiJGlkIjoiMjY1IiwiQ29sb3IiOnsiJHJlZiI6IjExNCJ9fSwiTWF4V2lkdGgiOjk2MC4wLCJNYXhIZWlnaHQiOiJJbmZpbml0eSIsIlNtYXJ0Rm9yZWdyb3VuZElzQWN0aXZlIjpmYWxzZSwiSG9yaXpvbnRhbEFsaWdubWVudCI6MSwiVmVydGljYWxBbGlnbm1lbnQiOjAsIlNtYXJ0Rm9yZWdyb3VuZCI6bnVsbCwiQmFja2dyb3VuZEZpbGxUeXBlIjowLCJNYXJnaW4iOnsiJGlkIjoiMjY2IiwiVG9wIjowLCJMZWZ0IjowLCJSaWdodCI6MCwiQm90dG9tIjowfSwiUGFkZGluZyI6eyIkaWQiOiIyNjciLCJUb3AiOjAsIkxlZnQiOjAsIlJpZ2h0IjowLCJCb3R0b20iOjB9LCJCYWNrZ3JvdW5kIjp7IiRyZWYiOiIxMTcifSwiSXNWaXNpYmxlIjp0cnVlLCJXaWR0aCI6MC4wLCJIZWlnaHQiOjAuMCwiQm9yZGVyU3R5bGUiOnsiJGlkIjoiMjY4IiwiTGluZUNvbG9yIjpudWxsLCJMaW5lV2VpZ2h0IjowLjAsIkxpbmVUeXBlIjowLCJQYXJlbnRTdHlsZSI6bnVsbH0sIlBhcmVudFN0eWxlIjpudWxsfSwiRGF0ZVN0eWxlIjp7IiRpZCI6IjI2OSIsIkZvbnRTZXR0aW5ncyI6eyIkaWQiOiIyNzAiLCJGb250U2l6ZSI6MTAsIkZvbnROYW1lIjoiQ2FsaWJyaSIsIklzQm9sZCI6ZmFsc2UsIklzSXRhbGljIjpmYWxzZSwiSXNVbmRlcmxpbmVkIjpmYWxzZSwiUGFyZW50U3R5bGUiOm51bGx9LCJBdXRvU2l6ZSI6MCwiRm9yZWdyb3VuZCI6eyIkaWQiOiIyNzEiLCJDb2xvciI6eyIkcmVmIjoiMTIxIn19LCJNYXhXaWR0aCI6MjAwLjAsIk1heEhlaWdodCI6IkluZmluaXR5IiwiU21hcnRGb3JlZ3JvdW5kSXNBY3RpdmUiOmZhbHNlLCJIb3Jpem9udGFsQWxpZ25tZW50IjowLCJWZXJ0aWNhbEFsaWdubWVudCI6MCwiU21hcnRGb3JlZ3JvdW5kIjpudWxsLCJCYWNrZ3JvdW5kRmlsbFR5cGUiOjAsIk1hcmdpbiI6eyIkaWQiOiIyNzIiLCJUb3AiOjAsIkxlZnQiOjAsIlJpZ2h0IjowLCJCb3R0b20iOjB9LCJQYWRkaW5nIjp7IiRpZCI6IjI3MyIsIlRvcCI6MCwiTGVmdCI6MCwiUmlnaHQiOjAsIkJvdHRvbSI6MH0sIkJhY2tncm91bmQiOnsiJHJlZiI6IjEyNCJ9LCJJc1Zpc2libGUiOnRydWUsIldpZHRoIjowLjAsIkhlaWdodCI6MC4wLCJCb3JkZXJTdHlsZSI6eyIkaWQiOiIyNzQiLCJMaW5lQ29sb3IiOm51bGwsIkxpbmVXZWlnaHQiOjAuMCwiTGluZVR5cGUiOjAsIlBhcmVudFN0eWxlIjpudWxsfSwiUGFyZW50U3R5bGUiOm51bGx9LCJEYXRlRm9ybWF0Ijp7IiRpZCI6IjI3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TbWFydER1cmF0aW9uQWN0aXZhdGVkIjpmYWxzZSwiRGF0ZUZvcm1hdCI6eyIkcmVmIjoiMjc1In0sIklkIjoiM2RiNmI0NzMtNWE4MS00MTg4LTllZTItZTgzMWYxNWE2NTY4IiwiSW1wb3J0SWQiOm51bGwsIlRpdGxlIjoiQWdlIDkgKFNhbXBsZWQgRGlzdHJpY3RzIE9ubHkpIEFzc2Vzc21lbnQgV2luZG93IiwiTm90ZSI6bnVsbCwiSHlwZXJsaW5rIjpudWxsLCJJc0NoYW5nZWQiOmZhbHNlLCJJc05ldyI6ZmFsc2V9LHsiJGlkIjoiMjc2IiwiR3JvdXBOYW1lIjpudWxsLCJTdGFydERhdGUiOiIyMDIwLTAzLTE2VDAwOjAwOjAwIiwiRW5kRGF0ZSI6IjIwMjAtMDUtMjJUMjM6NTk6MDAiLCJQZXJjZW50YWdlQ29tcGxldGUiOm51bGwsIlN0eWxlIjp7IiRpZCI6IjI3NyIsIlNoYXBlIjoxLCJTaGFwZVRoaWNrbmVzcyI6MSwiRHVyYXRpb25Gb3JtYXQiOjAsIkluY2x1ZGVOb25Xb3JraW5nRGF5c0luRHVyYXRpb24iOmZhbHNlLCJQZXJjZW50YWdlQ29tcGxldGVTdHlsZSI6eyIkaWQiOiIyNzgiLCJGb250U2V0dGluZ3MiOnsiJGlkIjoiMjc5IiwiRm9udFNpemUiOjEwLCJGb250TmFtZSI6IkNhbGlicmkiLCJJc0JvbGQiOmZhbHNlLCJJc0l0YWxpYyI6ZmFsc2UsIklzVW5kZXJsaW5lZCI6ZmFsc2UsIlBhcmVudFN0eWxlIjpudWxsfSwiQXV0b1NpemUiOjAsIkZvcmVncm91bmQiOnsiJGlkIjoiMjgwIiwiQ29sb3IiOnsiJHJlZiI6Ijg2In19LCJNYXhXaWR0aCI6MjAwLjAsIk1heEhlaWdodCI6IkluZmluaXR5IiwiU21hcnRGb3JlZ3JvdW5kSXNBY3RpdmUiOmZhbHNlLCJIb3Jpem9udGFsQWxpZ25tZW50IjowLCJWZXJ0aWNhbEFsaWdubWVudCI6MCwiU21hcnRGb3JlZ3JvdW5kIjpudWxsLCJCYWNrZ3JvdW5kRmlsbFR5cGUiOjAsIk1hcmdpbiI6eyIkaWQiOiIyODEiLCJUb3AiOjAsIkxlZnQiOjAsIlJpZ2h0IjowLCJCb3R0b20iOjB9LCJQYWRkaW5nIjp7IiRpZCI6IjI4MiIsIlRvcCI6MCwiTGVmdCI6MCwiUmlnaHQiOjAsIkJvdHRvbSI6MH0sIkJhY2tncm91bmQiOnsiJHJlZiI6Ijg5In0sIklzVmlzaWJsZSI6dHJ1ZSwiV2lkdGgiOjAuMCwiSGVpZ2h0IjowLjAsIkJvcmRlclN0eWxlIjp7IiRpZCI6IjI4MyIsIkxpbmVDb2xvciI6bnVsbCwiTGluZVdlaWdodCI6MC4wLCJMaW5lVHlwZSI6MCwiUGFyZW50U3R5bGUiOm51bGx9LCJQYXJlbnRTdHlsZSI6bnVsbH0sIkR1cmF0aW9uU3R5bGUiOnsiJGlkIjoiMjg0IiwiRm9udFNldHRpbmdzIjp7IiRpZCI6IjI4NSIsIkZvbnRTaXplIjoxMCwiRm9udE5hbWUiOiJDYWxpYnJpIiwiSXNCb2xkIjpmYWxzZSwiSXNJdGFsaWMiOmZhbHNlLCJJc1VuZGVybGluZWQiOmZhbHNlLCJQYXJlbnRTdHlsZSI6bnVsbH0sIkF1dG9TaXplIjowLCJGb3JlZ3JvdW5kIjp7IiRpZCI6IjI4NiIsIkNvbG9yIjp7IiRyZWYiOiI5MyJ9fSwiTWF4V2lkdGgiOjIwMC4wLCJNYXhIZWlnaHQiOiJJbmZpbml0eSIsIlNtYXJ0Rm9yZWdyb3VuZElzQWN0aXZlIjpmYWxzZSwiSG9yaXpvbnRhbEFsaWdubWVudCI6MCwiVmVydGljYWxBbGlnbm1lbnQiOjAsIlNtYXJ0Rm9yZWdyb3VuZCI6bnVsbCwiQmFja2dyb3VuZEZpbGxUeXBlIjowLCJNYXJnaW4iOnsiJGlkIjoiMjg3IiwiVG9wIjowLCJMZWZ0IjowLCJSaWdodCI6MCwiQm90dG9tIjowfSwiUGFkZGluZyI6eyIkaWQiOiIyODgiLCJUb3AiOjAsIkxlZnQiOjAsIlJpZ2h0IjowLCJCb3R0b20iOjB9LCJCYWNrZ3JvdW5kIjp7IiRyZWYiOiI5NiJ9LCJJc1Zpc2libGUiOnRydWUsIldpZHRoIjowLjAsIkhlaWdodCI6MC4wLCJCb3JkZXJTdHlsZSI6eyIkaWQiOiIyODkiLCJMaW5lQ29sb3IiOm51bGwsIkxpbmVXZWlnaHQiOjAuMCwiTGluZVR5cGUiOjAsIlBhcmVudFN0eWxlIjpudWxsfSwiUGFyZW50U3R5bGUiOm51bGx9LCJIb3Jpem9udGFsQ29ubmVjdG9yU3R5bGUiOnsiJGlkIjoiMjkwIiwiTGluZUNvbG9yIjp7IiRyZWYiOiI5OCJ9LCJMaW5lV2VpZ2h0IjoxLjAsIkxpbmVUeXBlIjowLCJQYXJlbnRTdHlsZSI6bnVsbH0sIlZlcnRpY2FsQ29ubmVjdG9yU3R5bGUiOnsiJGlkIjoiMjkx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5MiIsIk1hcmdpbiI6eyIkaWQiOiIyOTMiLCJUb3AiOjAsIkxlZnQiOjQsIlJpZ2h0Ijo0LCJCb3R0b20iOjB9LCJQYWRkaW5nIjp7IiRpZCI6IjI5NCIsIlRvcCI6MCwiTGVmdCI6MCwiUmlnaHQiOjAsIkJvdHRvbSI6MH0sIkJhY2tncm91bmQiOnsiJGlkIjoiMjk1IiwiQ29sb3IiOnsiJGlkIjoiMjk2IiwiQSI6MjU1LCJSIjo2OCwiRyI6MTE0LCJCIjoxOTZ9fSwiSXNWaXNpYmxlIjp0cnVlLCJXaWR0aCI6MC4wLCJIZWlnaHQiOjE2LjAsIkJvcmRlclN0eWxlIjp7IiRpZCI6IjI5NyIsIkxpbmVDb2xvciI6eyIkcmVmIjoiMTA5In0sIkxpbmVXZWlnaHQiOjAuMCwiTGluZVR5cGUiOjAsIlBhcmVudFN0eWxlIjpudWxsfSwiUGFyZW50U3R5bGUiOm51bGx9LCJUaXRsZVN0eWxlIjp7IiRpZCI6IjI5OCIsIkZvbnRTZXR0aW5ncyI6eyIkaWQiOiIyOTkiLCJGb250U2l6ZSI6MTEsIkZvbnROYW1lIjoiQ2FsaWJyaSIsIklzQm9sZCI6dHJ1ZSwiSXNJdGFsaWMiOmZhbHNlLCJJc1VuZGVybGluZWQiOmZhbHNlLCJQYXJlbnRTdHlsZSI6bnVsbH0sIkF1dG9TaXplIjowLCJGb3JlZ3JvdW5kIjp7IiRpZCI6IjMwMCIsIkNvbG9yIjp7IiRyZWYiOiIxMTQifX0sIk1heFdpZHRoIjo5NjAuMCwiTWF4SGVpZ2h0IjoiSW5maW5pdHkiLCJTbWFydEZvcmVncm91bmRJc0FjdGl2ZSI6ZmFsc2UsIkhvcml6b250YWxBbGlnbm1lbnQiOjEsIlZlcnRpY2FsQWxpZ25tZW50IjowLCJTbWFydEZvcmVncm91bmQiOm51bGwsIkJhY2tncm91bmRGaWxsVHlwZSI6MCwiTWFyZ2luIjp7IiRpZCI6IjMwMSIsIlRvcCI6MCwiTGVmdCI6MCwiUmlnaHQiOjAsIkJvdHRvbSI6MH0sIlBhZGRpbmciOnsiJGlkIjoiMzAyIiwiVG9wIjowLCJMZWZ0IjowLCJSaWdodCI6MCwiQm90dG9tIjowfSwiQmFja2dyb3VuZCI6eyIkcmVmIjoiMTE3In0sIklzVmlzaWJsZSI6dHJ1ZSwiV2lkdGgiOjAuMCwiSGVpZ2h0IjowLjAsIkJvcmRlclN0eWxlIjp7IiRpZCI6IjMwMyIsIkxpbmVDb2xvciI6bnVsbCwiTGluZVdlaWdodCI6MC4wLCJMaW5lVHlwZSI6MCwiUGFyZW50U3R5bGUiOm51bGx9LCJQYXJlbnRTdHlsZSI6bnVsbH0sIkRhdGVTdHlsZSI6eyIkaWQiOiIzMDQiLCJGb250U2V0dGluZ3MiOnsiJGlkIjoiMzA1IiwiRm9udFNpemUiOjEwLCJGb250TmFtZSI6IkNhbGlicmkiLCJJc0JvbGQiOmZhbHNlLCJJc0l0YWxpYyI6ZmFsc2UsIklzVW5kZXJsaW5lZCI6ZmFsc2UsIlBhcmVudFN0eWxlIjpudWxsfSwiQXV0b1NpemUiOjAsIkZvcmVncm91bmQiOnsiJGlkIjoiMzA2IiwiQ29sb3IiOnsiJHJlZiI6IjEyMSJ9fSwiTWF4V2lkdGgiOjIwMC4wLCJNYXhIZWlnaHQiOiJJbmZpbml0eSIsIlNtYXJ0Rm9yZWdyb3VuZElzQWN0aXZlIjpmYWxzZSwiSG9yaXpvbnRhbEFsaWdubWVudCI6MCwiVmVydGljYWxBbGlnbm1lbnQiOjAsIlNtYXJ0Rm9yZWdyb3VuZCI6bnVsbCwiQmFja2dyb3VuZEZpbGxUeXBlIjowLCJNYXJnaW4iOnsiJGlkIjoiMzA3IiwiVG9wIjowLCJMZWZ0IjowLCJSaWdodCI6MCwiQm90dG9tIjowfSwiUGFkZGluZyI6eyIkaWQiOiIzMDgiLCJUb3AiOjAsIkxlZnQiOjAsIlJpZ2h0IjowLCJCb3R0b20iOjB9LCJCYWNrZ3JvdW5kIjp7IiRyZWYiOiIxMjQifSwiSXNWaXNpYmxlIjp0cnVlLCJXaWR0aCI6MC4wLCJIZWlnaHQiOjAuMCwiQm9yZGVyU3R5bGUiOnsiJGlkIjoiMzA5IiwiTGluZUNvbG9yIjpudWxsLCJMaW5lV2VpZ2h0IjowLjAsIkxpbmVUeXBlIjowLCJQYXJlbnRTdHlsZSI6bnVsbH0sIlBhcmVudFN0eWxlIjpudWxsfSwiRGF0ZUZvcm1hdCI6eyIkaWQiOiIzMTA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MxMCJ9LCJJZCI6IjM1YTRjNTliLWFkNGItNGM4Yi04NDE1LTQzY2RhNTRlNjRmNCIsIkltcG9ydElkIjpudWxsLCJUaXRsZSI6IkFnZSAxNyAoU2FtcGxlZCBEaXN0cmljdHMgT25seSkgQXNzZXNzbWVudCBXaW5kb3ciLCJOb3RlIjpudWxsLCJIeXBlcmxpbmsiOm51bGwsIklzQ2hhbmdlZCI6ZmFsc2UsIklzTmV3IjpmYWxzZX1dLCJNc1Byb2plY3RJdGVtc1RyZWUiOnsiJGlkIjoiMzExIiwiUm9vdCI6eyJJbXBvcnRJZCI6bnVsbCwiSXNJbXBvcnRlZCI6ZmFsc2UsIkNoaWxkcmVuIjpbXX19LCJNZXRhZGF0YSI6eyIkaWQiOiIzMTIiLCJSZWNlbnRDb2xvcnNDb2xsZWN0aW9uIjoiW1wiI0ZGNDQ3MkM0XCIsXCIjRkZFRDdEMzFcIl0ifSwiU2V0dGluZ3MiOnsiJGlkIjoiMzEzIiwiSW1wYU9wdGlvbnMiOnsiJGlkIjoiMzE0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MTUiLCJVc2VUaW1lIjpmYWxzZSwiV29ya0RheVN0YXJ0IjoiMDA6MDA6MDAiLCJXb3JrRGF5RW5kIjoiMjM6NTk6MDAifSwiTGFzdFVzZWRUZW1wbGF0ZUlkIjoiOTVmYmYwZjctY2E2Yy00YmI5LWFlNzgtMWFhZjJjYTk2MGViIn0="/>
  <p:tag name="__MASTER" val="__part_0"/>
</p:tagLst>
</file>

<file path=ppt/tags/tag416.xml><?xml version="1.0" encoding="utf-8"?>
<p:tagLst xmlns:a="http://schemas.openxmlformats.org/drawingml/2006/main" xmlns:r="http://schemas.openxmlformats.org/officeDocument/2006/relationships" xmlns:p="http://schemas.openxmlformats.org/presentationml/2006/main">
  <p:tag name="OTLMARKERSHAPE" val="OTL"/>
</p:tagLst>
</file>

<file path=ppt/tags/tag417.xml><?xml version="1.0" encoding="utf-8"?>
<p:tagLst xmlns:a="http://schemas.openxmlformats.org/drawingml/2006/main" xmlns:r="http://schemas.openxmlformats.org/officeDocument/2006/relationships" xmlns:p="http://schemas.openxmlformats.org/presentationml/2006/main">
  <p:tag name="OTLMARKERSHAPE" val="OTL"/>
</p:tagLst>
</file>

<file path=ppt/tags/tag418.xml><?xml version="1.0" encoding="utf-8"?>
<p:tagLst xmlns:a="http://schemas.openxmlformats.org/drawingml/2006/main" xmlns:r="http://schemas.openxmlformats.org/officeDocument/2006/relationships" xmlns:p="http://schemas.openxmlformats.org/presentationml/2006/main">
  <p:tag name="OTLMARKERSHAPE" val="OTL"/>
</p:tagLst>
</file>

<file path=ppt/tags/tag419.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20.xml><?xml version="1.0" encoding="utf-8"?>
<p:tagLst xmlns:a="http://schemas.openxmlformats.org/drawingml/2006/main" xmlns:r="http://schemas.openxmlformats.org/officeDocument/2006/relationships" xmlns:p="http://schemas.openxmlformats.org/presentationml/2006/main">
  <p:tag name="OTLMARKERSHAPE" val="OTL"/>
</p:tagLst>
</file>

<file path=ppt/tags/tag421.xml><?xml version="1.0" encoding="utf-8"?>
<p:tagLst xmlns:a="http://schemas.openxmlformats.org/drawingml/2006/main" xmlns:r="http://schemas.openxmlformats.org/officeDocument/2006/relationships" xmlns:p="http://schemas.openxmlformats.org/presentationml/2006/main">
  <p:tag name="OTLMARKERSHAPE" val="OTL"/>
</p:tagLst>
</file>

<file path=ppt/tags/tag422.xml><?xml version="1.0" encoding="utf-8"?>
<p:tagLst xmlns:a="http://schemas.openxmlformats.org/drawingml/2006/main" xmlns:r="http://schemas.openxmlformats.org/officeDocument/2006/relationships" xmlns:p="http://schemas.openxmlformats.org/presentationml/2006/main">
  <p:tag name="OTLMARKERSHAPE" val="OTL"/>
</p:tagLst>
</file>

<file path=ppt/tags/tag423.xml><?xml version="1.0" encoding="utf-8"?>
<p:tagLst xmlns:a="http://schemas.openxmlformats.org/drawingml/2006/main" xmlns:r="http://schemas.openxmlformats.org/officeDocument/2006/relationships" xmlns:p="http://schemas.openxmlformats.org/presentationml/2006/main">
  <p:tag name="OTLMARKERSHAPE" val="OTL"/>
</p:tagLst>
</file>

<file path=ppt/tags/tag424.xml><?xml version="1.0" encoding="utf-8"?>
<p:tagLst xmlns:a="http://schemas.openxmlformats.org/drawingml/2006/main" xmlns:r="http://schemas.openxmlformats.org/officeDocument/2006/relationships" xmlns:p="http://schemas.openxmlformats.org/presentationml/2006/main">
  <p:tag name="OTLMARKERSHAPE" val="OTL"/>
</p:tagLst>
</file>

<file path=ppt/tags/tag425.xml><?xml version="1.0" encoding="utf-8"?>
<p:tagLst xmlns:a="http://schemas.openxmlformats.org/drawingml/2006/main" xmlns:r="http://schemas.openxmlformats.org/officeDocument/2006/relationships" xmlns:p="http://schemas.openxmlformats.org/presentationml/2006/main">
  <p:tag name="OTLMARKERSHAPE" val="OTL"/>
</p:tagLst>
</file>

<file path=ppt/tags/tag426.xml><?xml version="1.0" encoding="utf-8"?>
<p:tagLst xmlns:a="http://schemas.openxmlformats.org/drawingml/2006/main" xmlns:r="http://schemas.openxmlformats.org/officeDocument/2006/relationships" xmlns:p="http://schemas.openxmlformats.org/presentationml/2006/main">
  <p:tag name="OTLMARKERSHAPE" val="OTL"/>
</p:tagLst>
</file>

<file path=ppt/tags/tag427.xml><?xml version="1.0" encoding="utf-8"?>
<p:tagLst xmlns:a="http://schemas.openxmlformats.org/drawingml/2006/main" xmlns:r="http://schemas.openxmlformats.org/officeDocument/2006/relationships" xmlns:p="http://schemas.openxmlformats.org/presentationml/2006/main">
  <p:tag name="OTLMARKERSHAPE" val="OTL"/>
</p:tagLst>
</file>

<file path=ppt/tags/tag428.xml><?xml version="1.0" encoding="utf-8"?>
<p:tagLst xmlns:a="http://schemas.openxmlformats.org/drawingml/2006/main" xmlns:r="http://schemas.openxmlformats.org/officeDocument/2006/relationships" xmlns:p="http://schemas.openxmlformats.org/presentationml/2006/main">
  <p:tag name="OTLMARKERSHAPE" val="OTL"/>
</p:tagLst>
</file>

<file path=ppt/tags/tag429.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30.xml><?xml version="1.0" encoding="utf-8"?>
<p:tagLst xmlns:a="http://schemas.openxmlformats.org/drawingml/2006/main" xmlns:r="http://schemas.openxmlformats.org/officeDocument/2006/relationships" xmlns:p="http://schemas.openxmlformats.org/presentationml/2006/main">
  <p:tag name="OTLMARKERSHAPE" val="OTL"/>
</p:tagLst>
</file>

<file path=ppt/tags/tag431.xml><?xml version="1.0" encoding="utf-8"?>
<p:tagLst xmlns:a="http://schemas.openxmlformats.org/drawingml/2006/main" xmlns:r="http://schemas.openxmlformats.org/officeDocument/2006/relationships" xmlns:p="http://schemas.openxmlformats.org/presentationml/2006/main">
  <p:tag name="OTLMARKERSHAPE" val="OTL"/>
</p:tagLst>
</file>

<file path=ppt/tags/tag432.xml><?xml version="1.0" encoding="utf-8"?>
<p:tagLst xmlns:a="http://schemas.openxmlformats.org/drawingml/2006/main" xmlns:r="http://schemas.openxmlformats.org/officeDocument/2006/relationships" xmlns:p="http://schemas.openxmlformats.org/presentationml/2006/main">
  <p:tag name="OTLMARKERSHAPE" val="OTL"/>
</p:tagLst>
</file>

<file path=ppt/tags/tag433.xml><?xml version="1.0" encoding="utf-8"?>
<p:tagLst xmlns:a="http://schemas.openxmlformats.org/drawingml/2006/main" xmlns:r="http://schemas.openxmlformats.org/officeDocument/2006/relationships" xmlns:p="http://schemas.openxmlformats.org/presentationml/2006/main">
  <p:tag name="OTLMARKERSHAPE" val="OTL"/>
</p:tagLst>
</file>

<file path=ppt/tags/tag434.xml><?xml version="1.0" encoding="utf-8"?>
<p:tagLst xmlns:a="http://schemas.openxmlformats.org/drawingml/2006/main" xmlns:r="http://schemas.openxmlformats.org/officeDocument/2006/relationships" xmlns:p="http://schemas.openxmlformats.org/presentationml/2006/main">
  <p:tag name="OTLMARKERSHAPE" val="OTL"/>
</p:tagLst>
</file>

<file path=ppt/tags/tag435.xml><?xml version="1.0" encoding="utf-8"?>
<p:tagLst xmlns:a="http://schemas.openxmlformats.org/drawingml/2006/main" xmlns:r="http://schemas.openxmlformats.org/officeDocument/2006/relationships" xmlns:p="http://schemas.openxmlformats.org/presentationml/2006/main">
  <p:tag name="OTLMARKERSHAPE" val="OTL"/>
</p:tagLst>
</file>

<file path=ppt/tags/tag436.xml><?xml version="1.0" encoding="utf-8"?>
<p:tagLst xmlns:a="http://schemas.openxmlformats.org/drawingml/2006/main" xmlns:r="http://schemas.openxmlformats.org/officeDocument/2006/relationships" xmlns:p="http://schemas.openxmlformats.org/presentationml/2006/main">
  <p:tag name="OTLMARKERSHAPE" val="OTL"/>
</p:tagLst>
</file>

<file path=ppt/tags/tag437.xml><?xml version="1.0" encoding="utf-8"?>
<p:tagLst xmlns:a="http://schemas.openxmlformats.org/drawingml/2006/main" xmlns:r="http://schemas.openxmlformats.org/officeDocument/2006/relationships" xmlns:p="http://schemas.openxmlformats.org/presentationml/2006/main">
  <p:tag name="OTLMARKERSHAPE" val="OTL"/>
</p:tagLst>
</file>

<file path=ppt/tags/tag438.xml><?xml version="1.0" encoding="utf-8"?>
<p:tagLst xmlns:a="http://schemas.openxmlformats.org/drawingml/2006/main" xmlns:r="http://schemas.openxmlformats.org/officeDocument/2006/relationships" xmlns:p="http://schemas.openxmlformats.org/presentationml/2006/main">
  <p:tag name="OTLMARKERSHAPE" val="OTL"/>
</p:tagLst>
</file>

<file path=ppt/tags/tag439.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0.xml><?xml version="1.0" encoding="utf-8"?>
<p:tagLst xmlns:a="http://schemas.openxmlformats.org/drawingml/2006/main" xmlns:r="http://schemas.openxmlformats.org/officeDocument/2006/relationships" xmlns:p="http://schemas.openxmlformats.org/presentationml/2006/main">
  <p:tag name="OTLMARKERSHAPE" val="OTL"/>
</p:tagLst>
</file>

<file path=ppt/tags/tag441.xml><?xml version="1.0" encoding="utf-8"?>
<p:tagLst xmlns:a="http://schemas.openxmlformats.org/drawingml/2006/main" xmlns:r="http://schemas.openxmlformats.org/officeDocument/2006/relationships" xmlns:p="http://schemas.openxmlformats.org/presentationml/2006/main">
  <p:tag name="OTLMARKERSHAPE" val="OTL"/>
</p:tagLst>
</file>

<file path=ppt/tags/tag442.xml><?xml version="1.0" encoding="utf-8"?>
<p:tagLst xmlns:a="http://schemas.openxmlformats.org/drawingml/2006/main" xmlns:r="http://schemas.openxmlformats.org/officeDocument/2006/relationships" xmlns:p="http://schemas.openxmlformats.org/presentationml/2006/main">
  <p:tag name="OTLMARKERSHAPE" val="OTL"/>
</p:tagLst>
</file>

<file path=ppt/tags/tag4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5.xml><?xml version="1.0" encoding="utf-8"?>
<p:tagLst xmlns:a="http://schemas.openxmlformats.org/drawingml/2006/main" xmlns:r="http://schemas.openxmlformats.org/officeDocument/2006/relationships" xmlns:p="http://schemas.openxmlformats.org/presentationml/2006/main">
  <p:tag name="OTLMARKERSHAPE" val="OTL"/>
</p:tagLst>
</file>

<file path=ppt/tags/tag446.xml><?xml version="1.0" encoding="utf-8"?>
<p:tagLst xmlns:a="http://schemas.openxmlformats.org/drawingml/2006/main" xmlns:r="http://schemas.openxmlformats.org/officeDocument/2006/relationships" xmlns:p="http://schemas.openxmlformats.org/presentationml/2006/main">
  <p:tag name="OTLMARKERSHAPE" val="OTL"/>
</p:tagLst>
</file>

<file path=ppt/tags/tag447.xml><?xml version="1.0" encoding="utf-8"?>
<p:tagLst xmlns:a="http://schemas.openxmlformats.org/drawingml/2006/main" xmlns:r="http://schemas.openxmlformats.org/officeDocument/2006/relationships" xmlns:p="http://schemas.openxmlformats.org/presentationml/2006/main">
  <p:tag name="OTLMARKERSHAPE" val="OTL"/>
</p:tagLst>
</file>

<file path=ppt/tags/tag448.xml><?xml version="1.0" encoding="utf-8"?>
<p:tagLst xmlns:a="http://schemas.openxmlformats.org/drawingml/2006/main" xmlns:r="http://schemas.openxmlformats.org/officeDocument/2006/relationships" xmlns:p="http://schemas.openxmlformats.org/presentationml/2006/main">
  <p:tag name="OTLMARKERSHAPE" val="OTL"/>
</p:tagLst>
</file>

<file path=ppt/tags/tag449.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50.xml><?xml version="1.0" encoding="utf-8"?>
<p:tagLst xmlns:a="http://schemas.openxmlformats.org/drawingml/2006/main" xmlns:r="http://schemas.openxmlformats.org/officeDocument/2006/relationships" xmlns:p="http://schemas.openxmlformats.org/presentationml/2006/main">
  <p:tag name="OTLMARKERSHAPE" val="OTL"/>
</p:tagLst>
</file>

<file path=ppt/tags/tag451.xml><?xml version="1.0" encoding="utf-8"?>
<p:tagLst xmlns:a="http://schemas.openxmlformats.org/drawingml/2006/main" xmlns:r="http://schemas.openxmlformats.org/officeDocument/2006/relationships" xmlns:p="http://schemas.openxmlformats.org/presentationml/2006/main">
  <p:tag name="OTLMARKERSHAPE" val="OTL"/>
</p:tagLst>
</file>

<file path=ppt/tags/tag452.xml><?xml version="1.0" encoding="utf-8"?>
<p:tagLst xmlns:a="http://schemas.openxmlformats.org/drawingml/2006/main" xmlns:r="http://schemas.openxmlformats.org/officeDocument/2006/relationships" xmlns:p="http://schemas.openxmlformats.org/presentationml/2006/main">
  <p:tag name="OTLMARKERSHAPE" val="OTL"/>
</p:tagLst>
</file>

<file path=ppt/tags/tag453.xml><?xml version="1.0" encoding="utf-8"?>
<p:tagLst xmlns:a="http://schemas.openxmlformats.org/drawingml/2006/main" xmlns:r="http://schemas.openxmlformats.org/officeDocument/2006/relationships" xmlns:p="http://schemas.openxmlformats.org/presentationml/2006/main">
  <p:tag name="OTLMARKERSHAPE" val="OTL"/>
</p:tagLst>
</file>

<file path=ppt/tags/tag454.xml><?xml version="1.0" encoding="utf-8"?>
<p:tagLst xmlns:a="http://schemas.openxmlformats.org/drawingml/2006/main" xmlns:r="http://schemas.openxmlformats.org/officeDocument/2006/relationships" xmlns:p="http://schemas.openxmlformats.org/presentationml/2006/main">
  <p:tag name="OTLMARKERSHAPE" val="OTL"/>
</p:tagLst>
</file>

<file path=ppt/tags/tag455.xml><?xml version="1.0" encoding="utf-8"?>
<p:tagLst xmlns:a="http://schemas.openxmlformats.org/drawingml/2006/main" xmlns:r="http://schemas.openxmlformats.org/officeDocument/2006/relationships" xmlns:p="http://schemas.openxmlformats.org/presentationml/2006/main">
  <p:tag name="OTLMARKERSHAPE" val="OTL"/>
</p:tagLst>
</file>

<file path=ppt/tags/tag456.xml><?xml version="1.0" encoding="utf-8"?>
<p:tagLst xmlns:a="http://schemas.openxmlformats.org/drawingml/2006/main" xmlns:r="http://schemas.openxmlformats.org/officeDocument/2006/relationships" xmlns:p="http://schemas.openxmlformats.org/presentationml/2006/main">
  <p:tag name="OTLMARKERSHAPE" val="OTL"/>
</p:tagLst>
</file>

<file path=ppt/tags/tag457.xml><?xml version="1.0" encoding="utf-8"?>
<p:tagLst xmlns:a="http://schemas.openxmlformats.org/drawingml/2006/main" xmlns:r="http://schemas.openxmlformats.org/officeDocument/2006/relationships" xmlns:p="http://schemas.openxmlformats.org/presentationml/2006/main">
  <p:tag name="OTLMARKERSHAPE" val="OTL"/>
</p:tagLst>
</file>

<file path=ppt/tags/tag458.xml><?xml version="1.0" encoding="utf-8"?>
<p:tagLst xmlns:a="http://schemas.openxmlformats.org/drawingml/2006/main" xmlns:r="http://schemas.openxmlformats.org/officeDocument/2006/relationships" xmlns:p="http://schemas.openxmlformats.org/presentationml/2006/main">
  <p:tag name="OTLMARKERSHAPE" val="OTL"/>
</p:tagLst>
</file>

<file path=ppt/tags/tag459.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60.xml><?xml version="1.0" encoding="utf-8"?>
<p:tagLst xmlns:a="http://schemas.openxmlformats.org/drawingml/2006/main" xmlns:r="http://schemas.openxmlformats.org/officeDocument/2006/relationships" xmlns:p="http://schemas.openxmlformats.org/presentationml/2006/main">
  <p:tag name="OTLMARKERSHAPE" val="OTL"/>
</p:tagLst>
</file>

<file path=ppt/tags/tag461.xml><?xml version="1.0" encoding="utf-8"?>
<p:tagLst xmlns:a="http://schemas.openxmlformats.org/drawingml/2006/main" xmlns:r="http://schemas.openxmlformats.org/officeDocument/2006/relationships" xmlns:p="http://schemas.openxmlformats.org/presentationml/2006/main">
  <p:tag name="OTLMARKERSHAPE" val="OTL"/>
</p:tagLst>
</file>

<file path=ppt/tags/tag462.xml><?xml version="1.0" encoding="utf-8"?>
<p:tagLst xmlns:a="http://schemas.openxmlformats.org/drawingml/2006/main" xmlns:r="http://schemas.openxmlformats.org/officeDocument/2006/relationships" xmlns:p="http://schemas.openxmlformats.org/presentationml/2006/main">
  <p:tag name="OTLMARKERSHAPE" val="OTL"/>
</p:tagLst>
</file>

<file path=ppt/tags/tag463.xml><?xml version="1.0" encoding="utf-8"?>
<p:tagLst xmlns:a="http://schemas.openxmlformats.org/drawingml/2006/main" xmlns:r="http://schemas.openxmlformats.org/officeDocument/2006/relationships" xmlns:p="http://schemas.openxmlformats.org/presentationml/2006/main">
  <p:tag name="OTLMARKERSHAPE" val="OTL"/>
</p:tagLst>
</file>

<file path=ppt/tags/tag464.xml><?xml version="1.0" encoding="utf-8"?>
<p:tagLst xmlns:a="http://schemas.openxmlformats.org/drawingml/2006/main" xmlns:r="http://schemas.openxmlformats.org/officeDocument/2006/relationships" xmlns:p="http://schemas.openxmlformats.org/presentationml/2006/main">
  <p:tag name="OTLMARKERSHAPE" val="OTL"/>
</p:tagLst>
</file>

<file path=ppt/tags/tag465.xml><?xml version="1.0" encoding="utf-8"?>
<p:tagLst xmlns:a="http://schemas.openxmlformats.org/drawingml/2006/main" xmlns:r="http://schemas.openxmlformats.org/officeDocument/2006/relationships" xmlns:p="http://schemas.openxmlformats.org/presentationml/2006/main">
  <p:tag name="OTLMARKERSHAPE" val="OTL"/>
</p:tagLst>
</file>

<file path=ppt/tags/tag466.xml><?xml version="1.0" encoding="utf-8"?>
<p:tagLst xmlns:a="http://schemas.openxmlformats.org/drawingml/2006/main" xmlns:r="http://schemas.openxmlformats.org/officeDocument/2006/relationships" xmlns:p="http://schemas.openxmlformats.org/presentationml/2006/main">
  <p:tag name="OTLMARKERSHAPE" val="OTL"/>
</p:tagLst>
</file>

<file path=ppt/tags/tag467.xml><?xml version="1.0" encoding="utf-8"?>
<p:tagLst xmlns:a="http://schemas.openxmlformats.org/drawingml/2006/main" xmlns:r="http://schemas.openxmlformats.org/officeDocument/2006/relationships" xmlns:p="http://schemas.openxmlformats.org/presentationml/2006/main">
  <p:tag name="OTLMARKERSHAPE" val="OTL"/>
</p:tagLst>
</file>

<file path=ppt/tags/tag468.xml><?xml version="1.0" encoding="utf-8"?>
<p:tagLst xmlns:a="http://schemas.openxmlformats.org/drawingml/2006/main" xmlns:r="http://schemas.openxmlformats.org/officeDocument/2006/relationships" xmlns:p="http://schemas.openxmlformats.org/presentationml/2006/main">
  <p:tag name="OTLMARKERSHAPE" val="OTL"/>
</p:tagLst>
</file>

<file path=ppt/tags/tag469.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70.xml><?xml version="1.0" encoding="utf-8"?>
<p:tagLst xmlns:a="http://schemas.openxmlformats.org/drawingml/2006/main" xmlns:r="http://schemas.openxmlformats.org/officeDocument/2006/relationships" xmlns:p="http://schemas.openxmlformats.org/presentationml/2006/main">
  <p:tag name="OTLMARKERSHAPE" val="OTL"/>
</p:tagLst>
</file>

<file path=ppt/tags/tag471.xml><?xml version="1.0" encoding="utf-8"?>
<p:tagLst xmlns:a="http://schemas.openxmlformats.org/drawingml/2006/main" xmlns:r="http://schemas.openxmlformats.org/officeDocument/2006/relationships" xmlns:p="http://schemas.openxmlformats.org/presentationml/2006/main">
  <p:tag name="OTLMARKERSHAPE" val="OTL"/>
</p:tagLst>
</file>

<file path=ppt/tags/tag472.xml><?xml version="1.0" encoding="utf-8"?>
<p:tagLst xmlns:a="http://schemas.openxmlformats.org/drawingml/2006/main" xmlns:r="http://schemas.openxmlformats.org/officeDocument/2006/relationships" xmlns:p="http://schemas.openxmlformats.org/presentationml/2006/main">
  <p:tag name="OTLMARKERSHAPE" val="OTL"/>
</p:tagLst>
</file>

<file path=ppt/tags/tag473.xml><?xml version="1.0" encoding="utf-8"?>
<p:tagLst xmlns:a="http://schemas.openxmlformats.org/drawingml/2006/main" xmlns:r="http://schemas.openxmlformats.org/officeDocument/2006/relationships" xmlns:p="http://schemas.openxmlformats.org/presentationml/2006/main">
  <p:tag name="OTLMARKERSHAPE" val="OTL"/>
</p:tagLst>
</file>

<file path=ppt/tags/tag474.xml><?xml version="1.0" encoding="utf-8"?>
<p:tagLst xmlns:a="http://schemas.openxmlformats.org/drawingml/2006/main" xmlns:r="http://schemas.openxmlformats.org/officeDocument/2006/relationships" xmlns:p="http://schemas.openxmlformats.org/presentationml/2006/main">
  <p:tag name="OTLMARKERSHAPE" val="OTL"/>
</p:tagLst>
</file>

<file path=ppt/tags/tag475.xml><?xml version="1.0" encoding="utf-8"?>
<p:tagLst xmlns:a="http://schemas.openxmlformats.org/drawingml/2006/main" xmlns:r="http://schemas.openxmlformats.org/officeDocument/2006/relationships" xmlns:p="http://schemas.openxmlformats.org/presentationml/2006/main">
  <p:tag name="OTLMARKERSHAPE" val="OTL"/>
</p:tagLst>
</file>

<file path=ppt/tags/tag476.xml><?xml version="1.0" encoding="utf-8"?>
<p:tagLst xmlns:a="http://schemas.openxmlformats.org/drawingml/2006/main" xmlns:r="http://schemas.openxmlformats.org/officeDocument/2006/relationships" xmlns:p="http://schemas.openxmlformats.org/presentationml/2006/main">
  <p:tag name="OTLMARKERSHAPE" val="OTL"/>
</p:tagLst>
</file>

<file path=ppt/tags/tag477.xml><?xml version="1.0" encoding="utf-8"?>
<p:tagLst xmlns:a="http://schemas.openxmlformats.org/drawingml/2006/main" xmlns:r="http://schemas.openxmlformats.org/officeDocument/2006/relationships" xmlns:p="http://schemas.openxmlformats.org/presentationml/2006/main">
  <p:tag name="OTLMARKERSHAPE" val="OTL"/>
</p:tagLst>
</file>

<file path=ppt/tags/tag478.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2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dHJ1ZX0sIlNjYWxlIjp7IiRpZCI6IjEyNyIsIlN0YXJ0RGF0ZSI6IjAwMDEtMDEtMDFUMDA6MDA6MDAiLCJFbmREYXRlIjoiMjAyMC0wNS0yMlQyMzo1OTowMCIsIkZvcm1hdCI6Ik1NTSIsIlR5cGUiOjIsIkF1dG9EYXRlUmFuZ2UiOnRydWUsIldvcmtpbmdEYXlzIjoxMjcsIlRvZGF5TWFya2VyVGV4dCI6IlRvZGF5IiwiQXV0b1NjYWxlVHlwZSI6dHJ1ZX0sIk1pbGVzdG9uZXMiOlt7IiRpZCI6IjEyOCIsIkRhdGUiOiIyMDIwLTAxLTA2VDAwOjAwOjAwWiIsIlN0eWxlIjp7IiRpZCI6IjEyOSIsIlNoYXBlIjoyLCJDb25uZWN0b3JNYXJnaW4iOnsiJGlkIjoiMTMwIiwiVG9wIjowLCJMZWZ0IjoyLCJSaWdodCI6MiwiQm90dG9tIjowfSwiQ29ubmVjdG9yU3R5bGUiOnsiJGlkIjoiMTMxIiwiTGluZUNvbG9yIjp7IiRpZCI6IjEzMiIsIiR0eXBlIjoiTkxSRS5Db21tb24uRG9tLlNvbGlkQ29sb3JCcnVzaCwgTkxSRS5Db21tb24iLCJDb2xvciI6eyIkaWQiOiIxMzMiLCJBIjoxMjcsIlIiOjMxLCJHIjo3MywiQiI6MTI2fX0sIkxpbmVXZWlnaHQiOjEuMCwiTGluZVR5cGUiOjAsIlBhcmVudFN0eWxlIjpudWxsfSwiSXNCZWxvd1RpbWViYW5kIjpmYWxzZSwiSGlkZURhdGUiOmZhbHNlLCJTaGFwZVNpemUiOjEsIlNwYWNpbmciOjIuMCwiUGFkZGluZyI6eyIkaWQiOiIxMzQiLCJUb3AiOjcsIkxlZnQiOjMsIlJpZ2h0IjowLCJCb3R0b20iOjJ9LCJTaGFwZVN0eWxlIjp7IiRpZCI6IjEzNSIsIk1hcmdpbiI6eyIkaWQiOiIxMzYiLCJUb3AiOjAsIkxlZnQiOjAsIlJpZ2h0IjowLCJCb3R0b20iOjB9LCJQYWRkaW5nIjp7IiRpZCI6IjEzNyIsIlRvcCI6MCwiTGVmdCI6MCwiUmlnaHQiOjAsIkJvdHRvbSI6MH0sIkJhY2tncm91bmQiOnsiJGlkIjoiMTM4IiwiQ29sb3IiOnsiJGlkIjoiMTM5IiwiQSI6MjU1LCJSIjoxMTIsIkciOjE3MywiQiI6NzF9fSwiSXNWaXNpYmxlIjp0cnVlLCJXaWR0aCI6MTguMCwiSGVpZ2h0IjoyMC4wLCJCb3JkZXJTdHlsZSI6eyIkaWQiOiIxNDAiLCJMaW5lQ29sb3IiOnsiJHJlZiI6IjY1In0sIkxpbmVXZWlnaHQiOjAuMCwiTGluZVR5cGUiOjAsIlBhcmVudFN0eWxlIjpudWxsfSwiUGFyZW50U3R5bGUiOm51bGx9LCJUaXRsZVN0eWxlIjp7IiRpZCI6IjE0MSIsIkZvbnRTZXR0aW5ncyI6eyIkaWQiOiIxNDIiLCJGb250U2l6ZSI6MTEsIkZvbnROYW1lIjoiQ2FsaWJyaSIsIklzQm9sZCI6dHJ1ZSwiSXNJdGFsaWMiOmZhbHNlLCJJc1VuZGVybGluZWQiOmZhbHNlLCJQYXJlbnRTdHlsZSI6bnVsbH0sIkF1dG9TaXplIjowLCJGb3JlZ3JvdW5kIjp7IiRpZCI6IjE0MyIsIkNvbG9yIjp7IiRyZWYiOiI3MCJ9fSwiTWF4V2lkdGgiOjIwMC4wLCJNYXhIZWlnaHQiOiJJbmZpbml0eSIsIlNtYXJ0Rm9yZWdyb3VuZElzQWN0aXZlIjpmYWxzZSwiSG9yaXpvbnRhbEFsaWdubWVudCI6MCwiVmVydGljYWxBbGlnbm1lbnQiOjAsIlNtYXJ0Rm9yZWdyb3VuZCI6bnVsbCwiQmFja2dyb3VuZEZpbGxUeXBlIjowLCJNYXJnaW4iOnsiJGlkIjoiMTQ0IiwiVG9wIjowLCJMZWZ0IjowLCJSaWdodCI6MCwiQm90dG9tIjowfSwiUGFkZGluZyI6eyIkaWQiOiIxNDUiLCJUb3AiOjAsIkxlZnQiOjAsIlJpZ2h0IjowLCJCb3R0b20iOjB9LCJCYWNrZ3JvdW5kIjp7IiRyZWYiOiI3MyJ9LCJJc1Zpc2libGUiOnRydWUsIldpZHRoIjowLjAsIkhlaWdodCI6MC4wLCJCb3JkZXJTdHlsZSI6eyIkaWQiOiIxNDYiLCJMaW5lQ29sb3IiOm51bGwsIkxpbmVXZWlnaHQiOjAuMCwiTGluZVR5cGUiOjAsIlBhcmVudFN0eWxlIjpudWxsfSwiUGFyZW50U3R5bGUiOm51bGx9LCJEYXRlU3R5bGUiOnsiJGlkIjoiMTQ3IiwiRm9udFNldHRpbmdzIjp7IiRpZCI6IjE0OCIsIkZvbnRTaXplIjoxMCwiRm9udE5hbWUiOiJDYWxpYnJpIiwiSXNCb2xkIjpmYWxzZSwiSXNJdGFsaWMiOmZhbHNlLCJJc1VuZGVybGluZWQiOmZhbHNlLCJQYXJlbnRTdHlsZSI6bnVsbH0sIkF1dG9TaXplIjowLCJGb3JlZ3JvdW5kIjp7IiRpZCI6IjE0OSIsIkNvbG9yIjp7IiRyZWYiOiI3NyJ9fSwiTWF4V2lkdGgiOjIwMC4wLCJNYXhIZWlnaHQiOiJJbmZpbml0eSIsIlNtYXJ0Rm9yZWdyb3VuZElzQWN0aXZlIjpmYWxzZSwiSG9yaXpvbnRhbEFsaWdubWVudCI6MCwiVmVydGljYWxBbGlnbm1lbnQiOjAsIlNtYXJ0Rm9yZWdyb3VuZCI6bnVsbCwiQmFja2dyb3VuZEZpbGxUeXBlIjowLCJNYXJnaW4iOnsiJGlkIjoiMTUwIiwiVG9wIjowLCJMZWZ0IjowLCJSaWdodCI6MCwiQm90dG9tIjowfSwiUGFkZGluZyI6eyIkaWQiOiIxNTEiLCJUb3AiOjAsIkxlZnQiOjAsIlJpZ2h0IjowLCJCb3R0b20iOjB9LCJCYWNrZ3JvdW5kIjp7IiRyZWYiOiI4MCJ9LCJJc1Zpc2libGUiOnRydWUsIldpZHRoIjowLjAsIkhlaWdodCI6MC4wLCJCb3JkZXJTdHlsZSI6eyIkaWQiOiIxNTIiLCJMaW5lQ29sb3IiOm51bGwsIkxpbmVXZWlnaHQiOjAuMCwiTGluZVR5cGUiOjAsIlBhcmVudFN0eWxlIjpudWxsfSwiUGFyZW50U3R5bGUiOm51bGx9LCJEYXRlRm9ybWF0Ijp7IiRpZCI6IjE1M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QZXJjZW50YWdlQ29tcGxldGUiOm51bGwsIlBvc2l0aW9uIjp7IlJhdGlvIjowLjAsIklzQ3VzdG9tIjpmYWxzZX0sIkRhdGVGb3JtYXQiOnsiJHJlZiI6IjE1MyJ9LCJJZCI6ImUwM2JkYzhiLTQyMzctNGQ4Ni04YzZlLTA1Nzc0OTNiMGRkZiIsIkltcG9ydElkIjpudWxsLCJUaXRsZSI6Ik1hdGVyaWFscyBBcnJpdmFsIiwiTm90ZSI6bnVsbCwiSHlwZXJsaW5rIjpudWxsLCJJc0NoYW5nZWQiOmZhbHNlLCJJc05ldyI6ZmFsc2V9LHsiJGlkIjoiMTU0IiwiRGF0ZSI6IjIwMjAtMDMtMTNUMDA6MDA6MDBaIiwiU3R5bGUiOnsiJGlkIjoiMTU1IiwiU2hhcGUiOjIsIkNvbm5lY3Rvck1hcmdpbiI6eyIkaWQiOiIxNTYiLCJUb3AiOjAsIkxlZnQiOjIsIlJpZ2h0IjoyLCJCb3R0b20iOjB9LCJDb25uZWN0b3JTdHlsZSI6eyIkaWQiOiIxNTciLCJMaW5lQ29sb3IiOnsiJGlkIjoiMTU4IiwiJHR5cGUiOiJOTFJFLkNvbW1vbi5Eb20uU29saWRDb2xvckJydXNoLCBOTFJFLkNvbW1vbiIsIkNvbG9yIjp7IiRpZCI6IjE1OSIsIkEiOjEyNywiUiI6MzEsIkciOjczLCJCIjoxMjZ9fSwiTGluZVdlaWdodCI6MS4wLCJMaW5lVHlwZSI6MCwiUGFyZW50U3R5bGUiOm51bGx9LCJJc0JlbG93VGltZWJhbmQiOmZhbHNlLCJIaWRlRGF0ZSI6ZmFsc2UsIlNoYXBlU2l6ZSI6MSwiU3BhY2luZyI6Mi4wLCJQYWRkaW5nIjp7IiRpZCI6IjE2MCIsIlRvcCI6NywiTGVmdCI6MywiUmlnaHQiOjAsIkJvdHRvbSI6Mn0sIlNoYXBlU3R5bGUiOnsiJGlkIjoiMTYxIiwiTWFyZ2luIjp7IiRpZCI6IjE2MiIsIlRvcCI6MCwiTGVmdCI6MCwiUmlnaHQiOjAsIkJvdHRvbSI6MH0sIlBhZGRpbmciOnsiJGlkIjoiMTYzIiwiVG9wIjowLCJMZWZ0IjowLCJSaWdodCI6MCwiQm90dG9tIjowfSwiQmFja2dyb3VuZCI6eyIkaWQiOiIxNjQiLCJDb2xvciI6eyIkaWQiOiIxNjUiLCJBIjoyNTUsIlIiOjExMiwiRyI6MTczLCJCIjo3MX19LCJJc1Zpc2libGUiOnRydWUsIldpZHRoIjoxOC4wLCJIZWlnaHQiOjIwLjAsIkJvcmRlclN0eWxlIjp7IiRpZCI6IjE2NiIsIkxpbmVDb2xvciI6eyIkcmVmIjoiNjUifSwiTGluZVdlaWdodCI6MC4wLCJMaW5lVHlwZSI6MCwiUGFyZW50U3R5bGUiOm51bGx9LCJQYXJlbnRTdHlsZSI6bnVsbH0sIlRpdGxlU3R5bGUiOnsiJGlkIjoiMTY3IiwiRm9udFNldHRpbmdzIjp7IiRpZCI6IjE2OCIsIkZvbnRTaXplIjoxMSwiRm9udE5hbWUiOiJDYWxpYnJpIiwiSXNCb2xkIjp0cnVlLCJJc0l0YWxpYyI6ZmFsc2UsIklzVW5kZXJsaW5lZCI6ZmFsc2UsIlBhcmVudFN0eWxlIjpudWxsfSwiQXV0b1NpemUiOjAsIkZvcmVncm91bmQiOnsiJGlkIjoiMTY5IiwiQ29sb3IiOnsiJHJlZiI6IjcwIn19LCJNYXhXaWR0aCI6MjAwLjAsIk1heEhlaWdodCI6IkluZmluaXR5IiwiU21hcnRGb3JlZ3JvdW5kSXNBY3RpdmUiOmZhbHNlLCJIb3Jpem9udGFsQWxpZ25tZW50IjowLCJWZXJ0aWNhbEFsaWdubWVudCI6MCwiU21hcnRGb3JlZ3JvdW5kIjpudWxsLCJCYWNrZ3JvdW5kRmlsbFR5cGUiOjAsIk1hcmdpbiI6eyIkaWQiOiIxNzAiLCJUb3AiOjAsIkxlZnQiOjAsIlJpZ2h0IjowLCJCb3R0b20iOjB9LCJQYWRkaW5nIjp7IiRpZCI6IjE3MSIsIlRvcCI6MCwiTGVmdCI6MCwiUmlnaHQiOjAsIkJvdHRvbSI6MH0sIkJhY2tncm91bmQiOnsiJHJlZiI6IjczIn0sIklzVmlzaWJsZSI6dHJ1ZSwiV2lkdGgiOjAuMCwiSGVpZ2h0IjowLjAsIkJvcmRlclN0eWxlIjp7IiRpZCI6IjE3MiIsIkxpbmVDb2xvciI6bnVsbCwiTGluZVdlaWdodCI6MC4wLCJMaW5lVHlwZSI6MCwiUGFyZW50U3R5bGUiOm51bGx9LCJQYXJlbnRTdHlsZSI6bnVsbH0sIkRhdGVTdHlsZSI6eyIkaWQiOiIxNzMiLCJGb250U2V0dGluZ3MiOnsiJGlkIjoiMTc0IiwiRm9udFNpemUiOjEwLCJGb250TmFtZSI6IkNhbGlicmkiLCJJc0JvbGQiOmZhbHNlLCJJc0l0YWxpYyI6ZmFsc2UsIklzVW5kZXJsaW5lZCI6ZmFsc2UsIlBhcmVudFN0eWxlIjpudWxsfSwiQXV0b1NpemUiOjAsIkZvcmVncm91bmQiOnsiJGlkIjoiMTc1IiwiQ29sb3IiOnsiJHJlZiI6Ijc3In19LCJNYXhXaWR0aCI6MjAwLjAsIk1heEhlaWdodCI6IkluZmluaXR5IiwiU21hcnRGb3JlZ3JvdW5kSXNBY3RpdmUiOmZhbHNlLCJIb3Jpem9udGFsQWxpZ25tZW50IjowLCJWZXJ0aWNhbEFsaWdubWVudCI6MCwiU21hcnRGb3JlZ3JvdW5kIjpudWxsLCJCYWNrZ3JvdW5kRmlsbFR5cGUiOjAsIk1hcmdpbiI6eyIkaWQiOiIxNzYiLCJUb3AiOjAsIkxlZnQiOjAsIlJpZ2h0IjowLCJCb3R0b20iOjB9LCJQYWRkaW5nIjp7IiRpZCI6IjE3NyIsIlRvcCI6MCwiTGVmdCI6MCwiUmlnaHQiOjAsIkJvdHRvbSI6MH0sIkJhY2tncm91bmQiOnsiJHJlZiI6IjgwIn0sIklzVmlzaWJsZSI6dHJ1ZSwiV2lkdGgiOjAuMCwiSGVpZ2h0IjowLjAsIkJvcmRlclN0eWxlIjp7IiRpZCI6IjE3OCIsIkxpbmVDb2xvciI6bnVsbCwiTGluZVdlaWdodCI6MC4wLCJMaW5lVHlwZSI6MCwiUGFyZW50U3R5bGUiOm51bGx9LCJQYXJlbnRTdHlsZSI6bnVsbH0sIkRhdGVGb3JtYXQiOnsiJGlkIjoiMTc5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BlcmNlbnRhZ2VDb21wbGV0ZSI6bnVsbCwiUG9zaXRpb24iOnsiUmF0aW8iOjAuMCwiSXNDdXN0b20iOmZhbHNlfSwiRGF0ZUZvcm1hdCI6eyIkcmVmIjoiMTc5In0sIklkIjoiYTI0MGMwZjItZmQ4Zi00ZGI4LWJhMjMtMDFkM2NjN2Q2NDQ3IiwiSW1wb3J0SWQiOm51bGwsIlRpdGxlIjoiUmV0dXJuIE1hdGVyaWFscyB0byBEUkMiLCJOb3RlIjpudWxsLCJIeXBlcmxpbmsiOm51bGwsIklzQ2hhbmdlZCI6ZmFsc2UsIklzTmV3IjpmYWxzZX0seyIkaWQiOiIxODAiLCJEYXRlIjoiMjAyMC0wNS0wN1QwMDowMDowMFoiLCJTdHlsZSI6eyIkaWQiOiIxODEiLCJTaGFwZSI6MiwiQ29ubmVjdG9yTWFyZ2luIjp7IiRpZCI6IjE4MiIsIlRvcCI6MCwiTGVmdCI6MiwiUmlnaHQiOjIsIkJvdHRvbSI6MH0sIkNvbm5lY3RvclN0eWxlIjp7IiRpZCI6IjE4MyIsIkxpbmVDb2xvciI6eyIkaWQiOiIxODQiLCIkdHlwZSI6Ik5MUkUuQ29tbW9uLkRvbS5Tb2xpZENvbG9yQnJ1c2gsIE5MUkUuQ29tbW9uIiwiQ29sb3IiOnsiJGlkIjoiMTg1IiwiQSI6MTI3LCJSIjozMSwiRyI6NzMsIkIiOjEyNn19LCJMaW5lV2VpZ2h0IjoxLjAsIkxpbmVUeXBlIjowLCJQYXJlbnRTdHlsZSI6bnVsbH0sIklzQmVsb3dUaW1lYmFuZCI6ZmFsc2UsIkhpZGVEYXRlIjpmYWxzZSwiU2hhcGVTaXplIjox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TEyLCJHIjoxNzMsIkIiOjcxfX0sIklzVmlzaWJsZSI6dHJ1ZSwiV2lkdGgiOjE4LjAsIkhlaWdodCI6MjAuMCwiQm9yZGVyU3R5bGUiOnsiJGlkIjoiMTkyIiwiTGluZUNvbG9yIjp7IiRyZWYiOiI2NSJ9LCJMaW5lV2VpZ2h0IjowLjAsIkxpbmVUeXBlIjowLCJQYXJlbnRTdHlsZSI6bnVsbH0sIlBhcmVudFN0eWxlIjpudWxsfSwiVGl0bGVTdHlsZSI6eyIkaWQiOiIxOTMiLCJGb250U2V0dGluZ3MiOnsiJGlkIjoiMTk0IiwiRm9udFNpemUiOjExLCJGb250TmFtZSI6IkNhbGlicmkiLCJJc0JvbGQiOnRydWUsIklzSXRhbGljIjpmYWxzZSwiSXNVbmRlcmxpbmVkIjpmYWxzZSwiUGFyZW50U3R5bGUiOm51bGx9LCJBdXRvU2l6ZSI6MCwiRm9yZWdyb3VuZCI6eyIkaWQiOiIxOTUiLCJDb2xvciI6eyIkcmVmIjoiNzAifX0sIk1heFdpZHRoIjoyMDAuMCwiTWF4SGVpZ2h0IjoiSW5maW5pdHkiLCJTbWFydEZvcmVncm91bmRJc0FjdGl2ZSI6ZmFsc2UsIkhvcml6b250YWxBbGlnbm1lbnQiOjAsIlZlcnRpY2FsQWxpZ25tZW50IjowLCJTbWFydEZvcmVncm91bmQiOm51bGwsIkJhY2tncm91bmRGaWxsVHlwZSI6MCwiTWFyZ2luIjp7IiRpZCI6IjE5NiIsIlRvcCI6MCwiTGVmdCI6MCwiUmlnaHQiOjAsIkJvdHRvbSI6MH0sIlBhZGRpbmciOnsiJGlkIjoiMTk3IiwiVG9wIjowLCJMZWZ0IjowLCJSaWdodCI6MCwiQm90dG9tIjowfSwiQmFja2dyb3VuZCI6eyIkcmVmIjoiNzMifSwiSXNWaXNpYmxlIjp0cnVlLCJXaWR0aCI6MC4wLCJIZWlnaHQiOjAuMCwiQm9yZGVyU3R5bGUiOnsiJGlkIjoiMTk4IiwiTGluZUNvbG9yIjpudWxsLCJMaW5lV2VpZ2h0IjowLjAsIkxpbmVUeXBlIjowLCJQYXJlbnRTdHlsZSI6bnVsbH0sIlBhcmVudFN0eWxlIjpudWxsfSwiRGF0ZVN0eWxlIjp7IiRpZCI6IjE5OSIsIkZvbnRTZXR0aW5ncyI6eyIkaWQiOiIyMDAiLCJGb250U2l6ZSI6MTAsIkZvbnROYW1lIjoiQ2FsaWJyaSIsIklzQm9sZCI6ZmFsc2UsIklzSXRhbGljIjpmYWxzZSwiSXNVbmRlcmxpbmVkIjpmYWxzZSwiUGFyZW50U3R5bGUiOm51bGx9LCJBdXRvU2l6ZSI6MCwiRm9yZWdyb3VuZCI6eyIkaWQiOiIyMDEiLCJDb2xvciI6eyIkcmVmIjoiNzcifX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ywiUGVyY2VudGFnZUNvbXBsZXRlIjpudWxsLCJQb3NpdGlvbiI6eyJSYXRpbyI6MC4wLCJJc0N1c3RvbSI6ZmFsc2V9LCJEYXRlRm9ybWF0Ijp7IiRyZWYiOiIyMDUifSwiSWQiOiI2MDVhMGE4NC1iZGM2LTQ5ZDgtODUzNy0yNWY5ZTk4MDgwNzYiLCJJbXBvcnRJZCI6bnVsbCwiVGl0bGUiOiJTY29yZSBSZXBvcnRzIEF2YWlsYWJsZSAoT25saW5lKSIsIk5vdGUiOm51bGwsIkh5cGVybGluayI6bnVsbCwiSXNDaGFuZ2VkIjpmYWxzZSwiSXNOZXciOmZhbHNlfSx7IiRpZCI6IjIwNiIsIkRhdGUiOiIyMDIwLTA1LTE1VDIzOjU5OjAwWiIsIlN0eWxlIjp7IiRpZCI6IjIwNyIsIlNoYXBlIjoyLCJDb25uZWN0b3JNYXJnaW4iOnsiJGlkIjoiMjA4IiwiVG9wIjowLCJMZWZ0IjoyLCJSaWdodCI6MiwiQm90dG9tIjowfSwiQ29ubmVjdG9yU3R5bGUiOnsiJGlkIjoiMjA5IiwiTGluZUNvbG9yIjp7IiRpZCI6IjIxMCIsIiR0eXBlIjoiTkxSRS5Db21tb24uRG9tLlNvbGlkQ29sb3JCcnVzaCwgTkxSRS5Db21tb24iLCJDb2xvciI6eyIkaWQiOiIyMTEiLCJBIjoxMjcsIlIiOjMxLCJHIjo3MywiQiI6MTI2fX0sIkxpbmVXZWlnaHQiOjEuMCwiTGluZVR5cGUiOjAsIlBhcmVudFN0eWxlIjpudWxsfSwiSXNCZWxvd1RpbWViYW5kIjpmYWxzZSwiSGlkZURhdGUiOmZhbHNlLCJTaGFwZVNpemUiOjEsIlNwYWNpbmciOjIuMCwiUGFkZGluZyI6eyIkaWQiOiIyMTIiLCJUb3AiOjcsIkxlZnQiOjMsIlJpZ2h0IjowLCJCb3R0b20iOjJ9LCJTaGFwZVN0eWxlIjp7IiRpZCI6IjIxMyIsIk1hcmdpbiI6eyIkaWQiOiIyMTQiLCJUb3AiOjAsIkxlZnQiOjAsIlJpZ2h0IjowLCJCb3R0b20iOjB9LCJQYWRkaW5nIjp7IiRpZCI6IjIxNSIsIlRvcCI6MCwiTGVmdCI6MCwiUmlnaHQiOjAsIkJvdHRvbSI6MH0sIkJhY2tncm91bmQiOnsiJGlkIjoiMjE2IiwiQ29sb3IiOnsiJGlkIjoiMjE3IiwiQSI6MjU1LCJSIjoxMTIsIkciOjE3MywiQiI6NzF9fSwiSXNWaXNpYmxlIjp0cnVlLCJXaWR0aCI6MTguMCwiSGVpZ2h0IjoyMC4wLCJCb3JkZXJTdHlsZSI6eyIkaWQiOiIyMTgiLCJMaW5lQ29sb3IiOnsiJHJlZiI6IjY1In0sIkxpbmVXZWlnaHQiOjAuMCwiTGluZVR5cGUiOjAsIlBhcmVudFN0eWxlIjpudWxsfSwiUGFyZW50U3R5bGUiOm51bGx9LCJUaXRsZVN0eWxlIjp7IiRpZCI6IjIxOSIsIkZvbnRTZXR0aW5ncyI6eyIkaWQiOiIyMjAiLCJGb250U2l6ZSI6MTEsIkZvbnROYW1lIjoiQ2FsaWJyaSIsIklzQm9sZCI6dHJ1ZSwiSXNJdGFsaWMiOmZhbHNlLCJJc1VuZGVybGluZWQiOmZhbHNlLCJQYXJlbnRTdHlsZSI6bnVsbH0sIkF1dG9TaXplIjowLCJGb3JlZ3JvdW5kIjp7IiRpZCI6IjIyMSIsIkNvbG9yIjp7IiRyZWYiOiI3MCJ9fSwiTWF4V2lkdGgiOjIwMC4wLCJNYXhIZWlnaHQiOiJJbmZpbml0eSIsIlNtYXJ0Rm9yZWdyb3VuZElzQWN0aXZlIjpmYWxzZSwiSG9yaXpvbnRhbEFsaWdubWVudCI6MCwiVmVydGljYWxBbGlnbm1lbnQiOjAsIlNtYXJ0Rm9yZWdyb3VuZCI6bnVsbCwiQmFja2dyb3VuZEZpbGxUeXBlIjowLCJNYXJnaW4iOnsiJGlkIjoiMjIyIiwiVG9wIjowLCJMZWZ0IjowLCJSaWdodCI6MCwiQm90dG9tIjowfSwiUGFkZGluZyI6eyIkaWQiOiIyMjMiLCJUb3AiOjAsIkxlZnQiOjAsIlJpZ2h0IjowLCJCb3R0b20iOjB9LCJCYWNrZ3JvdW5kIjp7IiRyZWYiOiI3MyJ9LCJJc1Zpc2libGUiOnRydWUsIldpZHRoIjowLjAsIkhlaWdodCI6MC4wLCJCb3JkZXJTdHlsZSI6eyIkaWQiOiIyMjQiLCJMaW5lQ29sb3IiOm51bGwsIkxpbmVXZWlnaHQiOjAuMCwiTGluZVR5cGUiOjAsIlBhcmVudFN0eWxlIjpudWxsfSwiUGFyZW50U3R5bGUiOm51bGx9LCJEYXRlU3R5bGUiOnsiJGlkIjoiMjI1IiwiRm9udFNldHRpbmdzIjp7IiRpZCI6IjIyNiIsIkZvbnRTaXplIjoxMCwiRm9udE5hbWUiOiJDYWxpYnJpIiwiSXNCb2xkIjpmYWxzZSwiSXNJdGFsaWMiOmZhbHNlLCJJc1VuZGVybGluZWQiOmZhbHNlLCJQYXJlbnRTdHlsZSI6bnVsbH0sIkF1dG9TaXplIjowLCJGb3JlZ3JvdW5kIjp7IiRpZCI6IjIyNyIsIkNvbG9yIjp7IiRyZWYiOiI3NyJ9fSwiTWF4V2lkdGgiOjIwMC4wLCJNYXhIZWlnaHQiOiJJbmZpbml0eSIsIlNtYXJ0Rm9yZWdyb3VuZElzQWN0aXZlIjpmYWxzZSwiSG9yaXpvbnRhbEFsaWdubWVudCI6MCwiVmVydGljYWxBbGlnbm1lbnQiOjAsIlNtYXJ0Rm9yZWdyb3VuZCI6bnVsbCwiQmFja2dyb3VuZEZpbGxUeXBlIjowLCJNYXJnaW4iOnsiJGlkIjoiMjI4IiwiVG9wIjowLCJMZWZ0IjowLCJSaWdodCI6MCwiQm90dG9tIjowfSwiUGFkZGluZyI6eyIkaWQiOiIyMjkiLCJUb3AiOjAsIkxlZnQiOjAsIlJpZ2h0IjowLCJCb3R0b20iOjB9LCJCYWNrZ3JvdW5kIjp7IiRyZWYiOiI4MCJ9LCJJc1Zpc2libGUiOnRydWUsIldpZHRoIjowLjAsIkhlaWdodCI6MC4wLCJCb3JkZXJTdHlsZSI6eyIkaWQiOiIyMzAiLCJMaW5lQ29sb3IiOm51bGwsIkxpbmVXZWlnaHQiOjAuMCwiTGluZVR5cGUiOjAsIlBhcmVudFN0eWxlIjpudWxsfSwiUGFyZW50U3R5bGUiOm51bGx9LCJEYXRlRm9ybWF0Ijp7IiRpZCI6IjIz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4LCJQZXJjZW50YWdlQ29tcGxldGUiOm51bGwsIlBvc2l0aW9uIjp7IlJhdGlvIjowLjAsIklzQ3VzdG9tIjpmYWxzZX0sIkRhdGVGb3JtYXQiOnsiJHJlZiI6IjIzMSJ9LCJJZCI6IjFhZTVjNGRhLTY1NmMtNDNiMS04MmNkLWFkNzg4NWYyN2ZhYSIsIkltcG9ydElkIjpudWxsLCJUaXRsZSI6IlNjb3JlIFJlcG9ydHMgQXZhaWxhYmxlIChQYXBlcikiLCJOb3RlIjpudWxsLCJIeXBlcmxpbmsiOm51bGwsIklzQ2hhbmdlZCI6ZmFsc2UsIklzTmV3IjpmYWxzZX0seyIkaWQiOiIyMzIiLCJEYXRlIjoiMjAxOS0wOC0yN1QwMDowMDowMCIsIlN0eWxlIjp7IiRpZCI6IjIzMyIsIlNoYXBlIjoyLCJDb25uZWN0b3JNYXJnaW4iOnsiJHJlZiI6IjU0In0sIkNvbm5lY3RvclN0eWxlIjp7IiRpZCI6IjIzNCIsIkxpbmVDb2xvciI6eyIkcmVmIjoiNTYifSwiTGluZVdlaWdodCI6MS4wLCJMaW5lVHlwZSI6MCwiUGFyZW50U3R5bGUiOm51bGx9LCJJc0JlbG93VGltZWJhbmQiOmZhbHNlLCJIaWRlRGF0ZSI6ZmFsc2UsIlNoYXBlU2l6ZSI6MSwiU3BhY2luZyI6Mi4wLCJQYWRkaW5nIjp7IiRyZWYiOiI1OCJ9LCJTaGFwZVN0eWxlIjp7IiRpZCI6IjIzNSIsIk1hcmdpbiI6eyIkcmVmIjoiNjAifSwiUGFkZGluZyI6eyIkcmVmIjoiNjEifSwiQmFja2dyb3VuZCI6eyIkaWQiOiIyMzYiLCJDb2xvciI6eyIkaWQiOiIyMzciLCJBIjoyNTUsIlIiOjIzNywiRyI6MTI1LCJCIjo0OX19LCJJc1Zpc2libGUiOnRydWUsIldpZHRoIjoxOC4wLCJIZWlnaHQiOjIwLjAsIkJvcmRlclN0eWxlIjp7IiRpZCI6IjIzOCIsIkxpbmVDb2xvciI6eyIkcmVmIjoiNjUifSwiTGluZVdlaWdodCI6MC4wLCJMaW5lVHlwZSI6MCwiUGFyZW50U3R5bGUiOm51bGx9LCJQYXJlbnRTdHlsZSI6bnVsbH0sIlRpdGxlU3R5bGUiOnsiJGlkIjoiMjM5IiwiRm9udFNldHRpbmdzIjp7IiRpZCI6IjI0MC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NDEiLCJMaW5lQ29sb3IiOm51bGwsIkxpbmVXZWlnaHQiOjAuMCwiTGluZVR5cGUiOjAsIlBhcmVudFN0eWxlIjpudWxsfSwiUGFyZW50U3R5bGUiOm51bGx9LCJEYXRlU3R5bGUiOnsiJGlkIjoiMjQyIiwiRm9udFNldHRpbmdzIjp7IiRpZCI6IjI0My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Q0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mU3M2NkZjk1LTQ1OGYtNDBlYi1hYzVhLWM1YTcyMDE4Zjg1MyIsIkltcG9ydElkIjpudWxsLCJUaXRsZSI6Ikdlb3JnaWEtU3BlY2lmaWMgR3VpZGFuY2UgVHJhaW5pbmciLCJOb3RlIjpudWxsLCJIeXBlcmxpbmsiOm51bGwsIklzQ2hhbmdlZCI6ZmFsc2UsIklzTmV3IjpmYWxzZX0seyIkaWQiOiIyNDUiLCJEYXRlIjoiMjAxOS0xMC0wOVQyMzo1OTowMCIsIlN0eWxlIjp7IiRpZCI6IjI0NiIsIlNoYXBlIjoyLCJDb25uZWN0b3JNYXJnaW4iOnsiJHJlZiI6IjU0In0sIkNvbm5lY3RvclN0eWxlIjp7IiRpZCI6IjI0NyIsIkxpbmVDb2xvciI6eyIkcmVmIjoiNTYifSwiTGluZVdlaWdodCI6MS4wLCJMaW5lVHlwZSI6MCwiUGFyZW50U3R5bGUiOm51bGx9LCJJc0JlbG93VGltZWJhbmQiOmZhbHNlLCJIaWRlRGF0ZSI6ZmFsc2UsIlNoYXBlU2l6ZSI6MSwiU3BhY2luZyI6Mi4wLCJQYWRkaW5nIjp7IiRyZWYiOiI1OCJ9LCJTaGFwZVN0eWxlIjp7IiRpZCI6IjI0OCIsIk1hcmdpbiI6eyIkcmVmIjoiNjAifSwiUGFkZGluZyI6eyIkcmVmIjoiNjEifSwiQmFja2dyb3VuZCI6eyIkaWQiOiIyNDkiLCJDb2xvciI6eyIkaWQiOiIyNTAiLCJBIjoyNTUsIlIiOjIzNywiRyI6MTI1LCJCIjo0OX19LCJJc1Zpc2libGUiOnRydWUsIldpZHRoIjoxOC4wLCJIZWlnaHQiOjIwLjAsIkJvcmRlclN0eWxlIjp7IiRpZCI6IjI1MSIsIkxpbmVDb2xvciI6eyIkcmVmIjoiNjUifSwiTGluZVdlaWdodCI6MC4wLCJMaW5lVHlwZSI6MCwiUGFyZW50U3R5bGUiOm51bGx9LCJQYXJlbnRTdHlsZSI6bnVsbH0sIlRpdGxlU3R5bGUiOnsiJGlkIjoiMjUyIiwiRm9udFNldHRpbmdzIjp7IiRpZCI6IjI1My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NTQiLCJMaW5lQ29sb3IiOm51bGwsIkxpbmVXZWlnaHQiOjAuMCwiTGluZVR5cGUiOjAsIlBhcmVudFN0eWxlIjpudWxsfSwiUGFyZW50U3R5bGUiOm51bGx9LCJEYXRlU3R5bGUiOnsiJGlkIjoiMjU1IiwiRm9udFNldHRpbmdzIjp7IiRpZCI6IjI1N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U3IiwiTGluZUNvbG9yIjpudWxsLCJMaW5lV2VpZ2h0IjowLjAsIkxpbmVUeXBlIjowLCJQYXJlbnRTdHlsZSI6bnVsbH0sIlBhcmVudFN0eWxlIjpudWxsfSwiRGF0ZUZvcm1hdCI6eyIkcmVmIjoiODEifSwiSXNWaXNpYmxlIjp0cnVlLCJQYXJlbnRTdHlsZSI6bnVsbH0sIkluZGV4IjoxMSwiUGVyY2VudGFnZUNvbXBsZXRlIjpudWxsLCJQb3NpdGlvbiI6eyJSYXRpbyI6MC4wLCJJc0N1c3RvbSI6ZmFsc2V9LCJEYXRlRm9ybWF0Ijp7IiRyZWYiOiI4MSJ9LCJJZCI6ImEzOTE1MTM3LTJiMzMtNDRjZC1iZjQ4LWRmNjZlYmY1MTkxMSIsIkltcG9ydElkIjpudWxsLCJUaXRsZSI6IkFDQ0VTUyBmb3IgRUxMcyAyLjAgUHJlLUFkbWluaXN0cmF0aW9uIFRyYWluaW5nIiwiTm90ZSI6bnVsbCwiSHlwZXJsaW5rIjpudWxsLCJJc0NoYW5nZWQiOmZhbHNlLCJJc05ldyI6ZmFsc2V9LHsiJGlkIjoiMjU4IiwiRGF0ZSI6IjIwMTktMTAtMTFUMjM6NTk6MDAiLCJTdHlsZSI6eyIkaWQiOiIyNTkiLCJTaGFwZSI6MiwiQ29ubmVjdG9yTWFyZ2luIjp7IiRyZWYiOiI1NCJ9LCJDb25uZWN0b3JTdHlsZSI6eyIkaWQiOiIyNjAiLCJMaW5lQ29sb3IiOnsiJHJlZiI6IjU2In0sIkxpbmVXZWlnaHQiOjEuMCwiTGluZVR5cGUiOjAsIlBhcmVudFN0eWxlIjpudWxsfSwiSXNCZWxvd1RpbWViYW5kIjpmYWxzZSwiSGlkZURhdGUiOmZhbHNlLCJTaGFwZVNpemUiOjEsIlNwYWNpbmciOjIuMCwiUGFkZGluZyI6eyIkcmVmIjoiNTgifSwiU2hhcGVTdHlsZSI6eyIkaWQiOiIyNjEiLCJNYXJnaW4iOnsiJHJlZiI6IjYwIn0sIlBhZGRpbmciOnsiJHJlZiI6IjYxIn0sIkJhY2tncm91bmQiOnsiJGlkIjoiMjYyIiwiQ29sb3IiOnsiJGlkIjoiMjYzIiwiQSI6MjU1LCJSIjoyMzcsIkciOjEyNSwiQiI6NDl9fSwiSXNWaXNpYmxlIjp0cnVlLCJXaWR0aCI6MTguMCwiSGVpZ2h0IjoyMC4wLCJCb3JkZXJTdHlsZSI6eyIkaWQiOiIyNjQiLCJMaW5lQ29sb3IiOnsiJHJlZiI6IjY1In0sIkxpbmVXZWlnaHQiOjAuMCwiTGluZVR5cGUiOjAsIlBhcmVudFN0eWxlIjpudWxsfSwiUGFyZW50U3R5bGUiOm51bGx9LCJUaXRsZVN0eWxlIjp7IiRpZCI6IjI2NSIsIkZvbnRTZXR0aW5ncyI6eyIkaWQiOiIyNjYiLCJGb250U2l6ZSI6MTEsIkZvbnROYW1lIjoiQ2FsaWJyaSIsIklzQm9sZCI6dHJ1ZSwiSXNJdGFsaWMiOmZhbHNlLCJJc1VuZGVybGluZWQiOmZhbHNlLCJQYXJlbnRTdHlsZSI6bnVsbH0sIkF1dG9TaXplIjowLCJGb3JlZ3JvdW5kIjp7IiRyZWYiOiI2OSJ9LCJNYXhXaWR0aCI6MjAwLjAsIk1heEhlaWdodCI6IkluZmluaXR5IiwiU21hcnRGb3JlZ3JvdW5kSXNBY3RpdmUiOmZhbHNlLCJIb3Jpem9udGFsQWxpZ25tZW50IjowLCJWZXJ0aWNhbEFsaWdubWVudCI6MCwiU21hcnRGb3JlZ3JvdW5kIjpudWxsLCJCYWNrZ3JvdW5kRmlsbFR5cGUiOjAsIk1hcmdpbiI6eyIkcmVmIjoiNzEifSwiUGFkZGluZyI6eyIkcmVmIjoiNzIifSwiQmFja2dyb3VuZCI6eyIkcmVmIjoiNzMifSwiSXNWaXNpYmxlIjp0cnVlLCJXaWR0aCI6MC4wLCJIZWlnaHQiOjAuMCwiQm9yZGVyU3R5bGUiOnsiJGlkIjoiMjY3IiwiTGluZUNvbG9yIjpudWxsLCJMaW5lV2VpZ2h0IjowLjAsIkxpbmVUeXBlIjowLCJQYXJlbnRTdHlsZSI6bnVsbH0sIlBhcmVudFN0eWxlIjpudWxsfSwiRGF0ZVN0eWxlIjp7IiRpZCI6IjI2OCIsIkZvbnRTZXR0aW5ncyI6eyIkaWQiOiIyNjkiLCJGb250U2l6ZSI6MTAsIkZvbnROYW1lIjoiQ2FsaWJyaSIsIklzQm9sZCI6ZmFsc2UsIklzSXRhbGljIjpmYWxzZSwiSXNVbmRlcmxpbmVkIjpmYWxzZSwiUGFyZW50U3R5bGUiOm51bGx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3MCIsIkxpbmVDb2xvciI6bnVsbCwiTGluZVdlaWdodCI6MC4wLCJMaW5lVHlwZSI6MCwiUGFyZW50U3R5bGUiOm51bGx9LCJQYXJlbnRTdHlsZSI6bnVsbH0sIkRhdGVGb3JtYXQiOnsiJHJlZiI6IjgxIn0sIklzVmlzaWJsZSI6dHJ1ZSwiUGFyZW50U3R5bGUiOm51bGx9LCJJbmRleCI6MTIsIlBlcmNlbnRhZ2VDb21wbGV0ZSI6bnVsbCwiUG9zaXRpb24iOnsiUmF0aW8iOjAuMCwiSXNDdXN0b20iOmZhbHNlfSwiRGF0ZUZvcm1hdCI6eyIkcmVmIjoiODEifSwiSWQiOiI3MDVjNjAzYi01NzhhLTQzMWMtODY5MS1mZTJmMDNkODE5YTkiLCJJbXBvcnRJZCI6bnVsbCwiVGl0bGUiOiJBbHQgQUNDRVNTIGZvciBFTExTIDIuMCBQcmUtQWRtaW5pc3RyYXRpb24gVHJhaW5pbmciLCJOb3RlIjpudWxsLCJIeXBlcmxpbmsiOm51bGwsIklzQ2hhbmdlZCI6ZmFsc2UsIklzTmV3IjpmYWxzZX0seyIkaWQiOiIyNzEiLCJEYXRlIjoiMjAxOS0xMi0wM1QyMzo1OTowMCIsIlN0eWxlIjp7IiRpZCI6IjI3MiIsIlNoYXBlIjoyLCJDb25uZWN0b3JNYXJnaW4iOnsiJHJlZiI6IjU0In0sIkNvbm5lY3RvclN0eWxlIjp7IiRpZCI6IjI3MyIsIkxpbmVDb2xvciI6eyIkcmVmIjoiNTYifSwiTGluZVdlaWdodCI6MS4wLCJMaW5lVHlwZSI6MCwiUGFyZW50U3R5bGUiOm51bGx9LCJJc0JlbG93VGltZWJhbmQiOmZhbHNlLCJIaWRlRGF0ZSI6ZmFsc2UsIlNoYXBlU2l6ZSI6MSwiU3BhY2luZyI6Mi4wLCJQYWRkaW5nIjp7IiRyZWYiOiI1OCJ9LCJTaGFwZVN0eWxlIjp7IiRpZCI6IjI3NCIsIk1hcmdpbiI6eyIkcmVmIjoiNjAifSwiUGFkZGluZyI6eyIkcmVmIjoiNjEifSwiQmFja2dyb3VuZCI6eyIkaWQiOiIyNzUiLCJDb2xvciI6eyIkaWQiOiIyNzYiLCJBIjoyNTUsIlIiOjIzNywiRyI6MTI1LCJCIjo0OX19LCJJc1Zpc2libGUiOnRydWUsIldpZHRoIjoxOC4wLCJIZWlnaHQiOjIwLjAsIkJvcmRlclN0eWxlIjp7IiRpZCI6IjI3NyIsIkxpbmVDb2xvciI6eyIkcmVmIjoiNjUifSwiTGluZVdlaWdodCI6MC4wLCJMaW5lVHlwZSI6MCwiUGFyZW50U3R5bGUiOm51bGx9LCJQYXJlbnRTdHlsZSI6bnVsbH0sIlRpdGxlU3R5bGUiOnsiJGlkIjoiMjc4IiwiRm9udFNldHRpbmdzIjp7IiRpZCI6IjI3OSIsIkZvbnRTaXplIjoxMSwiRm9udE5hbWUiOiJDYWxpYnJpIiwiSXNCb2xkIjp0cnVlLCJJc0l0YWxpYyI6ZmFsc2UsIklzVW5kZXJsaW5lZCI6ZmFsc2UsIlBhcmVudFN0eWxlIjpudWxsfSwiQXV0b1NpemUiOjAsIkZvcmVncm91bmQiOnsiJHJlZiI6IjY5In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gzIiwiTGluZUNvbG9yIjpudWxsLCJMaW5lV2VpZ2h0IjowLjAsIkxpbmVUeXBlIjowLCJQYXJlbnRTdHlsZSI6bnVsbH0sIlBhcmVudFN0eWxlIjpudWxsfSwiRGF0ZUZvcm1hdCI6eyIkcmVmIjoiODEifSwiSXNWaXNpYmxlIjp0cnVlLCJQYXJlbnRTdHlsZSI6bnVsbH0sIkluZGV4IjoxMywiUGVyY2VudGFnZUNvbXBsZXRlIjpudWxsLCJQb3NpdGlvbiI6eyJSYXRpbyI6MC4wLCJJc0N1c3RvbSI6ZmFsc2V9LCJEYXRlRm9ybWF0Ijp7IiRyZWYiOiI4MSJ9LCJJZCI6IjViZTkwZTE1LWJmZmYtNGMyYS04MjI1LTFhMWZhYzQ2OTI4YSIsIkltcG9ydElkIjpudWxsLCJUaXRsZSI6IldJREEgVHJhaW5pbmc6IEFsdCBBQ0NFU1MgZm9yIEVMTHMgVGVzdCBBZG1pbiIsIk5vdGUiOm51bGwsIkh5cGVybGluayI6bnVsbCwiSXNDaGFuZ2VkIjpmYWxzZSwiSXNOZXciOmZhbHNlfSx7IiRpZCI6IjI4NCIsIkRhdGUiOiIyMDIwLTA1LTE1VDIzOjU5OjAwIiwiU3R5bGUiOnsiJGlkIjoiMjg1IiwiU2hhcGUiOjIsIkNvbm5lY3Rvck1hcmdpbiI6eyIkcmVmIjoiNTQifSwiQ29ubmVjdG9yU3R5bGUiOnsiJGlkIjoiMjg2IiwiTGluZUNvbG9yIjp7IiRyZWYiOiI1NiJ9LCJMaW5lV2VpZ2h0IjoxLjAsIkxpbmVUeXBlIjowLCJQYXJlbnRTdHlsZSI6bnVsbH0sIklzQmVsb3dUaW1lYmFuZCI6ZmFsc2UsIkhpZGVEYXRlIjpmYWxzZSwiU2hhcGVTaXplIjoxLCJTcGFjaW5nIjoyLjAsIlBhZGRpbmciOnsiJHJlZiI6IjU4In0sIlNoYXBlU3R5bGUiOnsiJGlkIjoiMjg3IiwiTWFyZ2luIjp7IiRyZWYiOiI2MCJ9LCJQYWRkaW5nIjp7IiRyZWYiOiI2MSJ9LCJCYWNrZ3JvdW5kIjp7IiRpZCI6IjI4OCIsIkNvbG9yIjp7IiRpZCI6IjI4OSIsIkEiOjI1NSwiUiI6MjM3LCJHIjoxMjUsIkIiOjQ5fX0sIklzVmlzaWJsZSI6dHJ1ZSwiV2lkdGgiOjE4LjAsIkhlaWdodCI6MjAuMCwiQm9yZGVyU3R5bGUiOnsiJGlkIjoiMjkwIiwiTGluZUNvbG9yIjp7IiRyZWYiOiI2NSJ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I5MyIsIkxpbmVDb2xvciI6bnVsbCwiTGluZVdlaWdodCI6MC4wLCJMaW5lVHlwZSI6MCwiUGFyZW50U3R5bGUiOm51bGx9LCJQYXJlbnRTdHlsZSI6bnVsbH0sIkRhdGVTdHlsZSI6eyIkaWQiOiIyOTQiLCJGb250U2V0dGluZ3MiOnsiJGlkIjoiMjk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yOTYiLCJMaW5lQ29sb3IiOm51bGwsIkxpbmVXZWlnaHQiOjAuMCwiTGluZVR5cGUiOjAsIlBhcmVudFN0eWxlIjpudWxsfSwiUGFyZW50U3R5bGUiOm51bGx9LCJEYXRlRm9ybWF0Ijp7IiRyZWYiOiI4MSJ9LCJJc1Zpc2libGUiOnRydWUsIlBhcmVudFN0eWxlIjpudWxsfSwiSW5kZXgiOjE0LCJQZXJjZW50YWdlQ29tcGxldGUiOm51bGwsIlBvc2l0aW9uIjp7IlJhdGlvIjowLjAsIklzQ3VzdG9tIjpmYWxzZX0sIkRhdGVGb3JtYXQiOnsiJHJlZiI6IjgxIn0sIklkIjoiMTdiZDRkOGMtZTExYS00ZTc1LThjMjEtMDk3YmEyNjA0NzI5IiwiSW1wb3J0SWQiOm51bGwsIlRpdGxlIjoiQUNDRVNTIGFuZCBBbHQgQUNDRVNTIGZvciBFTExzIDIuMCBQb3N0IEFzc2Vzc21lbnQgVHJhaW5pbmciLCJOb3RlIjpudWxsLCJIeXBlcmxpbmsiOm51bGwsIklzQ2hhbmdlZCI6ZmFsc2UsIklzTmV3IjpmYWxzZX1dLCJUYXNrcyI6W3siJGlkIjoiMjk3IiwiR3JvdXBOYW1lIjpudWxsLCJTdGFydERhdGUiOiIyMDE5LTEwLTA5VDAwOjAwOjAwWiIsIkVuZERhdGUiOiIyMDE5LTExLTI1VDIzOjU5OjAwWiIsIlBlcmNlbnRhZ2VDb21wbGV0ZSI6bnVsbCwiU3R5bGUiOnsiJGlkIjoiMjk4IiwiU2hhcGUiOjEsIlNoYXBlVGhpY2tuZXNzIjoxLCJEdXJhdGlvbkZvcm1hdCI6MCwiSW5jbHVkZU5vbldvcmtpbmdEYXlzSW5EdXJhdGlvbiI6ZmFsc2UsIlBlcmNlbnRhZ2VDb21wbGV0ZVN0eWxlIjp7IiRpZCI6IjI5OSIsIkZvbnRTZXR0aW5ncyI6eyIkaWQiOiIzMDAiLCJGb250U2l6ZSI6MTAsIkZvbnROYW1lIjoiQ2FsaWJyaSIsIklzQm9sZCI6ZmFsc2UsIklzSXRhbGljIjpmYWxzZSwiSXNVbmRlcmxpbmVkIjpmYWxzZSwiUGFyZW50U3R5bGUiOm51bGx9LCJBdXRvU2l6ZSI6MCwiRm9yZWdyb3VuZCI6eyIkaWQiOiIzMDEiLCJDb2xvciI6eyIkcmVmIjoiODYifX0sIk1heFdpZHRoIjoyMDAuMCwiTWF4SGVpZ2h0IjoiSW5maW5pdHkiLCJTbWFydEZvcmVncm91bmRJc0FjdGl2ZSI6ZmFsc2UsIkhvcml6b250YWxBbGlnbm1lbnQiOjAsIlZlcnRpY2FsQWxpZ25tZW50IjowLCJTbWFydEZvcmVncm91bmQiOm51bGwsIkJhY2tncm91bmRGaWxsVHlwZSI6MCwiTWFyZ2luIjp7IiRpZCI6IjMwMiIsIlRvcCI6MCwiTGVmdCI6MCwiUmlnaHQiOjAsIkJvdHRvbSI6MH0sIlBhZGRpbmciOnsiJGlkIjoiMzAzIiwiVG9wIjowLCJMZWZ0IjowLCJSaWdodCI6MCwiQm90dG9tIjowfSwiQmFja2dyb3VuZCI6eyIkcmVmIjoiODkifSwiSXNWaXNpYmxlIjp0cnVlLCJXaWR0aCI6MC4wLCJIZWlnaHQiOjAuMCwiQm9yZGVyU3R5bGUiOnsiJGlkIjoiMzA0IiwiTGluZUNvbG9yIjpudWxsLCJMaW5lV2VpZ2h0IjowLjAsIkxpbmVUeXBlIjowLCJQYXJlbnRTdHlsZSI6bnVsbH0sIlBhcmVudFN0eWxlIjpudWxsfSwiRHVyYXRpb25TdHlsZSI6eyIkaWQiOiIzMDUiLCJGb250U2V0dGluZ3MiOnsiJGlkIjoiMzA2IiwiRm9udFNpemUiOjEwLCJGb250TmFtZSI6IkNhbGlicmkiLCJJc0JvbGQiOmZhbHNlLCJJc0l0YWxpYyI6ZmFsc2UsIklzVW5kZXJsaW5lZCI6ZmFsc2UsIlBhcmVudFN0eWxlIjpudWxsfSwiQXV0b1NpemUiOjAsIkZvcmVncm91bmQiOnsiJGlkIjoiMzA3IiwiQ29sb3IiOnsiJHJlZiI6IjkzIn19LCJNYXhXaWR0aCI6MjAwLjAsIk1heEhlaWdodCI6IkluZmluaXR5IiwiU21hcnRGb3JlZ3JvdW5kSXNBY3RpdmUiOmZhbHNlLCJIb3Jpem9udGFsQWxpZ25tZW50IjowLCJWZXJ0aWNhbEFsaWdubWVudCI6MCwiU21hcnRGb3JlZ3JvdW5kIjpudWxsLCJCYWNrZ3JvdW5kRmlsbFR5cGUiOjAsIk1hcmdpbiI6eyIkaWQiOiIzMDgiLCJUb3AiOjAsIkxlZnQiOjAsIlJpZ2h0IjowLCJCb3R0b20iOjB9LCJQYWRkaW5nIjp7IiRpZCI6IjMwOSIsIlRvcCI6MCwiTGVmdCI6MCwiUmlnaHQiOjAsIkJvdHRvbSI6MH0sIkJhY2tncm91bmQiOnsiJHJlZiI6Ijk2In0sIklzVmlzaWJsZSI6dHJ1ZSwiV2lkdGgiOjAuMCwiSGVpZ2h0IjowLjAsIkJvcmRlclN0eWxlIjp7IiRpZCI6IjMxMCIsIkxpbmVDb2xvciI6bnVsbCwiTGluZVdlaWdodCI6MC4wLCJMaW5lVHlwZSI6MCwiUGFyZW50U3R5bGUiOm51bGx9LCJQYXJlbnRTdHlsZSI6bnVsbH0sIkhvcml6b250YWxDb25uZWN0b3JTdHlsZSI6eyIkaWQiOiIzMTEiLCJMaW5lQ29sb3IiOnsiJHJlZiI6Ijk4In0sIkxpbmVXZWlnaHQiOjEuMCwiTGluZVR5cGUiOjAsIlBhcmVudFN0eWxlIjpudWxsfSwiVmVydGljYWxDb25uZWN0b3JTdHlsZSI6eyIkaWQiOiIzMTI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zEzIiwiTWFyZ2luIjp7IiRpZCI6IjMxNCIsIlRvcCI6MCwiTGVmdCI6NCwiUmlnaHQiOjQsIkJvdHRvbSI6MH0sIlBhZGRpbmciOnsiJGlkIjoiMzE1IiwiVG9wIjowLCJMZWZ0IjowLCJSaWdodCI6MCwiQm90dG9tIjowfSwiQmFja2dyb3VuZCI6eyIkaWQiOiIzMTYiLCJDb2xvciI6eyIkaWQiOiIzMTciLCJBIjoyNTUsIlIiOjExMiwiRyI6MTczLCJCIjo3MX19LCJJc1Zpc2libGUiOnRydWUsIldpZHRoIjowLjAsIkhlaWdodCI6MTYuMCwiQm9yZGVyU3R5bGUiOnsiJGlkIjoiMzE4IiwiTGluZUNvbG9yIjp7IiRyZWYiOiIxMDkifSwiTGluZVdlaWdodCI6MC4wLCJMaW5lVHlwZSI6MCwiUGFyZW50U3R5bGUiOm51bGx9LCJQYXJlbnRTdHlsZSI6bnVsbH0sIlRpdGxlU3R5bGUiOnsiJGlkIjoiMzE5IiwiRm9udFNldHRpbmdzIjp7IiRpZCI6IjMyMCIsIkZvbnRTaXplIjoxMSwiRm9udE5hbWUiOiJDYWxpYnJpIiwiSXNCb2xkIjp0cnVlLCJJc0l0YWxpYyI6ZmFsc2UsIklzVW5kZXJsaW5lZCI6ZmFsc2UsIlBhcmVudFN0eWxlIjpudWxsfSwiQXV0b1NpemUiOjAsIkZvcmVncm91bmQiOnsiJGlkIjoiMzIxIiwiQ29sb3IiOnsiJHJlZiI6IjExNCJ9fSwiTWF4V2lkdGgiOjk2MC4wLCJNYXhIZWlnaHQiOiJJbmZpbml0eSIsIlNtYXJ0Rm9yZWdyb3VuZElzQWN0aXZlIjpmYWxzZSwiSG9yaXpvbnRhbEFsaWdubWVudCI6MSwiVmVydGljYWxBbGlnbm1lbnQiOjAsIlNtYXJ0Rm9yZWdyb3VuZCI6bnVsbCwiQmFja2dyb3VuZEZpbGxUeXBlIjowLCJNYXJnaW4iOnsiJGlkIjoiMzIyIiwiVG9wIjowLCJMZWZ0IjowLCJSaWdodCI6MCwiQm90dG9tIjowfSwiUGFkZGluZyI6eyIkaWQiOiIzMjMiLCJUb3AiOjAsIkxlZnQiOjAsIlJpZ2h0IjowLCJCb3R0b20iOjB9LCJCYWNrZ3JvdW5kIjp7IiRyZWYiOiIxMTcifSwiSXNWaXNpYmxlIjp0cnVlLCJXaWR0aCI6MC4wLCJIZWlnaHQiOjAuMCwiQm9yZGVyU3R5bGUiOnsiJGlkIjoiMzI0IiwiTGluZUNvbG9yIjpudWxsLCJMaW5lV2VpZ2h0IjowLjAsIkxpbmVUeXBlIjowLCJQYXJlbnRTdHlsZSI6bnVsbH0sIlBhcmVudFN0eWxlIjpudWxsfSwiRGF0ZVN0eWxlIjp7IiRpZCI6IjMyNSIsIkZvbnRTZXR0aW5ncyI6eyIkaWQiOiIzMjYiLCJGb250U2l6ZSI6MTAsIkZvbnROYW1lIjoiQ2FsaWJyaSIsIklzQm9sZCI6ZmFsc2UsIklzSXRhbGljIjpmYWxzZSwiSXNVbmRlcmxpbmVkIjpmYWxzZSwiUGFyZW50U3R5bGUiOm51bGx9LCJBdXRvU2l6ZSI6MCwiRm9yZWdyb3VuZCI6eyIkaWQiOiIzMjciLCJDb2xvciI6eyIkcmVmIjoiMTIxIn19LCJNYXhXaWR0aCI6MjAwLjAsIk1heEhlaWdodCI6IkluZmluaXR5IiwiU21hcnRGb3JlZ3JvdW5kSXNBY3RpdmUiOmZhbHNlLCJIb3Jpem9udGFsQWxpZ25tZW50IjowLCJWZXJ0aWNhbEFsaWdubWVudCI6MCwiU21hcnRGb3JlZ3JvdW5kIjpudWxsLCJCYWNrZ3JvdW5kRmlsbFR5cGUiOjAsIk1hcmdpbiI6eyIkaWQiOiIzMjgiLCJUb3AiOjAsIkxlZnQiOjAsIlJpZ2h0IjowLCJCb3R0b20iOjB9LCJQYWRkaW5nIjp7IiRpZCI6IjMyOSIsIlRvcCI6MCwiTGVmdCI6MCwiUmlnaHQiOjAsIkJvdHRvbSI6MH0sIkJhY2tncm91bmQiOnsiJHJlZiI6IjEyNCJ9LCJJc1Zpc2libGUiOnRydWUsIldpZHRoIjowLjAsIkhlaWdodCI6MC4wLCJCb3JkZXJTdHlsZSI6eyIkaWQiOiIzMzAiLCJMaW5lQ29sb3IiOm51bGwsIkxpbmVXZWlnaHQiOjAuMCwiTGluZVR5cGUiOjAsIlBhcmVudFN0eWxlIjpudWxsfSwiUGFyZW50U3R5bGUiOm51bGx9LCJEYXRlRm9ybWF0Ijp7IiRpZCI6IjMz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zMxIn0sIklkIjoiMWRmM2Y1NjMtMzVlMi00YzE3LWFhOWItZjU3ZDFmYjM1ODI2IiwiSW1wb3J0SWQiOm51bGwsIlRpdGxlIjoiTWF0ZXJpYWwgT3JkZXJpbmcgJiBMRUEgUHJlLUlEIiwiTm90ZSI6bnVsbCwiSHlwZXJsaW5rIjpudWxsLCJJc0NoYW5nZWQiOmZhbHNlLCJJc05ldyI6ZmFsc2V9LHsiJGlkIjoiMzMyIiwiR3JvdXBOYW1lIjpudWxsLCJTdGFydERhdGUiOiIyMDE5LTEyLTA1VDAwOjAwOjAwWiIsIkVuZERhdGUiOiIyMDIwLTAzLTA2VDIzOjU5OjAwWiIsIlBlcmNlbnRhZ2VDb21wbGV0ZSI6bnVsbCwiU3R5bGUiOnsiJGlkIjoiMzMzIiwiU2hhcGUiOjEsIlNoYXBlVGhpY2tuZXNzIjoxLCJEdXJhdGlvbkZvcm1hdCI6MCwiSW5jbHVkZU5vbldvcmtpbmdEYXlzSW5EdXJhdGlvbiI6ZmFsc2UsIlBlcmNlbnRhZ2VDb21wbGV0ZVN0eWxlIjp7IiRpZCI6IjMzNCIsIkZvbnRTZXR0aW5ncyI6eyIkaWQiOiIzMzUiLCJGb250U2l6ZSI6MTAsIkZvbnROYW1lIjoiQ2FsaWJyaSIsIklzQm9sZCI6ZmFsc2UsIklzSXRhbGljIjpmYWxzZSwiSXNVbmRlcmxpbmVkIjpmYWxzZSwiUGFyZW50U3R5bGUiOm51bGx9LCJBdXRvU2l6ZSI6MCwiRm9yZWdyb3VuZCI6eyIkaWQiOiIzMzYiLCJDb2xvciI6eyIkcmVmIjoiODYifX0sIk1heFdpZHRoIjoyMDAuMCwiTWF4SGVpZ2h0IjoiSW5maW5pdHkiLCJTbWFydEZvcmVncm91bmRJc0FjdGl2ZSI6ZmFsc2UsIkhvcml6b250YWxBbGlnbm1lbnQiOjAsIlZlcnRpY2FsQWxpZ25tZW50IjowLCJTbWFydEZvcmVncm91bmQiOm51bGwsIkJhY2tncm91bmRGaWxsVHlwZSI6MCwiTWFyZ2luIjp7IiRpZCI6IjMzNyIsIlRvcCI6MCwiTGVmdCI6MCwiUmlnaHQiOjAsIkJvdHRvbSI6MH0sIlBhZGRpbmciOnsiJGlkIjoiMzM4IiwiVG9wIjowLCJMZWZ0IjowLCJSaWdodCI6MCwiQm90dG9tIjowfSwiQmFja2dyb3VuZCI6eyIkcmVmIjoiODkifSwiSXNWaXNpYmxlIjp0cnVlLCJXaWR0aCI6MC4wLCJIZWlnaHQiOjAuMCwiQm9yZGVyU3R5bGUiOnsiJGlkIjoiMzM5IiwiTGluZUNvbG9yIjpudWxsLCJMaW5lV2VpZ2h0IjowLjAsIkxpbmVUeXBlIjowLCJQYXJlbnRTdHlsZSI6bnVsbH0sIlBhcmVudFN0eWxlIjpudWxsfSwiRHVyYXRpb25TdHlsZSI6eyIkaWQiOiIzNDAiLCJGb250U2V0dGluZ3MiOnsiJGlkIjoiMzQxIiwiRm9udFNpemUiOjEwLCJGb250TmFtZSI6IkNhbGlicmkiLCJJc0JvbGQiOmZhbHNlLCJJc0l0YWxpYyI6ZmFsc2UsIklzVW5kZXJsaW5lZCI6ZmFsc2UsIlBhcmVudFN0eWxlIjpudWxsfSwiQXV0b1NpemUiOjAsIkZvcmVncm91bmQiOnsiJGlkIjoiMzQyIiwiQ29sb3IiOnsiJHJlZiI6IjkzIn19LCJNYXhXaWR0aCI6MjAwLjAsIk1heEhlaWdodCI6IkluZmluaXR5IiwiU21hcnRGb3JlZ3JvdW5kSXNBY3RpdmUiOmZhbHNlLCJIb3Jpem9udGFsQWxpZ25tZW50IjowLCJWZXJ0aWNhbEFsaWdubWVudCI6MCwiU21hcnRGb3JlZ3JvdW5kIjpudWxsLCJCYWNrZ3JvdW5kRmlsbFR5cGUiOjAsIk1hcmdpbiI6eyIkaWQiOiIzNDMiLCJUb3AiOjAsIkxlZnQiOjAsIlJpZ2h0IjowLCJCb3R0b20iOjB9LCJQYWRkaW5nIjp7IiRpZCI6IjM0NCIsIlRvcCI6MCwiTGVmdCI6MCwiUmlnaHQiOjAsIkJvdHRvbSI6MH0sIkJhY2tncm91bmQiOnsiJHJlZiI6Ijk2In0sIklzVmlzaWJsZSI6dHJ1ZSwiV2lkdGgiOjAuMCwiSGVpZ2h0IjowLjAsIkJvcmRlclN0eWxlIjp7IiRpZCI6IjM0NSIsIkxpbmVDb2xvciI6bnVsbCwiTGluZVdlaWdodCI6MC4wLCJMaW5lVHlwZSI6MCwiUGFyZW50U3R5bGUiOm51bGx9LCJQYXJlbnRTdHlsZSI6bnVsbH0sIkhvcml6b250YWxDb25uZWN0b3JTdHlsZSI6eyIkaWQiOiIzNDYiLCJMaW5lQ29sb3IiOnsiJHJlZiI6Ijk4In0sIkxpbmVXZWlnaHQiOjEuMCwiTGluZVR5cGUiOjAsIlBhcmVudFN0eWxlIjpudWxsfSwiVmVydGljYWxDb25uZWN0b3JTdHlsZSI6eyIkaWQiOiIzNDc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zQ4IiwiTWFyZ2luIjp7IiRpZCI6IjM0OSIsIlRvcCI6MCwiTGVmdCI6NCwiUmlnaHQiOjQsIkJvdHRvbSI6MH0sIlBhZGRpbmciOnsiJGlkIjoiMzUwIiwiVG9wIjowLCJMZWZ0IjowLCJSaWdodCI6MCwiQm90dG9tIjowfSwiQmFja2dyb3VuZCI6eyIkaWQiOiIzNTEiLCJDb2xvciI6eyIkaWQiOiIzNTIiLCJBIjoyNTUsIlIiOjExMiwiRyI6MTczLCJCIjo3MX19LCJJc1Zpc2libGUiOnRydWUsIldpZHRoIjowLjAsIkhlaWdodCI6MTYuMCwiQm9yZGVyU3R5bGUiOnsiJGlkIjoiMzUzIiwiTGluZUNvbG9yIjp7IiRyZWYiOiIxMDkifSwiTGluZVdlaWdodCI6MC4wLCJMaW5lVHlwZSI6MCwiUGFyZW50U3R5bGUiOm51bGx9LCJQYXJlbnRTdHlsZSI6bnVsbH0sIlRpdGxlU3R5bGUiOnsiJGlkIjoiMzU0IiwiRm9udFNldHRpbmdzIjp7IiRpZCI6IjM1NSIsIkZvbnRTaXplIjoxMSwiRm9udE5hbWUiOiJDYWxpYnJpIiwiSXNCb2xkIjp0cnVlLCJJc0l0YWxpYyI6ZmFsc2UsIklzVW5kZXJsaW5lZCI6ZmFsc2UsIlBhcmVudFN0eWxlIjpudWxsfSwiQXV0b1NpemUiOjAsIkZvcmVncm91bmQiOnsiJGlkIjoiMzU2IiwiQ29sb3IiOnsiJHJlZiI6IjExNCJ9fSwiTWF4V2lkdGgiOjk2MC4wLCJNYXhIZWlnaHQiOiJJbmZpbml0eSIsIlNtYXJ0Rm9yZWdyb3VuZElzQWN0aXZlIjpmYWxzZSwiSG9yaXpvbnRhbEFsaWdubWVudCI6MSwiVmVydGljYWxBbGlnbm1lbnQiOjAsIlNtYXJ0Rm9yZWdyb3VuZCI6bnVsbCwiQmFja2dyb3VuZEZpbGxUeXBlIjowLCJNYXJnaW4iOnsiJGlkIjoiMzU3IiwiVG9wIjowLCJMZWZ0IjowLCJSaWdodCI6MCwiQm90dG9tIjowfSwiUGFkZGluZyI6eyIkaWQiOiIzNTgiLCJUb3AiOjAsIkxlZnQiOjAsIlJpZ2h0IjowLCJCb3R0b20iOjB9LCJCYWNrZ3JvdW5kIjp7IiRyZWYiOiIxMTcifSwiSXNWaXNpYmxlIjp0cnVlLCJXaWR0aCI6MC4wLCJIZWlnaHQiOjAuMCwiQm9yZGVyU3R5bGUiOnsiJGlkIjoiMzU5IiwiTGluZUNvbG9yIjpudWxsLCJMaW5lV2VpZ2h0IjowLjAsIkxpbmVUeXBlIjowLCJQYXJlbnRTdHlsZSI6bnVsbH0sIlBhcmVudFN0eWxlIjpudWxsfSwiRGF0ZVN0eWxlIjp7IiRpZCI6IjM2MCIsIkZvbnRTZXR0aW5ncyI6eyIkaWQiOiIzNjEiLCJGb250U2l6ZSI6MTAsIkZvbnROYW1lIjoiQ2FsaWJyaSIsIklzQm9sZCI6ZmFsc2UsIklzSXRhbGljIjpmYWxzZSwiSXNVbmRlcmxpbmVkIjpmYWxzZSwiUGFyZW50U3R5bGUiOm51bGx9LCJBdXRvU2l6ZSI6MCwiRm9yZWdyb3VuZCI6eyIkaWQiOiIzNjIiLCJDb2xvciI6eyIkcmVmIjoiMTIxIn19LCJNYXhXaWR0aCI6MjA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HJlZiI6IjEyNCJ9LCJJc1Zpc2libGUiOnRydWUsIldpZHRoIjowLjAsIkhlaWdodCI6MC4wLCJCb3JkZXJTdHlsZSI6eyIkaWQiOiIzNjUiLCJMaW5lQ29sb3IiOm51bGwsIkxpbmVXZWlnaHQiOjAuMCwiTGluZVR5cGUiOjAsIlBhcmVudFN0eWxlIjpudWxsfSwiUGFyZW50U3R5bGUiOm51bGx9LCJEYXRlRm9ybWF0Ijp7IiRpZCI6IjM2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zY2In0sIklkIjoiOGUzZmIxMDMtZGM2Yi00YzUzLThmNWMtMzkyOTQxMzMzMzkyIiwiSW1wb3J0SWQiOm51bGwsIlRpdGxlIjoiV0lEQSBBTVMgVGVzdCBTZXR1cCIsIk5vdGUiOm51bGwsIkh5cGVybGluayI6bnVsbCwiSXNDaGFuZ2VkIjpmYWxzZSwiSXNOZXciOmZhbHNlfSx7IiRpZCI6IjM2NyIsIkdyb3VwTmFtZSI6bnVsbCwiU3RhcnREYXRlIjoiMjAyMC0wMS0xNVQyMzo1OTowMFoiLCJFbmREYXRlIjoiMjAyMC0wMy0wNlQyMzo1OTowMFoiLCJQZXJjZW50YWdlQ29tcGxldGUiOm51bGwsIlN0eWxlIjp7IiRpZCI6IjM2OCIsIlNoYXBlIjoxLCJTaGFwZVRoaWNrbmVzcyI6MSwiRHVyYXRpb25Gb3JtYXQiOjAsIkluY2x1ZGVOb25Xb3JraW5nRGF5c0luRHVyYXRpb24iOmZhbHNlLCJQZXJjZW50YWdlQ29tcGxldGVTdHlsZSI6eyIkaWQiOiIzNjkiLCJGb250U2V0dGluZ3MiOnsiJGlkIjoiMzcwIiwiRm9udFNpemUiOjEwLCJGb250TmFtZSI6IkNhbGlicmkiLCJJc0JvbGQiOmZhbHNlLCJJc0l0YWxpYyI6ZmFsc2UsIklzVW5kZXJsaW5lZCI6ZmFsc2UsIlBhcmVudFN0eWxlIjpudWxsfSwiQXV0b1NpemUiOjAsIkZvcmVncm91bmQiOnsiJGlkIjoiMzcxIiwiQ29sb3IiOnsiJHJlZiI6Ijg2In19LCJNYXhXaWR0aCI6MjAwLjAsIk1heEhlaWdodCI6IkluZmluaXR5IiwiU21hcnRGb3JlZ3JvdW5kSXNBY3RpdmUiOmZhbHNlLCJIb3Jpem9udGFsQWxpZ25tZW50IjowLCJWZXJ0aWNhbEFsaWdubWVudCI6MCwiU21hcnRGb3JlZ3JvdW5kIjpudWxsLCJCYWNrZ3JvdW5kRmlsbFR5cGUiOjAsIk1hcmdpbiI6eyIkaWQiOiIzNzIiLCJUb3AiOjAsIkxlZnQiOjAsIlJpZ2h0IjowLCJCb3R0b20iOjB9LCJQYWRkaW5nIjp7IiRpZCI6IjM3MyIsIlRvcCI6MCwiTGVmdCI6MCwiUmlnaHQiOjAsIkJvdHRvbSI6MH0sIkJhY2tncm91bmQiOnsiJHJlZiI6Ijg5In0sIklzVmlzaWJsZSI6dHJ1ZSwiV2lkdGgiOjAuMCwiSGVpZ2h0IjowLjAsIkJvcmRlclN0eWxlIjp7IiRpZCI6IjM3NCIsIkxpbmVDb2xvciI6bnVsbCwiTGluZVdlaWdodCI6MC4wLCJMaW5lVHlwZSI6MCwiUGFyZW50U3R5bGUiOm51bGx9LCJQYXJlbnRTdHlsZSI6bnVsbH0sIkR1cmF0aW9uU3R5bGUiOnsiJGlkIjoiMzc1IiwiRm9udFNldHRpbmdzIjp7IiRpZCI6IjM3NiIsIkZvbnRTaXplIjoxMCwiRm9udE5hbWUiOiJDYWxpYnJpIiwiSXNCb2xkIjpmYWxzZSwiSXNJdGFsaWMiOmZhbHNlLCJJc1VuZGVybGluZWQiOmZhbHNlLCJQYXJlbnRTdHlsZSI6bnVsbH0sIkF1dG9TaXplIjowLCJGb3JlZ3JvdW5kIjp7IiRpZCI6IjM3NyIsIkNvbG9yIjp7IiRyZWYiOiI5MyJ9fSwiTWF4V2lkdGgiOjIwMC4wLCJNYXhIZWlnaHQiOiJJbmZpbml0eSIsIlNtYXJ0Rm9yZWdyb3VuZElzQWN0aXZlIjpmYWxzZSwiSG9yaXpvbnRhbEFsaWdubWVudCI6MCwiVmVydGljYWxBbGlnbm1lbnQiOjAsIlNtYXJ0Rm9yZWdyb3VuZCI6bnVsbCwiQmFja2dyb3VuZEZpbGxUeXBlIjowLCJNYXJnaW4iOnsiJGlkIjoiMzc4IiwiVG9wIjowLCJMZWZ0IjowLCJSaWdodCI6MCwiQm90dG9tIjowfSwiUGFkZGluZyI6eyIkaWQiOiIzNzkiLCJUb3AiOjAsIkxlZnQiOjAsIlJpZ2h0IjowLCJCb3R0b20iOjB9LCJCYWNrZ3JvdW5kIjp7IiRyZWYiOiI5NiJ9LCJJc1Zpc2libGUiOnRydWUsIldpZHRoIjowLjAsIkhlaWdodCI6MC4wLCJCb3JkZXJTdHlsZSI6eyIkaWQiOiIzODAiLCJMaW5lQ29sb3IiOm51bGwsIkxpbmVXZWlnaHQiOjAuMCwiTGluZVR5cGUiOjAsIlBhcmVudFN0eWxlIjpudWxsfSwiUGFyZW50U3R5bGUiOm51bGx9LCJIb3Jpem9udGFsQ29ubmVjdG9yU3R5bGUiOnsiJGlkIjoiMzgxIiwiTGluZUNvbG9yIjp7IiRyZWYiOiI5OCJ9LCJMaW5lV2VpZ2h0IjoxLjAsIkxpbmVUeXBlIjowLCJQYXJlbnRTdHlsZSI6bnVsbH0sIlZlcnRpY2FsQ29ubmVjdG9yU3R5bGUiOnsiJGlkIjoiMzgy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4MyIsIk1hcmdpbiI6eyIkaWQiOiIzODQiLCJUb3AiOjAsIkxlZnQiOjQsIlJpZ2h0Ijo0LCJCb3R0b20iOjB9LCJQYWRkaW5nIjp7IiRpZCI6IjM4NSIsIlRvcCI6MCwiTGVmdCI6MCwiUmlnaHQiOjAsIkJvdHRvbSI6MH0sIkJhY2tncm91bmQiOnsiJGlkIjoiMzg2IiwiQ29sb3IiOnsiJGlkIjoiMzg3IiwiQSI6MjU1LCJSIjo2OCwiRyI6MTE0LCJCIjoxOTZ9fSwiSXNWaXNpYmxlIjp0cnVlLCJXaWR0aCI6MC4wLCJIZWlnaHQiOjE2LjAsIkJvcmRlclN0eWxlIjp7IiRpZCI6IjM4OCIsIkxpbmVDb2xvciI6eyIkcmVmIjoiMTA5In0sIkxpbmVXZWlnaHQiOjAuMCwiTGluZVR5cGUiOjAsIlBhcmVudFN0eWxlIjpudWxsfSwiUGFyZW50U3R5bGUiOm51bGx9LCJUaXRsZVN0eWxlIjp7IiRpZCI6IjM4OSIsIkZvbnRTZXR0aW5ncyI6eyIkaWQiOiIzOTAiLCJGb250U2l6ZSI6MTEsIkZvbnROYW1lIjoiQ2FsaWJyaSIsIklzQm9sZCI6dHJ1ZSwiSXNJdGFsaWMiOmZhbHNlLCJJc1VuZGVybGluZWQiOmZhbHNlLCJQYXJlbnRTdHlsZSI6bnVsbH0sIkF1dG9TaXplIjowLCJGb3JlZ3JvdW5kIjp7IiRpZCI6IjM5MSIsIkNvbG9yIjp7IiRyZWYiOiIxMTQifX0sIk1heFdpZHRoIjo5NjAuMCwiTWF4SGVpZ2h0IjoiSW5maW5pdHkiLCJTbWFydEZvcmVncm91bmRJc0FjdGl2ZSI6ZmFsc2UsIkhvcml6b250YWxBbGlnbm1lbnQiOjEsIlZlcnRpY2FsQWxpZ25tZW50IjowLCJTbWFydEZvcmVncm91bmQiOm51bGwsIkJhY2tncm91bmRGaWxsVHlwZSI6MCwiTWFyZ2luIjp7IiRpZCI6IjM5MiIsIlRvcCI6MCwiTGVmdCI6MCwiUmlnaHQiOjAsIkJvdHRvbSI6MH0sIlBhZGRpbmciOnsiJGlkIjoiMzkzIiwiVG9wIjowLCJMZWZ0IjowLCJSaWdodCI6MCwiQm90dG9tIjowfSwiQmFja2dyb3VuZCI6eyIkcmVmIjoiMTE3In0sIklzVmlzaWJsZSI6dHJ1ZSwiV2lkdGgiOjAuMCwiSGVpZ2h0IjowLjAsIkJvcmRlclN0eWxlIjp7IiRpZCI6IjM5NCIsIkxpbmVDb2xvciI6bnVsbCwiTGluZVdlaWdodCI6MC4wLCJMaW5lVHlwZSI6MCwiUGFyZW50U3R5bGUiOm51bGx9LCJQYXJlbnRTdHlsZSI6bnVsbH0sIkRhdGVTdHlsZSI6eyIkaWQiOiIzOTUiLCJGb250U2V0dGluZ3MiOnsiJGlkIjoiMzk2IiwiRm9udFNpemUiOjEwLCJGb250TmFtZSI6IkNhbGlicmkiLCJJc0JvbGQiOmZhbHNlLCJJc0l0YWxpYyI6ZmFsc2UsIklzVW5kZXJsaW5lZCI6ZmFsc2UsIlBhcmVudFN0eWxlIjpudWxsfSwiQXV0b1NpemUiOjAsIkZvcmVncm91bmQiOnsiJGlkIjoiMzk3IiwiQ29sb3IiOnsiJHJlZiI6IjEyMSJ9fSwiTWF4V2lkdGgiOjIwMC4wLCJNYXhIZWlnaHQiOiJJbmZpbml0eSIsIlNtYXJ0Rm9yZWdyb3VuZElzQWN0aXZlIjpmYWxzZSwiSG9yaXpvbnRhbEFsaWdubWVudCI6MCwiVmVydGljYWxBbGlnbm1lbnQiOjAsIlNtYXJ0Rm9yZWdyb3VuZCI6bnVsbCwiQmFja2dyb3VuZEZpbGxUeXBlIjowLCJNYXJnaW4iOnsiJGlkIjoiMzk4IiwiVG9wIjowLCJMZWZ0IjowLCJSaWdodCI6MCwiQm90dG9tIjowfSwiUGFkZGluZyI6eyIkaWQiOiIzOTkiLCJUb3AiOjAsIkxlZnQiOjAsIlJpZ2h0IjowLCJCb3R0b20iOjB9LCJCYWNrZ3JvdW5kIjp7IiRyZWYiOiIxMjQifSwiSXNWaXNpYmxlIjp0cnVlLCJXaWR0aCI6MC4wLCJIZWlnaHQiOjAuMCwiQm9yZGVyU3R5bGUiOnsiJGlkIjoiNDAwIiwiTGluZUNvbG9yIjpudWxsLCJMaW5lV2VpZ2h0IjowLjAsIkxpbmVUeXBlIjowLCJQYXJlbnRTdHlsZSI6bnVsbH0sIlBhcmVudFN0eWxlIjpudWxsfSwiRGF0ZUZvcm1hdCI6eyIkaWQiOiI0M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QwMSJ9LCJJZCI6ImMzYzUwNDEyLTZhM2MtNGFiNi05ZDQzLTdlZTMyYjhmYzRmZCIsIkltcG9ydElkIjpudWxsLCJUaXRsZSI6IkFkbWluaXN0cmF0aW9uIFdpbmRvdyIsIk5vdGUiOm51bGwsIkh5cGVybGluayI6bnVsbCwiSXNDaGFuZ2VkIjpmYWxzZSwiSXNOZXciOmZhbHNlfSx7IiRpZCI6IjQwMiIsIkdyb3VwTmFtZSI6bnVsbCwiU3RhcnREYXRlIjoiMjAyMC0wNC0wNlQyMzo1OTowMFoiLCJFbmREYXRlIjoiMjAyMC0wNC0xN1QyMzo1OTowMFoiLCJQZXJjZW50YWdlQ29tcGxldGUiOm51bGwsIlN0eWxlIjp7IiRpZCI6IjQwMyIsIlNoYXBlIjoxLCJTaGFwZVRoaWNrbmVzcyI6MSwiRHVyYXRpb25Gb3JtYXQiOjAsIkluY2x1ZGVOb25Xb3JraW5nRGF5c0luRHVyYXRpb24iOmZhbHNlLCJQZXJjZW50YWdlQ29tcGxldGVTdHlsZSI6eyIkaWQiOiI0MDQiLCJGb250U2V0dGluZ3MiOnsiJGlkIjoiNDA1IiwiRm9udFNpemUiOjEwLCJGb250TmFtZSI6IkNhbGlicmkiLCJJc0JvbGQiOmZhbHNlLCJJc0l0YWxpYyI6ZmFsc2UsIklzVW5kZXJsaW5lZCI6ZmFsc2UsIlBhcmVudFN0eWxlIjpudWxsfSwiQXV0b1NpemUiOjAsIkZvcmVncm91bmQiOnsiJGlkIjoiNDA2IiwiQ29sb3IiOnsiJHJlZiI6Ijg2In19LCJNYXhXaWR0aCI6MjAwLjAsIk1heEhlaWdodCI6IkluZmluaXR5IiwiU21hcnRGb3JlZ3JvdW5kSXNBY3RpdmUiOmZhbHNlLCJIb3Jpem9udGFsQWxpZ25tZW50IjowLCJWZXJ0aWNhbEFsaWdubWVudCI6MCwiU21hcnRGb3JlZ3JvdW5kIjpudWxsLCJCYWNrZ3JvdW5kRmlsbFR5cGUiOjAsIk1hcmdpbiI6eyIkaWQiOiI0MDciLCJUb3AiOjAsIkxlZnQiOjAsIlJpZ2h0IjowLCJCb3R0b20iOjB9LCJQYWRkaW5nIjp7IiRpZCI6IjQwOCIsIlRvcCI6MCwiTGVmdCI6MCwiUmlnaHQiOjAsIkJvdHRvbSI6MH0sIkJhY2tncm91bmQiOnsiJHJlZiI6Ijg5In0sIklzVmlzaWJsZSI6dHJ1ZSwiV2lkdGgiOjAuMCwiSGVpZ2h0IjowLjAsIkJvcmRlclN0eWxlIjp7IiRpZCI6IjQwOSIsIkxpbmVDb2xvciI6bnVsbCwiTGluZVdlaWdodCI6MC4wLCJMaW5lVHlwZSI6MCwiUGFyZW50U3R5bGUiOm51bGx9LCJQYXJlbnRTdHlsZSI6bnVsbH0sIkR1cmF0aW9uU3R5bGUiOnsiJGlkIjoiNDEwIiwiRm9udFNldHRpbmdzIjp7IiRpZCI6IjQxMSIsIkZvbnRTaXplIjoxMCwiRm9udE5hbWUiOiJDYWxpYnJpIiwiSXNCb2xkIjpmYWxzZSwiSXNJdGFsaWMiOmZhbHNlLCJJc1VuZGVybGluZWQiOmZhbHNlLCJQYXJlbnRTdHlsZSI6bnVsbH0sIkF1dG9TaXplIjowLCJGb3JlZ3JvdW5kIjp7IiRpZCI6IjQxMiIsIkNvbG9yIjp7IiRyZWYiOiI5MyJ9fSwiTWF4V2lkdGgiOjIwMC4wLCJNYXhIZWlnaHQiOiJJbmZpbml0eSIsIlNtYXJ0Rm9yZWdyb3VuZElzQWN0aXZlIjpmYWxzZSwiSG9yaXpvbnRhbEFsaWdubWVudCI6MCwiVmVydGljYWxBbGlnbm1lbnQiOjAsIlNtYXJ0Rm9yZWdyb3VuZCI6bnVsbCwiQmFja2dyb3VuZEZpbGxUeXBlIjowLCJNYXJnaW4iOnsiJGlkIjoiNDEzIiwiVG9wIjowLCJMZWZ0IjowLCJSaWdodCI6MCwiQm90dG9tIjowfSwiUGFkZGluZyI6eyIkaWQiOiI0MTQiLCJUb3AiOjAsIkxlZnQiOjAsIlJpZ2h0IjowLCJCb3R0b20iOjB9LCJCYWNrZ3JvdW5kIjp7IiRyZWYiOiI5NiJ9LCJJc1Zpc2libGUiOnRydWUsIldpZHRoIjowLjAsIkhlaWdodCI6MC4wLCJCb3JkZXJTdHlsZSI6eyIkaWQiOiI0MTUiLCJMaW5lQ29sb3IiOm51bGwsIkxpbmVXZWlnaHQiOjAuMCwiTGluZVR5cGUiOjAsIlBhcmVudFN0eWxlIjpudWxsfSwiUGFyZW50U3R5bGUiOm51bGx9LCJIb3Jpem9udGFsQ29ubmVjdG9yU3R5bGUiOnsiJGlkIjoiNDE2IiwiTGluZUNvbG9yIjp7IiRyZWYiOiI5OCJ9LCJMaW5lV2VpZ2h0IjoxLjAsIkxpbmVUeXBlIjowLCJQYXJlbnRTdHlsZSI6bnVsbH0sIlZlcnRpY2FsQ29ubmVjdG9yU3R5bGUiOnsiJGlkIjoiNDE3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QxOCIsIk1hcmdpbiI6eyIkaWQiOiI0MTkiLCJUb3AiOjAsIkxlZnQiOjQsIlJpZ2h0Ijo0LCJCb3R0b20iOjB9LCJQYWRkaW5nIjp7IiRpZCI6IjQyMCIsIlRvcCI6MCwiTGVmdCI6MCwiUmlnaHQiOjAsIkJvdHRvbSI6MH0sIkJhY2tncm91bmQiOnsiJGlkIjoiNDIxIiwiQ29sb3IiOnsiJGlkIjoiNDIyIiwiQSI6MjU1LCJSIjoxMTIsIkciOjE3MywiQiI6NzF9fSwiSXNWaXNpYmxlIjp0cnVlLCJXaWR0aCI6MC4wLCJIZWlnaHQiOjE2LjAsIkJvcmRlclN0eWxlIjp7IiRpZCI6IjQyMyIsIkxpbmVDb2xvciI6eyIkcmVmIjoiMTA5In0sIkxpbmVXZWlnaHQiOjAuMCwiTGluZVR5cGUiOjAsIlBhcmVudFN0eWxlIjpudWxsfSwiUGFyZW50U3R5bGUiOm51bGx9LCJUaXRsZVN0eWxlIjp7IiRpZCI6IjQyNCIsIkZvbnRTZXR0aW5ncyI6eyIkaWQiOiI0MjUiLCJGb250U2l6ZSI6MTEsIkZvbnROYW1lIjoiQ2FsaWJyaSIsIklzQm9sZCI6dHJ1ZSwiSXNJdGFsaWMiOmZhbHNlLCJJc1VuZGVybGluZWQiOmZhbHNlLCJQYXJlbnRTdHlsZSI6bnVsbH0sIkF1dG9TaXplIjowLCJGb3JlZ3JvdW5kIjp7IiRpZCI6IjQyNiIsIkNvbG9yIjp7IiRyZWYiOiIxMTQifX0sIk1heFdpZHRoIjo5NjAuMCwiTWF4SGVpZ2h0IjoiSW5maW5pdHkiLCJTbWFydEZvcmVncm91bmRJc0FjdGl2ZSI6ZmFsc2UsIkhvcml6b250YWxBbGlnbm1lbnQiOjEsIlZlcnRpY2FsQWxpZ25tZW50IjowLCJTbWFydEZvcmVncm91bmQiOm51bGwsIkJhY2tncm91bmRGaWxsVHlwZSI6MCwiTWFyZ2luIjp7IiRpZCI6IjQyNyIsIlRvcCI6MCwiTGVmdCI6MCwiUmlnaHQiOjAsIkJvdHRvbSI6MH0sIlBhZGRpbmciOnsiJGlkIjoiNDI4IiwiVG9wIjowLCJMZWZ0IjowLCJSaWdodCI6MCwiQm90dG9tIjowfSwiQmFja2dyb3VuZCI6eyIkcmVmIjoiMTE3In0sIklzVmlzaWJsZSI6dHJ1ZSwiV2lkdGgiOjAuMCwiSGVpZ2h0IjowLjAsIkJvcmRlclN0eWxlIjp7IiRpZCI6IjQyOSIsIkxpbmVDb2xvciI6bnVsbCwiTGluZVdlaWdodCI6MC4wLCJMaW5lVHlwZSI6MCwiUGFyZW50U3R5bGUiOm51bGx9LCJQYXJlbnRTdHlsZSI6bnVsbH0sIkRhdGVTdHlsZSI6eyIkaWQiOiI0MzAiLCJGb250U2V0dGluZ3MiOnsiJGlkIjoiNDMxIiwiRm9udFNpemUiOjEwLCJGb250TmFtZSI6IkNhbGlicmkiLCJJc0JvbGQiOmZhbHNlLCJJc0l0YWxpYyI6ZmFsc2UsIklzVW5kZXJsaW5lZCI6ZmFsc2UsIlBhcmVudFN0eWxlIjpudWxsfSwiQXV0b1NpemUiOjAsIkZvcmVncm91bmQiOnsiJGlkIjoiNDMyIiwiQ29sb3IiOnsiJHJlZiI6IjEyMSJ9fSwiTWF4V2lkdGgiOjIwMC4wLCJNYXhIZWlnaHQiOiJJbmZpbml0eSIsIlNtYXJ0Rm9yZWdyb3VuZElzQWN0aXZlIjpmYWxzZSwiSG9yaXpvbnRhbEFsaWdubWVudCI6MCwiVmVydGljYWxBbGlnbm1lbnQiOjAsIlNtYXJ0Rm9yZWdyb3VuZCI6bnVsbCwiQmFja2dyb3VuZEZpbGxUeXBlIjowLCJNYXJnaW4iOnsiJGlkIjoiNDMzIiwiVG9wIjowLCJMZWZ0IjowLCJSaWdodCI6MCwiQm90dG9tIjowfSwiUGFkZGluZyI6eyIkaWQiOiI0MzQiLCJUb3AiOjAsIkxlZnQiOjAsIlJpZ2h0IjowLCJCb3R0b20iOjB9LCJCYWNrZ3JvdW5kIjp7IiRyZWYiOiIxMjQifSwiSXNWaXNpYmxlIjp0cnVlLCJXaWR0aCI6MC4wLCJIZWlnaHQiOjAuMCwiQm9yZGVyU3R5bGUiOnsiJGlkIjoiNDM1IiwiTGluZUNvbG9yIjpudWxsLCJMaW5lV2VpZ2h0IjowLjAsIkxpbmVUeXBlIjowLCJQYXJlbnRTdHlsZSI6bnVsbH0sIlBhcmVudFN0eWxlIjpudWxsfSwiRGF0ZUZvcm1hdCI6eyIkaWQiOiI0MzY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QzNiJ9LCJJZCI6IjFjMjQ0OGY2LTg1YTItNDE5ZC04YzA4LTZmYTA5NGJjYWM1NCIsIkltcG9ydElkIjpudWxsLCJUaXRsZSI6IkxFQSBEYXRhIFZhbGlkYXRpb24gKFByZS1SZXBvcnRpbmcpIiwiTm90ZSI6bnVsbCwiSHlwZXJsaW5rIjpudWxsLCJJc0NoYW5nZWQiOmZhbHNlLCJJc05ldyI6ZmFsc2V9LHsiJGlkIjoiNDM3IiwiR3JvdXBOYW1lIjpudWxsLCJTdGFydERhdGUiOiIyMDIwLTA1LTExVDIzOjU5OjAwWiIsIkVuZERhdGUiOiIyMDIwLTA1LTIyVDIzOjU5OjAwWiIsIlBlcmNlbnRhZ2VDb21wbGV0ZSI6bnVsbCwiU3R5bGUiOnsiJGlkIjoiNDM4IiwiU2hhcGUiOjEsIlNoYXBlVGhpY2tuZXNzIjoxLCJEdXJhdGlvbkZvcm1hdCI6MCwiSW5jbHVkZU5vbldvcmtpbmdEYXlzSW5EdXJhdGlvbiI6ZmFsc2UsIlBlcmNlbnRhZ2VDb21wbGV0ZVN0eWxlIjp7IiRpZCI6IjQzOSIsIkZvbnRTZXR0aW5ncyI6eyIkaWQiOiI0NDAiLCJGb250U2l6ZSI6MTAsIkZvbnROYW1lIjoiQ2FsaWJyaSIsIklzQm9sZCI6ZmFsc2UsIklzSXRhbGljIjpmYWxzZSwiSXNVbmRlcmxpbmVkIjpmYWxzZSwiUGFyZW50U3R5bGUiOm51bGx9LCJBdXRvU2l6ZSI6MCwiRm9yZWdyb3VuZCI6eyIkaWQiOiI0NDEiLCJDb2xvciI6eyIkcmVmIjoiODYifX0sIk1heFdpZHRoIjoyMDAuMCwiTWF4SGVpZ2h0IjoiSW5maW5pdHkiLCJTbWFydEZvcmVncm91bmRJc0FjdGl2ZSI6ZmFsc2UsIkhvcml6b250YWxBbGlnbm1lbnQiOjAsIlZlcnRpY2FsQWxpZ25tZW50IjowLCJTbWFydEZvcmVncm91bmQiOm51bGwsIkJhY2tncm91bmRGaWxsVHlwZSI6MCwiTWFyZ2luIjp7IiRpZCI6IjQ0MiIsIlRvcCI6MCwiTGVmdCI6MCwiUmlnaHQiOjAsIkJvdHRvbSI6MH0sIlBhZGRpbmciOnsiJGlkIjoiNDQzIiwiVG9wIjowLCJMZWZ0IjowLCJSaWdodCI6MCwiQm90dG9tIjowfSwiQmFja2dyb3VuZCI6eyIkcmVmIjoiODkifSwiSXNWaXNpYmxlIjp0cnVlLCJXaWR0aCI6MC4wLCJIZWlnaHQiOjAuMCwiQm9yZGVyU3R5bGUiOnsiJGlkIjoiNDQ0IiwiTGluZUNvbG9yIjpudWxsLCJMaW5lV2VpZ2h0IjowLjAsIkxpbmVUeXBlIjowLCJQYXJlbnRTdHlsZSI6bnVsbH0sIlBhcmVudFN0eWxlIjpudWxsfSwiRHVyYXRpb25TdHlsZSI6eyIkaWQiOiI0NDUiLCJGb250U2V0dGluZ3MiOnsiJGlkIjoiNDQ2IiwiRm9udFNpemUiOjEwLCJGb250TmFtZSI6IkNhbGlicmkiLCJJc0JvbGQiOmZhbHNlLCJJc0l0YWxpYyI6ZmFsc2UsIklzVW5kZXJsaW5lZCI6ZmFsc2UsIlBhcmVudFN0eWxlIjpudWxsfSwiQXV0b1NpemUiOjAsIkZvcmVncm91bmQiOnsiJGlkIjoiNDQ3IiwiQ29sb3IiOnsiJHJlZiI6IjkzIn19LCJNYXhXaWR0aCI6MjAwLjAsIk1heEhlaWdodCI6IkluZmluaXR5IiwiU21hcnRGb3JlZ3JvdW5kSXNBY3RpdmUiOmZhbHNlLCJIb3Jpem9udGFsQWxpZ25tZW50IjowLCJWZXJ0aWNhbEFsaWdubWVudCI6MCwiU21hcnRGb3JlZ3JvdW5kIjpudWxsLCJCYWNrZ3JvdW5kRmlsbFR5cGUiOjAsIk1hcmdpbiI6eyIkaWQiOiI0NDgiLCJUb3AiOjAsIkxlZnQiOjAsIlJpZ2h0IjowLCJCb3R0b20iOjB9LCJQYWRkaW5nIjp7IiRpZCI6IjQ0OSIsIlRvcCI6MCwiTGVmdCI6MCwiUmlnaHQiOjAsIkJvdHRvbSI6MH0sIkJhY2tncm91bmQiOnsiJHJlZiI6Ijk2In0sIklzVmlzaWJsZSI6dHJ1ZSwiV2lkdGgiOjAuMCwiSGVpZ2h0IjowLjAsIkJvcmRlclN0eWxlIjp7IiRpZCI6IjQ1MCIsIkxpbmVDb2xvciI6bnVsbCwiTGluZVdlaWdodCI6MC4wLCJMaW5lVHlwZSI6MCwiUGFyZW50U3R5bGUiOm51bGx9LCJQYXJlbnRTdHlsZSI6bnVsbH0sIkhvcml6b250YWxDb25uZWN0b3JTdHlsZSI6eyIkaWQiOiI0NTEiLCJMaW5lQ29sb3IiOnsiJHJlZiI6Ijk4In0sIkxpbmVXZWlnaHQiOjEuMCwiTGluZVR5cGUiOjAsIlBhcmVudFN0eWxlIjpudWxsfSwiVmVydGljYWxDb25uZWN0b3JTdHlsZSI6eyIkaWQiOiI0NTI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NDUzIiwiTWFyZ2luIjp7IiRpZCI6IjQ1NCIsIlRvcCI6MCwiTGVmdCI6NCwiUmlnaHQiOjQsIkJvdHRvbSI6MH0sIlBhZGRpbmciOnsiJGlkIjoiNDU1IiwiVG9wIjowLCJMZWZ0IjowLCJSaWdodCI6MCwiQm90dG9tIjowfSwiQmFja2dyb3VuZCI6eyIkaWQiOiI0NTYiLCJDb2xvciI6eyIkaWQiOiI0NTciLCJBIjoyNTUsIlIiOjExMiwiRyI6MTczLCJCIjo3MX19LCJJc1Zpc2libGUiOnRydWUsIldpZHRoIjowLjAsIkhlaWdodCI6MTYuMCwiQm9yZGVyU3R5bGUiOnsiJGlkIjoiNDU4IiwiTGluZUNvbG9yIjp7IiRyZWYiOiIxMDkifSwiTGluZVdlaWdodCI6MC4wLCJMaW5lVHlwZSI6MCwiUGFyZW50U3R5bGUiOm51bGx9LCJQYXJlbnRTdHlsZSI6bnVsbH0sIlRpdGxlU3R5bGUiOnsiJGlkIjoiNDU5IiwiRm9udFNldHRpbmdzIjp7IiRpZCI6IjQ2MCIsIkZvbnRTaXplIjoxMSwiRm9udE5hbWUiOiJDYWxpYnJpIiwiSXNCb2xkIjp0cnVlLCJJc0l0YWxpYyI6ZmFsc2UsIklzVW5kZXJsaW5lZCI6ZmFsc2UsIlBhcmVudFN0eWxlIjpudWxsfSwiQXV0b1NpemUiOjAsIkZvcmVncm91bmQiOnsiJGlkIjoiNDYxIiwiQ29sb3IiOnsiJHJlZiI6IjExNCJ9fSwiTWF4V2lkdGgiOjk2MC4wLCJNYXhIZWlnaHQiOiJJbmZpbml0eSIsIlNtYXJ0Rm9yZWdyb3VuZElzQWN0aXZlIjpmYWxzZSwiSG9yaXpvbnRhbEFsaWdubWVudCI6MSwiVmVydGljYWxBbGlnbm1lbnQiOjAsIlNtYXJ0Rm9yZWdyb3VuZCI6bnVsbCwiQmFja2dyb3VuZEZpbGxUeXBlIjowLCJNYXJnaW4iOnsiJGlkIjoiNDYyIiwiVG9wIjowLCJMZWZ0IjowLCJSaWdodCI6MCwiQm90dG9tIjowfSwiUGFkZGluZyI6eyIkaWQiOiI0NjMiLCJUb3AiOjAsIkxlZnQiOjAsIlJpZ2h0IjowLCJCb3R0b20iOjB9LCJCYWNrZ3JvdW5kIjp7IiRyZWYiOiIxMTcifSwiSXNWaXNpYmxlIjp0cnVlLCJXaWR0aCI6MC4wLCJIZWlnaHQiOjAuMCwiQm9yZGVyU3R5bGUiOnsiJGlkIjoiNDY0IiwiTGluZUNvbG9yIjpudWxsLCJMaW5lV2VpZ2h0IjowLjAsIkxpbmVUeXBlIjowLCJQYXJlbnRTdHlsZSI6bnVsbH0sIlBhcmVudFN0eWxlIjpudWxsfSwiRGF0ZVN0eWxlIjp7IiRpZCI6IjQ2NSIsIkZvbnRTZXR0aW5ncyI6eyIkaWQiOiI0NjYiLCJGb250U2l6ZSI6MTAsIkZvbnROYW1lIjoiQ2FsaWJyaSIsIklzQm9sZCI6ZmFsc2UsIklzSXRhbGljIjpmYWxzZSwiSXNVbmRlcmxpbmVkIjpmYWxzZSwiUGFyZW50U3R5bGUiOm51bGx9LCJBdXRvU2l6ZSI6MCwiRm9yZWdyb3VuZCI6eyIkaWQiOiI0NjciLCJDb2xvciI6eyIkcmVmIjoiMTIxIn19LCJNYXhXaWR0aCI6MjAwLjAsIk1heEhlaWdodCI6IkluZmluaXR5IiwiU21hcnRGb3JlZ3JvdW5kSXNBY3RpdmUiOmZhbHNlLCJIb3Jpem9udGFsQWxpZ25tZW50IjowLCJWZXJ0aWNhbEFsaWdubWVudCI6MCwiU21hcnRGb3JlZ3JvdW5kIjpudWxsLCJCYWNrZ3JvdW5kRmlsbFR5cGUiOjAsIk1hcmdpbiI6eyIkaWQiOiI0NjgiLCJUb3AiOjAsIkxlZnQiOjAsIlJpZ2h0IjowLCJCb3R0b20iOjB9LCJQYWRkaW5nIjp7IiRpZCI6IjQ2OSIsIlRvcCI6MCwiTGVmdCI6MCwiUmlnaHQiOjAsIkJvdHRvbSI6MH0sIkJhY2tncm91bmQiOnsiJHJlZiI6IjEyNCJ9LCJJc1Zpc2libGUiOnRydWUsIldpZHRoIjowLjAsIkhlaWdodCI6MC4wLCJCb3JkZXJTdHlsZSI6eyIkaWQiOiI0NzAiLCJMaW5lQ29sb3IiOm51bGwsIkxpbmVXZWlnaHQiOjAuMCwiTGluZVR5cGUiOjAsIlBhcmVudFN0eWxlIjpudWxsfSwiUGFyZW50U3R5bGUiOm51bGx9LCJEYXRlRm9ybWF0Ijp7IiRpZCI6IjQ3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5LCJTbWFydER1cmF0aW9uQWN0aXZhdGVkIjpmYWxzZSwiRGF0ZUZvcm1hdCI6eyIkcmVmIjoiNDcxIn0sIklkIjoiNGEzYTExYzctMmM2OS00MzQ3LThjMjItMzcwMDg5Mzc1NGE5IiwiSW1wb3J0SWQiOm51bGwsIlRpdGxlIjoiTEVBIERhdGEgVmFsaWRhdGlvbiAoUG9zdC1SZXBvcnRpbmcpIiwiTm90ZSI6bnVsbCwiSHlwZXJsaW5rIjpudWxsLCJJc0NoYW5nZWQiOmZhbHNlLCJJc05ldyI6ZmFsc2V9XSwiTXNQcm9qZWN0SXRlbXNUcmVlIjp7IiRpZCI6IjQ3MiIsIlJvb3QiOnsiSW1wb3J0SWQiOm51bGwsIklzSW1wb3J0ZWQiOmZhbHNlLCJDaGlsZHJlbiI6W119fSwiTWV0YWRhdGEiOnsiJGlkIjoiNDczIiwiUmVjZW50Q29sb3JzQ29sbGVjdGlvbiI6IltcIiNGRjQ0NzJDNFwiLFwiI0ZGNzBBRDQ3XCIsXCIjRkZFRDdEMzFcIl0ifSwiU2V0dGluZ3MiOnsiJGlkIjoiNDc0IiwiSW1wYU9wdGlvbnMiOnsiJGlkIjoiNDc1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zYiLCJVc2VUaW1lIjpmYWxzZSwiV29ya0RheVN0YXJ0IjoiMDA6MDA6MDAiLCJXb3JrRGF5RW5kIjoiMjM6NTk6MDAifSwiTGFzdFVzZWRUZW1wbGF0ZUlkIjoiOTVmYmYwZjctY2E2Yy00YmI5LWFlNzgtMWFhZjJjYTk2MGViIn0="/>
</p:tagLst>
</file>

<file path=ppt/tags/tag479.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80.xml><?xml version="1.0" encoding="utf-8"?>
<p:tagLst xmlns:a="http://schemas.openxmlformats.org/drawingml/2006/main" xmlns:r="http://schemas.openxmlformats.org/officeDocument/2006/relationships" xmlns:p="http://schemas.openxmlformats.org/presentationml/2006/main">
  <p:tag name="OTLMARKERSHAPE" val="OTL"/>
</p:tagLst>
</file>

<file path=ppt/tags/tag481.xml><?xml version="1.0" encoding="utf-8"?>
<p:tagLst xmlns:a="http://schemas.openxmlformats.org/drawingml/2006/main" xmlns:r="http://schemas.openxmlformats.org/officeDocument/2006/relationships" xmlns:p="http://schemas.openxmlformats.org/presentationml/2006/main">
  <p:tag name="OTLMARKERSHAPE" val="OTL"/>
</p:tagLst>
</file>

<file path=ppt/tags/tag482.xml><?xml version="1.0" encoding="utf-8"?>
<p:tagLst xmlns:a="http://schemas.openxmlformats.org/drawingml/2006/main" xmlns:r="http://schemas.openxmlformats.org/officeDocument/2006/relationships" xmlns:p="http://schemas.openxmlformats.org/presentationml/2006/main">
  <p:tag name="OTLMARKERSHAPE" val="OTL"/>
</p:tagLst>
</file>

<file path=ppt/tags/tag483.xml><?xml version="1.0" encoding="utf-8"?>
<p:tagLst xmlns:a="http://schemas.openxmlformats.org/drawingml/2006/main" xmlns:r="http://schemas.openxmlformats.org/officeDocument/2006/relationships" xmlns:p="http://schemas.openxmlformats.org/presentationml/2006/main">
  <p:tag name="OTLMARKERSHAPE" val="OTL"/>
</p:tagLst>
</file>

<file path=ppt/tags/tag484.xml><?xml version="1.0" encoding="utf-8"?>
<p:tagLst xmlns:a="http://schemas.openxmlformats.org/drawingml/2006/main" xmlns:r="http://schemas.openxmlformats.org/officeDocument/2006/relationships" xmlns:p="http://schemas.openxmlformats.org/presentationml/2006/main">
  <p:tag name="OTLMARKERSHAPE" val="OTL"/>
</p:tagLst>
</file>

<file path=ppt/tags/tag485.xml><?xml version="1.0" encoding="utf-8"?>
<p:tagLst xmlns:a="http://schemas.openxmlformats.org/drawingml/2006/main" xmlns:r="http://schemas.openxmlformats.org/officeDocument/2006/relationships" xmlns:p="http://schemas.openxmlformats.org/presentationml/2006/main">
  <p:tag name="OTLMARKERSHAPE" val="OTL"/>
</p:tagLst>
</file>

<file path=ppt/tags/tag486.xml><?xml version="1.0" encoding="utf-8"?>
<p:tagLst xmlns:a="http://schemas.openxmlformats.org/drawingml/2006/main" xmlns:r="http://schemas.openxmlformats.org/officeDocument/2006/relationships" xmlns:p="http://schemas.openxmlformats.org/presentationml/2006/main">
  <p:tag name="OTLMARKERSHAPE" val="OTL"/>
</p:tagLst>
</file>

<file path=ppt/tags/tag487.xml><?xml version="1.0" encoding="utf-8"?>
<p:tagLst xmlns:a="http://schemas.openxmlformats.org/drawingml/2006/main" xmlns:r="http://schemas.openxmlformats.org/officeDocument/2006/relationships" xmlns:p="http://schemas.openxmlformats.org/presentationml/2006/main">
  <p:tag name="OTLMARKERSHAPE" val="OTL"/>
</p:tagLst>
</file>

<file path=ppt/tags/tag488.xml><?xml version="1.0" encoding="utf-8"?>
<p:tagLst xmlns:a="http://schemas.openxmlformats.org/drawingml/2006/main" xmlns:r="http://schemas.openxmlformats.org/officeDocument/2006/relationships" xmlns:p="http://schemas.openxmlformats.org/presentationml/2006/main">
  <p:tag name="OTLMARKERSHAPE" val="OTL"/>
</p:tagLst>
</file>

<file path=ppt/tags/tag489.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490.xml><?xml version="1.0" encoding="utf-8"?>
<p:tagLst xmlns:a="http://schemas.openxmlformats.org/drawingml/2006/main" xmlns:r="http://schemas.openxmlformats.org/officeDocument/2006/relationships" xmlns:p="http://schemas.openxmlformats.org/presentationml/2006/main">
  <p:tag name="OTLMARKERSHAPE" val="OTL"/>
</p:tagLst>
</file>

<file path=ppt/tags/tag491.xml><?xml version="1.0" encoding="utf-8"?>
<p:tagLst xmlns:a="http://schemas.openxmlformats.org/drawingml/2006/main" xmlns:r="http://schemas.openxmlformats.org/officeDocument/2006/relationships" xmlns:p="http://schemas.openxmlformats.org/presentationml/2006/main">
  <p:tag name="OTLMARKERSHAPE" val="OTL"/>
</p:tagLst>
</file>

<file path=ppt/tags/tag492.xml><?xml version="1.0" encoding="utf-8"?>
<p:tagLst xmlns:a="http://schemas.openxmlformats.org/drawingml/2006/main" xmlns:r="http://schemas.openxmlformats.org/officeDocument/2006/relationships" xmlns:p="http://schemas.openxmlformats.org/presentationml/2006/main">
  <p:tag name="OTLMARKERSHAPE" val="OTL"/>
</p:tagLst>
</file>

<file path=ppt/tags/tag493.xml><?xml version="1.0" encoding="utf-8"?>
<p:tagLst xmlns:a="http://schemas.openxmlformats.org/drawingml/2006/main" xmlns:r="http://schemas.openxmlformats.org/officeDocument/2006/relationships" xmlns:p="http://schemas.openxmlformats.org/presentationml/2006/main">
  <p:tag name="OTLMARKERSHAPE" val="OTL"/>
</p:tagLst>
</file>

<file path=ppt/tags/tag494.xml><?xml version="1.0" encoding="utf-8"?>
<p:tagLst xmlns:a="http://schemas.openxmlformats.org/drawingml/2006/main" xmlns:r="http://schemas.openxmlformats.org/officeDocument/2006/relationships" xmlns:p="http://schemas.openxmlformats.org/presentationml/2006/main">
  <p:tag name="OTLMARKERSHAPE" val="OTL"/>
</p:tagLst>
</file>

<file path=ppt/tags/tag495.xml><?xml version="1.0" encoding="utf-8"?>
<p:tagLst xmlns:a="http://schemas.openxmlformats.org/drawingml/2006/main" xmlns:r="http://schemas.openxmlformats.org/officeDocument/2006/relationships" xmlns:p="http://schemas.openxmlformats.org/presentationml/2006/main">
  <p:tag name="OTLMARKERSHAPE" val="OTL"/>
</p:tagLst>
</file>

<file path=ppt/tags/tag496.xml><?xml version="1.0" encoding="utf-8"?>
<p:tagLst xmlns:a="http://schemas.openxmlformats.org/drawingml/2006/main" xmlns:r="http://schemas.openxmlformats.org/officeDocument/2006/relationships" xmlns:p="http://schemas.openxmlformats.org/presentationml/2006/main">
  <p:tag name="OTLMARKERSHAPE" val="OTL"/>
</p:tagLst>
</file>

<file path=ppt/tags/tag497.xml><?xml version="1.0" encoding="utf-8"?>
<p:tagLst xmlns:a="http://schemas.openxmlformats.org/drawingml/2006/main" xmlns:r="http://schemas.openxmlformats.org/officeDocument/2006/relationships" xmlns:p="http://schemas.openxmlformats.org/presentationml/2006/main">
  <p:tag name="OTLMARKERSHAPE" val="OTL"/>
</p:tagLst>
</file>

<file path=ppt/tags/tag498.xml><?xml version="1.0" encoding="utf-8"?>
<p:tagLst xmlns:a="http://schemas.openxmlformats.org/drawingml/2006/main" xmlns:r="http://schemas.openxmlformats.org/officeDocument/2006/relationships" xmlns:p="http://schemas.openxmlformats.org/presentationml/2006/main">
  <p:tag name="OTLMARKERSHAPE" val="OTL"/>
</p:tagLst>
</file>

<file path=ppt/tags/tag49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00.xml><?xml version="1.0" encoding="utf-8"?>
<p:tagLst xmlns:a="http://schemas.openxmlformats.org/drawingml/2006/main" xmlns:r="http://schemas.openxmlformats.org/officeDocument/2006/relationships" xmlns:p="http://schemas.openxmlformats.org/presentationml/2006/main">
  <p:tag name="OTLMARKERSHAPE" val="OTL"/>
</p:tagLst>
</file>

<file path=ppt/tags/tag501.xml><?xml version="1.0" encoding="utf-8"?>
<p:tagLst xmlns:a="http://schemas.openxmlformats.org/drawingml/2006/main" xmlns:r="http://schemas.openxmlformats.org/officeDocument/2006/relationships" xmlns:p="http://schemas.openxmlformats.org/presentationml/2006/main">
  <p:tag name="OTLMARKERSHAPE" val="OTL"/>
</p:tagLst>
</file>

<file path=ppt/tags/tag502.xml><?xml version="1.0" encoding="utf-8"?>
<p:tagLst xmlns:a="http://schemas.openxmlformats.org/drawingml/2006/main" xmlns:r="http://schemas.openxmlformats.org/officeDocument/2006/relationships" xmlns:p="http://schemas.openxmlformats.org/presentationml/2006/main">
  <p:tag name="OTLMARKERSHAPE" val="OTL"/>
</p:tagLst>
</file>

<file path=ppt/tags/tag503.xml><?xml version="1.0" encoding="utf-8"?>
<p:tagLst xmlns:a="http://schemas.openxmlformats.org/drawingml/2006/main" xmlns:r="http://schemas.openxmlformats.org/officeDocument/2006/relationships" xmlns:p="http://schemas.openxmlformats.org/presentationml/2006/main">
  <p:tag name="OTLMARKERSHAPE" val="OTL"/>
</p:tagLst>
</file>

<file path=ppt/tags/tag504.xml><?xml version="1.0" encoding="utf-8"?>
<p:tagLst xmlns:a="http://schemas.openxmlformats.org/drawingml/2006/main" xmlns:r="http://schemas.openxmlformats.org/officeDocument/2006/relationships" xmlns:p="http://schemas.openxmlformats.org/presentationml/2006/main">
  <p:tag name="OTLMARKERSHAPE" val="OTL"/>
</p:tagLst>
</file>

<file path=ppt/tags/tag505.xml><?xml version="1.0" encoding="utf-8"?>
<p:tagLst xmlns:a="http://schemas.openxmlformats.org/drawingml/2006/main" xmlns:r="http://schemas.openxmlformats.org/officeDocument/2006/relationships" xmlns:p="http://schemas.openxmlformats.org/presentationml/2006/main">
  <p:tag name="OTLMARKERSHAPE" val="OTL"/>
</p:tagLst>
</file>

<file path=ppt/tags/tag506.xml><?xml version="1.0" encoding="utf-8"?>
<p:tagLst xmlns:a="http://schemas.openxmlformats.org/drawingml/2006/main" xmlns:r="http://schemas.openxmlformats.org/officeDocument/2006/relationships" xmlns:p="http://schemas.openxmlformats.org/presentationml/2006/main">
  <p:tag name="OTLMARKERSHAPE" val="OTL"/>
</p:tagLst>
</file>

<file path=ppt/tags/tag507.xml><?xml version="1.0" encoding="utf-8"?>
<p:tagLst xmlns:a="http://schemas.openxmlformats.org/drawingml/2006/main" xmlns:r="http://schemas.openxmlformats.org/officeDocument/2006/relationships" xmlns:p="http://schemas.openxmlformats.org/presentationml/2006/main">
  <p:tag name="OTLMARKERSHAPE" val="OTL"/>
</p:tagLst>
</file>

<file path=ppt/tags/tag508.xml><?xml version="1.0" encoding="utf-8"?>
<p:tagLst xmlns:a="http://schemas.openxmlformats.org/drawingml/2006/main" xmlns:r="http://schemas.openxmlformats.org/officeDocument/2006/relationships" xmlns:p="http://schemas.openxmlformats.org/presentationml/2006/main">
  <p:tag name="OTLMARKERSHAPE" val="OTL"/>
</p:tagLst>
</file>

<file path=ppt/tags/tag509.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10.xml><?xml version="1.0" encoding="utf-8"?>
<p:tagLst xmlns:a="http://schemas.openxmlformats.org/drawingml/2006/main" xmlns:r="http://schemas.openxmlformats.org/officeDocument/2006/relationships" xmlns:p="http://schemas.openxmlformats.org/presentationml/2006/main">
  <p:tag name="OTLMARKERSHAPE" val="OTL"/>
</p:tagLst>
</file>

<file path=ppt/tags/tag511.xml><?xml version="1.0" encoding="utf-8"?>
<p:tagLst xmlns:a="http://schemas.openxmlformats.org/drawingml/2006/main" xmlns:r="http://schemas.openxmlformats.org/officeDocument/2006/relationships" xmlns:p="http://schemas.openxmlformats.org/presentationml/2006/main">
  <p:tag name="OTLMARKERSHAPE" val="OTL"/>
</p:tagLst>
</file>

<file path=ppt/tags/tag512.xml><?xml version="1.0" encoding="utf-8"?>
<p:tagLst xmlns:a="http://schemas.openxmlformats.org/drawingml/2006/main" xmlns:r="http://schemas.openxmlformats.org/officeDocument/2006/relationships" xmlns:p="http://schemas.openxmlformats.org/presentationml/2006/main">
  <p:tag name="OTLMARKERSHAPE" val="OTL"/>
</p:tagLst>
</file>

<file path=ppt/tags/tag513.xml><?xml version="1.0" encoding="utf-8"?>
<p:tagLst xmlns:a="http://schemas.openxmlformats.org/drawingml/2006/main" xmlns:r="http://schemas.openxmlformats.org/officeDocument/2006/relationships" xmlns:p="http://schemas.openxmlformats.org/presentationml/2006/main">
  <p:tag name="OTLMARKERSHAPE" val="OTL"/>
</p:tagLst>
</file>

<file path=ppt/tags/tag514.xml><?xml version="1.0" encoding="utf-8"?>
<p:tagLst xmlns:a="http://schemas.openxmlformats.org/drawingml/2006/main" xmlns:r="http://schemas.openxmlformats.org/officeDocument/2006/relationships" xmlns:p="http://schemas.openxmlformats.org/presentationml/2006/main">
  <p:tag name="OTLMARKERSHAPE" val="OTL"/>
</p:tagLst>
</file>

<file path=ppt/tags/tag515.xml><?xml version="1.0" encoding="utf-8"?>
<p:tagLst xmlns:a="http://schemas.openxmlformats.org/drawingml/2006/main" xmlns:r="http://schemas.openxmlformats.org/officeDocument/2006/relationships" xmlns:p="http://schemas.openxmlformats.org/presentationml/2006/main">
  <p:tag name="OTLMARKERSHAPE" val="OTL"/>
</p:tagLst>
</file>

<file path=ppt/tags/tag516.xml><?xml version="1.0" encoding="utf-8"?>
<p:tagLst xmlns:a="http://schemas.openxmlformats.org/drawingml/2006/main" xmlns:r="http://schemas.openxmlformats.org/officeDocument/2006/relationships" xmlns:p="http://schemas.openxmlformats.org/presentationml/2006/main">
  <p:tag name="OTLMARKERSHAPE" val="OTL"/>
</p:tagLst>
</file>

<file path=ppt/tags/tag517.xml><?xml version="1.0" encoding="utf-8"?>
<p:tagLst xmlns:a="http://schemas.openxmlformats.org/drawingml/2006/main" xmlns:r="http://schemas.openxmlformats.org/officeDocument/2006/relationships" xmlns:p="http://schemas.openxmlformats.org/presentationml/2006/main">
  <p:tag name="OTLMARKERSHAPE" val="OTL"/>
</p:tagLst>
</file>

<file path=ppt/tags/tag518.xml><?xml version="1.0" encoding="utf-8"?>
<p:tagLst xmlns:a="http://schemas.openxmlformats.org/drawingml/2006/main" xmlns:r="http://schemas.openxmlformats.org/officeDocument/2006/relationships" xmlns:p="http://schemas.openxmlformats.org/presentationml/2006/main">
  <p:tag name="OTLMARKERSHAPE" val="OTL"/>
</p:tagLst>
</file>

<file path=ppt/tags/tag519.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20.xml><?xml version="1.0" encoding="utf-8"?>
<p:tagLst xmlns:a="http://schemas.openxmlformats.org/drawingml/2006/main" xmlns:r="http://schemas.openxmlformats.org/officeDocument/2006/relationships" xmlns:p="http://schemas.openxmlformats.org/presentationml/2006/main">
  <p:tag name="OTLMARKERSHAPE" val="OTL"/>
</p:tagLst>
</file>

<file path=ppt/tags/tag521.xml><?xml version="1.0" encoding="utf-8"?>
<p:tagLst xmlns:a="http://schemas.openxmlformats.org/drawingml/2006/main" xmlns:r="http://schemas.openxmlformats.org/officeDocument/2006/relationships" xmlns:p="http://schemas.openxmlformats.org/presentationml/2006/main">
  <p:tag name="OTLMARKERSHAPE" val="OTL"/>
</p:tagLst>
</file>

<file path=ppt/tags/tag522.xml><?xml version="1.0" encoding="utf-8"?>
<p:tagLst xmlns:a="http://schemas.openxmlformats.org/drawingml/2006/main" xmlns:r="http://schemas.openxmlformats.org/officeDocument/2006/relationships" xmlns:p="http://schemas.openxmlformats.org/presentationml/2006/main">
  <p:tag name="OTLMARKERSHAPE" val="OTL"/>
</p:tagLst>
</file>

<file path=ppt/tags/tag523.xml><?xml version="1.0" encoding="utf-8"?>
<p:tagLst xmlns:a="http://schemas.openxmlformats.org/drawingml/2006/main" xmlns:r="http://schemas.openxmlformats.org/officeDocument/2006/relationships" xmlns:p="http://schemas.openxmlformats.org/presentationml/2006/main">
  <p:tag name="OTLMARKERSHAPE" val="OTL"/>
</p:tagLst>
</file>

<file path=ppt/tags/tag524.xml><?xml version="1.0" encoding="utf-8"?>
<p:tagLst xmlns:a="http://schemas.openxmlformats.org/drawingml/2006/main" xmlns:r="http://schemas.openxmlformats.org/officeDocument/2006/relationships" xmlns:p="http://schemas.openxmlformats.org/presentationml/2006/main">
  <p:tag name="OTLMARKERSHAPE" val="OTL"/>
</p:tagLst>
</file>

<file path=ppt/tags/tag525.xml><?xml version="1.0" encoding="utf-8"?>
<p:tagLst xmlns:a="http://schemas.openxmlformats.org/drawingml/2006/main" xmlns:r="http://schemas.openxmlformats.org/officeDocument/2006/relationships" xmlns:p="http://schemas.openxmlformats.org/presentationml/2006/main">
  <p:tag name="OTLMARKERSHAPE" val="OTL"/>
</p:tagLst>
</file>

<file path=ppt/tags/tag526.xml><?xml version="1.0" encoding="utf-8"?>
<p:tagLst xmlns:a="http://schemas.openxmlformats.org/drawingml/2006/main" xmlns:r="http://schemas.openxmlformats.org/officeDocument/2006/relationships" xmlns:p="http://schemas.openxmlformats.org/presentationml/2006/main">
  <p:tag name="OTLMARKERSHAPE" val="OTL"/>
</p:tagLst>
</file>

<file path=ppt/tags/tag527.xml><?xml version="1.0" encoding="utf-8"?>
<p:tagLst xmlns:a="http://schemas.openxmlformats.org/drawingml/2006/main" xmlns:r="http://schemas.openxmlformats.org/officeDocument/2006/relationships" xmlns:p="http://schemas.openxmlformats.org/presentationml/2006/main">
  <p:tag name="OTLMARKERSHAPE" val="OTL"/>
</p:tagLst>
</file>

<file path=ppt/tags/tag528.xml><?xml version="1.0" encoding="utf-8"?>
<p:tagLst xmlns:a="http://schemas.openxmlformats.org/drawingml/2006/main" xmlns:r="http://schemas.openxmlformats.org/officeDocument/2006/relationships" xmlns:p="http://schemas.openxmlformats.org/presentationml/2006/main">
  <p:tag name="OTLMARKERSHAPE" val="OTL"/>
</p:tagLst>
</file>

<file path=ppt/tags/tag529.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30.xml><?xml version="1.0" encoding="utf-8"?>
<p:tagLst xmlns:a="http://schemas.openxmlformats.org/drawingml/2006/main" xmlns:r="http://schemas.openxmlformats.org/officeDocument/2006/relationships" xmlns:p="http://schemas.openxmlformats.org/presentationml/2006/main">
  <p:tag name="OTLMARKERSHAPE" val="OTL"/>
</p:tagLst>
</file>

<file path=ppt/tags/tag531.xml><?xml version="1.0" encoding="utf-8"?>
<p:tagLst xmlns:a="http://schemas.openxmlformats.org/drawingml/2006/main" xmlns:r="http://schemas.openxmlformats.org/officeDocument/2006/relationships" xmlns:p="http://schemas.openxmlformats.org/presentationml/2006/main">
  <p:tag name="OTLMARKERSHAPE" val="OTL"/>
</p:tagLst>
</file>

<file path=ppt/tags/tag532.xml><?xml version="1.0" encoding="utf-8"?>
<p:tagLst xmlns:a="http://schemas.openxmlformats.org/drawingml/2006/main" xmlns:r="http://schemas.openxmlformats.org/officeDocument/2006/relationships" xmlns:p="http://schemas.openxmlformats.org/presentationml/2006/main">
  <p:tag name="OTLMARKERSHAPE" val="OTL"/>
</p:tagLst>
</file>

<file path=ppt/tags/tag533.xml><?xml version="1.0" encoding="utf-8"?>
<p:tagLst xmlns:a="http://schemas.openxmlformats.org/drawingml/2006/main" xmlns:r="http://schemas.openxmlformats.org/officeDocument/2006/relationships" xmlns:p="http://schemas.openxmlformats.org/presentationml/2006/main">
  <p:tag name="OTLMARKERSHAPE" val="OTL"/>
</p:tagLst>
</file>

<file path=ppt/tags/tag534.xml><?xml version="1.0" encoding="utf-8"?>
<p:tagLst xmlns:a="http://schemas.openxmlformats.org/drawingml/2006/main" xmlns:r="http://schemas.openxmlformats.org/officeDocument/2006/relationships" xmlns:p="http://schemas.openxmlformats.org/presentationml/2006/main">
  <p:tag name="OTLMARKERSHAPE" val="OTL"/>
</p:tagLst>
</file>

<file path=ppt/tags/tag535.xml><?xml version="1.0" encoding="utf-8"?>
<p:tagLst xmlns:a="http://schemas.openxmlformats.org/drawingml/2006/main" xmlns:r="http://schemas.openxmlformats.org/officeDocument/2006/relationships" xmlns:p="http://schemas.openxmlformats.org/presentationml/2006/main">
  <p:tag name="OTLMARKERSHAPE" val="OTL"/>
</p:tagLst>
</file>

<file path=ppt/tags/tag536.xml><?xml version="1.0" encoding="utf-8"?>
<p:tagLst xmlns:a="http://schemas.openxmlformats.org/drawingml/2006/main" xmlns:r="http://schemas.openxmlformats.org/officeDocument/2006/relationships" xmlns:p="http://schemas.openxmlformats.org/presentationml/2006/main">
  <p:tag name="OTLMARKERSHAPE" val="OTL"/>
</p:tagLst>
</file>

<file path=ppt/tags/tag537.xml><?xml version="1.0" encoding="utf-8"?>
<p:tagLst xmlns:a="http://schemas.openxmlformats.org/drawingml/2006/main" xmlns:r="http://schemas.openxmlformats.org/officeDocument/2006/relationships" xmlns:p="http://schemas.openxmlformats.org/presentationml/2006/main">
  <p:tag name="OTLMARKERSHAPE" val="OTL"/>
</p:tagLst>
</file>

<file path=ppt/tags/tag538.xml><?xml version="1.0" encoding="utf-8"?>
<p:tagLst xmlns:a="http://schemas.openxmlformats.org/drawingml/2006/main" xmlns:r="http://schemas.openxmlformats.org/officeDocument/2006/relationships" xmlns:p="http://schemas.openxmlformats.org/presentationml/2006/main">
  <p:tag name="OTLMARKERSHAPE" val="OTL"/>
</p:tagLst>
</file>

<file path=ppt/tags/tag539.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40.xml><?xml version="1.0" encoding="utf-8"?>
<p:tagLst xmlns:a="http://schemas.openxmlformats.org/drawingml/2006/main" xmlns:r="http://schemas.openxmlformats.org/officeDocument/2006/relationships" xmlns:p="http://schemas.openxmlformats.org/presentationml/2006/main">
  <p:tag name="OTLMARKERSHAPE" val="OTL"/>
</p:tagLst>
</file>

<file path=ppt/tags/tag541.xml><?xml version="1.0" encoding="utf-8"?>
<p:tagLst xmlns:a="http://schemas.openxmlformats.org/drawingml/2006/main" xmlns:r="http://schemas.openxmlformats.org/officeDocument/2006/relationships" xmlns:p="http://schemas.openxmlformats.org/presentationml/2006/main">
  <p:tag name="OTLMARKERSHAPE" val="OTL"/>
</p:tagLst>
</file>

<file path=ppt/tags/tag542.xml><?xml version="1.0" encoding="utf-8"?>
<p:tagLst xmlns:a="http://schemas.openxmlformats.org/drawingml/2006/main" xmlns:r="http://schemas.openxmlformats.org/officeDocument/2006/relationships" xmlns:p="http://schemas.openxmlformats.org/presentationml/2006/main">
  <p:tag name="OTLMARKERSHAPE" val="OTL"/>
</p:tagLst>
</file>

<file path=ppt/tags/tag543.xml><?xml version="1.0" encoding="utf-8"?>
<p:tagLst xmlns:a="http://schemas.openxmlformats.org/drawingml/2006/main" xmlns:r="http://schemas.openxmlformats.org/officeDocument/2006/relationships" xmlns:p="http://schemas.openxmlformats.org/presentationml/2006/main">
  <p:tag name="OTLMARKERSHAPE" val="OTL"/>
</p:tagLst>
</file>

<file path=ppt/tags/tag544.xml><?xml version="1.0" encoding="utf-8"?>
<p:tagLst xmlns:a="http://schemas.openxmlformats.org/drawingml/2006/main" xmlns:r="http://schemas.openxmlformats.org/officeDocument/2006/relationships" xmlns:p="http://schemas.openxmlformats.org/presentationml/2006/main">
  <p:tag name="OTLMARKERSHAPE" val="OTL"/>
</p:tagLst>
</file>

<file path=ppt/tags/tag545.xml><?xml version="1.0" encoding="utf-8"?>
<p:tagLst xmlns:a="http://schemas.openxmlformats.org/drawingml/2006/main" xmlns:r="http://schemas.openxmlformats.org/officeDocument/2006/relationships" xmlns:p="http://schemas.openxmlformats.org/presentationml/2006/main">
  <p:tag name="OTLMARKERSHAPE" val="OTL"/>
</p:tagLst>
</file>

<file path=ppt/tags/tag546.xml><?xml version="1.0" encoding="utf-8"?>
<p:tagLst xmlns:a="http://schemas.openxmlformats.org/drawingml/2006/main" xmlns:r="http://schemas.openxmlformats.org/officeDocument/2006/relationships" xmlns:p="http://schemas.openxmlformats.org/presentationml/2006/main">
  <p:tag name="OTLMARKERSHAPE" val="OTL"/>
</p:tagLst>
</file>

<file path=ppt/tags/tag547.xml><?xml version="1.0" encoding="utf-8"?>
<p:tagLst xmlns:a="http://schemas.openxmlformats.org/drawingml/2006/main" xmlns:r="http://schemas.openxmlformats.org/officeDocument/2006/relationships" xmlns:p="http://schemas.openxmlformats.org/presentationml/2006/main">
  <p:tag name="OTLMARKERSHAPE" val="OTL"/>
</p:tagLst>
</file>

<file path=ppt/tags/tag548.xml><?xml version="1.0" encoding="utf-8"?>
<p:tagLst xmlns:a="http://schemas.openxmlformats.org/drawingml/2006/main" xmlns:r="http://schemas.openxmlformats.org/officeDocument/2006/relationships" xmlns:p="http://schemas.openxmlformats.org/presentationml/2006/main">
  <p:tag name="OTLMARKERSHAPE" val="OTL"/>
</p:tagLst>
</file>

<file path=ppt/tags/tag549.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0.xml><?xml version="1.0" encoding="utf-8"?>
<p:tagLst xmlns:a="http://schemas.openxmlformats.org/drawingml/2006/main" xmlns:r="http://schemas.openxmlformats.org/officeDocument/2006/relationships" xmlns:p="http://schemas.openxmlformats.org/presentationml/2006/main">
  <p:tag name="OTLMARKERSHAPE" val="OTL"/>
</p:tagLst>
</file>

<file path=ppt/tags/tag551.xml><?xml version="1.0" encoding="utf-8"?>
<p:tagLst xmlns:a="http://schemas.openxmlformats.org/drawingml/2006/main" xmlns:r="http://schemas.openxmlformats.org/officeDocument/2006/relationships" xmlns:p="http://schemas.openxmlformats.org/presentationml/2006/main">
  <p:tag name="OTLMARKERSHAPE" val="OTL"/>
</p:tagLst>
</file>

<file path=ppt/tags/tag552.xml><?xml version="1.0" encoding="utf-8"?>
<p:tagLst xmlns:a="http://schemas.openxmlformats.org/drawingml/2006/main" xmlns:r="http://schemas.openxmlformats.org/officeDocument/2006/relationships" xmlns:p="http://schemas.openxmlformats.org/presentationml/2006/main">
  <p:tag name="OTLMARKERSHAPE" val="OTL"/>
</p:tagLst>
</file>

<file path=ppt/tags/tag553.xml><?xml version="1.0" encoding="utf-8"?>
<p:tagLst xmlns:a="http://schemas.openxmlformats.org/drawingml/2006/main" xmlns:r="http://schemas.openxmlformats.org/officeDocument/2006/relationships" xmlns:p="http://schemas.openxmlformats.org/presentationml/2006/main">
  <p:tag name="OTLMARKERSHAPE" val="OTL"/>
</p:tagLst>
</file>

<file path=ppt/tags/tag5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6.xml><?xml version="1.0" encoding="utf-8"?>
<p:tagLst xmlns:a="http://schemas.openxmlformats.org/drawingml/2006/main" xmlns:r="http://schemas.openxmlformats.org/officeDocument/2006/relationships" xmlns:p="http://schemas.openxmlformats.org/presentationml/2006/main">
  <p:tag name="OTLMARKERSHAPE" val="OTL"/>
</p:tagLst>
</file>

<file path=ppt/tags/tag557.xml><?xml version="1.0" encoding="utf-8"?>
<p:tagLst xmlns:a="http://schemas.openxmlformats.org/drawingml/2006/main" xmlns:r="http://schemas.openxmlformats.org/officeDocument/2006/relationships" xmlns:p="http://schemas.openxmlformats.org/presentationml/2006/main">
  <p:tag name="OTLMARKERSHAPE" val="OTL"/>
</p:tagLst>
</file>

<file path=ppt/tags/tag558.xml><?xml version="1.0" encoding="utf-8"?>
<p:tagLst xmlns:a="http://schemas.openxmlformats.org/drawingml/2006/main" xmlns:r="http://schemas.openxmlformats.org/officeDocument/2006/relationships" xmlns:p="http://schemas.openxmlformats.org/presentationml/2006/main">
  <p:tag name="OTLMARKERSHAPE" val="OTL"/>
</p:tagLst>
</file>

<file path=ppt/tags/tag559.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60.xml><?xml version="1.0" encoding="utf-8"?>
<p:tagLst xmlns:a="http://schemas.openxmlformats.org/drawingml/2006/main" xmlns:r="http://schemas.openxmlformats.org/officeDocument/2006/relationships" xmlns:p="http://schemas.openxmlformats.org/presentationml/2006/main">
  <p:tag name="OTLMARKERSHAPE" val="OTL"/>
</p:tagLst>
</file>

<file path=ppt/tags/tag561.xml><?xml version="1.0" encoding="utf-8"?>
<p:tagLst xmlns:a="http://schemas.openxmlformats.org/drawingml/2006/main" xmlns:r="http://schemas.openxmlformats.org/officeDocument/2006/relationships" xmlns:p="http://schemas.openxmlformats.org/presentationml/2006/main">
  <p:tag name="OTLMARKERSHAPE" val="OTL"/>
</p:tagLst>
</file>

<file path=ppt/tags/tag562.xml><?xml version="1.0" encoding="utf-8"?>
<p:tagLst xmlns:a="http://schemas.openxmlformats.org/drawingml/2006/main" xmlns:r="http://schemas.openxmlformats.org/officeDocument/2006/relationships" xmlns:p="http://schemas.openxmlformats.org/presentationml/2006/main">
  <p:tag name="OTLMARKERSHAPE" val="OTL"/>
</p:tagLst>
</file>

<file path=ppt/tags/tag563.xml><?xml version="1.0" encoding="utf-8"?>
<p:tagLst xmlns:a="http://schemas.openxmlformats.org/drawingml/2006/main" xmlns:r="http://schemas.openxmlformats.org/officeDocument/2006/relationships" xmlns:p="http://schemas.openxmlformats.org/presentationml/2006/main">
  <p:tag name="OTLMARKERSHAPE" val="OTL"/>
</p:tagLst>
</file>

<file path=ppt/tags/tag564.xml><?xml version="1.0" encoding="utf-8"?>
<p:tagLst xmlns:a="http://schemas.openxmlformats.org/drawingml/2006/main" xmlns:r="http://schemas.openxmlformats.org/officeDocument/2006/relationships" xmlns:p="http://schemas.openxmlformats.org/presentationml/2006/main">
  <p:tag name="OTLMARKERSHAPE" val="OTL"/>
</p:tagLst>
</file>

<file path=ppt/tags/tag565.xml><?xml version="1.0" encoding="utf-8"?>
<p:tagLst xmlns:a="http://schemas.openxmlformats.org/drawingml/2006/main" xmlns:r="http://schemas.openxmlformats.org/officeDocument/2006/relationships" xmlns:p="http://schemas.openxmlformats.org/presentationml/2006/main">
  <p:tag name="OTLMARKERSHAPE" val="OTL"/>
</p:tagLst>
</file>

<file path=ppt/tags/tag566.xml><?xml version="1.0" encoding="utf-8"?>
<p:tagLst xmlns:a="http://schemas.openxmlformats.org/drawingml/2006/main" xmlns:r="http://schemas.openxmlformats.org/officeDocument/2006/relationships" xmlns:p="http://schemas.openxmlformats.org/presentationml/2006/main">
  <p:tag name="OTLMARKERSHAPE" val="OTL"/>
</p:tagLst>
</file>

<file path=ppt/tags/tag567.xml><?xml version="1.0" encoding="utf-8"?>
<p:tagLst xmlns:a="http://schemas.openxmlformats.org/drawingml/2006/main" xmlns:r="http://schemas.openxmlformats.org/officeDocument/2006/relationships" xmlns:p="http://schemas.openxmlformats.org/presentationml/2006/main">
  <p:tag name="OTLMARKERSHAPE" val="OTL"/>
</p:tagLst>
</file>

<file path=ppt/tags/tag568.xml><?xml version="1.0" encoding="utf-8"?>
<p:tagLst xmlns:a="http://schemas.openxmlformats.org/drawingml/2006/main" xmlns:r="http://schemas.openxmlformats.org/officeDocument/2006/relationships" xmlns:p="http://schemas.openxmlformats.org/presentationml/2006/main">
  <p:tag name="OTLMARKERSHAPE" val="OTL"/>
</p:tagLst>
</file>

<file path=ppt/tags/tag569.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70.xml><?xml version="1.0" encoding="utf-8"?>
<p:tagLst xmlns:a="http://schemas.openxmlformats.org/drawingml/2006/main" xmlns:r="http://schemas.openxmlformats.org/officeDocument/2006/relationships" xmlns:p="http://schemas.openxmlformats.org/presentationml/2006/main">
  <p:tag name="OTLMARKERSHAPE" val="OTL"/>
</p:tagLst>
</file>

<file path=ppt/tags/tag571.xml><?xml version="1.0" encoding="utf-8"?>
<p:tagLst xmlns:a="http://schemas.openxmlformats.org/drawingml/2006/main" xmlns:r="http://schemas.openxmlformats.org/officeDocument/2006/relationships" xmlns:p="http://schemas.openxmlformats.org/presentationml/2006/main">
  <p:tag name="OTLMARKERSHAPE" val="OTL"/>
</p:tagLst>
</file>

<file path=ppt/tags/tag572.xml><?xml version="1.0" encoding="utf-8"?>
<p:tagLst xmlns:a="http://schemas.openxmlformats.org/drawingml/2006/main" xmlns:r="http://schemas.openxmlformats.org/officeDocument/2006/relationships" xmlns:p="http://schemas.openxmlformats.org/presentationml/2006/main">
  <p:tag name="OTLMARKERSHAPE" val="OTL"/>
</p:tagLst>
</file>

<file path=ppt/tags/tag573.xml><?xml version="1.0" encoding="utf-8"?>
<p:tagLst xmlns:a="http://schemas.openxmlformats.org/drawingml/2006/main" xmlns:r="http://schemas.openxmlformats.org/officeDocument/2006/relationships" xmlns:p="http://schemas.openxmlformats.org/presentationml/2006/main">
  <p:tag name="OTLMARKERSHAPE" val="OTL"/>
</p:tagLst>
</file>

<file path=ppt/tags/tag574.xml><?xml version="1.0" encoding="utf-8"?>
<p:tagLst xmlns:a="http://schemas.openxmlformats.org/drawingml/2006/main" xmlns:r="http://schemas.openxmlformats.org/officeDocument/2006/relationships" xmlns:p="http://schemas.openxmlformats.org/presentationml/2006/main">
  <p:tag name="OTLMARKERSHAPE" val="OTL"/>
</p:tagLst>
</file>

<file path=ppt/tags/tag575.xml><?xml version="1.0" encoding="utf-8"?>
<p:tagLst xmlns:a="http://schemas.openxmlformats.org/drawingml/2006/main" xmlns:r="http://schemas.openxmlformats.org/officeDocument/2006/relationships" xmlns:p="http://schemas.openxmlformats.org/presentationml/2006/main">
  <p:tag name="OTLMARKERSHAPE" val="OTL"/>
</p:tagLst>
</file>

<file path=ppt/tags/tag576.xml><?xml version="1.0" encoding="utf-8"?>
<p:tagLst xmlns:a="http://schemas.openxmlformats.org/drawingml/2006/main" xmlns:r="http://schemas.openxmlformats.org/officeDocument/2006/relationships" xmlns:p="http://schemas.openxmlformats.org/presentationml/2006/main">
  <p:tag name="OTLMARKERSHAPE" val="OTL"/>
</p:tagLst>
</file>

<file path=ppt/tags/tag577.xml><?xml version="1.0" encoding="utf-8"?>
<p:tagLst xmlns:a="http://schemas.openxmlformats.org/drawingml/2006/main" xmlns:r="http://schemas.openxmlformats.org/officeDocument/2006/relationships" xmlns:p="http://schemas.openxmlformats.org/presentationml/2006/main">
  <p:tag name="OTLMARKERSHAPE" val="OTL"/>
</p:tagLst>
</file>

<file path=ppt/tags/tag578.xml><?xml version="1.0" encoding="utf-8"?>
<p:tagLst xmlns:a="http://schemas.openxmlformats.org/drawingml/2006/main" xmlns:r="http://schemas.openxmlformats.org/officeDocument/2006/relationships" xmlns:p="http://schemas.openxmlformats.org/presentationml/2006/main">
  <p:tag name="OTLMARKERSHAPE" val="OTL"/>
</p:tagLst>
</file>

<file path=ppt/tags/tag579.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80.xml><?xml version="1.0" encoding="utf-8"?>
<p:tagLst xmlns:a="http://schemas.openxmlformats.org/drawingml/2006/main" xmlns:r="http://schemas.openxmlformats.org/officeDocument/2006/relationships" xmlns:p="http://schemas.openxmlformats.org/presentationml/2006/main">
  <p:tag name="OTLMARKERSHAPE" val="OTL"/>
</p:tagLst>
</file>

<file path=ppt/tags/tag581.xml><?xml version="1.0" encoding="utf-8"?>
<p:tagLst xmlns:a="http://schemas.openxmlformats.org/drawingml/2006/main" xmlns:r="http://schemas.openxmlformats.org/officeDocument/2006/relationships" xmlns:p="http://schemas.openxmlformats.org/presentationml/2006/main">
  <p:tag name="OTLMARKERSHAPE" val="OTL"/>
</p:tagLst>
</file>

<file path=ppt/tags/tag582.xml><?xml version="1.0" encoding="utf-8"?>
<p:tagLst xmlns:a="http://schemas.openxmlformats.org/drawingml/2006/main" xmlns:r="http://schemas.openxmlformats.org/officeDocument/2006/relationships" xmlns:p="http://schemas.openxmlformats.org/presentationml/2006/main">
  <p:tag name="OTLMARKERSHAPE" val="OTL"/>
</p:tagLst>
</file>

<file path=ppt/tags/tag583.xml><?xml version="1.0" encoding="utf-8"?>
<p:tagLst xmlns:a="http://schemas.openxmlformats.org/drawingml/2006/main" xmlns:r="http://schemas.openxmlformats.org/officeDocument/2006/relationships" xmlns:p="http://schemas.openxmlformats.org/presentationml/2006/main">
  <p:tag name="OTLMARKERSHAPE" val="OTL"/>
</p:tagLst>
</file>

<file path=ppt/tags/tag584.xml><?xml version="1.0" encoding="utf-8"?>
<p:tagLst xmlns:a="http://schemas.openxmlformats.org/drawingml/2006/main" xmlns:r="http://schemas.openxmlformats.org/officeDocument/2006/relationships" xmlns:p="http://schemas.openxmlformats.org/presentationml/2006/main">
  <p:tag name="OTLMARKERSHAPE" val="OTL"/>
</p:tagLst>
</file>

<file path=ppt/tags/tag585.xml><?xml version="1.0" encoding="utf-8"?>
<p:tagLst xmlns:a="http://schemas.openxmlformats.org/drawingml/2006/main" xmlns:r="http://schemas.openxmlformats.org/officeDocument/2006/relationships" xmlns:p="http://schemas.openxmlformats.org/presentationml/2006/main">
  <p:tag name="OTLMARKERSHAPE" val="OTL"/>
</p:tagLst>
</file>

<file path=ppt/tags/tag586.xml><?xml version="1.0" encoding="utf-8"?>
<p:tagLst xmlns:a="http://schemas.openxmlformats.org/drawingml/2006/main" xmlns:r="http://schemas.openxmlformats.org/officeDocument/2006/relationships" xmlns:p="http://schemas.openxmlformats.org/presentationml/2006/main">
  <p:tag name="OTLMARKERSHAPE" val="OTL"/>
</p:tagLst>
</file>

<file path=ppt/tags/tag587.xml><?xml version="1.0" encoding="utf-8"?>
<p:tagLst xmlns:a="http://schemas.openxmlformats.org/drawingml/2006/main" xmlns:r="http://schemas.openxmlformats.org/officeDocument/2006/relationships" xmlns:p="http://schemas.openxmlformats.org/presentationml/2006/main">
  <p:tag name="OTLMARKERSHAPE" val="OTL"/>
</p:tagLst>
</file>

<file path=ppt/tags/tag588.xml><?xml version="1.0" encoding="utf-8"?>
<p:tagLst xmlns:a="http://schemas.openxmlformats.org/drawingml/2006/main" xmlns:r="http://schemas.openxmlformats.org/officeDocument/2006/relationships" xmlns:p="http://schemas.openxmlformats.org/presentationml/2006/main">
  <p:tag name="OTLMARKERSHAPE" val="OTL"/>
</p:tagLst>
</file>

<file path=ppt/tags/tag589.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590.xml><?xml version="1.0" encoding="utf-8"?>
<p:tagLst xmlns:a="http://schemas.openxmlformats.org/drawingml/2006/main" xmlns:r="http://schemas.openxmlformats.org/officeDocument/2006/relationships" xmlns:p="http://schemas.openxmlformats.org/presentationml/2006/main">
  <p:tag name="OTLMARKERSHAPE" val="OTL"/>
</p:tagLst>
</file>

<file path=ppt/tags/tag591.xml><?xml version="1.0" encoding="utf-8"?>
<p:tagLst xmlns:a="http://schemas.openxmlformats.org/drawingml/2006/main" xmlns:r="http://schemas.openxmlformats.org/officeDocument/2006/relationships" xmlns:p="http://schemas.openxmlformats.org/presentationml/2006/main">
  <p:tag name="OTLMARKERSHAPE" val="OTL"/>
</p:tagLst>
</file>

<file path=ppt/tags/tag592.xml><?xml version="1.0" encoding="utf-8"?>
<p:tagLst xmlns:a="http://schemas.openxmlformats.org/drawingml/2006/main" xmlns:r="http://schemas.openxmlformats.org/officeDocument/2006/relationships" xmlns:p="http://schemas.openxmlformats.org/presentationml/2006/main">
  <p:tag name="OTLMARKERSHAPE" val="OTL"/>
</p:tagLst>
</file>

<file path=ppt/tags/tag593.xml><?xml version="1.0" encoding="utf-8"?>
<p:tagLst xmlns:a="http://schemas.openxmlformats.org/drawingml/2006/main" xmlns:r="http://schemas.openxmlformats.org/officeDocument/2006/relationships" xmlns:p="http://schemas.openxmlformats.org/presentationml/2006/main">
  <p:tag name="OTLMARKERSHAPE" val="OTL"/>
</p:tagLst>
</file>

<file path=ppt/tags/tag594.xml><?xml version="1.0" encoding="utf-8"?>
<p:tagLst xmlns:a="http://schemas.openxmlformats.org/drawingml/2006/main" xmlns:r="http://schemas.openxmlformats.org/officeDocument/2006/relationships" xmlns:p="http://schemas.openxmlformats.org/presentationml/2006/main">
  <p:tag name="OTLMARKERSHAPE" val="OTL"/>
</p:tagLst>
</file>

<file path=ppt/tags/tag595.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1LTAxVDIzOjU5OjAwIiwiRm9ybWF0IjoiTU1NIiwiVHlwZSI6MiwiQXV0b0RhdGVSYW5nZSI6dHJ1ZSwiV29ya2luZ0RheXMiOjEyNywiVG9kYXlNYXJrZXJUZXh0IjoiVG9kYXkiLCJBdXRvU2NhbGVUeXBlIjp0cnVlfSwiTWlsZXN0b25lcyI6W3siJGlkIjoiMTI4IiwiRGF0ZSI6IjIwMTktMDgtMjBUMDA6MDA6MDAiLCJTdHlsZSI6eyIkaWQiOiIxMjkiLCJTaGFwZSI6MiwiQ29ubmVjdG9yTWFyZ2luIjp7IiRpZCI6IjEzMCIsIlRvcCI6MCwiTGVmdCI6MiwiUmlnaHQiOjIsIkJvdHRvbSI6MH0sIkNvbm5lY3RvclN0eWxlIjp7IiRpZCI6IjEzMSIsIkxpbmVDb2xvciI6eyIkaWQiOiIxMzIiLCIkdHlwZSI6Ik5MUkUuQ29tbW9uLkRvbS5Tb2xpZENvbG9yQnJ1c2gsIE5MUkUuQ29tbW9uIiwiQ29sb3IiOnsiJGlkIjoiMTMzIiwiQSI6MTI3LCJSIjozMSwiRyI6NzMsIkIiOjEyNn19LCJMaW5lV2VpZ2h0IjoxLjAsIkxpbmVUeXBlIjowLCJQYXJlbnRTdHlsZSI6bnVsbH0sIklzQmVsb3dUaW1lYmFuZCI6ZmFsc2UsIkhpZGVEYXRlIjpmYWxzZSwiU2hhcGVTaXplIjoxLCJTcGFjaW5nIjoyLjAsIlBhZGRpbmciOnsiJGlkIjoiMTM0IiwiVG9wIjo3LCJMZWZ0IjozLCJSaWdodCI6MCwiQm90dG9tIjoyfSwiU2hhcGVTdHlsZSI6eyIkaWQiOiIxMzUiLCJNYXJnaW4iOnsiJGlkIjoiMTM2IiwiVG9wIjowLCJMZWZ0IjowLCJSaWdodCI6MCwiQm90dG9tIjowfSwiUGFkZGluZyI6eyIkaWQiOiIxMzciLCJUb3AiOjAsIkxlZnQiOjAsIlJpZ2h0IjowLCJCb3R0b20iOjB9LCJCYWNrZ3JvdW5kIjp7IiRpZCI6IjEzOCIsIkNvbG9yIjp7IiRpZCI6IjEzOSIsIkEiOjI1NSwiUiI6MjM3LCJHIjoxMjUsIkIiOjQ5fX0sIklzVmlzaWJsZSI6dHJ1ZSwiV2lkdGgiOjE4LjAsIkhlaWdodCI6MjAuMCwiQm9yZGVyU3R5bGUiOnsiJGlkIjoiMTQwIiwiTGluZUNvbG9yIjp7IiRyZWYiOiI2NSJ9LCJMaW5lV2VpZ2h0IjowLjAsIkxpbmVUeXBlIjowLCJQYXJlbnRTdHlsZSI6bnVsbH0sIlBhcmVudFN0eWxlIjpudWxsfSwiVGl0bGVTdHlsZSI6eyIkaWQiOiIxNDEiLCJGb250U2V0dGluZ3MiOnsiJGlkIjoiMTQyIiwiRm9udFNpemUiOjExLCJGb250TmFtZSI6IkNhbGlicmkiLCJJc0JvbGQiOnRydWUsIklzSXRhbGljIjpmYWxzZSwiSXNVbmRlcmxpbmVkIjpmYWxzZSwiUGFyZW50U3R5bGUiOm51bGx9LCJBdXRvU2l6ZSI6MCwiRm9yZWdyb3VuZCI6eyIkaWQiOiIxNDMiLCJDb2xvciI6eyIkcmVmIjoiNzAifX0sIk1heFdpZHRoIjoyMDAuMCwiTWF4SGVpZ2h0IjoiSW5maW5pdHkiLCJTbWFydEZvcmVncm91bmRJc0FjdGl2ZSI6ZmFsc2UsIkhvcml6b250YWxBbGlnbm1lbnQiOjAsIlZlcnRpY2FsQWxpZ25tZW50IjowLCJTbWFydEZvcmVncm91bmQiOm51bGwsIkJhY2tncm91bmRGaWxsVHlwZSI6MCwiTWFyZ2luIjp7IiRpZCI6IjE0NCIsIlRvcCI6MCwiTGVmdCI6MCwiUmlnaHQiOjAsIkJvdHRvbSI6MH0sIlBhZGRpbmciOnsiJGlkIjoiMTQ1IiwiVG9wIjowLCJMZWZ0IjowLCJSaWdodCI6MCwiQm90dG9tIjowfSwiQmFja2dyb3VuZCI6eyIkcmVmIjoiNzMifSwiSXNWaXNpYmxlIjp0cnVlLCJXaWR0aCI6MC4wLCJIZWlnaHQiOjAuMCwiQm9yZGVyU3R5bGUiOnsiJGlkIjoiMTQ2IiwiTGluZUNvbG9yIjpudWxsLCJMaW5lV2VpZ2h0IjowLjAsIkxpbmVUeXBlIjowLCJQYXJlbnRTdHlsZSI6bnVsbH0sIlBhcmVudFN0eWxlIjpudWxsfSwiRGF0ZVN0eWxlIjp7IiRpZCI6IjE0NyIsIkZvbnRTZXR0aW5ncyI6eyIkaWQiOiIxNDgiLCJGb250U2l6ZSI6MTAsIkZvbnROYW1lIjoiQ2FsaWJyaSIsIklzQm9sZCI6ZmFsc2UsIklzSXRhbGljIjpmYWxzZSwiSXNVbmRlcmxpbmVkIjpmYWxzZSwiUGFyZW50U3R5bGUiOm51bGx9LCJBdXRvU2l6ZSI6MCwiRm9yZWdyb3VuZCI6eyIkaWQiOiIxNDkiLCJDb2xvciI6eyIkcmVmIjoiNzcifX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AifSwiSXNWaXNpYmxlIjp0cnVlLCJXaWR0aCI6MC4wLCJIZWlnaHQiOjAuMCwiQm9yZGVyU3R5bGUiOnsiJGlkIjoiMTUyIiwiTGluZUNvbG9yIjpudWxsLCJMaW5lV2VpZ2h0IjowLjAsIkxpbmVUeXBlIjowLCJQYXJlbnRTdHlsZSI6bnVsbH0sIlBhcmVudFN0eWxlIjpudWxsfSwiRGF0ZUZvcm1hdCI6eyIkaWQiOiIxNTM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SwiUGVyY2VudGFnZUNvbXBsZXRlIjpudWxsLCJQb3NpdGlvbiI6eyJSYXRpbyI6MC4wLCJJc0N1c3RvbSI6ZmFsc2V9LCJEYXRlRm9ybWF0Ijp7IiRyZWYiOiIxNTMifSwiSWQiOiJmMzM4ODI4OC02ZDI5LTQzOGEtYmQ3Yi1jYjgxMTc0ZmViNWYiLCJJbXBvcnRJZCI6bnVsbCwiVGl0bGUiOiJUZXN0IEFkbWluaXN0cmF0aW9uIFByb2NlZHVyZXMgUGFydCAxIFRyYWluaW5nIiwiTm90ZSI6bnVsbCwiSHlwZXJsaW5rIjpudWxsLCJJc0NoYW5nZWQiOmZhbHNlLCJJc05ldyI6ZmFsc2V9LHsiJGlkIjoiMTU0IiwiRGF0ZSI6IjIwMTktMTAtMDFUMjM6NTk6MDAiLCJTdHlsZSI6eyIkaWQiOiIxNTUiLCJTaGFwZSI6MiwiQ29ubmVjdG9yTWFyZ2luIjp7IiRpZCI6IjE1NiIsIlRvcCI6MCwiTGVmdCI6MiwiUmlnaHQiOjIsIkJvdHRvbSI6MH0sIkNvbm5lY3RvclN0eWxlIjp7IiRpZCI6IjE1NyIsIkxpbmVDb2xvciI6eyIkaWQiOiIxNTgiLCIkdHlwZSI6Ik5MUkUuQ29tbW9uLkRvbS5Tb2xpZENvbG9yQnJ1c2gsIE5MUkUuQ29tbW9uIiwiQ29sb3IiOnsiJGlkIjoiMTU5IiwiQSI6MTI3LCJSIjozMSwiRyI6NzMsIkIiOjEyNn19LCJMaW5lV2VpZ2h0IjoxLjAsIkxpbmVUeXBlIjowLCJQYXJlbnRTdHlsZSI6bnVsbH0sIklzQmVsb3dUaW1lYmFuZCI6ZmFsc2UsIkhpZGVEYXRlIjpmYWxzZSwiU2hhcGVTaXplIjoxLCJTcGFjaW5nIjoyLjAsIlBhZGRpbmciOnsiJGlkIjoiMTYwIiwiVG9wIjo3LCJMZWZ0IjozLCJSaWdodCI6MCwiQm90dG9tIjoyfSwiU2hhcGVTdHlsZSI6eyIkaWQiOiIxNjEiLCJNYXJnaW4iOnsiJGlkIjoiMTYyIiwiVG9wIjowLCJMZWZ0IjowLCJSaWdodCI6MCwiQm90dG9tIjowfSwiUGFkZGluZyI6eyIkaWQiOiIxNjMiLCJUb3AiOjAsIkxlZnQiOjAsIlJpZ2h0IjowLCJCb3R0b20iOjB9LCJCYWNrZ3JvdW5kIjp7IiRpZCI6IjE2NCIsIkNvbG9yIjp7IiRpZCI6IjE2NSIsIkEiOjI1NSwiUiI6MjM3LCJHIjoxMjUsIkIiOjQ5fX0sIklzVmlzaWJsZSI6dHJ1ZSwiV2lkdGgiOjE4LjAsIkhlaWdodCI6MjAuMCwiQm9yZGVyU3R5bGUiOnsiJGlkIjoiMTY2IiwiTGluZUNvbG9yIjp7IiRyZWYiOiI2NSJ9LCJMaW5lV2VpZ2h0IjowLjAsIkxpbmVUeXBlIjowLCJQYXJlbnRTdHlsZSI6bnVsbH0sIlBhcmVudFN0eWxlIjpudWxsfSwiVGl0bGVTdHlsZSI6eyIkaWQiOiIxNjciLCJGb250U2V0dGluZ3MiOnsiJGlkIjoiMTY4IiwiRm9udFNpemUiOjExLCJGb250TmFtZSI6IkNhbGlicmkiLCJJc0JvbGQiOnRydWUsIklzSXRhbGljIjpmYWxzZSwiSXNVbmRlcmxpbmVkIjpmYWxzZSwiUGFyZW50U3R5bGUiOm51bGx9LCJBdXRvU2l6ZSI6MCwiRm9yZWdyb3VuZCI6eyIkaWQiOiIxNjkiLCJDb2xvciI6eyIkcmVmIjoiNzAifX0sIk1heFdpZHRoIjoyMDAuMCwiTWF4SGVpZ2h0IjoiSW5maW5pdHkiLCJTbWFydEZvcmVncm91bmRJc0FjdGl2ZSI6ZmFsc2UsIkhvcml6b250YWxBbGlnbm1lbnQiOjAsIlZlcnRpY2FsQWxpZ25tZW50IjowLCJTbWFydEZvcmVncm91bmQiOm51bGwsIkJhY2tncm91bmRGaWxsVHlwZSI6MCwiTWFyZ2luIjp7IiRpZCI6IjE3MCIsIlRvcCI6MCwiTGVmdCI6MCwiUmlnaHQiOjAsIkJvdHRvbSI6MH0sIlBhZGRpbmciOnsiJGlkIjoiMTcxIiwiVG9wIjowLCJMZWZ0IjowLCJSaWdodCI6MCwiQm90dG9tIjowfSwiQmFja2dyb3VuZCI6eyIkcmVmIjoiNzMifSwiSXNWaXNpYmxlIjp0cnVlLCJXaWR0aCI6MC4wLCJIZWlnaHQiOjAuMCwiQm9yZGVyU3R5bGUiOnsiJGlkIjoiMTcyIiwiTGluZUNvbG9yIjpudWxsLCJMaW5lV2VpZ2h0IjowLjAsIkxpbmVUeXBlIjowLCJQYXJlbnRTdHlsZSI6bnVsbH0sIlBhcmVudFN0eWxlIjpudWxsfSwiRGF0ZVN0eWxlIjp7IiRpZCI6IjE3MyIsIkZvbnRTZXR0aW5ncyI6eyIkaWQiOiIxNzQiLCJGb250U2l6ZSI6MTAsIkZvbnROYW1lIjoiQ2FsaWJyaSIsIklzQm9sZCI6ZmFsc2UsIklzSXRhbGljIjpmYWxzZSwiSXNVbmRlcmxpbmVkIjpmYWxzZSwiUGFyZW50U3R5bGUiOm51bGx9LCJBdXRvU2l6ZSI6MCwiRm9yZWdyb3VuZCI6eyIkaWQiOiIxNzUiLCJDb2xvciI6eyIkcmVmIjoiNzcifX0sIk1heFdpZHRoIjoyMDAuMCwiTWF4SGVpZ2h0IjoiSW5maW5pdHkiLCJTbWFydEZvcmVncm91bmRJc0FjdGl2ZSI6ZmFsc2UsIkhvcml6b250YWxBbGlnbm1lbnQiOjAsIlZlcnRpY2FsQWxpZ25tZW50IjowLCJTbWFydEZvcmVncm91bmQiOm51bGwsIkJhY2tncm91bmRGaWxsVHlwZSI6MCwiTWFyZ2luIjp7IiRpZCI6IjE3NiIsIlRvcCI6MCwiTGVmdCI6MCwiUmlnaHQiOjAsIkJvdHRvbSI6MH0sIlBhZGRpbmciOnsiJGlkIjoiMTc3IiwiVG9wIjowLCJMZWZ0IjowLCJSaWdodCI6MCwiQm90dG9tIjowfSwiQmFja2dyb3VuZCI6eyIkcmVmIjoiODAifSwiSXNWaXNpYmxlIjp0cnVlLCJXaWR0aCI6MC4wLCJIZWlnaHQiOjAuMCwiQm9yZGVyU3R5bGUiOnsiJGlkIjoiMTc4IiwiTGluZUNvbG9yIjpudWxsLCJMaW5lV2VpZ2h0IjowLjAsIkxpbmVUeXBlIjowLCJQYXJlbnRTdHlsZSI6bnVsbH0sIlBhcmVudFN0eWxlIjpudWxsfSwiRGF0ZUZvcm1hdCI6eyIkaWQiOiIxNzk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iwiUGVyY2VudGFnZUNvbXBsZXRlIjpudWxsLCJQb3NpdGlvbiI6eyJSYXRpbyI6MC4wLCJJc0N1c3RvbSI6ZmFsc2V9LCJEYXRlRm9ybWF0Ijp7IiRyZWYiOiIxNzkifSwiSWQiOiI1ZWU5NTY0Yi00ZWQyLTQ4YmUtOWFjNC05Y2VjN2FhNThlYTUiLCJJbXBvcnRJZCI6bnVsbCwiVGl0bGUiOiJUZXN0IEFkbWluaXN0cmF0aW9uIFByb2NlZHVyZXMgUGFydCAyIFRyYWluaW5nIiwiTm90ZSI6bnVsbCwiSHlwZXJsaW5rIjpudWxsLCJJc0NoYW5nZWQiOmZhbHNlLCJJc05ldyI6ZmFsc2V9LHsiJGlkIjoiMTgwIiwiRGF0ZSI6IjIwMjAtMDEtMDZUMjM6NTk6MDAiLCJTdHlsZSI6eyIkaWQiOiIxODEiLCJTaGFwZSI6MiwiQ29ubmVjdG9yTWFyZ2luIjp7IiRpZCI6IjE4MiIsIlRvcCI6MCwiTGVmdCI6MiwiUmlnaHQiOjIsIkJvdHRvbSI6MH0sIkNvbm5lY3RvclN0eWxlIjp7IiRpZCI6IjE4MyIsIkxpbmVDb2xvciI6eyIkaWQiOiIxODQiLCIkdHlwZSI6Ik5MUkUuQ29tbW9uLkRvbS5Tb2xpZENvbG9yQnJ1c2gsIE5MUkUuQ29tbW9uIiwiQ29sb3IiOnsiJGlkIjoiMTg1IiwiQSI6MTI3LCJSIjozMSwiRyI6NzMsIkIiOjEyNn19LCJMaW5lV2VpZ2h0IjoxLjAsIkxpbmVUeXBlIjowLCJQYXJlbnRTdHlsZSI6bnVsbH0sIklzQmVsb3dUaW1lYmFuZCI6ZmFsc2UsIkhpZGVEYXRlIjpmYWxzZSwiU2hhcGVTaXplIjox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jM3LCJHIjoxMjUsIkIiOjQ5fX0sIklzVmlzaWJsZSI6dHJ1ZSwiV2lkdGgiOjE4LjAsIkhlaWdodCI6MjAuMCwiQm9yZGVyU3R5bGUiOnsiJGlkIjoiMTkyIiwiTGluZUNvbG9yIjp7IiRyZWYiOiI2NSJ9LCJMaW5lV2VpZ2h0IjowLjAsIkxpbmVUeXBlIjowLCJQYXJlbnRTdHlsZSI6bnVsbH0sIlBhcmVudFN0eWxlIjpudWxsfSwiVGl0bGVTdHlsZSI6eyIkaWQiOiIxOTMiLCJGb250U2V0dGluZ3MiOnsiJGlkIjoiMTk0IiwiRm9udFNpemUiOjExLCJGb250TmFtZSI6IkNhbGlicmkiLCJJc0JvbGQiOnRydWUsIklzSXRhbGljIjpmYWxzZSwiSXNVbmRlcmxpbmVkIjpmYWxzZSwiUGFyZW50U3R5bGUiOm51bGx9LCJBdXRvU2l6ZSI6MCwiRm9yZWdyb3VuZCI6eyIkaWQiOiIxOTUiLCJDb2xvciI6eyIkcmVmIjoiNzAifX0sIk1heFdpZHRoIjoyMDAuMCwiTWF4SGVpZ2h0IjoiSW5maW5pdHkiLCJTbWFydEZvcmVncm91bmRJc0FjdGl2ZSI6ZmFsc2UsIkhvcml6b250YWxBbGlnbm1lbnQiOjAsIlZlcnRpY2FsQWxpZ25tZW50IjowLCJTbWFydEZvcmVncm91bmQiOm51bGwsIkJhY2tncm91bmRGaWxsVHlwZSI6MCwiTWFyZ2luIjp7IiRpZCI6IjE5NiIsIlRvcCI6MCwiTGVmdCI6MCwiUmlnaHQiOjAsIkJvdHRvbSI6MH0sIlBhZGRpbmciOnsiJGlkIjoiMTk3IiwiVG9wIjowLCJMZWZ0IjowLCJSaWdodCI6MCwiQm90dG9tIjowfSwiQmFja2dyb3VuZCI6eyIkcmVmIjoiNzMifSwiSXNWaXNpYmxlIjp0cnVlLCJXaWR0aCI6MC4wLCJIZWlnaHQiOjAuMCwiQm9yZGVyU3R5bGUiOnsiJGlkIjoiMTk4IiwiTGluZUNvbG9yIjpudWxsLCJMaW5lV2VpZ2h0IjowLjAsIkxpbmVUeXBlIjowLCJQYXJlbnRTdHlsZSI6bnVsbH0sIlBhcmVudFN0eWxlIjpudWxsfSwiRGF0ZVN0eWxlIjp7IiRpZCI6IjE5OSIsIkZvbnRTZXR0aW5ncyI6eyIkaWQiOiIyMDAiLCJGb250U2l6ZSI6MTAsIkZvbnROYW1lIjoiQ2FsaWJyaSIsIklzQm9sZCI6ZmFsc2UsIklzSXRhbGljIjpmYWxzZSwiSXNVbmRlcmxpbmVkIjpmYWxzZSwiUGFyZW50U3R5bGUiOm51bGx9LCJBdXRvU2l6ZSI6MCwiRm9yZWdyb3VuZCI6eyIkaWQiOiIyMDEiLCJDb2xvciI6eyIkcmVmIjoiNzcifX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LCJJc0N1c3RvbSI6ZmFsc2V9LCJEYXRlRm9ybWF0Ijp7IiRyZWYiOiIyMDUifSwiSWQiOiIzNzE2NDRhZS1kZTJjLTQ1OWEtOTlmNi0wODBlZGRhYzdkNjUiLCJJbXBvcnRJZCI6bnVsbCwiVGl0bGUiOiJOZXh0ZXJhIFRyYWluaW5nIiwiTm90ZSI6bnVsbCwiSHlwZXJsaW5rIjpudWxsLCJJc0NoYW5nZWQiOmZhbHNlLCJJc05ldyI6ZmFsc2V9LHsiJGlkIjoiMjA2IiwiRGF0ZSI6IjIwMjAtMDItMThUMjM6NTk6MDAiLCJTdHlsZSI6eyIkaWQiOiIyMDciLCJTaGFwZSI6MiwiQ29ubmVjdG9yTWFyZ2luIjp7IiRpZCI6IjIwOCIsIlRvcCI6MCwiTGVmdCI6MiwiUmlnaHQiOjIsIkJvdHRvbSI6MH0sIkNvbm5lY3RvclN0eWxlIjp7IiRpZCI6IjIwOSIsIkxpbmVDb2xvciI6eyIkaWQiOiIyMTAiLCIkdHlwZSI6Ik5MUkUuQ29tbW9uLkRvbS5Tb2xpZENvbG9yQnJ1c2gsIE5MUkUuQ29tbW9uIiwiQ29sb3IiOnsiJGlkIjoiMjExIiwiQSI6MTI3LCJSIjozMSwiRyI6NzMsIkIiOjEyNn19LCJMaW5lV2VpZ2h0IjoxLjAsIkxpbmVUeXBlIjowLCJQYXJlbnRTdHlsZSI6bnVsbH0sIklzQmVsb3dUaW1lYmFuZCI6ZmFsc2UsIkhpZGVEYXRlIjpmYWxzZSwiU2hhcGVTaXplIjoxLCJTcGFjaW5nIjoyLjAsIlBhZGRpbmciOnsiJGlkIjoiMjEyIiwiVG9wIjo3LCJMZWZ0IjozLCJSaWdodCI6MCwiQm90dG9tIjoyfSwiU2hhcGVTdHlsZSI6eyIkaWQiOiIyMTMiLCJNYXJnaW4iOnsiJGlkIjoiMjE0IiwiVG9wIjowLCJMZWZ0IjowLCJSaWdodCI6MCwiQm90dG9tIjowfSwiUGFkZGluZyI6eyIkaWQiOiIyMTUiLCJUb3AiOjAsIkxlZnQiOjAsIlJpZ2h0IjowLCJCb3R0b20iOjB9LCJCYWNrZ3JvdW5kIjp7IiRpZCI6IjIxNiIsIkNvbG9yIjp7IiRpZCI6IjIxNyIsIkEiOjI1NSwiUiI6MjM3LCJHIjoxMjUsIkIiOjQ5fX0sIklzVmlzaWJsZSI6dHJ1ZSwiV2lkdGgiOjE4LjAsIkhlaWdodCI6MjAuMCwiQm9yZGVyU3R5bGUiOnsiJGlkIjoiMjE4IiwiTGluZUNvbG9yIjp7IiRyZWYiOiI2NSJ9LCJMaW5lV2VpZ2h0IjowLjAsIkxpbmVUeXBlIjowLCJQYXJlbnRTdHlsZSI6bnVsbH0sIlBhcmVudFN0eWxlIjpudWxsfSwiVGl0bGVTdHlsZSI6eyIkaWQiOiIyMTkiLCJGb250U2V0dGluZ3MiOnsiJGlkIjoiMjIwIiwiRm9udFNpemUiOjExLCJGb250TmFtZSI6IkNhbGlicmkiLCJJc0JvbGQiOnRydWUsIklzSXRhbGljIjpmYWxzZSwiSXNVbmRlcmxpbmVkIjpmYWxzZSwiUGFyZW50U3R5bGUiOm51bGx9LCJBdXRvU2l6ZSI6MCwiRm9yZWdyb3VuZCI6eyIkaWQiOiIyMjEiLCJDb2xvciI6eyIkcmVmIjoiNzAifX0sIk1heFdpZHRoIjoyMDAuMCwiTWF4SGVpZ2h0IjoiSW5maW5pdHkiLCJTbWFydEZvcmVncm91bmRJc0FjdGl2ZSI6ZmFsc2UsIkhvcml6b250YWxBbGlnbm1lbnQiOjAsIlZlcnRpY2FsQWxpZ25tZW50IjowLCJTbWFydEZvcmVncm91bmQiOm51bGwsIkJhY2tncm91bmRGaWxsVHlwZSI6MCwiTWFyZ2luIjp7IiRpZCI6IjIyMiIsIlRvcCI6MCwiTGVmdCI6MCwiUmlnaHQiOjAsIkJvdHRvbSI6MH0sIlBhZGRpbmciOnsiJGlkIjoiMjIzIiwiVG9wIjowLCJMZWZ0IjowLCJSaWdodCI6MCwiQm90dG9tIjowfSwiQmFja2dyb3VuZCI6eyIkcmVmIjoiNzMifSwiSXNWaXNpYmxlIjp0cnVlLCJXaWR0aCI6MC4wLCJIZWlnaHQiOjAuMCwiQm9yZGVyU3R5bGUiOnsiJGlkIjoiMjI0IiwiTGluZUNvbG9yIjpudWxsLCJMaW5lV2VpZ2h0IjowLjAsIkxpbmVUeXBlIjowLCJQYXJlbnRTdHlsZSI6bnVsbH0sIlBhcmVudFN0eWxlIjpudWxsfSwiRGF0ZVN0eWxlIjp7IiRpZCI6IjIyNSIsIkZvbnRTZXR0aW5ncyI6eyIkaWQiOiIyMjYiLCJGb250U2l6ZSI6MTAsIkZvbnROYW1lIjoiQ2FsaWJyaSIsIklzQm9sZCI6ZmFsc2UsIklzSXRhbGljIjpmYWxzZSwiSXNVbmRlcmxpbmVkIjpmYWxzZSwiUGFyZW50U3R5bGUiOm51bGx9LCJBdXRvU2l6ZSI6MCwiRm9yZWdyb3VuZCI6eyIkaWQiOiIyMjciLCJDb2xvciI6eyIkcmVmIjoiNzcifX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cmVmIjoiODAifSwiSXNWaXNpYmxlIjp0cnVlLCJXaWR0aCI6MC4wLCJIZWlnaHQiOjAuMCwiQm9yZGVyU3R5bGUiOnsiJGlkIjoiMjMwIiwiTGluZUNvbG9yIjpudWxsLCJMaW5lV2VpZ2h0IjowLjAsIkxpbmVUeXBlIjowLCJQYXJlbnRTdHlsZSI6bnVsbH0sIlBhcmVudFN0eWxlIjpudWxsfSwiRGF0ZUZvcm1hdCI6eyIkaWQiOiIyMz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GVyY2VudGFnZUNvbXBsZXRlIjpudWxsLCJQb3NpdGlvbiI6eyJSYXRpbyI6MC4wLCJJc0N1c3RvbSI6ZmFsc2V9LCJEYXRlRm9ybWF0Ijp7IiRyZWYiOiIyMzEifSwiSWQiOiI2NWI5N2UzNy1mNWFlLTQ1ZDEtODBlYS05ZWEzMjY2ZjFmNTYiLCJJbXBvcnRJZCI6bnVsbCwiVGl0bGUiOiJQcmUtQWRtaW5pc3RyYXRpb24gVHJhaW5pbmciLCJOb3RlIjpudWxsLCJIeXBlcmxpbmsiOm51bGwsIklzQ2hhbmdlZCI6ZmFsc2UsIklzTmV3IjpmYWxzZX1dLCJUYXNrcyI6W3siJGlkIjoiMjMyIiwiR3JvdXBOYW1lIjpudWxsLCJTdGFydERhdGUiOiIyMDIwLTAzLTIzVDIzOjU5OjAwIiwiRW5kRGF0ZSI6IjIwMjAtMDUtMDFUMjM6NTk6MDAiLCJQZXJjZW50YWdlQ29tcGxldGUiOm51bGwsIlN0eWxlIjp7IiRpZCI6IjIzMyIsIlNoYXBlIjoxLCJTaGFwZVRoaWNrbmVzcyI6MSwiRHVyYXRpb25Gb3JtYXQiOjAsIkluY2x1ZGVOb25Xb3JraW5nRGF5c0luRHVyYXRpb24iOmZhbHNlLCJQZXJjZW50YWdlQ29tcGxl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g2In19LCJNYXhXaWR0aCI6MjAwLjAsIk1heEhlaWdodCI6IkluZmluaXR5IiwiU21hcnRGb3JlZ3JvdW5kSXNBY3RpdmUiOmZhbHNlLCJIb3Jpem9udGFsQWxpZ25tZW50IjowLCJWZXJ0aWNhbEFsaWdubWVudCI6MCwiU21hcnRGb3JlZ3JvdW5kIjpudWxsLCJCYWNrZ3JvdW5kRmlsbFR5cGUiOjAsIk1hcmdpbiI6eyIkaWQiOiIyMzciLCJUb3AiOjAsIkxlZnQiOjAsIlJpZ2h0IjowLCJCb3R0b20iOjB9LCJQYWRkaW5nIjp7IiRpZCI6IjIzOCIsIlRvcCI6MCwiTGVmdCI6MCwiUmlnaHQiOjAsIkJvdHRvbSI6MH0sIkJhY2tncm91bmQiOnsiJHJlZiI6Ijg5In0sIklzVmlzaWJsZSI6dHJ1ZSwiV2lkdGgiOjAuMCwiSGVpZ2h0IjowLjAsIkJvcmRlclN0eWxlIjp7IiRpZCI6IjIzOSIsIkxpbmVDb2xvciI6bnVsbCwiTGluZVdlaWdodCI6MC4wLCJMaW5lVHlwZSI6MCwiUGFyZW50U3R5bGUiOm51bGx9LCJQYXJlbnRTdHlsZSI6bnVsbH0sIkR1cmF0aW9uU3R5bGUiOnsiJGlkIjoiMjQwIiwiRm9udFNldHRpbmdzIjp7IiRpZCI6IjI0MSIsIkZvbnRTaXplIjoxMCwiRm9udE5hbWUiOiJDYWxpYnJpIiwiSXNCb2xkIjpmYWxzZSwiSXNJdGFsaWMiOmZhbHNlLCJJc1VuZGVybGluZWQiOmZhbHNlLCJQYXJlbnRTdHlsZSI6bnVsbH0sIkF1dG9TaXplIjowLCJGb3JlZ3JvdW5kIjp7IiRpZCI6IjI0MiIsIkNvbG9yIjp7IiRyZWYiOiI5MyJ9fSwiTWF4V2lkdGgiOjIwMC4wLCJNYXhIZWlnaHQiOiJJbmZpbml0eSIsIlNtYXJ0Rm9yZWdyb3VuZElzQWN0aXZlIjpmYWxzZSwiSG9yaXpvbnRhbEFsaWdubWVudCI6MCwiVmVydGljYWxBbGlnbm1lbnQiOjAsIlNtYXJ0Rm9yZWdyb3VuZCI6bnVsbCwiQmFja2dyb3VuZEZpbGxUeXBlIjowLCJNYXJnaW4iOnsiJGlkIjoiMjQzIiwiVG9wIjowLCJMZWZ0IjowLCJSaWdodCI6MCwiQm90dG9tIjowfSwiUGFkZGluZyI6eyIkaWQiOiIyNDQiLCJUb3AiOjAsIkxlZnQiOjAsIlJpZ2h0IjowLCJCb3R0b20iOjB9LCJCYWNrZ3JvdW5kIjp7IiRyZWYiOiI5NiJ9LCJJc1Zpc2libGUiOnRydWUsIldpZHRoIjowLjAsIkhlaWdodCI6MC4wLCJCb3JkZXJTdHlsZSI6eyIkaWQiOiIyNDUiLCJMaW5lQ29sb3IiOm51bGwsIkxpbmVXZWlnaHQiOjAuMCwiTGluZVR5cGUiOjAsIlBhcmVudFN0eWxlIjpudWxsfSwiUGFyZW50U3R5bGUiOm51bGx9LCJIb3Jpem9udGFsQ29ubmVjdG9yU3R5bGUiOnsiJGlkIjoiMjQ2IiwiTGluZUNvbG9yIjp7IiRyZWYiOiI5OCJ9LCJMaW5lV2VpZ2h0IjoxLjAsIkxpbmVUeXBlIjowLCJQYXJlbnRTdHlsZSI6bnVsbH0sIlZlcnRpY2FsQ29ubmVjdG9yU3R5bGUiOnsiJGlkIjoiMjQ3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0OCIsIk1hcmdpbiI6eyIkaWQiOiIyNDkiLCJUb3AiOjAsIkxlZnQiOjQsIlJpZ2h0Ijo0LCJCb3R0b20iOjB9LCJQYWRkaW5nIjp7IiRpZCI6IjI1MCIsIlRvcCI6MCwiTGVmdCI6MCwiUmlnaHQiOjAsIkJvdHRvbSI6MH0sIkJhY2tncm91bmQiOnsiJGlkIjoiMjUxIiwiQ29sb3IiOnsiJGlkIjoiMjUyIiwiQSI6MjU1LCJSIjo2OCwiRyI6MTE0LCJCIjoxOTZ9fSwiSXNWaXNpYmxlIjp0cnVlLCJXaWR0aCI6MC4wLCJIZWlnaHQiOjE2LjAsIkJvcmRlclN0eWxlIjp7IiRpZCI6IjI1MyIsIkxpbmVDb2xvciI6eyIkcmVmIjoiMTA5In0sIkxpbmVXZWlnaHQiOjAuMCwiTGluZVR5cGUiOjAsIlBhcmVudFN0eWxlIjpudWxsfSwiUGFyZW50U3R5bGUiOm51bGx9LCJUaXRsZVN0eWxlIjp7IiRpZCI6IjI1NCIsIkZvbnRTZXR0aW5ncyI6eyIkaWQiOiIyNTUiLCJGb250U2l6ZSI6MTEsIkZvbnROYW1lIjoiQ2FsaWJyaSIsIklzQm9sZCI6dHJ1ZSwiSXNJdGFsaWMiOmZhbHNlLCJJc1VuZGVybGluZWQiOmZhbHNlLCJQYXJlbnRTdHlsZSI6bnVsbH0sIkF1dG9TaXplIjowLCJGb3JlZ3JvdW5kIjp7IiRpZCI6IjI1NiIsIkNvbG9yIjp7IiRyZWYiOiIxMTQifX0sIk1heFdpZHRoIjo5NjAuMCwiTWF4SGVpZ2h0IjoiSW5maW5pdHkiLCJTbWFydEZvcmVncm91bmRJc0FjdGl2ZSI6ZmFsc2UsIkhvcml6b250YWxBbGlnbm1lbnQiOjEsIlZlcnRpY2FsQWxpZ25tZW50IjowLCJTbWFydEZvcmVncm91bmQiOm51bGwsIkJhY2tncm91bmRGaWxsVHlwZSI6MCwiTWFyZ2luIjp7IiRpZCI6IjI1NyIsIlRvcCI6MCwiTGVmdCI6MCwiUmlnaHQiOjAsIkJvdHRvbSI6MH0sIlBhZGRpbmciOnsiJGlkIjoiMjU4IiwiVG9wIjowLCJMZWZ0IjowLCJSaWdodCI6MCwiQm90dG9tIjowfSwiQmFja2dyb3VuZCI6eyIkcmVmIjoiMTE3In0sIklzVmlzaWJsZSI6dHJ1ZSwiV2lkdGgiOjAuMCwiSGVpZ2h0IjowLjAsIkJvcmRlclN0eWxlIjp7IiRpZCI6IjI1OSIsIkxpbmVDb2xvciI6bnVsbCwiTGluZVdlaWdodCI6MC4wLCJMaW5lVHlwZSI6MCwiUGFyZW50U3R5bGUiOm51bGx9LCJQYXJlbnRTdHlsZSI6bnVsbH0sIkRhdGVTdHlsZSI6eyIkaWQiOiIyNjAiLCJGb250U2V0dGluZ3MiOnsiJGlkIjoiMjYxIiwiRm9udFNpemUiOjEwLCJGb250TmFtZSI6IkNhbGlicmkiLCJJc0JvbGQiOmZhbHNlLCJJc0l0YWxpYyI6ZmFsc2UsIklzVW5kZXJsaW5lZCI6ZmFsc2UsIlBhcmVudFN0eWxlIjpudWxsfSwiQXV0b1NpemUiOjAsIkZvcmVncm91bmQiOnsiJGlkIjoiMjYyIiwiQ29sb3IiOnsiJHJlZiI6IjEyMSJ9fSwiTWF4V2lkdGgiOjIwMC4wLCJNYXhIZWlnaHQiOiJJbmZpbml0eSIsIlNtYXJ0Rm9yZWdyb3VuZElzQWN0aXZlIjpmYWxzZSwiSG9yaXpvbnRhbEFsaWdubWVudCI6MCwiVmVydGljYWxBbGlnbm1lbnQiOjAsIlNtYXJ0Rm9yZWdyb3VuZCI6bnVsbCwiQmFja2dyb3VuZEZpbGxUeXBlIjowLCJNYXJnaW4iOnsiJGlkIjoiMjYzIiwiVG9wIjowLCJMZWZ0IjowLCJSaWdodCI6MCwiQm90dG9tIjowfSwiUGFkZGluZyI6eyIkaWQiOiIyNjQiLCJUb3AiOjAsIkxlZnQiOjAsIlJpZ2h0IjowLCJCb3R0b20iOjB9LCJCYWNrZ3JvdW5kIjp7IiRyZWYiOiIxMjQifSwiSXNWaXNpYmxlIjp0cnVlLCJXaWR0aCI6MC4wLCJIZWlnaHQiOjAuMCwiQm9yZGVyU3R5bGUiOnsiJGlkIjoiMjY1IiwiTGluZUNvbG9yIjpudWxsLCJMaW5lV2VpZ2h0IjowLjAsIkxpbmVUeXBlIjowLCJQYXJlbnRTdHlsZSI6bnVsbH0sIlBhcmVudFN0eWxlIjpudWxsfSwiRGF0ZUZvcm1hdCI6eyIkaWQiOiIyNjY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I2NiJ9LCJJZCI6IjUwZWI5NjNjLWE1MzUtNDdjYy04MmQzLTlmM2Y0OTJhMjA0NCIsIkltcG9ydElkIjpudWxsLCJUaXRsZSI6IkFkbWluaXN0cmF0aW9uIFdpbmRvdyIsIk5vdGUiOm51bGwsIkh5cGVybGluayI6bnVsbCwiSXNDaGFuZ2VkIjpmYWxzZSwiSXNOZXciOmZhbHNlfV0sIk1zUHJvamVjdEl0ZW1zVHJlZSI6eyIkaWQiOiIyNjciLCJSb290Ijp7IkltcG9ydElkIjpudWxsLCJJc0ltcG9ydGVkIjpmYWxzZSwiQ2hpbGRyZW4iOltdfX0sIk1ldGFkYXRhIjp7IiRpZCI6IjI2OCIsIlJlY2VudENvbG9yc0NvbGxlY3Rpb24iOiJbXCIjRkY0NDcyQzRcIixcIiNGRkVEN0QzMVwiXSJ9LCJTZXR0aW5ncyI6eyIkaWQiOiIyNjkiLCJJbXBhT3B0aW9ucyI6eyIkaWQiOiIyNzA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I3MSIsIlVzZVRpbWUiOmZhbHNlLCJXb3JrRGF5U3RhcnQiOiIwMDowMDowMCIsIldvcmtEYXlFbmQiOiIyMzo1OTowMCJ9LCJMYXN0VXNlZFRlbXBsYXRlSWQiOiI5NWZiZjBmNy1jYTZjLTRiYjktYWU3OC0xYWFmMmNhOTYwZWIifQ=="/>
</p:tagLst>
</file>

<file path=ppt/tags/tag596.xml><?xml version="1.0" encoding="utf-8"?>
<p:tagLst xmlns:a="http://schemas.openxmlformats.org/drawingml/2006/main" xmlns:r="http://schemas.openxmlformats.org/officeDocument/2006/relationships" xmlns:p="http://schemas.openxmlformats.org/presentationml/2006/main">
  <p:tag name="OTLMARKERSHAPE" val="OTL"/>
</p:tagLst>
</file>

<file path=ppt/tags/tag597.xml><?xml version="1.0" encoding="utf-8"?>
<p:tagLst xmlns:a="http://schemas.openxmlformats.org/drawingml/2006/main" xmlns:r="http://schemas.openxmlformats.org/officeDocument/2006/relationships" xmlns:p="http://schemas.openxmlformats.org/presentationml/2006/main">
  <p:tag name="OTLMARKERSHAPE" val="OTL"/>
</p:tagLst>
</file>

<file path=ppt/tags/tag598.xml><?xml version="1.0" encoding="utf-8"?>
<p:tagLst xmlns:a="http://schemas.openxmlformats.org/drawingml/2006/main" xmlns:r="http://schemas.openxmlformats.org/officeDocument/2006/relationships" xmlns:p="http://schemas.openxmlformats.org/presentationml/2006/main">
  <p:tag name="OTLMARKERSHAPE" val="OTL"/>
</p:tagLst>
</file>

<file path=ppt/tags/tag59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00.xml><?xml version="1.0" encoding="utf-8"?>
<p:tagLst xmlns:a="http://schemas.openxmlformats.org/drawingml/2006/main" xmlns:r="http://schemas.openxmlformats.org/officeDocument/2006/relationships" xmlns:p="http://schemas.openxmlformats.org/presentationml/2006/main">
  <p:tag name="OTLMARKERSHAPE" val="OTL"/>
</p:tagLst>
</file>

<file path=ppt/tags/tag601.xml><?xml version="1.0" encoding="utf-8"?>
<p:tagLst xmlns:a="http://schemas.openxmlformats.org/drawingml/2006/main" xmlns:r="http://schemas.openxmlformats.org/officeDocument/2006/relationships" xmlns:p="http://schemas.openxmlformats.org/presentationml/2006/main">
  <p:tag name="OTLMARKERSHAPE" val="OTL"/>
</p:tagLst>
</file>

<file path=ppt/tags/tag602.xml><?xml version="1.0" encoding="utf-8"?>
<p:tagLst xmlns:a="http://schemas.openxmlformats.org/drawingml/2006/main" xmlns:r="http://schemas.openxmlformats.org/officeDocument/2006/relationships" xmlns:p="http://schemas.openxmlformats.org/presentationml/2006/main">
  <p:tag name="OTLMARKERSHAPE" val="OTL"/>
</p:tagLst>
</file>

<file path=ppt/tags/tag603.xml><?xml version="1.0" encoding="utf-8"?>
<p:tagLst xmlns:a="http://schemas.openxmlformats.org/drawingml/2006/main" xmlns:r="http://schemas.openxmlformats.org/officeDocument/2006/relationships" xmlns:p="http://schemas.openxmlformats.org/presentationml/2006/main">
  <p:tag name="OTLMARKERSHAPE" val="OTL"/>
</p:tagLst>
</file>

<file path=ppt/tags/tag604.xml><?xml version="1.0" encoding="utf-8"?>
<p:tagLst xmlns:a="http://schemas.openxmlformats.org/drawingml/2006/main" xmlns:r="http://schemas.openxmlformats.org/officeDocument/2006/relationships" xmlns:p="http://schemas.openxmlformats.org/presentationml/2006/main">
  <p:tag name="OTLMARKERSHAPE" val="OTL"/>
</p:tagLst>
</file>

<file path=ppt/tags/tag605.xml><?xml version="1.0" encoding="utf-8"?>
<p:tagLst xmlns:a="http://schemas.openxmlformats.org/drawingml/2006/main" xmlns:r="http://schemas.openxmlformats.org/officeDocument/2006/relationships" xmlns:p="http://schemas.openxmlformats.org/presentationml/2006/main">
  <p:tag name="OTLMARKERSHAPE" val="OTL"/>
</p:tagLst>
</file>

<file path=ppt/tags/tag606.xml><?xml version="1.0" encoding="utf-8"?>
<p:tagLst xmlns:a="http://schemas.openxmlformats.org/drawingml/2006/main" xmlns:r="http://schemas.openxmlformats.org/officeDocument/2006/relationships" xmlns:p="http://schemas.openxmlformats.org/presentationml/2006/main">
  <p:tag name="OTLMARKERSHAPE" val="OTL"/>
</p:tagLst>
</file>

<file path=ppt/tags/tag607.xml><?xml version="1.0" encoding="utf-8"?>
<p:tagLst xmlns:a="http://schemas.openxmlformats.org/drawingml/2006/main" xmlns:r="http://schemas.openxmlformats.org/officeDocument/2006/relationships" xmlns:p="http://schemas.openxmlformats.org/presentationml/2006/main">
  <p:tag name="OTLMARKERSHAPE" val="OTL"/>
</p:tagLst>
</file>

<file path=ppt/tags/tag608.xml><?xml version="1.0" encoding="utf-8"?>
<p:tagLst xmlns:a="http://schemas.openxmlformats.org/drawingml/2006/main" xmlns:r="http://schemas.openxmlformats.org/officeDocument/2006/relationships" xmlns:p="http://schemas.openxmlformats.org/presentationml/2006/main">
  <p:tag name="OTLMARKERSHAPE" val="OTL"/>
</p:tagLst>
</file>

<file path=ppt/tags/tag609.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10.xml><?xml version="1.0" encoding="utf-8"?>
<p:tagLst xmlns:a="http://schemas.openxmlformats.org/drawingml/2006/main" xmlns:r="http://schemas.openxmlformats.org/officeDocument/2006/relationships" xmlns:p="http://schemas.openxmlformats.org/presentationml/2006/main">
  <p:tag name="OTLMARKERSHAPE" val="OTL"/>
</p:tagLst>
</file>

<file path=ppt/tags/tag611.xml><?xml version="1.0" encoding="utf-8"?>
<p:tagLst xmlns:a="http://schemas.openxmlformats.org/drawingml/2006/main" xmlns:r="http://schemas.openxmlformats.org/officeDocument/2006/relationships" xmlns:p="http://schemas.openxmlformats.org/presentationml/2006/main">
  <p:tag name="OTLMARKERSHAPE" val="OTL"/>
</p:tagLst>
</file>

<file path=ppt/tags/tag612.xml><?xml version="1.0" encoding="utf-8"?>
<p:tagLst xmlns:a="http://schemas.openxmlformats.org/drawingml/2006/main" xmlns:r="http://schemas.openxmlformats.org/officeDocument/2006/relationships" xmlns:p="http://schemas.openxmlformats.org/presentationml/2006/main">
  <p:tag name="OTLMARKERSHAPE" val="OTL"/>
</p:tagLst>
</file>

<file path=ppt/tags/tag613.xml><?xml version="1.0" encoding="utf-8"?>
<p:tagLst xmlns:a="http://schemas.openxmlformats.org/drawingml/2006/main" xmlns:r="http://schemas.openxmlformats.org/officeDocument/2006/relationships" xmlns:p="http://schemas.openxmlformats.org/presentationml/2006/main">
  <p:tag name="OTLMARKERSHAPE" val="OTL"/>
</p:tagLst>
</file>

<file path=ppt/tags/tag614.xml><?xml version="1.0" encoding="utf-8"?>
<p:tagLst xmlns:a="http://schemas.openxmlformats.org/drawingml/2006/main" xmlns:r="http://schemas.openxmlformats.org/officeDocument/2006/relationships" xmlns:p="http://schemas.openxmlformats.org/presentationml/2006/main">
  <p:tag name="OTLMARKERSHAPE" val="OTL"/>
</p:tagLst>
</file>

<file path=ppt/tags/tag615.xml><?xml version="1.0" encoding="utf-8"?>
<p:tagLst xmlns:a="http://schemas.openxmlformats.org/drawingml/2006/main" xmlns:r="http://schemas.openxmlformats.org/officeDocument/2006/relationships" xmlns:p="http://schemas.openxmlformats.org/presentationml/2006/main">
  <p:tag name="OTLMARKERSHAPE" val="OTL"/>
</p:tagLst>
</file>

<file path=ppt/tags/tag616.xml><?xml version="1.0" encoding="utf-8"?>
<p:tagLst xmlns:a="http://schemas.openxmlformats.org/drawingml/2006/main" xmlns:r="http://schemas.openxmlformats.org/officeDocument/2006/relationships" xmlns:p="http://schemas.openxmlformats.org/presentationml/2006/main">
  <p:tag name="OTLMARKERSHAPE" val="OTL"/>
</p:tagLst>
</file>

<file path=ppt/tags/tag617.xml><?xml version="1.0" encoding="utf-8"?>
<p:tagLst xmlns:a="http://schemas.openxmlformats.org/drawingml/2006/main" xmlns:r="http://schemas.openxmlformats.org/officeDocument/2006/relationships" xmlns:p="http://schemas.openxmlformats.org/presentationml/2006/main">
  <p:tag name="OTLMARKERSHAPE" val="OTL"/>
</p:tagLst>
</file>

<file path=ppt/tags/tag618.xml><?xml version="1.0" encoding="utf-8"?>
<p:tagLst xmlns:a="http://schemas.openxmlformats.org/drawingml/2006/main" xmlns:r="http://schemas.openxmlformats.org/officeDocument/2006/relationships" xmlns:p="http://schemas.openxmlformats.org/presentationml/2006/main">
  <p:tag name="OTLMARKERSHAPE" val="OTL"/>
</p:tagLst>
</file>

<file path=ppt/tags/tag619.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20.xml><?xml version="1.0" encoding="utf-8"?>
<p:tagLst xmlns:a="http://schemas.openxmlformats.org/drawingml/2006/main" xmlns:r="http://schemas.openxmlformats.org/officeDocument/2006/relationships" xmlns:p="http://schemas.openxmlformats.org/presentationml/2006/main">
  <p:tag name="OTLMARKERSHAPE" val="OTL"/>
</p:tagLst>
</file>

<file path=ppt/tags/tag621.xml><?xml version="1.0" encoding="utf-8"?>
<p:tagLst xmlns:a="http://schemas.openxmlformats.org/drawingml/2006/main" xmlns:r="http://schemas.openxmlformats.org/officeDocument/2006/relationships" xmlns:p="http://schemas.openxmlformats.org/presentationml/2006/main">
  <p:tag name="OTLMARKERSHAPE" val="OTL"/>
</p:tagLst>
</file>

<file path=ppt/tags/tag622.xml><?xml version="1.0" encoding="utf-8"?>
<p:tagLst xmlns:a="http://schemas.openxmlformats.org/drawingml/2006/main" xmlns:r="http://schemas.openxmlformats.org/officeDocument/2006/relationships" xmlns:p="http://schemas.openxmlformats.org/presentationml/2006/main">
  <p:tag name="OTLMARKERSHAPE" val="OTL"/>
</p:tagLst>
</file>

<file path=ppt/tags/tag623.xml><?xml version="1.0" encoding="utf-8"?>
<p:tagLst xmlns:a="http://schemas.openxmlformats.org/drawingml/2006/main" xmlns:r="http://schemas.openxmlformats.org/officeDocument/2006/relationships" xmlns:p="http://schemas.openxmlformats.org/presentationml/2006/main">
  <p:tag name="OTLMARKERSHAPE" val="OTL"/>
</p:tagLst>
</file>

<file path=ppt/tags/tag624.xml><?xml version="1.0" encoding="utf-8"?>
<p:tagLst xmlns:a="http://schemas.openxmlformats.org/drawingml/2006/main" xmlns:r="http://schemas.openxmlformats.org/officeDocument/2006/relationships" xmlns:p="http://schemas.openxmlformats.org/presentationml/2006/main">
  <p:tag name="OTLMARKERSHAPE" val="OTL"/>
</p:tagLst>
</file>

<file path=ppt/tags/tag625.xml><?xml version="1.0" encoding="utf-8"?>
<p:tagLst xmlns:a="http://schemas.openxmlformats.org/drawingml/2006/main" xmlns:r="http://schemas.openxmlformats.org/officeDocument/2006/relationships" xmlns:p="http://schemas.openxmlformats.org/presentationml/2006/main">
  <p:tag name="OTLMARKERSHAPE" val="OTL"/>
</p:tagLst>
</file>

<file path=ppt/tags/tag626.xml><?xml version="1.0" encoding="utf-8"?>
<p:tagLst xmlns:a="http://schemas.openxmlformats.org/drawingml/2006/main" xmlns:r="http://schemas.openxmlformats.org/officeDocument/2006/relationships" xmlns:p="http://schemas.openxmlformats.org/presentationml/2006/main">
  <p:tag name="OTLMARKERSHAPE" val="OTL"/>
</p:tagLst>
</file>

<file path=ppt/tags/tag627.xml><?xml version="1.0" encoding="utf-8"?>
<p:tagLst xmlns:a="http://schemas.openxmlformats.org/drawingml/2006/main" xmlns:r="http://schemas.openxmlformats.org/officeDocument/2006/relationships" xmlns:p="http://schemas.openxmlformats.org/presentationml/2006/main">
  <p:tag name="OTLMARKERSHAPE" val="OTL"/>
</p:tagLst>
</file>

<file path=ppt/tags/tag628.xml><?xml version="1.0" encoding="utf-8"?>
<p:tagLst xmlns:a="http://schemas.openxmlformats.org/drawingml/2006/main" xmlns:r="http://schemas.openxmlformats.org/officeDocument/2006/relationships" xmlns:p="http://schemas.openxmlformats.org/presentationml/2006/main">
  <p:tag name="OTLMARKERSHAPE" val="OTL"/>
</p:tagLst>
</file>

<file path=ppt/tags/tag629.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30.xml><?xml version="1.0" encoding="utf-8"?>
<p:tagLst xmlns:a="http://schemas.openxmlformats.org/drawingml/2006/main" xmlns:r="http://schemas.openxmlformats.org/officeDocument/2006/relationships" xmlns:p="http://schemas.openxmlformats.org/presentationml/2006/main">
  <p:tag name="OTLMARKERSHAPE" val="OTL"/>
</p:tagLst>
</file>

<file path=ppt/tags/tag631.xml><?xml version="1.0" encoding="utf-8"?>
<p:tagLst xmlns:a="http://schemas.openxmlformats.org/drawingml/2006/main" xmlns:r="http://schemas.openxmlformats.org/officeDocument/2006/relationships" xmlns:p="http://schemas.openxmlformats.org/presentationml/2006/main">
  <p:tag name="OTLMARKERSHAPE" val="OTL"/>
</p:tagLst>
</file>

<file path=ppt/tags/tag632.xml><?xml version="1.0" encoding="utf-8"?>
<p:tagLst xmlns:a="http://schemas.openxmlformats.org/drawingml/2006/main" xmlns:r="http://schemas.openxmlformats.org/officeDocument/2006/relationships" xmlns:p="http://schemas.openxmlformats.org/presentationml/2006/main">
  <p:tag name="OTLMARKERSHAPE" val="OTL"/>
</p:tagLst>
</file>

<file path=ppt/tags/tag633.xml><?xml version="1.0" encoding="utf-8"?>
<p:tagLst xmlns:a="http://schemas.openxmlformats.org/drawingml/2006/main" xmlns:r="http://schemas.openxmlformats.org/officeDocument/2006/relationships" xmlns:p="http://schemas.openxmlformats.org/presentationml/2006/main">
  <p:tag name="OTLMARKERSHAPE" val="OTL"/>
</p:tagLst>
</file>

<file path=ppt/tags/tag634.xml><?xml version="1.0" encoding="utf-8"?>
<p:tagLst xmlns:a="http://schemas.openxmlformats.org/drawingml/2006/main" xmlns:r="http://schemas.openxmlformats.org/officeDocument/2006/relationships" xmlns:p="http://schemas.openxmlformats.org/presentationml/2006/main">
  <p:tag name="OTLMARKERSHAPE" val="OTL"/>
</p:tagLst>
</file>

<file path=ppt/tags/tag635.xml><?xml version="1.0" encoding="utf-8"?>
<p:tagLst xmlns:a="http://schemas.openxmlformats.org/drawingml/2006/main" xmlns:r="http://schemas.openxmlformats.org/officeDocument/2006/relationships" xmlns:p="http://schemas.openxmlformats.org/presentationml/2006/main">
  <p:tag name="OTLMARKERSHAPE" val="OTL"/>
</p:tagLst>
</file>

<file path=ppt/tags/tag636.xml><?xml version="1.0" encoding="utf-8"?>
<p:tagLst xmlns:a="http://schemas.openxmlformats.org/drawingml/2006/main" xmlns:r="http://schemas.openxmlformats.org/officeDocument/2006/relationships" xmlns:p="http://schemas.openxmlformats.org/presentationml/2006/main">
  <p:tag name="OTLMARKERSHAPE" val="OTL"/>
</p:tagLst>
</file>

<file path=ppt/tags/tag637.xml><?xml version="1.0" encoding="utf-8"?>
<p:tagLst xmlns:a="http://schemas.openxmlformats.org/drawingml/2006/main" xmlns:r="http://schemas.openxmlformats.org/officeDocument/2006/relationships" xmlns:p="http://schemas.openxmlformats.org/presentationml/2006/main">
  <p:tag name="OTLMARKERSHAPE" val="OTL"/>
</p:tagLst>
</file>

<file path=ppt/tags/tag638.xml><?xml version="1.0" encoding="utf-8"?>
<p:tagLst xmlns:a="http://schemas.openxmlformats.org/drawingml/2006/main" xmlns:r="http://schemas.openxmlformats.org/officeDocument/2006/relationships" xmlns:p="http://schemas.openxmlformats.org/presentationml/2006/main">
  <p:tag name="OTLMARKERSHAPE" val="OTL"/>
</p:tagLst>
</file>

<file path=ppt/tags/tag639.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40.xml><?xml version="1.0" encoding="utf-8"?>
<p:tagLst xmlns:a="http://schemas.openxmlformats.org/drawingml/2006/main" xmlns:r="http://schemas.openxmlformats.org/officeDocument/2006/relationships" xmlns:p="http://schemas.openxmlformats.org/presentationml/2006/main">
  <p:tag name="__MASTER" val="__part_0"/>
  <p:tag name="__PART_0" val="eyIkaWQiOiIxIiwiQ3VsdHVyZUluZm9OYW1lIjoiZW4tVVMiLCJTdHlsZU5hbWUiOm51bGwsIlZlcnNpb24iOnsiJGlkIjoiMiIsIlZlcnNpb24iOiIzLjEuMyIsIk9yaWdpbmFsQXNzZW1ibHlWZXJzaW9uIjoiMy42My4wNy4wMCIsIkVkaXRpb24iOiJCYXNpYyIsIklzUGx1c0VkaXRpb24iOmZhbHN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TkyLCJCIjowfX0sIkFwcGVuZFllYXJPblllYXJDaGFuZ2UiOnRydWUsIkVsYXBzZWRUaW1lRm9ybWF0IjoxLCJUb2RheU1hcmtlclBvc2l0aW9uIjozLCJRdWlja1Bvc2l0aW9uIjoyLCJBYnNvbHV0ZVBvc2l0aW9uIjo0MDUuMC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4LjAsIkhlaWdodCI6MjA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iIsIlRvcCI6MCwiTGVmdCI6MCwiUmlnaHQiOjAsIkJvdHRvbSI6MH0sIlBhZGRpbmciOnsiJGlkIjoiMTIzIiwiVG9wIjowLCJMZWZ0IjowLCJSaWdodCI6MCwiQm90dG9tIjowfSwiQmFja2dyb3VuZCI6eyIkaWQiOiIxMjQiLCJDb2xvciI6eyIkcmVmIjoiMjAifX0sIklzVmlzaWJsZSI6dHJ1ZSwiV2lkdGgiOjAuMCwiSGVpZ2h0IjowLjAsIkJvcmRlclN0eWxlIjpudWxsLCJQYXJlbnRTdHlsZSI6bnVsbH0sIkRhdGVGb3JtYXQiOnsiJGlkIjoiMTI1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Y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3IiwiU3RhcnREYXRlIjoiMDAwMS0wMS0wMVQwMDowMDowMCIsIkVuZERhdGUiOiIyMDIwLTA1LTAxVDIzOjU5OjAwIiwiRm9ybWF0IjoiTU1NIiwiVHlwZSI6MiwiQXV0b0RhdGVSYW5nZSI6dHJ1ZSwiV29ya2luZ0RheXMiOjEyNywiVG9kYXlNYXJrZXJUZXh0IjoiVG9kYXkiLCJBdXRvU2NhbGVUeXBlIjp0cnVlfSwiTWlsZXN0b25lcyI6W3siJGlkIjoiMTI4IiwiRGF0ZSI6IjIwMTktMDgtMjBUMDA6MDA6MDBaIiwiU3R5bGUiOnsiJGlkIjoiMTI5IiwiU2hhcGUiOjIsIkNvbm5lY3Rvck1hcmdpbiI6eyIkaWQiOiIxMzAiLCJUb3AiOjAsIkxlZnQiOjIsIlJpZ2h0IjoyLCJCb3R0b20iOjB9LCJDb25uZWN0b3JTdHlsZSI6eyIkaWQiOiIxMzEiLCJMaW5lQ29sb3IiOnsiJGlkIjoiMTMyIiwiJHR5cGUiOiJOTFJFLkNvbW1vbi5Eb20uU29saWRDb2xvckJydXNoLCBOTFJFLkNvbW1vbiIsIkNvbG9yIjp7IiRpZCI6IjEzMyIsIkEiOjEyNywiUiI6MzEsIkciOjczLCJCIjoxMjZ9fSwiTGluZVdlaWdodCI6MS4wLCJMaW5lVHlwZSI6MCwiUGFyZW50U3R5bGUiOm51bGx9LCJJc0JlbG93VGltZWJhbmQiOmZhbHNlLCJIaWRlRGF0ZSI6ZmFsc2UsIlNoYXBlU2l6ZSI6MSwiU3BhY2luZyI6Mi4wLCJQYWRkaW5nIjp7IiRpZCI6IjEzNCIsIlRvcCI6NywiTGVmdCI6MywiUmlnaHQiOjAsIkJvdHRvbSI6Mn0sIlNoYXBlU3R5bGUiOnsiJGlkIjoiMTM1IiwiTWFyZ2luIjp7IiRpZCI6IjEzNiIsIlRvcCI6MCwiTGVmdCI6MCwiUmlnaHQiOjAsIkJvdHRvbSI6MH0sIlBhZGRpbmciOnsiJGlkIjoiMTM3IiwiVG9wIjowLCJMZWZ0IjowLCJSaWdodCI6MCwiQm90dG9tIjowfSwiQmFja2dyb3VuZCI6eyIkaWQiOiIxMzgiLCJDb2xvciI6eyIkaWQiOiIxMzkiLCJBIjoyNTUsIlIiOjIzNywiRyI6MTI1LCJCIjo0OX19LCJJc1Zpc2libGUiOnRydWUsIldpZHRoIjoxOC4wLCJIZWlnaHQiOjIwLjAsIkJvcmRlclN0eWxlIjp7IiRpZCI6IjE0MCIsIkxpbmVDb2xvciI6eyIkcmVmIjoiNjUifSwiTGluZVdlaWdodCI6MC4wLCJMaW5lVHlwZSI6MCwiUGFyZW50U3R5bGUiOm51bGx9LCJQYXJlbnRTdHlsZSI6bnVsbH0sIlRpdGxlU3R5bGUiOnsiJGlkIjoiMTQxIiwiRm9udFNldHRpbmdzIjp7IiRpZCI6IjE0MiIsIkZvbnRTaXplIjoxMSwiRm9udE5hbWUiOiJDYWxpYnJpIiwiSXNCb2xkIjp0cnVlLCJJc0l0YWxpYyI6ZmFsc2UsIklzVW5kZXJsaW5lZCI6ZmFsc2UsIlBhcmVudFN0eWxlIjpudWxsfSwiQXV0b1NpemUiOjAsIkZvcmVncm91bmQiOnsiJGlkIjoiMTQzIiwiQ29sb3IiOnsiJHJlZiI6IjcwIn19LCJNYXhXaWR0aCI6MjAwLjAsIk1heEhlaWdodCI6IkluZmluaXR5IiwiU21hcnRGb3JlZ3JvdW5kSXNBY3RpdmUiOmZhbHNlLCJIb3Jpem9udGFsQWxpZ25tZW50IjowLCJWZXJ0aWNhbEFsaWdubWVudCI6MCwiU21hcnRGb3JlZ3JvdW5kIjpudWxsLCJCYWNrZ3JvdW5kRmlsbFR5cGUiOjAsIk1hcmdpbiI6eyIkaWQiOiIxNDQiLCJUb3AiOjAsIkxlZnQiOjAsIlJpZ2h0IjowLCJCb3R0b20iOjB9LCJQYWRkaW5nIjp7IiRpZCI6IjE0NSIsIlRvcCI6MCwiTGVmdCI6MCwiUmlnaHQiOjAsIkJvdHRvbSI6MH0sIkJhY2tncm91bmQiOnsiJHJlZiI6IjczIn0sIklzVmlzaWJsZSI6dHJ1ZSwiV2lkdGgiOjAuMCwiSGVpZ2h0IjowLjAsIkJvcmRlclN0eWxlIjp7IiRpZCI6IjE0NiIsIkxpbmVDb2xvciI6bnVsbCwiTGluZVdlaWdodCI6MC4wLCJMaW5lVHlwZSI6MCwiUGFyZW50U3R5bGUiOm51bGx9LCJQYXJlbnRTdHlsZSI6bnVsbH0sIkRhdGVTdHlsZSI6eyIkaWQiOiIxNDciLCJGb250U2V0dGluZ3MiOnsiJGlkIjoiMTQ4IiwiRm9udFNpemUiOjEwLCJGb250TmFtZSI6IkNhbGlicmkiLCJJc0JvbGQiOmZhbHNlLCJJc0l0YWxpYyI6ZmFsc2UsIklzVW5kZXJsaW5lZCI6ZmFsc2UsIlBhcmVudFN0eWxlIjpudWxsfSwiQXV0b1NpemUiOjAsIkZvcmVncm91bmQiOnsiJGlkIjoiMTQ5IiwiQ29sb3IiOnsiJHJlZiI6Ijc3In19LCJNYXhXaWR0aCI6MjAwLjAsIk1heEhlaWdodCI6IkluZmluaXR5IiwiU21hcnRGb3JlZ3JvdW5kSXNBY3RpdmUiOmZhbHNlLCJIb3Jpem9udGFsQWxpZ25tZW50IjowLCJWZXJ0aWNhbEFsaWdubWVudCI6MCwiU21hcnRGb3JlZ3JvdW5kIjpudWxsLCJCYWNrZ3JvdW5kRmlsbFR5cGUiOjAsIk1hcmdpbiI6eyIkaWQiOiIxNTAiLCJUb3AiOjAsIkxlZnQiOjAsIlJpZ2h0IjowLCJCb3R0b20iOjB9LCJQYWRkaW5nIjp7IiRpZCI6IjE1MSIsIlRvcCI6MCwiTGVmdCI6MCwiUmlnaHQiOjAsIkJvdHRvbSI6MH0sIkJhY2tncm91bmQiOnsiJHJlZiI6IjgwIn0sIklzVmlzaWJsZSI6dHJ1ZSwiV2lkdGgiOjAuMCwiSGVpZ2h0IjowLjAsIkJvcmRlclN0eWxlIjp7IiRpZCI6IjE1MiIsIkxpbmVDb2xvciI6bnVsbCwiTGluZVdlaWdodCI6MC4wLCJMaW5lVHlwZSI6MCwiUGFyZW50U3R5bGUiOm51bGx9LCJQYXJlbnRTdHlsZSI6bnVsbH0sIkRhdGVGb3JtYXQiOnsiJGlkIjoiMTUz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BlcmNlbnRhZ2VDb21wbGV0ZSI6bnVsbCwiUG9zaXRpb24iOnsiUmF0aW8iOjAuMCwiSXNDdXN0b20iOmZhbHNlfSwiRGF0ZUZvcm1hdCI6eyIkcmVmIjoiMTUzIn0sIklkIjoiZjMzODgyODgtNmQyOS00MzhhLWJkN2ItY2I4MTE3NGZlYjVmIiwiSW1wb3J0SWQiOm51bGwsIlRpdGxlIjoiVGVzdCBBZG1pbmlzdHJhdGlvbiBQcm9jZWR1cmVzIFBhcnQgMSBUcmFpbmluZyIsIk5vdGUiOm51bGwsIkh5cGVybGluayI6bnVsbCwiSXNDaGFuZ2VkIjpmYWxzZSwiSXNOZXciOmZhbHNlfSx7IiRpZCI6IjE1NCIsIkRhdGUiOiIyMDE5LTEwLTAxVDIzOjU5OjAwWiIsIlN0eWxlIjp7IiRpZCI6IjE1NSIsIlNoYXBlIjoyLCJDb25uZWN0b3JNYXJnaW4iOnsiJGlkIjoiMTU2IiwiVG9wIjowLCJMZWZ0IjoyLCJSaWdodCI6MiwiQm90dG9tIjowfSwiQ29ubmVjdG9yU3R5bGUiOnsiJGlkIjoiMTU3IiwiTGluZUNvbG9yIjp7IiRpZCI6IjE1OCIsIiR0eXBlIjoiTkxSRS5Db21tb24uRG9tLlNvbGlkQ29sb3JCcnVzaCwgTkxSRS5Db21tb24iLCJDb2xvciI6eyIkaWQiOiIxNTkiLCJBIjoxMjcsIlIiOjMxLCJHIjo3MywiQiI6MTI2fX0sIkxpbmVXZWlnaHQiOjEuMCwiTGluZVR5cGUiOjAsIlBhcmVudFN0eWxlIjpudWxsfSwiSXNCZWxvd1RpbWViYW5kIjpmYWxzZSwiSGlkZURhdGUiOmZhbHNlLCJTaGFwZVNpemUiOjEsIlNwYWNpbmciOjIuMCwiUGFkZGluZyI6eyIkaWQiOiIxNjAiLCJUb3AiOjcsIkxlZnQiOjMsIlJpZ2h0IjowLCJCb3R0b20iOjJ9LCJTaGFwZVN0eWxlIjp7IiRpZCI6IjE2MSIsIk1hcmdpbiI6eyIkaWQiOiIxNjIiLCJUb3AiOjAsIkxlZnQiOjAsIlJpZ2h0IjowLCJCb3R0b20iOjB9LCJQYWRkaW5nIjp7IiRpZCI6IjE2MyIsIlRvcCI6MCwiTGVmdCI6MCwiUmlnaHQiOjAsIkJvdHRvbSI6MH0sIkJhY2tncm91bmQiOnsiJGlkIjoiMTY0IiwiQ29sb3IiOnsiJGlkIjoiMTY1IiwiQSI6MjU1LCJSIjoyMzcsIkciOjEyNSwiQiI6NDl9fSwiSXNWaXNpYmxlIjp0cnVlLCJXaWR0aCI6MTguMCwiSGVpZ2h0IjoyMC4wLCJCb3JkZXJTdHlsZSI6eyIkaWQiOiIxNjYiLCJMaW5lQ29sb3IiOnsiJHJlZiI6IjY1In0sIkxpbmVXZWlnaHQiOjAuMCwiTGluZVR5cGUiOjAsIlBhcmVudFN0eWxlIjpudWxsfSwiUGFyZW50U3R5bGUiOm51bGx9LCJUaXRsZVN0eWxlIjp7IiRpZCI6IjE2NyIsIkZvbnRTZXR0aW5ncyI6eyIkaWQiOiIxNjgiLCJGb250U2l6ZSI6MTEsIkZvbnROYW1lIjoiQ2FsaWJyaSIsIklzQm9sZCI6dHJ1ZSwiSXNJdGFsaWMiOmZhbHNlLCJJc1VuZGVybGluZWQiOmZhbHNlLCJQYXJlbnRTdHlsZSI6bnVsbH0sIkF1dG9TaXplIjowLCJGb3JlZ3JvdW5kIjp7IiRpZCI6IjE2OSIsIkNvbG9yIjp7IiRyZWYiOiI3MCJ9fSwiTWF4V2lkdGgiOjIwMC4wLCJNYXhIZWlnaHQiOiJJbmZpbml0eSIsIlNtYXJ0Rm9yZWdyb3VuZElzQWN0aXZlIjpmYWxzZSwiSG9yaXpvbnRhbEFsaWdubWVudCI6MCwiVmVydGljYWxBbGlnbm1lbnQiOjAsIlNtYXJ0Rm9yZWdyb3VuZCI6bnVsbCwiQmFja2dyb3VuZEZpbGxUeXBlIjowLCJNYXJnaW4iOnsiJGlkIjoiMTcwIiwiVG9wIjowLCJMZWZ0IjowLCJSaWdodCI6MCwiQm90dG9tIjowfSwiUGFkZGluZyI6eyIkaWQiOiIxNzEiLCJUb3AiOjAsIkxlZnQiOjAsIlJpZ2h0IjowLCJCb3R0b20iOjB9LCJCYWNrZ3JvdW5kIjp7IiRyZWYiOiI3MyJ9LCJJc1Zpc2libGUiOnRydWUsIldpZHRoIjowLjAsIkhlaWdodCI6MC4wLCJCb3JkZXJTdHlsZSI6eyIkaWQiOiIxNzIiLCJMaW5lQ29sb3IiOm51bGwsIkxpbmVXZWlnaHQiOjAuMCwiTGluZVR5cGUiOjAsIlBhcmVudFN0eWxlIjpudWxsfSwiUGFyZW50U3R5bGUiOm51bGx9LCJEYXRlU3R5bGUiOnsiJGlkIjoiMTczIiwiRm9udFNldHRpbmdzIjp7IiRpZCI6IjE3NCIsIkZvbnRTaXplIjoxMCwiRm9udE5hbWUiOiJDYWxpYnJpIiwiSXNCb2xkIjpmYWxzZSwiSXNJdGFsaWMiOmZhbHNlLCJJc1VuZGVybGluZWQiOmZhbHNlLCJQYXJlbnRTdHlsZSI6bnVsbH0sIkF1dG9TaXplIjowLCJGb3JlZ3JvdW5kIjp7IiRpZCI6IjE3NSIsIkNvbG9yIjp7IiRyZWYiOiI3NyJ9fSwiTWF4V2lkdGgiOjIwMC4wLCJNYXhIZWlnaHQiOiJJbmZpbml0eSIsIlNtYXJ0Rm9yZWdyb3VuZElzQWN0aXZlIjpmYWxzZSwiSG9yaXpvbnRhbEFsaWdubWVudCI6MCwiVmVydGljYWxBbGlnbm1lbnQiOjAsIlNtYXJ0Rm9yZWdyb3VuZCI6bnVsbCwiQmFja2dyb3VuZEZpbGxUeXBlIjowLCJNYXJnaW4iOnsiJGlkIjoiMTc2IiwiVG9wIjowLCJMZWZ0IjowLCJSaWdodCI6MCwiQm90dG9tIjowfSwiUGFkZGluZyI6eyIkaWQiOiIxNzciLCJUb3AiOjAsIkxlZnQiOjAsIlJpZ2h0IjowLCJCb3R0b20iOjB9LCJCYWNrZ3JvdW5kIjp7IiRyZWYiOiI4MCJ9LCJJc1Zpc2libGUiOnRydWUsIldpZHRoIjowLjAsIkhlaWdodCI6MC4wLCJCb3JkZXJTdHlsZSI6eyIkaWQiOiIxNzgiLCJMaW5lQ29sb3IiOm51bGwsIkxpbmVXZWlnaHQiOjAuMCwiTGluZVR5cGUiOjAsIlBhcmVudFN0eWxlIjpudWxsfSwiUGFyZW50U3R5bGUiOm51bGx9LCJEYXRlRm9ybWF0Ijp7IiRpZCI6IjE3O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QZXJjZW50YWdlQ29tcGxldGUiOm51bGwsIlBvc2l0aW9uIjp7IlJhdGlvIjowLjAsIklzQ3VzdG9tIjpmYWxzZX0sIkRhdGVGb3JtYXQiOnsiJHJlZiI6IjE3OSJ9LCJJZCI6IjVlZTk1NjRiLTRlZDItNDhiZS05YWM0LTljZWM3YWE1OGVhNSIsIkltcG9ydElkIjpudWxsLCJUaXRsZSI6IlRlc3QgQWRtaW5pc3RyYXRpb24gUHJvY2VkdXJlcyBQYXJ0IDIgVHJhaW5pbmciLCJOb3RlIjpudWxsLCJIeXBlcmxpbmsiOm51bGwsIklzQ2hhbmdlZCI6ZmFsc2UsIklzTmV3IjpmYWxzZX0seyIkaWQiOiIxODAiLCJEYXRlIjoiMjAyMC0wMS0wNlQyMzo1OTowMFoiLCJTdHlsZSI6eyIkaWQiOiIxODEiLCJTaGFwZSI6MiwiQ29ubmVjdG9yTWFyZ2luIjp7IiRpZCI6IjE4MiIsIlRvcCI6MCwiTGVmdCI6MiwiUmlnaHQiOjIsIkJvdHRvbSI6MH0sIkNvbm5lY3RvclN0eWxlIjp7IiRpZCI6IjE4MyIsIkxpbmVDb2xvciI6eyIkaWQiOiIxODQiLCIkdHlwZSI6Ik5MUkUuQ29tbW9uLkRvbS5Tb2xpZENvbG9yQnJ1c2gsIE5MUkUuQ29tbW9uIiwiQ29sb3IiOnsiJGlkIjoiMTg1IiwiQSI6MTI3LCJSIjozMSwiRyI6NzMsIkIiOjEyNn19LCJMaW5lV2VpZ2h0IjoxLjAsIkxpbmVUeXBlIjowLCJQYXJlbnRTdHlsZSI6bnVsbH0sIklzQmVsb3dUaW1lYmFuZCI6ZmFsc2UsIkhpZGVEYXRlIjpmYWxzZSwiU2hhcGVTaXplIjoxLCJTcGFjaW5nIjoyLjAsIlBhZGRpbmciOnsiJGlkIjoiMTg2IiwiVG9wIjo3LCJMZWZ0IjozLCJSaWdodCI6MCwiQm90dG9tIjoyfSwiU2hhcGVTdHlsZSI6eyIkaWQiOiIxODciLCJNYXJnaW4iOnsiJGlkIjoiMTg4IiwiVG9wIjowLCJMZWZ0IjowLCJSaWdodCI6MCwiQm90dG9tIjowfSwiUGFkZGluZyI6eyIkaWQiOiIxODkiLCJUb3AiOjAsIkxlZnQiOjAsIlJpZ2h0IjowLCJCb3R0b20iOjB9LCJCYWNrZ3JvdW5kIjp7IiRpZCI6IjE5MCIsIkNvbG9yIjp7IiRpZCI6IjE5MSIsIkEiOjI1NSwiUiI6MjM3LCJHIjoxMjUsIkIiOjQ5fX0sIklzVmlzaWJsZSI6dHJ1ZSwiV2lkdGgiOjE4LjAsIkhlaWdodCI6MjAuMCwiQm9yZGVyU3R5bGUiOnsiJGlkIjoiMTkyIiwiTGluZUNvbG9yIjp7IiRyZWYiOiI2NSJ9LCJMaW5lV2VpZ2h0IjowLjAsIkxpbmVUeXBlIjowLCJQYXJlbnRTdHlsZSI6bnVsbH0sIlBhcmVudFN0eWxlIjpudWxsfSwiVGl0bGVTdHlsZSI6eyIkaWQiOiIxOTMiLCJGb250U2V0dGluZ3MiOnsiJGlkIjoiMTk0IiwiRm9udFNpemUiOjExLCJGb250TmFtZSI6IkNhbGlicmkiLCJJc0JvbGQiOnRydWUsIklzSXRhbGljIjpmYWxzZSwiSXNVbmRlcmxpbmVkIjpmYWxzZSwiUGFyZW50U3R5bGUiOm51bGx9LCJBdXRvU2l6ZSI6MCwiRm9yZWdyb3VuZCI6eyIkaWQiOiIxOTUiLCJDb2xvciI6eyIkcmVmIjoiNzAifX0sIk1heFdpZHRoIjoyMDAuMCwiTWF4SGVpZ2h0IjoiSW5maW5pdHkiLCJTbWFydEZvcmVncm91bmRJc0FjdGl2ZSI6ZmFsc2UsIkhvcml6b250YWxBbGlnbm1lbnQiOjAsIlZlcnRpY2FsQWxpZ25tZW50IjowLCJTbWFydEZvcmVncm91bmQiOm51bGwsIkJhY2tncm91bmRGaWxsVHlwZSI6MCwiTWFyZ2luIjp7IiRpZCI6IjE5NiIsIlRvcCI6MCwiTGVmdCI6MCwiUmlnaHQiOjAsIkJvdHRvbSI6MH0sIlBhZGRpbmciOnsiJGlkIjoiMTk3IiwiVG9wIjowLCJMZWZ0IjowLCJSaWdodCI6MCwiQm90dG9tIjowfSwiQmFja2dyb3VuZCI6eyIkcmVmIjoiNzMifSwiSXNWaXNpYmxlIjp0cnVlLCJXaWR0aCI6MC4wLCJIZWlnaHQiOjAuMCwiQm9yZGVyU3R5bGUiOnsiJGlkIjoiMTk4IiwiTGluZUNvbG9yIjpudWxsLCJMaW5lV2VpZ2h0IjowLjAsIkxpbmVUeXBlIjowLCJQYXJlbnRTdHlsZSI6bnVsbH0sIlBhcmVudFN0eWxlIjpudWxsfSwiRGF0ZVN0eWxlIjp7IiRpZCI6IjE5OSIsIkZvbnRTZXR0aW5ncyI6eyIkaWQiOiIyMDAiLCJGb250U2l6ZSI6MTAsIkZvbnROYW1lIjoiQ2FsaWJyaSIsIklzQm9sZCI6ZmFsc2UsIklzSXRhbGljIjpmYWxzZSwiSXNVbmRlcmxpbmVkIjpmYWxzZSwiUGFyZW50U3R5bGUiOm51bGx9LCJBdXRvU2l6ZSI6MCwiRm9yZWdyb3VuZCI6eyIkaWQiOiIyMDEiLCJDb2xvciI6eyIkcmVmIjoiNzcifX0sIk1heFdpZHRoIjoyMDAuMCwiTWF4SGVpZ2h0IjoiSW5maW5pdHkiLCJTbWFydEZvcmVncm91bmRJc0FjdGl2ZSI6ZmFsc2UsIkhvcml6b250YWxBbGlnbm1lbnQiOjAsIlZlcnRpY2FsQWxpZ25tZW50IjowLCJTbWFydEZvcmVncm91bmQiOm51bGwsIkJhY2tncm91bmRGaWxsVHlwZSI6MCwiTWFyZ2luIjp7IiRpZCI6IjIwMiIsIlRvcCI6MCwiTGVmdCI6MCwiUmlnaHQiOjAsIkJvdHRvbSI6MH0sIlBhZGRpbmciOnsiJGlkIjoiMjAzIiwiVG9wIjowLCJMZWZ0IjowLCJSaWdodCI6MCwiQm90dG9tIjowfSwiQmFja2dyb3VuZCI6eyIkcmVmIjoiODAifSwiSXNWaXNpYmxlIjp0cnVlLCJXaWR0aCI6MC4wLCJIZWlnaHQiOjAuMCwiQm9yZGVyU3R5bGUiOnsiJGlkIjoiMjA0IiwiTGluZUNvbG9yIjpudWxsLCJMaW5lV2VpZ2h0IjowLjAsIkxpbmVUeXBlIjowLCJQYXJlbnRTdHlsZSI6bnVsbH0sIlBhcmVudFN0eWxlIjpudWxsfSwiRGF0ZUZvcm1hdCI6eyIkaWQiOiIyMD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GVyY2VudGFnZUNvbXBsZXRlIjpudWxsLCJQb3NpdGlvbiI6eyJSYXRpbyI6MC4wLCJJc0N1c3RvbSI6ZmFsc2V9LCJEYXRlRm9ybWF0Ijp7IiRyZWYiOiIyMDUifSwiSWQiOiIzNzE2NDRhZS1kZTJjLTQ1OWEtOTlmNi0wODBlZGRhYzdkNjUiLCJJbXBvcnRJZCI6bnVsbCwiVGl0bGUiOiJOZXh0ZXJhIFRyYWluaW5nIiwiTm90ZSI6bnVsbCwiSHlwZXJsaW5rIjpudWxsLCJJc0NoYW5nZWQiOmZhbHNlLCJJc05ldyI6ZmFsc2V9LHsiJGlkIjoiMjA2IiwiRGF0ZSI6IjIwMjAtMDItMThUMjM6NTk6MDBaIiwiU3R5bGUiOnsiJGlkIjoiMjA3IiwiU2hhcGUiOjIsIkNvbm5lY3Rvck1hcmdpbiI6eyIkaWQiOiIyMDgiLCJUb3AiOjAsIkxlZnQiOjIsIlJpZ2h0IjoyLCJCb3R0b20iOjB9LCJDb25uZWN0b3JTdHlsZSI6eyIkaWQiOiIyMDkiLCJMaW5lQ29sb3IiOnsiJGlkIjoiMjEwIiwiJHR5cGUiOiJOTFJFLkNvbW1vbi5Eb20uU29saWRDb2xvckJydXNoLCBOTFJFLkNvbW1vbiIsIkNvbG9yIjp7IiRpZCI6IjIxMSIsIkEiOjEyNywiUiI6MzEsIkciOjczLCJCIjoxMjZ9fSwiTGluZVdlaWdodCI6MS4wLCJMaW5lVHlwZSI6MCwiUGFyZW50U3R5bGUiOm51bGx9LCJJc0JlbG93VGltZWJhbmQiOmZhbHNlLCJIaWRlRGF0ZSI6ZmFsc2UsIlNoYXBlU2l6ZSI6MSwiU3BhY2luZyI6Mi4wLCJQYWRkaW5nIjp7IiRpZCI6IjIxMiIsIlRvcCI6NywiTGVmdCI6MywiUmlnaHQiOjAsIkJvdHRvbSI6Mn0sIlNoYXBlU3R5bGUiOnsiJGlkIjoiMjEzIiwiTWFyZ2luIjp7IiRpZCI6IjIxNCIsIlRvcCI6MCwiTGVmdCI6MCwiUmlnaHQiOjAsIkJvdHRvbSI6MH0sIlBhZGRpbmciOnsiJGlkIjoiMjE1IiwiVG9wIjowLCJMZWZ0IjowLCJSaWdodCI6MCwiQm90dG9tIjowfSwiQmFja2dyb3VuZCI6eyIkaWQiOiIyMTYiLCJDb2xvciI6eyIkaWQiOiIyMTciLCJBIjoyNTUsIlIiOjIzNywiRyI6MTI1LCJCIjo0OX19LCJJc1Zpc2libGUiOnRydWUsIldpZHRoIjoxOC4wLCJIZWlnaHQiOjIwLjAsIkJvcmRlclN0eWxlIjp7IiRpZCI6IjIxOCIsIkxpbmVDb2xvciI6eyIkcmVmIjoiNjUifSwiTGluZVdlaWdodCI6MC4wLCJMaW5lVHlwZSI6MCwiUGFyZW50U3R5bGUiOm51bGx9LCJQYXJlbnRTdHlsZSI6bnVsbH0sIlRpdGxlU3R5bGUiOnsiJGlkIjoiMjE5IiwiRm9udFNldHRpbmdzIjp7IiRpZCI6IjIyMCIsIkZvbnRTaXplIjoxMSwiRm9udE5hbWUiOiJDYWxpYnJpIiwiSXNCb2xkIjp0cnVlLCJJc0l0YWxpYyI6ZmFsc2UsIklzVW5kZXJsaW5lZCI6ZmFsc2UsIlBhcmVudFN0eWxlIjpudWxsfSwiQXV0b1NpemUiOjAsIkZvcmVncm91bmQiOnsiJGlkIjoiMjIxIiwiQ29sb3IiOnsiJHJlZiI6IjcwIn19LCJNYXhXaWR0aCI6MjAwLjAsIk1heEhlaWdodCI6IkluZmluaXR5IiwiU21hcnRGb3JlZ3JvdW5kSXNBY3RpdmUiOmZhbHNlLCJIb3Jpem9udGFsQWxpZ25tZW50IjowLCJWZXJ0aWNhbEFsaWdubWVudCI6MCwiU21hcnRGb3JlZ3JvdW5kIjpudWxsLCJCYWNrZ3JvdW5kRmlsbFR5cGUiOjAsIk1hcmdpbiI6eyIkaWQiOiIyMjIiLCJUb3AiOjAsIkxlZnQiOjAsIlJpZ2h0IjowLCJCb3R0b20iOjB9LCJQYWRkaW5nIjp7IiRpZCI6IjIyMyIsIlRvcCI6MCwiTGVmdCI6MCwiUmlnaHQiOjAsIkJvdHRvbSI6MH0sIkJhY2tncm91bmQiOnsiJHJlZiI6IjczIn0sIklzVmlzaWJsZSI6dHJ1ZSwiV2lkdGgiOjAuMCwiSGVpZ2h0IjowLjAsIkJvcmRlclN0eWxlIjp7IiRpZCI6IjIyNCIsIkxpbmVDb2xvciI6bnVsbCwiTGluZVdlaWdodCI6MC4wLCJMaW5lVHlwZSI6MCwiUGFyZW50U3R5bGUiOm51bGx9LCJQYXJlbnRTdHlsZSI6bnVsbH0sIkRhdGVTdHlsZSI6eyIkaWQiOiIyMjUiLCJGb250U2V0dGluZ3MiOnsiJGlkIjoiMjI2IiwiRm9udFNpemUiOjEwLCJGb250TmFtZSI6IkNhbGlicmkiLCJJc0JvbGQiOmZhbHNlLCJJc0l0YWxpYyI6ZmFsc2UsIklzVW5kZXJsaW5lZCI6ZmFsc2UsIlBhcmVudFN0eWxlIjpudWxsfSwiQXV0b1NpemUiOjAsIkZvcmVncm91bmQiOnsiJGlkIjoiMjI3IiwiQ29sb3IiOnsiJHJlZiI6Ijc3In19LCJNYXhXaWR0aCI6MjAwLjAsIk1heEhlaWdodCI6IkluZmluaXR5IiwiU21hcnRGb3JlZ3JvdW5kSXNBY3RpdmUiOmZhbHNlLCJIb3Jpem9udGFsQWxpZ25tZW50IjowLCJWZXJ0aWNhbEFsaWdubWVudCI6MCwiU21hcnRGb3JlZ3JvdW5kIjpudWxsLCJCYWNrZ3JvdW5kRmlsbFR5cGUiOjAsIk1hcmdpbiI6eyIkaWQiOiIyMjgiLCJUb3AiOjAsIkxlZnQiOjAsIlJpZ2h0IjowLCJCb3R0b20iOjB9LCJQYWRkaW5nIjp7IiRpZCI6IjIyOSIsIlRvcCI6MCwiTGVmdCI6MCwiUmlnaHQiOjAsIkJvdHRvbSI6MH0sIkJhY2tncm91bmQiOnsiJHJlZiI6IjgwIn0sIklzVmlzaWJsZSI6dHJ1ZSwiV2lkdGgiOjAuMCwiSGVpZ2h0IjowLjAsIkJvcmRlclN0eWxlIjp7IiRpZCI6IjIzMCIsIkxpbmVDb2xvciI6bnVsbCwiTGluZVdlaWdodCI6MC4wLCJMaW5lVHlwZSI6MCwiUGFyZW50U3R5bGUiOm51bGx9LCJQYXJlbnRTdHlsZSI6bnVsbH0sIkRhdGVGb3JtYXQiOnsiJGlkIjoiMjM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QsIlBlcmNlbnRhZ2VDb21wbGV0ZSI6bnVsbCwiUG9zaXRpb24iOnsiUmF0aW8iOjAuMCwiSXNDdXN0b20iOmZhbHNlfSwiRGF0ZUZvcm1hdCI6eyIkcmVmIjoiMjMxIn0sIklkIjoiNjViOTdlMzctZjVhZS00NWQxLTgwZWEtOWVhMzI2NmYxZjU2IiwiSW1wb3J0SWQiOm51bGwsIlRpdGxlIjoiUHJlLUFkbWluaXN0cmF0aW9uIFRyYWluaW5nIiwiTm90ZSI6bnVsbCwiSHlwZXJsaW5rIjpudWxsLCJJc0NoYW5nZWQiOmZhbHNlLCJJc05ldyI6ZmFsc2V9XSwiVGFza3MiOlt7IiRpZCI6IjIzMiIsIkdyb3VwTmFtZSI6bnVsbCwiU3RhcnREYXRlIjoiMjAyMC0wMy0yM1QyMzo1OTowMFoiLCJFbmREYXRlIjoiMjAyMC0wNS0wMVQyMzo1OTowMFoiLCJQZXJjZW50YWdlQ29tcGxldGUiOm51bGwsIlN0eWxlIjp7IiRpZCI6IjIzMyIsIlNoYXBlIjoxLCJTaGFwZVRoaWNrbmVzcyI6MSwiRHVyYXRpb25Gb3JtYXQiOjAsIkluY2x1ZGVOb25Xb3JraW5nRGF5c0luRHVyYXRpb24iOmZhbHNlLCJQZXJjZW50YWdlQ29tcGxldGVTdHlsZSI6eyIkaWQiOiIyMzQiLCJGb250U2V0dGluZ3MiOnsiJGlkIjoiMjM1IiwiRm9udFNpemUiOjEwLCJGb250TmFtZSI6IkNhbGlicmkiLCJJc0JvbGQiOmZhbHNlLCJJc0l0YWxpYyI6ZmFsc2UsIklzVW5kZXJsaW5lZCI6ZmFsc2UsIlBhcmVudFN0eWxlIjpudWxsfSwiQXV0b1NpemUiOjAsIkZvcmVncm91bmQiOnsiJGlkIjoiMjM2IiwiQ29sb3IiOnsiJHJlZiI6Ijg2In19LCJNYXhXaWR0aCI6MjAwLjAsIk1heEhlaWdodCI6IkluZmluaXR5IiwiU21hcnRGb3JlZ3JvdW5kSXNBY3RpdmUiOmZhbHNlLCJIb3Jpem9udGFsQWxpZ25tZW50IjowLCJWZXJ0aWNhbEFsaWdubWVudCI6MCwiU21hcnRGb3JlZ3JvdW5kIjpudWxsLCJCYWNrZ3JvdW5kRmlsbFR5cGUiOjAsIk1hcmdpbiI6eyIkaWQiOiIyMzciLCJUb3AiOjAsIkxlZnQiOjAsIlJpZ2h0IjowLCJCb3R0b20iOjB9LCJQYWRkaW5nIjp7IiRpZCI6IjIzOCIsIlRvcCI6MCwiTGVmdCI6MCwiUmlnaHQiOjAsIkJvdHRvbSI6MH0sIkJhY2tncm91bmQiOnsiJHJlZiI6Ijg5In0sIklzVmlzaWJsZSI6dHJ1ZSwiV2lkdGgiOjAuMCwiSGVpZ2h0IjowLjAsIkJvcmRlclN0eWxlIjp7IiRpZCI6IjIzOSIsIkxpbmVDb2xvciI6bnVsbCwiTGluZVdlaWdodCI6MC4wLCJMaW5lVHlwZSI6MCwiUGFyZW50U3R5bGUiOm51bGx9LCJQYXJlbnRTdHlsZSI6bnVsbH0sIkR1cmF0aW9uU3R5bGUiOnsiJGlkIjoiMjQwIiwiRm9udFNldHRpbmdzIjp7IiRpZCI6IjI0MSIsIkZvbnRTaXplIjoxMCwiRm9udE5hbWUiOiJDYWxpYnJpIiwiSXNCb2xkIjpmYWxzZSwiSXNJdGFsaWMiOmZhbHNlLCJJc1VuZGVybGluZWQiOmZhbHNlLCJQYXJlbnRTdHlsZSI6bnVsbH0sIkF1dG9TaXplIjowLCJGb3JlZ3JvdW5kIjp7IiRpZCI6IjI0MiIsIkNvbG9yIjp7IiRyZWYiOiI5MyJ9fSwiTWF4V2lkdGgiOjIwMC4wLCJNYXhIZWlnaHQiOiJJbmZpbml0eSIsIlNtYXJ0Rm9yZWdyb3VuZElzQWN0aXZlIjpmYWxzZSwiSG9yaXpvbnRhbEFsaWdubWVudCI6MCwiVmVydGljYWxBbGlnbm1lbnQiOjAsIlNtYXJ0Rm9yZWdyb3VuZCI6bnVsbCwiQmFja2dyb3VuZEZpbGxUeXBlIjowLCJNYXJnaW4iOnsiJGlkIjoiMjQzIiwiVG9wIjowLCJMZWZ0IjowLCJSaWdodCI6MCwiQm90dG9tIjowfSwiUGFkZGluZyI6eyIkaWQiOiIyNDQiLCJUb3AiOjAsIkxlZnQiOjAsIlJpZ2h0IjowLCJCb3R0b20iOjB9LCJCYWNrZ3JvdW5kIjp7IiRyZWYiOiI5NiJ9LCJJc1Zpc2libGUiOnRydWUsIldpZHRoIjowLjAsIkhlaWdodCI6MC4wLCJCb3JkZXJTdHlsZSI6eyIkaWQiOiIyNDUiLCJMaW5lQ29sb3IiOm51bGwsIkxpbmVXZWlnaHQiOjAuMCwiTGluZVR5cGUiOjAsIlBhcmVudFN0eWxlIjpudWxsfSwiUGFyZW50U3R5bGUiOm51bGx9LCJIb3Jpem9udGFsQ29ubmVjdG9yU3R5bGUiOnsiJGlkIjoiMjQ2IiwiTGluZUNvbG9yIjp7IiRyZWYiOiI5OCJ9LCJMaW5lV2VpZ2h0IjoxLjAsIkxpbmVUeXBlIjowLCJQYXJlbnRTdHlsZSI6bnVsbH0sIlZlcnRpY2FsQ29ubmVjdG9yU3R5bGUiOnsiJGlkIjoiMjQ3IiwiTGluZUNvbG9yIjp7IiRyZWYiOiIxMDEifSwiTGluZVdlaWdodCI6Mi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I0OCIsIk1hcmdpbiI6eyIkaWQiOiIyNDkiLCJUb3AiOjAsIkxlZnQiOjQsIlJpZ2h0Ijo0LCJCb3R0b20iOjB9LCJQYWRkaW5nIjp7IiRpZCI6IjI1MCIsIlRvcCI6MCwiTGVmdCI6MCwiUmlnaHQiOjAsIkJvdHRvbSI6MH0sIkJhY2tncm91bmQiOnsiJGlkIjoiMjUxIiwiQ29sb3IiOnsiJGlkIjoiMjUyIiwiQSI6MjU1LCJSIjo2OCwiRyI6MTE0LCJCIjoxOTZ9fSwiSXNWaXNpYmxlIjp0cnVlLCJXaWR0aCI6MC4wLCJIZWlnaHQiOjE2LjAsIkJvcmRlclN0eWxlIjp7IiRpZCI6IjI1MyIsIkxpbmVDb2xvciI6eyIkcmVmIjoiMTA5In0sIkxpbmVXZWlnaHQiOjAuMCwiTGluZVR5cGUiOjAsIlBhcmVudFN0eWxlIjpudWxsfSwiUGFyZW50U3R5bGUiOm51bGx9LCJUaXRsZVN0eWxlIjp7IiRpZCI6IjI1NCIsIkZvbnRTZXR0aW5ncyI6eyIkaWQiOiIyNTUiLCJGb250U2l6ZSI6MTEsIkZvbnROYW1lIjoiQ2FsaWJyaSIsIklzQm9sZCI6dHJ1ZSwiSXNJdGFsaWMiOmZhbHNlLCJJc1VuZGVybGluZWQiOmZhbHNlLCJQYXJlbnRTdHlsZSI6bnVsbH0sIkF1dG9TaXplIjowLCJGb3JlZ3JvdW5kIjp7IiRpZCI6IjI1NiIsIkNvbG9yIjp7IiRyZWYiOiIxMTQifX0sIk1heFdpZHRoIjo5NjAuMCwiTWF4SGVpZ2h0IjoiSW5maW5pdHkiLCJTbWFydEZvcmVncm91bmRJc0FjdGl2ZSI6ZmFsc2UsIkhvcml6b250YWxBbGlnbm1lbnQiOjEsIlZlcnRpY2FsQWxpZ25tZW50IjowLCJTbWFydEZvcmVncm91bmQiOm51bGwsIkJhY2tncm91bmRGaWxsVHlwZSI6MCwiTWFyZ2luIjp7IiRpZCI6IjI1NyIsIlRvcCI6MCwiTGVmdCI6MCwiUmlnaHQiOjAsIkJvdHRvbSI6MH0sIlBhZGRpbmciOnsiJGlkIjoiMjU4IiwiVG9wIjowLCJMZWZ0IjowLCJSaWdodCI6MCwiQm90dG9tIjowfSwiQmFja2dyb3VuZCI6eyIkcmVmIjoiMTE3In0sIklzVmlzaWJsZSI6dHJ1ZSwiV2lkdGgiOjAuMCwiSGVpZ2h0IjowLjAsIkJvcmRlclN0eWxlIjp7IiRpZCI6IjI1OSIsIkxpbmVDb2xvciI6bnVsbCwiTGluZVdlaWdodCI6MC4wLCJMaW5lVHlwZSI6MCwiUGFyZW50U3R5bGUiOm51bGx9LCJQYXJlbnRTdHlsZSI6bnVsbH0sIkRhdGVTdHlsZSI6eyIkaWQiOiIyNjAiLCJGb250U2V0dGluZ3MiOnsiJGlkIjoiMjYxIiwiRm9udFNpemUiOjEwLCJGb250TmFtZSI6IkNhbGlicmkiLCJJc0JvbGQiOmZhbHNlLCJJc0l0YWxpYyI6ZmFsc2UsIklzVW5kZXJsaW5lZCI6ZmFsc2UsIlBhcmVudFN0eWxlIjpudWxsfSwiQXV0b1NpemUiOjAsIkZvcmVncm91bmQiOnsiJGlkIjoiMjYyIiwiQ29sb3IiOnsiJHJlZiI6IjEyMSJ9fSwiTWF4V2lkdGgiOjIwMC4wLCJNYXhIZWlnaHQiOiJJbmZpbml0eSIsIlNtYXJ0Rm9yZWdyb3VuZElzQWN0aXZlIjpmYWxzZSwiSG9yaXpvbnRhbEFsaWdubWVudCI6MCwiVmVydGljYWxBbGlnbm1lbnQiOjAsIlNtYXJ0Rm9yZWdyb3VuZCI6bnVsbCwiQmFja2dyb3VuZEZpbGxUeXBlIjowLCJNYXJnaW4iOnsiJGlkIjoiMjYzIiwiVG9wIjowLCJMZWZ0IjowLCJSaWdodCI6MCwiQm90dG9tIjowfSwiUGFkZGluZyI6eyIkaWQiOiIyNjQiLCJUb3AiOjAsIkxlZnQiOjAsIlJpZ2h0IjowLCJCb3R0b20iOjB9LCJCYWNrZ3JvdW5kIjp7IiRyZWYiOiIxMjQifSwiSXNWaXNpYmxlIjp0cnVlLCJXaWR0aCI6MC4wLCJIZWlnaHQiOjAuMCwiQm9yZGVyU3R5bGUiOnsiJGlkIjoiMjY1IiwiTGluZUNvbG9yIjpudWxsLCJMaW5lV2VpZ2h0IjowLjAsIkxpbmVUeXBlIjowLCJQYXJlbnRTdHlsZSI6bnVsbH0sIlBhcmVudFN0eWxlIjpudWxsfSwiRGF0ZUZvcm1hdCI6eyIkaWQiOiIyNjY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I2NiJ9LCJJZCI6IjUwZWI5NjNjLWE1MzUtNDdjYy04MmQzLTlmM2Y0OTJhMjA0NCIsIkltcG9ydElkIjpudWxsLCJUaXRsZSI6IkFkbWluaXN0cmF0aW9uIFdpbmRvdyIsIk5vdGUiOm51bGwsIkh5cGVybGluayI6bnVsbCwiSXNDaGFuZ2VkIjpmYWxzZSwiSXNOZXciOmZhbHNlfSx7IiRpZCI6IjI2NyIsIkdyb3VwTmFtZSI6bnVsbCwiU3RhcnREYXRlIjoiMjAxOS0xMC0wMVQwMDowMDowMFoiLCJFbmREYXRlIjoiMjAxOS0xMS0yOVQyMzo1OTowMFoiLCJQZXJjZW50YWdlQ29tcGxldGUiOm51bGwsIlN0eWxlIjp7IiRpZCI6IjI2OCIsIlNoYXBlIjoxLCJTaGFwZVRoaWNrbmVzcyI6MSwiRHVyYXRpb25Gb3JtYXQiOjAsIkluY2x1ZGVOb25Xb3JraW5nRGF5c0luRHVyYXRpb24iOmZhbHNlLCJQZXJjZW50YWdlQ29tcGxldGVTdHlsZSI6eyIkaWQiOiIyNjkiLCJGb250U2V0dGluZ3MiOnsiJGlkIjoiMjcw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yNzEiLCJMaW5lQ29sb3IiOm51bGwsIkxpbmVXZWlnaHQiOjAuMCwiTGluZVR5cGUiOjAsIlBhcmVudFN0eWxlIjpudWxsfSwiUGFyZW50U3R5bGUiOm51bGx9LCJEdXJhdGlvblN0eWxlIjp7IiRpZCI6IjI3MiIsIkZvbnRTZXR0aW5ncyI6eyIkaWQiOiIyNzM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3NCIsIkxpbmVDb2xvciI6bnVsbCwiTGluZVdlaWdodCI6MC4wLCJMaW5lVHlwZSI6MCwiUGFyZW50U3R5bGUiOm51bGx9LCJQYXJlbnRTdHlsZSI6bnVsbH0sIkhvcml6b250YWxDb25uZWN0b3JTdHlsZSI6eyIkaWQiOiIyNzUiLCJMaW5lQ29sb3IiOnsiJHJlZiI6Ijk4In0sIkxpbmVXZWlnaHQiOjEuMCwiTGluZVR5cGUiOjAsIlBhcmVudFN0eWxlIjpudWxsfSwiVmVydGljYWxDb25uZWN0b3JTdHlsZSI6eyIkaWQiOiIyNzYiLCJMaW5lQ29sb3IiOnsiJHJlZiI6IjEwMSJ9LCJMaW5lV2VpZ2h0Ijoy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nRydWUsIlBlcmNlbnRhZ2VDb21wbGV0ZVNoYXBlT3BhY2l0eSI6MzUsIlNoYXBlU3R5bGUiOnsiJGlkIjoiMjc3IiwiTWFyZ2luIjp7IiRyZWYiOiIxMDQifSwiUGFkZGluZyI6eyIkcmVmIjoiMTA1In0sIkJhY2tncm91bmQiOnsiJGlkIjoiMjc4IiwiQ29sb3IiOnsiJGlkIjoiMjc5IiwiQSI6MjU1LCJSIjoyMzcsIkciOjEyNSwiQiI6NDl9fSwiSXNWaXNpYmxlIjp0cnVlLCJXaWR0aCI6MC4wLCJIZWlnaHQiOjE2LjAsIkJvcmRlclN0eWxlIjp7IiRpZCI6IjI4MCIsIkxpbmVDb2xvciI6eyIkcmVmIjoiMTA5In0sIkxpbmVXZWlnaHQiOjAuMCwiTGluZVR5cGUiOjAsIlBhcmVudFN0eWxlIjpudWxsfSwiUGFyZW50U3R5bGUiOm51bGx9LCJUaXRsZVN0eWxlIjp7IiRpZCI6IjI4MSIsIkZvbnRTZXR0aW5ncyI6eyIkaWQiOiIyODI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S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4MyIsIkxpbmVDb2xvciI6bnVsbCwiTGluZVdlaWdodCI6MC4wLCJMaW5lVHlwZSI6MCwiUGFyZW50U3R5bGUiOm51bGx9LCJQYXJlbnRTdHlsZSI6bnVsbH0sIkRhdGVTdHlsZSI6eyIkaWQiOiIyODQiLCJGb250U2V0dGluZ3MiOnsiJGlkIjoiMjg1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g2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mExOWFhYzcyLTYxMTMtNGZmYi05ZTRjLWRjYzFlMTc0YjUwNyIsIkltcG9ydElkIjpudWxsLCJUaXRsZSI6IkRpc3RyaWN0IFJlZGVsaXZlcnkgT3B0aW9uIiwiTm90ZSI6bnVsbCwiSHlwZXJsaW5rIjpudWxsLCJJc0NoYW5nZWQiOmZhbHNlLCJJc05ldyI6ZmFsc2V9LHsiJGlkIjoiMjg3IiwiR3JvdXBOYW1lIjpudWxsLCJTdGFydERhdGUiOiIyMDIwLTAzLTAxVDAwOjAwOjAwWiIsIkVuZERhdGUiOiIyMDIwLTAzLTMxVDIzOjU5OjAwWiIsIlBlcmNlbnRhZ2VDb21wbGV0ZSI6bnVsbCwiU3R5bGUiOnsiJGlkIjoiMjg4IiwiU2hhcGUiOjEsIlNoYXBlVGhpY2tuZXNzIjoxLCJEdXJhdGlvbkZvcm1hdCI6MCwiSW5jbHVkZU5vbldvcmtpbmdEYXlzSW5EdXJhdGlvbiI6ZmFsc2UsIlBlcmNlbnRhZ2VDb21wbGV0ZVN0eWxlIjp7IiRpZCI6IjI4OSIsIkZvbnRTZXR0aW5ncyI6eyIkaWQiOiIyOTA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I5MSIsIkxpbmVDb2xvciI6bnVsbCwiTGluZVdlaWdodCI6MC4wLCJMaW5lVHlwZSI6MCwiUGFyZW50U3R5bGUiOm51bGx9LCJQYXJlbnRTdHlsZSI6bnVsbH0sIkR1cmF0aW9uU3R5bGUiOnsiJGlkIjoiMjkyIiwiRm9udFNldHRpbmdzIjp7IiRpZCI6IjI5My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jk0IiwiTGluZUNvbG9yIjpudWxsLCJMaW5lV2VpZ2h0IjowLjAsIkxpbmVUeXBlIjowLCJQYXJlbnRTdHlsZSI6bnVsbH0sIlBhcmVudFN0eWxlIjpudWxsfSwiSG9yaXpvbnRhbENvbm5lY3RvclN0eWxlIjp7IiRpZCI6IjI5NSIsIkxpbmVDb2xvciI6eyIkcmVmIjoiOTgifSwiTGluZVdlaWdodCI6MS4wLCJMaW5lVHlwZSI6MCwiUGFyZW50U3R5bGUiOm51bGx9LCJWZXJ0aWNhbENvbm5lY3RvclN0eWxlIjp7IiRpZCI6IjI5NiIsIkxpbmVDb2xvciI6eyIkcmVmIjoiMTAxIn0sIkxpbmVXZWlnaHQiOjI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yOTciLCJNYXJnaW4iOnsiJHJlZiI6IjEwNCJ9LCJQYWRkaW5nIjp7IiRyZWYiOiIxMDUifSwiQmFja2dyb3VuZCI6eyIkaWQiOiIyOTgiLCJDb2xvciI6eyIkaWQiOiIyOTkiLCJBIjoyNTUsIlIiOjIzNywiRyI6MTI1LCJCIjo0OX19LCJJc1Zpc2libGUiOnRydWUsIldpZHRoIjowLjAsIkhlaWdodCI6MTYuMCwiQm9yZGVyU3R5bGUiOnsiJGlkIjoiMzAwIiwiTGluZUNvbG9yIjp7IiRyZWYiOiIxMDkifSwiTGluZVdlaWdodCI6MC4wLCJMaW5lVHlwZSI6MCwiUGFyZW50U3R5bGUiOm51bGx9LCJQYXJlbnRTdHlsZSI6bnVsbH0sIlRpdGxlU3R5bGUiOnsiJGlkIjoiMzAxIiwiRm9udFNldHRpbmdzIjp7IiRpZCI6IjMwMi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x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zAzIiwiTGluZUNvbG9yIjpudWxsLCJMaW5lV2VpZ2h0IjowLjAsIkxpbmVUeXBlIjowLCJQYXJlbnRTdHlsZSI6bnVsbH0sIlBhcmVudFN0eWxlIjpudWxsfSwiRGF0ZVN0eWxlIjp7IiRpZCI6IjMwNCIsIkZvbnRTZXR0aW5ncyI6eyIkaWQiOiIzMDU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zMDYiLCJMaW5lQ29sb3IiOm51bGwsIkxpbmVXZWlnaHQiOjAuMCwiTGluZVR5cGUiOjAsIlBhcmVudFN0eWxlIjpudWxsfSwiUGFyZW50U3R5bGUiOm51bGx9LCJEYXRlRm9ybWF0Ijp7IiRyZWYiOiIxMjUifSwiSXNWaXNpYmxlIjp0cnVlLCJQYXJlbnRTdHlsZSI6bnVsbH0sIkluZGV4Ijo3LCJTbWFydER1cmF0aW9uQWN0aXZhdGVkIjpmYWxzZSwiRGF0ZUZvcm1hdCI6eyIkcmVmIjoiMTI1In0sIklkIjoiZDMyZTY5ODQtOWU4Yy00NjE4LWFlMTctNjU4NjBhOGJmMjQwIiwiSW1wb3J0SWQiOm51bGwsIlRpdGxlIjoiRGlzdHJpY3QgUmVkZWxpdmVyeSBPcHRpb24iLCJOb3RlIjpudWxsLCJIeXBlcmxpbmsiOm51bGwsIklzQ2hhbmdlZCI6ZmFsc2UsIklzTmV3IjpmYWxzZX1dLCJNc1Byb2plY3RJdGVtc1RyZWUiOnsiJGlkIjoiMzA3IiwiUm9vdCI6eyJJbXBvcnRJZCI6bnVsbCwiSXNJbXBvcnRlZCI6ZmFsc2UsIkNoaWxkcmVuIjpbXX19LCJNZXRhZGF0YSI6eyIkaWQiOiIzMDgiLCJSZWNlbnRDb2xvcnNDb2xsZWN0aW9uIjoiW1wiI0ZGNDQ3MkM0XCIsXCIjRkZFRDdEMzFcIl0ifSwiU2V0dGluZ3MiOnsiJGlkIjoiMzA5IiwiSW1wYU9wdGlvbnMiOnsiJGlkIjoiMzEw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zMTEiLCJVc2VUaW1lIjpmYWxzZSwiV29ya0RheVN0YXJ0IjoiMDA6MDA6MDAiLCJXb3JrRGF5RW5kIjoiMjM6NTk6MDAifSwiTGFzdFVzZWRUZW1wbGF0ZUlkIjoiOTVmYmYwZjctY2E2Yy00YmI5LWFlNzgtMWFhZjJjYTk2MGViIn0="/>
</p:tagLst>
</file>

<file path=ppt/tags/tag641.xml><?xml version="1.0" encoding="utf-8"?>
<p:tagLst xmlns:a="http://schemas.openxmlformats.org/drawingml/2006/main" xmlns:r="http://schemas.openxmlformats.org/officeDocument/2006/relationships" xmlns:p="http://schemas.openxmlformats.org/presentationml/2006/main">
  <p:tag name="OTLMARKERSHAPE" val="OTL"/>
</p:tagLst>
</file>

<file path=ppt/tags/tag642.xml><?xml version="1.0" encoding="utf-8"?>
<p:tagLst xmlns:a="http://schemas.openxmlformats.org/drawingml/2006/main" xmlns:r="http://schemas.openxmlformats.org/officeDocument/2006/relationships" xmlns:p="http://schemas.openxmlformats.org/presentationml/2006/main">
  <p:tag name="OTLMARKERSHAPE" val="OTL"/>
</p:tagLst>
</file>

<file path=ppt/tags/tag643.xml><?xml version="1.0" encoding="utf-8"?>
<p:tagLst xmlns:a="http://schemas.openxmlformats.org/drawingml/2006/main" xmlns:r="http://schemas.openxmlformats.org/officeDocument/2006/relationships" xmlns:p="http://schemas.openxmlformats.org/presentationml/2006/main">
  <p:tag name="OTLMARKERSHAPE" val="OTL"/>
</p:tagLst>
</file>

<file path=ppt/tags/tag644.xml><?xml version="1.0" encoding="utf-8"?>
<p:tagLst xmlns:a="http://schemas.openxmlformats.org/drawingml/2006/main" xmlns:r="http://schemas.openxmlformats.org/officeDocument/2006/relationships" xmlns:p="http://schemas.openxmlformats.org/presentationml/2006/main">
  <p:tag name="OTLMARKERSHAPE" val="OTL"/>
</p:tagLst>
</file>

<file path=ppt/tags/tag645.xml><?xml version="1.0" encoding="utf-8"?>
<p:tagLst xmlns:a="http://schemas.openxmlformats.org/drawingml/2006/main" xmlns:r="http://schemas.openxmlformats.org/officeDocument/2006/relationships" xmlns:p="http://schemas.openxmlformats.org/presentationml/2006/main">
  <p:tag name="OTLMARKERSHAPE" val="OTL"/>
</p:tagLst>
</file>

<file path=ppt/tags/tag646.xml><?xml version="1.0" encoding="utf-8"?>
<p:tagLst xmlns:a="http://schemas.openxmlformats.org/drawingml/2006/main" xmlns:r="http://schemas.openxmlformats.org/officeDocument/2006/relationships" xmlns:p="http://schemas.openxmlformats.org/presentationml/2006/main">
  <p:tag name="OTLMARKERSHAPE" val="OTL"/>
</p:tagLst>
</file>

<file path=ppt/tags/tag647.xml><?xml version="1.0" encoding="utf-8"?>
<p:tagLst xmlns:a="http://schemas.openxmlformats.org/drawingml/2006/main" xmlns:r="http://schemas.openxmlformats.org/officeDocument/2006/relationships" xmlns:p="http://schemas.openxmlformats.org/presentationml/2006/main">
  <p:tag name="OTLMARKERSHAPE" val="OTL"/>
</p:tagLst>
</file>

<file path=ppt/tags/tag648.xml><?xml version="1.0" encoding="utf-8"?>
<p:tagLst xmlns:a="http://schemas.openxmlformats.org/drawingml/2006/main" xmlns:r="http://schemas.openxmlformats.org/officeDocument/2006/relationships" xmlns:p="http://schemas.openxmlformats.org/presentationml/2006/main">
  <p:tag name="OTLMARKERSHAPE" val="OTL"/>
</p:tagLst>
</file>

<file path=ppt/tags/tag649.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50.xml><?xml version="1.0" encoding="utf-8"?>
<p:tagLst xmlns:a="http://schemas.openxmlformats.org/drawingml/2006/main" xmlns:r="http://schemas.openxmlformats.org/officeDocument/2006/relationships" xmlns:p="http://schemas.openxmlformats.org/presentationml/2006/main">
  <p:tag name="OTLMARKERSHAPE" val="OTL"/>
</p:tagLst>
</file>

<file path=ppt/tags/tag651.xml><?xml version="1.0" encoding="utf-8"?>
<p:tagLst xmlns:a="http://schemas.openxmlformats.org/drawingml/2006/main" xmlns:r="http://schemas.openxmlformats.org/officeDocument/2006/relationships" xmlns:p="http://schemas.openxmlformats.org/presentationml/2006/main">
  <p:tag name="OTLMARKERSHAPE" val="OTL"/>
</p:tagLst>
</file>

<file path=ppt/tags/tag652.xml><?xml version="1.0" encoding="utf-8"?>
<p:tagLst xmlns:a="http://schemas.openxmlformats.org/drawingml/2006/main" xmlns:r="http://schemas.openxmlformats.org/officeDocument/2006/relationships" xmlns:p="http://schemas.openxmlformats.org/presentationml/2006/main">
  <p:tag name="OTLMARKERSHAPE" val="OTL"/>
</p:tagLst>
</file>

<file path=ppt/tags/tag653.xml><?xml version="1.0" encoding="utf-8"?>
<p:tagLst xmlns:a="http://schemas.openxmlformats.org/drawingml/2006/main" xmlns:r="http://schemas.openxmlformats.org/officeDocument/2006/relationships" xmlns:p="http://schemas.openxmlformats.org/presentationml/2006/main">
  <p:tag name="OTLMARKERSHAPE" val="OTL"/>
</p:tagLst>
</file>

<file path=ppt/tags/tag654.xml><?xml version="1.0" encoding="utf-8"?>
<p:tagLst xmlns:a="http://schemas.openxmlformats.org/drawingml/2006/main" xmlns:r="http://schemas.openxmlformats.org/officeDocument/2006/relationships" xmlns:p="http://schemas.openxmlformats.org/presentationml/2006/main">
  <p:tag name="OTLMARKERSHAPE" val="OTL"/>
</p:tagLst>
</file>

<file path=ppt/tags/tag655.xml><?xml version="1.0" encoding="utf-8"?>
<p:tagLst xmlns:a="http://schemas.openxmlformats.org/drawingml/2006/main" xmlns:r="http://schemas.openxmlformats.org/officeDocument/2006/relationships" xmlns:p="http://schemas.openxmlformats.org/presentationml/2006/main">
  <p:tag name="OTLMARKERSHAPE" val="OTL"/>
</p:tagLst>
</file>

<file path=ppt/tags/tag656.xml><?xml version="1.0" encoding="utf-8"?>
<p:tagLst xmlns:a="http://schemas.openxmlformats.org/drawingml/2006/main" xmlns:r="http://schemas.openxmlformats.org/officeDocument/2006/relationships" xmlns:p="http://schemas.openxmlformats.org/presentationml/2006/main">
  <p:tag name="OTLMARKERSHAPE" val="OTL"/>
</p:tagLst>
</file>

<file path=ppt/tags/tag657.xml><?xml version="1.0" encoding="utf-8"?>
<p:tagLst xmlns:a="http://schemas.openxmlformats.org/drawingml/2006/main" xmlns:r="http://schemas.openxmlformats.org/officeDocument/2006/relationships" xmlns:p="http://schemas.openxmlformats.org/presentationml/2006/main">
  <p:tag name="OTLMARKERSHAPE" val="OTL"/>
</p:tagLst>
</file>

<file path=ppt/tags/tag658.xml><?xml version="1.0" encoding="utf-8"?>
<p:tagLst xmlns:a="http://schemas.openxmlformats.org/drawingml/2006/main" xmlns:r="http://schemas.openxmlformats.org/officeDocument/2006/relationships" xmlns:p="http://schemas.openxmlformats.org/presentationml/2006/main">
  <p:tag name="OTLMARKERSHAPE" val="OTL"/>
</p:tagLst>
</file>

<file path=ppt/tags/tag659.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0.xml><?xml version="1.0" encoding="utf-8"?>
<p:tagLst xmlns:a="http://schemas.openxmlformats.org/drawingml/2006/main" xmlns:r="http://schemas.openxmlformats.org/officeDocument/2006/relationships" xmlns:p="http://schemas.openxmlformats.org/presentationml/2006/main">
  <p:tag name="OTLMARKERSHAPE" val="OTL"/>
</p:tagLst>
</file>

<file path=ppt/tags/tag661.xml><?xml version="1.0" encoding="utf-8"?>
<p:tagLst xmlns:a="http://schemas.openxmlformats.org/drawingml/2006/main" xmlns:r="http://schemas.openxmlformats.org/officeDocument/2006/relationships" xmlns:p="http://schemas.openxmlformats.org/presentationml/2006/main">
  <p:tag name="OTLMARKERSHAPE" val="OTL"/>
</p:tagLst>
</file>

<file path=ppt/tags/tag662.xml><?xml version="1.0" encoding="utf-8"?>
<p:tagLst xmlns:a="http://schemas.openxmlformats.org/drawingml/2006/main" xmlns:r="http://schemas.openxmlformats.org/officeDocument/2006/relationships" xmlns:p="http://schemas.openxmlformats.org/presentationml/2006/main">
  <p:tag name="OTLMARKERSHAPE" val="OTL"/>
</p:tagLst>
</file>

<file path=ppt/tags/tag663.xml><?xml version="1.0" encoding="utf-8"?>
<p:tagLst xmlns:a="http://schemas.openxmlformats.org/drawingml/2006/main" xmlns:r="http://schemas.openxmlformats.org/officeDocument/2006/relationships" xmlns:p="http://schemas.openxmlformats.org/presentationml/2006/main">
  <p:tag name="OTLMARKERSHAPE" val="OTL"/>
</p:tagLst>
</file>

<file path=ppt/tags/tag664.xml><?xml version="1.0" encoding="utf-8"?>
<p:tagLst xmlns:a="http://schemas.openxmlformats.org/drawingml/2006/main" xmlns:r="http://schemas.openxmlformats.org/officeDocument/2006/relationships" xmlns:p="http://schemas.openxmlformats.org/presentationml/2006/main">
  <p:tag name="OTLMARKERSHAPE" val="OTL"/>
</p:tagLst>
</file>

<file path=ppt/tags/tag6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7.xml><?xml version="1.0" encoding="utf-8"?>
<p:tagLst xmlns:a="http://schemas.openxmlformats.org/drawingml/2006/main" xmlns:r="http://schemas.openxmlformats.org/officeDocument/2006/relationships" xmlns:p="http://schemas.openxmlformats.org/presentationml/2006/main">
  <p:tag name="OTLMARKERSHAPE" val="OTL"/>
</p:tagLst>
</file>

<file path=ppt/tags/tag668.xml><?xml version="1.0" encoding="utf-8"?>
<p:tagLst xmlns:a="http://schemas.openxmlformats.org/drawingml/2006/main" xmlns:r="http://schemas.openxmlformats.org/officeDocument/2006/relationships" xmlns:p="http://schemas.openxmlformats.org/presentationml/2006/main">
  <p:tag name="OTLMARKERSHAPE" val="OTL"/>
</p:tagLst>
</file>

<file path=ppt/tags/tag669.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70.xml><?xml version="1.0" encoding="utf-8"?>
<p:tagLst xmlns:a="http://schemas.openxmlformats.org/drawingml/2006/main" xmlns:r="http://schemas.openxmlformats.org/officeDocument/2006/relationships" xmlns:p="http://schemas.openxmlformats.org/presentationml/2006/main">
  <p:tag name="OTLMARKERSHAPE" val="OTL"/>
</p:tagLst>
</file>

<file path=ppt/tags/tag671.xml><?xml version="1.0" encoding="utf-8"?>
<p:tagLst xmlns:a="http://schemas.openxmlformats.org/drawingml/2006/main" xmlns:r="http://schemas.openxmlformats.org/officeDocument/2006/relationships" xmlns:p="http://schemas.openxmlformats.org/presentationml/2006/main">
  <p:tag name="OTLMARKERSHAPE" val="OTL"/>
</p:tagLst>
</file>

<file path=ppt/tags/tag672.xml><?xml version="1.0" encoding="utf-8"?>
<p:tagLst xmlns:a="http://schemas.openxmlformats.org/drawingml/2006/main" xmlns:r="http://schemas.openxmlformats.org/officeDocument/2006/relationships" xmlns:p="http://schemas.openxmlformats.org/presentationml/2006/main">
  <p:tag name="OTLMARKERSHAPE" val="OTL"/>
</p:tagLst>
</file>

<file path=ppt/tags/tag673.xml><?xml version="1.0" encoding="utf-8"?>
<p:tagLst xmlns:a="http://schemas.openxmlformats.org/drawingml/2006/main" xmlns:r="http://schemas.openxmlformats.org/officeDocument/2006/relationships" xmlns:p="http://schemas.openxmlformats.org/presentationml/2006/main">
  <p:tag name="OTLMARKERSHAPE" val="OTL"/>
</p:tagLst>
</file>

<file path=ppt/tags/tag674.xml><?xml version="1.0" encoding="utf-8"?>
<p:tagLst xmlns:a="http://schemas.openxmlformats.org/drawingml/2006/main" xmlns:r="http://schemas.openxmlformats.org/officeDocument/2006/relationships" xmlns:p="http://schemas.openxmlformats.org/presentationml/2006/main">
  <p:tag name="OTLMARKERSHAPE" val="OTL"/>
</p:tagLst>
</file>

<file path=ppt/tags/tag675.xml><?xml version="1.0" encoding="utf-8"?>
<p:tagLst xmlns:a="http://schemas.openxmlformats.org/drawingml/2006/main" xmlns:r="http://schemas.openxmlformats.org/officeDocument/2006/relationships" xmlns:p="http://schemas.openxmlformats.org/presentationml/2006/main">
  <p:tag name="OTLMARKERSHAPE" val="OTL"/>
</p:tagLst>
</file>

<file path=ppt/tags/tag676.xml><?xml version="1.0" encoding="utf-8"?>
<p:tagLst xmlns:a="http://schemas.openxmlformats.org/drawingml/2006/main" xmlns:r="http://schemas.openxmlformats.org/officeDocument/2006/relationships" xmlns:p="http://schemas.openxmlformats.org/presentationml/2006/main">
  <p:tag name="OTLMARKERSHAPE" val="OTL"/>
</p:tagLst>
</file>

<file path=ppt/tags/tag677.xml><?xml version="1.0" encoding="utf-8"?>
<p:tagLst xmlns:a="http://schemas.openxmlformats.org/drawingml/2006/main" xmlns:r="http://schemas.openxmlformats.org/officeDocument/2006/relationships" xmlns:p="http://schemas.openxmlformats.org/presentationml/2006/main">
  <p:tag name="OTLMARKERSHAPE" val="OTL"/>
</p:tagLst>
</file>

<file path=ppt/tags/tag678.xml><?xml version="1.0" encoding="utf-8"?>
<p:tagLst xmlns:a="http://schemas.openxmlformats.org/drawingml/2006/main" xmlns:r="http://schemas.openxmlformats.org/officeDocument/2006/relationships" xmlns:p="http://schemas.openxmlformats.org/presentationml/2006/main">
  <p:tag name="OTLMARKERSHAPE" val="OTL"/>
</p:tagLst>
</file>

<file path=ppt/tags/tag679.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80.xml><?xml version="1.0" encoding="utf-8"?>
<p:tagLst xmlns:a="http://schemas.openxmlformats.org/drawingml/2006/main" xmlns:r="http://schemas.openxmlformats.org/officeDocument/2006/relationships" xmlns:p="http://schemas.openxmlformats.org/presentationml/2006/main">
  <p:tag name="OTLMARKERSHAPE" val="OTL"/>
</p:tagLst>
</file>

<file path=ppt/tags/tag681.xml><?xml version="1.0" encoding="utf-8"?>
<p:tagLst xmlns:a="http://schemas.openxmlformats.org/drawingml/2006/main" xmlns:r="http://schemas.openxmlformats.org/officeDocument/2006/relationships" xmlns:p="http://schemas.openxmlformats.org/presentationml/2006/main">
  <p:tag name="OTLMARKERSHAPE" val="OTL"/>
</p:tagLst>
</file>

<file path=ppt/tags/tag682.xml><?xml version="1.0" encoding="utf-8"?>
<p:tagLst xmlns:a="http://schemas.openxmlformats.org/drawingml/2006/main" xmlns:r="http://schemas.openxmlformats.org/officeDocument/2006/relationships" xmlns:p="http://schemas.openxmlformats.org/presentationml/2006/main">
  <p:tag name="OTLMARKERSHAPE" val="OTL"/>
</p:tagLst>
</file>

<file path=ppt/tags/tag683.xml><?xml version="1.0" encoding="utf-8"?>
<p:tagLst xmlns:a="http://schemas.openxmlformats.org/drawingml/2006/main" xmlns:r="http://schemas.openxmlformats.org/officeDocument/2006/relationships" xmlns:p="http://schemas.openxmlformats.org/presentationml/2006/main">
  <p:tag name="OTLMARKERSHAPE" val="OTL"/>
</p:tagLst>
</file>

<file path=ppt/tags/tag684.xml><?xml version="1.0" encoding="utf-8"?>
<p:tagLst xmlns:a="http://schemas.openxmlformats.org/drawingml/2006/main" xmlns:r="http://schemas.openxmlformats.org/officeDocument/2006/relationships" xmlns:p="http://schemas.openxmlformats.org/presentationml/2006/main">
  <p:tag name="OTLMARKERSHAPE" val="OTL"/>
</p:tagLst>
</file>

<file path=ppt/tags/tag685.xml><?xml version="1.0" encoding="utf-8"?>
<p:tagLst xmlns:a="http://schemas.openxmlformats.org/drawingml/2006/main" xmlns:r="http://schemas.openxmlformats.org/officeDocument/2006/relationships" xmlns:p="http://schemas.openxmlformats.org/presentationml/2006/main">
  <p:tag name="OTLMARKERSHAPE" val="OTL"/>
</p:tagLst>
</file>

<file path=ppt/tags/tag686.xml><?xml version="1.0" encoding="utf-8"?>
<p:tagLst xmlns:a="http://schemas.openxmlformats.org/drawingml/2006/main" xmlns:r="http://schemas.openxmlformats.org/officeDocument/2006/relationships" xmlns:p="http://schemas.openxmlformats.org/presentationml/2006/main">
  <p:tag name="OTLMARKERSHAPE" val="OTL"/>
</p:tagLst>
</file>

<file path=ppt/tags/tag687.xml><?xml version="1.0" encoding="utf-8"?>
<p:tagLst xmlns:a="http://schemas.openxmlformats.org/drawingml/2006/main" xmlns:r="http://schemas.openxmlformats.org/officeDocument/2006/relationships" xmlns:p="http://schemas.openxmlformats.org/presentationml/2006/main">
  <p:tag name="OTLMARKERSHAPE" val="OTL"/>
</p:tagLst>
</file>

<file path=ppt/tags/tag688.xml><?xml version="1.0" encoding="utf-8"?>
<p:tagLst xmlns:a="http://schemas.openxmlformats.org/drawingml/2006/main" xmlns:r="http://schemas.openxmlformats.org/officeDocument/2006/relationships" xmlns:p="http://schemas.openxmlformats.org/presentationml/2006/main">
  <p:tag name="OTLMARKERSHAPE" val="OTL"/>
</p:tagLst>
</file>

<file path=ppt/tags/tag689.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690.xml><?xml version="1.0" encoding="utf-8"?>
<p:tagLst xmlns:a="http://schemas.openxmlformats.org/drawingml/2006/main" xmlns:r="http://schemas.openxmlformats.org/officeDocument/2006/relationships" xmlns:p="http://schemas.openxmlformats.org/presentationml/2006/main">
  <p:tag name="OTLMARKERSHAPE" val="OTL"/>
</p:tagLst>
</file>

<file path=ppt/tags/tag691.xml><?xml version="1.0" encoding="utf-8"?>
<p:tagLst xmlns:a="http://schemas.openxmlformats.org/drawingml/2006/main" xmlns:r="http://schemas.openxmlformats.org/officeDocument/2006/relationships" xmlns:p="http://schemas.openxmlformats.org/presentationml/2006/main">
  <p:tag name="OTLMARKERSHAPE" val="OTL"/>
</p:tagLst>
</file>

<file path=ppt/tags/tag692.xml><?xml version="1.0" encoding="utf-8"?>
<p:tagLst xmlns:a="http://schemas.openxmlformats.org/drawingml/2006/main" xmlns:r="http://schemas.openxmlformats.org/officeDocument/2006/relationships" xmlns:p="http://schemas.openxmlformats.org/presentationml/2006/main">
  <p:tag name="OTLMARKERSHAPE" val="OTL"/>
</p:tagLst>
</file>

<file path=ppt/tags/tag693.xml><?xml version="1.0" encoding="utf-8"?>
<p:tagLst xmlns:a="http://schemas.openxmlformats.org/drawingml/2006/main" xmlns:r="http://schemas.openxmlformats.org/officeDocument/2006/relationships" xmlns:p="http://schemas.openxmlformats.org/presentationml/2006/main">
  <p:tag name="OTLMARKERSHAPE" val="OTL"/>
</p:tagLst>
</file>

<file path=ppt/tags/tag694.xml><?xml version="1.0" encoding="utf-8"?>
<p:tagLst xmlns:a="http://schemas.openxmlformats.org/drawingml/2006/main" xmlns:r="http://schemas.openxmlformats.org/officeDocument/2006/relationships" xmlns:p="http://schemas.openxmlformats.org/presentationml/2006/main">
  <p:tag name="OTLMARKERSHAPE" val="OTL"/>
</p:tagLst>
</file>

<file path=ppt/tags/tag695.xml><?xml version="1.0" encoding="utf-8"?>
<p:tagLst xmlns:a="http://schemas.openxmlformats.org/drawingml/2006/main" xmlns:r="http://schemas.openxmlformats.org/officeDocument/2006/relationships" xmlns:p="http://schemas.openxmlformats.org/presentationml/2006/main">
  <p:tag name="OTLMARKERSHAPE" val="OTL"/>
</p:tagLst>
</file>

<file path=ppt/tags/tag696.xml><?xml version="1.0" encoding="utf-8"?>
<p:tagLst xmlns:a="http://schemas.openxmlformats.org/drawingml/2006/main" xmlns:r="http://schemas.openxmlformats.org/officeDocument/2006/relationships" xmlns:p="http://schemas.openxmlformats.org/presentationml/2006/main">
  <p:tag name="OTLMARKERSHAPE" val="OTL"/>
</p:tagLst>
</file>

<file path=ppt/tags/tag697.xml><?xml version="1.0" encoding="utf-8"?>
<p:tagLst xmlns:a="http://schemas.openxmlformats.org/drawingml/2006/main" xmlns:r="http://schemas.openxmlformats.org/officeDocument/2006/relationships" xmlns:p="http://schemas.openxmlformats.org/presentationml/2006/main">
  <p:tag name="OTLMARKERSHAPE" val="OTL"/>
</p:tagLst>
</file>

<file path=ppt/tags/tag698.xml><?xml version="1.0" encoding="utf-8"?>
<p:tagLst xmlns:a="http://schemas.openxmlformats.org/drawingml/2006/main" xmlns:r="http://schemas.openxmlformats.org/officeDocument/2006/relationships" xmlns:p="http://schemas.openxmlformats.org/presentationml/2006/main">
  <p:tag name="OTLMARKERSHAPE" val="OTL"/>
</p:tagLst>
</file>

<file path=ppt/tags/tag69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00.xml><?xml version="1.0" encoding="utf-8"?>
<p:tagLst xmlns:a="http://schemas.openxmlformats.org/drawingml/2006/main" xmlns:r="http://schemas.openxmlformats.org/officeDocument/2006/relationships" xmlns:p="http://schemas.openxmlformats.org/presentationml/2006/main">
  <p:tag name="OTLMARKERSHAPE" val="OTL"/>
</p:tagLst>
</file>

<file path=ppt/tags/tag701.xml><?xml version="1.0" encoding="utf-8"?>
<p:tagLst xmlns:a="http://schemas.openxmlformats.org/drawingml/2006/main" xmlns:r="http://schemas.openxmlformats.org/officeDocument/2006/relationships" xmlns:p="http://schemas.openxmlformats.org/presentationml/2006/main">
  <p:tag name="OTLMARKERSHAPE" val="OTL"/>
</p:tagLst>
</file>

<file path=ppt/tags/tag702.xml><?xml version="1.0" encoding="utf-8"?>
<p:tagLst xmlns:a="http://schemas.openxmlformats.org/drawingml/2006/main" xmlns:r="http://schemas.openxmlformats.org/officeDocument/2006/relationships" xmlns:p="http://schemas.openxmlformats.org/presentationml/2006/main">
  <p:tag name="OTLMARKERSHAPE" val="OTL"/>
</p:tagLst>
</file>

<file path=ppt/tags/tag703.xml><?xml version="1.0" encoding="utf-8"?>
<p:tagLst xmlns:a="http://schemas.openxmlformats.org/drawingml/2006/main" xmlns:r="http://schemas.openxmlformats.org/officeDocument/2006/relationships" xmlns:p="http://schemas.openxmlformats.org/presentationml/2006/main">
  <p:tag name="OTLMARKERSHAPE" val="OTL"/>
</p:tagLst>
</file>

<file path=ppt/tags/tag704.xml><?xml version="1.0" encoding="utf-8"?>
<p:tagLst xmlns:a="http://schemas.openxmlformats.org/drawingml/2006/main" xmlns:r="http://schemas.openxmlformats.org/officeDocument/2006/relationships" xmlns:p="http://schemas.openxmlformats.org/presentationml/2006/main">
  <p:tag name="OTLMARKERSHAPE" val="OTL"/>
</p:tagLst>
</file>

<file path=ppt/tags/tag705.xml><?xml version="1.0" encoding="utf-8"?>
<p:tagLst xmlns:a="http://schemas.openxmlformats.org/drawingml/2006/main" xmlns:r="http://schemas.openxmlformats.org/officeDocument/2006/relationships" xmlns:p="http://schemas.openxmlformats.org/presentationml/2006/main">
  <p:tag name="OTLMARKERSHAPE" val="OTL"/>
</p:tagLst>
</file>

<file path=ppt/tags/tag706.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EE0C11-F2BC-45AA-A91D-EBAF742B91F9}"/>
</file>

<file path=customXml/itemProps2.xml><?xml version="1.0" encoding="utf-8"?>
<ds:datastoreItem xmlns:ds="http://schemas.openxmlformats.org/officeDocument/2006/customXml" ds:itemID="{D23EB562-2628-4DFB-9ABD-9B9D837EFBC0}"/>
</file>

<file path=customXml/itemProps3.xml><?xml version="1.0" encoding="utf-8"?>
<ds:datastoreItem xmlns:ds="http://schemas.openxmlformats.org/officeDocument/2006/customXml" ds:itemID="{F775DA49-9C4C-407C-8E54-912368AFE60D}"/>
</file>

<file path=docProps/app.xml><?xml version="1.0" encoding="utf-8"?>
<Properties xmlns="http://schemas.openxmlformats.org/officeDocument/2006/extended-properties" xmlns:vt="http://schemas.openxmlformats.org/officeDocument/2006/docPropsVTypes">
  <Template>Office Theme</Template>
  <TotalTime>176</TotalTime>
  <Words>3453</Words>
  <Application>Microsoft Office PowerPoint</Application>
  <PresentationFormat>On-screen Show (4:3)</PresentationFormat>
  <Paragraphs>850</Paragraphs>
  <Slides>57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Arial Black</vt:lpstr>
      <vt:lpstr>Calibri</vt:lpstr>
      <vt:lpstr>Calibri Light</vt:lpstr>
      <vt:lpstr>Office Theme</vt:lpstr>
      <vt:lpstr>An Approach for Developing a District Assessment Plan: Collaboratively Putting the Pieces Together</vt:lpstr>
      <vt:lpstr>PowerPoint Presentation</vt:lpstr>
      <vt:lpstr>Developing the Local Testing Calendar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and Site Readiness</vt:lpstr>
      <vt:lpstr>PowerPoint Presentation</vt:lpstr>
      <vt:lpstr>PowerPoint Presentation</vt:lpstr>
      <vt:lpstr>PowerPoint Presentation</vt:lpstr>
      <vt:lpstr>PowerPoint Presentation</vt:lpstr>
      <vt:lpstr>Site Technology Readiness Checklist</vt:lpstr>
      <vt:lpstr>PowerPoint Presentation</vt:lpstr>
      <vt:lpstr>PowerPoint Presentation</vt:lpstr>
      <vt:lpstr>PowerPoint Presentation</vt:lpstr>
      <vt:lpstr>PowerPoint Presentation</vt:lpstr>
      <vt:lpstr>PowerPoint Presentation</vt:lpstr>
      <vt:lpstr>PowerPoint Presentation</vt:lpstr>
      <vt:lpstr>Training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Communications</vt:lpstr>
      <vt:lpstr>PowerPoint Presentation</vt:lpstr>
      <vt:lpstr>PowerPoint Presentation</vt:lpstr>
      <vt:lpstr>PowerPoint Presentation</vt:lpstr>
      <vt:lpstr>PowerPoint Presentation</vt:lpstr>
      <vt:lpstr>Creating a School Assessment Plan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 Fall Conference - Part 2</dc:title>
  <dc:creator>Microsoft Office User</dc:creator>
  <cp:lastModifiedBy>Joseph Blessing</cp:lastModifiedBy>
  <cp:revision>3</cp:revision>
  <cp:lastPrinted>2019-08-14T17:10:24Z</cp:lastPrinted>
  <dcterms:created xsi:type="dcterms:W3CDTF">2018-12-04T19:58:15Z</dcterms:created>
  <dcterms:modified xsi:type="dcterms:W3CDTF">2019-08-21T19:01:27Z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