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10"/>
  </p:notesMasterIdLst>
  <p:sldIdLst>
    <p:sldId id="554" r:id="rId5"/>
    <p:sldId id="556" r:id="rId6"/>
    <p:sldId id="1970" r:id="rId7"/>
    <p:sldId id="1971" r:id="rId8"/>
    <p:sldId id="1972" r:id="rId9"/>
    <p:sldId id="1973" r:id="rId10"/>
    <p:sldId id="1944" r:id="rId11"/>
    <p:sldId id="1889" r:id="rId12"/>
    <p:sldId id="882" r:id="rId13"/>
    <p:sldId id="1906" r:id="rId14"/>
    <p:sldId id="1907" r:id="rId15"/>
    <p:sldId id="1754" r:id="rId16"/>
    <p:sldId id="820" r:id="rId17"/>
    <p:sldId id="639" r:id="rId18"/>
    <p:sldId id="872" r:id="rId19"/>
    <p:sldId id="876" r:id="rId20"/>
    <p:sldId id="1928" r:id="rId21"/>
    <p:sldId id="1986" r:id="rId22"/>
    <p:sldId id="1947" r:id="rId23"/>
    <p:sldId id="338" r:id="rId24"/>
    <p:sldId id="317" r:id="rId25"/>
    <p:sldId id="1989" r:id="rId26"/>
    <p:sldId id="1934" r:id="rId27"/>
    <p:sldId id="1939" r:id="rId28"/>
    <p:sldId id="1935" r:id="rId29"/>
    <p:sldId id="716" r:id="rId30"/>
    <p:sldId id="1888" r:id="rId31"/>
    <p:sldId id="1938" r:id="rId32"/>
    <p:sldId id="1940" r:id="rId33"/>
    <p:sldId id="1937" r:id="rId34"/>
    <p:sldId id="1894" r:id="rId35"/>
    <p:sldId id="834" r:id="rId36"/>
    <p:sldId id="1914" r:id="rId37"/>
    <p:sldId id="516" r:id="rId38"/>
    <p:sldId id="1917" r:id="rId39"/>
    <p:sldId id="495" r:id="rId40"/>
    <p:sldId id="496" r:id="rId41"/>
    <p:sldId id="550" r:id="rId42"/>
    <p:sldId id="1845" r:id="rId43"/>
    <p:sldId id="1984" r:id="rId44"/>
    <p:sldId id="1985" r:id="rId45"/>
    <p:sldId id="1847" r:id="rId46"/>
    <p:sldId id="1850" r:id="rId47"/>
    <p:sldId id="1977" r:id="rId48"/>
    <p:sldId id="679" r:id="rId49"/>
    <p:sldId id="1950" r:id="rId50"/>
    <p:sldId id="544" r:id="rId51"/>
    <p:sldId id="541" r:id="rId52"/>
    <p:sldId id="1991" r:id="rId53"/>
    <p:sldId id="949" r:id="rId54"/>
    <p:sldId id="1968" r:id="rId55"/>
    <p:sldId id="1969" r:id="rId56"/>
    <p:sldId id="1983" r:id="rId57"/>
    <p:sldId id="1965" r:id="rId58"/>
    <p:sldId id="1948" r:id="rId59"/>
    <p:sldId id="1955" r:id="rId60"/>
    <p:sldId id="1982" r:id="rId61"/>
    <p:sldId id="1957" r:id="rId62"/>
    <p:sldId id="1958" r:id="rId63"/>
    <p:sldId id="1959" r:id="rId64"/>
    <p:sldId id="1951" r:id="rId65"/>
    <p:sldId id="713" r:id="rId66"/>
    <p:sldId id="865" r:id="rId67"/>
    <p:sldId id="870" r:id="rId68"/>
    <p:sldId id="1990" r:id="rId69"/>
    <p:sldId id="1978" r:id="rId70"/>
    <p:sldId id="563" r:id="rId71"/>
    <p:sldId id="959" r:id="rId72"/>
    <p:sldId id="919" r:id="rId73"/>
    <p:sldId id="1899" r:id="rId74"/>
    <p:sldId id="863" r:id="rId75"/>
    <p:sldId id="806" r:id="rId76"/>
    <p:sldId id="1962" r:id="rId77"/>
    <p:sldId id="589" r:id="rId78"/>
    <p:sldId id="590" r:id="rId79"/>
    <p:sldId id="591" r:id="rId80"/>
    <p:sldId id="592" r:id="rId81"/>
    <p:sldId id="1960" r:id="rId82"/>
    <p:sldId id="1924" r:id="rId83"/>
    <p:sldId id="573" r:id="rId84"/>
    <p:sldId id="259" r:id="rId85"/>
    <p:sldId id="962" r:id="rId86"/>
    <p:sldId id="1952" r:id="rId87"/>
    <p:sldId id="848" r:id="rId88"/>
    <p:sldId id="1974" r:id="rId89"/>
    <p:sldId id="302" r:id="rId90"/>
    <p:sldId id="599" r:id="rId91"/>
    <p:sldId id="607" r:id="rId92"/>
    <p:sldId id="296" r:id="rId93"/>
    <p:sldId id="920" r:id="rId94"/>
    <p:sldId id="261" r:id="rId95"/>
    <p:sldId id="298" r:id="rId96"/>
    <p:sldId id="299" r:id="rId97"/>
    <p:sldId id="303" r:id="rId98"/>
    <p:sldId id="283" r:id="rId99"/>
    <p:sldId id="304" r:id="rId100"/>
    <p:sldId id="288" r:id="rId101"/>
    <p:sldId id="1976" r:id="rId102"/>
    <p:sldId id="1975" r:id="rId103"/>
    <p:sldId id="1953" r:id="rId104"/>
    <p:sldId id="1980" r:id="rId105"/>
    <p:sldId id="271" r:id="rId106"/>
    <p:sldId id="773" r:id="rId107"/>
    <p:sldId id="1979" r:id="rId108"/>
    <p:sldId id="672" r:id="rId10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C7E50937-AF0F-4BA3-B92F-F61A88222953}">
          <p14:sldIdLst>
            <p14:sldId id="554"/>
            <p14:sldId id="556"/>
            <p14:sldId id="1970"/>
            <p14:sldId id="1971"/>
            <p14:sldId id="1972"/>
            <p14:sldId id="1973"/>
            <p14:sldId id="1944"/>
          </p14:sldIdLst>
        </p14:section>
        <p14:section name="Assessment Administration Resources" id="{B3933CBD-CDA0-48CD-8301-8289C835529C}">
          <p14:sldIdLst>
            <p14:sldId id="1889"/>
            <p14:sldId id="882"/>
            <p14:sldId id="1906"/>
            <p14:sldId id="1907"/>
            <p14:sldId id="1754"/>
            <p14:sldId id="820"/>
            <p14:sldId id="639"/>
            <p14:sldId id="872"/>
          </p14:sldIdLst>
        </p14:section>
        <p14:section name="Formative Assessments and Resources" id="{5A63161C-8B61-44B7-A02F-725389A122C6}">
          <p14:sldIdLst>
            <p14:sldId id="876"/>
            <p14:sldId id="1928"/>
            <p14:sldId id="1986"/>
            <p14:sldId id="1947"/>
            <p14:sldId id="338"/>
            <p14:sldId id="317"/>
            <p14:sldId id="1989"/>
            <p14:sldId id="1934"/>
            <p14:sldId id="1939"/>
            <p14:sldId id="1935"/>
            <p14:sldId id="716"/>
            <p14:sldId id="1888"/>
            <p14:sldId id="1938"/>
            <p14:sldId id="1940"/>
            <p14:sldId id="1937"/>
          </p14:sldIdLst>
        </p14:section>
        <p14:section name="Summative Assessments" id="{F00351A7-B479-4A69-8035-D4094F7A630E}">
          <p14:sldIdLst>
            <p14:sldId id="1894"/>
            <p14:sldId id="834"/>
            <p14:sldId id="1914"/>
            <p14:sldId id="516"/>
            <p14:sldId id="1917"/>
            <p14:sldId id="495"/>
            <p14:sldId id="496"/>
            <p14:sldId id="550"/>
            <p14:sldId id="1845"/>
            <p14:sldId id="1984"/>
            <p14:sldId id="1985"/>
            <p14:sldId id="1847"/>
            <p14:sldId id="1850"/>
            <p14:sldId id="1977"/>
            <p14:sldId id="679"/>
            <p14:sldId id="1950"/>
            <p14:sldId id="544"/>
            <p14:sldId id="541"/>
            <p14:sldId id="1991"/>
          </p14:sldIdLst>
        </p14:section>
        <p14:section name="Accommodations" id="{C6349ABE-FE18-4DDF-9669-6667558EE017}">
          <p14:sldIdLst>
            <p14:sldId id="949"/>
            <p14:sldId id="1968"/>
            <p14:sldId id="1969"/>
            <p14:sldId id="1983"/>
            <p14:sldId id="1965"/>
            <p14:sldId id="1948"/>
            <p14:sldId id="1955"/>
            <p14:sldId id="1982"/>
            <p14:sldId id="1957"/>
            <p14:sldId id="1958"/>
            <p14:sldId id="1959"/>
          </p14:sldIdLst>
        </p14:section>
        <p14:section name="Test Security" id="{0746316E-56F6-4C5D-BD40-9EB974ED0C2C}">
          <p14:sldIdLst>
            <p14:sldId id="1951"/>
            <p14:sldId id="713"/>
            <p14:sldId id="865"/>
            <p14:sldId id="870"/>
            <p14:sldId id="1990"/>
            <p14:sldId id="1978"/>
            <p14:sldId id="563"/>
            <p14:sldId id="959"/>
            <p14:sldId id="919"/>
            <p14:sldId id="1899"/>
            <p14:sldId id="863"/>
            <p14:sldId id="806"/>
            <p14:sldId id="1962"/>
            <p14:sldId id="589"/>
            <p14:sldId id="590"/>
            <p14:sldId id="591"/>
            <p14:sldId id="592"/>
            <p14:sldId id="1960"/>
            <p14:sldId id="1924"/>
            <p14:sldId id="573"/>
            <p14:sldId id="259"/>
            <p14:sldId id="962"/>
            <p14:sldId id="1952"/>
            <p14:sldId id="848"/>
          </p14:sldIdLst>
        </p14:section>
        <p14:section name="Test Irregularities" id="{F8AFEAD4-7667-4A25-8B1A-CC2F9846F8CB}">
          <p14:sldIdLst>
            <p14:sldId id="1974"/>
            <p14:sldId id="302"/>
            <p14:sldId id="599"/>
            <p14:sldId id="607"/>
            <p14:sldId id="296"/>
            <p14:sldId id="920"/>
            <p14:sldId id="261"/>
            <p14:sldId id="298"/>
            <p14:sldId id="299"/>
            <p14:sldId id="303"/>
            <p14:sldId id="283"/>
            <p14:sldId id="304"/>
            <p14:sldId id="288"/>
            <p14:sldId id="1976"/>
            <p14:sldId id="1975"/>
            <p14:sldId id="1953"/>
            <p14:sldId id="1980"/>
            <p14:sldId id="271"/>
            <p14:sldId id="773"/>
            <p14:sldId id="1979"/>
            <p14:sldId id="6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ert McLeod" initials="RM" lastIdx="9" clrIdx="6">
    <p:extLst>
      <p:ext uri="{19B8F6BF-5375-455C-9EA6-DF929625EA0E}">
        <p15:presenceInfo xmlns:p15="http://schemas.microsoft.com/office/powerpoint/2012/main" userId="S::Robert.McLeod@doe.k12.ga.us::13caff03-e165-4729-a6f9-3dd5bf750ba9" providerId="AD"/>
      </p:ext>
    </p:extLst>
  </p:cmAuthor>
  <p:cmAuthor id="1" name="Author" initials="A" lastIdx="948" clrIdx="0"/>
  <p:cmAuthor id="8" name="Mary Nesbit-McBride" initials="MN" lastIdx="15" clrIdx="7">
    <p:extLst>
      <p:ext uri="{19B8F6BF-5375-455C-9EA6-DF929625EA0E}">
        <p15:presenceInfo xmlns:p15="http://schemas.microsoft.com/office/powerpoint/2012/main" userId="S::Mary.Nesbit-McBride@doe.k12.ga.us::c94e564c-09e8-4def-85df-5060c39c2f2e" providerId="AD"/>
      </p:ext>
    </p:extLst>
  </p:cmAuthor>
  <p:cmAuthor id="2" name="Joseph Blessing" initials="JB" lastIdx="39" clrIdx="1">
    <p:extLst>
      <p:ext uri="{19B8F6BF-5375-455C-9EA6-DF929625EA0E}">
        <p15:presenceInfo xmlns:p15="http://schemas.microsoft.com/office/powerpoint/2012/main" userId="S::joseph.blessing@doe.k12.ga.us::7889c011-a317-4592-94f1-ef0eb833f7a2" providerId="AD"/>
      </p:ext>
    </p:extLst>
  </p:cmAuthor>
  <p:cmAuthor id="9" name="Jan Reyes" initials="JR" lastIdx="17" clrIdx="8">
    <p:extLst>
      <p:ext uri="{19B8F6BF-5375-455C-9EA6-DF929625EA0E}">
        <p15:presenceInfo xmlns:p15="http://schemas.microsoft.com/office/powerpoint/2012/main" userId="S::Jan.Reyes@doe.k12.ga.us::dfe3888d-8fbb-48c4-ad92-0e6b41f62afc" providerId="AD"/>
      </p:ext>
    </p:extLst>
  </p:cmAuthor>
  <p:cmAuthor id="3" name="Sandra Greene" initials="SG" lastIdx="213" clrIdx="2">
    <p:extLst>
      <p:ext uri="{19B8F6BF-5375-455C-9EA6-DF929625EA0E}">
        <p15:presenceInfo xmlns:p15="http://schemas.microsoft.com/office/powerpoint/2012/main" userId="S::Sandra.Greene@doe.k12.ga.us::bcc4c9e6-04ef-42b7-be7f-d4a88ff49640" providerId="AD"/>
      </p:ext>
    </p:extLst>
  </p:cmAuthor>
  <p:cmAuthor id="10" name="Windows User" initials="WU" lastIdx="5" clrIdx="9">
    <p:extLst>
      <p:ext uri="{19B8F6BF-5375-455C-9EA6-DF929625EA0E}">
        <p15:presenceInfo xmlns:p15="http://schemas.microsoft.com/office/powerpoint/2012/main" userId="Windows User" providerId="None"/>
      </p:ext>
    </p:extLst>
  </p:cmAuthor>
  <p:cmAuthor id="4" name="Taiesha Adams" initials="TA" lastIdx="18" clrIdx="3">
    <p:extLst>
      <p:ext uri="{19B8F6BF-5375-455C-9EA6-DF929625EA0E}">
        <p15:presenceInfo xmlns:p15="http://schemas.microsoft.com/office/powerpoint/2012/main" userId="S::taiesha.adams@doe.k12.ga.us::ae94274c-ed35-4513-8c58-b7969a202b54" providerId="AD"/>
      </p:ext>
    </p:extLst>
  </p:cmAuthor>
  <p:cmAuthor id="11" name="Niveen Vosler" initials="NV" lastIdx="1" clrIdx="10">
    <p:extLst>
      <p:ext uri="{19B8F6BF-5375-455C-9EA6-DF929625EA0E}">
        <p15:presenceInfo xmlns:p15="http://schemas.microsoft.com/office/powerpoint/2012/main" userId="S::niveen.vosler@doe.k12.ga.us::25faf20b-a9b9-43cc-a1a9-af9a3dd0b849" providerId="AD"/>
      </p:ext>
    </p:extLst>
  </p:cmAuthor>
  <p:cmAuthor id="5" name="Missy Shealy" initials="MS" lastIdx="52" clrIdx="4">
    <p:extLst>
      <p:ext uri="{19B8F6BF-5375-455C-9EA6-DF929625EA0E}">
        <p15:presenceInfo xmlns:p15="http://schemas.microsoft.com/office/powerpoint/2012/main" userId="S::Missy.Shealy@doe.k12.ga.us::921a2060-1a52-4962-b77a-47179b23f210" providerId="AD"/>
      </p:ext>
    </p:extLst>
  </p:cmAuthor>
  <p:cmAuthor id="12" name="Allison Timberlake" initials="AT" lastIdx="7" clrIdx="11">
    <p:extLst>
      <p:ext uri="{19B8F6BF-5375-455C-9EA6-DF929625EA0E}">
        <p15:presenceInfo xmlns:p15="http://schemas.microsoft.com/office/powerpoint/2012/main" userId="S::allison.timberlake@doe.k12.ga.us::bbbd70c3-70d6-4c48-a286-8b16ace987d8" providerId="AD"/>
      </p:ext>
    </p:extLst>
  </p:cmAuthor>
  <p:cmAuthor id="6" name="Bobbie Bable" initials="BB" lastIdx="12" clrIdx="5">
    <p:extLst>
      <p:ext uri="{19B8F6BF-5375-455C-9EA6-DF929625EA0E}">
        <p15:presenceInfo xmlns:p15="http://schemas.microsoft.com/office/powerpoint/2012/main" userId="S::bobbie.bable@doe.k12.ga.us::bbbfd4a1-3081-47d2-b19e-0545772685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B32"/>
    <a:srgbClr val="FDC30D"/>
    <a:srgbClr val="007E67"/>
    <a:srgbClr val="99CCFF"/>
    <a:srgbClr val="9696EB"/>
    <a:srgbClr val="9696D6"/>
    <a:srgbClr val="9378F4"/>
    <a:srgbClr val="203864"/>
    <a:srgbClr val="44883E"/>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diagrams/_rels/data1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image" Target="../media/image90.png"/></Relationships>
</file>

<file path=ppt/diagrams/_rels/data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image" Target="../media/image9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EB1EA-9025-4D45-AFDC-07EE2AB6855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48CF5E5B-9F0F-4D0C-A320-C9BCF35653AF}">
      <dgm:prSet phldrT="[Text]" custT="1"/>
      <dgm:spPr/>
      <dgm:t>
        <a:bodyPr/>
        <a:lstStyle/>
        <a:p>
          <a:r>
            <a:rPr lang="en-US" sz="2400" b="1">
              <a:latin typeface="Arial" panose="020B0604020202020204" pitchFamily="34" charset="0"/>
              <a:cs typeface="Arial" panose="020B0604020202020204" pitchFamily="34" charset="0"/>
            </a:rPr>
            <a:t>Provide</a:t>
          </a:r>
          <a:endParaRPr lang="en-US" sz="2500" b="1">
            <a:latin typeface="Arial" panose="020B0604020202020204" pitchFamily="34" charset="0"/>
            <a:cs typeface="Arial" panose="020B0604020202020204" pitchFamily="34" charset="0"/>
          </a:endParaRPr>
        </a:p>
      </dgm:t>
    </dgm:pt>
    <dgm:pt modelId="{D10A32B0-DFB5-4E91-8706-30CDED00C27A}" type="parTrans" cxnId="{4052649E-0AE4-4303-87DF-1E0FF97AE03F}">
      <dgm:prSet/>
      <dgm:spPr/>
      <dgm:t>
        <a:bodyPr/>
        <a:lstStyle/>
        <a:p>
          <a:endParaRPr lang="en-US">
            <a:latin typeface="Arial" panose="020B0604020202020204" pitchFamily="34" charset="0"/>
            <a:cs typeface="Arial" panose="020B0604020202020204" pitchFamily="34" charset="0"/>
          </a:endParaRPr>
        </a:p>
      </dgm:t>
    </dgm:pt>
    <dgm:pt modelId="{FCB3B6F1-8F6D-4642-BE94-2D8E77E4C46C}" type="sibTrans" cxnId="{4052649E-0AE4-4303-87DF-1E0FF97AE03F}">
      <dgm:prSet/>
      <dgm:spPr/>
      <dgm:t>
        <a:bodyPr/>
        <a:lstStyle/>
        <a:p>
          <a:endParaRPr lang="en-US">
            <a:latin typeface="Arial" panose="020B0604020202020204" pitchFamily="34" charset="0"/>
            <a:cs typeface="Arial" panose="020B0604020202020204" pitchFamily="34" charset="0"/>
          </a:endParaRPr>
        </a:p>
      </dgm:t>
    </dgm:pt>
    <dgm:pt modelId="{522688AE-3379-4929-9A93-EF24F6CF3542}">
      <dgm:prSet phldrT="[Text]"/>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educators a formative measure on essential literacy and numeracy skills in the early grades.</a:t>
          </a:r>
        </a:p>
      </dgm:t>
    </dgm:pt>
    <dgm:pt modelId="{02900A18-4D3E-4773-8AB7-86A54B64467C}" type="parTrans" cxnId="{751D2482-2006-4E44-B8EA-D5DB200AA1DA}">
      <dgm:prSet/>
      <dgm:spPr/>
      <dgm:t>
        <a:bodyPr/>
        <a:lstStyle/>
        <a:p>
          <a:endParaRPr lang="en-US">
            <a:latin typeface="Arial" panose="020B0604020202020204" pitchFamily="34" charset="0"/>
            <a:cs typeface="Arial" panose="020B0604020202020204" pitchFamily="34" charset="0"/>
          </a:endParaRPr>
        </a:p>
      </dgm:t>
    </dgm:pt>
    <dgm:pt modelId="{C3A3D1D0-4843-4AE4-9AC9-4F1C5541314E}" type="sibTrans" cxnId="{751D2482-2006-4E44-B8EA-D5DB200AA1DA}">
      <dgm:prSet/>
      <dgm:spPr/>
      <dgm:t>
        <a:bodyPr/>
        <a:lstStyle/>
        <a:p>
          <a:endParaRPr lang="en-US">
            <a:latin typeface="Arial" panose="020B0604020202020204" pitchFamily="34" charset="0"/>
            <a:cs typeface="Arial" panose="020B0604020202020204" pitchFamily="34" charset="0"/>
          </a:endParaRPr>
        </a:p>
      </dgm:t>
    </dgm:pt>
    <dgm:pt modelId="{2FA012B8-76B8-416B-8AB0-409DCA1A757D}">
      <dgm:prSet phldrT="[Text]" custT="1"/>
      <dgm:spPr/>
      <dgm:t>
        <a:bodyPr/>
        <a:lstStyle/>
        <a:p>
          <a:r>
            <a:rPr lang="en-US" sz="2400" b="1">
              <a:latin typeface="Arial" panose="020B0604020202020204" pitchFamily="34" charset="0"/>
              <a:cs typeface="Arial" panose="020B0604020202020204" pitchFamily="34" charset="0"/>
            </a:rPr>
            <a:t>Promote</a:t>
          </a:r>
          <a:endParaRPr lang="en-US" sz="2500" b="1">
            <a:latin typeface="Arial" panose="020B0604020202020204" pitchFamily="34" charset="0"/>
            <a:cs typeface="Arial" panose="020B0604020202020204" pitchFamily="34" charset="0"/>
          </a:endParaRPr>
        </a:p>
      </dgm:t>
    </dgm:pt>
    <dgm:pt modelId="{E307DA02-83C3-470D-9A94-036A9FDEF3A1}" type="parTrans" cxnId="{FE06FE28-E0AF-4884-A18D-335D8B743A77}">
      <dgm:prSet/>
      <dgm:spPr/>
      <dgm:t>
        <a:bodyPr/>
        <a:lstStyle/>
        <a:p>
          <a:endParaRPr lang="en-US">
            <a:latin typeface="Arial" panose="020B0604020202020204" pitchFamily="34" charset="0"/>
            <a:cs typeface="Arial" panose="020B0604020202020204" pitchFamily="34" charset="0"/>
          </a:endParaRPr>
        </a:p>
      </dgm:t>
    </dgm:pt>
    <dgm:pt modelId="{DF9BE212-4188-439C-93D9-05DC32EE1822}" type="sibTrans" cxnId="{FE06FE28-E0AF-4884-A18D-335D8B743A77}">
      <dgm:prSet/>
      <dgm:spPr/>
      <dgm:t>
        <a:bodyPr/>
        <a:lstStyle/>
        <a:p>
          <a:endParaRPr lang="en-US">
            <a:latin typeface="Arial" panose="020B0604020202020204" pitchFamily="34" charset="0"/>
            <a:cs typeface="Arial" panose="020B0604020202020204" pitchFamily="34" charset="0"/>
          </a:endParaRPr>
        </a:p>
      </dgm:t>
    </dgm:pt>
    <dgm:pt modelId="{A8AA6747-97C1-4B14-869A-48CE13CB0698}">
      <dgm:prSet phldrT="[Text]"/>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teaching and learning by guiding differentiated instructional practices to maximize student learning. </a:t>
          </a:r>
        </a:p>
      </dgm:t>
    </dgm:pt>
    <dgm:pt modelId="{E6FD5405-ADF8-422C-B4CB-7FF43C649DA9}" type="parTrans" cxnId="{245A0928-D35E-4773-A632-CE6F470CFCB1}">
      <dgm:prSet/>
      <dgm:spPr/>
      <dgm:t>
        <a:bodyPr/>
        <a:lstStyle/>
        <a:p>
          <a:endParaRPr lang="en-US">
            <a:latin typeface="Arial" panose="020B0604020202020204" pitchFamily="34" charset="0"/>
            <a:cs typeface="Arial" panose="020B0604020202020204" pitchFamily="34" charset="0"/>
          </a:endParaRPr>
        </a:p>
      </dgm:t>
    </dgm:pt>
    <dgm:pt modelId="{F7B7C244-CB1E-4696-9754-D11290726F25}" type="sibTrans" cxnId="{245A0928-D35E-4773-A632-CE6F470CFCB1}">
      <dgm:prSet/>
      <dgm:spPr/>
      <dgm:t>
        <a:bodyPr/>
        <a:lstStyle/>
        <a:p>
          <a:endParaRPr lang="en-US">
            <a:latin typeface="Arial" panose="020B0604020202020204" pitchFamily="34" charset="0"/>
            <a:cs typeface="Arial" panose="020B0604020202020204" pitchFamily="34" charset="0"/>
          </a:endParaRPr>
        </a:p>
      </dgm:t>
    </dgm:pt>
    <dgm:pt modelId="{99EF1D98-225F-4E71-8DB5-802073EEE001}">
      <dgm:prSet phldrT="[Text]" custT="1"/>
      <dgm:spPr/>
      <dgm:t>
        <a:bodyPr/>
        <a:lstStyle/>
        <a:p>
          <a:r>
            <a:rPr lang="en-US" sz="2400" b="1">
              <a:latin typeface="Arial" panose="020B0604020202020204" pitchFamily="34" charset="0"/>
              <a:cs typeface="Arial" panose="020B0604020202020204" pitchFamily="34" charset="0"/>
            </a:rPr>
            <a:t>Engage</a:t>
          </a:r>
          <a:endParaRPr lang="en-US" sz="2500" b="1">
            <a:latin typeface="Arial" panose="020B0604020202020204" pitchFamily="34" charset="0"/>
            <a:cs typeface="Arial" panose="020B0604020202020204" pitchFamily="34" charset="0"/>
          </a:endParaRPr>
        </a:p>
      </dgm:t>
    </dgm:pt>
    <dgm:pt modelId="{B9C1B3B6-A418-4978-9AC8-ECF764A4C7B7}" type="parTrans" cxnId="{B508C54E-1480-4550-AB36-9EEF3B8912EE}">
      <dgm:prSet/>
      <dgm:spPr/>
      <dgm:t>
        <a:bodyPr/>
        <a:lstStyle/>
        <a:p>
          <a:endParaRPr lang="en-US">
            <a:latin typeface="Arial" panose="020B0604020202020204" pitchFamily="34" charset="0"/>
            <a:cs typeface="Arial" panose="020B0604020202020204" pitchFamily="34" charset="0"/>
          </a:endParaRPr>
        </a:p>
      </dgm:t>
    </dgm:pt>
    <dgm:pt modelId="{E592E120-187D-4C58-9379-53271B551B8E}" type="sibTrans" cxnId="{B508C54E-1480-4550-AB36-9EEF3B8912EE}">
      <dgm:prSet/>
      <dgm:spPr/>
      <dgm:t>
        <a:bodyPr/>
        <a:lstStyle/>
        <a:p>
          <a:endParaRPr lang="en-US">
            <a:latin typeface="Arial" panose="020B0604020202020204" pitchFamily="34" charset="0"/>
            <a:cs typeface="Arial" panose="020B0604020202020204" pitchFamily="34" charset="0"/>
          </a:endParaRPr>
        </a:p>
      </dgm:t>
    </dgm:pt>
    <dgm:pt modelId="{F19696A7-2E90-4D0F-A43E-9E8E9CCA9A89}">
      <dgm:prSet phldrT="[Text]"/>
      <dgm:spPr/>
      <dgm:t>
        <a:bodyPr/>
        <a:lstStyle/>
        <a:p>
          <a:pPr>
            <a:lnSpc>
              <a:spcPct val="100000"/>
            </a:lnSpc>
          </a:pPr>
          <a:r>
            <a:rPr lang="en-US">
              <a:latin typeface="Arial" panose="020B0604020202020204" pitchFamily="34" charset="0"/>
              <a:cs typeface="Arial" panose="020B0604020202020204" pitchFamily="34" charset="0"/>
            </a:rPr>
            <a:t>young learners through a series of interactive challenges that directly align to Georgia content standards.</a:t>
          </a:r>
        </a:p>
      </dgm:t>
    </dgm:pt>
    <dgm:pt modelId="{DB1C5EF7-16BD-4737-97CE-6FE7FC45769F}" type="parTrans" cxnId="{22D41924-F47F-427E-9864-FFBCC2820A0F}">
      <dgm:prSet/>
      <dgm:spPr/>
      <dgm:t>
        <a:bodyPr/>
        <a:lstStyle/>
        <a:p>
          <a:endParaRPr lang="en-US">
            <a:latin typeface="Arial" panose="020B0604020202020204" pitchFamily="34" charset="0"/>
            <a:cs typeface="Arial" panose="020B0604020202020204" pitchFamily="34" charset="0"/>
          </a:endParaRPr>
        </a:p>
      </dgm:t>
    </dgm:pt>
    <dgm:pt modelId="{E5EC14F8-0B9B-44DF-BDE5-A613F01775DA}" type="sibTrans" cxnId="{22D41924-F47F-427E-9864-FFBCC2820A0F}">
      <dgm:prSet/>
      <dgm:spPr/>
      <dgm:t>
        <a:bodyPr/>
        <a:lstStyle/>
        <a:p>
          <a:endParaRPr lang="en-US">
            <a:latin typeface="Arial" panose="020B0604020202020204" pitchFamily="34" charset="0"/>
            <a:cs typeface="Arial" panose="020B0604020202020204" pitchFamily="34" charset="0"/>
          </a:endParaRPr>
        </a:p>
      </dgm:t>
    </dgm:pt>
    <dgm:pt modelId="{AA1200C1-22AE-4A6D-9719-BE6982BA19D7}" type="pres">
      <dgm:prSet presAssocID="{705EB1EA-9025-4D45-AFDC-07EE2AB68554}" presName="Name0" presStyleCnt="0">
        <dgm:presLayoutVars>
          <dgm:chMax/>
          <dgm:chPref/>
          <dgm:dir/>
        </dgm:presLayoutVars>
      </dgm:prSet>
      <dgm:spPr/>
    </dgm:pt>
    <dgm:pt modelId="{E5EAFC5E-0F60-47EA-A18B-413507289A0E}" type="pres">
      <dgm:prSet presAssocID="{48CF5E5B-9F0F-4D0C-A320-C9BCF35653AF}" presName="parenttextcomposite" presStyleCnt="0"/>
      <dgm:spPr/>
    </dgm:pt>
    <dgm:pt modelId="{23657097-1870-4FFF-91AC-E0C0DFB81789}" type="pres">
      <dgm:prSet presAssocID="{48CF5E5B-9F0F-4D0C-A320-C9BCF35653AF}" presName="parenttext" presStyleLbl="revTx" presStyleIdx="0" presStyleCnt="3">
        <dgm:presLayoutVars>
          <dgm:chMax/>
          <dgm:chPref val="2"/>
          <dgm:bulletEnabled val="1"/>
        </dgm:presLayoutVars>
      </dgm:prSet>
      <dgm:spPr/>
    </dgm:pt>
    <dgm:pt modelId="{B889E78A-4089-4A62-818A-01F251550EC2}" type="pres">
      <dgm:prSet presAssocID="{48CF5E5B-9F0F-4D0C-A320-C9BCF35653AF}" presName="composite" presStyleCnt="0"/>
      <dgm:spPr/>
    </dgm:pt>
    <dgm:pt modelId="{95B96397-8DF1-4996-9A7C-6F37E04746C3}" type="pres">
      <dgm:prSet presAssocID="{48CF5E5B-9F0F-4D0C-A320-C9BCF35653AF}" presName="chevron1" presStyleLbl="alignNode1" presStyleIdx="0" presStyleCnt="21"/>
      <dgm:spPr>
        <a:solidFill>
          <a:srgbClr val="FF3399"/>
        </a:solidFill>
      </dgm:spPr>
    </dgm:pt>
    <dgm:pt modelId="{BBE37B69-44E4-431D-87FE-62A830116161}" type="pres">
      <dgm:prSet presAssocID="{48CF5E5B-9F0F-4D0C-A320-C9BCF35653AF}" presName="chevron2" presStyleLbl="alignNode1" presStyleIdx="1" presStyleCnt="21"/>
      <dgm:spPr>
        <a:solidFill>
          <a:srgbClr val="FF3399"/>
        </a:solidFill>
      </dgm:spPr>
    </dgm:pt>
    <dgm:pt modelId="{94E9546B-5E0A-45FC-A74B-3ED68DF1B618}" type="pres">
      <dgm:prSet presAssocID="{48CF5E5B-9F0F-4D0C-A320-C9BCF35653AF}" presName="chevron3" presStyleLbl="alignNode1" presStyleIdx="2" presStyleCnt="21"/>
      <dgm:spPr>
        <a:solidFill>
          <a:srgbClr val="FF3399"/>
        </a:solidFill>
      </dgm:spPr>
    </dgm:pt>
    <dgm:pt modelId="{0BA5E4A7-FF7C-45A7-8DA4-0FC8E8527B8F}" type="pres">
      <dgm:prSet presAssocID="{48CF5E5B-9F0F-4D0C-A320-C9BCF35653AF}" presName="chevron4" presStyleLbl="alignNode1" presStyleIdx="3" presStyleCnt="21"/>
      <dgm:spPr>
        <a:solidFill>
          <a:srgbClr val="FF3399"/>
        </a:solidFill>
      </dgm:spPr>
    </dgm:pt>
    <dgm:pt modelId="{D9DB3135-160B-45FB-926C-9618B39332DC}" type="pres">
      <dgm:prSet presAssocID="{48CF5E5B-9F0F-4D0C-A320-C9BCF35653AF}" presName="chevron5" presStyleLbl="alignNode1" presStyleIdx="4" presStyleCnt="21"/>
      <dgm:spPr>
        <a:solidFill>
          <a:srgbClr val="FF3399"/>
        </a:solidFill>
      </dgm:spPr>
    </dgm:pt>
    <dgm:pt modelId="{92CB0CC8-BF28-420F-BB3D-5ABF294AEB01}" type="pres">
      <dgm:prSet presAssocID="{48CF5E5B-9F0F-4D0C-A320-C9BCF35653AF}" presName="chevron6" presStyleLbl="alignNode1" presStyleIdx="5" presStyleCnt="21"/>
      <dgm:spPr>
        <a:solidFill>
          <a:srgbClr val="FF3399"/>
        </a:solidFill>
      </dgm:spPr>
    </dgm:pt>
    <dgm:pt modelId="{AE814A22-BDF5-4FB5-8F53-FF172AC9B707}" type="pres">
      <dgm:prSet presAssocID="{48CF5E5B-9F0F-4D0C-A320-C9BCF35653AF}" presName="chevron7" presStyleLbl="alignNode1" presStyleIdx="6" presStyleCnt="21"/>
      <dgm:spPr>
        <a:solidFill>
          <a:srgbClr val="FF3399"/>
        </a:solidFill>
      </dgm:spPr>
    </dgm:pt>
    <dgm:pt modelId="{099A8EFD-4F75-4723-AC71-634E104C6366}" type="pres">
      <dgm:prSet presAssocID="{48CF5E5B-9F0F-4D0C-A320-C9BCF35653AF}" presName="childtext" presStyleLbl="solidFgAcc1" presStyleIdx="0" presStyleCnt="3">
        <dgm:presLayoutVars>
          <dgm:chMax/>
          <dgm:chPref val="0"/>
          <dgm:bulletEnabled val="1"/>
        </dgm:presLayoutVars>
      </dgm:prSet>
      <dgm:spPr/>
    </dgm:pt>
    <dgm:pt modelId="{CE8F8E2C-568C-43B4-9B4D-2844B5C670BC}" type="pres">
      <dgm:prSet presAssocID="{FCB3B6F1-8F6D-4642-BE94-2D8E77E4C46C}" presName="sibTrans" presStyleCnt="0"/>
      <dgm:spPr/>
    </dgm:pt>
    <dgm:pt modelId="{E22E6B44-A92F-4326-BB58-A16841FB824B}" type="pres">
      <dgm:prSet presAssocID="{2FA012B8-76B8-416B-8AB0-409DCA1A757D}" presName="parenttextcomposite" presStyleCnt="0"/>
      <dgm:spPr/>
    </dgm:pt>
    <dgm:pt modelId="{FEE994EA-B907-4DC1-B183-B1FD86FEE7B4}" type="pres">
      <dgm:prSet presAssocID="{2FA012B8-76B8-416B-8AB0-409DCA1A757D}" presName="parenttext" presStyleLbl="revTx" presStyleIdx="1" presStyleCnt="3">
        <dgm:presLayoutVars>
          <dgm:chMax/>
          <dgm:chPref val="2"/>
          <dgm:bulletEnabled val="1"/>
        </dgm:presLayoutVars>
      </dgm:prSet>
      <dgm:spPr/>
    </dgm:pt>
    <dgm:pt modelId="{8BDD31C7-2DC6-4BAA-8A14-C72DCECC838E}" type="pres">
      <dgm:prSet presAssocID="{2FA012B8-76B8-416B-8AB0-409DCA1A757D}" presName="composite" presStyleCnt="0"/>
      <dgm:spPr/>
    </dgm:pt>
    <dgm:pt modelId="{7BBB7641-2134-463D-948A-360D3AA7181F}" type="pres">
      <dgm:prSet presAssocID="{2FA012B8-76B8-416B-8AB0-409DCA1A757D}" presName="chevron1" presStyleLbl="alignNode1" presStyleIdx="7" presStyleCnt="21"/>
      <dgm:spPr>
        <a:solidFill>
          <a:srgbClr val="00B050"/>
        </a:solidFill>
      </dgm:spPr>
    </dgm:pt>
    <dgm:pt modelId="{EB52C23C-ADD4-4256-A2F4-895AE4B3239A}" type="pres">
      <dgm:prSet presAssocID="{2FA012B8-76B8-416B-8AB0-409DCA1A757D}" presName="chevron2" presStyleLbl="alignNode1" presStyleIdx="8" presStyleCnt="21"/>
      <dgm:spPr>
        <a:solidFill>
          <a:srgbClr val="00B050"/>
        </a:solidFill>
      </dgm:spPr>
    </dgm:pt>
    <dgm:pt modelId="{C4FF643C-CF5C-4891-AE94-7BDE5CC243C8}" type="pres">
      <dgm:prSet presAssocID="{2FA012B8-76B8-416B-8AB0-409DCA1A757D}" presName="chevron3" presStyleLbl="alignNode1" presStyleIdx="9" presStyleCnt="21"/>
      <dgm:spPr>
        <a:solidFill>
          <a:srgbClr val="00B050"/>
        </a:solidFill>
      </dgm:spPr>
    </dgm:pt>
    <dgm:pt modelId="{CF0FA560-7F70-4E71-83F5-C45926EBCE54}" type="pres">
      <dgm:prSet presAssocID="{2FA012B8-76B8-416B-8AB0-409DCA1A757D}" presName="chevron4" presStyleLbl="alignNode1" presStyleIdx="10" presStyleCnt="21"/>
      <dgm:spPr>
        <a:solidFill>
          <a:srgbClr val="00B050"/>
        </a:solidFill>
      </dgm:spPr>
    </dgm:pt>
    <dgm:pt modelId="{521B1390-DCA4-4175-88EB-5869250663DA}" type="pres">
      <dgm:prSet presAssocID="{2FA012B8-76B8-416B-8AB0-409DCA1A757D}" presName="chevron5" presStyleLbl="alignNode1" presStyleIdx="11" presStyleCnt="21"/>
      <dgm:spPr>
        <a:solidFill>
          <a:srgbClr val="00B050"/>
        </a:solidFill>
      </dgm:spPr>
    </dgm:pt>
    <dgm:pt modelId="{B4503CBB-3296-4CC0-8401-B3DE8A2E5C1F}" type="pres">
      <dgm:prSet presAssocID="{2FA012B8-76B8-416B-8AB0-409DCA1A757D}" presName="chevron6" presStyleLbl="alignNode1" presStyleIdx="12" presStyleCnt="21"/>
      <dgm:spPr>
        <a:solidFill>
          <a:srgbClr val="00B050"/>
        </a:solidFill>
      </dgm:spPr>
    </dgm:pt>
    <dgm:pt modelId="{32129C1E-64BC-4234-A386-9815159CFB3A}" type="pres">
      <dgm:prSet presAssocID="{2FA012B8-76B8-416B-8AB0-409DCA1A757D}" presName="chevron7" presStyleLbl="alignNode1" presStyleIdx="13" presStyleCnt="21"/>
      <dgm:spPr>
        <a:solidFill>
          <a:srgbClr val="00B050"/>
        </a:solidFill>
      </dgm:spPr>
    </dgm:pt>
    <dgm:pt modelId="{5D6DD609-BD5E-4BA8-8ED1-B0EBA864E206}" type="pres">
      <dgm:prSet presAssocID="{2FA012B8-76B8-416B-8AB0-409DCA1A757D}" presName="childtext" presStyleLbl="solidFgAcc1" presStyleIdx="1" presStyleCnt="3">
        <dgm:presLayoutVars>
          <dgm:chMax/>
          <dgm:chPref val="0"/>
          <dgm:bulletEnabled val="1"/>
        </dgm:presLayoutVars>
      </dgm:prSet>
      <dgm:spPr/>
    </dgm:pt>
    <dgm:pt modelId="{BEFB8DE0-AC9F-4CEC-8609-AE50B6E85A54}" type="pres">
      <dgm:prSet presAssocID="{DF9BE212-4188-439C-93D9-05DC32EE1822}" presName="sibTrans" presStyleCnt="0"/>
      <dgm:spPr/>
    </dgm:pt>
    <dgm:pt modelId="{BCF8DFF2-4548-46CD-8471-F7C708F7451B}" type="pres">
      <dgm:prSet presAssocID="{99EF1D98-225F-4E71-8DB5-802073EEE001}" presName="parenttextcomposite" presStyleCnt="0"/>
      <dgm:spPr/>
    </dgm:pt>
    <dgm:pt modelId="{D50B51F8-ED74-47E8-B7FC-B158F3C4E894}" type="pres">
      <dgm:prSet presAssocID="{99EF1D98-225F-4E71-8DB5-802073EEE001}" presName="parenttext" presStyleLbl="revTx" presStyleIdx="2" presStyleCnt="3">
        <dgm:presLayoutVars>
          <dgm:chMax/>
          <dgm:chPref val="2"/>
          <dgm:bulletEnabled val="1"/>
        </dgm:presLayoutVars>
      </dgm:prSet>
      <dgm:spPr/>
    </dgm:pt>
    <dgm:pt modelId="{64068239-B1DE-4D37-AC85-8104CF1131B0}" type="pres">
      <dgm:prSet presAssocID="{99EF1D98-225F-4E71-8DB5-802073EEE001}" presName="composite" presStyleCnt="0"/>
      <dgm:spPr/>
    </dgm:pt>
    <dgm:pt modelId="{DADAE4B2-588F-4098-98AF-DBB7C7C6B2BC}" type="pres">
      <dgm:prSet presAssocID="{99EF1D98-225F-4E71-8DB5-802073EEE001}" presName="chevron1" presStyleLbl="alignNode1" presStyleIdx="14" presStyleCnt="21"/>
      <dgm:spPr>
        <a:solidFill>
          <a:srgbClr val="00B0F0"/>
        </a:solidFill>
      </dgm:spPr>
    </dgm:pt>
    <dgm:pt modelId="{456E4EEA-FF2C-4415-9CE1-3A445CCADDBF}" type="pres">
      <dgm:prSet presAssocID="{99EF1D98-225F-4E71-8DB5-802073EEE001}" presName="chevron2" presStyleLbl="alignNode1" presStyleIdx="15" presStyleCnt="21"/>
      <dgm:spPr>
        <a:solidFill>
          <a:srgbClr val="00B0F0"/>
        </a:solidFill>
      </dgm:spPr>
    </dgm:pt>
    <dgm:pt modelId="{DCDCA628-3827-4F14-BE3D-2A683ECDB001}" type="pres">
      <dgm:prSet presAssocID="{99EF1D98-225F-4E71-8DB5-802073EEE001}" presName="chevron3" presStyleLbl="alignNode1" presStyleIdx="16" presStyleCnt="21"/>
      <dgm:spPr>
        <a:solidFill>
          <a:srgbClr val="00B0F0"/>
        </a:solidFill>
      </dgm:spPr>
    </dgm:pt>
    <dgm:pt modelId="{819E5354-0459-482A-A3E1-C5FC20D52CA2}" type="pres">
      <dgm:prSet presAssocID="{99EF1D98-225F-4E71-8DB5-802073EEE001}" presName="chevron4" presStyleLbl="alignNode1" presStyleIdx="17" presStyleCnt="21"/>
      <dgm:spPr>
        <a:solidFill>
          <a:srgbClr val="00B0F0"/>
        </a:solidFill>
      </dgm:spPr>
    </dgm:pt>
    <dgm:pt modelId="{A777230D-C7F1-41AE-8CDD-98126EC5CB27}" type="pres">
      <dgm:prSet presAssocID="{99EF1D98-225F-4E71-8DB5-802073EEE001}" presName="chevron5" presStyleLbl="alignNode1" presStyleIdx="18" presStyleCnt="21"/>
      <dgm:spPr>
        <a:solidFill>
          <a:srgbClr val="00B0F0"/>
        </a:solidFill>
      </dgm:spPr>
    </dgm:pt>
    <dgm:pt modelId="{F97DD2B5-F2B7-4D6E-B332-50D7B1CD2136}" type="pres">
      <dgm:prSet presAssocID="{99EF1D98-225F-4E71-8DB5-802073EEE001}" presName="chevron6" presStyleLbl="alignNode1" presStyleIdx="19" presStyleCnt="21"/>
      <dgm:spPr>
        <a:solidFill>
          <a:srgbClr val="00B0F0"/>
        </a:solidFill>
      </dgm:spPr>
    </dgm:pt>
    <dgm:pt modelId="{11279097-A144-4BBE-91A9-6B872619E9F5}" type="pres">
      <dgm:prSet presAssocID="{99EF1D98-225F-4E71-8DB5-802073EEE001}" presName="chevron7" presStyleLbl="alignNode1" presStyleIdx="20" presStyleCnt="21"/>
      <dgm:spPr>
        <a:solidFill>
          <a:srgbClr val="00B0F0"/>
        </a:solidFill>
      </dgm:spPr>
    </dgm:pt>
    <dgm:pt modelId="{5EADC432-B76F-43CB-9933-85201AEEE6B3}" type="pres">
      <dgm:prSet presAssocID="{99EF1D98-225F-4E71-8DB5-802073EEE001}" presName="childtext" presStyleLbl="solidFgAcc1" presStyleIdx="2" presStyleCnt="3">
        <dgm:presLayoutVars>
          <dgm:chMax/>
          <dgm:chPref val="0"/>
          <dgm:bulletEnabled val="1"/>
        </dgm:presLayoutVars>
      </dgm:prSet>
      <dgm:spPr/>
    </dgm:pt>
  </dgm:ptLst>
  <dgm:cxnLst>
    <dgm:cxn modelId="{3B88360E-1384-46C1-9A32-D33A928D5BFF}" type="presOf" srcId="{99EF1D98-225F-4E71-8DB5-802073EEE001}" destId="{D50B51F8-ED74-47E8-B7FC-B158F3C4E894}" srcOrd="0" destOrd="0" presId="urn:microsoft.com/office/officeart/2008/layout/VerticalAccentList"/>
    <dgm:cxn modelId="{22D41924-F47F-427E-9864-FFBCC2820A0F}" srcId="{99EF1D98-225F-4E71-8DB5-802073EEE001}" destId="{F19696A7-2E90-4D0F-A43E-9E8E9CCA9A89}" srcOrd="0" destOrd="0" parTransId="{DB1C5EF7-16BD-4737-97CE-6FE7FC45769F}" sibTransId="{E5EC14F8-0B9B-44DF-BDE5-A613F01775DA}"/>
    <dgm:cxn modelId="{245A0928-D35E-4773-A632-CE6F470CFCB1}" srcId="{2FA012B8-76B8-416B-8AB0-409DCA1A757D}" destId="{A8AA6747-97C1-4B14-869A-48CE13CB0698}" srcOrd="0" destOrd="0" parTransId="{E6FD5405-ADF8-422C-B4CB-7FF43C649DA9}" sibTransId="{F7B7C244-CB1E-4696-9754-D11290726F25}"/>
    <dgm:cxn modelId="{FE06FE28-E0AF-4884-A18D-335D8B743A77}" srcId="{705EB1EA-9025-4D45-AFDC-07EE2AB68554}" destId="{2FA012B8-76B8-416B-8AB0-409DCA1A757D}" srcOrd="1" destOrd="0" parTransId="{E307DA02-83C3-470D-9A94-036A9FDEF3A1}" sibTransId="{DF9BE212-4188-439C-93D9-05DC32EE1822}"/>
    <dgm:cxn modelId="{0A568E3E-8B54-40DF-AA9D-78D4E834DE0F}" type="presOf" srcId="{A8AA6747-97C1-4B14-869A-48CE13CB0698}" destId="{5D6DD609-BD5E-4BA8-8ED1-B0EBA864E206}" srcOrd="0" destOrd="0" presId="urn:microsoft.com/office/officeart/2008/layout/VerticalAccentList"/>
    <dgm:cxn modelId="{B508C54E-1480-4550-AB36-9EEF3B8912EE}" srcId="{705EB1EA-9025-4D45-AFDC-07EE2AB68554}" destId="{99EF1D98-225F-4E71-8DB5-802073EEE001}" srcOrd="2" destOrd="0" parTransId="{B9C1B3B6-A418-4978-9AC8-ECF764A4C7B7}" sibTransId="{E592E120-187D-4C58-9379-53271B551B8E}"/>
    <dgm:cxn modelId="{751D2482-2006-4E44-B8EA-D5DB200AA1DA}" srcId="{48CF5E5B-9F0F-4D0C-A320-C9BCF35653AF}" destId="{522688AE-3379-4929-9A93-EF24F6CF3542}" srcOrd="0" destOrd="0" parTransId="{02900A18-4D3E-4773-8AB7-86A54B64467C}" sibTransId="{C3A3D1D0-4843-4AE4-9AC9-4F1C5541314E}"/>
    <dgm:cxn modelId="{4052649E-0AE4-4303-87DF-1E0FF97AE03F}" srcId="{705EB1EA-9025-4D45-AFDC-07EE2AB68554}" destId="{48CF5E5B-9F0F-4D0C-A320-C9BCF35653AF}" srcOrd="0" destOrd="0" parTransId="{D10A32B0-DFB5-4E91-8706-30CDED00C27A}" sibTransId="{FCB3B6F1-8F6D-4642-BE94-2D8E77E4C46C}"/>
    <dgm:cxn modelId="{667474B7-8A26-4E8A-A88E-39F9E5F43282}" type="presOf" srcId="{522688AE-3379-4929-9A93-EF24F6CF3542}" destId="{099A8EFD-4F75-4723-AC71-634E104C6366}" srcOrd="0" destOrd="0" presId="urn:microsoft.com/office/officeart/2008/layout/VerticalAccentList"/>
    <dgm:cxn modelId="{3AB837BF-2217-4F5C-858E-F12802FF13FA}" type="presOf" srcId="{48CF5E5B-9F0F-4D0C-A320-C9BCF35653AF}" destId="{23657097-1870-4FFF-91AC-E0C0DFB81789}" srcOrd="0" destOrd="0" presId="urn:microsoft.com/office/officeart/2008/layout/VerticalAccentList"/>
    <dgm:cxn modelId="{42CD77C2-FA96-4862-B5A2-8D7FEF0FED4C}" type="presOf" srcId="{705EB1EA-9025-4D45-AFDC-07EE2AB68554}" destId="{AA1200C1-22AE-4A6D-9719-BE6982BA19D7}" srcOrd="0" destOrd="0" presId="urn:microsoft.com/office/officeart/2008/layout/VerticalAccentList"/>
    <dgm:cxn modelId="{65DF72D3-D4BA-47E2-8448-4EE74E181D4D}" type="presOf" srcId="{F19696A7-2E90-4D0F-A43E-9E8E9CCA9A89}" destId="{5EADC432-B76F-43CB-9933-85201AEEE6B3}" srcOrd="0" destOrd="0" presId="urn:microsoft.com/office/officeart/2008/layout/VerticalAccentList"/>
    <dgm:cxn modelId="{141BA5D6-2B86-4A43-BC58-E6F401E98663}" type="presOf" srcId="{2FA012B8-76B8-416B-8AB0-409DCA1A757D}" destId="{FEE994EA-B907-4DC1-B183-B1FD86FEE7B4}" srcOrd="0" destOrd="0" presId="urn:microsoft.com/office/officeart/2008/layout/VerticalAccentList"/>
    <dgm:cxn modelId="{B7A0BCE7-3C9F-4090-9A35-F4BB67D8B65E}" type="presParOf" srcId="{AA1200C1-22AE-4A6D-9719-BE6982BA19D7}" destId="{E5EAFC5E-0F60-47EA-A18B-413507289A0E}" srcOrd="0" destOrd="0" presId="urn:microsoft.com/office/officeart/2008/layout/VerticalAccentList"/>
    <dgm:cxn modelId="{3B57A009-F77C-409B-8E6B-9260D166029B}" type="presParOf" srcId="{E5EAFC5E-0F60-47EA-A18B-413507289A0E}" destId="{23657097-1870-4FFF-91AC-E0C0DFB81789}" srcOrd="0" destOrd="0" presId="urn:microsoft.com/office/officeart/2008/layout/VerticalAccentList"/>
    <dgm:cxn modelId="{0ED57FDE-B935-4729-B599-9F2390852C07}" type="presParOf" srcId="{AA1200C1-22AE-4A6D-9719-BE6982BA19D7}" destId="{B889E78A-4089-4A62-818A-01F251550EC2}" srcOrd="1" destOrd="0" presId="urn:microsoft.com/office/officeart/2008/layout/VerticalAccentList"/>
    <dgm:cxn modelId="{28F1C829-B0FB-4591-B2CF-633A055F3CE0}" type="presParOf" srcId="{B889E78A-4089-4A62-818A-01F251550EC2}" destId="{95B96397-8DF1-4996-9A7C-6F37E04746C3}" srcOrd="0" destOrd="0" presId="urn:microsoft.com/office/officeart/2008/layout/VerticalAccentList"/>
    <dgm:cxn modelId="{71B536CC-DF5A-4773-A446-179715222DE9}" type="presParOf" srcId="{B889E78A-4089-4A62-818A-01F251550EC2}" destId="{BBE37B69-44E4-431D-87FE-62A830116161}" srcOrd="1" destOrd="0" presId="urn:microsoft.com/office/officeart/2008/layout/VerticalAccentList"/>
    <dgm:cxn modelId="{10B22F98-B54C-4657-9123-3134C4CE8CEB}" type="presParOf" srcId="{B889E78A-4089-4A62-818A-01F251550EC2}" destId="{94E9546B-5E0A-45FC-A74B-3ED68DF1B618}" srcOrd="2" destOrd="0" presId="urn:microsoft.com/office/officeart/2008/layout/VerticalAccentList"/>
    <dgm:cxn modelId="{F01B39C6-6F10-4C12-9DC4-ED34F5E430EF}" type="presParOf" srcId="{B889E78A-4089-4A62-818A-01F251550EC2}" destId="{0BA5E4A7-FF7C-45A7-8DA4-0FC8E8527B8F}" srcOrd="3" destOrd="0" presId="urn:microsoft.com/office/officeart/2008/layout/VerticalAccentList"/>
    <dgm:cxn modelId="{0E915270-C69E-4CA9-A4CC-1D01115F01F6}" type="presParOf" srcId="{B889E78A-4089-4A62-818A-01F251550EC2}" destId="{D9DB3135-160B-45FB-926C-9618B39332DC}" srcOrd="4" destOrd="0" presId="urn:microsoft.com/office/officeart/2008/layout/VerticalAccentList"/>
    <dgm:cxn modelId="{3066B4A6-E57A-43FE-8753-A1ED0BDF341A}" type="presParOf" srcId="{B889E78A-4089-4A62-818A-01F251550EC2}" destId="{92CB0CC8-BF28-420F-BB3D-5ABF294AEB01}" srcOrd="5" destOrd="0" presId="urn:microsoft.com/office/officeart/2008/layout/VerticalAccentList"/>
    <dgm:cxn modelId="{EA4429D9-4C0B-4515-9ECC-A47BEF4F39F0}" type="presParOf" srcId="{B889E78A-4089-4A62-818A-01F251550EC2}" destId="{AE814A22-BDF5-4FB5-8F53-FF172AC9B707}" srcOrd="6" destOrd="0" presId="urn:microsoft.com/office/officeart/2008/layout/VerticalAccentList"/>
    <dgm:cxn modelId="{C9B32D8E-4A3C-4988-8E4B-3C56EDB10B75}" type="presParOf" srcId="{B889E78A-4089-4A62-818A-01F251550EC2}" destId="{099A8EFD-4F75-4723-AC71-634E104C6366}" srcOrd="7" destOrd="0" presId="urn:microsoft.com/office/officeart/2008/layout/VerticalAccentList"/>
    <dgm:cxn modelId="{AA4DCD33-E54E-4175-9F96-4743227209DE}" type="presParOf" srcId="{AA1200C1-22AE-4A6D-9719-BE6982BA19D7}" destId="{CE8F8E2C-568C-43B4-9B4D-2844B5C670BC}" srcOrd="2" destOrd="0" presId="urn:microsoft.com/office/officeart/2008/layout/VerticalAccentList"/>
    <dgm:cxn modelId="{2A6C3915-A239-4E43-B025-9E2B2D2E0D71}" type="presParOf" srcId="{AA1200C1-22AE-4A6D-9719-BE6982BA19D7}" destId="{E22E6B44-A92F-4326-BB58-A16841FB824B}" srcOrd="3" destOrd="0" presId="urn:microsoft.com/office/officeart/2008/layout/VerticalAccentList"/>
    <dgm:cxn modelId="{619F2833-1116-4F9C-AC15-0779E77741C8}" type="presParOf" srcId="{E22E6B44-A92F-4326-BB58-A16841FB824B}" destId="{FEE994EA-B907-4DC1-B183-B1FD86FEE7B4}" srcOrd="0" destOrd="0" presId="urn:microsoft.com/office/officeart/2008/layout/VerticalAccentList"/>
    <dgm:cxn modelId="{4C1AC7D3-AFE7-4279-82C2-6F5A8B0F8BA6}" type="presParOf" srcId="{AA1200C1-22AE-4A6D-9719-BE6982BA19D7}" destId="{8BDD31C7-2DC6-4BAA-8A14-C72DCECC838E}" srcOrd="4" destOrd="0" presId="urn:microsoft.com/office/officeart/2008/layout/VerticalAccentList"/>
    <dgm:cxn modelId="{ABBC9AA9-9AE9-4F78-91AA-78F2CC9E03A4}" type="presParOf" srcId="{8BDD31C7-2DC6-4BAA-8A14-C72DCECC838E}" destId="{7BBB7641-2134-463D-948A-360D3AA7181F}" srcOrd="0" destOrd="0" presId="urn:microsoft.com/office/officeart/2008/layout/VerticalAccentList"/>
    <dgm:cxn modelId="{B21EC32A-275D-459C-8513-D9B54575D576}" type="presParOf" srcId="{8BDD31C7-2DC6-4BAA-8A14-C72DCECC838E}" destId="{EB52C23C-ADD4-4256-A2F4-895AE4B3239A}" srcOrd="1" destOrd="0" presId="urn:microsoft.com/office/officeart/2008/layout/VerticalAccentList"/>
    <dgm:cxn modelId="{762BCC99-496A-4525-B669-EED3BB94D638}" type="presParOf" srcId="{8BDD31C7-2DC6-4BAA-8A14-C72DCECC838E}" destId="{C4FF643C-CF5C-4891-AE94-7BDE5CC243C8}" srcOrd="2" destOrd="0" presId="urn:microsoft.com/office/officeart/2008/layout/VerticalAccentList"/>
    <dgm:cxn modelId="{69533B82-95BC-40CA-82AD-9C2F3DF489B7}" type="presParOf" srcId="{8BDD31C7-2DC6-4BAA-8A14-C72DCECC838E}" destId="{CF0FA560-7F70-4E71-83F5-C45926EBCE54}" srcOrd="3" destOrd="0" presId="urn:microsoft.com/office/officeart/2008/layout/VerticalAccentList"/>
    <dgm:cxn modelId="{5756F1B4-0DBA-4B01-9C5B-9019CCF9B35A}" type="presParOf" srcId="{8BDD31C7-2DC6-4BAA-8A14-C72DCECC838E}" destId="{521B1390-DCA4-4175-88EB-5869250663DA}" srcOrd="4" destOrd="0" presId="urn:microsoft.com/office/officeart/2008/layout/VerticalAccentList"/>
    <dgm:cxn modelId="{784E14E3-D1F5-4B2A-BF55-031A66C27F4E}" type="presParOf" srcId="{8BDD31C7-2DC6-4BAA-8A14-C72DCECC838E}" destId="{B4503CBB-3296-4CC0-8401-B3DE8A2E5C1F}" srcOrd="5" destOrd="0" presId="urn:microsoft.com/office/officeart/2008/layout/VerticalAccentList"/>
    <dgm:cxn modelId="{983F3108-B813-4DB3-AC25-A5BA63055480}" type="presParOf" srcId="{8BDD31C7-2DC6-4BAA-8A14-C72DCECC838E}" destId="{32129C1E-64BC-4234-A386-9815159CFB3A}" srcOrd="6" destOrd="0" presId="urn:microsoft.com/office/officeart/2008/layout/VerticalAccentList"/>
    <dgm:cxn modelId="{55FF1857-9CBD-4923-A87F-515A85569CA4}" type="presParOf" srcId="{8BDD31C7-2DC6-4BAA-8A14-C72DCECC838E}" destId="{5D6DD609-BD5E-4BA8-8ED1-B0EBA864E206}" srcOrd="7" destOrd="0" presId="urn:microsoft.com/office/officeart/2008/layout/VerticalAccentList"/>
    <dgm:cxn modelId="{5008D46E-4BF9-4C6A-9B64-A9856C9BBD65}" type="presParOf" srcId="{AA1200C1-22AE-4A6D-9719-BE6982BA19D7}" destId="{BEFB8DE0-AC9F-4CEC-8609-AE50B6E85A54}" srcOrd="5" destOrd="0" presId="urn:microsoft.com/office/officeart/2008/layout/VerticalAccentList"/>
    <dgm:cxn modelId="{42E45F7D-B46E-4687-B47A-77C5AB03540D}" type="presParOf" srcId="{AA1200C1-22AE-4A6D-9719-BE6982BA19D7}" destId="{BCF8DFF2-4548-46CD-8471-F7C708F7451B}" srcOrd="6" destOrd="0" presId="urn:microsoft.com/office/officeart/2008/layout/VerticalAccentList"/>
    <dgm:cxn modelId="{3644D304-B5D3-47AC-8FC6-DA1ABFBF2662}" type="presParOf" srcId="{BCF8DFF2-4548-46CD-8471-F7C708F7451B}" destId="{D50B51F8-ED74-47E8-B7FC-B158F3C4E894}" srcOrd="0" destOrd="0" presId="urn:microsoft.com/office/officeart/2008/layout/VerticalAccentList"/>
    <dgm:cxn modelId="{366FE64B-423A-4DD6-8C54-574E6ED854B3}" type="presParOf" srcId="{AA1200C1-22AE-4A6D-9719-BE6982BA19D7}" destId="{64068239-B1DE-4D37-AC85-8104CF1131B0}" srcOrd="7" destOrd="0" presId="urn:microsoft.com/office/officeart/2008/layout/VerticalAccentList"/>
    <dgm:cxn modelId="{F522F9A6-D37F-4137-A5F1-C23400DE1615}" type="presParOf" srcId="{64068239-B1DE-4D37-AC85-8104CF1131B0}" destId="{DADAE4B2-588F-4098-98AF-DBB7C7C6B2BC}" srcOrd="0" destOrd="0" presId="urn:microsoft.com/office/officeart/2008/layout/VerticalAccentList"/>
    <dgm:cxn modelId="{E6C5B661-A647-48AA-9668-76E9ABC11543}" type="presParOf" srcId="{64068239-B1DE-4D37-AC85-8104CF1131B0}" destId="{456E4EEA-FF2C-4415-9CE1-3A445CCADDBF}" srcOrd="1" destOrd="0" presId="urn:microsoft.com/office/officeart/2008/layout/VerticalAccentList"/>
    <dgm:cxn modelId="{BC1B3DFD-DA7C-4993-AB4D-DAD77D46217F}" type="presParOf" srcId="{64068239-B1DE-4D37-AC85-8104CF1131B0}" destId="{DCDCA628-3827-4F14-BE3D-2A683ECDB001}" srcOrd="2" destOrd="0" presId="urn:microsoft.com/office/officeart/2008/layout/VerticalAccentList"/>
    <dgm:cxn modelId="{564228DF-52B8-4A75-8650-FB08F2E5B776}" type="presParOf" srcId="{64068239-B1DE-4D37-AC85-8104CF1131B0}" destId="{819E5354-0459-482A-A3E1-C5FC20D52CA2}" srcOrd="3" destOrd="0" presId="urn:microsoft.com/office/officeart/2008/layout/VerticalAccentList"/>
    <dgm:cxn modelId="{9E98E77E-FD6F-4085-B305-607EB5D42A42}" type="presParOf" srcId="{64068239-B1DE-4D37-AC85-8104CF1131B0}" destId="{A777230D-C7F1-41AE-8CDD-98126EC5CB27}" srcOrd="4" destOrd="0" presId="urn:microsoft.com/office/officeart/2008/layout/VerticalAccentList"/>
    <dgm:cxn modelId="{232BD259-9494-454A-B780-B5BD85818BD6}" type="presParOf" srcId="{64068239-B1DE-4D37-AC85-8104CF1131B0}" destId="{F97DD2B5-F2B7-4D6E-B332-50D7B1CD2136}" srcOrd="5" destOrd="0" presId="urn:microsoft.com/office/officeart/2008/layout/VerticalAccentList"/>
    <dgm:cxn modelId="{6C100288-0A6C-45A5-B767-C239925B8FC9}" type="presParOf" srcId="{64068239-B1DE-4D37-AC85-8104CF1131B0}" destId="{11279097-A144-4BBE-91A9-6B872619E9F5}" srcOrd="6" destOrd="0" presId="urn:microsoft.com/office/officeart/2008/layout/VerticalAccentList"/>
    <dgm:cxn modelId="{33F69650-4A06-4815-B4B4-F929078B3D18}" type="presParOf" srcId="{64068239-B1DE-4D37-AC85-8104CF1131B0}" destId="{5EADC432-B76F-43CB-9933-85201AEEE6B3}"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48277F-BEBA-4709-944C-1B78C91EF10B}" type="doc">
      <dgm:prSet loTypeId="urn:microsoft.com/office/officeart/2005/8/layout/process1" loCatId="process" qsTypeId="urn:microsoft.com/office/officeart/2005/8/quickstyle/simple1" qsCatId="simple" csTypeId="urn:microsoft.com/office/officeart/2005/8/colors/accent1_2" csCatId="accent1" phldr="1"/>
      <dgm:spPr/>
    </dgm:pt>
    <dgm:pt modelId="{75B1C3E9-DDE5-4C90-82AF-4C1F3E22CCBB}">
      <dgm:prSet phldrT="[Text]"/>
      <dgm:spPr/>
      <dgm:t>
        <a:bodyPr/>
        <a:lstStyle/>
        <a:p>
          <a:r>
            <a:rPr lang="en-US"/>
            <a:t>Test Examiner</a:t>
          </a:r>
        </a:p>
      </dgm:t>
    </dgm:pt>
    <dgm:pt modelId="{E7F2D7FB-E00F-4458-B37C-28129CA19F50}" type="parTrans" cxnId="{BEC3FD46-BB9D-4FBB-91E8-CC7A1C0D1E22}">
      <dgm:prSet/>
      <dgm:spPr/>
      <dgm:t>
        <a:bodyPr/>
        <a:lstStyle/>
        <a:p>
          <a:endParaRPr lang="en-US"/>
        </a:p>
      </dgm:t>
    </dgm:pt>
    <dgm:pt modelId="{C6151CEB-A997-4837-9722-DA2A57924123}" type="sibTrans" cxnId="{BEC3FD46-BB9D-4FBB-91E8-CC7A1C0D1E22}">
      <dgm:prSet/>
      <dgm:spPr/>
      <dgm:t>
        <a:bodyPr/>
        <a:lstStyle/>
        <a:p>
          <a:endParaRPr lang="en-US"/>
        </a:p>
      </dgm:t>
    </dgm:pt>
    <dgm:pt modelId="{7C3F708F-AC42-467E-B7A2-40C28049C762}">
      <dgm:prSet phldrT="[Text]"/>
      <dgm:spPr/>
      <dgm:t>
        <a:bodyPr/>
        <a:lstStyle/>
        <a:p>
          <a:r>
            <a:rPr lang="en-US">
              <a:latin typeface="Arial" panose="020B0604020202020204" pitchFamily="34" charset="0"/>
              <a:cs typeface="Arial" panose="020B0604020202020204" pitchFamily="34" charset="0"/>
            </a:rPr>
            <a:t>System Test Coordinator</a:t>
          </a:r>
        </a:p>
      </dgm:t>
    </dgm:pt>
    <dgm:pt modelId="{D2C449AC-07AF-421E-B0B0-412E8F7DA9E8}" type="parTrans" cxnId="{2FC3E286-8C29-4392-BCDB-3633131D7951}">
      <dgm:prSet/>
      <dgm:spPr/>
      <dgm:t>
        <a:bodyPr/>
        <a:lstStyle/>
        <a:p>
          <a:endParaRPr lang="en-US"/>
        </a:p>
      </dgm:t>
    </dgm:pt>
    <dgm:pt modelId="{52582D0D-299E-4FCF-B6E3-BF1E362116E8}" type="sibTrans" cxnId="{2FC3E286-8C29-4392-BCDB-3633131D7951}">
      <dgm:prSet/>
      <dgm:spPr/>
      <dgm:t>
        <a:bodyPr/>
        <a:lstStyle/>
        <a:p>
          <a:endParaRPr lang="en-US"/>
        </a:p>
      </dgm:t>
    </dgm:pt>
    <dgm:pt modelId="{0A57FB3F-9DE8-4F18-9DE4-92AD03F3E105}">
      <dgm:prSet phldrT="[Text]"/>
      <dgm:spPr/>
      <dgm:t>
        <a:bodyPr/>
        <a:lstStyle/>
        <a:p>
          <a:r>
            <a:rPr lang="en-US">
              <a:latin typeface="Arial" panose="020B0604020202020204" pitchFamily="34" charset="0"/>
              <a:cs typeface="Arial" panose="020B0604020202020204" pitchFamily="34" charset="0"/>
            </a:rPr>
            <a:t>GaDOE</a:t>
          </a:r>
        </a:p>
      </dgm:t>
    </dgm:pt>
    <dgm:pt modelId="{518CCBF8-EB7C-48B9-A457-94B7BAB6F633}" type="parTrans" cxnId="{85A110CA-9FDF-44C2-9AB6-242D7C27099A}">
      <dgm:prSet/>
      <dgm:spPr/>
      <dgm:t>
        <a:bodyPr/>
        <a:lstStyle/>
        <a:p>
          <a:endParaRPr lang="en-US"/>
        </a:p>
      </dgm:t>
    </dgm:pt>
    <dgm:pt modelId="{6739B8EA-47CE-48FC-BFDD-B75074746B2C}" type="sibTrans" cxnId="{85A110CA-9FDF-44C2-9AB6-242D7C27099A}">
      <dgm:prSet/>
      <dgm:spPr/>
      <dgm:t>
        <a:bodyPr/>
        <a:lstStyle/>
        <a:p>
          <a:endParaRPr lang="en-US"/>
        </a:p>
      </dgm:t>
    </dgm:pt>
    <dgm:pt modelId="{B59793DB-5963-4917-9301-615716152F4E}">
      <dgm:prSet/>
      <dgm:spPr/>
      <dgm:t>
        <a:bodyPr/>
        <a:lstStyle/>
        <a:p>
          <a:r>
            <a:rPr lang="en-US">
              <a:latin typeface="Arial" panose="020B0604020202020204" pitchFamily="34" charset="0"/>
              <a:cs typeface="Arial" panose="020B0604020202020204" pitchFamily="34" charset="0"/>
            </a:rPr>
            <a:t>School Test Coordinator</a:t>
          </a:r>
        </a:p>
      </dgm:t>
    </dgm:pt>
    <dgm:pt modelId="{F68E5E11-2DBC-4303-8C54-B862474C15C3}" type="parTrans" cxnId="{A25313E0-0736-40C8-9F87-A5FA2EB42C78}">
      <dgm:prSet/>
      <dgm:spPr/>
      <dgm:t>
        <a:bodyPr/>
        <a:lstStyle/>
        <a:p>
          <a:endParaRPr lang="en-US"/>
        </a:p>
      </dgm:t>
    </dgm:pt>
    <dgm:pt modelId="{9A8224DF-FCED-4FA4-8D71-F833CD26742B}" type="sibTrans" cxnId="{A25313E0-0736-40C8-9F87-A5FA2EB42C78}">
      <dgm:prSet/>
      <dgm:spPr/>
      <dgm:t>
        <a:bodyPr/>
        <a:lstStyle/>
        <a:p>
          <a:endParaRPr lang="en-US"/>
        </a:p>
      </dgm:t>
    </dgm:pt>
    <dgm:pt modelId="{9CBBC471-395A-402D-94AF-EEC831B67361}" type="pres">
      <dgm:prSet presAssocID="{CF48277F-BEBA-4709-944C-1B78C91EF10B}" presName="Name0" presStyleCnt="0">
        <dgm:presLayoutVars>
          <dgm:dir/>
          <dgm:resizeHandles val="exact"/>
        </dgm:presLayoutVars>
      </dgm:prSet>
      <dgm:spPr/>
    </dgm:pt>
    <dgm:pt modelId="{697DB73F-8628-4ACA-8037-BB02C579A407}" type="pres">
      <dgm:prSet presAssocID="{75B1C3E9-DDE5-4C90-82AF-4C1F3E22CCBB}" presName="node" presStyleLbl="node1" presStyleIdx="0" presStyleCnt="4">
        <dgm:presLayoutVars>
          <dgm:bulletEnabled val="1"/>
        </dgm:presLayoutVars>
      </dgm:prSet>
      <dgm:spPr/>
    </dgm:pt>
    <dgm:pt modelId="{65DCBC7A-60D7-440F-907F-7887FB8FC03A}" type="pres">
      <dgm:prSet presAssocID="{C6151CEB-A997-4837-9722-DA2A57924123}" presName="sibTrans" presStyleLbl="sibTrans2D1" presStyleIdx="0" presStyleCnt="3"/>
      <dgm:spPr/>
    </dgm:pt>
    <dgm:pt modelId="{DC5CBCE1-BD61-4DFD-AB5D-2C1570AE9C2A}" type="pres">
      <dgm:prSet presAssocID="{C6151CEB-A997-4837-9722-DA2A57924123}" presName="connectorText" presStyleLbl="sibTrans2D1" presStyleIdx="0" presStyleCnt="3"/>
      <dgm:spPr/>
    </dgm:pt>
    <dgm:pt modelId="{10C63355-ED69-40D7-A5B2-819201A3549E}" type="pres">
      <dgm:prSet presAssocID="{B59793DB-5963-4917-9301-615716152F4E}" presName="node" presStyleLbl="node1" presStyleIdx="1" presStyleCnt="4">
        <dgm:presLayoutVars>
          <dgm:bulletEnabled val="1"/>
        </dgm:presLayoutVars>
      </dgm:prSet>
      <dgm:spPr/>
    </dgm:pt>
    <dgm:pt modelId="{1FC210AA-62C6-4A05-905F-AC28EA844D6C}" type="pres">
      <dgm:prSet presAssocID="{9A8224DF-FCED-4FA4-8D71-F833CD26742B}" presName="sibTrans" presStyleLbl="sibTrans2D1" presStyleIdx="1" presStyleCnt="3"/>
      <dgm:spPr/>
    </dgm:pt>
    <dgm:pt modelId="{B3BCBCAD-B7B4-4410-8C5F-2079A5D6F313}" type="pres">
      <dgm:prSet presAssocID="{9A8224DF-FCED-4FA4-8D71-F833CD26742B}" presName="connectorText" presStyleLbl="sibTrans2D1" presStyleIdx="1" presStyleCnt="3"/>
      <dgm:spPr/>
    </dgm:pt>
    <dgm:pt modelId="{B065CAC4-9627-4319-8571-9787A20C5F2B}" type="pres">
      <dgm:prSet presAssocID="{7C3F708F-AC42-467E-B7A2-40C28049C762}" presName="node" presStyleLbl="node1" presStyleIdx="2" presStyleCnt="4">
        <dgm:presLayoutVars>
          <dgm:bulletEnabled val="1"/>
        </dgm:presLayoutVars>
      </dgm:prSet>
      <dgm:spPr/>
    </dgm:pt>
    <dgm:pt modelId="{C3BA8F14-A9A5-4A39-B5E8-85D9DDD55CAC}" type="pres">
      <dgm:prSet presAssocID="{52582D0D-299E-4FCF-B6E3-BF1E362116E8}" presName="sibTrans" presStyleLbl="sibTrans2D1" presStyleIdx="2" presStyleCnt="3"/>
      <dgm:spPr/>
    </dgm:pt>
    <dgm:pt modelId="{68F47DE2-7C94-495F-8F64-56DBAFE44CAE}" type="pres">
      <dgm:prSet presAssocID="{52582D0D-299E-4FCF-B6E3-BF1E362116E8}" presName="connectorText" presStyleLbl="sibTrans2D1" presStyleIdx="2" presStyleCnt="3"/>
      <dgm:spPr/>
    </dgm:pt>
    <dgm:pt modelId="{C8930CF7-CE6D-4BEA-894C-DA25438A1881}" type="pres">
      <dgm:prSet presAssocID="{0A57FB3F-9DE8-4F18-9DE4-92AD03F3E105}" presName="node" presStyleLbl="node1" presStyleIdx="3" presStyleCnt="4">
        <dgm:presLayoutVars>
          <dgm:bulletEnabled val="1"/>
        </dgm:presLayoutVars>
      </dgm:prSet>
      <dgm:spPr/>
    </dgm:pt>
  </dgm:ptLst>
  <dgm:cxnLst>
    <dgm:cxn modelId="{8C196B0B-0146-4DA8-A679-BB8A3EF15E11}" type="presOf" srcId="{CF48277F-BEBA-4709-944C-1B78C91EF10B}" destId="{9CBBC471-395A-402D-94AF-EEC831B67361}" srcOrd="0" destOrd="0" presId="urn:microsoft.com/office/officeart/2005/8/layout/process1"/>
    <dgm:cxn modelId="{F7247E0C-8231-4876-89DC-19BE24F842D3}" type="presOf" srcId="{9A8224DF-FCED-4FA4-8D71-F833CD26742B}" destId="{1FC210AA-62C6-4A05-905F-AC28EA844D6C}" srcOrd="0" destOrd="0" presId="urn:microsoft.com/office/officeart/2005/8/layout/process1"/>
    <dgm:cxn modelId="{A7DC460E-FA79-4268-8C13-3FCA107B6DA8}" type="presOf" srcId="{C6151CEB-A997-4837-9722-DA2A57924123}" destId="{DC5CBCE1-BD61-4DFD-AB5D-2C1570AE9C2A}" srcOrd="1" destOrd="0" presId="urn:microsoft.com/office/officeart/2005/8/layout/process1"/>
    <dgm:cxn modelId="{5FEF422F-9102-434F-B437-CAA44D525A5C}" type="presOf" srcId="{9A8224DF-FCED-4FA4-8D71-F833CD26742B}" destId="{B3BCBCAD-B7B4-4410-8C5F-2079A5D6F313}" srcOrd="1" destOrd="0" presId="urn:microsoft.com/office/officeart/2005/8/layout/process1"/>
    <dgm:cxn modelId="{DB6A0541-EBD6-4BE4-9785-E814B2A7C45B}" type="presOf" srcId="{0A57FB3F-9DE8-4F18-9DE4-92AD03F3E105}" destId="{C8930CF7-CE6D-4BEA-894C-DA25438A1881}" srcOrd="0" destOrd="0" presId="urn:microsoft.com/office/officeart/2005/8/layout/process1"/>
    <dgm:cxn modelId="{BEC3FD46-BB9D-4FBB-91E8-CC7A1C0D1E22}" srcId="{CF48277F-BEBA-4709-944C-1B78C91EF10B}" destId="{75B1C3E9-DDE5-4C90-82AF-4C1F3E22CCBB}" srcOrd="0" destOrd="0" parTransId="{E7F2D7FB-E00F-4458-B37C-28129CA19F50}" sibTransId="{C6151CEB-A997-4837-9722-DA2A57924123}"/>
    <dgm:cxn modelId="{7DDA944D-240F-4F57-8354-893A726A139C}" type="presOf" srcId="{B59793DB-5963-4917-9301-615716152F4E}" destId="{10C63355-ED69-40D7-A5B2-819201A3549E}" srcOrd="0" destOrd="0" presId="urn:microsoft.com/office/officeart/2005/8/layout/process1"/>
    <dgm:cxn modelId="{2FC3E286-8C29-4392-BCDB-3633131D7951}" srcId="{CF48277F-BEBA-4709-944C-1B78C91EF10B}" destId="{7C3F708F-AC42-467E-B7A2-40C28049C762}" srcOrd="2" destOrd="0" parTransId="{D2C449AC-07AF-421E-B0B0-412E8F7DA9E8}" sibTransId="{52582D0D-299E-4FCF-B6E3-BF1E362116E8}"/>
    <dgm:cxn modelId="{605E94A5-1FA4-4B29-A6BF-F3A97C7B9A3A}" type="presOf" srcId="{75B1C3E9-DDE5-4C90-82AF-4C1F3E22CCBB}" destId="{697DB73F-8628-4ACA-8037-BB02C579A407}" srcOrd="0" destOrd="0" presId="urn:microsoft.com/office/officeart/2005/8/layout/process1"/>
    <dgm:cxn modelId="{D20A53AB-ECA6-40FC-A9A1-3B5F769CFED7}" type="presOf" srcId="{C6151CEB-A997-4837-9722-DA2A57924123}" destId="{65DCBC7A-60D7-440F-907F-7887FB8FC03A}" srcOrd="0" destOrd="0" presId="urn:microsoft.com/office/officeart/2005/8/layout/process1"/>
    <dgm:cxn modelId="{85A110CA-9FDF-44C2-9AB6-242D7C27099A}" srcId="{CF48277F-BEBA-4709-944C-1B78C91EF10B}" destId="{0A57FB3F-9DE8-4F18-9DE4-92AD03F3E105}" srcOrd="3" destOrd="0" parTransId="{518CCBF8-EB7C-48B9-A457-94B7BAB6F633}" sibTransId="{6739B8EA-47CE-48FC-BFDD-B75074746B2C}"/>
    <dgm:cxn modelId="{CBC355DB-9E8C-4684-B202-1E1DE65ACEAC}" type="presOf" srcId="{7C3F708F-AC42-467E-B7A2-40C28049C762}" destId="{B065CAC4-9627-4319-8571-9787A20C5F2B}" srcOrd="0" destOrd="0" presId="urn:microsoft.com/office/officeart/2005/8/layout/process1"/>
    <dgm:cxn modelId="{A25313E0-0736-40C8-9F87-A5FA2EB42C78}" srcId="{CF48277F-BEBA-4709-944C-1B78C91EF10B}" destId="{B59793DB-5963-4917-9301-615716152F4E}" srcOrd="1" destOrd="0" parTransId="{F68E5E11-2DBC-4303-8C54-B862474C15C3}" sibTransId="{9A8224DF-FCED-4FA4-8D71-F833CD26742B}"/>
    <dgm:cxn modelId="{039E9DE6-774F-428D-A00E-2BF7701DBB72}" type="presOf" srcId="{52582D0D-299E-4FCF-B6E3-BF1E362116E8}" destId="{C3BA8F14-A9A5-4A39-B5E8-85D9DDD55CAC}" srcOrd="0" destOrd="0" presId="urn:microsoft.com/office/officeart/2005/8/layout/process1"/>
    <dgm:cxn modelId="{0492E7FC-A2BA-4FEB-B7DA-6F381A517FEB}" type="presOf" srcId="{52582D0D-299E-4FCF-B6E3-BF1E362116E8}" destId="{68F47DE2-7C94-495F-8F64-56DBAFE44CAE}" srcOrd="1" destOrd="0" presId="urn:microsoft.com/office/officeart/2005/8/layout/process1"/>
    <dgm:cxn modelId="{5882D0DC-AE81-40FF-ACF9-1CFA2FDD180B}" type="presParOf" srcId="{9CBBC471-395A-402D-94AF-EEC831B67361}" destId="{697DB73F-8628-4ACA-8037-BB02C579A407}" srcOrd="0" destOrd="0" presId="urn:microsoft.com/office/officeart/2005/8/layout/process1"/>
    <dgm:cxn modelId="{731002EF-466B-4A89-A2FC-8D937387D060}" type="presParOf" srcId="{9CBBC471-395A-402D-94AF-EEC831B67361}" destId="{65DCBC7A-60D7-440F-907F-7887FB8FC03A}" srcOrd="1" destOrd="0" presId="urn:microsoft.com/office/officeart/2005/8/layout/process1"/>
    <dgm:cxn modelId="{603DCD27-4B93-4A89-B498-854297659BE6}" type="presParOf" srcId="{65DCBC7A-60D7-440F-907F-7887FB8FC03A}" destId="{DC5CBCE1-BD61-4DFD-AB5D-2C1570AE9C2A}" srcOrd="0" destOrd="0" presId="urn:microsoft.com/office/officeart/2005/8/layout/process1"/>
    <dgm:cxn modelId="{C8E69736-96AC-457D-9C93-892335E6793D}" type="presParOf" srcId="{9CBBC471-395A-402D-94AF-EEC831B67361}" destId="{10C63355-ED69-40D7-A5B2-819201A3549E}" srcOrd="2" destOrd="0" presId="urn:microsoft.com/office/officeart/2005/8/layout/process1"/>
    <dgm:cxn modelId="{A05C0CAE-01DF-4211-9CC9-5F7438C97718}" type="presParOf" srcId="{9CBBC471-395A-402D-94AF-EEC831B67361}" destId="{1FC210AA-62C6-4A05-905F-AC28EA844D6C}" srcOrd="3" destOrd="0" presId="urn:microsoft.com/office/officeart/2005/8/layout/process1"/>
    <dgm:cxn modelId="{EF6FCB04-1A30-44B4-AE92-F8CBB8219277}" type="presParOf" srcId="{1FC210AA-62C6-4A05-905F-AC28EA844D6C}" destId="{B3BCBCAD-B7B4-4410-8C5F-2079A5D6F313}" srcOrd="0" destOrd="0" presId="urn:microsoft.com/office/officeart/2005/8/layout/process1"/>
    <dgm:cxn modelId="{19530177-D4C9-4BA9-9858-31B390D64C04}" type="presParOf" srcId="{9CBBC471-395A-402D-94AF-EEC831B67361}" destId="{B065CAC4-9627-4319-8571-9787A20C5F2B}" srcOrd="4" destOrd="0" presId="urn:microsoft.com/office/officeart/2005/8/layout/process1"/>
    <dgm:cxn modelId="{41370FFA-B232-41F7-AD25-120538176999}" type="presParOf" srcId="{9CBBC471-395A-402D-94AF-EEC831B67361}" destId="{C3BA8F14-A9A5-4A39-B5E8-85D9DDD55CAC}" srcOrd="5" destOrd="0" presId="urn:microsoft.com/office/officeart/2005/8/layout/process1"/>
    <dgm:cxn modelId="{EDA0CC13-E7D3-4A10-94ED-EF128D30E8B8}" type="presParOf" srcId="{C3BA8F14-A9A5-4A39-B5E8-85D9DDD55CAC}" destId="{68F47DE2-7C94-495F-8F64-56DBAFE44CAE}" srcOrd="0" destOrd="0" presId="urn:microsoft.com/office/officeart/2005/8/layout/process1"/>
    <dgm:cxn modelId="{FCD6AA01-C9A6-429B-A1D2-9EB0804E538A}" type="presParOf" srcId="{9CBBC471-395A-402D-94AF-EEC831B67361}" destId="{C8930CF7-CE6D-4BEA-894C-DA25438A188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BE0E08-5322-4F31-9F07-386FAA214B6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91205C-0796-44C7-AF7E-71C9ECBE0D63}">
      <dgm:prSet phldrT="[Text]"/>
      <dgm:spPr/>
      <dgm:t>
        <a:bodyPr/>
        <a:lstStyle/>
        <a:p>
          <a:r>
            <a:rPr lang="en-US">
              <a:latin typeface="Arial" panose="020B0604020202020204" pitchFamily="34" charset="0"/>
              <a:cs typeface="Arial" panose="020B0604020202020204" pitchFamily="34" charset="0"/>
            </a:rPr>
            <a:t>Common Types</a:t>
          </a:r>
        </a:p>
      </dgm:t>
    </dgm:pt>
    <dgm:pt modelId="{C583D889-4F26-4645-B78E-BF55488E6579}" type="parTrans" cxnId="{C70CB001-CF42-4F88-B932-30785E466B4B}">
      <dgm:prSet/>
      <dgm:spPr/>
      <dgm:t>
        <a:bodyPr/>
        <a:lstStyle/>
        <a:p>
          <a:endParaRPr lang="en-US">
            <a:latin typeface="Arial" panose="020B0604020202020204" pitchFamily="34" charset="0"/>
            <a:cs typeface="Arial" panose="020B0604020202020204" pitchFamily="34" charset="0"/>
          </a:endParaRPr>
        </a:p>
      </dgm:t>
    </dgm:pt>
    <dgm:pt modelId="{F69AD536-9CF2-44A5-B089-DFBC37CD6AB5}" type="sibTrans" cxnId="{C70CB001-CF42-4F88-B932-30785E466B4B}">
      <dgm:prSet/>
      <dgm:spPr/>
      <dgm:t>
        <a:bodyPr/>
        <a:lstStyle/>
        <a:p>
          <a:endParaRPr lang="en-US">
            <a:latin typeface="Arial" panose="020B0604020202020204" pitchFamily="34" charset="0"/>
            <a:cs typeface="Arial" panose="020B0604020202020204" pitchFamily="34" charset="0"/>
          </a:endParaRPr>
        </a:p>
      </dgm:t>
    </dgm:pt>
    <dgm:pt modelId="{425CD425-83DE-483C-AE22-04D3BA766CDA}">
      <dgm:prSet phldrT="[Text]"/>
      <dgm:spPr/>
      <dgm:t>
        <a:bodyPr/>
        <a:lstStyle/>
        <a:p>
          <a:r>
            <a:rPr lang="en-US">
              <a:latin typeface="Arial" panose="020B0604020202020204" pitchFamily="34" charset="0"/>
              <a:cs typeface="Arial" panose="020B0604020202020204" pitchFamily="34" charset="0"/>
            </a:rPr>
            <a:t>Reporting Procedures</a:t>
          </a:r>
        </a:p>
      </dgm:t>
    </dgm:pt>
    <dgm:pt modelId="{8DB67943-2AAE-4801-BF89-7528B3F142D4}" type="parTrans" cxnId="{8EEE17C4-65AE-47CD-A26B-6256F2E2309D}">
      <dgm:prSet/>
      <dgm:spPr/>
      <dgm:t>
        <a:bodyPr/>
        <a:lstStyle/>
        <a:p>
          <a:endParaRPr lang="en-US">
            <a:latin typeface="Arial" panose="020B0604020202020204" pitchFamily="34" charset="0"/>
            <a:cs typeface="Arial" panose="020B0604020202020204" pitchFamily="34" charset="0"/>
          </a:endParaRPr>
        </a:p>
      </dgm:t>
    </dgm:pt>
    <dgm:pt modelId="{046169C6-9890-4EC8-A579-8C33F1518BFC}" type="sibTrans" cxnId="{8EEE17C4-65AE-47CD-A26B-6256F2E2309D}">
      <dgm:prSet/>
      <dgm:spPr/>
      <dgm:t>
        <a:bodyPr/>
        <a:lstStyle/>
        <a:p>
          <a:endParaRPr lang="en-US">
            <a:latin typeface="Arial" panose="020B0604020202020204" pitchFamily="34" charset="0"/>
            <a:cs typeface="Arial" panose="020B0604020202020204" pitchFamily="34" charset="0"/>
          </a:endParaRPr>
        </a:p>
      </dgm:t>
    </dgm:pt>
    <dgm:pt modelId="{0CBEB008-F369-40AD-AD0E-DCD0BF90E1A9}">
      <dgm:prSet phldrT="[Text]"/>
      <dgm:spPr/>
      <dgm:t>
        <a:bodyPr/>
        <a:lstStyle/>
        <a:p>
          <a:r>
            <a:rPr lang="en-US">
              <a:latin typeface="Arial" panose="020B0604020202020204" pitchFamily="34" charset="0"/>
              <a:cs typeface="Arial" panose="020B0604020202020204" pitchFamily="34" charset="0"/>
            </a:rPr>
            <a:t>Minimize Risks &amp; Handle</a:t>
          </a:r>
        </a:p>
      </dgm:t>
    </dgm:pt>
    <dgm:pt modelId="{70BB9834-D55B-4641-89FB-787206515740}" type="parTrans" cxnId="{5E01621C-A452-444F-B478-CDC5F860D247}">
      <dgm:prSet/>
      <dgm:spPr/>
      <dgm:t>
        <a:bodyPr/>
        <a:lstStyle/>
        <a:p>
          <a:endParaRPr lang="en-US">
            <a:latin typeface="Arial" panose="020B0604020202020204" pitchFamily="34" charset="0"/>
            <a:cs typeface="Arial" panose="020B0604020202020204" pitchFamily="34" charset="0"/>
          </a:endParaRPr>
        </a:p>
      </dgm:t>
    </dgm:pt>
    <dgm:pt modelId="{3C4520FB-FCAE-4EE0-867F-D8BB1DDFEC7C}" type="sibTrans" cxnId="{5E01621C-A452-444F-B478-CDC5F860D247}">
      <dgm:prSet/>
      <dgm:spPr/>
      <dgm:t>
        <a:bodyPr/>
        <a:lstStyle/>
        <a:p>
          <a:endParaRPr lang="en-US">
            <a:latin typeface="Arial" panose="020B0604020202020204" pitchFamily="34" charset="0"/>
            <a:cs typeface="Arial" panose="020B0604020202020204" pitchFamily="34" charset="0"/>
          </a:endParaRPr>
        </a:p>
      </dgm:t>
    </dgm:pt>
    <dgm:pt modelId="{3553E335-472E-4A54-86FC-4DEA01F5CFB7}" type="pres">
      <dgm:prSet presAssocID="{63BE0E08-5322-4F31-9F07-386FAA214B61}" presName="linear" presStyleCnt="0">
        <dgm:presLayoutVars>
          <dgm:dir/>
          <dgm:animLvl val="lvl"/>
          <dgm:resizeHandles val="exact"/>
        </dgm:presLayoutVars>
      </dgm:prSet>
      <dgm:spPr/>
    </dgm:pt>
    <dgm:pt modelId="{8C39DEB7-0875-413A-962B-D90BFAC57707}" type="pres">
      <dgm:prSet presAssocID="{C791205C-0796-44C7-AF7E-71C9ECBE0D63}" presName="parentLin" presStyleCnt="0"/>
      <dgm:spPr/>
    </dgm:pt>
    <dgm:pt modelId="{4B435703-4C66-483E-A2E7-13B70C84F876}" type="pres">
      <dgm:prSet presAssocID="{C791205C-0796-44C7-AF7E-71C9ECBE0D63}" presName="parentLeftMargin" presStyleLbl="node1" presStyleIdx="0" presStyleCnt="3"/>
      <dgm:spPr/>
    </dgm:pt>
    <dgm:pt modelId="{9CF9F84E-BC0D-4203-A8D4-26D4596186CE}" type="pres">
      <dgm:prSet presAssocID="{C791205C-0796-44C7-AF7E-71C9ECBE0D63}" presName="parentText" presStyleLbl="node1" presStyleIdx="0" presStyleCnt="3">
        <dgm:presLayoutVars>
          <dgm:chMax val="0"/>
          <dgm:bulletEnabled val="1"/>
        </dgm:presLayoutVars>
      </dgm:prSet>
      <dgm:spPr/>
    </dgm:pt>
    <dgm:pt modelId="{6B144734-A6F5-49A0-A752-36F22C2444C3}" type="pres">
      <dgm:prSet presAssocID="{C791205C-0796-44C7-AF7E-71C9ECBE0D63}" presName="negativeSpace" presStyleCnt="0"/>
      <dgm:spPr/>
    </dgm:pt>
    <dgm:pt modelId="{67C57CA7-7616-46B6-906C-679DD489BEAB}" type="pres">
      <dgm:prSet presAssocID="{C791205C-0796-44C7-AF7E-71C9ECBE0D63}" presName="childText" presStyleLbl="conFgAcc1" presStyleIdx="0" presStyleCnt="3">
        <dgm:presLayoutVars>
          <dgm:bulletEnabled val="1"/>
        </dgm:presLayoutVars>
      </dgm:prSet>
      <dgm:spPr/>
    </dgm:pt>
    <dgm:pt modelId="{A132B35C-775B-464C-8E4E-CC4655EAE12C}" type="pres">
      <dgm:prSet presAssocID="{F69AD536-9CF2-44A5-B089-DFBC37CD6AB5}" presName="spaceBetweenRectangles" presStyleCnt="0"/>
      <dgm:spPr/>
    </dgm:pt>
    <dgm:pt modelId="{E3FC8F1C-BF92-4C91-AA9C-21B14217E898}" type="pres">
      <dgm:prSet presAssocID="{425CD425-83DE-483C-AE22-04D3BA766CDA}" presName="parentLin" presStyleCnt="0"/>
      <dgm:spPr/>
    </dgm:pt>
    <dgm:pt modelId="{4BC83560-877E-48FC-B341-73436CDD5BD8}" type="pres">
      <dgm:prSet presAssocID="{425CD425-83DE-483C-AE22-04D3BA766CDA}" presName="parentLeftMargin" presStyleLbl="node1" presStyleIdx="0" presStyleCnt="3"/>
      <dgm:spPr/>
    </dgm:pt>
    <dgm:pt modelId="{3DA25AA6-BB2D-49BB-BEEA-24E266C92B5D}" type="pres">
      <dgm:prSet presAssocID="{425CD425-83DE-483C-AE22-04D3BA766CDA}" presName="parentText" presStyleLbl="node1" presStyleIdx="1" presStyleCnt="3">
        <dgm:presLayoutVars>
          <dgm:chMax val="0"/>
          <dgm:bulletEnabled val="1"/>
        </dgm:presLayoutVars>
      </dgm:prSet>
      <dgm:spPr/>
    </dgm:pt>
    <dgm:pt modelId="{8308A58B-7416-4339-BF54-8C077BB156F1}" type="pres">
      <dgm:prSet presAssocID="{425CD425-83DE-483C-AE22-04D3BA766CDA}" presName="negativeSpace" presStyleCnt="0"/>
      <dgm:spPr/>
    </dgm:pt>
    <dgm:pt modelId="{C18D55FC-E642-4F94-B2F9-A1EB4003D1BE}" type="pres">
      <dgm:prSet presAssocID="{425CD425-83DE-483C-AE22-04D3BA766CDA}" presName="childText" presStyleLbl="conFgAcc1" presStyleIdx="1" presStyleCnt="3">
        <dgm:presLayoutVars>
          <dgm:bulletEnabled val="1"/>
        </dgm:presLayoutVars>
      </dgm:prSet>
      <dgm:spPr/>
    </dgm:pt>
    <dgm:pt modelId="{CCA2F307-7317-4FFD-B7B3-06C0D9C728D4}" type="pres">
      <dgm:prSet presAssocID="{046169C6-9890-4EC8-A579-8C33F1518BFC}" presName="spaceBetweenRectangles" presStyleCnt="0"/>
      <dgm:spPr/>
    </dgm:pt>
    <dgm:pt modelId="{4616FB8B-9FF3-4867-AF74-59D414A85E1F}" type="pres">
      <dgm:prSet presAssocID="{0CBEB008-F369-40AD-AD0E-DCD0BF90E1A9}" presName="parentLin" presStyleCnt="0"/>
      <dgm:spPr/>
    </dgm:pt>
    <dgm:pt modelId="{430C82BC-23E3-48F4-87FF-8AEF999202BB}" type="pres">
      <dgm:prSet presAssocID="{0CBEB008-F369-40AD-AD0E-DCD0BF90E1A9}" presName="parentLeftMargin" presStyleLbl="node1" presStyleIdx="1" presStyleCnt="3"/>
      <dgm:spPr/>
    </dgm:pt>
    <dgm:pt modelId="{50578003-DC5C-4900-8FA2-1DBC81175F57}" type="pres">
      <dgm:prSet presAssocID="{0CBEB008-F369-40AD-AD0E-DCD0BF90E1A9}" presName="parentText" presStyleLbl="node1" presStyleIdx="2" presStyleCnt="3">
        <dgm:presLayoutVars>
          <dgm:chMax val="0"/>
          <dgm:bulletEnabled val="1"/>
        </dgm:presLayoutVars>
      </dgm:prSet>
      <dgm:spPr/>
    </dgm:pt>
    <dgm:pt modelId="{822CB172-2A62-4929-AD29-90E60CAD5E74}" type="pres">
      <dgm:prSet presAssocID="{0CBEB008-F369-40AD-AD0E-DCD0BF90E1A9}" presName="negativeSpace" presStyleCnt="0"/>
      <dgm:spPr/>
    </dgm:pt>
    <dgm:pt modelId="{7D38A126-7747-4232-B6A3-80BAA69B5ED8}" type="pres">
      <dgm:prSet presAssocID="{0CBEB008-F369-40AD-AD0E-DCD0BF90E1A9}" presName="childText" presStyleLbl="conFgAcc1" presStyleIdx="2" presStyleCnt="3">
        <dgm:presLayoutVars>
          <dgm:bulletEnabled val="1"/>
        </dgm:presLayoutVars>
      </dgm:prSet>
      <dgm:spPr/>
    </dgm:pt>
  </dgm:ptLst>
  <dgm:cxnLst>
    <dgm:cxn modelId="{C70CB001-CF42-4F88-B932-30785E466B4B}" srcId="{63BE0E08-5322-4F31-9F07-386FAA214B61}" destId="{C791205C-0796-44C7-AF7E-71C9ECBE0D63}" srcOrd="0" destOrd="0" parTransId="{C583D889-4F26-4645-B78E-BF55488E6579}" sibTransId="{F69AD536-9CF2-44A5-B089-DFBC37CD6AB5}"/>
    <dgm:cxn modelId="{8B209702-B2CF-437D-8BE9-D773819CD0EC}" type="presOf" srcId="{C791205C-0796-44C7-AF7E-71C9ECBE0D63}" destId="{9CF9F84E-BC0D-4203-A8D4-26D4596186CE}" srcOrd="1" destOrd="0" presId="urn:microsoft.com/office/officeart/2005/8/layout/list1"/>
    <dgm:cxn modelId="{5E01621C-A452-444F-B478-CDC5F860D247}" srcId="{63BE0E08-5322-4F31-9F07-386FAA214B61}" destId="{0CBEB008-F369-40AD-AD0E-DCD0BF90E1A9}" srcOrd="2" destOrd="0" parTransId="{70BB9834-D55B-4641-89FB-787206515740}" sibTransId="{3C4520FB-FCAE-4EE0-867F-D8BB1DDFEC7C}"/>
    <dgm:cxn modelId="{D418FD4D-778F-43D9-B422-3E443AA9526D}" type="presOf" srcId="{63BE0E08-5322-4F31-9F07-386FAA214B61}" destId="{3553E335-472E-4A54-86FC-4DEA01F5CFB7}" srcOrd="0" destOrd="0" presId="urn:microsoft.com/office/officeart/2005/8/layout/list1"/>
    <dgm:cxn modelId="{0626E277-6241-4FB9-AB12-ED0B94D9C4A5}" type="presOf" srcId="{0CBEB008-F369-40AD-AD0E-DCD0BF90E1A9}" destId="{430C82BC-23E3-48F4-87FF-8AEF999202BB}" srcOrd="0" destOrd="0" presId="urn:microsoft.com/office/officeart/2005/8/layout/list1"/>
    <dgm:cxn modelId="{5A2D377F-19FA-49BD-93DC-030D3D190C2A}" type="presOf" srcId="{425CD425-83DE-483C-AE22-04D3BA766CDA}" destId="{4BC83560-877E-48FC-B341-73436CDD5BD8}" srcOrd="0" destOrd="0" presId="urn:microsoft.com/office/officeart/2005/8/layout/list1"/>
    <dgm:cxn modelId="{A8C73B85-BA16-4C93-B4CD-88A08FD138FD}" type="presOf" srcId="{C791205C-0796-44C7-AF7E-71C9ECBE0D63}" destId="{4B435703-4C66-483E-A2E7-13B70C84F876}" srcOrd="0" destOrd="0" presId="urn:microsoft.com/office/officeart/2005/8/layout/list1"/>
    <dgm:cxn modelId="{DEF23D91-7818-4E6A-8B74-F34543132514}" type="presOf" srcId="{0CBEB008-F369-40AD-AD0E-DCD0BF90E1A9}" destId="{50578003-DC5C-4900-8FA2-1DBC81175F57}" srcOrd="1" destOrd="0" presId="urn:microsoft.com/office/officeart/2005/8/layout/list1"/>
    <dgm:cxn modelId="{8EEE17C4-65AE-47CD-A26B-6256F2E2309D}" srcId="{63BE0E08-5322-4F31-9F07-386FAA214B61}" destId="{425CD425-83DE-483C-AE22-04D3BA766CDA}" srcOrd="1" destOrd="0" parTransId="{8DB67943-2AAE-4801-BF89-7528B3F142D4}" sibTransId="{046169C6-9890-4EC8-A579-8C33F1518BFC}"/>
    <dgm:cxn modelId="{2ADCDED0-4513-410C-883B-130B796E5B6B}" type="presOf" srcId="{425CD425-83DE-483C-AE22-04D3BA766CDA}" destId="{3DA25AA6-BB2D-49BB-BEEA-24E266C92B5D}" srcOrd="1" destOrd="0" presId="urn:microsoft.com/office/officeart/2005/8/layout/list1"/>
    <dgm:cxn modelId="{9A4EFED1-BCB0-47B4-8165-F649DCD70C01}" type="presParOf" srcId="{3553E335-472E-4A54-86FC-4DEA01F5CFB7}" destId="{8C39DEB7-0875-413A-962B-D90BFAC57707}" srcOrd="0" destOrd="0" presId="urn:microsoft.com/office/officeart/2005/8/layout/list1"/>
    <dgm:cxn modelId="{9EC537D9-D251-4B6C-AEA6-30A1B873C146}" type="presParOf" srcId="{8C39DEB7-0875-413A-962B-D90BFAC57707}" destId="{4B435703-4C66-483E-A2E7-13B70C84F876}" srcOrd="0" destOrd="0" presId="urn:microsoft.com/office/officeart/2005/8/layout/list1"/>
    <dgm:cxn modelId="{38722D44-11F2-464D-A2A8-33E8FF8674ED}" type="presParOf" srcId="{8C39DEB7-0875-413A-962B-D90BFAC57707}" destId="{9CF9F84E-BC0D-4203-A8D4-26D4596186CE}" srcOrd="1" destOrd="0" presId="urn:microsoft.com/office/officeart/2005/8/layout/list1"/>
    <dgm:cxn modelId="{697252B7-4A9A-4E78-804D-FC73FC4F26D0}" type="presParOf" srcId="{3553E335-472E-4A54-86FC-4DEA01F5CFB7}" destId="{6B144734-A6F5-49A0-A752-36F22C2444C3}" srcOrd="1" destOrd="0" presId="urn:microsoft.com/office/officeart/2005/8/layout/list1"/>
    <dgm:cxn modelId="{8D6025E0-9FCC-4EAC-84EC-D471DA149ACB}" type="presParOf" srcId="{3553E335-472E-4A54-86FC-4DEA01F5CFB7}" destId="{67C57CA7-7616-46B6-906C-679DD489BEAB}" srcOrd="2" destOrd="0" presId="urn:microsoft.com/office/officeart/2005/8/layout/list1"/>
    <dgm:cxn modelId="{D3BC937A-3F43-4C67-B61D-41E38033F24C}" type="presParOf" srcId="{3553E335-472E-4A54-86FC-4DEA01F5CFB7}" destId="{A132B35C-775B-464C-8E4E-CC4655EAE12C}" srcOrd="3" destOrd="0" presId="urn:microsoft.com/office/officeart/2005/8/layout/list1"/>
    <dgm:cxn modelId="{F8F81402-4149-4913-906A-645D0BA63F22}" type="presParOf" srcId="{3553E335-472E-4A54-86FC-4DEA01F5CFB7}" destId="{E3FC8F1C-BF92-4C91-AA9C-21B14217E898}" srcOrd="4" destOrd="0" presId="urn:microsoft.com/office/officeart/2005/8/layout/list1"/>
    <dgm:cxn modelId="{9975B2BC-33A9-4B85-A52F-8BDA27ECE18B}" type="presParOf" srcId="{E3FC8F1C-BF92-4C91-AA9C-21B14217E898}" destId="{4BC83560-877E-48FC-B341-73436CDD5BD8}" srcOrd="0" destOrd="0" presId="urn:microsoft.com/office/officeart/2005/8/layout/list1"/>
    <dgm:cxn modelId="{6FFAF39E-BB43-4E37-A1E5-D0754BFCDB5D}" type="presParOf" srcId="{E3FC8F1C-BF92-4C91-AA9C-21B14217E898}" destId="{3DA25AA6-BB2D-49BB-BEEA-24E266C92B5D}" srcOrd="1" destOrd="0" presId="urn:microsoft.com/office/officeart/2005/8/layout/list1"/>
    <dgm:cxn modelId="{8418F1E4-FE24-43F6-AB3C-ED15D703EFE9}" type="presParOf" srcId="{3553E335-472E-4A54-86FC-4DEA01F5CFB7}" destId="{8308A58B-7416-4339-BF54-8C077BB156F1}" srcOrd="5" destOrd="0" presId="urn:microsoft.com/office/officeart/2005/8/layout/list1"/>
    <dgm:cxn modelId="{407235FD-0057-436E-B695-3713BD566FA4}" type="presParOf" srcId="{3553E335-472E-4A54-86FC-4DEA01F5CFB7}" destId="{C18D55FC-E642-4F94-B2F9-A1EB4003D1BE}" srcOrd="6" destOrd="0" presId="urn:microsoft.com/office/officeart/2005/8/layout/list1"/>
    <dgm:cxn modelId="{E0B18968-4FD2-4233-8A6A-8DEB7997E826}" type="presParOf" srcId="{3553E335-472E-4A54-86FC-4DEA01F5CFB7}" destId="{CCA2F307-7317-4FFD-B7B3-06C0D9C728D4}" srcOrd="7" destOrd="0" presId="urn:microsoft.com/office/officeart/2005/8/layout/list1"/>
    <dgm:cxn modelId="{F09E5097-2BDD-44A8-ABFA-0E6088A40595}" type="presParOf" srcId="{3553E335-472E-4A54-86FC-4DEA01F5CFB7}" destId="{4616FB8B-9FF3-4867-AF74-59D414A85E1F}" srcOrd="8" destOrd="0" presId="urn:microsoft.com/office/officeart/2005/8/layout/list1"/>
    <dgm:cxn modelId="{0BE31B64-FF9A-4449-BA79-74085E931E48}" type="presParOf" srcId="{4616FB8B-9FF3-4867-AF74-59D414A85E1F}" destId="{430C82BC-23E3-48F4-87FF-8AEF999202BB}" srcOrd="0" destOrd="0" presId="urn:microsoft.com/office/officeart/2005/8/layout/list1"/>
    <dgm:cxn modelId="{A5BF549D-80BF-451D-BAE2-192A3C1EC31A}" type="presParOf" srcId="{4616FB8B-9FF3-4867-AF74-59D414A85E1F}" destId="{50578003-DC5C-4900-8FA2-1DBC81175F57}" srcOrd="1" destOrd="0" presId="urn:microsoft.com/office/officeart/2005/8/layout/list1"/>
    <dgm:cxn modelId="{7CC50B5D-1BF0-4D90-8D2E-11A06D02C6B1}" type="presParOf" srcId="{3553E335-472E-4A54-86FC-4DEA01F5CFB7}" destId="{822CB172-2A62-4929-AD29-90E60CAD5E74}" srcOrd="9" destOrd="0" presId="urn:microsoft.com/office/officeart/2005/8/layout/list1"/>
    <dgm:cxn modelId="{ED76B772-5CBB-4BCC-B453-A33086C23A51}" type="presParOf" srcId="{3553E335-472E-4A54-86FC-4DEA01F5CFB7}" destId="{7D38A126-7747-4232-B6A3-80BAA69B5E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BC34E8-1EEE-4F60-BBAB-568BAD86032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FF9C645-9A83-4D91-81EC-5795A2693D66}">
      <dgm:prSet phldrT="[Text]" custT="1"/>
      <dgm:spPr/>
      <dgm:t>
        <a:bodyPr/>
        <a:lstStyle/>
        <a:p>
          <a:r>
            <a:rPr lang="en-US" sz="1800">
              <a:latin typeface="Arial"/>
              <a:cs typeface="Arial"/>
            </a:rPr>
            <a:t>Security Breaches</a:t>
          </a:r>
        </a:p>
      </dgm:t>
    </dgm:pt>
    <dgm:pt modelId="{50A79424-4B34-44B7-9CC4-96EFF3FECE0D}" type="parTrans" cxnId="{16940789-E65D-4552-BD20-3EACE4E767D2}">
      <dgm:prSet/>
      <dgm:spPr/>
      <dgm:t>
        <a:bodyPr/>
        <a:lstStyle/>
        <a:p>
          <a:endParaRPr lang="en-US"/>
        </a:p>
      </dgm:t>
    </dgm:pt>
    <dgm:pt modelId="{43078EFD-237B-4972-AC96-8C95E09CA71C}" type="sibTrans" cxnId="{16940789-E65D-4552-BD20-3EACE4E767D2}">
      <dgm:prSet/>
      <dgm:spPr/>
      <dgm:t>
        <a:bodyPr/>
        <a:lstStyle/>
        <a:p>
          <a:endParaRPr lang="en-US"/>
        </a:p>
      </dgm:t>
    </dgm:pt>
    <dgm:pt modelId="{913E0181-8F52-44E3-BE3B-0C3CFB53A304}">
      <dgm:prSet phldrT="[Text]" custT="1"/>
      <dgm:spPr/>
      <dgm:t>
        <a:bodyPr/>
        <a:lstStyle/>
        <a:p>
          <a:r>
            <a:rPr lang="en-US" sz="1600">
              <a:latin typeface="Arial"/>
              <a:cs typeface="Arial"/>
            </a:rPr>
            <a:t>Staff or student sharing of any secure test material or content (social media, texting, email, verbal discussions, photographs, etc.)</a:t>
          </a:r>
        </a:p>
      </dgm:t>
    </dgm:pt>
    <dgm:pt modelId="{D6A52A1C-D93B-4EAF-A207-AFB97E1AD2C3}" type="parTrans" cxnId="{21406BFC-AB83-4AA4-8AB9-DCA21D590589}">
      <dgm:prSet/>
      <dgm:spPr/>
      <dgm:t>
        <a:bodyPr/>
        <a:lstStyle/>
        <a:p>
          <a:endParaRPr lang="en-US"/>
        </a:p>
      </dgm:t>
    </dgm:pt>
    <dgm:pt modelId="{25B2DF41-2008-4561-8D3E-7E98CCB60E93}" type="sibTrans" cxnId="{21406BFC-AB83-4AA4-8AB9-DCA21D590589}">
      <dgm:prSet/>
      <dgm:spPr/>
      <dgm:t>
        <a:bodyPr/>
        <a:lstStyle/>
        <a:p>
          <a:endParaRPr lang="en-US"/>
        </a:p>
      </dgm:t>
    </dgm:pt>
    <dgm:pt modelId="{8A421E3F-2BE3-4FF3-92C7-3024862160D1}">
      <dgm:prSet phldrT="[Text]" custT="1"/>
      <dgm:spPr/>
      <dgm:t>
        <a:bodyPr/>
        <a:lstStyle/>
        <a:p>
          <a:pPr rtl="0"/>
          <a:r>
            <a:rPr lang="en-US" sz="1800">
              <a:latin typeface="Arial"/>
              <a:cs typeface="Arial"/>
            </a:rPr>
            <a:t>Test Irregularities</a:t>
          </a:r>
        </a:p>
      </dgm:t>
    </dgm:pt>
    <dgm:pt modelId="{B9626321-C507-4366-89EB-D12C4F1DB9F4}" type="parTrans" cxnId="{EEF00A0C-D92A-4616-9998-010511698409}">
      <dgm:prSet/>
      <dgm:spPr/>
      <dgm:t>
        <a:bodyPr/>
        <a:lstStyle/>
        <a:p>
          <a:endParaRPr lang="en-US"/>
        </a:p>
      </dgm:t>
    </dgm:pt>
    <dgm:pt modelId="{14540213-A5E0-4DDC-863B-2A7BC458BEBF}" type="sibTrans" cxnId="{EEF00A0C-D92A-4616-9998-010511698409}">
      <dgm:prSet/>
      <dgm:spPr/>
      <dgm:t>
        <a:bodyPr/>
        <a:lstStyle/>
        <a:p>
          <a:endParaRPr lang="en-US"/>
        </a:p>
      </dgm:t>
    </dgm:pt>
    <dgm:pt modelId="{C2162D29-312E-4795-9D94-46A557D8012B}">
      <dgm:prSet custT="1"/>
      <dgm:spPr/>
      <dgm:t>
        <a:bodyPr/>
        <a:lstStyle/>
        <a:p>
          <a:r>
            <a:rPr lang="en-US" sz="1600">
              <a:latin typeface="Arial"/>
              <a:cs typeface="Arial"/>
            </a:rPr>
            <a:t>Test Administration</a:t>
          </a:r>
        </a:p>
      </dgm:t>
    </dgm:pt>
    <dgm:pt modelId="{DB1E4A2A-F066-43DB-983A-18B847323427}" type="parTrans" cxnId="{31363CFC-C291-49B7-9FD0-184C5FE1E3BC}">
      <dgm:prSet/>
      <dgm:spPr/>
      <dgm:t>
        <a:bodyPr/>
        <a:lstStyle/>
        <a:p>
          <a:endParaRPr lang="en-US"/>
        </a:p>
      </dgm:t>
    </dgm:pt>
    <dgm:pt modelId="{147F2652-F939-4D68-8CA8-7EE621F50021}" type="sibTrans" cxnId="{31363CFC-C291-49B7-9FD0-184C5FE1E3BC}">
      <dgm:prSet/>
      <dgm:spPr/>
      <dgm:t>
        <a:bodyPr/>
        <a:lstStyle/>
        <a:p>
          <a:endParaRPr lang="en-US"/>
        </a:p>
      </dgm:t>
    </dgm:pt>
    <dgm:pt modelId="{CBFE112D-35AB-4AC9-A55A-6B9810172488}">
      <dgm:prSet custT="1"/>
      <dgm:spPr/>
      <dgm:t>
        <a:bodyPr/>
        <a:lstStyle/>
        <a:p>
          <a:r>
            <a:rPr lang="en-US" sz="1600">
              <a:latin typeface="Arial"/>
              <a:cs typeface="Arial"/>
            </a:rPr>
            <a:t>Student Behavior</a:t>
          </a:r>
        </a:p>
      </dgm:t>
    </dgm:pt>
    <dgm:pt modelId="{043CC18C-C71C-48EA-A11A-1398821DCD31}" type="parTrans" cxnId="{184E7858-D31C-4B2E-8508-BCC453A59A96}">
      <dgm:prSet/>
      <dgm:spPr/>
      <dgm:t>
        <a:bodyPr/>
        <a:lstStyle/>
        <a:p>
          <a:endParaRPr lang="en-US"/>
        </a:p>
      </dgm:t>
    </dgm:pt>
    <dgm:pt modelId="{336CEAB3-CBC7-407B-A045-745D8B86DA8E}" type="sibTrans" cxnId="{184E7858-D31C-4B2E-8508-BCC453A59A96}">
      <dgm:prSet/>
      <dgm:spPr/>
      <dgm:t>
        <a:bodyPr/>
        <a:lstStyle/>
        <a:p>
          <a:endParaRPr lang="en-US"/>
        </a:p>
      </dgm:t>
    </dgm:pt>
    <dgm:pt modelId="{CFC81766-005D-4621-BE8D-6156E1719E4F}">
      <dgm:prSet phldrT="[Text]" custT="1"/>
      <dgm:spPr/>
      <dgm:t>
        <a:bodyPr/>
        <a:lstStyle/>
        <a:p>
          <a:pPr rtl="0"/>
          <a:r>
            <a:rPr lang="en-US" sz="1600">
              <a:latin typeface="Arial"/>
              <a:cs typeface="Arial"/>
            </a:rPr>
            <a:t>Staff failure to follow security regulations for distribution and return of secure test materials </a:t>
          </a:r>
        </a:p>
      </dgm:t>
    </dgm:pt>
    <dgm:pt modelId="{90468A34-8D37-4051-8E8B-F097924E9A99}" type="parTrans" cxnId="{3FF9475B-A334-42CC-BF0A-2CD45AC315EC}">
      <dgm:prSet/>
      <dgm:spPr/>
      <dgm:t>
        <a:bodyPr/>
        <a:lstStyle/>
        <a:p>
          <a:endParaRPr lang="en-US"/>
        </a:p>
      </dgm:t>
    </dgm:pt>
    <dgm:pt modelId="{51A9E686-EF3C-4F9C-BC0A-4AAEDCCC5C2E}" type="sibTrans" cxnId="{3FF9475B-A334-42CC-BF0A-2CD45AC315EC}">
      <dgm:prSet/>
      <dgm:spPr/>
      <dgm:t>
        <a:bodyPr/>
        <a:lstStyle/>
        <a:p>
          <a:endParaRPr lang="en-US"/>
        </a:p>
      </dgm:t>
    </dgm:pt>
    <dgm:pt modelId="{AA50515C-E684-4FA1-9168-95A6692A6C52}">
      <dgm:prSet custT="1"/>
      <dgm:spPr/>
      <dgm:t>
        <a:bodyPr/>
        <a:lstStyle/>
        <a:p>
          <a:r>
            <a:rPr lang="en-US" sz="1600">
              <a:latin typeface="Arial"/>
              <a:cs typeface="Arial"/>
            </a:rPr>
            <a:t>Cell Phones/ Electronic Devices</a:t>
          </a:r>
        </a:p>
      </dgm:t>
    </dgm:pt>
    <dgm:pt modelId="{FC04E860-C446-432F-BCC3-F9008CFA1C06}" type="parTrans" cxnId="{65675B72-7880-4199-8C45-6F05AAE74E31}">
      <dgm:prSet/>
      <dgm:spPr/>
      <dgm:t>
        <a:bodyPr/>
        <a:lstStyle/>
        <a:p>
          <a:endParaRPr lang="en-US"/>
        </a:p>
      </dgm:t>
    </dgm:pt>
    <dgm:pt modelId="{004055B2-B763-4270-86DB-F0D93A2AA814}" type="sibTrans" cxnId="{65675B72-7880-4199-8C45-6F05AAE74E31}">
      <dgm:prSet/>
      <dgm:spPr/>
      <dgm:t>
        <a:bodyPr/>
        <a:lstStyle/>
        <a:p>
          <a:endParaRPr lang="en-US"/>
        </a:p>
      </dgm:t>
    </dgm:pt>
    <dgm:pt modelId="{D36B66D9-F276-4E6A-B412-F408108CA39A}">
      <dgm:prSet phldrT="[Text]" custT="1"/>
      <dgm:spPr/>
      <dgm:t>
        <a:bodyPr/>
        <a:lstStyle/>
        <a:p>
          <a:r>
            <a:rPr lang="en-US" sz="1600">
              <a:latin typeface="Arial"/>
              <a:cs typeface="Arial"/>
            </a:rPr>
            <a:t>Staff or student interference in student responses</a:t>
          </a:r>
        </a:p>
      </dgm:t>
    </dgm:pt>
    <dgm:pt modelId="{1CFF1F43-D858-439F-B6C9-34ACEFB102A9}" type="parTrans" cxnId="{A3DFDB67-D319-4759-BC95-FD7798FF6CEF}">
      <dgm:prSet/>
      <dgm:spPr/>
      <dgm:t>
        <a:bodyPr/>
        <a:lstStyle/>
        <a:p>
          <a:endParaRPr lang="en-US"/>
        </a:p>
      </dgm:t>
    </dgm:pt>
    <dgm:pt modelId="{CF9F8E53-F654-434F-961F-2F7FB87C9EEF}" type="sibTrans" cxnId="{A3DFDB67-D319-4759-BC95-FD7798FF6CEF}">
      <dgm:prSet/>
      <dgm:spPr/>
      <dgm:t>
        <a:bodyPr/>
        <a:lstStyle/>
        <a:p>
          <a:endParaRPr lang="en-US"/>
        </a:p>
      </dgm:t>
    </dgm:pt>
    <dgm:pt modelId="{7C6601F1-8B99-42F1-9345-872CC9531D83}">
      <dgm:prSet custT="1"/>
      <dgm:spPr/>
      <dgm:t>
        <a:bodyPr/>
        <a:lstStyle/>
        <a:p>
          <a:pPr rtl="0"/>
          <a:r>
            <a:rPr lang="en-US" sz="1600">
              <a:latin typeface="Arial"/>
              <a:cs typeface="Arial"/>
            </a:rPr>
            <a:t>Use of cell phones/electronic devices</a:t>
          </a:r>
        </a:p>
      </dgm:t>
    </dgm:pt>
    <dgm:pt modelId="{25D32ED8-E574-4A1D-ACBB-68BB379B242E}" type="parTrans" cxnId="{AF58DE46-1E32-42CF-82B6-3AAE03D81CCB}">
      <dgm:prSet/>
      <dgm:spPr/>
      <dgm:t>
        <a:bodyPr/>
        <a:lstStyle/>
        <a:p>
          <a:endParaRPr lang="en-US"/>
        </a:p>
      </dgm:t>
    </dgm:pt>
    <dgm:pt modelId="{FC06AEAB-07B7-47C6-A5CE-E53F98AE4449}" type="sibTrans" cxnId="{AF58DE46-1E32-42CF-82B6-3AAE03D81CCB}">
      <dgm:prSet/>
      <dgm:spPr/>
      <dgm:t>
        <a:bodyPr/>
        <a:lstStyle/>
        <a:p>
          <a:endParaRPr lang="en-US"/>
        </a:p>
      </dgm:t>
    </dgm:pt>
    <dgm:pt modelId="{A300C2B8-F91F-41EC-A7E6-EE97A7BDD005}">
      <dgm:prSet phldr="0"/>
      <dgm:spPr/>
      <dgm:t>
        <a:bodyPr/>
        <a:lstStyle/>
        <a:p>
          <a:r>
            <a:rPr lang="en-US" sz="1600">
              <a:latin typeface="Arial"/>
              <a:cs typeface="Arial"/>
            </a:rPr>
            <a:t>Staff failure to follow assessment administration directions from the Examiner’s Manual</a:t>
          </a:r>
          <a:endParaRPr lang="en-US"/>
        </a:p>
      </dgm:t>
    </dgm:pt>
    <dgm:pt modelId="{5AF786C2-A8B7-4FD1-BCBE-DC2335588811}" type="parTrans" cxnId="{CC0A67D3-0668-4B94-B429-3FCF3BE17E62}">
      <dgm:prSet/>
      <dgm:spPr/>
    </dgm:pt>
    <dgm:pt modelId="{A5DA38A4-D67F-4C8E-9CFB-0158AFD32615}" type="sibTrans" cxnId="{CC0A67D3-0668-4B94-B429-3FCF3BE17E62}">
      <dgm:prSet/>
      <dgm:spPr/>
    </dgm:pt>
    <dgm:pt modelId="{5A52C597-9839-4B1D-A6BC-56BF4AC1AAA2}">
      <dgm:prSet phldr="0"/>
      <dgm:spPr/>
      <dgm:t>
        <a:bodyPr/>
        <a:lstStyle/>
        <a:p>
          <a:r>
            <a:rPr lang="en-US" sz="1600">
              <a:latin typeface="Arial"/>
              <a:cs typeface="Arial"/>
            </a:rPr>
            <a:t>Security Procedures</a:t>
          </a:r>
          <a:endParaRPr lang="en-US"/>
        </a:p>
      </dgm:t>
    </dgm:pt>
    <dgm:pt modelId="{1EA3B8D0-45F2-406A-B978-152FFABAB0D2}" type="parTrans" cxnId="{CB008663-9933-48EF-B23B-E1DB144C4934}">
      <dgm:prSet/>
      <dgm:spPr/>
    </dgm:pt>
    <dgm:pt modelId="{B1E4D9CE-2587-4336-943A-E2735139F6F3}" type="sibTrans" cxnId="{CB008663-9933-48EF-B23B-E1DB144C4934}">
      <dgm:prSet/>
      <dgm:spPr/>
    </dgm:pt>
    <dgm:pt modelId="{39F9C22A-0C3A-4EF3-8953-74D639C303E9}" type="pres">
      <dgm:prSet presAssocID="{13BC34E8-1EEE-4F60-BBAB-568BAD86032D}" presName="Name0" presStyleCnt="0">
        <dgm:presLayoutVars>
          <dgm:dir/>
          <dgm:animLvl val="lvl"/>
          <dgm:resizeHandles val="exact"/>
        </dgm:presLayoutVars>
      </dgm:prSet>
      <dgm:spPr/>
    </dgm:pt>
    <dgm:pt modelId="{74DCB81D-B67E-4BBA-AF29-8D942CDC30FA}" type="pres">
      <dgm:prSet presAssocID="{EFF9C645-9A83-4D91-81EC-5795A2693D66}" presName="linNode" presStyleCnt="0"/>
      <dgm:spPr/>
    </dgm:pt>
    <dgm:pt modelId="{5DBE736F-980C-4A5C-8CAB-339416E48E1A}" type="pres">
      <dgm:prSet presAssocID="{EFF9C645-9A83-4D91-81EC-5795A2693D66}" presName="parTx" presStyleLbl="revTx" presStyleIdx="0" presStyleCnt="2">
        <dgm:presLayoutVars>
          <dgm:chMax val="1"/>
          <dgm:bulletEnabled val="1"/>
        </dgm:presLayoutVars>
      </dgm:prSet>
      <dgm:spPr/>
    </dgm:pt>
    <dgm:pt modelId="{4A1C4879-219F-42A6-AF87-A5C4E95B47CF}" type="pres">
      <dgm:prSet presAssocID="{EFF9C645-9A83-4D91-81EC-5795A2693D66}" presName="bracket" presStyleLbl="parChTrans1D1" presStyleIdx="0" presStyleCnt="2"/>
      <dgm:spPr/>
    </dgm:pt>
    <dgm:pt modelId="{55908550-B27A-4868-B864-03F67EE15660}" type="pres">
      <dgm:prSet presAssocID="{EFF9C645-9A83-4D91-81EC-5795A2693D66}" presName="spH" presStyleCnt="0"/>
      <dgm:spPr/>
    </dgm:pt>
    <dgm:pt modelId="{7C2EF2C5-446A-4DDB-94A7-640BBBED5347}" type="pres">
      <dgm:prSet presAssocID="{EFF9C645-9A83-4D91-81EC-5795A2693D66}" presName="desTx" presStyleLbl="node1" presStyleIdx="0" presStyleCnt="2" custScaleY="104187" custLinFactNeighborX="20711" custLinFactNeighborY="-1276">
        <dgm:presLayoutVars>
          <dgm:bulletEnabled val="1"/>
        </dgm:presLayoutVars>
      </dgm:prSet>
      <dgm:spPr/>
    </dgm:pt>
    <dgm:pt modelId="{8ABBC561-9F29-4C1E-B00C-E73F3C88C3C0}" type="pres">
      <dgm:prSet presAssocID="{43078EFD-237B-4972-AC96-8C95E09CA71C}" presName="spV" presStyleCnt="0"/>
      <dgm:spPr/>
    </dgm:pt>
    <dgm:pt modelId="{C9E73E3B-68CD-498E-B310-3F65FB6EAFBC}" type="pres">
      <dgm:prSet presAssocID="{8A421E3F-2BE3-4FF3-92C7-3024862160D1}" presName="linNode" presStyleCnt="0"/>
      <dgm:spPr/>
    </dgm:pt>
    <dgm:pt modelId="{A91C00F8-56EF-4160-861D-E9448B1AC47B}" type="pres">
      <dgm:prSet presAssocID="{8A421E3F-2BE3-4FF3-92C7-3024862160D1}" presName="parTx" presStyleLbl="revTx" presStyleIdx="1" presStyleCnt="2">
        <dgm:presLayoutVars>
          <dgm:chMax val="1"/>
          <dgm:bulletEnabled val="1"/>
        </dgm:presLayoutVars>
      </dgm:prSet>
      <dgm:spPr/>
    </dgm:pt>
    <dgm:pt modelId="{7D890DEF-23FF-4360-B85E-6303C55AB70D}" type="pres">
      <dgm:prSet presAssocID="{8A421E3F-2BE3-4FF3-92C7-3024862160D1}" presName="bracket" presStyleLbl="parChTrans1D1" presStyleIdx="1" presStyleCnt="2"/>
      <dgm:spPr/>
    </dgm:pt>
    <dgm:pt modelId="{68E25420-DBEF-4FFB-AA5F-89EEDAF71725}" type="pres">
      <dgm:prSet presAssocID="{8A421E3F-2BE3-4FF3-92C7-3024862160D1}" presName="spH" presStyleCnt="0"/>
      <dgm:spPr/>
    </dgm:pt>
    <dgm:pt modelId="{41D09798-372C-4385-AC75-5A75E049711C}" type="pres">
      <dgm:prSet presAssocID="{8A421E3F-2BE3-4FF3-92C7-3024862160D1}" presName="desTx" presStyleLbl="node1" presStyleIdx="1" presStyleCnt="2">
        <dgm:presLayoutVars>
          <dgm:bulletEnabled val="1"/>
        </dgm:presLayoutVars>
      </dgm:prSet>
      <dgm:spPr/>
    </dgm:pt>
  </dgm:ptLst>
  <dgm:cxnLst>
    <dgm:cxn modelId="{EEF00A0C-D92A-4616-9998-010511698409}" srcId="{13BC34E8-1EEE-4F60-BBAB-568BAD86032D}" destId="{8A421E3F-2BE3-4FF3-92C7-3024862160D1}" srcOrd="1" destOrd="0" parTransId="{B9626321-C507-4366-89EB-D12C4F1DB9F4}" sibTransId="{14540213-A5E0-4DDC-863B-2A7BC458BEBF}"/>
    <dgm:cxn modelId="{98BE8A12-02ED-48F6-BEFA-3DD2ADC742CB}" type="presOf" srcId="{AA50515C-E684-4FA1-9168-95A6692A6C52}" destId="{41D09798-372C-4385-AC75-5A75E049711C}" srcOrd="0" destOrd="4" presId="urn:diagrams.loki3.com/BracketList"/>
    <dgm:cxn modelId="{E4EC1818-7A0B-470A-83C5-A58DDDF40947}" type="presOf" srcId="{C2162D29-312E-4795-9D94-46A557D8012B}" destId="{41D09798-372C-4385-AC75-5A75E049711C}" srcOrd="0" destOrd="1" presId="urn:diagrams.loki3.com/BracketList"/>
    <dgm:cxn modelId="{2E750B38-56CA-4D8C-9800-097C7480CFA0}" type="presOf" srcId="{7C6601F1-8B99-42F1-9345-872CC9531D83}" destId="{41D09798-372C-4385-AC75-5A75E049711C}" srcOrd="0" destOrd="3" presId="urn:diagrams.loki3.com/BracketList"/>
    <dgm:cxn modelId="{3FF9475B-A334-42CC-BF0A-2CD45AC315EC}" srcId="{EFF9C645-9A83-4D91-81EC-5795A2693D66}" destId="{CFC81766-005D-4621-BE8D-6156E1719E4F}" srcOrd="2" destOrd="0" parTransId="{90468A34-8D37-4051-8E8B-F097924E9A99}" sibTransId="{51A9E686-EF3C-4F9C-BC0A-4AAEDCCC5C2E}"/>
    <dgm:cxn modelId="{CB008663-9933-48EF-B23B-E1DB144C4934}" srcId="{8A421E3F-2BE3-4FF3-92C7-3024862160D1}" destId="{5A52C597-9839-4B1D-A6BC-56BF4AC1AAA2}" srcOrd="0" destOrd="0" parTransId="{1EA3B8D0-45F2-406A-B978-152FFABAB0D2}" sibTransId="{B1E4D9CE-2587-4336-943A-E2735139F6F3}"/>
    <dgm:cxn modelId="{AF58DE46-1E32-42CF-82B6-3AAE03D81CCB}" srcId="{8A421E3F-2BE3-4FF3-92C7-3024862160D1}" destId="{7C6601F1-8B99-42F1-9345-872CC9531D83}" srcOrd="3" destOrd="0" parTransId="{25D32ED8-E574-4A1D-ACBB-68BB379B242E}" sibTransId="{FC06AEAB-07B7-47C6-A5CE-E53F98AE4449}"/>
    <dgm:cxn modelId="{6C5B5B47-5624-450E-8FC1-6F806673E652}" type="presOf" srcId="{A300C2B8-F91F-41EC-A7E6-EE97A7BDD005}" destId="{7C2EF2C5-446A-4DDB-94A7-640BBBED5347}" srcOrd="0" destOrd="3" presId="urn:diagrams.loki3.com/BracketList"/>
    <dgm:cxn modelId="{A3DFDB67-D319-4759-BC95-FD7798FF6CEF}" srcId="{EFF9C645-9A83-4D91-81EC-5795A2693D66}" destId="{D36B66D9-F276-4E6A-B412-F408108CA39A}" srcOrd="1" destOrd="0" parTransId="{1CFF1F43-D858-439F-B6C9-34ACEFB102A9}" sibTransId="{CF9F8E53-F654-434F-961F-2F7FB87C9EEF}"/>
    <dgm:cxn modelId="{89E1604A-948C-448E-AD95-E8EC0E368DE1}" type="presOf" srcId="{5A52C597-9839-4B1D-A6BC-56BF4AC1AAA2}" destId="{41D09798-372C-4385-AC75-5A75E049711C}" srcOrd="0" destOrd="0" presId="urn:diagrams.loki3.com/BracketList"/>
    <dgm:cxn modelId="{46D7324D-C0B9-4D97-B568-72AE3574AB12}" type="presOf" srcId="{13BC34E8-1EEE-4F60-BBAB-568BAD86032D}" destId="{39F9C22A-0C3A-4EF3-8953-74D639C303E9}" srcOrd="0" destOrd="0" presId="urn:diagrams.loki3.com/BracketList"/>
    <dgm:cxn modelId="{4961E670-5771-428D-B48E-FA10FCD1C478}" type="presOf" srcId="{EFF9C645-9A83-4D91-81EC-5795A2693D66}" destId="{5DBE736F-980C-4A5C-8CAB-339416E48E1A}" srcOrd="0" destOrd="0" presId="urn:diagrams.loki3.com/BracketList"/>
    <dgm:cxn modelId="{65675B72-7880-4199-8C45-6F05AAE74E31}" srcId="{8A421E3F-2BE3-4FF3-92C7-3024862160D1}" destId="{AA50515C-E684-4FA1-9168-95A6692A6C52}" srcOrd="4" destOrd="0" parTransId="{FC04E860-C446-432F-BCC3-F9008CFA1C06}" sibTransId="{004055B2-B763-4270-86DB-F0D93A2AA814}"/>
    <dgm:cxn modelId="{184E7858-D31C-4B2E-8508-BCC453A59A96}" srcId="{8A421E3F-2BE3-4FF3-92C7-3024862160D1}" destId="{CBFE112D-35AB-4AC9-A55A-6B9810172488}" srcOrd="2" destOrd="0" parTransId="{043CC18C-C71C-48EA-A11A-1398821DCD31}" sibTransId="{336CEAB3-CBC7-407B-A045-745D8B86DA8E}"/>
    <dgm:cxn modelId="{820D9783-5CFE-4A72-8A9A-E741B0B27276}" type="presOf" srcId="{8A421E3F-2BE3-4FF3-92C7-3024862160D1}" destId="{A91C00F8-56EF-4160-861D-E9448B1AC47B}" srcOrd="0" destOrd="0" presId="urn:diagrams.loki3.com/BracketList"/>
    <dgm:cxn modelId="{16940789-E65D-4552-BD20-3EACE4E767D2}" srcId="{13BC34E8-1EEE-4F60-BBAB-568BAD86032D}" destId="{EFF9C645-9A83-4D91-81EC-5795A2693D66}" srcOrd="0" destOrd="0" parTransId="{50A79424-4B34-44B7-9CC4-96EFF3FECE0D}" sibTransId="{43078EFD-237B-4972-AC96-8C95E09CA71C}"/>
    <dgm:cxn modelId="{B26D0FBA-9F6D-410C-8B3E-392E6F15C3DB}" type="presOf" srcId="{CBFE112D-35AB-4AC9-A55A-6B9810172488}" destId="{41D09798-372C-4385-AC75-5A75E049711C}" srcOrd="0" destOrd="2" presId="urn:diagrams.loki3.com/BracketList"/>
    <dgm:cxn modelId="{5ABFCCC2-FDCE-40DA-AADF-A6E4AD21C2DA}" type="presOf" srcId="{D36B66D9-F276-4E6A-B412-F408108CA39A}" destId="{7C2EF2C5-446A-4DDB-94A7-640BBBED5347}" srcOrd="0" destOrd="1" presId="urn:diagrams.loki3.com/BracketList"/>
    <dgm:cxn modelId="{CC0A67D3-0668-4B94-B429-3FCF3BE17E62}" srcId="{EFF9C645-9A83-4D91-81EC-5795A2693D66}" destId="{A300C2B8-F91F-41EC-A7E6-EE97A7BDD005}" srcOrd="3" destOrd="0" parTransId="{5AF786C2-A8B7-4FD1-BCBE-DC2335588811}" sibTransId="{A5DA38A4-D67F-4C8E-9CFB-0158AFD32615}"/>
    <dgm:cxn modelId="{507C14E1-0FF7-451E-80F1-DDCBC2D1057E}" type="presOf" srcId="{CFC81766-005D-4621-BE8D-6156E1719E4F}" destId="{7C2EF2C5-446A-4DDB-94A7-640BBBED5347}" srcOrd="0" destOrd="2" presId="urn:diagrams.loki3.com/BracketList"/>
    <dgm:cxn modelId="{8A7256E5-03B7-437B-AC45-1AB06CDD92D1}" type="presOf" srcId="{913E0181-8F52-44E3-BE3B-0C3CFB53A304}" destId="{7C2EF2C5-446A-4DDB-94A7-640BBBED5347}" srcOrd="0" destOrd="0" presId="urn:diagrams.loki3.com/BracketList"/>
    <dgm:cxn modelId="{31363CFC-C291-49B7-9FD0-184C5FE1E3BC}" srcId="{8A421E3F-2BE3-4FF3-92C7-3024862160D1}" destId="{C2162D29-312E-4795-9D94-46A557D8012B}" srcOrd="1" destOrd="0" parTransId="{DB1E4A2A-F066-43DB-983A-18B847323427}" sibTransId="{147F2652-F939-4D68-8CA8-7EE621F50021}"/>
    <dgm:cxn modelId="{21406BFC-AB83-4AA4-8AB9-DCA21D590589}" srcId="{EFF9C645-9A83-4D91-81EC-5795A2693D66}" destId="{913E0181-8F52-44E3-BE3B-0C3CFB53A304}" srcOrd="0" destOrd="0" parTransId="{D6A52A1C-D93B-4EAF-A207-AFB97E1AD2C3}" sibTransId="{25B2DF41-2008-4561-8D3E-7E98CCB60E93}"/>
    <dgm:cxn modelId="{180962EB-A647-4026-8266-B12A91DC5DBE}" type="presParOf" srcId="{39F9C22A-0C3A-4EF3-8953-74D639C303E9}" destId="{74DCB81D-B67E-4BBA-AF29-8D942CDC30FA}" srcOrd="0" destOrd="0" presId="urn:diagrams.loki3.com/BracketList"/>
    <dgm:cxn modelId="{0E242956-5A38-4EA4-B75B-CBBB1EEE13FA}" type="presParOf" srcId="{74DCB81D-B67E-4BBA-AF29-8D942CDC30FA}" destId="{5DBE736F-980C-4A5C-8CAB-339416E48E1A}" srcOrd="0" destOrd="0" presId="urn:diagrams.loki3.com/BracketList"/>
    <dgm:cxn modelId="{1950A5CE-64FE-4E5C-8864-D8178AFE0531}" type="presParOf" srcId="{74DCB81D-B67E-4BBA-AF29-8D942CDC30FA}" destId="{4A1C4879-219F-42A6-AF87-A5C4E95B47CF}" srcOrd="1" destOrd="0" presId="urn:diagrams.loki3.com/BracketList"/>
    <dgm:cxn modelId="{C2ADB5A3-EDF8-4607-A625-6553FB7F513C}" type="presParOf" srcId="{74DCB81D-B67E-4BBA-AF29-8D942CDC30FA}" destId="{55908550-B27A-4868-B864-03F67EE15660}" srcOrd="2" destOrd="0" presId="urn:diagrams.loki3.com/BracketList"/>
    <dgm:cxn modelId="{D0CE788C-061F-4D23-8C40-A036F13CEE2D}" type="presParOf" srcId="{74DCB81D-B67E-4BBA-AF29-8D942CDC30FA}" destId="{7C2EF2C5-446A-4DDB-94A7-640BBBED5347}" srcOrd="3" destOrd="0" presId="urn:diagrams.loki3.com/BracketList"/>
    <dgm:cxn modelId="{41CE094C-9BA7-4E17-B506-4C4C0CE8E4AF}" type="presParOf" srcId="{39F9C22A-0C3A-4EF3-8953-74D639C303E9}" destId="{8ABBC561-9F29-4C1E-B00C-E73F3C88C3C0}" srcOrd="1" destOrd="0" presId="urn:diagrams.loki3.com/BracketList"/>
    <dgm:cxn modelId="{4C642453-0864-402B-9767-B10018937C57}" type="presParOf" srcId="{39F9C22A-0C3A-4EF3-8953-74D639C303E9}" destId="{C9E73E3B-68CD-498E-B310-3F65FB6EAFBC}" srcOrd="2" destOrd="0" presId="urn:diagrams.loki3.com/BracketList"/>
    <dgm:cxn modelId="{82FEAFCC-25F7-4FB6-8F71-63201F1D995C}" type="presParOf" srcId="{C9E73E3B-68CD-498E-B310-3F65FB6EAFBC}" destId="{A91C00F8-56EF-4160-861D-E9448B1AC47B}" srcOrd="0" destOrd="0" presId="urn:diagrams.loki3.com/BracketList"/>
    <dgm:cxn modelId="{7EB50722-7985-4302-92EC-2545B94F400C}" type="presParOf" srcId="{C9E73E3B-68CD-498E-B310-3F65FB6EAFBC}" destId="{7D890DEF-23FF-4360-B85E-6303C55AB70D}" srcOrd="1" destOrd="0" presId="urn:diagrams.loki3.com/BracketList"/>
    <dgm:cxn modelId="{F304FC9D-D90E-4E16-B41E-2DF5E08F5078}" type="presParOf" srcId="{C9E73E3B-68CD-498E-B310-3F65FB6EAFBC}" destId="{68E25420-DBEF-4FFB-AA5F-89EEDAF71725}" srcOrd="2" destOrd="0" presId="urn:diagrams.loki3.com/BracketList"/>
    <dgm:cxn modelId="{7C043E86-3364-42D1-B141-EB1860F76F4A}" type="presParOf" srcId="{C9E73E3B-68CD-498E-B310-3F65FB6EAFBC}" destId="{41D09798-372C-4385-AC75-5A75E049711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41A74D-CFB6-4C27-B2D4-B0D4AB4E6D53}" type="doc">
      <dgm:prSet loTypeId="urn:microsoft.com/office/officeart/2005/8/layout/pList2" loCatId="list" qsTypeId="urn:microsoft.com/office/officeart/2005/8/quickstyle/simple1" qsCatId="simple" csTypeId="urn:microsoft.com/office/officeart/2005/8/colors/accent1_2" csCatId="accent1" phldr="1"/>
      <dgm:spPr/>
    </dgm:pt>
    <dgm:pt modelId="{DF27909D-1E0E-457E-9B11-08C32FEF914D}">
      <dgm:prSet phldrT="[Text]"/>
      <dgm:spPr/>
      <dgm:t>
        <a:bodyPr/>
        <a:lstStyle/>
        <a:p>
          <a:r>
            <a:rPr lang="en-US">
              <a:latin typeface="Arial" panose="020B0604020202020204" pitchFamily="34" charset="0"/>
              <a:cs typeface="Arial" panose="020B0604020202020204" pitchFamily="34" charset="0"/>
            </a:rPr>
            <a:t>No-Calculator Online Warning</a:t>
          </a:r>
        </a:p>
      </dgm:t>
    </dgm:pt>
    <dgm:pt modelId="{F8FE1E73-0955-4D2C-8BA5-0C28D6545E79}" type="parTrans" cxnId="{9C7993C4-07BC-4E67-ADA4-05C55D76D5CA}">
      <dgm:prSet/>
      <dgm:spPr/>
      <dgm:t>
        <a:bodyPr/>
        <a:lstStyle/>
        <a:p>
          <a:endParaRPr lang="en-US">
            <a:latin typeface="Arial" panose="020B0604020202020204" pitchFamily="34" charset="0"/>
            <a:cs typeface="Arial" panose="020B0604020202020204" pitchFamily="34" charset="0"/>
          </a:endParaRPr>
        </a:p>
      </dgm:t>
    </dgm:pt>
    <dgm:pt modelId="{6B04624D-2212-41E2-AA1C-EA063E25C44A}" type="sibTrans" cxnId="{9C7993C4-07BC-4E67-ADA4-05C55D76D5CA}">
      <dgm:prSet/>
      <dgm:spPr/>
      <dgm:t>
        <a:bodyPr/>
        <a:lstStyle/>
        <a:p>
          <a:endParaRPr lang="en-US">
            <a:latin typeface="Arial" panose="020B0604020202020204" pitchFamily="34" charset="0"/>
            <a:cs typeface="Arial" panose="020B0604020202020204" pitchFamily="34" charset="0"/>
          </a:endParaRPr>
        </a:p>
      </dgm:t>
    </dgm:pt>
    <dgm:pt modelId="{8DB1031D-EC6E-4908-990C-470D68D3D84F}">
      <dgm:prSet phldrT="[Text]"/>
      <dgm:spPr/>
      <dgm:t>
        <a:bodyPr/>
        <a:lstStyle/>
        <a:p>
          <a:r>
            <a:rPr lang="en-US">
              <a:latin typeface="Arial" panose="020B0604020202020204" pitchFamily="34" charset="0"/>
              <a:cs typeface="Arial" panose="020B0604020202020204" pitchFamily="34" charset="0"/>
            </a:rPr>
            <a:t> No-Calculator Paper Warning</a:t>
          </a:r>
        </a:p>
      </dgm:t>
    </dgm:pt>
    <dgm:pt modelId="{0A6EAA42-06D8-4263-B3E3-678BEB5E5E1A}" type="parTrans" cxnId="{54FF0D06-72D1-4999-B5DC-A0DC73D4F9B2}">
      <dgm:prSet/>
      <dgm:spPr/>
      <dgm:t>
        <a:bodyPr/>
        <a:lstStyle/>
        <a:p>
          <a:endParaRPr lang="en-US">
            <a:latin typeface="Arial" panose="020B0604020202020204" pitchFamily="34" charset="0"/>
            <a:cs typeface="Arial" panose="020B0604020202020204" pitchFamily="34" charset="0"/>
          </a:endParaRPr>
        </a:p>
      </dgm:t>
    </dgm:pt>
    <dgm:pt modelId="{63750EB4-90E7-42C6-A332-E4B3F6BCC045}" type="sibTrans" cxnId="{54FF0D06-72D1-4999-B5DC-A0DC73D4F9B2}">
      <dgm:prSet/>
      <dgm:spPr/>
      <dgm:t>
        <a:bodyPr/>
        <a:lstStyle/>
        <a:p>
          <a:endParaRPr lang="en-US">
            <a:latin typeface="Arial" panose="020B0604020202020204" pitchFamily="34" charset="0"/>
            <a:cs typeface="Arial" panose="020B0604020202020204" pitchFamily="34" charset="0"/>
          </a:endParaRPr>
        </a:p>
      </dgm:t>
    </dgm:pt>
    <dgm:pt modelId="{83C13F0D-D3D7-4EAF-9BC3-B37DF797AE15}">
      <dgm:prSet phldrT="[Text]"/>
      <dgm:spPr/>
      <dgm:t>
        <a:bodyPr/>
        <a:lstStyle/>
        <a:p>
          <a:pPr algn="ctr"/>
          <a:r>
            <a:rPr lang="en-US">
              <a:latin typeface="Arial" panose="020B0604020202020204" pitchFamily="34" charset="0"/>
              <a:cs typeface="Arial" panose="020B0604020202020204" pitchFamily="34" charset="0"/>
            </a:rPr>
            <a:t>End of Test Section</a:t>
          </a:r>
        </a:p>
      </dgm:t>
    </dgm:pt>
    <dgm:pt modelId="{BFEA1AAF-9736-4CA3-B5BB-37534ABFB5D4}" type="parTrans" cxnId="{F5BDD3A0-EDB1-45D3-8B41-7953C04683DF}">
      <dgm:prSet/>
      <dgm:spPr/>
      <dgm:t>
        <a:bodyPr/>
        <a:lstStyle/>
        <a:p>
          <a:endParaRPr lang="en-US">
            <a:latin typeface="Arial" panose="020B0604020202020204" pitchFamily="34" charset="0"/>
            <a:cs typeface="Arial" panose="020B0604020202020204" pitchFamily="34" charset="0"/>
          </a:endParaRPr>
        </a:p>
      </dgm:t>
    </dgm:pt>
    <dgm:pt modelId="{D37BA7E8-E43E-47B0-8E16-E12573EA33D0}" type="sibTrans" cxnId="{F5BDD3A0-EDB1-45D3-8B41-7953C04683DF}">
      <dgm:prSet/>
      <dgm:spPr/>
      <dgm:t>
        <a:bodyPr/>
        <a:lstStyle/>
        <a:p>
          <a:endParaRPr lang="en-US">
            <a:latin typeface="Arial" panose="020B0604020202020204" pitchFamily="34" charset="0"/>
            <a:cs typeface="Arial" panose="020B0604020202020204" pitchFamily="34" charset="0"/>
          </a:endParaRPr>
        </a:p>
      </dgm:t>
    </dgm:pt>
    <dgm:pt modelId="{9D928184-7CFB-4514-9A20-7A46D078558B}" type="pres">
      <dgm:prSet presAssocID="{0341A74D-CFB6-4C27-B2D4-B0D4AB4E6D53}" presName="Name0" presStyleCnt="0">
        <dgm:presLayoutVars>
          <dgm:dir/>
          <dgm:resizeHandles val="exact"/>
        </dgm:presLayoutVars>
      </dgm:prSet>
      <dgm:spPr/>
    </dgm:pt>
    <dgm:pt modelId="{CCFB3A51-267B-4A88-A339-1709F1B54678}" type="pres">
      <dgm:prSet presAssocID="{0341A74D-CFB6-4C27-B2D4-B0D4AB4E6D53}" presName="bkgdShp" presStyleLbl="alignAccFollowNode1" presStyleIdx="0" presStyleCnt="1"/>
      <dgm:spPr/>
    </dgm:pt>
    <dgm:pt modelId="{42CAC6F9-C2E2-4D86-8940-A4E82824B7A1}" type="pres">
      <dgm:prSet presAssocID="{0341A74D-CFB6-4C27-B2D4-B0D4AB4E6D53}" presName="linComp" presStyleCnt="0"/>
      <dgm:spPr/>
    </dgm:pt>
    <dgm:pt modelId="{2C843C3E-0863-4E38-9248-B7A9CE909146}" type="pres">
      <dgm:prSet presAssocID="{DF27909D-1E0E-457E-9B11-08C32FEF914D}" presName="compNode" presStyleCnt="0"/>
      <dgm:spPr/>
    </dgm:pt>
    <dgm:pt modelId="{3CB1F3E9-8613-4E4B-AF5E-E8CF2296AD2B}" type="pres">
      <dgm:prSet presAssocID="{DF27909D-1E0E-457E-9B11-08C32FEF914D}" presName="node" presStyleLbl="node1" presStyleIdx="0" presStyleCnt="3">
        <dgm:presLayoutVars>
          <dgm:bulletEnabled val="1"/>
        </dgm:presLayoutVars>
      </dgm:prSet>
      <dgm:spPr/>
    </dgm:pt>
    <dgm:pt modelId="{D0A3A22E-8EB9-4309-B2AE-BBB6608CFE49}" type="pres">
      <dgm:prSet presAssocID="{DF27909D-1E0E-457E-9B11-08C32FEF914D}" presName="invisiNode" presStyleLbl="node1" presStyleIdx="0" presStyleCnt="3"/>
      <dgm:spPr/>
    </dgm:pt>
    <dgm:pt modelId="{7F38BCF3-9172-4B8F-97AE-DF4F229D2CAB}" type="pres">
      <dgm:prSet presAssocID="{DF27909D-1E0E-457E-9B11-08C32FEF914D}" presName="imagNode" presStyleLbl="fgImgPlace1" presStyleIdx="0" presStyleCnt="3"/>
      <dgm:spPr>
        <a:blipFill rotWithShape="1">
          <a:blip xmlns:r="http://schemas.openxmlformats.org/officeDocument/2006/relationships" r:embed="rId1"/>
          <a:stretch>
            <a:fillRect/>
          </a:stretch>
        </a:blipFill>
      </dgm:spPr>
    </dgm:pt>
    <dgm:pt modelId="{A11B057E-01E2-4445-ACE0-B65E701B2082}" type="pres">
      <dgm:prSet presAssocID="{6B04624D-2212-41E2-AA1C-EA063E25C44A}" presName="sibTrans" presStyleLbl="sibTrans2D1" presStyleIdx="0" presStyleCnt="0"/>
      <dgm:spPr/>
    </dgm:pt>
    <dgm:pt modelId="{E1B83AFD-6A0D-4C18-958A-E61141A6D07D}" type="pres">
      <dgm:prSet presAssocID="{8DB1031D-EC6E-4908-990C-470D68D3D84F}" presName="compNode" presStyleCnt="0"/>
      <dgm:spPr/>
    </dgm:pt>
    <dgm:pt modelId="{42845C26-C0D5-4E96-9084-A19AF499384E}" type="pres">
      <dgm:prSet presAssocID="{8DB1031D-EC6E-4908-990C-470D68D3D84F}" presName="node" presStyleLbl="node1" presStyleIdx="1" presStyleCnt="3">
        <dgm:presLayoutVars>
          <dgm:bulletEnabled val="1"/>
        </dgm:presLayoutVars>
      </dgm:prSet>
      <dgm:spPr/>
    </dgm:pt>
    <dgm:pt modelId="{0A6BA0A1-B431-42C5-A822-AB27F73B38EE}" type="pres">
      <dgm:prSet presAssocID="{8DB1031D-EC6E-4908-990C-470D68D3D84F}" presName="invisiNode" presStyleLbl="node1" presStyleIdx="1" presStyleCnt="3"/>
      <dgm:spPr/>
    </dgm:pt>
    <dgm:pt modelId="{48F6520C-87FC-4267-ABB2-FB2E1D4083EA}" type="pres">
      <dgm:prSet presAssocID="{8DB1031D-EC6E-4908-990C-470D68D3D84F}" presName="imagNode" presStyleLbl="fgImgPlace1" presStyleIdx="1" presStyleCnt="3"/>
      <dgm:spPr>
        <a:blipFill rotWithShape="1">
          <a:blip xmlns:r="http://schemas.openxmlformats.org/officeDocument/2006/relationships" r:embed="rId2"/>
          <a:stretch>
            <a:fillRect/>
          </a:stretch>
        </a:blipFill>
      </dgm:spPr>
    </dgm:pt>
    <dgm:pt modelId="{D29C620B-72FF-4049-ADAC-E0F6AF527392}" type="pres">
      <dgm:prSet presAssocID="{63750EB4-90E7-42C6-A332-E4B3F6BCC045}" presName="sibTrans" presStyleLbl="sibTrans2D1" presStyleIdx="0" presStyleCnt="0"/>
      <dgm:spPr/>
    </dgm:pt>
    <dgm:pt modelId="{A219488F-B51C-4F93-A526-DBE54C648705}" type="pres">
      <dgm:prSet presAssocID="{83C13F0D-D3D7-4EAF-9BC3-B37DF797AE15}" presName="compNode" presStyleCnt="0"/>
      <dgm:spPr/>
    </dgm:pt>
    <dgm:pt modelId="{CF9F67F8-B336-4809-B079-55D62E3AFA84}" type="pres">
      <dgm:prSet presAssocID="{83C13F0D-D3D7-4EAF-9BC3-B37DF797AE15}" presName="node" presStyleLbl="node1" presStyleIdx="2" presStyleCnt="3">
        <dgm:presLayoutVars>
          <dgm:bulletEnabled val="1"/>
        </dgm:presLayoutVars>
      </dgm:prSet>
      <dgm:spPr/>
    </dgm:pt>
    <dgm:pt modelId="{E5E430B0-F2A3-4B06-94DF-219259E097D2}" type="pres">
      <dgm:prSet presAssocID="{83C13F0D-D3D7-4EAF-9BC3-B37DF797AE15}" presName="invisiNode" presStyleLbl="node1" presStyleIdx="2" presStyleCnt="3"/>
      <dgm:spPr/>
    </dgm:pt>
    <dgm:pt modelId="{77549487-DD08-4310-BE90-134A9B01E64C}" type="pres">
      <dgm:prSet presAssocID="{83C13F0D-D3D7-4EAF-9BC3-B37DF797AE15}" presName="imagNode" presStyleLbl="fgImgPlace1" presStyleIdx="2" presStyleCnt="3"/>
      <dgm:spPr>
        <a:blipFill rotWithShape="1">
          <a:blip xmlns:r="http://schemas.openxmlformats.org/officeDocument/2006/relationships" r:embed="rId3"/>
          <a:stretch>
            <a:fillRect/>
          </a:stretch>
        </a:blipFill>
      </dgm:spPr>
    </dgm:pt>
  </dgm:ptLst>
  <dgm:cxnLst>
    <dgm:cxn modelId="{54FF0D06-72D1-4999-B5DC-A0DC73D4F9B2}" srcId="{0341A74D-CFB6-4C27-B2D4-B0D4AB4E6D53}" destId="{8DB1031D-EC6E-4908-990C-470D68D3D84F}" srcOrd="1" destOrd="0" parTransId="{0A6EAA42-06D8-4263-B3E3-678BEB5E5E1A}" sibTransId="{63750EB4-90E7-42C6-A332-E4B3F6BCC045}"/>
    <dgm:cxn modelId="{365FA649-5687-46F2-A87A-45865234C807}" type="presOf" srcId="{6B04624D-2212-41E2-AA1C-EA063E25C44A}" destId="{A11B057E-01E2-4445-ACE0-B65E701B2082}" srcOrd="0" destOrd="0" presId="urn:microsoft.com/office/officeart/2005/8/layout/pList2"/>
    <dgm:cxn modelId="{F5BDD3A0-EDB1-45D3-8B41-7953C04683DF}" srcId="{0341A74D-CFB6-4C27-B2D4-B0D4AB4E6D53}" destId="{83C13F0D-D3D7-4EAF-9BC3-B37DF797AE15}" srcOrd="2" destOrd="0" parTransId="{BFEA1AAF-9736-4CA3-B5BB-37534ABFB5D4}" sibTransId="{D37BA7E8-E43E-47B0-8E16-E12573EA33D0}"/>
    <dgm:cxn modelId="{12B7DEA6-A7E6-4BF3-904E-274978859BC3}" type="presOf" srcId="{8DB1031D-EC6E-4908-990C-470D68D3D84F}" destId="{42845C26-C0D5-4E96-9084-A19AF499384E}" srcOrd="0" destOrd="0" presId="urn:microsoft.com/office/officeart/2005/8/layout/pList2"/>
    <dgm:cxn modelId="{00DC2DB1-54BC-4260-810E-27EF0CB4ECFC}" type="presOf" srcId="{0341A74D-CFB6-4C27-B2D4-B0D4AB4E6D53}" destId="{9D928184-7CFB-4514-9A20-7A46D078558B}" srcOrd="0" destOrd="0" presId="urn:microsoft.com/office/officeart/2005/8/layout/pList2"/>
    <dgm:cxn modelId="{9C7993C4-07BC-4E67-ADA4-05C55D76D5CA}" srcId="{0341A74D-CFB6-4C27-B2D4-B0D4AB4E6D53}" destId="{DF27909D-1E0E-457E-9B11-08C32FEF914D}" srcOrd="0" destOrd="0" parTransId="{F8FE1E73-0955-4D2C-8BA5-0C28D6545E79}" sibTransId="{6B04624D-2212-41E2-AA1C-EA063E25C44A}"/>
    <dgm:cxn modelId="{817478C8-BDC3-44D6-8E21-0E597B7E9032}" type="presOf" srcId="{DF27909D-1E0E-457E-9B11-08C32FEF914D}" destId="{3CB1F3E9-8613-4E4B-AF5E-E8CF2296AD2B}" srcOrd="0" destOrd="0" presId="urn:microsoft.com/office/officeart/2005/8/layout/pList2"/>
    <dgm:cxn modelId="{82F393EE-A900-4CAA-BC15-08FDFD2B80A9}" type="presOf" srcId="{63750EB4-90E7-42C6-A332-E4B3F6BCC045}" destId="{D29C620B-72FF-4049-ADAC-E0F6AF527392}" srcOrd="0" destOrd="0" presId="urn:microsoft.com/office/officeart/2005/8/layout/pList2"/>
    <dgm:cxn modelId="{2EF550F9-9749-4AB5-BC0C-24C15AD19F53}" type="presOf" srcId="{83C13F0D-D3D7-4EAF-9BC3-B37DF797AE15}" destId="{CF9F67F8-B336-4809-B079-55D62E3AFA84}" srcOrd="0" destOrd="0" presId="urn:microsoft.com/office/officeart/2005/8/layout/pList2"/>
    <dgm:cxn modelId="{A1D4F61B-722C-4128-8256-F27F81C3F068}" type="presParOf" srcId="{9D928184-7CFB-4514-9A20-7A46D078558B}" destId="{CCFB3A51-267B-4A88-A339-1709F1B54678}" srcOrd="0" destOrd="0" presId="urn:microsoft.com/office/officeart/2005/8/layout/pList2"/>
    <dgm:cxn modelId="{9E099F6C-A5E2-48EB-B6A8-9DF516DFDF65}" type="presParOf" srcId="{9D928184-7CFB-4514-9A20-7A46D078558B}" destId="{42CAC6F9-C2E2-4D86-8940-A4E82824B7A1}" srcOrd="1" destOrd="0" presId="urn:microsoft.com/office/officeart/2005/8/layout/pList2"/>
    <dgm:cxn modelId="{7D7F9600-F23B-4A93-BBAA-0781FB520B16}" type="presParOf" srcId="{42CAC6F9-C2E2-4D86-8940-A4E82824B7A1}" destId="{2C843C3E-0863-4E38-9248-B7A9CE909146}" srcOrd="0" destOrd="0" presId="urn:microsoft.com/office/officeart/2005/8/layout/pList2"/>
    <dgm:cxn modelId="{4F1080AE-ECA0-4E07-A96A-3F6EBF402087}" type="presParOf" srcId="{2C843C3E-0863-4E38-9248-B7A9CE909146}" destId="{3CB1F3E9-8613-4E4B-AF5E-E8CF2296AD2B}" srcOrd="0" destOrd="0" presId="urn:microsoft.com/office/officeart/2005/8/layout/pList2"/>
    <dgm:cxn modelId="{4EF05BAF-B56E-45FA-A8E2-49692D296FDB}" type="presParOf" srcId="{2C843C3E-0863-4E38-9248-B7A9CE909146}" destId="{D0A3A22E-8EB9-4309-B2AE-BBB6608CFE49}" srcOrd="1" destOrd="0" presId="urn:microsoft.com/office/officeart/2005/8/layout/pList2"/>
    <dgm:cxn modelId="{2B9CDA1E-DE87-47F5-A0F2-0EF0CF8FC4C4}" type="presParOf" srcId="{2C843C3E-0863-4E38-9248-B7A9CE909146}" destId="{7F38BCF3-9172-4B8F-97AE-DF4F229D2CAB}" srcOrd="2" destOrd="0" presId="urn:microsoft.com/office/officeart/2005/8/layout/pList2"/>
    <dgm:cxn modelId="{E452266F-EEBF-44A4-997D-44ABDC1FC61A}" type="presParOf" srcId="{42CAC6F9-C2E2-4D86-8940-A4E82824B7A1}" destId="{A11B057E-01E2-4445-ACE0-B65E701B2082}" srcOrd="1" destOrd="0" presId="urn:microsoft.com/office/officeart/2005/8/layout/pList2"/>
    <dgm:cxn modelId="{58121175-8E17-43E9-966A-B77425FC0A3A}" type="presParOf" srcId="{42CAC6F9-C2E2-4D86-8940-A4E82824B7A1}" destId="{E1B83AFD-6A0D-4C18-958A-E61141A6D07D}" srcOrd="2" destOrd="0" presId="urn:microsoft.com/office/officeart/2005/8/layout/pList2"/>
    <dgm:cxn modelId="{7FC3CE7A-A77F-423F-BADB-A8BF7E09B539}" type="presParOf" srcId="{E1B83AFD-6A0D-4C18-958A-E61141A6D07D}" destId="{42845C26-C0D5-4E96-9084-A19AF499384E}" srcOrd="0" destOrd="0" presId="urn:microsoft.com/office/officeart/2005/8/layout/pList2"/>
    <dgm:cxn modelId="{C51A018E-628B-425B-B86E-3EFE9176367B}" type="presParOf" srcId="{E1B83AFD-6A0D-4C18-958A-E61141A6D07D}" destId="{0A6BA0A1-B431-42C5-A822-AB27F73B38EE}" srcOrd="1" destOrd="0" presId="urn:microsoft.com/office/officeart/2005/8/layout/pList2"/>
    <dgm:cxn modelId="{43A63400-7D9A-48DD-B057-7FA9FC464759}" type="presParOf" srcId="{E1B83AFD-6A0D-4C18-958A-E61141A6D07D}" destId="{48F6520C-87FC-4267-ABB2-FB2E1D4083EA}" srcOrd="2" destOrd="0" presId="urn:microsoft.com/office/officeart/2005/8/layout/pList2"/>
    <dgm:cxn modelId="{EC9428FE-74F6-4419-B738-7EB45417C126}" type="presParOf" srcId="{42CAC6F9-C2E2-4D86-8940-A4E82824B7A1}" destId="{D29C620B-72FF-4049-ADAC-E0F6AF527392}" srcOrd="3" destOrd="0" presId="urn:microsoft.com/office/officeart/2005/8/layout/pList2"/>
    <dgm:cxn modelId="{14279D4A-2E85-4C92-B30B-2599022DFC80}" type="presParOf" srcId="{42CAC6F9-C2E2-4D86-8940-A4E82824B7A1}" destId="{A219488F-B51C-4F93-A526-DBE54C648705}" srcOrd="4" destOrd="0" presId="urn:microsoft.com/office/officeart/2005/8/layout/pList2"/>
    <dgm:cxn modelId="{E630AF3E-B29B-424B-9AD5-2B5931D61785}" type="presParOf" srcId="{A219488F-B51C-4F93-A526-DBE54C648705}" destId="{CF9F67F8-B336-4809-B079-55D62E3AFA84}" srcOrd="0" destOrd="0" presId="urn:microsoft.com/office/officeart/2005/8/layout/pList2"/>
    <dgm:cxn modelId="{4052F5AD-2BAD-44A5-BB6F-A6E1B67D7031}" type="presParOf" srcId="{A219488F-B51C-4F93-A526-DBE54C648705}" destId="{E5E430B0-F2A3-4B06-94DF-219259E097D2}" srcOrd="1" destOrd="0" presId="urn:microsoft.com/office/officeart/2005/8/layout/pList2"/>
    <dgm:cxn modelId="{B73BF09B-B060-41FD-B49D-4C96AACC5569}" type="presParOf" srcId="{A219488F-B51C-4F93-A526-DBE54C648705}" destId="{77549487-DD08-4310-BE90-134A9B01E64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86F52-442B-4121-BFC2-16C364FE63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43BF4E2-041E-42ED-BBFD-96D9F93EDE9C}">
      <dgm:prSet phldrT="[Text]"/>
      <dgm:spPr/>
      <dgm:t>
        <a:bodyPr/>
        <a:lstStyle/>
        <a:p>
          <a:r>
            <a:rPr lang="en-US">
              <a:latin typeface="Arial" panose="020B0604020202020204" pitchFamily="34" charset="0"/>
              <a:cs typeface="Arial" panose="020B0604020202020204" pitchFamily="34" charset="0"/>
            </a:rPr>
            <a:t>Cycle 1</a:t>
          </a:r>
        </a:p>
        <a:p>
          <a:r>
            <a:rPr lang="en-US">
              <a:latin typeface="Arial" panose="020B0604020202020204" pitchFamily="34" charset="0"/>
              <a:cs typeface="Arial" panose="020B0604020202020204" pitchFamily="34" charset="0"/>
            </a:rPr>
            <a:t>ELA/Math Fall</a:t>
          </a:r>
        </a:p>
      </dgm:t>
    </dgm:pt>
    <dgm:pt modelId="{A2F017B7-A6D4-444A-A755-A2DFD34C8597}" type="parTrans" cxnId="{3256141A-7E82-4A72-B7BA-F1F2AD2F7D4B}">
      <dgm:prSet/>
      <dgm:spPr/>
      <dgm:t>
        <a:bodyPr/>
        <a:lstStyle/>
        <a:p>
          <a:endParaRPr lang="en-US">
            <a:latin typeface="Arial" panose="020B0604020202020204" pitchFamily="34" charset="0"/>
            <a:cs typeface="Arial" panose="020B0604020202020204" pitchFamily="34" charset="0"/>
          </a:endParaRPr>
        </a:p>
      </dgm:t>
    </dgm:pt>
    <dgm:pt modelId="{EBB8533B-F9F2-45B9-ADA3-ECFE4C0DBBC1}" type="sibTrans" cxnId="{3256141A-7E82-4A72-B7BA-F1F2AD2F7D4B}">
      <dgm:prSet/>
      <dgm:spPr/>
      <dgm:t>
        <a:bodyPr/>
        <a:lstStyle/>
        <a:p>
          <a:endParaRPr lang="en-US">
            <a:latin typeface="Arial" panose="020B0604020202020204" pitchFamily="34" charset="0"/>
            <a:cs typeface="Arial" panose="020B0604020202020204" pitchFamily="34" charset="0"/>
          </a:endParaRPr>
        </a:p>
      </dgm:t>
    </dgm:pt>
    <dgm:pt modelId="{1A63CC21-8993-453E-8957-15759A345F36}">
      <dgm:prSet phldrT="[Text]"/>
      <dgm:spPr/>
      <dgm:t>
        <a:bodyPr/>
        <a:lstStyle/>
        <a:p>
          <a:r>
            <a:rPr lang="en-US">
              <a:latin typeface="Arial" panose="020B0604020202020204" pitchFamily="34" charset="0"/>
              <a:cs typeface="Arial" panose="020B0604020202020204" pitchFamily="34" charset="0"/>
            </a:rPr>
            <a:t>Review data</a:t>
          </a:r>
        </a:p>
      </dgm:t>
    </dgm:pt>
    <dgm:pt modelId="{1EE5CA4E-F1CC-444E-8CC7-A78F3BA39A39}" type="parTrans" cxnId="{D3964F2D-87A5-40EC-A549-65E9A9C41C91}">
      <dgm:prSet/>
      <dgm:spPr/>
      <dgm:t>
        <a:bodyPr/>
        <a:lstStyle/>
        <a:p>
          <a:endParaRPr lang="en-US">
            <a:latin typeface="Arial" panose="020B0604020202020204" pitchFamily="34" charset="0"/>
            <a:cs typeface="Arial" panose="020B0604020202020204" pitchFamily="34" charset="0"/>
          </a:endParaRPr>
        </a:p>
      </dgm:t>
    </dgm:pt>
    <dgm:pt modelId="{80E9221A-90B7-405A-B283-E46F67786D88}" type="sibTrans" cxnId="{D3964F2D-87A5-40EC-A549-65E9A9C41C91}">
      <dgm:prSet/>
      <dgm:spPr/>
      <dgm:t>
        <a:bodyPr/>
        <a:lstStyle/>
        <a:p>
          <a:endParaRPr lang="en-US">
            <a:latin typeface="Arial" panose="020B0604020202020204" pitchFamily="34" charset="0"/>
            <a:cs typeface="Arial" panose="020B0604020202020204" pitchFamily="34" charset="0"/>
          </a:endParaRPr>
        </a:p>
      </dgm:t>
    </dgm:pt>
    <dgm:pt modelId="{81C2A7ED-18FF-493B-B0D5-07395E10EA67}">
      <dgm:prSet phldrT="[Text]"/>
      <dgm:spPr/>
      <dgm:t>
        <a:bodyPr/>
        <a:lstStyle/>
        <a:p>
          <a:r>
            <a:rPr lang="en-US">
              <a:latin typeface="Arial" panose="020B0604020202020204" pitchFamily="34" charset="0"/>
              <a:cs typeface="Arial" panose="020B0604020202020204" pitchFamily="34" charset="0"/>
            </a:rPr>
            <a:t>Accelerate</a:t>
          </a:r>
        </a:p>
      </dgm:t>
    </dgm:pt>
    <dgm:pt modelId="{4D98067F-A6C4-4DE1-9E58-13DFAB4FA3F4}" type="parTrans" cxnId="{FA4780F1-BA83-4C82-9A7D-7876C1E3066F}">
      <dgm:prSet/>
      <dgm:spPr/>
      <dgm:t>
        <a:bodyPr/>
        <a:lstStyle/>
        <a:p>
          <a:endParaRPr lang="en-US">
            <a:latin typeface="Arial" panose="020B0604020202020204" pitchFamily="34" charset="0"/>
            <a:cs typeface="Arial" panose="020B0604020202020204" pitchFamily="34" charset="0"/>
          </a:endParaRPr>
        </a:p>
      </dgm:t>
    </dgm:pt>
    <dgm:pt modelId="{E9532C97-E03B-47FE-8154-8F3973CEA10F}" type="sibTrans" cxnId="{FA4780F1-BA83-4C82-9A7D-7876C1E3066F}">
      <dgm:prSet/>
      <dgm:spPr/>
      <dgm:t>
        <a:bodyPr/>
        <a:lstStyle/>
        <a:p>
          <a:endParaRPr lang="en-US">
            <a:latin typeface="Arial" panose="020B0604020202020204" pitchFamily="34" charset="0"/>
            <a:cs typeface="Arial" panose="020B0604020202020204" pitchFamily="34" charset="0"/>
          </a:endParaRPr>
        </a:p>
      </dgm:t>
    </dgm:pt>
    <dgm:pt modelId="{F1D61F70-F008-4930-AEB4-BCBCB3264AF6}">
      <dgm:prSet phldrT="[Text]"/>
      <dgm:spPr/>
      <dgm:t>
        <a:bodyPr/>
        <a:lstStyle/>
        <a:p>
          <a:r>
            <a:rPr lang="en-US">
              <a:latin typeface="Arial" panose="020B0604020202020204" pitchFamily="34" charset="0"/>
              <a:cs typeface="Arial" panose="020B0604020202020204" pitchFamily="34" charset="0"/>
            </a:rPr>
            <a:t>Cycle 2</a:t>
          </a:r>
        </a:p>
        <a:p>
          <a:r>
            <a:rPr lang="en-US">
              <a:latin typeface="Arial" panose="020B0604020202020204" pitchFamily="34" charset="0"/>
              <a:cs typeface="Arial" panose="020B0604020202020204" pitchFamily="34" charset="0"/>
            </a:rPr>
            <a:t>ELA/Math Winter</a:t>
          </a:r>
        </a:p>
      </dgm:t>
    </dgm:pt>
    <dgm:pt modelId="{70EEF4F9-A2DD-4E37-B62C-5D5ECC79419B}" type="parTrans" cxnId="{110ACA00-4E65-4AA8-90AE-3944951E959C}">
      <dgm:prSet/>
      <dgm:spPr/>
      <dgm:t>
        <a:bodyPr/>
        <a:lstStyle/>
        <a:p>
          <a:endParaRPr lang="en-US">
            <a:latin typeface="Arial" panose="020B0604020202020204" pitchFamily="34" charset="0"/>
            <a:cs typeface="Arial" panose="020B0604020202020204" pitchFamily="34" charset="0"/>
          </a:endParaRPr>
        </a:p>
      </dgm:t>
    </dgm:pt>
    <dgm:pt modelId="{A5BFC311-CA2E-4DDE-B032-4F9F9C50AAF6}" type="sibTrans" cxnId="{110ACA00-4E65-4AA8-90AE-3944951E959C}">
      <dgm:prSet/>
      <dgm:spPr/>
      <dgm:t>
        <a:bodyPr/>
        <a:lstStyle/>
        <a:p>
          <a:endParaRPr lang="en-US">
            <a:latin typeface="Arial" panose="020B0604020202020204" pitchFamily="34" charset="0"/>
            <a:cs typeface="Arial" panose="020B0604020202020204" pitchFamily="34" charset="0"/>
          </a:endParaRPr>
        </a:p>
      </dgm:t>
    </dgm:pt>
    <dgm:pt modelId="{D48A65FD-6CE7-4C7D-824F-7E74A8C32B7E}">
      <dgm:prSet phldrT="[Text]"/>
      <dgm:spPr/>
      <dgm:t>
        <a:bodyPr/>
        <a:lstStyle/>
        <a:p>
          <a:r>
            <a:rPr lang="en-US">
              <a:latin typeface="Arial" panose="020B0604020202020204" pitchFamily="34" charset="0"/>
              <a:cs typeface="Arial" panose="020B0604020202020204" pitchFamily="34" charset="0"/>
            </a:rPr>
            <a:t>Review progress</a:t>
          </a:r>
        </a:p>
      </dgm:t>
    </dgm:pt>
    <dgm:pt modelId="{2E088BB7-1249-4E16-BD34-FF8828ABBDEF}" type="parTrans" cxnId="{89A7C78B-FE94-4420-9216-52407A408A1C}">
      <dgm:prSet/>
      <dgm:spPr/>
      <dgm:t>
        <a:bodyPr/>
        <a:lstStyle/>
        <a:p>
          <a:endParaRPr lang="en-US">
            <a:latin typeface="Arial" panose="020B0604020202020204" pitchFamily="34" charset="0"/>
            <a:cs typeface="Arial" panose="020B0604020202020204" pitchFamily="34" charset="0"/>
          </a:endParaRPr>
        </a:p>
      </dgm:t>
    </dgm:pt>
    <dgm:pt modelId="{2AC83526-F0A6-4641-9040-727393935BC7}" type="sibTrans" cxnId="{89A7C78B-FE94-4420-9216-52407A408A1C}">
      <dgm:prSet/>
      <dgm:spPr/>
      <dgm:t>
        <a:bodyPr/>
        <a:lstStyle/>
        <a:p>
          <a:endParaRPr lang="en-US">
            <a:latin typeface="Arial" panose="020B0604020202020204" pitchFamily="34" charset="0"/>
            <a:cs typeface="Arial" panose="020B0604020202020204" pitchFamily="34" charset="0"/>
          </a:endParaRPr>
        </a:p>
      </dgm:t>
    </dgm:pt>
    <dgm:pt modelId="{32704979-3D27-4FE2-82F4-F50BAB30F89F}">
      <dgm:prSet phldrT="[Text]"/>
      <dgm:spPr/>
      <dgm:t>
        <a:bodyPr/>
        <a:lstStyle/>
        <a:p>
          <a:r>
            <a:rPr lang="en-US">
              <a:latin typeface="Arial" panose="020B0604020202020204" pitchFamily="34" charset="0"/>
              <a:cs typeface="Arial" panose="020B0604020202020204" pitchFamily="34" charset="0"/>
            </a:rPr>
            <a:t>Accelerate</a:t>
          </a:r>
        </a:p>
      </dgm:t>
    </dgm:pt>
    <dgm:pt modelId="{9521E84E-6CE3-4245-8753-77518245E529}" type="parTrans" cxnId="{38380B9D-8A78-499D-A4D2-9CB57C95A256}">
      <dgm:prSet/>
      <dgm:spPr/>
      <dgm:t>
        <a:bodyPr/>
        <a:lstStyle/>
        <a:p>
          <a:endParaRPr lang="en-US">
            <a:latin typeface="Arial" panose="020B0604020202020204" pitchFamily="34" charset="0"/>
            <a:cs typeface="Arial" panose="020B0604020202020204" pitchFamily="34" charset="0"/>
          </a:endParaRPr>
        </a:p>
      </dgm:t>
    </dgm:pt>
    <dgm:pt modelId="{C3868F92-74E1-4A50-A05E-97F3C5DE4F0A}" type="sibTrans" cxnId="{38380B9D-8A78-499D-A4D2-9CB57C95A256}">
      <dgm:prSet/>
      <dgm:spPr/>
      <dgm:t>
        <a:bodyPr/>
        <a:lstStyle/>
        <a:p>
          <a:endParaRPr lang="en-US">
            <a:latin typeface="Arial" panose="020B0604020202020204" pitchFamily="34" charset="0"/>
            <a:cs typeface="Arial" panose="020B0604020202020204" pitchFamily="34" charset="0"/>
          </a:endParaRPr>
        </a:p>
      </dgm:t>
    </dgm:pt>
    <dgm:pt modelId="{646469B4-7675-40F7-BED8-15BB7A932198}">
      <dgm:prSet phldrT="[Text]"/>
      <dgm:spPr/>
      <dgm:t>
        <a:bodyPr/>
        <a:lstStyle/>
        <a:p>
          <a:r>
            <a:rPr lang="en-US">
              <a:latin typeface="Arial" panose="020B0604020202020204" pitchFamily="34" charset="0"/>
              <a:cs typeface="Arial" panose="020B0604020202020204" pitchFamily="34" charset="0"/>
            </a:rPr>
            <a:t>Georgia Milestones</a:t>
          </a:r>
        </a:p>
      </dgm:t>
    </dgm:pt>
    <dgm:pt modelId="{8794EC5C-690C-4225-B806-2AC98CE7DF22}" type="parTrans" cxnId="{E3B49C39-EA8C-45B4-AF70-C800DE7BBF1F}">
      <dgm:prSet/>
      <dgm:spPr/>
      <dgm:t>
        <a:bodyPr/>
        <a:lstStyle/>
        <a:p>
          <a:endParaRPr lang="en-US">
            <a:latin typeface="Arial" panose="020B0604020202020204" pitchFamily="34" charset="0"/>
            <a:cs typeface="Arial" panose="020B0604020202020204" pitchFamily="34" charset="0"/>
          </a:endParaRPr>
        </a:p>
      </dgm:t>
    </dgm:pt>
    <dgm:pt modelId="{286606A4-DC61-48C6-A7A6-039DCA67EAE4}" type="sibTrans" cxnId="{E3B49C39-EA8C-45B4-AF70-C800DE7BBF1F}">
      <dgm:prSet/>
      <dgm:spPr/>
      <dgm:t>
        <a:bodyPr/>
        <a:lstStyle/>
        <a:p>
          <a:endParaRPr lang="en-US">
            <a:latin typeface="Arial" panose="020B0604020202020204" pitchFamily="34" charset="0"/>
            <a:cs typeface="Arial" panose="020B0604020202020204" pitchFamily="34" charset="0"/>
          </a:endParaRPr>
        </a:p>
      </dgm:t>
    </dgm:pt>
    <dgm:pt modelId="{2AE6643E-91C2-4D63-B5A3-E4E9D27519E6}">
      <dgm:prSet phldrT="[Text]"/>
      <dgm:spPr/>
      <dgm:t>
        <a:bodyPr/>
        <a:lstStyle/>
        <a:p>
          <a:r>
            <a:rPr lang="en-US">
              <a:latin typeface="Arial" panose="020B0604020202020204" pitchFamily="34" charset="0"/>
              <a:cs typeface="Arial" panose="020B0604020202020204" pitchFamily="34" charset="0"/>
            </a:rPr>
            <a:t>Review successes</a:t>
          </a:r>
        </a:p>
      </dgm:t>
    </dgm:pt>
    <dgm:pt modelId="{86B8CA9A-62D3-4948-AA60-37F28E76A5CB}" type="parTrans" cxnId="{96CF41BF-152D-4CDC-864E-A1D1B55F8128}">
      <dgm:prSet/>
      <dgm:spPr/>
      <dgm:t>
        <a:bodyPr/>
        <a:lstStyle/>
        <a:p>
          <a:endParaRPr lang="en-US">
            <a:latin typeface="Arial" panose="020B0604020202020204" pitchFamily="34" charset="0"/>
            <a:cs typeface="Arial" panose="020B0604020202020204" pitchFamily="34" charset="0"/>
          </a:endParaRPr>
        </a:p>
      </dgm:t>
    </dgm:pt>
    <dgm:pt modelId="{B5C31693-0137-413F-B7AA-75055620E880}" type="sibTrans" cxnId="{96CF41BF-152D-4CDC-864E-A1D1B55F8128}">
      <dgm:prSet/>
      <dgm:spPr/>
      <dgm:t>
        <a:bodyPr/>
        <a:lstStyle/>
        <a:p>
          <a:endParaRPr lang="en-US">
            <a:latin typeface="Arial" panose="020B0604020202020204" pitchFamily="34" charset="0"/>
            <a:cs typeface="Arial" panose="020B0604020202020204" pitchFamily="34" charset="0"/>
          </a:endParaRPr>
        </a:p>
      </dgm:t>
    </dgm:pt>
    <dgm:pt modelId="{6DEB4462-9225-4213-9FB0-3166982F94E4}">
      <dgm:prSet phldrT="[Text]"/>
      <dgm:spPr/>
      <dgm:t>
        <a:bodyPr/>
        <a:lstStyle/>
        <a:p>
          <a:r>
            <a:rPr lang="en-US">
              <a:latin typeface="Arial" panose="020B0604020202020204" pitchFamily="34" charset="0"/>
              <a:cs typeface="Arial" panose="020B0604020202020204" pitchFamily="34" charset="0"/>
            </a:rPr>
            <a:t>Inform instructional program </a:t>
          </a:r>
        </a:p>
      </dgm:t>
    </dgm:pt>
    <dgm:pt modelId="{F57CEA21-4D21-416D-8B10-8507A0296E19}" type="parTrans" cxnId="{73B49185-0CB4-4911-83C1-EBEC038C8278}">
      <dgm:prSet/>
      <dgm:spPr/>
      <dgm:t>
        <a:bodyPr/>
        <a:lstStyle/>
        <a:p>
          <a:endParaRPr lang="en-US">
            <a:latin typeface="Arial" panose="020B0604020202020204" pitchFamily="34" charset="0"/>
            <a:cs typeface="Arial" panose="020B0604020202020204" pitchFamily="34" charset="0"/>
          </a:endParaRPr>
        </a:p>
      </dgm:t>
    </dgm:pt>
    <dgm:pt modelId="{256CD2CC-7AB5-46C5-AC65-C6C6E7517ECA}" type="sibTrans" cxnId="{73B49185-0CB4-4911-83C1-EBEC038C8278}">
      <dgm:prSet/>
      <dgm:spPr/>
      <dgm:t>
        <a:bodyPr/>
        <a:lstStyle/>
        <a:p>
          <a:endParaRPr lang="en-US">
            <a:latin typeface="Arial" panose="020B0604020202020204" pitchFamily="34" charset="0"/>
            <a:cs typeface="Arial" panose="020B0604020202020204" pitchFamily="34" charset="0"/>
          </a:endParaRPr>
        </a:p>
      </dgm:t>
    </dgm:pt>
    <dgm:pt modelId="{D998B092-6896-43C3-BD26-2C1B332A5B81}">
      <dgm:prSet phldrT="[Text]"/>
      <dgm:spPr/>
      <dgm:t>
        <a:bodyPr/>
        <a:lstStyle/>
        <a:p>
          <a:r>
            <a:rPr lang="en-US">
              <a:latin typeface="Arial" panose="020B0604020202020204" pitchFamily="34" charset="0"/>
              <a:cs typeface="Arial" panose="020B0604020202020204" pitchFamily="34" charset="0"/>
            </a:rPr>
            <a:t>Remediate</a:t>
          </a:r>
        </a:p>
      </dgm:t>
    </dgm:pt>
    <dgm:pt modelId="{E9F0EDBD-53BE-495F-AF83-CED91A83E027}" type="parTrans" cxnId="{5CB27227-A017-4C0A-83BA-D51A6962884F}">
      <dgm:prSet/>
      <dgm:spPr/>
      <dgm:t>
        <a:bodyPr/>
        <a:lstStyle/>
        <a:p>
          <a:endParaRPr lang="en-US">
            <a:latin typeface="Arial" panose="020B0604020202020204" pitchFamily="34" charset="0"/>
            <a:cs typeface="Arial" panose="020B0604020202020204" pitchFamily="34" charset="0"/>
          </a:endParaRPr>
        </a:p>
      </dgm:t>
    </dgm:pt>
    <dgm:pt modelId="{F9D90C8B-4ACD-4C0C-A7C0-E9CE0E47BEAE}" type="sibTrans" cxnId="{5CB27227-A017-4C0A-83BA-D51A6962884F}">
      <dgm:prSet/>
      <dgm:spPr/>
      <dgm:t>
        <a:bodyPr/>
        <a:lstStyle/>
        <a:p>
          <a:endParaRPr lang="en-US">
            <a:latin typeface="Arial" panose="020B0604020202020204" pitchFamily="34" charset="0"/>
            <a:cs typeface="Arial" panose="020B0604020202020204" pitchFamily="34" charset="0"/>
          </a:endParaRPr>
        </a:p>
      </dgm:t>
    </dgm:pt>
    <dgm:pt modelId="{B49ABA1A-FA6C-4538-977A-3F8438E43764}">
      <dgm:prSet phldrT="[Text]"/>
      <dgm:spPr/>
      <dgm:t>
        <a:bodyPr/>
        <a:lstStyle/>
        <a:p>
          <a:r>
            <a:rPr lang="en-US">
              <a:latin typeface="Arial" panose="020B0604020202020204" pitchFamily="34" charset="0"/>
              <a:cs typeface="Arial" panose="020B0604020202020204" pitchFamily="34" charset="0"/>
            </a:rPr>
            <a:t>Remediate</a:t>
          </a:r>
        </a:p>
      </dgm:t>
    </dgm:pt>
    <dgm:pt modelId="{89E3A7EF-D621-4EAB-84DA-448022371B3C}" type="parTrans" cxnId="{A233FDF0-E767-419A-9282-B26A85F8BCEE}">
      <dgm:prSet/>
      <dgm:spPr/>
      <dgm:t>
        <a:bodyPr/>
        <a:lstStyle/>
        <a:p>
          <a:endParaRPr lang="en-US">
            <a:latin typeface="Arial" panose="020B0604020202020204" pitchFamily="34" charset="0"/>
            <a:cs typeface="Arial" panose="020B0604020202020204" pitchFamily="34" charset="0"/>
          </a:endParaRPr>
        </a:p>
      </dgm:t>
    </dgm:pt>
    <dgm:pt modelId="{D456A091-A33F-46A7-B106-3D708888DF06}" type="sibTrans" cxnId="{A233FDF0-E767-419A-9282-B26A85F8BCEE}">
      <dgm:prSet/>
      <dgm:spPr/>
      <dgm:t>
        <a:bodyPr/>
        <a:lstStyle/>
        <a:p>
          <a:endParaRPr lang="en-US">
            <a:latin typeface="Arial" panose="020B0604020202020204" pitchFamily="34" charset="0"/>
            <a:cs typeface="Arial" panose="020B0604020202020204" pitchFamily="34" charset="0"/>
          </a:endParaRPr>
        </a:p>
      </dgm:t>
    </dgm:pt>
    <dgm:pt modelId="{B7331601-ED5D-4C71-AB36-2DA9D29E4901}" type="pres">
      <dgm:prSet presAssocID="{55B86F52-442B-4121-BFC2-16C364FE630F}" presName="linearFlow" presStyleCnt="0">
        <dgm:presLayoutVars>
          <dgm:dir/>
          <dgm:animLvl val="lvl"/>
          <dgm:resizeHandles val="exact"/>
        </dgm:presLayoutVars>
      </dgm:prSet>
      <dgm:spPr/>
    </dgm:pt>
    <dgm:pt modelId="{B94B61CF-8C9E-4DCD-B9E8-1A1135380FDE}" type="pres">
      <dgm:prSet presAssocID="{243BF4E2-041E-42ED-BBFD-96D9F93EDE9C}" presName="composite" presStyleCnt="0"/>
      <dgm:spPr/>
    </dgm:pt>
    <dgm:pt modelId="{BD69230D-90B0-410C-9FB9-C166344B00C4}" type="pres">
      <dgm:prSet presAssocID="{243BF4E2-041E-42ED-BBFD-96D9F93EDE9C}" presName="parentText" presStyleLbl="alignNode1" presStyleIdx="0" presStyleCnt="3">
        <dgm:presLayoutVars>
          <dgm:chMax val="1"/>
          <dgm:bulletEnabled val="1"/>
        </dgm:presLayoutVars>
      </dgm:prSet>
      <dgm:spPr/>
    </dgm:pt>
    <dgm:pt modelId="{0C958BC9-3A71-4A4C-893D-B8BBB3D26717}" type="pres">
      <dgm:prSet presAssocID="{243BF4E2-041E-42ED-BBFD-96D9F93EDE9C}" presName="descendantText" presStyleLbl="alignAcc1" presStyleIdx="0" presStyleCnt="3">
        <dgm:presLayoutVars>
          <dgm:bulletEnabled val="1"/>
        </dgm:presLayoutVars>
      </dgm:prSet>
      <dgm:spPr/>
    </dgm:pt>
    <dgm:pt modelId="{CA59DBB3-9194-40B1-8659-A1CD98030643}" type="pres">
      <dgm:prSet presAssocID="{EBB8533B-F9F2-45B9-ADA3-ECFE4C0DBBC1}" presName="sp" presStyleCnt="0"/>
      <dgm:spPr/>
    </dgm:pt>
    <dgm:pt modelId="{57FED26C-0FFE-45B9-980D-9F31A35AE0CE}" type="pres">
      <dgm:prSet presAssocID="{F1D61F70-F008-4930-AEB4-BCBCB3264AF6}" presName="composite" presStyleCnt="0"/>
      <dgm:spPr/>
    </dgm:pt>
    <dgm:pt modelId="{66480B84-9A95-48A6-BC4E-34873C7DDBF4}" type="pres">
      <dgm:prSet presAssocID="{F1D61F70-F008-4930-AEB4-BCBCB3264AF6}" presName="parentText" presStyleLbl="alignNode1" presStyleIdx="1" presStyleCnt="3">
        <dgm:presLayoutVars>
          <dgm:chMax val="1"/>
          <dgm:bulletEnabled val="1"/>
        </dgm:presLayoutVars>
      </dgm:prSet>
      <dgm:spPr/>
    </dgm:pt>
    <dgm:pt modelId="{C6419720-BFEE-40E7-933B-AB2FDD2FA266}" type="pres">
      <dgm:prSet presAssocID="{F1D61F70-F008-4930-AEB4-BCBCB3264AF6}" presName="descendantText" presStyleLbl="alignAcc1" presStyleIdx="1" presStyleCnt="3">
        <dgm:presLayoutVars>
          <dgm:bulletEnabled val="1"/>
        </dgm:presLayoutVars>
      </dgm:prSet>
      <dgm:spPr/>
    </dgm:pt>
    <dgm:pt modelId="{44E3FDAA-5501-4311-B88C-943DF09650B2}" type="pres">
      <dgm:prSet presAssocID="{A5BFC311-CA2E-4DDE-B032-4F9F9C50AAF6}" presName="sp" presStyleCnt="0"/>
      <dgm:spPr/>
    </dgm:pt>
    <dgm:pt modelId="{EC15ED57-0229-49E6-AAC1-0CE32B87622F}" type="pres">
      <dgm:prSet presAssocID="{646469B4-7675-40F7-BED8-15BB7A932198}" presName="composite" presStyleCnt="0"/>
      <dgm:spPr/>
    </dgm:pt>
    <dgm:pt modelId="{DEB10111-ECB3-4B6A-BC69-8FACBB8EFEC1}" type="pres">
      <dgm:prSet presAssocID="{646469B4-7675-40F7-BED8-15BB7A932198}" presName="parentText" presStyleLbl="alignNode1" presStyleIdx="2" presStyleCnt="3">
        <dgm:presLayoutVars>
          <dgm:chMax val="1"/>
          <dgm:bulletEnabled val="1"/>
        </dgm:presLayoutVars>
      </dgm:prSet>
      <dgm:spPr/>
    </dgm:pt>
    <dgm:pt modelId="{F6D9CA13-FA7B-4DD0-B255-36A77A1ABEC5}" type="pres">
      <dgm:prSet presAssocID="{646469B4-7675-40F7-BED8-15BB7A932198}" presName="descendantText" presStyleLbl="alignAcc1" presStyleIdx="2" presStyleCnt="3">
        <dgm:presLayoutVars>
          <dgm:bulletEnabled val="1"/>
        </dgm:presLayoutVars>
      </dgm:prSet>
      <dgm:spPr/>
    </dgm:pt>
  </dgm:ptLst>
  <dgm:cxnLst>
    <dgm:cxn modelId="{110ACA00-4E65-4AA8-90AE-3944951E959C}" srcId="{55B86F52-442B-4121-BFC2-16C364FE630F}" destId="{F1D61F70-F008-4930-AEB4-BCBCB3264AF6}" srcOrd="1" destOrd="0" parTransId="{70EEF4F9-A2DD-4E37-B62C-5D5ECC79419B}" sibTransId="{A5BFC311-CA2E-4DDE-B032-4F9F9C50AAF6}"/>
    <dgm:cxn modelId="{3256141A-7E82-4A72-B7BA-F1F2AD2F7D4B}" srcId="{55B86F52-442B-4121-BFC2-16C364FE630F}" destId="{243BF4E2-041E-42ED-BBFD-96D9F93EDE9C}" srcOrd="0" destOrd="0" parTransId="{A2F017B7-A6D4-444A-A755-A2DFD34C8597}" sibTransId="{EBB8533B-F9F2-45B9-ADA3-ECFE4C0DBBC1}"/>
    <dgm:cxn modelId="{D6E6D024-DC1D-47D1-8FAE-BC11BEBA8569}" type="presOf" srcId="{B49ABA1A-FA6C-4538-977A-3F8438E43764}" destId="{C6419720-BFEE-40E7-933B-AB2FDD2FA266}" srcOrd="0" destOrd="1" presId="urn:microsoft.com/office/officeart/2005/8/layout/chevron2"/>
    <dgm:cxn modelId="{5CB27227-A017-4C0A-83BA-D51A6962884F}" srcId="{243BF4E2-041E-42ED-BBFD-96D9F93EDE9C}" destId="{D998B092-6896-43C3-BD26-2C1B332A5B81}" srcOrd="1" destOrd="0" parTransId="{E9F0EDBD-53BE-495F-AF83-CED91A83E027}" sibTransId="{F9D90C8B-4ACD-4C0C-A7C0-E9CE0E47BEAE}"/>
    <dgm:cxn modelId="{6B751D2C-19F3-46AF-B203-D3F9008AF78F}" type="presOf" srcId="{55B86F52-442B-4121-BFC2-16C364FE630F}" destId="{B7331601-ED5D-4C71-AB36-2DA9D29E4901}" srcOrd="0" destOrd="0" presId="urn:microsoft.com/office/officeart/2005/8/layout/chevron2"/>
    <dgm:cxn modelId="{D3964F2D-87A5-40EC-A549-65E9A9C41C91}" srcId="{243BF4E2-041E-42ED-BBFD-96D9F93EDE9C}" destId="{1A63CC21-8993-453E-8957-15759A345F36}" srcOrd="0" destOrd="0" parTransId="{1EE5CA4E-F1CC-444E-8CC7-A78F3BA39A39}" sibTransId="{80E9221A-90B7-405A-B283-E46F67786D88}"/>
    <dgm:cxn modelId="{E3B49C39-EA8C-45B4-AF70-C800DE7BBF1F}" srcId="{55B86F52-442B-4121-BFC2-16C364FE630F}" destId="{646469B4-7675-40F7-BED8-15BB7A932198}" srcOrd="2" destOrd="0" parTransId="{8794EC5C-690C-4225-B806-2AC98CE7DF22}" sibTransId="{286606A4-DC61-48C6-A7A6-039DCA67EAE4}"/>
    <dgm:cxn modelId="{D08A7C3D-5C0B-45CF-A27B-1DA658C61791}" type="presOf" srcId="{6DEB4462-9225-4213-9FB0-3166982F94E4}" destId="{F6D9CA13-FA7B-4DD0-B255-36A77A1ABEC5}" srcOrd="0" destOrd="1" presId="urn:microsoft.com/office/officeart/2005/8/layout/chevron2"/>
    <dgm:cxn modelId="{7B770870-5AD4-4525-9BE3-8845958B240B}" type="presOf" srcId="{F1D61F70-F008-4930-AEB4-BCBCB3264AF6}" destId="{66480B84-9A95-48A6-BC4E-34873C7DDBF4}" srcOrd="0" destOrd="0" presId="urn:microsoft.com/office/officeart/2005/8/layout/chevron2"/>
    <dgm:cxn modelId="{92967D77-0BFE-4918-8994-B64965A98AA3}" type="presOf" srcId="{1A63CC21-8993-453E-8957-15759A345F36}" destId="{0C958BC9-3A71-4A4C-893D-B8BBB3D26717}" srcOrd="0" destOrd="0" presId="urn:microsoft.com/office/officeart/2005/8/layout/chevron2"/>
    <dgm:cxn modelId="{C1A4C780-C666-4BDB-A17D-4B69F43234B0}" type="presOf" srcId="{2AE6643E-91C2-4D63-B5A3-E4E9D27519E6}" destId="{F6D9CA13-FA7B-4DD0-B255-36A77A1ABEC5}" srcOrd="0" destOrd="0" presId="urn:microsoft.com/office/officeart/2005/8/layout/chevron2"/>
    <dgm:cxn modelId="{E45A2582-5481-442A-BE5A-724AE3BFE1CE}" type="presOf" srcId="{81C2A7ED-18FF-493B-B0D5-07395E10EA67}" destId="{0C958BC9-3A71-4A4C-893D-B8BBB3D26717}" srcOrd="0" destOrd="2" presId="urn:microsoft.com/office/officeart/2005/8/layout/chevron2"/>
    <dgm:cxn modelId="{73B49185-0CB4-4911-83C1-EBEC038C8278}" srcId="{646469B4-7675-40F7-BED8-15BB7A932198}" destId="{6DEB4462-9225-4213-9FB0-3166982F94E4}" srcOrd="1" destOrd="0" parTransId="{F57CEA21-4D21-416D-8B10-8507A0296E19}" sibTransId="{256CD2CC-7AB5-46C5-AC65-C6C6E7517ECA}"/>
    <dgm:cxn modelId="{89A7C78B-FE94-4420-9216-52407A408A1C}" srcId="{F1D61F70-F008-4930-AEB4-BCBCB3264AF6}" destId="{D48A65FD-6CE7-4C7D-824F-7E74A8C32B7E}" srcOrd="0" destOrd="0" parTransId="{2E088BB7-1249-4E16-BD34-FF8828ABBDEF}" sibTransId="{2AC83526-F0A6-4641-9040-727393935BC7}"/>
    <dgm:cxn modelId="{38380B9D-8A78-499D-A4D2-9CB57C95A256}" srcId="{F1D61F70-F008-4930-AEB4-BCBCB3264AF6}" destId="{32704979-3D27-4FE2-82F4-F50BAB30F89F}" srcOrd="2" destOrd="0" parTransId="{9521E84E-6CE3-4245-8753-77518245E529}" sibTransId="{C3868F92-74E1-4A50-A05E-97F3C5DE4F0A}"/>
    <dgm:cxn modelId="{AEBE71B2-E053-4C63-838D-C0F51DB3BDAA}" type="presOf" srcId="{243BF4E2-041E-42ED-BBFD-96D9F93EDE9C}" destId="{BD69230D-90B0-410C-9FB9-C166344B00C4}" srcOrd="0" destOrd="0" presId="urn:microsoft.com/office/officeart/2005/8/layout/chevron2"/>
    <dgm:cxn modelId="{DC6FF6B6-EBA6-44DB-B351-EF79B2E915C2}" type="presOf" srcId="{646469B4-7675-40F7-BED8-15BB7A932198}" destId="{DEB10111-ECB3-4B6A-BC69-8FACBB8EFEC1}" srcOrd="0" destOrd="0" presId="urn:microsoft.com/office/officeart/2005/8/layout/chevron2"/>
    <dgm:cxn modelId="{717CB4BC-87A7-494C-9613-C4ACDA1A8191}" type="presOf" srcId="{D48A65FD-6CE7-4C7D-824F-7E74A8C32B7E}" destId="{C6419720-BFEE-40E7-933B-AB2FDD2FA266}" srcOrd="0" destOrd="0" presId="urn:microsoft.com/office/officeart/2005/8/layout/chevron2"/>
    <dgm:cxn modelId="{96CF41BF-152D-4CDC-864E-A1D1B55F8128}" srcId="{646469B4-7675-40F7-BED8-15BB7A932198}" destId="{2AE6643E-91C2-4D63-B5A3-E4E9D27519E6}" srcOrd="0" destOrd="0" parTransId="{86B8CA9A-62D3-4948-AA60-37F28E76A5CB}" sibTransId="{B5C31693-0137-413F-B7AA-75055620E880}"/>
    <dgm:cxn modelId="{A233FDF0-E767-419A-9282-B26A85F8BCEE}" srcId="{F1D61F70-F008-4930-AEB4-BCBCB3264AF6}" destId="{B49ABA1A-FA6C-4538-977A-3F8438E43764}" srcOrd="1" destOrd="0" parTransId="{89E3A7EF-D621-4EAB-84DA-448022371B3C}" sibTransId="{D456A091-A33F-46A7-B106-3D708888DF06}"/>
    <dgm:cxn modelId="{FA4780F1-BA83-4C82-9A7D-7876C1E3066F}" srcId="{243BF4E2-041E-42ED-BBFD-96D9F93EDE9C}" destId="{81C2A7ED-18FF-493B-B0D5-07395E10EA67}" srcOrd="2" destOrd="0" parTransId="{4D98067F-A6C4-4DE1-9E58-13DFAB4FA3F4}" sibTransId="{E9532C97-E03B-47FE-8154-8F3973CEA10F}"/>
    <dgm:cxn modelId="{29D7E9F4-3142-4C79-B9DE-B91DBF57D300}" type="presOf" srcId="{32704979-3D27-4FE2-82F4-F50BAB30F89F}" destId="{C6419720-BFEE-40E7-933B-AB2FDD2FA266}" srcOrd="0" destOrd="2" presId="urn:microsoft.com/office/officeart/2005/8/layout/chevron2"/>
    <dgm:cxn modelId="{622EA0FF-84FD-46F0-B683-2EF82236D4A9}" type="presOf" srcId="{D998B092-6896-43C3-BD26-2C1B332A5B81}" destId="{0C958BC9-3A71-4A4C-893D-B8BBB3D26717}" srcOrd="0" destOrd="1" presId="urn:microsoft.com/office/officeart/2005/8/layout/chevron2"/>
    <dgm:cxn modelId="{D9FBBF75-71D2-47A7-8BAD-2A4EF7A25B9E}" type="presParOf" srcId="{B7331601-ED5D-4C71-AB36-2DA9D29E4901}" destId="{B94B61CF-8C9E-4DCD-B9E8-1A1135380FDE}" srcOrd="0" destOrd="0" presId="urn:microsoft.com/office/officeart/2005/8/layout/chevron2"/>
    <dgm:cxn modelId="{F7A9110B-5A20-47D8-8209-5EE7D59FDB09}" type="presParOf" srcId="{B94B61CF-8C9E-4DCD-B9E8-1A1135380FDE}" destId="{BD69230D-90B0-410C-9FB9-C166344B00C4}" srcOrd="0" destOrd="0" presId="urn:microsoft.com/office/officeart/2005/8/layout/chevron2"/>
    <dgm:cxn modelId="{53250473-B45F-4749-BB6B-3676775E4310}" type="presParOf" srcId="{B94B61CF-8C9E-4DCD-B9E8-1A1135380FDE}" destId="{0C958BC9-3A71-4A4C-893D-B8BBB3D26717}" srcOrd="1" destOrd="0" presId="urn:microsoft.com/office/officeart/2005/8/layout/chevron2"/>
    <dgm:cxn modelId="{469F6762-9C8C-439F-9E95-ADC3AB96DFD3}" type="presParOf" srcId="{B7331601-ED5D-4C71-AB36-2DA9D29E4901}" destId="{CA59DBB3-9194-40B1-8659-A1CD98030643}" srcOrd="1" destOrd="0" presId="urn:microsoft.com/office/officeart/2005/8/layout/chevron2"/>
    <dgm:cxn modelId="{338908F0-BF59-4BFF-8E63-A6C61A947A4F}" type="presParOf" srcId="{B7331601-ED5D-4C71-AB36-2DA9D29E4901}" destId="{57FED26C-0FFE-45B9-980D-9F31A35AE0CE}" srcOrd="2" destOrd="0" presId="urn:microsoft.com/office/officeart/2005/8/layout/chevron2"/>
    <dgm:cxn modelId="{7FA528A9-1CF8-4B20-A256-B7508BBF2985}" type="presParOf" srcId="{57FED26C-0FFE-45B9-980D-9F31A35AE0CE}" destId="{66480B84-9A95-48A6-BC4E-34873C7DDBF4}" srcOrd="0" destOrd="0" presId="urn:microsoft.com/office/officeart/2005/8/layout/chevron2"/>
    <dgm:cxn modelId="{23BA77FB-D874-48A5-B1DE-03CEC28426AF}" type="presParOf" srcId="{57FED26C-0FFE-45B9-980D-9F31A35AE0CE}" destId="{C6419720-BFEE-40E7-933B-AB2FDD2FA266}" srcOrd="1" destOrd="0" presId="urn:microsoft.com/office/officeart/2005/8/layout/chevron2"/>
    <dgm:cxn modelId="{118A9EC9-2932-487C-9E73-FE46342CC487}" type="presParOf" srcId="{B7331601-ED5D-4C71-AB36-2DA9D29E4901}" destId="{44E3FDAA-5501-4311-B88C-943DF09650B2}" srcOrd="3" destOrd="0" presId="urn:microsoft.com/office/officeart/2005/8/layout/chevron2"/>
    <dgm:cxn modelId="{DFB5200C-C538-43E0-8E8B-385F8A324440}" type="presParOf" srcId="{B7331601-ED5D-4C71-AB36-2DA9D29E4901}" destId="{EC15ED57-0229-49E6-AAC1-0CE32B87622F}" srcOrd="4" destOrd="0" presId="urn:microsoft.com/office/officeart/2005/8/layout/chevron2"/>
    <dgm:cxn modelId="{902BD84C-04ED-4566-A7EB-275480EEBF85}" type="presParOf" srcId="{EC15ED57-0229-49E6-AAC1-0CE32B87622F}" destId="{DEB10111-ECB3-4B6A-BC69-8FACBB8EFEC1}" srcOrd="0" destOrd="0" presId="urn:microsoft.com/office/officeart/2005/8/layout/chevron2"/>
    <dgm:cxn modelId="{0A108FF1-C1FF-4B96-87E8-B3E4B60C0F5B}" type="presParOf" srcId="{EC15ED57-0229-49E6-AAC1-0CE32B87622F}" destId="{F6D9CA13-FA7B-4DD0-B255-36A77A1ABE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B86F52-442B-4121-BFC2-16C364FE630F}"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n-US"/>
        </a:p>
      </dgm:t>
    </dgm:pt>
    <dgm:pt modelId="{243BF4E2-041E-42ED-BBFD-96D9F93EDE9C}">
      <dgm:prSet phldrT="[Text]"/>
      <dgm:spPr/>
      <dgm:t>
        <a:bodyPr/>
        <a:lstStyle/>
        <a:p>
          <a:r>
            <a:rPr lang="en-US">
              <a:latin typeface="Arial" panose="020B0604020202020204" pitchFamily="34" charset="0"/>
              <a:cs typeface="Arial" panose="020B0604020202020204" pitchFamily="34" charset="0"/>
            </a:rPr>
            <a:t>Instruction</a:t>
          </a:r>
        </a:p>
      </dgm:t>
    </dgm:pt>
    <dgm:pt modelId="{A2F017B7-A6D4-444A-A755-A2DFD34C8597}" type="parTrans" cxnId="{3256141A-7E82-4A72-B7BA-F1F2AD2F7D4B}">
      <dgm:prSet/>
      <dgm:spPr/>
      <dgm:t>
        <a:bodyPr/>
        <a:lstStyle/>
        <a:p>
          <a:endParaRPr lang="en-US">
            <a:latin typeface="Arial" panose="020B0604020202020204" pitchFamily="34" charset="0"/>
            <a:cs typeface="Arial" panose="020B0604020202020204" pitchFamily="34" charset="0"/>
          </a:endParaRPr>
        </a:p>
      </dgm:t>
    </dgm:pt>
    <dgm:pt modelId="{EBB8533B-F9F2-45B9-ADA3-ECFE4C0DBBC1}" type="sibTrans" cxnId="{3256141A-7E82-4A72-B7BA-F1F2AD2F7D4B}">
      <dgm:prSet/>
      <dgm:spPr/>
      <dgm:t>
        <a:bodyPr/>
        <a:lstStyle/>
        <a:p>
          <a:endParaRPr lang="en-US">
            <a:latin typeface="Arial" panose="020B0604020202020204" pitchFamily="34" charset="0"/>
            <a:cs typeface="Arial" panose="020B0604020202020204" pitchFamily="34" charset="0"/>
          </a:endParaRPr>
        </a:p>
      </dgm:t>
    </dgm:pt>
    <dgm:pt modelId="{1A63CC21-8993-453E-8957-15759A345F36}">
      <dgm:prSet phldrT="[Text]"/>
      <dgm:spPr/>
      <dgm:t>
        <a:bodyPr/>
        <a:lstStyle/>
        <a:p>
          <a:r>
            <a:rPr lang="en-US">
              <a:latin typeface="Arial" panose="020B0604020202020204" pitchFamily="34" charset="0"/>
              <a:cs typeface="Arial" panose="020B0604020202020204" pitchFamily="34" charset="0"/>
            </a:rPr>
            <a:t>Remediate based on need</a:t>
          </a:r>
        </a:p>
      </dgm:t>
    </dgm:pt>
    <dgm:pt modelId="{1EE5CA4E-F1CC-444E-8CC7-A78F3BA39A39}" type="parTrans" cxnId="{D3964F2D-87A5-40EC-A549-65E9A9C41C91}">
      <dgm:prSet/>
      <dgm:spPr/>
      <dgm:t>
        <a:bodyPr/>
        <a:lstStyle/>
        <a:p>
          <a:endParaRPr lang="en-US">
            <a:latin typeface="Arial" panose="020B0604020202020204" pitchFamily="34" charset="0"/>
            <a:cs typeface="Arial" panose="020B0604020202020204" pitchFamily="34" charset="0"/>
          </a:endParaRPr>
        </a:p>
      </dgm:t>
    </dgm:pt>
    <dgm:pt modelId="{80E9221A-90B7-405A-B283-E46F67786D88}" type="sibTrans" cxnId="{D3964F2D-87A5-40EC-A549-65E9A9C41C91}">
      <dgm:prSet/>
      <dgm:spPr/>
      <dgm:t>
        <a:bodyPr/>
        <a:lstStyle/>
        <a:p>
          <a:endParaRPr lang="en-US">
            <a:latin typeface="Arial" panose="020B0604020202020204" pitchFamily="34" charset="0"/>
            <a:cs typeface="Arial" panose="020B0604020202020204" pitchFamily="34" charset="0"/>
          </a:endParaRPr>
        </a:p>
      </dgm:t>
    </dgm:pt>
    <dgm:pt modelId="{81C2A7ED-18FF-493B-B0D5-07395E10EA67}">
      <dgm:prSet phldrT="[Text]"/>
      <dgm:spPr/>
      <dgm:t>
        <a:bodyPr/>
        <a:lstStyle/>
        <a:p>
          <a:r>
            <a:rPr lang="en-US">
              <a:latin typeface="Arial" panose="020B0604020202020204" pitchFamily="34" charset="0"/>
              <a:cs typeface="Arial" panose="020B0604020202020204" pitchFamily="34" charset="0"/>
            </a:rPr>
            <a:t>Accelerate based on mastery</a:t>
          </a:r>
        </a:p>
      </dgm:t>
    </dgm:pt>
    <dgm:pt modelId="{4D98067F-A6C4-4DE1-9E58-13DFAB4FA3F4}" type="parTrans" cxnId="{FA4780F1-BA83-4C82-9A7D-7876C1E3066F}">
      <dgm:prSet/>
      <dgm:spPr/>
      <dgm:t>
        <a:bodyPr/>
        <a:lstStyle/>
        <a:p>
          <a:endParaRPr lang="en-US">
            <a:latin typeface="Arial" panose="020B0604020202020204" pitchFamily="34" charset="0"/>
            <a:cs typeface="Arial" panose="020B0604020202020204" pitchFamily="34" charset="0"/>
          </a:endParaRPr>
        </a:p>
      </dgm:t>
    </dgm:pt>
    <dgm:pt modelId="{E9532C97-E03B-47FE-8154-8F3973CEA10F}" type="sibTrans" cxnId="{FA4780F1-BA83-4C82-9A7D-7876C1E3066F}">
      <dgm:prSet/>
      <dgm:spPr/>
      <dgm:t>
        <a:bodyPr/>
        <a:lstStyle/>
        <a:p>
          <a:endParaRPr lang="en-US">
            <a:latin typeface="Arial" panose="020B0604020202020204" pitchFamily="34" charset="0"/>
            <a:cs typeface="Arial" panose="020B0604020202020204" pitchFamily="34" charset="0"/>
          </a:endParaRPr>
        </a:p>
      </dgm:t>
    </dgm:pt>
    <dgm:pt modelId="{F1D61F70-F008-4930-AEB4-BCBCB3264AF6}">
      <dgm:prSet phldrT="[Text]"/>
      <dgm:spPr/>
      <dgm:t>
        <a:bodyPr/>
        <a:lstStyle/>
        <a:p>
          <a:r>
            <a:rPr lang="en-US">
              <a:latin typeface="Arial" panose="020B0604020202020204" pitchFamily="34" charset="0"/>
              <a:cs typeface="Arial" panose="020B0604020202020204" pitchFamily="34" charset="0"/>
            </a:rPr>
            <a:t>ELA Testlets</a:t>
          </a:r>
        </a:p>
      </dgm:t>
    </dgm:pt>
    <dgm:pt modelId="{70EEF4F9-A2DD-4E37-B62C-5D5ECC79419B}" type="parTrans" cxnId="{110ACA00-4E65-4AA8-90AE-3944951E959C}">
      <dgm:prSet/>
      <dgm:spPr/>
      <dgm:t>
        <a:bodyPr/>
        <a:lstStyle/>
        <a:p>
          <a:endParaRPr lang="en-US">
            <a:latin typeface="Arial" panose="020B0604020202020204" pitchFamily="34" charset="0"/>
            <a:cs typeface="Arial" panose="020B0604020202020204" pitchFamily="34" charset="0"/>
          </a:endParaRPr>
        </a:p>
      </dgm:t>
    </dgm:pt>
    <dgm:pt modelId="{A5BFC311-CA2E-4DDE-B032-4F9F9C50AAF6}" type="sibTrans" cxnId="{110ACA00-4E65-4AA8-90AE-3944951E959C}">
      <dgm:prSet/>
      <dgm:spPr/>
      <dgm:t>
        <a:bodyPr/>
        <a:lstStyle/>
        <a:p>
          <a:endParaRPr lang="en-US">
            <a:latin typeface="Arial" panose="020B0604020202020204" pitchFamily="34" charset="0"/>
            <a:cs typeface="Arial" panose="020B0604020202020204" pitchFamily="34" charset="0"/>
          </a:endParaRPr>
        </a:p>
      </dgm:t>
    </dgm:pt>
    <dgm:pt modelId="{646469B4-7675-40F7-BED8-15BB7A932198}">
      <dgm:prSet phldrT="[Text]"/>
      <dgm:spPr/>
      <dgm:t>
        <a:bodyPr/>
        <a:lstStyle/>
        <a:p>
          <a:r>
            <a:rPr lang="en-US">
              <a:latin typeface="Arial" panose="020B0604020202020204" pitchFamily="34" charset="0"/>
              <a:cs typeface="Arial" panose="020B0604020202020204" pitchFamily="34" charset="0"/>
            </a:rPr>
            <a:t>Instruction</a:t>
          </a:r>
        </a:p>
      </dgm:t>
    </dgm:pt>
    <dgm:pt modelId="{8794EC5C-690C-4225-B806-2AC98CE7DF22}" type="parTrans" cxnId="{E3B49C39-EA8C-45B4-AF70-C800DE7BBF1F}">
      <dgm:prSet/>
      <dgm:spPr/>
      <dgm:t>
        <a:bodyPr/>
        <a:lstStyle/>
        <a:p>
          <a:endParaRPr lang="en-US">
            <a:latin typeface="Arial" panose="020B0604020202020204" pitchFamily="34" charset="0"/>
            <a:cs typeface="Arial" panose="020B0604020202020204" pitchFamily="34" charset="0"/>
          </a:endParaRPr>
        </a:p>
      </dgm:t>
    </dgm:pt>
    <dgm:pt modelId="{286606A4-DC61-48C6-A7A6-039DCA67EAE4}" type="sibTrans" cxnId="{E3B49C39-EA8C-45B4-AF70-C800DE7BBF1F}">
      <dgm:prSet/>
      <dgm:spPr/>
      <dgm:t>
        <a:bodyPr/>
        <a:lstStyle/>
        <a:p>
          <a:endParaRPr lang="en-US">
            <a:latin typeface="Arial" panose="020B0604020202020204" pitchFamily="34" charset="0"/>
            <a:cs typeface="Arial" panose="020B0604020202020204" pitchFamily="34" charset="0"/>
          </a:endParaRPr>
        </a:p>
      </dgm:t>
    </dgm:pt>
    <dgm:pt modelId="{2AE6643E-91C2-4D63-B5A3-E4E9D27519E6}">
      <dgm:prSet phldrT="[Text]"/>
      <dgm:spPr/>
      <dgm:t>
        <a:bodyPr/>
        <a:lstStyle/>
        <a:p>
          <a:r>
            <a:rPr lang="en-US">
              <a:latin typeface="Arial" panose="020B0604020202020204" pitchFamily="34" charset="0"/>
              <a:cs typeface="Arial" panose="020B0604020202020204" pitchFamily="34" charset="0"/>
            </a:rPr>
            <a:t>Remediate based on need</a:t>
          </a:r>
        </a:p>
      </dgm:t>
    </dgm:pt>
    <dgm:pt modelId="{86B8CA9A-62D3-4948-AA60-37F28E76A5CB}" type="parTrans" cxnId="{96CF41BF-152D-4CDC-864E-A1D1B55F8128}">
      <dgm:prSet/>
      <dgm:spPr/>
      <dgm:t>
        <a:bodyPr/>
        <a:lstStyle/>
        <a:p>
          <a:endParaRPr lang="en-US">
            <a:latin typeface="Arial" panose="020B0604020202020204" pitchFamily="34" charset="0"/>
            <a:cs typeface="Arial" panose="020B0604020202020204" pitchFamily="34" charset="0"/>
          </a:endParaRPr>
        </a:p>
      </dgm:t>
    </dgm:pt>
    <dgm:pt modelId="{B5C31693-0137-413F-B7AA-75055620E880}" type="sibTrans" cxnId="{96CF41BF-152D-4CDC-864E-A1D1B55F8128}">
      <dgm:prSet/>
      <dgm:spPr/>
      <dgm:t>
        <a:bodyPr/>
        <a:lstStyle/>
        <a:p>
          <a:endParaRPr lang="en-US">
            <a:latin typeface="Arial" panose="020B0604020202020204" pitchFamily="34" charset="0"/>
            <a:cs typeface="Arial" panose="020B0604020202020204" pitchFamily="34" charset="0"/>
          </a:endParaRPr>
        </a:p>
      </dgm:t>
    </dgm:pt>
    <dgm:pt modelId="{6DEB4462-9225-4213-9FB0-3166982F94E4}">
      <dgm:prSet phldrT="[Text]"/>
      <dgm:spPr/>
      <dgm:t>
        <a:bodyPr/>
        <a:lstStyle/>
        <a:p>
          <a:r>
            <a:rPr lang="en-US">
              <a:latin typeface="Arial" panose="020B0604020202020204" pitchFamily="34" charset="0"/>
              <a:cs typeface="Arial" panose="020B0604020202020204" pitchFamily="34" charset="0"/>
            </a:rPr>
            <a:t>Accelerate based on mastery</a:t>
          </a:r>
        </a:p>
      </dgm:t>
    </dgm:pt>
    <dgm:pt modelId="{F57CEA21-4D21-416D-8B10-8507A0296E19}" type="parTrans" cxnId="{73B49185-0CB4-4911-83C1-EBEC038C8278}">
      <dgm:prSet/>
      <dgm:spPr/>
      <dgm:t>
        <a:bodyPr/>
        <a:lstStyle/>
        <a:p>
          <a:endParaRPr lang="en-US">
            <a:latin typeface="Arial" panose="020B0604020202020204" pitchFamily="34" charset="0"/>
            <a:cs typeface="Arial" panose="020B0604020202020204" pitchFamily="34" charset="0"/>
          </a:endParaRPr>
        </a:p>
      </dgm:t>
    </dgm:pt>
    <dgm:pt modelId="{256CD2CC-7AB5-46C5-AC65-C6C6E7517ECA}" type="sibTrans" cxnId="{73B49185-0CB4-4911-83C1-EBEC038C8278}">
      <dgm:prSet/>
      <dgm:spPr/>
      <dgm:t>
        <a:bodyPr/>
        <a:lstStyle/>
        <a:p>
          <a:endParaRPr lang="en-US">
            <a:latin typeface="Arial" panose="020B0604020202020204" pitchFamily="34" charset="0"/>
            <a:cs typeface="Arial" panose="020B0604020202020204" pitchFamily="34" charset="0"/>
          </a:endParaRPr>
        </a:p>
      </dgm:t>
    </dgm:pt>
    <dgm:pt modelId="{B49ABA1A-FA6C-4538-977A-3F8438E43764}">
      <dgm:prSet phldrT="[Text]"/>
      <dgm:spPr/>
      <dgm:t>
        <a:bodyPr/>
        <a:lstStyle/>
        <a:p>
          <a:r>
            <a:rPr lang="en-US">
              <a:latin typeface="Arial" panose="020B0604020202020204" pitchFamily="34" charset="0"/>
              <a:cs typeface="Arial" panose="020B0604020202020204" pitchFamily="34" charset="0"/>
            </a:rPr>
            <a:t>Administer based on Domain</a:t>
          </a:r>
        </a:p>
      </dgm:t>
    </dgm:pt>
    <dgm:pt modelId="{89E3A7EF-D621-4EAB-84DA-448022371B3C}" type="parTrans" cxnId="{A233FDF0-E767-419A-9282-B26A85F8BCEE}">
      <dgm:prSet/>
      <dgm:spPr/>
      <dgm:t>
        <a:bodyPr/>
        <a:lstStyle/>
        <a:p>
          <a:endParaRPr lang="en-US">
            <a:latin typeface="Arial" panose="020B0604020202020204" pitchFamily="34" charset="0"/>
            <a:cs typeface="Arial" panose="020B0604020202020204" pitchFamily="34" charset="0"/>
          </a:endParaRPr>
        </a:p>
      </dgm:t>
    </dgm:pt>
    <dgm:pt modelId="{D456A091-A33F-46A7-B106-3D708888DF06}" type="sibTrans" cxnId="{A233FDF0-E767-419A-9282-B26A85F8BCEE}">
      <dgm:prSet/>
      <dgm:spPr/>
      <dgm:t>
        <a:bodyPr/>
        <a:lstStyle/>
        <a:p>
          <a:endParaRPr lang="en-US">
            <a:latin typeface="Arial" panose="020B0604020202020204" pitchFamily="34" charset="0"/>
            <a:cs typeface="Arial" panose="020B0604020202020204" pitchFamily="34" charset="0"/>
          </a:endParaRPr>
        </a:p>
      </dgm:t>
    </dgm:pt>
    <dgm:pt modelId="{897696BD-4DA2-4486-B7AC-AC608F931D12}">
      <dgm:prSet phldrT="[Text]"/>
      <dgm:spPr/>
      <dgm:t>
        <a:bodyPr/>
        <a:lstStyle/>
        <a:p>
          <a:r>
            <a:rPr lang="en-US">
              <a:latin typeface="Arial" panose="020B0604020202020204" pitchFamily="34" charset="0"/>
              <a:cs typeface="Arial" panose="020B0604020202020204" pitchFamily="34" charset="0"/>
            </a:rPr>
            <a:t>Mathematics Testlets</a:t>
          </a:r>
        </a:p>
      </dgm:t>
    </dgm:pt>
    <dgm:pt modelId="{CAB9DCA0-2564-4DD2-8BAA-8CD5EF598918}" type="parTrans" cxnId="{86CA816E-D96D-449F-B17B-143F4F6C6F03}">
      <dgm:prSet/>
      <dgm:spPr/>
      <dgm:t>
        <a:bodyPr/>
        <a:lstStyle/>
        <a:p>
          <a:endParaRPr lang="en-US"/>
        </a:p>
      </dgm:t>
    </dgm:pt>
    <dgm:pt modelId="{40E1D944-7481-4B5D-9460-96D9FF2EAB63}" type="sibTrans" cxnId="{86CA816E-D96D-449F-B17B-143F4F6C6F03}">
      <dgm:prSet/>
      <dgm:spPr/>
      <dgm:t>
        <a:bodyPr/>
        <a:lstStyle/>
        <a:p>
          <a:endParaRPr lang="en-US"/>
        </a:p>
      </dgm:t>
    </dgm:pt>
    <dgm:pt modelId="{35D7B3E0-DD0B-4EE7-A19A-7A2FDC0E953A}">
      <dgm:prSet phldrT="[Text]"/>
      <dgm:spPr/>
      <dgm:t>
        <a:bodyPr/>
        <a:lstStyle/>
        <a:p>
          <a:r>
            <a:rPr lang="en-US">
              <a:latin typeface="Arial" panose="020B0604020202020204" pitchFamily="34" charset="0"/>
              <a:cs typeface="Arial" panose="020B0604020202020204" pitchFamily="34" charset="0"/>
            </a:rPr>
            <a:t>Administer based on Domain</a:t>
          </a:r>
        </a:p>
      </dgm:t>
    </dgm:pt>
    <dgm:pt modelId="{41AA629C-102E-4342-B503-6488144AAF1A}" type="parTrans" cxnId="{F3EAC4BF-6708-4CA1-A93D-9F1DF7C39CEB}">
      <dgm:prSet/>
      <dgm:spPr/>
      <dgm:t>
        <a:bodyPr/>
        <a:lstStyle/>
        <a:p>
          <a:endParaRPr lang="en-US"/>
        </a:p>
      </dgm:t>
    </dgm:pt>
    <dgm:pt modelId="{9AE50EA9-318F-4951-A0EF-7085D63EB75E}" type="sibTrans" cxnId="{F3EAC4BF-6708-4CA1-A93D-9F1DF7C39CEB}">
      <dgm:prSet/>
      <dgm:spPr/>
      <dgm:t>
        <a:bodyPr/>
        <a:lstStyle/>
        <a:p>
          <a:endParaRPr lang="en-US"/>
        </a:p>
      </dgm:t>
    </dgm:pt>
    <dgm:pt modelId="{B7331601-ED5D-4C71-AB36-2DA9D29E4901}" type="pres">
      <dgm:prSet presAssocID="{55B86F52-442B-4121-BFC2-16C364FE630F}" presName="linearFlow" presStyleCnt="0">
        <dgm:presLayoutVars>
          <dgm:dir/>
          <dgm:animLvl val="lvl"/>
          <dgm:resizeHandles val="exact"/>
        </dgm:presLayoutVars>
      </dgm:prSet>
      <dgm:spPr/>
    </dgm:pt>
    <dgm:pt modelId="{B94B61CF-8C9E-4DCD-B9E8-1A1135380FDE}" type="pres">
      <dgm:prSet presAssocID="{243BF4E2-041E-42ED-BBFD-96D9F93EDE9C}" presName="composite" presStyleCnt="0"/>
      <dgm:spPr/>
    </dgm:pt>
    <dgm:pt modelId="{BD69230D-90B0-410C-9FB9-C166344B00C4}" type="pres">
      <dgm:prSet presAssocID="{243BF4E2-041E-42ED-BBFD-96D9F93EDE9C}" presName="parentText" presStyleLbl="alignNode1" presStyleIdx="0" presStyleCnt="4">
        <dgm:presLayoutVars>
          <dgm:chMax val="1"/>
          <dgm:bulletEnabled val="1"/>
        </dgm:presLayoutVars>
      </dgm:prSet>
      <dgm:spPr/>
    </dgm:pt>
    <dgm:pt modelId="{0C958BC9-3A71-4A4C-893D-B8BBB3D26717}" type="pres">
      <dgm:prSet presAssocID="{243BF4E2-041E-42ED-BBFD-96D9F93EDE9C}" presName="descendantText" presStyleLbl="alignAcc1" presStyleIdx="0" presStyleCnt="4">
        <dgm:presLayoutVars>
          <dgm:bulletEnabled val="1"/>
        </dgm:presLayoutVars>
      </dgm:prSet>
      <dgm:spPr/>
    </dgm:pt>
    <dgm:pt modelId="{CA59DBB3-9194-40B1-8659-A1CD98030643}" type="pres">
      <dgm:prSet presAssocID="{EBB8533B-F9F2-45B9-ADA3-ECFE4C0DBBC1}" presName="sp" presStyleCnt="0"/>
      <dgm:spPr/>
    </dgm:pt>
    <dgm:pt modelId="{57FED26C-0FFE-45B9-980D-9F31A35AE0CE}" type="pres">
      <dgm:prSet presAssocID="{F1D61F70-F008-4930-AEB4-BCBCB3264AF6}" presName="composite" presStyleCnt="0"/>
      <dgm:spPr/>
    </dgm:pt>
    <dgm:pt modelId="{66480B84-9A95-48A6-BC4E-34873C7DDBF4}" type="pres">
      <dgm:prSet presAssocID="{F1D61F70-F008-4930-AEB4-BCBCB3264AF6}" presName="parentText" presStyleLbl="alignNode1" presStyleIdx="1" presStyleCnt="4">
        <dgm:presLayoutVars>
          <dgm:chMax val="1"/>
          <dgm:bulletEnabled val="1"/>
        </dgm:presLayoutVars>
      </dgm:prSet>
      <dgm:spPr/>
    </dgm:pt>
    <dgm:pt modelId="{C6419720-BFEE-40E7-933B-AB2FDD2FA266}" type="pres">
      <dgm:prSet presAssocID="{F1D61F70-F008-4930-AEB4-BCBCB3264AF6}" presName="descendantText" presStyleLbl="alignAcc1" presStyleIdx="1" presStyleCnt="4">
        <dgm:presLayoutVars>
          <dgm:bulletEnabled val="1"/>
        </dgm:presLayoutVars>
      </dgm:prSet>
      <dgm:spPr/>
    </dgm:pt>
    <dgm:pt modelId="{44E3FDAA-5501-4311-B88C-943DF09650B2}" type="pres">
      <dgm:prSet presAssocID="{A5BFC311-CA2E-4DDE-B032-4F9F9C50AAF6}" presName="sp" presStyleCnt="0"/>
      <dgm:spPr/>
    </dgm:pt>
    <dgm:pt modelId="{DF173D8E-FB72-4474-B6E3-01B3F61E8172}" type="pres">
      <dgm:prSet presAssocID="{897696BD-4DA2-4486-B7AC-AC608F931D12}" presName="composite" presStyleCnt="0"/>
      <dgm:spPr/>
    </dgm:pt>
    <dgm:pt modelId="{1A580B72-BC55-42B4-9D86-9738EBC75AD6}" type="pres">
      <dgm:prSet presAssocID="{897696BD-4DA2-4486-B7AC-AC608F931D12}" presName="parentText" presStyleLbl="alignNode1" presStyleIdx="2" presStyleCnt="4">
        <dgm:presLayoutVars>
          <dgm:chMax val="1"/>
          <dgm:bulletEnabled val="1"/>
        </dgm:presLayoutVars>
      </dgm:prSet>
      <dgm:spPr/>
    </dgm:pt>
    <dgm:pt modelId="{B91DEDF5-B216-476C-BA93-BA3871A38DBA}" type="pres">
      <dgm:prSet presAssocID="{897696BD-4DA2-4486-B7AC-AC608F931D12}" presName="descendantText" presStyleLbl="alignAcc1" presStyleIdx="2" presStyleCnt="4">
        <dgm:presLayoutVars>
          <dgm:bulletEnabled val="1"/>
        </dgm:presLayoutVars>
      </dgm:prSet>
      <dgm:spPr/>
    </dgm:pt>
    <dgm:pt modelId="{5A2BBB34-1B0E-4ACF-B9A6-B5EF11E7D244}" type="pres">
      <dgm:prSet presAssocID="{40E1D944-7481-4B5D-9460-96D9FF2EAB63}" presName="sp" presStyleCnt="0"/>
      <dgm:spPr/>
    </dgm:pt>
    <dgm:pt modelId="{EC15ED57-0229-49E6-AAC1-0CE32B87622F}" type="pres">
      <dgm:prSet presAssocID="{646469B4-7675-40F7-BED8-15BB7A932198}" presName="composite" presStyleCnt="0"/>
      <dgm:spPr/>
    </dgm:pt>
    <dgm:pt modelId="{DEB10111-ECB3-4B6A-BC69-8FACBB8EFEC1}" type="pres">
      <dgm:prSet presAssocID="{646469B4-7675-40F7-BED8-15BB7A932198}" presName="parentText" presStyleLbl="alignNode1" presStyleIdx="3" presStyleCnt="4">
        <dgm:presLayoutVars>
          <dgm:chMax val="1"/>
          <dgm:bulletEnabled val="1"/>
        </dgm:presLayoutVars>
      </dgm:prSet>
      <dgm:spPr/>
    </dgm:pt>
    <dgm:pt modelId="{F6D9CA13-FA7B-4DD0-B255-36A77A1ABEC5}" type="pres">
      <dgm:prSet presAssocID="{646469B4-7675-40F7-BED8-15BB7A932198}" presName="descendantText" presStyleLbl="alignAcc1" presStyleIdx="3" presStyleCnt="4">
        <dgm:presLayoutVars>
          <dgm:bulletEnabled val="1"/>
        </dgm:presLayoutVars>
      </dgm:prSet>
      <dgm:spPr/>
    </dgm:pt>
  </dgm:ptLst>
  <dgm:cxnLst>
    <dgm:cxn modelId="{110ACA00-4E65-4AA8-90AE-3944951E959C}" srcId="{55B86F52-442B-4121-BFC2-16C364FE630F}" destId="{F1D61F70-F008-4930-AEB4-BCBCB3264AF6}" srcOrd="1" destOrd="0" parTransId="{70EEF4F9-A2DD-4E37-B62C-5D5ECC79419B}" sibTransId="{A5BFC311-CA2E-4DDE-B032-4F9F9C50AAF6}"/>
    <dgm:cxn modelId="{3256141A-7E82-4A72-B7BA-F1F2AD2F7D4B}" srcId="{55B86F52-442B-4121-BFC2-16C364FE630F}" destId="{243BF4E2-041E-42ED-BBFD-96D9F93EDE9C}" srcOrd="0" destOrd="0" parTransId="{A2F017B7-A6D4-444A-A755-A2DFD34C8597}" sibTransId="{EBB8533B-F9F2-45B9-ADA3-ECFE4C0DBBC1}"/>
    <dgm:cxn modelId="{C0FBB227-B721-4DD2-8992-444256602E17}" type="presOf" srcId="{35D7B3E0-DD0B-4EE7-A19A-7A2FDC0E953A}" destId="{C6419720-BFEE-40E7-933B-AB2FDD2FA266}" srcOrd="0" destOrd="0" presId="urn:microsoft.com/office/officeart/2005/8/layout/chevron2"/>
    <dgm:cxn modelId="{6B751D2C-19F3-46AF-B203-D3F9008AF78F}" type="presOf" srcId="{55B86F52-442B-4121-BFC2-16C364FE630F}" destId="{B7331601-ED5D-4C71-AB36-2DA9D29E4901}" srcOrd="0" destOrd="0" presId="urn:microsoft.com/office/officeart/2005/8/layout/chevron2"/>
    <dgm:cxn modelId="{D3964F2D-87A5-40EC-A549-65E9A9C41C91}" srcId="{243BF4E2-041E-42ED-BBFD-96D9F93EDE9C}" destId="{1A63CC21-8993-453E-8957-15759A345F36}" srcOrd="0" destOrd="0" parTransId="{1EE5CA4E-F1CC-444E-8CC7-A78F3BA39A39}" sibTransId="{80E9221A-90B7-405A-B283-E46F67786D88}"/>
    <dgm:cxn modelId="{E3B49C39-EA8C-45B4-AF70-C800DE7BBF1F}" srcId="{55B86F52-442B-4121-BFC2-16C364FE630F}" destId="{646469B4-7675-40F7-BED8-15BB7A932198}" srcOrd="3" destOrd="0" parTransId="{8794EC5C-690C-4225-B806-2AC98CE7DF22}" sibTransId="{286606A4-DC61-48C6-A7A6-039DCA67EAE4}"/>
    <dgm:cxn modelId="{D08A7C3D-5C0B-45CF-A27B-1DA658C61791}" type="presOf" srcId="{6DEB4462-9225-4213-9FB0-3166982F94E4}" destId="{F6D9CA13-FA7B-4DD0-B255-36A77A1ABEC5}" srcOrd="0" destOrd="1" presId="urn:microsoft.com/office/officeart/2005/8/layout/chevron2"/>
    <dgm:cxn modelId="{DB0BF05E-AFB5-4778-A4BB-DB25724869BF}" type="presOf" srcId="{897696BD-4DA2-4486-B7AC-AC608F931D12}" destId="{1A580B72-BC55-42B4-9D86-9738EBC75AD6}" srcOrd="0" destOrd="0" presId="urn:microsoft.com/office/officeart/2005/8/layout/chevron2"/>
    <dgm:cxn modelId="{86CA816E-D96D-449F-B17B-143F4F6C6F03}" srcId="{55B86F52-442B-4121-BFC2-16C364FE630F}" destId="{897696BD-4DA2-4486-B7AC-AC608F931D12}" srcOrd="2" destOrd="0" parTransId="{CAB9DCA0-2564-4DD2-8BAA-8CD5EF598918}" sibTransId="{40E1D944-7481-4B5D-9460-96D9FF2EAB63}"/>
    <dgm:cxn modelId="{7B770870-5AD4-4525-9BE3-8845958B240B}" type="presOf" srcId="{F1D61F70-F008-4930-AEB4-BCBCB3264AF6}" destId="{66480B84-9A95-48A6-BC4E-34873C7DDBF4}" srcOrd="0" destOrd="0" presId="urn:microsoft.com/office/officeart/2005/8/layout/chevron2"/>
    <dgm:cxn modelId="{92967D77-0BFE-4918-8994-B64965A98AA3}" type="presOf" srcId="{1A63CC21-8993-453E-8957-15759A345F36}" destId="{0C958BC9-3A71-4A4C-893D-B8BBB3D26717}" srcOrd="0" destOrd="0" presId="urn:microsoft.com/office/officeart/2005/8/layout/chevron2"/>
    <dgm:cxn modelId="{C1A4C780-C666-4BDB-A17D-4B69F43234B0}" type="presOf" srcId="{2AE6643E-91C2-4D63-B5A3-E4E9D27519E6}" destId="{F6D9CA13-FA7B-4DD0-B255-36A77A1ABEC5}" srcOrd="0" destOrd="0" presId="urn:microsoft.com/office/officeart/2005/8/layout/chevron2"/>
    <dgm:cxn modelId="{E45A2582-5481-442A-BE5A-724AE3BFE1CE}" type="presOf" srcId="{81C2A7ED-18FF-493B-B0D5-07395E10EA67}" destId="{0C958BC9-3A71-4A4C-893D-B8BBB3D26717}" srcOrd="0" destOrd="1" presId="urn:microsoft.com/office/officeart/2005/8/layout/chevron2"/>
    <dgm:cxn modelId="{73B49185-0CB4-4911-83C1-EBEC038C8278}" srcId="{646469B4-7675-40F7-BED8-15BB7A932198}" destId="{6DEB4462-9225-4213-9FB0-3166982F94E4}" srcOrd="1" destOrd="0" parTransId="{F57CEA21-4D21-416D-8B10-8507A0296E19}" sibTransId="{256CD2CC-7AB5-46C5-AC65-C6C6E7517ECA}"/>
    <dgm:cxn modelId="{AEBE71B2-E053-4C63-838D-C0F51DB3BDAA}" type="presOf" srcId="{243BF4E2-041E-42ED-BBFD-96D9F93EDE9C}" destId="{BD69230D-90B0-410C-9FB9-C166344B00C4}" srcOrd="0" destOrd="0" presId="urn:microsoft.com/office/officeart/2005/8/layout/chevron2"/>
    <dgm:cxn modelId="{DC6FF6B6-EBA6-44DB-B351-EF79B2E915C2}" type="presOf" srcId="{646469B4-7675-40F7-BED8-15BB7A932198}" destId="{DEB10111-ECB3-4B6A-BC69-8FACBB8EFEC1}" srcOrd="0" destOrd="0" presId="urn:microsoft.com/office/officeart/2005/8/layout/chevron2"/>
    <dgm:cxn modelId="{96CF41BF-152D-4CDC-864E-A1D1B55F8128}" srcId="{646469B4-7675-40F7-BED8-15BB7A932198}" destId="{2AE6643E-91C2-4D63-B5A3-E4E9D27519E6}" srcOrd="0" destOrd="0" parTransId="{86B8CA9A-62D3-4948-AA60-37F28E76A5CB}" sibTransId="{B5C31693-0137-413F-B7AA-75055620E880}"/>
    <dgm:cxn modelId="{F3EAC4BF-6708-4CA1-A93D-9F1DF7C39CEB}" srcId="{F1D61F70-F008-4930-AEB4-BCBCB3264AF6}" destId="{35D7B3E0-DD0B-4EE7-A19A-7A2FDC0E953A}" srcOrd="0" destOrd="0" parTransId="{41AA629C-102E-4342-B503-6488144AAF1A}" sibTransId="{9AE50EA9-318F-4951-A0EF-7085D63EB75E}"/>
    <dgm:cxn modelId="{A4DEAED2-FF06-4C1B-B82F-201D74ED51D8}" type="presOf" srcId="{B49ABA1A-FA6C-4538-977A-3F8438E43764}" destId="{B91DEDF5-B216-476C-BA93-BA3871A38DBA}" srcOrd="0" destOrd="0" presId="urn:microsoft.com/office/officeart/2005/8/layout/chevron2"/>
    <dgm:cxn modelId="{A233FDF0-E767-419A-9282-B26A85F8BCEE}" srcId="{897696BD-4DA2-4486-B7AC-AC608F931D12}" destId="{B49ABA1A-FA6C-4538-977A-3F8438E43764}" srcOrd="0" destOrd="0" parTransId="{89E3A7EF-D621-4EAB-84DA-448022371B3C}" sibTransId="{D456A091-A33F-46A7-B106-3D708888DF06}"/>
    <dgm:cxn modelId="{FA4780F1-BA83-4C82-9A7D-7876C1E3066F}" srcId="{243BF4E2-041E-42ED-BBFD-96D9F93EDE9C}" destId="{81C2A7ED-18FF-493B-B0D5-07395E10EA67}" srcOrd="1" destOrd="0" parTransId="{4D98067F-A6C4-4DE1-9E58-13DFAB4FA3F4}" sibTransId="{E9532C97-E03B-47FE-8154-8F3973CEA10F}"/>
    <dgm:cxn modelId="{D9FBBF75-71D2-47A7-8BAD-2A4EF7A25B9E}" type="presParOf" srcId="{B7331601-ED5D-4C71-AB36-2DA9D29E4901}" destId="{B94B61CF-8C9E-4DCD-B9E8-1A1135380FDE}" srcOrd="0" destOrd="0" presId="urn:microsoft.com/office/officeart/2005/8/layout/chevron2"/>
    <dgm:cxn modelId="{F7A9110B-5A20-47D8-8209-5EE7D59FDB09}" type="presParOf" srcId="{B94B61CF-8C9E-4DCD-B9E8-1A1135380FDE}" destId="{BD69230D-90B0-410C-9FB9-C166344B00C4}" srcOrd="0" destOrd="0" presId="urn:microsoft.com/office/officeart/2005/8/layout/chevron2"/>
    <dgm:cxn modelId="{53250473-B45F-4749-BB6B-3676775E4310}" type="presParOf" srcId="{B94B61CF-8C9E-4DCD-B9E8-1A1135380FDE}" destId="{0C958BC9-3A71-4A4C-893D-B8BBB3D26717}" srcOrd="1" destOrd="0" presId="urn:microsoft.com/office/officeart/2005/8/layout/chevron2"/>
    <dgm:cxn modelId="{469F6762-9C8C-439F-9E95-ADC3AB96DFD3}" type="presParOf" srcId="{B7331601-ED5D-4C71-AB36-2DA9D29E4901}" destId="{CA59DBB3-9194-40B1-8659-A1CD98030643}" srcOrd="1" destOrd="0" presId="urn:microsoft.com/office/officeart/2005/8/layout/chevron2"/>
    <dgm:cxn modelId="{338908F0-BF59-4BFF-8E63-A6C61A947A4F}" type="presParOf" srcId="{B7331601-ED5D-4C71-AB36-2DA9D29E4901}" destId="{57FED26C-0FFE-45B9-980D-9F31A35AE0CE}" srcOrd="2" destOrd="0" presId="urn:microsoft.com/office/officeart/2005/8/layout/chevron2"/>
    <dgm:cxn modelId="{7FA528A9-1CF8-4B20-A256-B7508BBF2985}" type="presParOf" srcId="{57FED26C-0FFE-45B9-980D-9F31A35AE0CE}" destId="{66480B84-9A95-48A6-BC4E-34873C7DDBF4}" srcOrd="0" destOrd="0" presId="urn:microsoft.com/office/officeart/2005/8/layout/chevron2"/>
    <dgm:cxn modelId="{23BA77FB-D874-48A5-B1DE-03CEC28426AF}" type="presParOf" srcId="{57FED26C-0FFE-45B9-980D-9F31A35AE0CE}" destId="{C6419720-BFEE-40E7-933B-AB2FDD2FA266}" srcOrd="1" destOrd="0" presId="urn:microsoft.com/office/officeart/2005/8/layout/chevron2"/>
    <dgm:cxn modelId="{118A9EC9-2932-487C-9E73-FE46342CC487}" type="presParOf" srcId="{B7331601-ED5D-4C71-AB36-2DA9D29E4901}" destId="{44E3FDAA-5501-4311-B88C-943DF09650B2}" srcOrd="3" destOrd="0" presId="urn:microsoft.com/office/officeart/2005/8/layout/chevron2"/>
    <dgm:cxn modelId="{DAE9FD93-ABE7-4F6E-9662-388AE582795B}" type="presParOf" srcId="{B7331601-ED5D-4C71-AB36-2DA9D29E4901}" destId="{DF173D8E-FB72-4474-B6E3-01B3F61E8172}" srcOrd="4" destOrd="0" presId="urn:microsoft.com/office/officeart/2005/8/layout/chevron2"/>
    <dgm:cxn modelId="{C35838C6-3A29-4ADA-9423-5F77264A2055}" type="presParOf" srcId="{DF173D8E-FB72-4474-B6E3-01B3F61E8172}" destId="{1A580B72-BC55-42B4-9D86-9738EBC75AD6}" srcOrd="0" destOrd="0" presId="urn:microsoft.com/office/officeart/2005/8/layout/chevron2"/>
    <dgm:cxn modelId="{CA279A3B-9CF5-4A06-9E02-59E3C5046100}" type="presParOf" srcId="{DF173D8E-FB72-4474-B6E3-01B3F61E8172}" destId="{B91DEDF5-B216-476C-BA93-BA3871A38DBA}" srcOrd="1" destOrd="0" presId="urn:microsoft.com/office/officeart/2005/8/layout/chevron2"/>
    <dgm:cxn modelId="{B52B5DE4-BCEB-43A5-83D1-A46EF7D25581}" type="presParOf" srcId="{B7331601-ED5D-4C71-AB36-2DA9D29E4901}" destId="{5A2BBB34-1B0E-4ACF-B9A6-B5EF11E7D244}" srcOrd="5" destOrd="0" presId="urn:microsoft.com/office/officeart/2005/8/layout/chevron2"/>
    <dgm:cxn modelId="{DFB5200C-C538-43E0-8E8B-385F8A324440}" type="presParOf" srcId="{B7331601-ED5D-4C71-AB36-2DA9D29E4901}" destId="{EC15ED57-0229-49E6-AAC1-0CE32B87622F}" srcOrd="6" destOrd="0" presId="urn:microsoft.com/office/officeart/2005/8/layout/chevron2"/>
    <dgm:cxn modelId="{902BD84C-04ED-4566-A7EB-275480EEBF85}" type="presParOf" srcId="{EC15ED57-0229-49E6-AAC1-0CE32B87622F}" destId="{DEB10111-ECB3-4B6A-BC69-8FACBB8EFEC1}" srcOrd="0" destOrd="0" presId="urn:microsoft.com/office/officeart/2005/8/layout/chevron2"/>
    <dgm:cxn modelId="{0A108FF1-C1FF-4B96-87E8-B3E4B60C0F5B}" type="presParOf" srcId="{EC15ED57-0229-49E6-AAC1-0CE32B87622F}" destId="{F6D9CA13-FA7B-4DD0-B255-36A77A1ABEC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36361-02AA-4832-B9F1-32DEFFD2D52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2D1029-4A39-4D38-AE7A-0A277C474A32}">
      <dgm:prSet phldrT="[Text]"/>
      <dgm:spPr/>
      <dgm:t>
        <a:bodyPr/>
        <a:lstStyle/>
        <a:p>
          <a:pPr>
            <a:buNone/>
          </a:pPr>
          <a:r>
            <a:rPr lang="en-US"/>
            <a:t> </a:t>
          </a:r>
        </a:p>
      </dgm:t>
    </dgm:pt>
    <dgm:pt modelId="{CE121C75-11B6-48BE-B59A-373120A8952A}" type="parTrans" cxnId="{54DC4439-8624-4B81-9726-69B056526580}">
      <dgm:prSet/>
      <dgm:spPr/>
      <dgm:t>
        <a:bodyPr/>
        <a:lstStyle/>
        <a:p>
          <a:endParaRPr lang="en-US"/>
        </a:p>
      </dgm:t>
    </dgm:pt>
    <dgm:pt modelId="{9E19A2A5-75C1-4F0E-86C1-91BC7460566F}" type="sibTrans" cxnId="{54DC4439-8624-4B81-9726-69B056526580}">
      <dgm:prSet/>
      <dgm:spPr/>
      <dgm:t>
        <a:bodyPr/>
        <a:lstStyle/>
        <a:p>
          <a:endParaRPr lang="en-US"/>
        </a:p>
      </dgm:t>
    </dgm:pt>
    <dgm:pt modelId="{8EEE7BE0-8F00-4D5D-BF06-189524D68CA9}">
      <dgm:prSet phldrT="[Text]"/>
      <dgm:spPr/>
      <dgm:t>
        <a:bodyPr/>
        <a:lstStyle/>
        <a:p>
          <a:pPr algn="ctr"/>
          <a:r>
            <a:rPr lang="en-US">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gm:t>
    </dgm:pt>
    <dgm:pt modelId="{8BFEF8B1-7169-4E8C-AF2F-F1CBE27615BA}" type="parTrans" cxnId="{2B65795F-0DF9-481D-AA20-E8F0C07B7F94}">
      <dgm:prSet/>
      <dgm:spPr/>
      <dgm:t>
        <a:bodyPr/>
        <a:lstStyle/>
        <a:p>
          <a:endParaRPr lang="en-US"/>
        </a:p>
      </dgm:t>
    </dgm:pt>
    <dgm:pt modelId="{419C038A-BFC7-48E2-BDDA-C736C04CE198}" type="sibTrans" cxnId="{2B65795F-0DF9-481D-AA20-E8F0C07B7F94}">
      <dgm:prSet/>
      <dgm:spPr/>
      <dgm:t>
        <a:bodyPr/>
        <a:lstStyle/>
        <a:p>
          <a:endParaRPr lang="en-US"/>
        </a:p>
      </dgm:t>
    </dgm:pt>
    <dgm:pt modelId="{84772DC9-13B1-42BF-AE18-410664C98F3F}">
      <dgm:prSet phldrT="[Text]"/>
      <dgm:spPr/>
      <dgm:t>
        <a:bodyPr/>
        <a:lstStyle/>
        <a:p>
          <a:pPr>
            <a:buNone/>
          </a:pPr>
          <a:r>
            <a:rPr lang="en-US"/>
            <a:t> </a:t>
          </a:r>
        </a:p>
      </dgm:t>
    </dgm:pt>
    <dgm:pt modelId="{47B1873B-08E0-4953-9A26-F2791A68094B}" type="parTrans" cxnId="{4D37BBEC-03C5-4FB8-8C5F-07DD79A98EAA}">
      <dgm:prSet/>
      <dgm:spPr/>
      <dgm:t>
        <a:bodyPr/>
        <a:lstStyle/>
        <a:p>
          <a:endParaRPr lang="en-US"/>
        </a:p>
      </dgm:t>
    </dgm:pt>
    <dgm:pt modelId="{4DE89A84-856B-40F6-94B0-AD5ED6CF775E}" type="sibTrans" cxnId="{4D37BBEC-03C5-4FB8-8C5F-07DD79A98EAA}">
      <dgm:prSet/>
      <dgm:spPr/>
      <dgm:t>
        <a:bodyPr/>
        <a:lstStyle/>
        <a:p>
          <a:endParaRPr lang="en-US"/>
        </a:p>
      </dgm:t>
    </dgm:pt>
    <dgm:pt modelId="{ED716367-7759-4A0D-97A6-E3B3F575233C}">
      <dgm:prSet phldrT="[Text]"/>
      <dgm:spPr/>
      <dgm:t>
        <a:bodyPr/>
        <a:lstStyle/>
        <a:p>
          <a:pPr algn="ctr"/>
          <a:r>
            <a:rPr lang="en-US">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gm:t>
    </dgm:pt>
    <dgm:pt modelId="{867E0BB4-8FFA-4AA3-8806-CDAD99439CB2}" type="sibTrans" cxnId="{EF3ED86C-9A15-4A0B-8C5C-14251BE1151C}">
      <dgm:prSet/>
      <dgm:spPr/>
      <dgm:t>
        <a:bodyPr/>
        <a:lstStyle/>
        <a:p>
          <a:endParaRPr lang="en-US"/>
        </a:p>
      </dgm:t>
    </dgm:pt>
    <dgm:pt modelId="{5E9C1196-8100-4682-A5A1-1F7718311305}" type="parTrans" cxnId="{EF3ED86C-9A15-4A0B-8C5C-14251BE1151C}">
      <dgm:prSet/>
      <dgm:spPr/>
      <dgm:t>
        <a:bodyPr/>
        <a:lstStyle/>
        <a:p>
          <a:endParaRPr lang="en-US"/>
        </a:p>
      </dgm:t>
    </dgm:pt>
    <dgm:pt modelId="{85B9902A-3554-4BCC-937F-2BE1A8320C3C}">
      <dgm:prSet/>
      <dgm:spPr/>
      <dgm:t>
        <a:bodyPr/>
        <a:lstStyle/>
        <a:p>
          <a:pPr algn="ctr"/>
          <a:r>
            <a:rPr lang="en-US">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gm:t>
    </dgm:pt>
    <dgm:pt modelId="{483C5819-99D3-48AA-8EC2-328C04431A5A}" type="parTrans" cxnId="{C2686DE3-F0E9-4F45-B208-131353598EAC}">
      <dgm:prSet/>
      <dgm:spPr/>
      <dgm:t>
        <a:bodyPr/>
        <a:lstStyle/>
        <a:p>
          <a:endParaRPr lang="en-US"/>
        </a:p>
      </dgm:t>
    </dgm:pt>
    <dgm:pt modelId="{D6C1C62E-6B00-4532-AE3D-44FF47F4E4F5}" type="sibTrans" cxnId="{C2686DE3-F0E9-4F45-B208-131353598EAC}">
      <dgm:prSet/>
      <dgm:spPr/>
      <dgm:t>
        <a:bodyPr/>
        <a:lstStyle/>
        <a:p>
          <a:endParaRPr lang="en-US"/>
        </a:p>
      </dgm:t>
    </dgm:pt>
    <dgm:pt modelId="{0C3011AC-C14D-4636-B653-3438CC671B25}" type="pres">
      <dgm:prSet presAssocID="{D9E36361-02AA-4832-B9F1-32DEFFD2D52D}" presName="linear" presStyleCnt="0">
        <dgm:presLayoutVars>
          <dgm:animLvl val="lvl"/>
          <dgm:resizeHandles val="exact"/>
        </dgm:presLayoutVars>
      </dgm:prSet>
      <dgm:spPr/>
    </dgm:pt>
    <dgm:pt modelId="{C52A6C9E-8DBE-453F-80CE-58E0246399C9}" type="pres">
      <dgm:prSet presAssocID="{ED716367-7759-4A0D-97A6-E3B3F575233C}" presName="parentText" presStyleLbl="node1" presStyleIdx="0" presStyleCnt="3">
        <dgm:presLayoutVars>
          <dgm:chMax val="0"/>
          <dgm:bulletEnabled val="1"/>
        </dgm:presLayoutVars>
      </dgm:prSet>
      <dgm:spPr/>
    </dgm:pt>
    <dgm:pt modelId="{B31CA77F-D3EB-42A0-A377-6FCF18DA7F6F}" type="pres">
      <dgm:prSet presAssocID="{ED716367-7759-4A0D-97A6-E3B3F575233C}" presName="childText" presStyleLbl="revTx" presStyleIdx="0" presStyleCnt="2">
        <dgm:presLayoutVars>
          <dgm:bulletEnabled val="1"/>
        </dgm:presLayoutVars>
      </dgm:prSet>
      <dgm:spPr/>
    </dgm:pt>
    <dgm:pt modelId="{B8BEB2D8-51D2-4D85-9EDD-50AABFEF2055}" type="pres">
      <dgm:prSet presAssocID="{8EEE7BE0-8F00-4D5D-BF06-189524D68CA9}" presName="parentText" presStyleLbl="node1" presStyleIdx="1" presStyleCnt="3">
        <dgm:presLayoutVars>
          <dgm:chMax val="0"/>
          <dgm:bulletEnabled val="1"/>
        </dgm:presLayoutVars>
      </dgm:prSet>
      <dgm:spPr/>
    </dgm:pt>
    <dgm:pt modelId="{0EFC6D61-E901-4836-B039-993808704E6C}" type="pres">
      <dgm:prSet presAssocID="{8EEE7BE0-8F00-4D5D-BF06-189524D68CA9}" presName="childText" presStyleLbl="revTx" presStyleIdx="1" presStyleCnt="2">
        <dgm:presLayoutVars>
          <dgm:bulletEnabled val="1"/>
        </dgm:presLayoutVars>
      </dgm:prSet>
      <dgm:spPr/>
    </dgm:pt>
    <dgm:pt modelId="{E1D9AA4F-3991-48F1-B0AB-E253DB8DB981}" type="pres">
      <dgm:prSet presAssocID="{85B9902A-3554-4BCC-937F-2BE1A8320C3C}" presName="parentText" presStyleLbl="node1" presStyleIdx="2" presStyleCnt="3">
        <dgm:presLayoutVars>
          <dgm:chMax val="0"/>
          <dgm:bulletEnabled val="1"/>
        </dgm:presLayoutVars>
      </dgm:prSet>
      <dgm:spPr/>
    </dgm:pt>
  </dgm:ptLst>
  <dgm:cxnLst>
    <dgm:cxn modelId="{FD060708-F8DA-4397-9183-BAF2172D3F62}" type="presOf" srcId="{422D1029-4A39-4D38-AE7A-0A277C474A32}" destId="{B31CA77F-D3EB-42A0-A377-6FCF18DA7F6F}" srcOrd="0" destOrd="0" presId="urn:microsoft.com/office/officeart/2005/8/layout/vList2"/>
    <dgm:cxn modelId="{917E1C30-507A-49F7-9C51-B1D983E8550C}" type="presOf" srcId="{D9E36361-02AA-4832-B9F1-32DEFFD2D52D}" destId="{0C3011AC-C14D-4636-B653-3438CC671B25}" srcOrd="0" destOrd="0" presId="urn:microsoft.com/office/officeart/2005/8/layout/vList2"/>
    <dgm:cxn modelId="{54DC4439-8624-4B81-9726-69B056526580}" srcId="{ED716367-7759-4A0D-97A6-E3B3F575233C}" destId="{422D1029-4A39-4D38-AE7A-0A277C474A32}" srcOrd="0" destOrd="0" parTransId="{CE121C75-11B6-48BE-B59A-373120A8952A}" sibTransId="{9E19A2A5-75C1-4F0E-86C1-91BC7460566F}"/>
    <dgm:cxn modelId="{BA970D3E-7012-4794-9625-52E632198220}" type="presOf" srcId="{85B9902A-3554-4BCC-937F-2BE1A8320C3C}" destId="{E1D9AA4F-3991-48F1-B0AB-E253DB8DB981}" srcOrd="0" destOrd="0" presId="urn:microsoft.com/office/officeart/2005/8/layout/vList2"/>
    <dgm:cxn modelId="{2B65795F-0DF9-481D-AA20-E8F0C07B7F94}" srcId="{D9E36361-02AA-4832-B9F1-32DEFFD2D52D}" destId="{8EEE7BE0-8F00-4D5D-BF06-189524D68CA9}" srcOrd="1" destOrd="0" parTransId="{8BFEF8B1-7169-4E8C-AF2F-F1CBE27615BA}" sibTransId="{419C038A-BFC7-48E2-BDDA-C736C04CE198}"/>
    <dgm:cxn modelId="{7F3B2946-C6A1-46FB-BC8C-C31BED094720}" type="presOf" srcId="{ED716367-7759-4A0D-97A6-E3B3F575233C}" destId="{C52A6C9E-8DBE-453F-80CE-58E0246399C9}" srcOrd="0" destOrd="0" presId="urn:microsoft.com/office/officeart/2005/8/layout/vList2"/>
    <dgm:cxn modelId="{EF3ED86C-9A15-4A0B-8C5C-14251BE1151C}" srcId="{D9E36361-02AA-4832-B9F1-32DEFFD2D52D}" destId="{ED716367-7759-4A0D-97A6-E3B3F575233C}" srcOrd="0" destOrd="0" parTransId="{5E9C1196-8100-4682-A5A1-1F7718311305}" sibTransId="{867E0BB4-8FFA-4AA3-8806-CDAD99439CB2}"/>
    <dgm:cxn modelId="{0551FAD5-7BDD-4944-B7BC-1BB48CF995FF}" type="presOf" srcId="{8EEE7BE0-8F00-4D5D-BF06-189524D68CA9}" destId="{B8BEB2D8-51D2-4D85-9EDD-50AABFEF2055}" srcOrd="0" destOrd="0" presId="urn:microsoft.com/office/officeart/2005/8/layout/vList2"/>
    <dgm:cxn modelId="{C2686DE3-F0E9-4F45-B208-131353598EAC}" srcId="{D9E36361-02AA-4832-B9F1-32DEFFD2D52D}" destId="{85B9902A-3554-4BCC-937F-2BE1A8320C3C}" srcOrd="2" destOrd="0" parTransId="{483C5819-99D3-48AA-8EC2-328C04431A5A}" sibTransId="{D6C1C62E-6B00-4532-AE3D-44FF47F4E4F5}"/>
    <dgm:cxn modelId="{4D37BBEC-03C5-4FB8-8C5F-07DD79A98EAA}" srcId="{8EEE7BE0-8F00-4D5D-BF06-189524D68CA9}" destId="{84772DC9-13B1-42BF-AE18-410664C98F3F}" srcOrd="0" destOrd="0" parTransId="{47B1873B-08E0-4953-9A26-F2791A68094B}" sibTransId="{4DE89A84-856B-40F6-94B0-AD5ED6CF775E}"/>
    <dgm:cxn modelId="{FECE19F2-024D-4BEF-9930-9F4160B3A63D}" type="presOf" srcId="{84772DC9-13B1-42BF-AE18-410664C98F3F}" destId="{0EFC6D61-E901-4836-B039-993808704E6C}" srcOrd="0" destOrd="0" presId="urn:microsoft.com/office/officeart/2005/8/layout/vList2"/>
    <dgm:cxn modelId="{1EB0CC60-4192-427C-96F7-F445B88C7AC6}" type="presParOf" srcId="{0C3011AC-C14D-4636-B653-3438CC671B25}" destId="{C52A6C9E-8DBE-453F-80CE-58E0246399C9}" srcOrd="0" destOrd="0" presId="urn:microsoft.com/office/officeart/2005/8/layout/vList2"/>
    <dgm:cxn modelId="{D4504D86-7ED0-44CD-81BA-3F15229D75B6}" type="presParOf" srcId="{0C3011AC-C14D-4636-B653-3438CC671B25}" destId="{B31CA77F-D3EB-42A0-A377-6FCF18DA7F6F}" srcOrd="1" destOrd="0" presId="urn:microsoft.com/office/officeart/2005/8/layout/vList2"/>
    <dgm:cxn modelId="{695C752C-A156-42C0-A0D9-D0CC8CF025CF}" type="presParOf" srcId="{0C3011AC-C14D-4636-B653-3438CC671B25}" destId="{B8BEB2D8-51D2-4D85-9EDD-50AABFEF2055}" srcOrd="2" destOrd="0" presId="urn:microsoft.com/office/officeart/2005/8/layout/vList2"/>
    <dgm:cxn modelId="{4F7A0780-B106-4A0A-BF1D-52A684D3BF74}" type="presParOf" srcId="{0C3011AC-C14D-4636-B653-3438CC671B25}" destId="{0EFC6D61-E901-4836-B039-993808704E6C}" srcOrd="3" destOrd="0" presId="urn:microsoft.com/office/officeart/2005/8/layout/vList2"/>
    <dgm:cxn modelId="{1A9A5B88-CEE7-44C5-B92A-36CB3BE7EE9C}" type="presParOf" srcId="{0C3011AC-C14D-4636-B653-3438CC671B25}" destId="{E1D9AA4F-3991-48F1-B0AB-E253DB8DB9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928718-541A-48FE-8608-DF3CE56A14FB}" type="doc">
      <dgm:prSet loTypeId="urn:microsoft.com/office/officeart/2005/8/layout/process2" loCatId="process" qsTypeId="urn:microsoft.com/office/officeart/2005/8/quickstyle/simple1" qsCatId="simple" csTypeId="urn:microsoft.com/office/officeart/2005/8/colors/colorful5" csCatId="colorful" phldr="1"/>
      <dgm:spPr/>
    </dgm:pt>
    <dgm:pt modelId="{57425DE6-6810-4AFD-BF8A-A4917A9C8123}">
      <dgm:prSet phldrT="[Text]" custT="1"/>
      <dgm:spPr/>
      <dgm:t>
        <a:bodyPr/>
        <a:lstStyle/>
        <a:p>
          <a:r>
            <a:rPr lang="en-US" sz="1800">
              <a:latin typeface="Arial" panose="020B0604020202020204" pitchFamily="34" charset="0"/>
              <a:cs typeface="Arial" panose="020B0604020202020204" pitchFamily="34" charset="0"/>
            </a:rPr>
            <a:t>Superintendent emails GaDOE Director of Assessment Administration the name and contact information for the STC</a:t>
          </a:r>
        </a:p>
      </dgm:t>
    </dgm:pt>
    <dgm:pt modelId="{80FE38E9-D266-4FDF-981C-7A6B1EA5D07D}" type="parTrans" cxnId="{CFBEE83F-0F6E-43CF-962A-5FC10A4928BD}">
      <dgm:prSet/>
      <dgm:spPr/>
      <dgm:t>
        <a:bodyPr/>
        <a:lstStyle/>
        <a:p>
          <a:endParaRPr lang="en-US">
            <a:latin typeface="Arial" panose="020B0604020202020204" pitchFamily="34" charset="0"/>
            <a:cs typeface="Arial" panose="020B0604020202020204" pitchFamily="34" charset="0"/>
          </a:endParaRPr>
        </a:p>
      </dgm:t>
    </dgm:pt>
    <dgm:pt modelId="{DF0D4405-3AFF-440D-8502-5359EE58C8BA}" type="sibTrans" cxnId="{CFBEE83F-0F6E-43CF-962A-5FC10A4928BD}">
      <dgm:prSet/>
      <dgm:spPr/>
      <dgm:t>
        <a:bodyPr/>
        <a:lstStyle/>
        <a:p>
          <a:endParaRPr lang="en-US">
            <a:latin typeface="Arial" panose="020B0604020202020204" pitchFamily="34" charset="0"/>
            <a:cs typeface="Arial" panose="020B0604020202020204" pitchFamily="34" charset="0"/>
          </a:endParaRPr>
        </a:p>
      </dgm:t>
    </dgm:pt>
    <dgm:pt modelId="{96D070DB-0019-4592-A85B-88A802113BFF}">
      <dgm:prSet phldrT="[Text]" custT="1"/>
      <dgm:spPr/>
      <dgm:t>
        <a:bodyPr/>
        <a:lstStyle/>
        <a:p>
          <a:r>
            <a:rPr lang="en-US" sz="1800">
              <a:latin typeface="Arial" panose="020B0604020202020204" pitchFamily="34" charset="0"/>
              <a:cs typeface="Arial" panose="020B0604020202020204" pitchFamily="34" charset="0"/>
            </a:rPr>
            <a:t>District security officer assigns the STC the role of Assessment Director in the MyGaDOE portal.</a:t>
          </a:r>
        </a:p>
        <a:p>
          <a:r>
            <a:rPr lang="en-US" sz="1800">
              <a:latin typeface="Arial" panose="020B0604020202020204" pitchFamily="34" charset="0"/>
              <a:cs typeface="Arial" panose="020B0604020202020204" pitchFamily="34" charset="0"/>
            </a:rPr>
            <a:t>State Charter School security officers assign the role of Charter School Administrator to STCs in the MyGaDOE portal.</a:t>
          </a:r>
        </a:p>
      </dgm:t>
    </dgm:pt>
    <dgm:pt modelId="{D0F04CEF-5DA4-4F45-BB9A-58FBBDA70C0D}" type="parTrans" cxnId="{96664A09-4A15-4AB9-B176-63CCCB7DB262}">
      <dgm:prSet/>
      <dgm:spPr/>
      <dgm:t>
        <a:bodyPr/>
        <a:lstStyle/>
        <a:p>
          <a:endParaRPr lang="en-US">
            <a:latin typeface="Arial" panose="020B0604020202020204" pitchFamily="34" charset="0"/>
            <a:cs typeface="Arial" panose="020B0604020202020204" pitchFamily="34" charset="0"/>
          </a:endParaRPr>
        </a:p>
      </dgm:t>
    </dgm:pt>
    <dgm:pt modelId="{98ED0767-2529-4B6D-9036-D0B29CEC45EB}" type="sibTrans" cxnId="{96664A09-4A15-4AB9-B176-63CCCB7DB262}">
      <dgm:prSet/>
      <dgm:spPr/>
      <dgm:t>
        <a:bodyPr/>
        <a:lstStyle/>
        <a:p>
          <a:endParaRPr lang="en-US">
            <a:latin typeface="Arial" panose="020B0604020202020204" pitchFamily="34" charset="0"/>
            <a:cs typeface="Arial" panose="020B0604020202020204" pitchFamily="34" charset="0"/>
          </a:endParaRPr>
        </a:p>
      </dgm:t>
    </dgm:pt>
    <dgm:pt modelId="{3DC33BA1-856D-4B57-965C-7655DF2DD9B9}">
      <dgm:prSet phldrT="[Text]" custT="1"/>
      <dgm:spPr/>
      <dgm:t>
        <a:bodyPr/>
        <a:lstStyle/>
        <a:p>
          <a:r>
            <a:rPr lang="en-US" sz="1800">
              <a:latin typeface="Arial" panose="020B0604020202020204" pitchFamily="34" charset="0"/>
              <a:cs typeface="Arial" panose="020B0604020202020204" pitchFamily="34" charset="0"/>
            </a:rPr>
            <a:t>GaDOE notifies vendors of the addition/deletion of STC.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New accounts are created, and login credentials are sent via email directly from vendors.</a:t>
          </a:r>
        </a:p>
      </dgm:t>
    </dgm:pt>
    <dgm:pt modelId="{F7AEA48B-D902-4633-A976-AB0B72339AA9}" type="parTrans" cxnId="{87833D94-4966-4C84-9BEC-B53F4970A308}">
      <dgm:prSet/>
      <dgm:spPr/>
      <dgm:t>
        <a:bodyPr/>
        <a:lstStyle/>
        <a:p>
          <a:endParaRPr lang="en-US">
            <a:latin typeface="Arial" panose="020B0604020202020204" pitchFamily="34" charset="0"/>
            <a:cs typeface="Arial" panose="020B0604020202020204" pitchFamily="34" charset="0"/>
          </a:endParaRPr>
        </a:p>
      </dgm:t>
    </dgm:pt>
    <dgm:pt modelId="{F0AACDCC-A334-4B2F-9436-47C6AEEC1C11}" type="sibTrans" cxnId="{87833D94-4966-4C84-9BEC-B53F4970A308}">
      <dgm:prSet/>
      <dgm:spPr/>
      <dgm:t>
        <a:bodyPr/>
        <a:lstStyle/>
        <a:p>
          <a:endParaRPr lang="en-US">
            <a:latin typeface="Arial" panose="020B0604020202020204" pitchFamily="34" charset="0"/>
            <a:cs typeface="Arial" panose="020B0604020202020204" pitchFamily="34" charset="0"/>
          </a:endParaRPr>
        </a:p>
      </dgm:t>
    </dgm:pt>
    <dgm:pt modelId="{1CABAE18-F457-4DEC-93F2-CFB904784C08}" type="pres">
      <dgm:prSet presAssocID="{88928718-541A-48FE-8608-DF3CE56A14FB}" presName="linearFlow" presStyleCnt="0">
        <dgm:presLayoutVars>
          <dgm:resizeHandles val="exact"/>
        </dgm:presLayoutVars>
      </dgm:prSet>
      <dgm:spPr/>
    </dgm:pt>
    <dgm:pt modelId="{C124536C-EE9E-4C32-8B5C-4734FA1245B9}" type="pres">
      <dgm:prSet presAssocID="{57425DE6-6810-4AFD-BF8A-A4917A9C8123}" presName="node" presStyleLbl="node1" presStyleIdx="0" presStyleCnt="3" custScaleX="201563" custScaleY="85875" custLinFactNeighborX="852" custLinFactNeighborY="3002">
        <dgm:presLayoutVars>
          <dgm:bulletEnabled val="1"/>
        </dgm:presLayoutVars>
      </dgm:prSet>
      <dgm:spPr/>
    </dgm:pt>
    <dgm:pt modelId="{21DF5DAD-DD75-4D16-8B61-22FAF8E2F61E}" type="pres">
      <dgm:prSet presAssocID="{DF0D4405-3AFF-440D-8502-5359EE58C8BA}" presName="sibTrans" presStyleLbl="sibTrans2D1" presStyleIdx="0" presStyleCnt="2"/>
      <dgm:spPr/>
    </dgm:pt>
    <dgm:pt modelId="{BB22C1EF-7834-45AC-A595-3D0E2B5B7972}" type="pres">
      <dgm:prSet presAssocID="{DF0D4405-3AFF-440D-8502-5359EE58C8BA}" presName="connectorText" presStyleLbl="sibTrans2D1" presStyleIdx="0" presStyleCnt="2"/>
      <dgm:spPr/>
    </dgm:pt>
    <dgm:pt modelId="{9B834251-1B56-4571-AD16-3970B7FAA4A4}" type="pres">
      <dgm:prSet presAssocID="{96D070DB-0019-4592-A85B-88A802113BFF}" presName="node" presStyleLbl="node1" presStyleIdx="1" presStyleCnt="3" custScaleX="201563" custScaleY="101593" custLinFactNeighborX="648" custLinFactNeighborY="1208">
        <dgm:presLayoutVars>
          <dgm:bulletEnabled val="1"/>
        </dgm:presLayoutVars>
      </dgm:prSet>
      <dgm:spPr/>
    </dgm:pt>
    <dgm:pt modelId="{B15583C8-3AE1-4CD6-B375-7796CE8D0A50}" type="pres">
      <dgm:prSet presAssocID="{98ED0767-2529-4B6D-9036-D0B29CEC45EB}" presName="sibTrans" presStyleLbl="sibTrans2D1" presStyleIdx="1" presStyleCnt="2"/>
      <dgm:spPr/>
    </dgm:pt>
    <dgm:pt modelId="{630E7045-2009-44FE-A697-8491A598CCD6}" type="pres">
      <dgm:prSet presAssocID="{98ED0767-2529-4B6D-9036-D0B29CEC45EB}" presName="connectorText" presStyleLbl="sibTrans2D1" presStyleIdx="1" presStyleCnt="2"/>
      <dgm:spPr/>
    </dgm:pt>
    <dgm:pt modelId="{C8AC6E0F-DB6C-4B7C-B20E-8937DD669E75}" type="pres">
      <dgm:prSet presAssocID="{3DC33BA1-856D-4B57-965C-7655DF2DD9B9}" presName="node" presStyleLbl="node1" presStyleIdx="2" presStyleCnt="3" custScaleX="201563" custScaleY="95258">
        <dgm:presLayoutVars>
          <dgm:bulletEnabled val="1"/>
        </dgm:presLayoutVars>
      </dgm:prSet>
      <dgm:spPr/>
    </dgm:pt>
  </dgm:ptLst>
  <dgm:cxnLst>
    <dgm:cxn modelId="{96664A09-4A15-4AB9-B176-63CCCB7DB262}" srcId="{88928718-541A-48FE-8608-DF3CE56A14FB}" destId="{96D070DB-0019-4592-A85B-88A802113BFF}" srcOrd="1" destOrd="0" parTransId="{D0F04CEF-5DA4-4F45-BB9A-58FBBDA70C0D}" sibTransId="{98ED0767-2529-4B6D-9036-D0B29CEC45EB}"/>
    <dgm:cxn modelId="{9C08E712-7315-4116-BB5E-7E305A701676}" type="presOf" srcId="{3DC33BA1-856D-4B57-965C-7655DF2DD9B9}" destId="{C8AC6E0F-DB6C-4B7C-B20E-8937DD669E75}" srcOrd="0" destOrd="0" presId="urn:microsoft.com/office/officeart/2005/8/layout/process2"/>
    <dgm:cxn modelId="{34135A33-BC74-488E-96CF-9CA57417F90C}" type="presOf" srcId="{88928718-541A-48FE-8608-DF3CE56A14FB}" destId="{1CABAE18-F457-4DEC-93F2-CFB904784C08}" srcOrd="0" destOrd="0" presId="urn:microsoft.com/office/officeart/2005/8/layout/process2"/>
    <dgm:cxn modelId="{CFBEE83F-0F6E-43CF-962A-5FC10A4928BD}" srcId="{88928718-541A-48FE-8608-DF3CE56A14FB}" destId="{57425DE6-6810-4AFD-BF8A-A4917A9C8123}" srcOrd="0" destOrd="0" parTransId="{80FE38E9-D266-4FDF-981C-7A6B1EA5D07D}" sibTransId="{DF0D4405-3AFF-440D-8502-5359EE58C8BA}"/>
    <dgm:cxn modelId="{70D0CD5E-8A8C-43A7-AF56-3BE62071A005}" type="presOf" srcId="{96D070DB-0019-4592-A85B-88A802113BFF}" destId="{9B834251-1B56-4571-AD16-3970B7FAA4A4}" srcOrd="0" destOrd="0" presId="urn:microsoft.com/office/officeart/2005/8/layout/process2"/>
    <dgm:cxn modelId="{EB366752-A16A-43F3-97C4-748CA56AB53E}" type="presOf" srcId="{DF0D4405-3AFF-440D-8502-5359EE58C8BA}" destId="{BB22C1EF-7834-45AC-A595-3D0E2B5B7972}" srcOrd="1" destOrd="0" presId="urn:microsoft.com/office/officeart/2005/8/layout/process2"/>
    <dgm:cxn modelId="{BE1F4090-15A4-447C-AAFB-03EE2DD9A547}" type="presOf" srcId="{DF0D4405-3AFF-440D-8502-5359EE58C8BA}" destId="{21DF5DAD-DD75-4D16-8B61-22FAF8E2F61E}" srcOrd="0" destOrd="0" presId="urn:microsoft.com/office/officeart/2005/8/layout/process2"/>
    <dgm:cxn modelId="{87833D94-4966-4C84-9BEC-B53F4970A308}" srcId="{88928718-541A-48FE-8608-DF3CE56A14FB}" destId="{3DC33BA1-856D-4B57-965C-7655DF2DD9B9}" srcOrd="2" destOrd="0" parTransId="{F7AEA48B-D902-4633-A976-AB0B72339AA9}" sibTransId="{F0AACDCC-A334-4B2F-9436-47C6AEEC1C11}"/>
    <dgm:cxn modelId="{714BEC9F-306B-4E55-B7C8-C47116685E53}" type="presOf" srcId="{98ED0767-2529-4B6D-9036-D0B29CEC45EB}" destId="{B15583C8-3AE1-4CD6-B375-7796CE8D0A50}" srcOrd="0" destOrd="0" presId="urn:microsoft.com/office/officeart/2005/8/layout/process2"/>
    <dgm:cxn modelId="{24BD0DDB-0DB0-4CAC-B141-6C33C353C901}" type="presOf" srcId="{98ED0767-2529-4B6D-9036-D0B29CEC45EB}" destId="{630E7045-2009-44FE-A697-8491A598CCD6}" srcOrd="1" destOrd="0" presId="urn:microsoft.com/office/officeart/2005/8/layout/process2"/>
    <dgm:cxn modelId="{D04940F9-9E4F-4AA7-A3B1-CA1714D04812}" type="presOf" srcId="{57425DE6-6810-4AFD-BF8A-A4917A9C8123}" destId="{C124536C-EE9E-4C32-8B5C-4734FA1245B9}" srcOrd="0" destOrd="0" presId="urn:microsoft.com/office/officeart/2005/8/layout/process2"/>
    <dgm:cxn modelId="{D6E475B8-FDD5-48D6-ADB9-D3EF1E9BE254}" type="presParOf" srcId="{1CABAE18-F457-4DEC-93F2-CFB904784C08}" destId="{C124536C-EE9E-4C32-8B5C-4734FA1245B9}" srcOrd="0" destOrd="0" presId="urn:microsoft.com/office/officeart/2005/8/layout/process2"/>
    <dgm:cxn modelId="{EC3BA0DB-C9C6-4BA1-89E5-CC7CA2879AB2}" type="presParOf" srcId="{1CABAE18-F457-4DEC-93F2-CFB904784C08}" destId="{21DF5DAD-DD75-4D16-8B61-22FAF8E2F61E}" srcOrd="1" destOrd="0" presId="urn:microsoft.com/office/officeart/2005/8/layout/process2"/>
    <dgm:cxn modelId="{047E7F85-8988-45F8-A360-B98BEBC991C4}" type="presParOf" srcId="{21DF5DAD-DD75-4D16-8B61-22FAF8E2F61E}" destId="{BB22C1EF-7834-45AC-A595-3D0E2B5B7972}" srcOrd="0" destOrd="0" presId="urn:microsoft.com/office/officeart/2005/8/layout/process2"/>
    <dgm:cxn modelId="{DC2E77F2-1FDE-4D50-8ED1-0462C75CD93F}" type="presParOf" srcId="{1CABAE18-F457-4DEC-93F2-CFB904784C08}" destId="{9B834251-1B56-4571-AD16-3970B7FAA4A4}" srcOrd="2" destOrd="0" presId="urn:microsoft.com/office/officeart/2005/8/layout/process2"/>
    <dgm:cxn modelId="{B5B0DAE0-530D-4E06-AD68-1B9D892D516E}" type="presParOf" srcId="{1CABAE18-F457-4DEC-93F2-CFB904784C08}" destId="{B15583C8-3AE1-4CD6-B375-7796CE8D0A50}" srcOrd="3" destOrd="0" presId="urn:microsoft.com/office/officeart/2005/8/layout/process2"/>
    <dgm:cxn modelId="{53EA115A-51E0-4CE5-8328-8C33EED655C0}" type="presParOf" srcId="{B15583C8-3AE1-4CD6-B375-7796CE8D0A50}" destId="{630E7045-2009-44FE-A697-8491A598CCD6}" srcOrd="0" destOrd="0" presId="urn:microsoft.com/office/officeart/2005/8/layout/process2"/>
    <dgm:cxn modelId="{39B138A7-414F-4CB4-86FA-463A25A43811}" type="presParOf" srcId="{1CABAE18-F457-4DEC-93F2-CFB904784C08}" destId="{C8AC6E0F-DB6C-4B7C-B20E-8937DD669E7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0287C9-C828-43D5-BCE8-84305C32BE55}" type="doc">
      <dgm:prSet loTypeId="urn:microsoft.com/office/officeart/2005/8/layout/hList6" loCatId="list" qsTypeId="urn:microsoft.com/office/officeart/2005/8/quickstyle/simple1" qsCatId="simple" csTypeId="urn:microsoft.com/office/officeart/2005/8/colors/accent6_2" csCatId="accent6" phldr="1"/>
      <dgm:spPr/>
      <dgm:t>
        <a:bodyPr/>
        <a:lstStyle/>
        <a:p>
          <a:endParaRPr lang="en-US"/>
        </a:p>
      </dgm:t>
    </dgm:pt>
    <dgm:pt modelId="{9A336597-864E-4875-80E6-0015043114C4}">
      <dgm:prSet phldrT="[Text]"/>
      <dgm:spPr/>
      <dgm:t>
        <a:bodyPr/>
        <a:lstStyle/>
        <a:p>
          <a:r>
            <a:rPr lang="en-US" b="1">
              <a:latin typeface="Arial" panose="020B0604020202020204" pitchFamily="34" charset="0"/>
              <a:cs typeface="Arial" panose="020B0604020202020204" pitchFamily="34" charset="0"/>
            </a:rPr>
            <a:t>Student Assessment Handbook</a:t>
          </a:r>
        </a:p>
      </dgm:t>
    </dgm:pt>
    <dgm:pt modelId="{54E4B2E2-6568-4EE3-A4F2-F13F1EE4750B}" type="parTrans" cxnId="{CAAC0693-B83D-44FA-BC15-BD026A0F1332}">
      <dgm:prSet/>
      <dgm:spPr/>
      <dgm:t>
        <a:bodyPr/>
        <a:lstStyle/>
        <a:p>
          <a:endParaRPr lang="en-US">
            <a:latin typeface="Arial" panose="020B0604020202020204" pitchFamily="34" charset="0"/>
            <a:cs typeface="Arial" panose="020B0604020202020204" pitchFamily="34" charset="0"/>
          </a:endParaRPr>
        </a:p>
      </dgm:t>
    </dgm:pt>
    <dgm:pt modelId="{54CE2DEA-8B60-460F-8F36-D592D7CFD2FB}" type="sibTrans" cxnId="{CAAC0693-B83D-44FA-BC15-BD026A0F1332}">
      <dgm:prSet/>
      <dgm:spPr/>
      <dgm:t>
        <a:bodyPr/>
        <a:lstStyle/>
        <a:p>
          <a:endParaRPr lang="en-US">
            <a:latin typeface="Arial" panose="020B0604020202020204" pitchFamily="34" charset="0"/>
            <a:cs typeface="Arial" panose="020B0604020202020204" pitchFamily="34" charset="0"/>
          </a:endParaRPr>
        </a:p>
      </dgm:t>
    </dgm:pt>
    <dgm:pt modelId="{FBE30F1D-7335-4B6F-870C-A81B89C5B79D}">
      <dgm:prSet phldrT="[Text]"/>
      <dgm:spPr/>
      <dgm:t>
        <a:bodyPr/>
        <a:lstStyle/>
        <a:p>
          <a:r>
            <a:rPr lang="en-US">
              <a:latin typeface="Arial" panose="020B0604020202020204" pitchFamily="34" charset="0"/>
              <a:cs typeface="Arial" panose="020B0604020202020204" pitchFamily="34" charset="0"/>
            </a:rPr>
            <a:t>Test Security</a:t>
          </a:r>
        </a:p>
      </dgm:t>
    </dgm:pt>
    <dgm:pt modelId="{3951BCC6-CC10-4996-8146-4C0C4443611B}" type="parTrans" cxnId="{46CF9903-74E4-4E56-B5BE-BC22ABE5D396}">
      <dgm:prSet/>
      <dgm:spPr/>
      <dgm:t>
        <a:bodyPr/>
        <a:lstStyle/>
        <a:p>
          <a:endParaRPr lang="en-US">
            <a:latin typeface="Arial" panose="020B0604020202020204" pitchFamily="34" charset="0"/>
            <a:cs typeface="Arial" panose="020B0604020202020204" pitchFamily="34" charset="0"/>
          </a:endParaRPr>
        </a:p>
      </dgm:t>
    </dgm:pt>
    <dgm:pt modelId="{743B7262-187B-47B1-B40B-A19A2C145FE6}" type="sibTrans" cxnId="{46CF9903-74E4-4E56-B5BE-BC22ABE5D396}">
      <dgm:prSet/>
      <dgm:spPr/>
      <dgm:t>
        <a:bodyPr/>
        <a:lstStyle/>
        <a:p>
          <a:endParaRPr lang="en-US">
            <a:latin typeface="Arial" panose="020B0604020202020204" pitchFamily="34" charset="0"/>
            <a:cs typeface="Arial" panose="020B0604020202020204" pitchFamily="34" charset="0"/>
          </a:endParaRPr>
        </a:p>
      </dgm:t>
    </dgm:pt>
    <dgm:pt modelId="{55C995D1-C22E-46B1-8B02-BA6541BCBEC6}">
      <dgm:prSet/>
      <dgm:spPr/>
      <dgm:t>
        <a:bodyPr/>
        <a:lstStyle/>
        <a:p>
          <a:r>
            <a:rPr lang="en-US" b="1">
              <a:latin typeface="Arial" panose="020B0604020202020204" pitchFamily="34" charset="0"/>
              <a:cs typeface="Arial" panose="020B0604020202020204" pitchFamily="34" charset="0"/>
            </a:rPr>
            <a:t>Student Assessment Handbook</a:t>
          </a:r>
        </a:p>
      </dgm:t>
    </dgm:pt>
    <dgm:pt modelId="{080F562D-5449-4983-8DDB-DCCF20DD79FE}" type="parTrans" cxnId="{9B175A73-3EAB-4EAB-9E31-43144F7D3D79}">
      <dgm:prSet/>
      <dgm:spPr/>
      <dgm:t>
        <a:bodyPr/>
        <a:lstStyle/>
        <a:p>
          <a:endParaRPr lang="en-US">
            <a:latin typeface="Arial" panose="020B0604020202020204" pitchFamily="34" charset="0"/>
            <a:cs typeface="Arial" panose="020B0604020202020204" pitchFamily="34" charset="0"/>
          </a:endParaRPr>
        </a:p>
      </dgm:t>
    </dgm:pt>
    <dgm:pt modelId="{FA302501-5D67-4F3D-96AC-5410F3E3FDD3}" type="sibTrans" cxnId="{9B175A73-3EAB-4EAB-9E31-43144F7D3D79}">
      <dgm:prSet/>
      <dgm:spPr/>
      <dgm:t>
        <a:bodyPr/>
        <a:lstStyle/>
        <a:p>
          <a:endParaRPr lang="en-US">
            <a:latin typeface="Arial" panose="020B0604020202020204" pitchFamily="34" charset="0"/>
            <a:cs typeface="Arial" panose="020B0604020202020204" pitchFamily="34" charset="0"/>
          </a:endParaRPr>
        </a:p>
      </dgm:t>
    </dgm:pt>
    <dgm:pt modelId="{B01B5680-D081-4173-8B79-D59F7A4BAB6B}">
      <dgm:prSet phldrT="[Text]"/>
      <dgm:spPr/>
      <dgm:t>
        <a:bodyPr/>
        <a:lstStyle/>
        <a:p>
          <a:endParaRPr lang="en-US">
            <a:latin typeface="Arial" panose="020B0604020202020204" pitchFamily="34" charset="0"/>
            <a:cs typeface="Arial" panose="020B0604020202020204" pitchFamily="34" charset="0"/>
          </a:endParaRPr>
        </a:p>
      </dgm:t>
    </dgm:pt>
    <dgm:pt modelId="{ED0263BE-66AC-4831-8B69-8EE40A6FC84F}" type="parTrans" cxnId="{66154471-4A49-469E-A435-F86C18CC3E7B}">
      <dgm:prSet/>
      <dgm:spPr/>
      <dgm:t>
        <a:bodyPr/>
        <a:lstStyle/>
        <a:p>
          <a:endParaRPr lang="en-US"/>
        </a:p>
      </dgm:t>
    </dgm:pt>
    <dgm:pt modelId="{08A35C4D-CE27-4585-9BEB-BB0971B1235C}" type="sibTrans" cxnId="{66154471-4A49-469E-A435-F86C18CC3E7B}">
      <dgm:prSet/>
      <dgm:spPr/>
      <dgm:t>
        <a:bodyPr/>
        <a:lstStyle/>
        <a:p>
          <a:endParaRPr lang="en-US"/>
        </a:p>
      </dgm:t>
    </dgm:pt>
    <dgm:pt modelId="{BA6F7C8F-F5BB-4418-84C5-F90C262F004F}">
      <dgm:prSet/>
      <dgm:spPr/>
      <dgm:t>
        <a:bodyPr/>
        <a:lstStyle/>
        <a:p>
          <a:r>
            <a:rPr lang="en-US">
              <a:latin typeface="Arial" panose="020B0604020202020204" pitchFamily="34" charset="0"/>
              <a:cs typeface="Arial" panose="020B0604020202020204" pitchFamily="34" charset="0"/>
            </a:rPr>
            <a:t>Electronic Devices/ Cell Phone Use</a:t>
          </a:r>
          <a:endParaRPr lang="en-US"/>
        </a:p>
      </dgm:t>
    </dgm:pt>
    <dgm:pt modelId="{CB7B76CC-F30E-4BD1-B551-FDF28223247A}" type="parTrans" cxnId="{2E0173D7-4A83-453E-AAE8-F9E29B4AC0F5}">
      <dgm:prSet/>
      <dgm:spPr/>
      <dgm:t>
        <a:bodyPr/>
        <a:lstStyle/>
        <a:p>
          <a:endParaRPr lang="en-US"/>
        </a:p>
      </dgm:t>
    </dgm:pt>
    <dgm:pt modelId="{7D68E39A-4954-4CEC-8E47-7706113746F4}" type="sibTrans" cxnId="{2E0173D7-4A83-453E-AAE8-F9E29B4AC0F5}">
      <dgm:prSet/>
      <dgm:spPr/>
      <dgm:t>
        <a:bodyPr/>
        <a:lstStyle/>
        <a:p>
          <a:endParaRPr lang="en-US"/>
        </a:p>
      </dgm:t>
    </dgm:pt>
    <dgm:pt modelId="{F91900A0-B194-4FB5-92C8-B712202455CB}">
      <dgm:prSet/>
      <dgm:spPr/>
      <dgm:t>
        <a:bodyPr/>
        <a:lstStyle/>
        <a:p>
          <a:r>
            <a:rPr lang="en-US">
              <a:latin typeface="Arial" panose="020B0604020202020204" pitchFamily="34" charset="0"/>
              <a:cs typeface="Arial" panose="020B0604020202020204" pitchFamily="34" charset="0"/>
            </a:rPr>
            <a:t>Calculator Allowances</a:t>
          </a:r>
        </a:p>
      </dgm:t>
    </dgm:pt>
    <dgm:pt modelId="{AA301BF8-5B0D-4152-8D08-559CB4B88215}" type="parTrans" cxnId="{FCC7B90B-0DF7-4173-9DBC-2C1ABC9C3891}">
      <dgm:prSet/>
      <dgm:spPr/>
      <dgm:t>
        <a:bodyPr/>
        <a:lstStyle/>
        <a:p>
          <a:endParaRPr lang="en-US"/>
        </a:p>
      </dgm:t>
    </dgm:pt>
    <dgm:pt modelId="{EF1DA6F8-6713-40D7-B4B3-C94E50238FAF}" type="sibTrans" cxnId="{FCC7B90B-0DF7-4173-9DBC-2C1ABC9C3891}">
      <dgm:prSet/>
      <dgm:spPr/>
      <dgm:t>
        <a:bodyPr/>
        <a:lstStyle/>
        <a:p>
          <a:endParaRPr lang="en-US"/>
        </a:p>
      </dgm:t>
    </dgm:pt>
    <dgm:pt modelId="{8B87E5CE-20AD-4CCB-B290-702E1427C231}">
      <dgm:prSet phldrT="[Text]"/>
      <dgm:spPr/>
      <dgm:t>
        <a:bodyPr/>
        <a:lstStyle/>
        <a:p>
          <a:r>
            <a:rPr lang="en-US">
              <a:latin typeface="Arial" panose="020B0604020202020204" pitchFamily="34" charset="0"/>
              <a:cs typeface="Arial" panose="020B0604020202020204" pitchFamily="34" charset="0"/>
            </a:rPr>
            <a:t>State Board Rules</a:t>
          </a:r>
        </a:p>
      </dgm:t>
    </dgm:pt>
    <dgm:pt modelId="{FD0FC422-949A-4144-B4A8-49DFCABC7709}" type="parTrans" cxnId="{996C5CDA-26EC-4CAD-8580-896539A68DA2}">
      <dgm:prSet/>
      <dgm:spPr/>
      <dgm:t>
        <a:bodyPr/>
        <a:lstStyle/>
        <a:p>
          <a:endParaRPr lang="en-US"/>
        </a:p>
      </dgm:t>
    </dgm:pt>
    <dgm:pt modelId="{DAE44B1A-9716-4AC1-A975-91AAFA1DA47F}" type="sibTrans" cxnId="{996C5CDA-26EC-4CAD-8580-896539A68DA2}">
      <dgm:prSet/>
      <dgm:spPr/>
      <dgm:t>
        <a:bodyPr/>
        <a:lstStyle/>
        <a:p>
          <a:endParaRPr lang="en-US"/>
        </a:p>
      </dgm:t>
    </dgm:pt>
    <dgm:pt modelId="{FA96DCB1-1244-4CC4-98A3-32E98ADBA4CA}">
      <dgm:prSet phldrT="[Text]"/>
      <dgm:spPr/>
      <dgm:t>
        <a:bodyPr/>
        <a:lstStyle/>
        <a:p>
          <a:r>
            <a:rPr lang="en-US">
              <a:latin typeface="Arial" panose="020B0604020202020204" pitchFamily="34" charset="0"/>
              <a:cs typeface="Arial" panose="020B0604020202020204" pitchFamily="34" charset="0"/>
            </a:rPr>
            <a:t>Roles and Responsibilities</a:t>
          </a:r>
        </a:p>
      </dgm:t>
    </dgm:pt>
    <dgm:pt modelId="{8E15DBD6-0C68-4E6D-A289-71313CB56011}" type="parTrans" cxnId="{D1FB1111-0AF3-4904-9303-D1830E2C24AA}">
      <dgm:prSet/>
      <dgm:spPr/>
      <dgm:t>
        <a:bodyPr/>
        <a:lstStyle/>
        <a:p>
          <a:endParaRPr lang="en-US"/>
        </a:p>
      </dgm:t>
    </dgm:pt>
    <dgm:pt modelId="{676F2ECF-BAAF-4B1C-8414-7A514817DC82}" type="sibTrans" cxnId="{D1FB1111-0AF3-4904-9303-D1830E2C24AA}">
      <dgm:prSet/>
      <dgm:spPr/>
      <dgm:t>
        <a:bodyPr/>
        <a:lstStyle/>
        <a:p>
          <a:endParaRPr lang="en-US"/>
        </a:p>
      </dgm:t>
    </dgm:pt>
    <dgm:pt modelId="{F875DC36-5DC2-4A55-B07D-686217FFD5A0}">
      <dgm:prSet/>
      <dgm:spPr/>
      <dgm:t>
        <a:bodyPr/>
        <a:lstStyle/>
        <a:p>
          <a:r>
            <a:rPr lang="en-US">
              <a:latin typeface="Arial" panose="020B0604020202020204" pitchFamily="34" charset="0"/>
              <a:cs typeface="Arial" panose="020B0604020202020204" pitchFamily="34" charset="0"/>
            </a:rPr>
            <a:t>Local Testing Schedules</a:t>
          </a:r>
        </a:p>
      </dgm:t>
    </dgm:pt>
    <dgm:pt modelId="{2FB623E2-B6C0-4A16-8590-0A2DBD93161B}" type="parTrans" cxnId="{8D8D4238-A77B-40A7-A805-4F2882A498CA}">
      <dgm:prSet/>
      <dgm:spPr/>
      <dgm:t>
        <a:bodyPr/>
        <a:lstStyle/>
        <a:p>
          <a:endParaRPr lang="en-US"/>
        </a:p>
      </dgm:t>
    </dgm:pt>
    <dgm:pt modelId="{C76B7E93-511F-413D-9052-1158624BA454}" type="sibTrans" cxnId="{8D8D4238-A77B-40A7-A805-4F2882A498CA}">
      <dgm:prSet/>
      <dgm:spPr/>
      <dgm:t>
        <a:bodyPr/>
        <a:lstStyle/>
        <a:p>
          <a:endParaRPr lang="en-US"/>
        </a:p>
      </dgm:t>
    </dgm:pt>
    <dgm:pt modelId="{71B521AF-290D-4A1F-9474-F51CA816C199}">
      <dgm:prSet/>
      <dgm:spPr/>
      <dgm:t>
        <a:bodyPr/>
        <a:lstStyle/>
        <a:p>
          <a:r>
            <a:rPr lang="en-US">
              <a:latin typeface="Arial" panose="020B0604020202020204" pitchFamily="34" charset="0"/>
              <a:cs typeface="Arial" panose="020B0604020202020204" pitchFamily="34" charset="0"/>
            </a:rPr>
            <a:t>Administration Requirements and Guidelines</a:t>
          </a:r>
        </a:p>
      </dgm:t>
    </dgm:pt>
    <dgm:pt modelId="{2B44598B-7BD2-40A5-AF82-9ADF7202B201}" type="parTrans" cxnId="{610D50EF-A05A-4837-AF2B-5CBCBE4F357E}">
      <dgm:prSet/>
      <dgm:spPr/>
      <dgm:t>
        <a:bodyPr/>
        <a:lstStyle/>
        <a:p>
          <a:endParaRPr lang="en-US"/>
        </a:p>
      </dgm:t>
    </dgm:pt>
    <dgm:pt modelId="{5BCB71EA-D775-4D69-A5C1-6915705CB430}" type="sibTrans" cxnId="{610D50EF-A05A-4837-AF2B-5CBCBE4F357E}">
      <dgm:prSet/>
      <dgm:spPr/>
      <dgm:t>
        <a:bodyPr/>
        <a:lstStyle/>
        <a:p>
          <a:endParaRPr lang="en-US"/>
        </a:p>
      </dgm:t>
    </dgm:pt>
    <dgm:pt modelId="{574CA9E9-974F-4AA4-B828-059D589DACB3}">
      <dgm:prSet phldrT="[Text]"/>
      <dgm:spPr/>
      <dgm:t>
        <a:bodyPr/>
        <a:lstStyle/>
        <a:p>
          <a:r>
            <a:rPr lang="en-US">
              <a:latin typeface="Arial" panose="020B0604020202020204" pitchFamily="34" charset="0"/>
              <a:cs typeface="Arial" panose="020B0604020202020204" pitchFamily="34" charset="0"/>
            </a:rPr>
            <a:t>Test Irregularities and Invalidations</a:t>
          </a:r>
        </a:p>
      </dgm:t>
    </dgm:pt>
    <dgm:pt modelId="{AB52C624-F2AC-4BB9-AE4A-C0B494DA157F}" type="parTrans" cxnId="{EA9E6602-7F95-43FE-9AE7-EB64AF25B04A}">
      <dgm:prSet/>
      <dgm:spPr/>
      <dgm:t>
        <a:bodyPr/>
        <a:lstStyle/>
        <a:p>
          <a:endParaRPr lang="en-US"/>
        </a:p>
      </dgm:t>
    </dgm:pt>
    <dgm:pt modelId="{6CC5A14D-B06B-4DC5-987C-F1E740EAF54B}" type="sibTrans" cxnId="{EA9E6602-7F95-43FE-9AE7-EB64AF25B04A}">
      <dgm:prSet/>
      <dgm:spPr/>
      <dgm:t>
        <a:bodyPr/>
        <a:lstStyle/>
        <a:p>
          <a:endParaRPr lang="en-US"/>
        </a:p>
      </dgm:t>
    </dgm:pt>
    <dgm:pt modelId="{E4988126-1A3E-4F27-9137-EE8938EF53ED}">
      <dgm:prSet phldrT="[Text]"/>
      <dgm:spPr/>
      <dgm:t>
        <a:bodyPr/>
        <a:lstStyle/>
        <a:p>
          <a:r>
            <a:rPr lang="en-US">
              <a:latin typeface="Arial" panose="020B0604020202020204" pitchFamily="34" charset="0"/>
              <a:cs typeface="Arial" panose="020B0604020202020204" pitchFamily="34" charset="0"/>
            </a:rPr>
            <a:t>Testing Environment</a:t>
          </a:r>
        </a:p>
      </dgm:t>
    </dgm:pt>
    <dgm:pt modelId="{2B156C34-BD2B-42A9-91FF-6D6B4688B68A}" type="parTrans" cxnId="{687BA23D-2252-416B-8603-613959150579}">
      <dgm:prSet/>
      <dgm:spPr/>
      <dgm:t>
        <a:bodyPr/>
        <a:lstStyle/>
        <a:p>
          <a:endParaRPr lang="en-US"/>
        </a:p>
      </dgm:t>
    </dgm:pt>
    <dgm:pt modelId="{B2E76DD9-5B48-450A-BF0B-08D3BCC9EF8A}" type="sibTrans" cxnId="{687BA23D-2252-416B-8603-613959150579}">
      <dgm:prSet/>
      <dgm:spPr/>
      <dgm:t>
        <a:bodyPr/>
        <a:lstStyle/>
        <a:p>
          <a:endParaRPr lang="en-US"/>
        </a:p>
      </dgm:t>
    </dgm:pt>
    <dgm:pt modelId="{EE5A9012-9720-4049-AB2A-B354A4C9527F}">
      <dgm:prSet phldrT="[Text]"/>
      <dgm:spPr/>
      <dgm:t>
        <a:bodyPr/>
        <a:lstStyle/>
        <a:p>
          <a:r>
            <a:rPr lang="en-US">
              <a:latin typeface="Arial" panose="020B0604020202020204" pitchFamily="34" charset="0"/>
              <a:cs typeface="Arial" panose="020B0604020202020204" pitchFamily="34" charset="0"/>
            </a:rPr>
            <a:t>Accommodations</a:t>
          </a:r>
        </a:p>
      </dgm:t>
    </dgm:pt>
    <dgm:pt modelId="{0023E5CF-B8F3-4202-ACDD-7E4A5CC235B0}" type="parTrans" cxnId="{D1607057-B7B9-4B73-B7FB-FB4B6289F2BA}">
      <dgm:prSet/>
      <dgm:spPr/>
      <dgm:t>
        <a:bodyPr/>
        <a:lstStyle/>
        <a:p>
          <a:endParaRPr lang="en-US"/>
        </a:p>
      </dgm:t>
    </dgm:pt>
    <dgm:pt modelId="{B67D4A42-5D10-4190-B88B-0F822A932BBB}" type="sibTrans" cxnId="{D1607057-B7B9-4B73-B7FB-FB4B6289F2BA}">
      <dgm:prSet/>
      <dgm:spPr/>
      <dgm:t>
        <a:bodyPr/>
        <a:lstStyle/>
        <a:p>
          <a:endParaRPr lang="en-US"/>
        </a:p>
      </dgm:t>
    </dgm:pt>
    <dgm:pt modelId="{60AA493C-3A18-40D6-8295-DD08390FDBFF}">
      <dgm:prSet phldrT="[Text]"/>
      <dgm:spPr/>
      <dgm:t>
        <a:bodyPr/>
        <a:lstStyle/>
        <a:p>
          <a:r>
            <a:rPr lang="en-US">
              <a:latin typeface="Arial" panose="020B0604020202020204" pitchFamily="34" charset="0"/>
              <a:cs typeface="Arial" panose="020B0604020202020204" pitchFamily="34" charset="0"/>
            </a:rPr>
            <a:t>Professional Ethics</a:t>
          </a:r>
        </a:p>
      </dgm:t>
    </dgm:pt>
    <dgm:pt modelId="{0298693C-3F8F-40A3-A526-9E18BF8395A6}" type="parTrans" cxnId="{EA00CE00-8234-465A-B922-D5C96BB029E6}">
      <dgm:prSet/>
      <dgm:spPr/>
      <dgm:t>
        <a:bodyPr/>
        <a:lstStyle/>
        <a:p>
          <a:endParaRPr lang="en-US"/>
        </a:p>
      </dgm:t>
    </dgm:pt>
    <dgm:pt modelId="{244F2D16-1E8A-40F8-9AE5-6A49814A2215}" type="sibTrans" cxnId="{EA00CE00-8234-465A-B922-D5C96BB029E6}">
      <dgm:prSet/>
      <dgm:spPr/>
      <dgm:t>
        <a:bodyPr/>
        <a:lstStyle/>
        <a:p>
          <a:endParaRPr lang="en-US"/>
        </a:p>
      </dgm:t>
    </dgm:pt>
    <dgm:pt modelId="{04B6E7E7-0FB7-4FBF-B0F3-90B9EE5AEF6B}" type="pres">
      <dgm:prSet presAssocID="{620287C9-C828-43D5-BCE8-84305C32BE55}" presName="Name0" presStyleCnt="0">
        <dgm:presLayoutVars>
          <dgm:dir/>
          <dgm:resizeHandles val="exact"/>
        </dgm:presLayoutVars>
      </dgm:prSet>
      <dgm:spPr/>
    </dgm:pt>
    <dgm:pt modelId="{385A6D40-ECA8-44C6-8616-A80F80E50642}" type="pres">
      <dgm:prSet presAssocID="{9A336597-864E-4875-80E6-0015043114C4}" presName="node" presStyleLbl="node1" presStyleIdx="0" presStyleCnt="2">
        <dgm:presLayoutVars>
          <dgm:bulletEnabled val="1"/>
        </dgm:presLayoutVars>
      </dgm:prSet>
      <dgm:spPr/>
    </dgm:pt>
    <dgm:pt modelId="{3BEE609A-5C4A-4725-A5D5-83243D588E37}" type="pres">
      <dgm:prSet presAssocID="{54CE2DEA-8B60-460F-8F36-D592D7CFD2FB}" presName="sibTrans" presStyleCnt="0"/>
      <dgm:spPr/>
    </dgm:pt>
    <dgm:pt modelId="{8E2673C5-57D3-401F-9506-F7C302B29F13}" type="pres">
      <dgm:prSet presAssocID="{55C995D1-C22E-46B1-8B02-BA6541BCBEC6}" presName="node" presStyleLbl="node1" presStyleIdx="1" presStyleCnt="2">
        <dgm:presLayoutVars>
          <dgm:bulletEnabled val="1"/>
        </dgm:presLayoutVars>
      </dgm:prSet>
      <dgm:spPr/>
    </dgm:pt>
  </dgm:ptLst>
  <dgm:cxnLst>
    <dgm:cxn modelId="{EA00CE00-8234-465A-B922-D5C96BB029E6}" srcId="{9A336597-864E-4875-80E6-0015043114C4}" destId="{60AA493C-3A18-40D6-8295-DD08390FDBFF}" srcOrd="2" destOrd="0" parTransId="{0298693C-3F8F-40A3-A526-9E18BF8395A6}" sibTransId="{244F2D16-1E8A-40F8-9AE5-6A49814A2215}"/>
    <dgm:cxn modelId="{EA9E6602-7F95-43FE-9AE7-EB64AF25B04A}" srcId="{9A336597-864E-4875-80E6-0015043114C4}" destId="{574CA9E9-974F-4AA4-B828-059D589DACB3}" srcOrd="4" destOrd="0" parTransId="{AB52C624-F2AC-4BB9-AE4A-C0B494DA157F}" sibTransId="{6CC5A14D-B06B-4DC5-987C-F1E740EAF54B}"/>
    <dgm:cxn modelId="{46CF9903-74E4-4E56-B5BE-BC22ABE5D396}" srcId="{9A336597-864E-4875-80E6-0015043114C4}" destId="{FBE30F1D-7335-4B6F-870C-A81B89C5B79D}" srcOrd="0" destOrd="0" parTransId="{3951BCC6-CC10-4996-8146-4C0C4443611B}" sibTransId="{743B7262-187B-47B1-B40B-A19A2C145FE6}"/>
    <dgm:cxn modelId="{FCC7B90B-0DF7-4173-9DBC-2C1ABC9C3891}" srcId="{55C995D1-C22E-46B1-8B02-BA6541BCBEC6}" destId="{F91900A0-B194-4FB5-92C8-B712202455CB}" srcOrd="1" destOrd="0" parTransId="{AA301BF8-5B0D-4152-8D08-559CB4B88215}" sibTransId="{EF1DA6F8-6713-40D7-B4B3-C94E50238FAF}"/>
    <dgm:cxn modelId="{771C4B10-2739-47D5-A960-86930052C2F6}" type="presOf" srcId="{E4988126-1A3E-4F27-9137-EE8938EF53ED}" destId="{385A6D40-ECA8-44C6-8616-A80F80E50642}" srcOrd="0" destOrd="6" presId="urn:microsoft.com/office/officeart/2005/8/layout/hList6"/>
    <dgm:cxn modelId="{D1FB1111-0AF3-4904-9303-D1830E2C24AA}" srcId="{9A336597-864E-4875-80E6-0015043114C4}" destId="{FA96DCB1-1244-4CC4-98A3-32E98ADBA4CA}" srcOrd="3" destOrd="0" parTransId="{8E15DBD6-0C68-4E6D-A289-71313CB56011}" sibTransId="{676F2ECF-BAAF-4B1C-8414-7A514817DC82}"/>
    <dgm:cxn modelId="{427B5A25-34E5-4834-8A76-034F0999D40E}" type="presOf" srcId="{574CA9E9-974F-4AA4-B828-059D589DACB3}" destId="{385A6D40-ECA8-44C6-8616-A80F80E50642}" srcOrd="0" destOrd="5" presId="urn:microsoft.com/office/officeart/2005/8/layout/hList6"/>
    <dgm:cxn modelId="{7CC0B637-E90D-402C-8BE1-9FEF54BE2BD4}" type="presOf" srcId="{FA96DCB1-1244-4CC4-98A3-32E98ADBA4CA}" destId="{385A6D40-ECA8-44C6-8616-A80F80E50642}" srcOrd="0" destOrd="4" presId="urn:microsoft.com/office/officeart/2005/8/layout/hList6"/>
    <dgm:cxn modelId="{8D8D4238-A77B-40A7-A805-4F2882A498CA}" srcId="{55C995D1-C22E-46B1-8B02-BA6541BCBEC6}" destId="{F875DC36-5DC2-4A55-B07D-686217FFD5A0}" srcOrd="2" destOrd="0" parTransId="{2FB623E2-B6C0-4A16-8590-0A2DBD93161B}" sibTransId="{C76B7E93-511F-413D-9052-1158624BA454}"/>
    <dgm:cxn modelId="{687BA23D-2252-416B-8603-613959150579}" srcId="{9A336597-864E-4875-80E6-0015043114C4}" destId="{E4988126-1A3E-4F27-9137-EE8938EF53ED}" srcOrd="5" destOrd="0" parTransId="{2B156C34-BD2B-42A9-91FF-6D6B4688B68A}" sibTransId="{B2E76DD9-5B48-450A-BF0B-08D3BCC9EF8A}"/>
    <dgm:cxn modelId="{A697AA4C-0051-4073-B8AF-D38AC911FD60}" type="presOf" srcId="{B01B5680-D081-4173-8B79-D59F7A4BAB6B}" destId="{385A6D40-ECA8-44C6-8616-A80F80E50642}" srcOrd="0" destOrd="8" presId="urn:microsoft.com/office/officeart/2005/8/layout/hList6"/>
    <dgm:cxn modelId="{CDF6356D-2CA5-43AE-A8AB-ED5F504A21AB}" type="presOf" srcId="{EE5A9012-9720-4049-AB2A-B354A4C9527F}" destId="{385A6D40-ECA8-44C6-8616-A80F80E50642}" srcOrd="0" destOrd="7" presId="urn:microsoft.com/office/officeart/2005/8/layout/hList6"/>
    <dgm:cxn modelId="{66154471-4A49-469E-A435-F86C18CC3E7B}" srcId="{9A336597-864E-4875-80E6-0015043114C4}" destId="{B01B5680-D081-4173-8B79-D59F7A4BAB6B}" srcOrd="7" destOrd="0" parTransId="{ED0263BE-66AC-4831-8B69-8EE40A6FC84F}" sibTransId="{08A35C4D-CE27-4585-9BEB-BB0971B1235C}"/>
    <dgm:cxn modelId="{9B175A73-3EAB-4EAB-9E31-43144F7D3D79}" srcId="{620287C9-C828-43D5-BCE8-84305C32BE55}" destId="{55C995D1-C22E-46B1-8B02-BA6541BCBEC6}" srcOrd="1" destOrd="0" parTransId="{080F562D-5449-4983-8DDB-DCCF20DD79FE}" sibTransId="{FA302501-5D67-4F3D-96AC-5410F3E3FDD3}"/>
    <dgm:cxn modelId="{D1607057-B7B9-4B73-B7FB-FB4B6289F2BA}" srcId="{9A336597-864E-4875-80E6-0015043114C4}" destId="{EE5A9012-9720-4049-AB2A-B354A4C9527F}" srcOrd="6" destOrd="0" parTransId="{0023E5CF-B8F3-4202-ACDD-7E4A5CC235B0}" sibTransId="{B67D4A42-5D10-4190-B88B-0F822A932BBB}"/>
    <dgm:cxn modelId="{2B8EA078-3532-4617-817D-0179AFD00097}" type="presOf" srcId="{F91900A0-B194-4FB5-92C8-B712202455CB}" destId="{8E2673C5-57D3-401F-9506-F7C302B29F13}" srcOrd="0" destOrd="2" presId="urn:microsoft.com/office/officeart/2005/8/layout/hList6"/>
    <dgm:cxn modelId="{40C4FB84-97FE-4426-B024-938ABBC56499}" type="presOf" srcId="{55C995D1-C22E-46B1-8B02-BA6541BCBEC6}" destId="{8E2673C5-57D3-401F-9506-F7C302B29F13}" srcOrd="0" destOrd="0" presId="urn:microsoft.com/office/officeart/2005/8/layout/hList6"/>
    <dgm:cxn modelId="{CAAC0693-B83D-44FA-BC15-BD026A0F1332}" srcId="{620287C9-C828-43D5-BCE8-84305C32BE55}" destId="{9A336597-864E-4875-80E6-0015043114C4}" srcOrd="0" destOrd="0" parTransId="{54E4B2E2-6568-4EE3-A4F2-F13F1EE4750B}" sibTransId="{54CE2DEA-8B60-460F-8F36-D592D7CFD2FB}"/>
    <dgm:cxn modelId="{D398ED97-8631-43F0-BFE2-672632A6A8A0}" type="presOf" srcId="{620287C9-C828-43D5-BCE8-84305C32BE55}" destId="{04B6E7E7-0FB7-4FBF-B0F3-90B9EE5AEF6B}" srcOrd="0" destOrd="0" presId="urn:microsoft.com/office/officeart/2005/8/layout/hList6"/>
    <dgm:cxn modelId="{8ED16198-060A-4FB5-ABBC-FCD220C0E6C4}" type="presOf" srcId="{8B87E5CE-20AD-4CCB-B290-702E1427C231}" destId="{385A6D40-ECA8-44C6-8616-A80F80E50642}" srcOrd="0" destOrd="2" presId="urn:microsoft.com/office/officeart/2005/8/layout/hList6"/>
    <dgm:cxn modelId="{954FA1AF-EE71-43F7-8BE2-1296D7CE7C15}" type="presOf" srcId="{71B521AF-290D-4A1F-9474-F51CA816C199}" destId="{8E2673C5-57D3-401F-9506-F7C302B29F13}" srcOrd="0" destOrd="4" presId="urn:microsoft.com/office/officeart/2005/8/layout/hList6"/>
    <dgm:cxn modelId="{BFAF3DC9-D7A9-42B8-A9D1-9E2828F8FAD5}" type="presOf" srcId="{BA6F7C8F-F5BB-4418-84C5-F90C262F004F}" destId="{8E2673C5-57D3-401F-9506-F7C302B29F13}" srcOrd="0" destOrd="1" presId="urn:microsoft.com/office/officeart/2005/8/layout/hList6"/>
    <dgm:cxn modelId="{2E0173D7-4A83-453E-AAE8-F9E29B4AC0F5}" srcId="{55C995D1-C22E-46B1-8B02-BA6541BCBEC6}" destId="{BA6F7C8F-F5BB-4418-84C5-F90C262F004F}" srcOrd="0" destOrd="0" parTransId="{CB7B76CC-F30E-4BD1-B551-FDF28223247A}" sibTransId="{7D68E39A-4954-4CEC-8E47-7706113746F4}"/>
    <dgm:cxn modelId="{996C5CDA-26EC-4CAD-8580-896539A68DA2}" srcId="{9A336597-864E-4875-80E6-0015043114C4}" destId="{8B87E5CE-20AD-4CCB-B290-702E1427C231}" srcOrd="1" destOrd="0" parTransId="{FD0FC422-949A-4144-B4A8-49DFCABC7709}" sibTransId="{DAE44B1A-9716-4AC1-A975-91AAFA1DA47F}"/>
    <dgm:cxn modelId="{7975D4E9-4F43-4587-923E-BEAF147624AB}" type="presOf" srcId="{FBE30F1D-7335-4B6F-870C-A81B89C5B79D}" destId="{385A6D40-ECA8-44C6-8616-A80F80E50642}" srcOrd="0" destOrd="1" presId="urn:microsoft.com/office/officeart/2005/8/layout/hList6"/>
    <dgm:cxn modelId="{DEB924EE-D967-426A-B224-9830EA3C4DF7}" type="presOf" srcId="{60AA493C-3A18-40D6-8295-DD08390FDBFF}" destId="{385A6D40-ECA8-44C6-8616-A80F80E50642}" srcOrd="0" destOrd="3" presId="urn:microsoft.com/office/officeart/2005/8/layout/hList6"/>
    <dgm:cxn modelId="{BA655DEE-A654-4B31-82CB-51DBC3555EFA}" type="presOf" srcId="{9A336597-864E-4875-80E6-0015043114C4}" destId="{385A6D40-ECA8-44C6-8616-A80F80E50642}" srcOrd="0" destOrd="0" presId="urn:microsoft.com/office/officeart/2005/8/layout/hList6"/>
    <dgm:cxn modelId="{610D50EF-A05A-4837-AF2B-5CBCBE4F357E}" srcId="{55C995D1-C22E-46B1-8B02-BA6541BCBEC6}" destId="{71B521AF-290D-4A1F-9474-F51CA816C199}" srcOrd="3" destOrd="0" parTransId="{2B44598B-7BD2-40A5-AF82-9ADF7202B201}" sibTransId="{5BCB71EA-D775-4D69-A5C1-6915705CB430}"/>
    <dgm:cxn modelId="{9CA6E8F2-AB48-4D4A-B11A-123D4623F5E5}" type="presOf" srcId="{F875DC36-5DC2-4A55-B07D-686217FFD5A0}" destId="{8E2673C5-57D3-401F-9506-F7C302B29F13}" srcOrd="0" destOrd="3" presId="urn:microsoft.com/office/officeart/2005/8/layout/hList6"/>
    <dgm:cxn modelId="{FB1E3559-71CF-4A4F-80DC-695DC2441686}" type="presParOf" srcId="{04B6E7E7-0FB7-4FBF-B0F3-90B9EE5AEF6B}" destId="{385A6D40-ECA8-44C6-8616-A80F80E50642}" srcOrd="0" destOrd="0" presId="urn:microsoft.com/office/officeart/2005/8/layout/hList6"/>
    <dgm:cxn modelId="{4237E753-9E74-45AA-9EAE-2D043DAA12B3}" type="presParOf" srcId="{04B6E7E7-0FB7-4FBF-B0F3-90B9EE5AEF6B}" destId="{3BEE609A-5C4A-4725-A5D5-83243D588E37}" srcOrd="1" destOrd="0" presId="urn:microsoft.com/office/officeart/2005/8/layout/hList6"/>
    <dgm:cxn modelId="{9C93EFB4-9514-4687-9A0A-B8682627751E}" type="presParOf" srcId="{04B6E7E7-0FB7-4FBF-B0F3-90B9EE5AEF6B}" destId="{8E2673C5-57D3-401F-9506-F7C302B29F13}"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B8C445-48EA-44EF-8B66-086DC0E93BB4}" type="doc">
      <dgm:prSet loTypeId="urn:microsoft.com/office/officeart/2005/8/layout/vList3" loCatId="list" qsTypeId="urn:microsoft.com/office/officeart/2005/8/quickstyle/simple1" qsCatId="simple" csTypeId="urn:microsoft.com/office/officeart/2005/8/colors/accent6_1" csCatId="accent6" phldr="1"/>
      <dgm:spPr/>
    </dgm:pt>
    <dgm:pt modelId="{D1ADD1CD-8A35-4B27-953C-575A47D07E94}">
      <dgm:prSet phldrT="[Text]"/>
      <dgm:spPr/>
      <dgm:t>
        <a:bodyPr/>
        <a:lstStyle/>
        <a:p>
          <a:r>
            <a:rPr lang="en-US">
              <a:latin typeface="Arial" panose="020B0604020202020204" pitchFamily="34" charset="0"/>
              <a:cs typeface="Arial" panose="020B0604020202020204" pitchFamily="34" charset="0"/>
            </a:rPr>
            <a:t>Superintendent</a:t>
          </a:r>
        </a:p>
      </dgm:t>
    </dgm:pt>
    <dgm:pt modelId="{A0EFC6EC-7152-4E48-960C-B3BAE1FB4B20}" type="parTrans" cxnId="{FE9CE038-835C-4693-A72C-A7C6AB7676B9}">
      <dgm:prSet/>
      <dgm:spPr/>
      <dgm:t>
        <a:bodyPr/>
        <a:lstStyle/>
        <a:p>
          <a:endParaRPr lang="en-US">
            <a:latin typeface="Arial" panose="020B0604020202020204" pitchFamily="34" charset="0"/>
            <a:cs typeface="Arial" panose="020B0604020202020204" pitchFamily="34" charset="0"/>
          </a:endParaRPr>
        </a:p>
      </dgm:t>
    </dgm:pt>
    <dgm:pt modelId="{DFA10487-40B5-4D0E-A4C2-4FE8F9B99AE3}" type="sibTrans" cxnId="{FE9CE038-835C-4693-A72C-A7C6AB7676B9}">
      <dgm:prSet/>
      <dgm:spPr/>
      <dgm:t>
        <a:bodyPr/>
        <a:lstStyle/>
        <a:p>
          <a:endParaRPr lang="en-US">
            <a:latin typeface="Arial" panose="020B0604020202020204" pitchFamily="34" charset="0"/>
            <a:cs typeface="Arial" panose="020B0604020202020204" pitchFamily="34" charset="0"/>
          </a:endParaRPr>
        </a:p>
      </dgm:t>
    </dgm:pt>
    <dgm:pt modelId="{9EC31CC7-7A1D-401F-B538-1C7A10EA8A2A}">
      <dgm:prSet phldrT="[Text]"/>
      <dgm:spPr/>
      <dgm:t>
        <a:bodyPr/>
        <a:lstStyle/>
        <a:p>
          <a:r>
            <a:rPr lang="en-US">
              <a:latin typeface="Arial" panose="020B0604020202020204" pitchFamily="34" charset="0"/>
              <a:cs typeface="Arial" panose="020B0604020202020204" pitchFamily="34" charset="0"/>
            </a:rPr>
            <a:t>Test Examiner</a:t>
          </a:r>
        </a:p>
      </dgm:t>
    </dgm:pt>
    <dgm:pt modelId="{1BEBB649-F1F5-4995-BA8F-A00D010C0FE8}" type="parTrans" cxnId="{9039A431-5808-4458-B95F-DBFB8BD82B06}">
      <dgm:prSet/>
      <dgm:spPr/>
      <dgm:t>
        <a:bodyPr/>
        <a:lstStyle/>
        <a:p>
          <a:endParaRPr lang="en-US">
            <a:latin typeface="Arial" panose="020B0604020202020204" pitchFamily="34" charset="0"/>
            <a:cs typeface="Arial" panose="020B0604020202020204" pitchFamily="34" charset="0"/>
          </a:endParaRPr>
        </a:p>
      </dgm:t>
    </dgm:pt>
    <dgm:pt modelId="{73236082-564E-4D89-A8E4-144408ABAFC2}" type="sibTrans" cxnId="{9039A431-5808-4458-B95F-DBFB8BD82B06}">
      <dgm:prSet/>
      <dgm:spPr/>
      <dgm:t>
        <a:bodyPr/>
        <a:lstStyle/>
        <a:p>
          <a:endParaRPr lang="en-US">
            <a:latin typeface="Arial" panose="020B0604020202020204" pitchFamily="34" charset="0"/>
            <a:cs typeface="Arial" panose="020B0604020202020204" pitchFamily="34" charset="0"/>
          </a:endParaRPr>
        </a:p>
      </dgm:t>
    </dgm:pt>
    <dgm:pt modelId="{9CD856A4-73B7-42C0-89C2-C6751750C28E}">
      <dgm:prSet phldrT="[Text]" custT="1"/>
      <dgm:spPr/>
      <dgm:t>
        <a:bodyPr/>
        <a:lstStyle/>
        <a:p>
          <a:r>
            <a:rPr lang="en-US" sz="1700">
              <a:latin typeface="Arial" panose="020B0604020202020204" pitchFamily="34" charset="0"/>
              <a:cs typeface="Arial" panose="020B0604020202020204" pitchFamily="34" charset="0"/>
            </a:rPr>
            <a:t>Student</a:t>
          </a:r>
        </a:p>
      </dgm:t>
    </dgm:pt>
    <dgm:pt modelId="{D6F11ADA-D1ED-4E8D-826C-6AA97166E81F}" type="parTrans" cxnId="{B8DFEE94-CFAE-44F9-85A1-E8B80A1CB3B6}">
      <dgm:prSet/>
      <dgm:spPr/>
      <dgm:t>
        <a:bodyPr/>
        <a:lstStyle/>
        <a:p>
          <a:endParaRPr lang="en-US">
            <a:latin typeface="Arial" panose="020B0604020202020204" pitchFamily="34" charset="0"/>
            <a:cs typeface="Arial" panose="020B0604020202020204" pitchFamily="34" charset="0"/>
          </a:endParaRPr>
        </a:p>
      </dgm:t>
    </dgm:pt>
    <dgm:pt modelId="{30401625-C9F0-428A-95AA-5D812C1C7047}" type="sibTrans" cxnId="{B8DFEE94-CFAE-44F9-85A1-E8B80A1CB3B6}">
      <dgm:prSet/>
      <dgm:spPr/>
      <dgm:t>
        <a:bodyPr/>
        <a:lstStyle/>
        <a:p>
          <a:endParaRPr lang="en-US">
            <a:latin typeface="Arial" panose="020B0604020202020204" pitchFamily="34" charset="0"/>
            <a:cs typeface="Arial" panose="020B0604020202020204" pitchFamily="34" charset="0"/>
          </a:endParaRPr>
        </a:p>
      </dgm:t>
    </dgm:pt>
    <dgm:pt modelId="{D089E264-5EBF-45C2-8CF5-4CF126E81AEE}">
      <dgm:prSet phldrT="[Text]"/>
      <dgm:spPr/>
      <dgm:t>
        <a:bodyPr/>
        <a:lstStyle/>
        <a:p>
          <a:r>
            <a:rPr lang="en-US">
              <a:latin typeface="Arial" panose="020B0604020202020204" pitchFamily="34" charset="0"/>
              <a:cs typeface="Arial" panose="020B0604020202020204" pitchFamily="34" charset="0"/>
            </a:rPr>
            <a:t>School Test Coordinator</a:t>
          </a:r>
        </a:p>
      </dgm:t>
    </dgm:pt>
    <dgm:pt modelId="{89C69FF1-3E4A-41E6-8F61-BA49711D0AF7}" type="parTrans" cxnId="{374E4ECE-ECC5-42EB-BCD8-A7052CC46944}">
      <dgm:prSet/>
      <dgm:spPr/>
      <dgm:t>
        <a:bodyPr/>
        <a:lstStyle/>
        <a:p>
          <a:endParaRPr lang="en-US">
            <a:latin typeface="Arial" panose="020B0604020202020204" pitchFamily="34" charset="0"/>
            <a:cs typeface="Arial" panose="020B0604020202020204" pitchFamily="34" charset="0"/>
          </a:endParaRPr>
        </a:p>
      </dgm:t>
    </dgm:pt>
    <dgm:pt modelId="{024D7E73-A495-4021-8095-2FE44C822C8D}" type="sibTrans" cxnId="{374E4ECE-ECC5-42EB-BCD8-A7052CC46944}">
      <dgm:prSet/>
      <dgm:spPr/>
      <dgm:t>
        <a:bodyPr/>
        <a:lstStyle/>
        <a:p>
          <a:endParaRPr lang="en-US">
            <a:latin typeface="Arial" panose="020B0604020202020204" pitchFamily="34" charset="0"/>
            <a:cs typeface="Arial" panose="020B0604020202020204" pitchFamily="34" charset="0"/>
          </a:endParaRPr>
        </a:p>
      </dgm:t>
    </dgm:pt>
    <dgm:pt modelId="{F1CCBF4D-C4EE-455D-AFB3-0560CF318FD2}">
      <dgm:prSet phldrT="[Text]"/>
      <dgm:spPr/>
      <dgm:t>
        <a:bodyPr/>
        <a:lstStyle/>
        <a:p>
          <a:r>
            <a:rPr lang="en-US">
              <a:latin typeface="Arial" panose="020B0604020202020204" pitchFamily="34" charset="0"/>
              <a:cs typeface="Arial" panose="020B0604020202020204" pitchFamily="34" charset="0"/>
            </a:rPr>
            <a:t>Principal</a:t>
          </a:r>
        </a:p>
      </dgm:t>
    </dgm:pt>
    <dgm:pt modelId="{8BFDF330-9E6D-4ABF-A317-89E9C3943A33}" type="parTrans" cxnId="{C8366C89-2724-4BA7-A8E6-AC19D69848A5}">
      <dgm:prSet/>
      <dgm:spPr/>
      <dgm:t>
        <a:bodyPr/>
        <a:lstStyle/>
        <a:p>
          <a:endParaRPr lang="en-US">
            <a:latin typeface="Arial" panose="020B0604020202020204" pitchFamily="34" charset="0"/>
            <a:cs typeface="Arial" panose="020B0604020202020204" pitchFamily="34" charset="0"/>
          </a:endParaRPr>
        </a:p>
      </dgm:t>
    </dgm:pt>
    <dgm:pt modelId="{5098D8D7-7016-48C6-A966-BE3B870014AE}" type="sibTrans" cxnId="{C8366C89-2724-4BA7-A8E6-AC19D69848A5}">
      <dgm:prSet/>
      <dgm:spPr/>
      <dgm:t>
        <a:bodyPr/>
        <a:lstStyle/>
        <a:p>
          <a:endParaRPr lang="en-US">
            <a:latin typeface="Arial" panose="020B0604020202020204" pitchFamily="34" charset="0"/>
            <a:cs typeface="Arial" panose="020B0604020202020204" pitchFamily="34" charset="0"/>
          </a:endParaRPr>
        </a:p>
      </dgm:t>
    </dgm:pt>
    <dgm:pt modelId="{FCE7F13A-A6EB-4A38-97F9-502990E0438F}">
      <dgm:prSet phldrT="[Text]"/>
      <dgm:spPr/>
      <dgm:t>
        <a:bodyPr/>
        <a:lstStyle/>
        <a:p>
          <a:r>
            <a:rPr lang="en-US">
              <a:latin typeface="Arial" panose="020B0604020202020204" pitchFamily="34" charset="0"/>
              <a:cs typeface="Arial" panose="020B0604020202020204" pitchFamily="34" charset="0"/>
            </a:rPr>
            <a:t>System Test Coordinator (STC)</a:t>
          </a:r>
        </a:p>
      </dgm:t>
    </dgm:pt>
    <dgm:pt modelId="{5D166466-B37D-46EE-9AEB-18992FE671D8}" type="parTrans" cxnId="{CC1C2E67-1DF4-43AF-86DD-9D01F1B3453C}">
      <dgm:prSet/>
      <dgm:spPr/>
      <dgm:t>
        <a:bodyPr/>
        <a:lstStyle/>
        <a:p>
          <a:endParaRPr lang="en-US">
            <a:latin typeface="Arial" panose="020B0604020202020204" pitchFamily="34" charset="0"/>
            <a:cs typeface="Arial" panose="020B0604020202020204" pitchFamily="34" charset="0"/>
          </a:endParaRPr>
        </a:p>
      </dgm:t>
    </dgm:pt>
    <dgm:pt modelId="{ED29A904-83AD-42F9-B74D-0BC027A089F7}" type="sibTrans" cxnId="{CC1C2E67-1DF4-43AF-86DD-9D01F1B3453C}">
      <dgm:prSet/>
      <dgm:spPr/>
      <dgm:t>
        <a:bodyPr/>
        <a:lstStyle/>
        <a:p>
          <a:endParaRPr lang="en-US">
            <a:latin typeface="Arial" panose="020B0604020202020204" pitchFamily="34" charset="0"/>
            <a:cs typeface="Arial" panose="020B0604020202020204" pitchFamily="34" charset="0"/>
          </a:endParaRPr>
        </a:p>
      </dgm:t>
    </dgm:pt>
    <dgm:pt modelId="{FC77B42B-ACCA-4ED5-9A1E-CF3D78DDA0AB}" type="pres">
      <dgm:prSet presAssocID="{B8B8C445-48EA-44EF-8B66-086DC0E93BB4}" presName="linearFlow" presStyleCnt="0">
        <dgm:presLayoutVars>
          <dgm:dir/>
          <dgm:resizeHandles val="exact"/>
        </dgm:presLayoutVars>
      </dgm:prSet>
      <dgm:spPr/>
    </dgm:pt>
    <dgm:pt modelId="{9E98EE43-E251-4728-8B36-AB117C2CD129}" type="pres">
      <dgm:prSet presAssocID="{D1ADD1CD-8A35-4B27-953C-575A47D07E94}" presName="composite" presStyleCnt="0"/>
      <dgm:spPr/>
    </dgm:pt>
    <dgm:pt modelId="{CBF6A85D-1DD8-4F45-BF7F-E0A09C1B6FC7}" type="pres">
      <dgm:prSet presAssocID="{D1ADD1CD-8A35-4B27-953C-575A47D07E94}"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Americas"/>
        </a:ext>
      </dgm:extLst>
    </dgm:pt>
    <dgm:pt modelId="{6A6CBC99-D58C-4CE9-AC9B-8D30561CDD45}" type="pres">
      <dgm:prSet presAssocID="{D1ADD1CD-8A35-4B27-953C-575A47D07E94}" presName="txShp" presStyleLbl="node1" presStyleIdx="0" presStyleCnt="6">
        <dgm:presLayoutVars>
          <dgm:bulletEnabled val="1"/>
        </dgm:presLayoutVars>
      </dgm:prSet>
      <dgm:spPr/>
    </dgm:pt>
    <dgm:pt modelId="{A9D67A8A-1D20-4A7F-90AF-F735764BECE8}" type="pres">
      <dgm:prSet presAssocID="{DFA10487-40B5-4D0E-A4C2-4FE8F9B99AE3}" presName="spacing" presStyleCnt="0"/>
      <dgm:spPr/>
    </dgm:pt>
    <dgm:pt modelId="{5501CAA1-4AC2-4275-909F-8EE905E93A45}" type="pres">
      <dgm:prSet presAssocID="{FCE7F13A-A6EB-4A38-97F9-502990E0438F}" presName="composite" presStyleCnt="0"/>
      <dgm:spPr/>
    </dgm:pt>
    <dgm:pt modelId="{04D55205-D4AB-4C9F-89BD-651A094FFDDA}" type="pres">
      <dgm:prSet presAssocID="{FCE7F13A-A6EB-4A38-97F9-502990E0438F}"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a:ext>
      </dgm:extLst>
    </dgm:pt>
    <dgm:pt modelId="{0CA8854A-E5EF-47C1-9F48-8A57569D3A61}" type="pres">
      <dgm:prSet presAssocID="{FCE7F13A-A6EB-4A38-97F9-502990E0438F}" presName="txShp" presStyleLbl="node1" presStyleIdx="1" presStyleCnt="6">
        <dgm:presLayoutVars>
          <dgm:bulletEnabled val="1"/>
        </dgm:presLayoutVars>
      </dgm:prSet>
      <dgm:spPr/>
    </dgm:pt>
    <dgm:pt modelId="{8F5CD3A6-BAAE-424D-8D68-8F6C154ACE50}" type="pres">
      <dgm:prSet presAssocID="{ED29A904-83AD-42F9-B74D-0BC027A089F7}" presName="spacing" presStyleCnt="0"/>
      <dgm:spPr/>
    </dgm:pt>
    <dgm:pt modelId="{7E605F1A-3403-4E25-8E4D-6BAEC66A9290}" type="pres">
      <dgm:prSet presAssocID="{F1CCBF4D-C4EE-455D-AFB3-0560CF318FD2}" presName="composite" presStyleCnt="0"/>
      <dgm:spPr/>
    </dgm:pt>
    <dgm:pt modelId="{760223F4-46F6-48CC-AF88-FB10D5898B22}" type="pres">
      <dgm:prSet presAssocID="{F1CCBF4D-C4EE-455D-AFB3-0560CF318FD2}"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a:ext>
      </dgm:extLst>
    </dgm:pt>
    <dgm:pt modelId="{E2EBA333-23C6-49B6-B5B5-5108AC8BC402}" type="pres">
      <dgm:prSet presAssocID="{F1CCBF4D-C4EE-455D-AFB3-0560CF318FD2}" presName="txShp" presStyleLbl="node1" presStyleIdx="2" presStyleCnt="6">
        <dgm:presLayoutVars>
          <dgm:bulletEnabled val="1"/>
        </dgm:presLayoutVars>
      </dgm:prSet>
      <dgm:spPr/>
    </dgm:pt>
    <dgm:pt modelId="{A3763B39-5A03-4E1C-8C01-462BDDA718EF}" type="pres">
      <dgm:prSet presAssocID="{5098D8D7-7016-48C6-A966-BE3B870014AE}" presName="spacing" presStyleCnt="0"/>
      <dgm:spPr/>
    </dgm:pt>
    <dgm:pt modelId="{774EAC31-7200-45D9-9703-147A65030291}" type="pres">
      <dgm:prSet presAssocID="{D089E264-5EBF-45C2-8CF5-4CF126E81AEE}" presName="composite" presStyleCnt="0"/>
      <dgm:spPr/>
    </dgm:pt>
    <dgm:pt modelId="{953E5049-3BBE-4446-97BB-810C22F53BA6}" type="pres">
      <dgm:prSet presAssocID="{D089E264-5EBF-45C2-8CF5-4CF126E81AEE}"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FB2C2A0C-AE62-42EE-A875-483C41E9EEB4}" type="pres">
      <dgm:prSet presAssocID="{D089E264-5EBF-45C2-8CF5-4CF126E81AEE}" presName="txShp" presStyleLbl="node1" presStyleIdx="3" presStyleCnt="6">
        <dgm:presLayoutVars>
          <dgm:bulletEnabled val="1"/>
        </dgm:presLayoutVars>
      </dgm:prSet>
      <dgm:spPr/>
    </dgm:pt>
    <dgm:pt modelId="{74647FAD-311C-41AB-8DC0-2EFF8B0BBF77}" type="pres">
      <dgm:prSet presAssocID="{024D7E73-A495-4021-8095-2FE44C822C8D}" presName="spacing" presStyleCnt="0"/>
      <dgm:spPr/>
    </dgm:pt>
    <dgm:pt modelId="{B4D186CD-18FB-49B6-B021-C03D0CD34FE3}" type="pres">
      <dgm:prSet presAssocID="{9EC31CC7-7A1D-401F-B538-1C7A10EA8A2A}" presName="composite" presStyleCnt="0"/>
      <dgm:spPr/>
    </dgm:pt>
    <dgm:pt modelId="{9A09B70C-0CA5-43F1-9435-7B0738382A1D}" type="pres">
      <dgm:prSet presAssocID="{9EC31CC7-7A1D-401F-B538-1C7A10EA8A2A}"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eacher"/>
        </a:ext>
      </dgm:extLst>
    </dgm:pt>
    <dgm:pt modelId="{E58BBA1F-69D6-4E87-AFB6-EFE724FB5E0C}" type="pres">
      <dgm:prSet presAssocID="{9EC31CC7-7A1D-401F-B538-1C7A10EA8A2A}" presName="txShp" presStyleLbl="node1" presStyleIdx="4" presStyleCnt="6">
        <dgm:presLayoutVars>
          <dgm:bulletEnabled val="1"/>
        </dgm:presLayoutVars>
      </dgm:prSet>
      <dgm:spPr/>
    </dgm:pt>
    <dgm:pt modelId="{3F91F965-3FBD-4249-8649-8229E3599166}" type="pres">
      <dgm:prSet presAssocID="{73236082-564E-4D89-A8E4-144408ABAFC2}" presName="spacing" presStyleCnt="0"/>
      <dgm:spPr/>
    </dgm:pt>
    <dgm:pt modelId="{A77C6D49-0D13-4739-8D95-87079A7BD27B}" type="pres">
      <dgm:prSet presAssocID="{9CD856A4-73B7-42C0-89C2-C6751750C28E}" presName="composite" presStyleCnt="0"/>
      <dgm:spPr/>
    </dgm:pt>
    <dgm:pt modelId="{1BF04ABE-6F66-4AA7-BFC3-6DAE81299FD2}" type="pres">
      <dgm:prSet presAssocID="{9CD856A4-73B7-42C0-89C2-C6751750C28E}"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ildren"/>
        </a:ext>
      </dgm:extLst>
    </dgm:pt>
    <dgm:pt modelId="{B12B43E0-44CC-421C-87AC-9576E3EDD6D4}" type="pres">
      <dgm:prSet presAssocID="{9CD856A4-73B7-42C0-89C2-C6751750C28E}" presName="txShp" presStyleLbl="node1" presStyleIdx="5" presStyleCnt="6" custLinFactNeighborX="-726" custLinFactNeighborY="-6563">
        <dgm:presLayoutVars>
          <dgm:bulletEnabled val="1"/>
        </dgm:presLayoutVars>
      </dgm:prSet>
      <dgm:spPr/>
    </dgm:pt>
  </dgm:ptLst>
  <dgm:cxnLst>
    <dgm:cxn modelId="{FD10D504-71EE-44A9-91D2-EC8FBFEA0340}" type="presOf" srcId="{B8B8C445-48EA-44EF-8B66-086DC0E93BB4}" destId="{FC77B42B-ACCA-4ED5-9A1E-CF3D78DDA0AB}" srcOrd="0" destOrd="0" presId="urn:microsoft.com/office/officeart/2005/8/layout/vList3"/>
    <dgm:cxn modelId="{DECCE91F-1F75-4ED5-B212-ACAA04E93859}" type="presOf" srcId="{9EC31CC7-7A1D-401F-B538-1C7A10EA8A2A}" destId="{E58BBA1F-69D6-4E87-AFB6-EFE724FB5E0C}" srcOrd="0" destOrd="0" presId="urn:microsoft.com/office/officeart/2005/8/layout/vList3"/>
    <dgm:cxn modelId="{9039A431-5808-4458-B95F-DBFB8BD82B06}" srcId="{B8B8C445-48EA-44EF-8B66-086DC0E93BB4}" destId="{9EC31CC7-7A1D-401F-B538-1C7A10EA8A2A}" srcOrd="4" destOrd="0" parTransId="{1BEBB649-F1F5-4995-BA8F-A00D010C0FE8}" sibTransId="{73236082-564E-4D89-A8E4-144408ABAFC2}"/>
    <dgm:cxn modelId="{FE9CE038-835C-4693-A72C-A7C6AB7676B9}" srcId="{B8B8C445-48EA-44EF-8B66-086DC0E93BB4}" destId="{D1ADD1CD-8A35-4B27-953C-575A47D07E94}" srcOrd="0" destOrd="0" parTransId="{A0EFC6EC-7152-4E48-960C-B3BAE1FB4B20}" sibTransId="{DFA10487-40B5-4D0E-A4C2-4FE8F9B99AE3}"/>
    <dgm:cxn modelId="{CC1C2E67-1DF4-43AF-86DD-9D01F1B3453C}" srcId="{B8B8C445-48EA-44EF-8B66-086DC0E93BB4}" destId="{FCE7F13A-A6EB-4A38-97F9-502990E0438F}" srcOrd="1" destOrd="0" parTransId="{5D166466-B37D-46EE-9AEB-18992FE671D8}" sibTransId="{ED29A904-83AD-42F9-B74D-0BC027A089F7}"/>
    <dgm:cxn modelId="{A4F0CA7A-4470-42B7-8F80-670FD0C44EED}" type="presOf" srcId="{D089E264-5EBF-45C2-8CF5-4CF126E81AEE}" destId="{FB2C2A0C-AE62-42EE-A875-483C41E9EEB4}" srcOrd="0" destOrd="0" presId="urn:microsoft.com/office/officeart/2005/8/layout/vList3"/>
    <dgm:cxn modelId="{0D7E747B-C05A-4377-80A0-544B58F8FC05}" type="presOf" srcId="{9CD856A4-73B7-42C0-89C2-C6751750C28E}" destId="{B12B43E0-44CC-421C-87AC-9576E3EDD6D4}" srcOrd="0" destOrd="0" presId="urn:microsoft.com/office/officeart/2005/8/layout/vList3"/>
    <dgm:cxn modelId="{C8366C89-2724-4BA7-A8E6-AC19D69848A5}" srcId="{B8B8C445-48EA-44EF-8B66-086DC0E93BB4}" destId="{F1CCBF4D-C4EE-455D-AFB3-0560CF318FD2}" srcOrd="2" destOrd="0" parTransId="{8BFDF330-9E6D-4ABF-A317-89E9C3943A33}" sibTransId="{5098D8D7-7016-48C6-A966-BE3B870014AE}"/>
    <dgm:cxn modelId="{B8DFEE94-CFAE-44F9-85A1-E8B80A1CB3B6}" srcId="{B8B8C445-48EA-44EF-8B66-086DC0E93BB4}" destId="{9CD856A4-73B7-42C0-89C2-C6751750C28E}" srcOrd="5" destOrd="0" parTransId="{D6F11ADA-D1ED-4E8D-826C-6AA97166E81F}" sibTransId="{30401625-C9F0-428A-95AA-5D812C1C7047}"/>
    <dgm:cxn modelId="{AE45209E-40D0-4F20-856B-5C58005BAB10}" type="presOf" srcId="{D1ADD1CD-8A35-4B27-953C-575A47D07E94}" destId="{6A6CBC99-D58C-4CE9-AC9B-8D30561CDD45}" srcOrd="0" destOrd="0" presId="urn:microsoft.com/office/officeart/2005/8/layout/vList3"/>
    <dgm:cxn modelId="{25A143B0-2465-4FB6-8570-EDA19B7F8D01}" type="presOf" srcId="{FCE7F13A-A6EB-4A38-97F9-502990E0438F}" destId="{0CA8854A-E5EF-47C1-9F48-8A57569D3A61}" srcOrd="0" destOrd="0" presId="urn:microsoft.com/office/officeart/2005/8/layout/vList3"/>
    <dgm:cxn modelId="{374E4ECE-ECC5-42EB-BCD8-A7052CC46944}" srcId="{B8B8C445-48EA-44EF-8B66-086DC0E93BB4}" destId="{D089E264-5EBF-45C2-8CF5-4CF126E81AEE}" srcOrd="3" destOrd="0" parTransId="{89C69FF1-3E4A-41E6-8F61-BA49711D0AF7}" sibTransId="{024D7E73-A495-4021-8095-2FE44C822C8D}"/>
    <dgm:cxn modelId="{786F42F0-306B-44EA-BCEA-7629488E23AE}" type="presOf" srcId="{F1CCBF4D-C4EE-455D-AFB3-0560CF318FD2}" destId="{E2EBA333-23C6-49B6-B5B5-5108AC8BC402}" srcOrd="0" destOrd="0" presId="urn:microsoft.com/office/officeart/2005/8/layout/vList3"/>
    <dgm:cxn modelId="{2B14C992-2812-439C-90C4-0ADB54A014E3}" type="presParOf" srcId="{FC77B42B-ACCA-4ED5-9A1E-CF3D78DDA0AB}" destId="{9E98EE43-E251-4728-8B36-AB117C2CD129}" srcOrd="0" destOrd="0" presId="urn:microsoft.com/office/officeart/2005/8/layout/vList3"/>
    <dgm:cxn modelId="{F61BD319-EDB3-48E5-9544-7ECB93B37CD6}" type="presParOf" srcId="{9E98EE43-E251-4728-8B36-AB117C2CD129}" destId="{CBF6A85D-1DD8-4F45-BF7F-E0A09C1B6FC7}" srcOrd="0" destOrd="0" presId="urn:microsoft.com/office/officeart/2005/8/layout/vList3"/>
    <dgm:cxn modelId="{2E24E1C0-7EAE-4D97-8A3E-EBB3A07AE51B}" type="presParOf" srcId="{9E98EE43-E251-4728-8B36-AB117C2CD129}" destId="{6A6CBC99-D58C-4CE9-AC9B-8D30561CDD45}" srcOrd="1" destOrd="0" presId="urn:microsoft.com/office/officeart/2005/8/layout/vList3"/>
    <dgm:cxn modelId="{B88E0182-EAE3-427A-8DDC-5D034EADC708}" type="presParOf" srcId="{FC77B42B-ACCA-4ED5-9A1E-CF3D78DDA0AB}" destId="{A9D67A8A-1D20-4A7F-90AF-F735764BECE8}" srcOrd="1" destOrd="0" presId="urn:microsoft.com/office/officeart/2005/8/layout/vList3"/>
    <dgm:cxn modelId="{600CF5C9-787F-41DB-A253-325BD48D89AB}" type="presParOf" srcId="{FC77B42B-ACCA-4ED5-9A1E-CF3D78DDA0AB}" destId="{5501CAA1-4AC2-4275-909F-8EE905E93A45}" srcOrd="2" destOrd="0" presId="urn:microsoft.com/office/officeart/2005/8/layout/vList3"/>
    <dgm:cxn modelId="{35431657-DB4E-4009-AE9E-1B0C14A33517}" type="presParOf" srcId="{5501CAA1-4AC2-4275-909F-8EE905E93A45}" destId="{04D55205-D4AB-4C9F-89BD-651A094FFDDA}" srcOrd="0" destOrd="0" presId="urn:microsoft.com/office/officeart/2005/8/layout/vList3"/>
    <dgm:cxn modelId="{08B6D0DF-FC0C-47A5-AFF3-9A75445E5B24}" type="presParOf" srcId="{5501CAA1-4AC2-4275-909F-8EE905E93A45}" destId="{0CA8854A-E5EF-47C1-9F48-8A57569D3A61}" srcOrd="1" destOrd="0" presId="urn:microsoft.com/office/officeart/2005/8/layout/vList3"/>
    <dgm:cxn modelId="{5AA3FA35-B8E2-4410-8B27-77B78E57172D}" type="presParOf" srcId="{FC77B42B-ACCA-4ED5-9A1E-CF3D78DDA0AB}" destId="{8F5CD3A6-BAAE-424D-8D68-8F6C154ACE50}" srcOrd="3" destOrd="0" presId="urn:microsoft.com/office/officeart/2005/8/layout/vList3"/>
    <dgm:cxn modelId="{C3F35C61-48E7-45F9-AD0F-941AFCFA4048}" type="presParOf" srcId="{FC77B42B-ACCA-4ED5-9A1E-CF3D78DDA0AB}" destId="{7E605F1A-3403-4E25-8E4D-6BAEC66A9290}" srcOrd="4" destOrd="0" presId="urn:microsoft.com/office/officeart/2005/8/layout/vList3"/>
    <dgm:cxn modelId="{29B5652B-B680-45B1-A667-32FA6569E958}" type="presParOf" srcId="{7E605F1A-3403-4E25-8E4D-6BAEC66A9290}" destId="{760223F4-46F6-48CC-AF88-FB10D5898B22}" srcOrd="0" destOrd="0" presId="urn:microsoft.com/office/officeart/2005/8/layout/vList3"/>
    <dgm:cxn modelId="{F1063829-5769-4826-90BA-A874EF038938}" type="presParOf" srcId="{7E605F1A-3403-4E25-8E4D-6BAEC66A9290}" destId="{E2EBA333-23C6-49B6-B5B5-5108AC8BC402}" srcOrd="1" destOrd="0" presId="urn:microsoft.com/office/officeart/2005/8/layout/vList3"/>
    <dgm:cxn modelId="{585CD955-A506-4D90-82D9-77B995BD9946}" type="presParOf" srcId="{FC77B42B-ACCA-4ED5-9A1E-CF3D78DDA0AB}" destId="{A3763B39-5A03-4E1C-8C01-462BDDA718EF}" srcOrd="5" destOrd="0" presId="urn:microsoft.com/office/officeart/2005/8/layout/vList3"/>
    <dgm:cxn modelId="{82D9A49F-9573-43B1-AB93-F891C4833A81}" type="presParOf" srcId="{FC77B42B-ACCA-4ED5-9A1E-CF3D78DDA0AB}" destId="{774EAC31-7200-45D9-9703-147A65030291}" srcOrd="6" destOrd="0" presId="urn:microsoft.com/office/officeart/2005/8/layout/vList3"/>
    <dgm:cxn modelId="{2D596C08-FBD3-406D-BE57-7E6ECEEF336C}" type="presParOf" srcId="{774EAC31-7200-45D9-9703-147A65030291}" destId="{953E5049-3BBE-4446-97BB-810C22F53BA6}" srcOrd="0" destOrd="0" presId="urn:microsoft.com/office/officeart/2005/8/layout/vList3"/>
    <dgm:cxn modelId="{6DA7ED21-E48B-403C-9E4D-1BC6AF7A793A}" type="presParOf" srcId="{774EAC31-7200-45D9-9703-147A65030291}" destId="{FB2C2A0C-AE62-42EE-A875-483C41E9EEB4}" srcOrd="1" destOrd="0" presId="urn:microsoft.com/office/officeart/2005/8/layout/vList3"/>
    <dgm:cxn modelId="{2B8B342E-20AA-4414-8E26-1E75953C47C2}" type="presParOf" srcId="{FC77B42B-ACCA-4ED5-9A1E-CF3D78DDA0AB}" destId="{74647FAD-311C-41AB-8DC0-2EFF8B0BBF77}" srcOrd="7" destOrd="0" presId="urn:microsoft.com/office/officeart/2005/8/layout/vList3"/>
    <dgm:cxn modelId="{988E4E6F-5200-44DD-A12F-23C5B0579928}" type="presParOf" srcId="{FC77B42B-ACCA-4ED5-9A1E-CF3D78DDA0AB}" destId="{B4D186CD-18FB-49B6-B021-C03D0CD34FE3}" srcOrd="8" destOrd="0" presId="urn:microsoft.com/office/officeart/2005/8/layout/vList3"/>
    <dgm:cxn modelId="{FF323ED5-EFCB-40CA-A0E8-25ADF8391001}" type="presParOf" srcId="{B4D186CD-18FB-49B6-B021-C03D0CD34FE3}" destId="{9A09B70C-0CA5-43F1-9435-7B0738382A1D}" srcOrd="0" destOrd="0" presId="urn:microsoft.com/office/officeart/2005/8/layout/vList3"/>
    <dgm:cxn modelId="{5B3FDDF7-AD77-444F-84EA-BE66B4ABB2FF}" type="presParOf" srcId="{B4D186CD-18FB-49B6-B021-C03D0CD34FE3}" destId="{E58BBA1F-69D6-4E87-AFB6-EFE724FB5E0C}" srcOrd="1" destOrd="0" presId="urn:microsoft.com/office/officeart/2005/8/layout/vList3"/>
    <dgm:cxn modelId="{C364A08D-1A53-4D60-9712-05198500582C}" type="presParOf" srcId="{FC77B42B-ACCA-4ED5-9A1E-CF3D78DDA0AB}" destId="{3F91F965-3FBD-4249-8649-8229E3599166}" srcOrd="9" destOrd="0" presId="urn:microsoft.com/office/officeart/2005/8/layout/vList3"/>
    <dgm:cxn modelId="{48D35710-396F-415F-8929-D20B228D3827}" type="presParOf" srcId="{FC77B42B-ACCA-4ED5-9A1E-CF3D78DDA0AB}" destId="{A77C6D49-0D13-4739-8D95-87079A7BD27B}" srcOrd="10" destOrd="0" presId="urn:microsoft.com/office/officeart/2005/8/layout/vList3"/>
    <dgm:cxn modelId="{8EE32C01-3A99-4882-B1B5-8AC77A023AF2}" type="presParOf" srcId="{A77C6D49-0D13-4739-8D95-87079A7BD27B}" destId="{1BF04ABE-6F66-4AA7-BFC3-6DAE81299FD2}" srcOrd="0" destOrd="0" presId="urn:microsoft.com/office/officeart/2005/8/layout/vList3"/>
    <dgm:cxn modelId="{E3193509-9501-4193-9300-5172B2A7B435}" type="presParOf" srcId="{A77C6D49-0D13-4739-8D95-87079A7BD27B}" destId="{B12B43E0-44CC-421C-87AC-9576E3EDD6D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B1FC76-DEB4-4867-9649-138E090040F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AC47AE9-25E2-4203-81B6-AA145413FFB3}">
      <dgm:prSet phldrT="[Text]"/>
      <dgm:spPr/>
      <dgm:t>
        <a:bodyPr/>
        <a:lstStyle/>
        <a:p>
          <a:r>
            <a:rPr lang="en-US">
              <a:latin typeface="Arial" panose="020B0604020202020204" pitchFamily="34" charset="0"/>
              <a:cs typeface="Arial" panose="020B0604020202020204" pitchFamily="34" charset="0"/>
            </a:rPr>
            <a:t>Hospital Home Bound Students</a:t>
          </a:r>
        </a:p>
      </dgm:t>
    </dgm:pt>
    <dgm:pt modelId="{1ED65A39-5F7D-4536-82A1-64B117CD945A}" type="parTrans" cxnId="{DE69C2A9-9E42-4227-B9D3-73B8A091F8BC}">
      <dgm:prSet/>
      <dgm:spPr/>
      <dgm:t>
        <a:bodyPr/>
        <a:lstStyle/>
        <a:p>
          <a:endParaRPr lang="en-US">
            <a:latin typeface="Arial" panose="020B0604020202020204" pitchFamily="34" charset="0"/>
            <a:cs typeface="Arial" panose="020B0604020202020204" pitchFamily="34" charset="0"/>
          </a:endParaRPr>
        </a:p>
      </dgm:t>
    </dgm:pt>
    <dgm:pt modelId="{07FF997C-65F0-47DF-8274-794E661782CE}" type="sibTrans" cxnId="{DE69C2A9-9E42-4227-B9D3-73B8A091F8BC}">
      <dgm:prSet/>
      <dgm:spPr/>
      <dgm:t>
        <a:bodyPr/>
        <a:lstStyle/>
        <a:p>
          <a:endParaRPr lang="en-US">
            <a:latin typeface="Arial" panose="020B0604020202020204" pitchFamily="34" charset="0"/>
            <a:cs typeface="Arial" panose="020B0604020202020204" pitchFamily="34" charset="0"/>
          </a:endParaRPr>
        </a:p>
      </dgm:t>
    </dgm:pt>
    <dgm:pt modelId="{A446E238-FBA4-49BB-B7FA-27520A0DED58}">
      <dgm:prSet phldrT="[Text]"/>
      <dgm:spPr/>
      <dgm:t>
        <a:bodyPr/>
        <a:lstStyle/>
        <a:p>
          <a:r>
            <a:rPr lang="en-US">
              <a:latin typeface="Arial" panose="020B0604020202020204" pitchFamily="34" charset="0"/>
              <a:cs typeface="Arial" panose="020B0604020202020204" pitchFamily="34" charset="0"/>
            </a:rPr>
            <a:t>Makeup Sessions</a:t>
          </a:r>
        </a:p>
      </dgm:t>
    </dgm:pt>
    <dgm:pt modelId="{4A7D9BC3-6B5A-4A18-B878-05D90B3489E2}" type="parTrans" cxnId="{96E31858-1466-4847-8923-150B31DC3309}">
      <dgm:prSet/>
      <dgm:spPr/>
      <dgm:t>
        <a:bodyPr/>
        <a:lstStyle/>
        <a:p>
          <a:endParaRPr lang="en-US">
            <a:latin typeface="Arial" panose="020B0604020202020204" pitchFamily="34" charset="0"/>
            <a:cs typeface="Arial" panose="020B0604020202020204" pitchFamily="34" charset="0"/>
          </a:endParaRPr>
        </a:p>
      </dgm:t>
    </dgm:pt>
    <dgm:pt modelId="{EF80E5FC-7A50-4474-983E-5E37F3BCB59E}" type="sibTrans" cxnId="{96E31858-1466-4847-8923-150B31DC3309}">
      <dgm:prSet/>
      <dgm:spPr/>
      <dgm:t>
        <a:bodyPr/>
        <a:lstStyle/>
        <a:p>
          <a:endParaRPr lang="en-US">
            <a:latin typeface="Arial" panose="020B0604020202020204" pitchFamily="34" charset="0"/>
            <a:cs typeface="Arial" panose="020B0604020202020204" pitchFamily="34" charset="0"/>
          </a:endParaRPr>
        </a:p>
      </dgm:t>
    </dgm:pt>
    <dgm:pt modelId="{60CA59CF-3158-44EC-A5CE-C7A57D799101}">
      <dgm:prSet phldrT="[Text]"/>
      <dgm:spPr/>
      <dgm:t>
        <a:bodyPr/>
        <a:lstStyle/>
        <a:p>
          <a:r>
            <a:rPr lang="en-US">
              <a:latin typeface="Arial" panose="020B0604020202020204" pitchFamily="34" charset="0"/>
              <a:cs typeface="Arial" panose="020B0604020202020204" pitchFamily="34" charset="0"/>
            </a:rPr>
            <a:t>Should administer assessment similar to or the same as the local testing calendar</a:t>
          </a:r>
        </a:p>
      </dgm:t>
    </dgm:pt>
    <dgm:pt modelId="{840C0AC9-2581-47D8-99F2-40D7785EA1B0}" type="parTrans" cxnId="{F6F1C42F-003C-42EE-A7C2-2E80C27DD11B}">
      <dgm:prSet/>
      <dgm:spPr/>
      <dgm:t>
        <a:bodyPr/>
        <a:lstStyle/>
        <a:p>
          <a:endParaRPr lang="en-US">
            <a:latin typeface="Arial" panose="020B0604020202020204" pitchFamily="34" charset="0"/>
            <a:cs typeface="Arial" panose="020B0604020202020204" pitchFamily="34" charset="0"/>
          </a:endParaRPr>
        </a:p>
      </dgm:t>
    </dgm:pt>
    <dgm:pt modelId="{DB413C08-7389-4A4D-B635-16435415355A}" type="sibTrans" cxnId="{F6F1C42F-003C-42EE-A7C2-2E80C27DD11B}">
      <dgm:prSet/>
      <dgm:spPr/>
      <dgm:t>
        <a:bodyPr/>
        <a:lstStyle/>
        <a:p>
          <a:endParaRPr lang="en-US">
            <a:latin typeface="Arial" panose="020B0604020202020204" pitchFamily="34" charset="0"/>
            <a:cs typeface="Arial" panose="020B0604020202020204" pitchFamily="34" charset="0"/>
          </a:endParaRPr>
        </a:p>
      </dgm:t>
    </dgm:pt>
    <dgm:pt modelId="{186112AF-9927-440E-886D-6177B66B1F90}">
      <dgm:prSet phldrT="[Text]"/>
      <dgm:spPr/>
      <dgm:t>
        <a:bodyPr/>
        <a:lstStyle/>
        <a:p>
          <a:r>
            <a:rPr lang="en-US">
              <a:latin typeface="Arial" panose="020B0604020202020204" pitchFamily="34" charset="0"/>
              <a:cs typeface="Arial" panose="020B0604020202020204" pitchFamily="34" charset="0"/>
            </a:rPr>
            <a:t>Test materials must be checked out and returned the same day</a:t>
          </a:r>
        </a:p>
      </dgm:t>
    </dgm:pt>
    <dgm:pt modelId="{6F1E1C54-D0D1-4750-A3B0-6739E4BD6E77}" type="parTrans" cxnId="{44561C31-5A63-4889-9C79-FE5239CB8ECA}">
      <dgm:prSet/>
      <dgm:spPr/>
      <dgm:t>
        <a:bodyPr/>
        <a:lstStyle/>
        <a:p>
          <a:endParaRPr lang="en-US">
            <a:latin typeface="Arial" panose="020B0604020202020204" pitchFamily="34" charset="0"/>
            <a:cs typeface="Arial" panose="020B0604020202020204" pitchFamily="34" charset="0"/>
          </a:endParaRPr>
        </a:p>
      </dgm:t>
    </dgm:pt>
    <dgm:pt modelId="{809FE8EB-B588-4E01-AE9A-5061C41E0A18}" type="sibTrans" cxnId="{44561C31-5A63-4889-9C79-FE5239CB8ECA}">
      <dgm:prSet/>
      <dgm:spPr/>
      <dgm:t>
        <a:bodyPr/>
        <a:lstStyle/>
        <a:p>
          <a:endParaRPr lang="en-US">
            <a:latin typeface="Arial" panose="020B0604020202020204" pitchFamily="34" charset="0"/>
            <a:cs typeface="Arial" panose="020B0604020202020204" pitchFamily="34" charset="0"/>
          </a:endParaRPr>
        </a:p>
      </dgm:t>
    </dgm:pt>
    <dgm:pt modelId="{0C447AFD-A9AA-4AB3-AC1F-AC090F3DCC5B}">
      <dgm:prSet phldrT="[Text]"/>
      <dgm:spPr/>
      <dgm:t>
        <a:bodyPr/>
        <a:lstStyle/>
        <a:p>
          <a:r>
            <a:rPr lang="en-US">
              <a:latin typeface="Arial" panose="020B0604020202020204" pitchFamily="34" charset="0"/>
              <a:cs typeface="Arial" panose="020B0604020202020204" pitchFamily="34" charset="0"/>
            </a:rPr>
            <a:t>Must be within the state and local testing window</a:t>
          </a:r>
        </a:p>
      </dgm:t>
    </dgm:pt>
    <dgm:pt modelId="{46B4BD54-C494-4AC8-A842-D61304C71E27}" type="parTrans" cxnId="{366C70B1-4EB9-4781-A1E7-DF0DAFC16572}">
      <dgm:prSet/>
      <dgm:spPr/>
      <dgm:t>
        <a:bodyPr/>
        <a:lstStyle/>
        <a:p>
          <a:endParaRPr lang="en-US">
            <a:latin typeface="Arial" panose="020B0604020202020204" pitchFamily="34" charset="0"/>
            <a:cs typeface="Arial" panose="020B0604020202020204" pitchFamily="34" charset="0"/>
          </a:endParaRPr>
        </a:p>
      </dgm:t>
    </dgm:pt>
    <dgm:pt modelId="{CB5F5EFF-1785-4C1B-9BD5-17BE3E19FD18}" type="sibTrans" cxnId="{366C70B1-4EB9-4781-A1E7-DF0DAFC16572}">
      <dgm:prSet/>
      <dgm:spPr/>
      <dgm:t>
        <a:bodyPr/>
        <a:lstStyle/>
        <a:p>
          <a:endParaRPr lang="en-US">
            <a:latin typeface="Arial" panose="020B0604020202020204" pitchFamily="34" charset="0"/>
            <a:cs typeface="Arial" panose="020B0604020202020204" pitchFamily="34" charset="0"/>
          </a:endParaRPr>
        </a:p>
      </dgm:t>
    </dgm:pt>
    <dgm:pt modelId="{DC41A787-6532-4508-8682-B7FD9EB6E6E3}">
      <dgm:prSet phldrT="[Text]"/>
      <dgm:spPr/>
      <dgm:t>
        <a:bodyPr/>
        <a:lstStyle/>
        <a:p>
          <a:r>
            <a:rPr lang="en-US">
              <a:latin typeface="Arial" panose="020B0604020202020204" pitchFamily="34" charset="0"/>
              <a:cs typeface="Arial" panose="020B0604020202020204" pitchFamily="34" charset="0"/>
            </a:rPr>
            <a:t>May not be used for personal student activities</a:t>
          </a:r>
        </a:p>
      </dgm:t>
    </dgm:pt>
    <dgm:pt modelId="{4A94DA68-4A4B-491D-AB86-DF5009D1E2BE}" type="parTrans" cxnId="{F1B24F3E-FD9F-4F73-98FB-C9EC00A672BA}">
      <dgm:prSet/>
      <dgm:spPr/>
      <dgm:t>
        <a:bodyPr/>
        <a:lstStyle/>
        <a:p>
          <a:endParaRPr lang="en-US">
            <a:latin typeface="Arial" panose="020B0604020202020204" pitchFamily="34" charset="0"/>
            <a:cs typeface="Arial" panose="020B0604020202020204" pitchFamily="34" charset="0"/>
          </a:endParaRPr>
        </a:p>
      </dgm:t>
    </dgm:pt>
    <dgm:pt modelId="{44D788A9-1E6D-4E2F-8D5F-AD17A7E797BA}" type="sibTrans" cxnId="{F1B24F3E-FD9F-4F73-98FB-C9EC00A672BA}">
      <dgm:prSet/>
      <dgm:spPr/>
      <dgm:t>
        <a:bodyPr/>
        <a:lstStyle/>
        <a:p>
          <a:endParaRPr lang="en-US">
            <a:latin typeface="Arial" panose="020B0604020202020204" pitchFamily="34" charset="0"/>
            <a:cs typeface="Arial" panose="020B0604020202020204" pitchFamily="34" charset="0"/>
          </a:endParaRPr>
        </a:p>
      </dgm:t>
    </dgm:pt>
    <dgm:pt modelId="{48D35862-A250-44C1-90F1-72C765CB381B}">
      <dgm:prSet phldrT="[Text]"/>
      <dgm:spPr/>
      <dgm:t>
        <a:bodyPr/>
        <a:lstStyle/>
        <a:p>
          <a:r>
            <a:rPr lang="en-US">
              <a:latin typeface="Arial" panose="020B0604020202020204" pitchFamily="34" charset="0"/>
              <a:cs typeface="Arial" panose="020B0604020202020204" pitchFamily="34" charset="0"/>
            </a:rPr>
            <a:t>May not be used due to school-sponsored activities such as field trips</a:t>
          </a:r>
        </a:p>
      </dgm:t>
    </dgm:pt>
    <dgm:pt modelId="{964B6FC2-34AE-4440-BB7B-65358FF96A4D}" type="parTrans" cxnId="{58357958-CDF9-4F36-8757-7EF50350A20C}">
      <dgm:prSet/>
      <dgm:spPr/>
      <dgm:t>
        <a:bodyPr/>
        <a:lstStyle/>
        <a:p>
          <a:endParaRPr lang="en-US">
            <a:latin typeface="Arial" panose="020B0604020202020204" pitchFamily="34" charset="0"/>
            <a:cs typeface="Arial" panose="020B0604020202020204" pitchFamily="34" charset="0"/>
          </a:endParaRPr>
        </a:p>
      </dgm:t>
    </dgm:pt>
    <dgm:pt modelId="{BE30D6B2-9A6F-4B62-8C43-2B834576490B}" type="sibTrans" cxnId="{58357958-CDF9-4F36-8757-7EF50350A20C}">
      <dgm:prSet/>
      <dgm:spPr/>
      <dgm:t>
        <a:bodyPr/>
        <a:lstStyle/>
        <a:p>
          <a:endParaRPr lang="en-US">
            <a:latin typeface="Arial" panose="020B0604020202020204" pitchFamily="34" charset="0"/>
            <a:cs typeface="Arial" panose="020B0604020202020204" pitchFamily="34" charset="0"/>
          </a:endParaRPr>
        </a:p>
      </dgm:t>
    </dgm:pt>
    <dgm:pt modelId="{BBE2759E-7714-49BB-AB15-2807B973A2EC}">
      <dgm:prSet phldrT="[Text]"/>
      <dgm:spPr/>
      <dgm:t>
        <a:bodyPr/>
        <a:lstStyle/>
        <a:p>
          <a:r>
            <a:rPr lang="en-US">
              <a:latin typeface="Arial" panose="020B0604020202020204" pitchFamily="34" charset="0"/>
              <a:cs typeface="Arial" panose="020B0604020202020204" pitchFamily="34" charset="0"/>
            </a:rPr>
            <a:t>May be used for national or state-wide events for which the local system has no control</a:t>
          </a:r>
        </a:p>
      </dgm:t>
    </dgm:pt>
    <dgm:pt modelId="{994A56F9-F3BF-4401-96B8-28361F2B50B3}" type="parTrans" cxnId="{786CE1F8-B5B3-479C-B6D5-0DEF2731B218}">
      <dgm:prSet/>
      <dgm:spPr/>
      <dgm:t>
        <a:bodyPr/>
        <a:lstStyle/>
        <a:p>
          <a:endParaRPr lang="en-US">
            <a:latin typeface="Arial" panose="020B0604020202020204" pitchFamily="34" charset="0"/>
            <a:cs typeface="Arial" panose="020B0604020202020204" pitchFamily="34" charset="0"/>
          </a:endParaRPr>
        </a:p>
      </dgm:t>
    </dgm:pt>
    <dgm:pt modelId="{1A70189A-2347-4A06-82C1-B3BBB731735B}" type="sibTrans" cxnId="{786CE1F8-B5B3-479C-B6D5-0DEF2731B218}">
      <dgm:prSet/>
      <dgm:spPr/>
      <dgm:t>
        <a:bodyPr/>
        <a:lstStyle/>
        <a:p>
          <a:endParaRPr lang="en-US">
            <a:latin typeface="Arial" panose="020B0604020202020204" pitchFamily="34" charset="0"/>
            <a:cs typeface="Arial" panose="020B0604020202020204" pitchFamily="34" charset="0"/>
          </a:endParaRPr>
        </a:p>
      </dgm:t>
    </dgm:pt>
    <dgm:pt modelId="{158513A8-BABA-4C4A-84EE-EC702F01E90F}" type="pres">
      <dgm:prSet presAssocID="{71B1FC76-DEB4-4867-9649-138E090040FE}" presName="linear" presStyleCnt="0">
        <dgm:presLayoutVars>
          <dgm:dir/>
          <dgm:animLvl val="lvl"/>
          <dgm:resizeHandles val="exact"/>
        </dgm:presLayoutVars>
      </dgm:prSet>
      <dgm:spPr/>
    </dgm:pt>
    <dgm:pt modelId="{D8A2F788-AF7F-4546-BA13-98B6287CE80B}" type="pres">
      <dgm:prSet presAssocID="{EAC47AE9-25E2-4203-81B6-AA145413FFB3}" presName="parentLin" presStyleCnt="0"/>
      <dgm:spPr/>
    </dgm:pt>
    <dgm:pt modelId="{3C3EC53B-5655-49D4-BBB8-0589C53AB45B}" type="pres">
      <dgm:prSet presAssocID="{EAC47AE9-25E2-4203-81B6-AA145413FFB3}" presName="parentLeftMargin" presStyleLbl="node1" presStyleIdx="0" presStyleCnt="2"/>
      <dgm:spPr/>
    </dgm:pt>
    <dgm:pt modelId="{5E570B7E-ADAF-4965-8FF1-194060F1AFF3}" type="pres">
      <dgm:prSet presAssocID="{EAC47AE9-25E2-4203-81B6-AA145413FFB3}" presName="parentText" presStyleLbl="node1" presStyleIdx="0" presStyleCnt="2">
        <dgm:presLayoutVars>
          <dgm:chMax val="0"/>
          <dgm:bulletEnabled val="1"/>
        </dgm:presLayoutVars>
      </dgm:prSet>
      <dgm:spPr/>
    </dgm:pt>
    <dgm:pt modelId="{BC58A043-A21D-421A-8FC9-498D12438AB1}" type="pres">
      <dgm:prSet presAssocID="{EAC47AE9-25E2-4203-81B6-AA145413FFB3}" presName="negativeSpace" presStyleCnt="0"/>
      <dgm:spPr/>
    </dgm:pt>
    <dgm:pt modelId="{DDA9C2C8-259F-439B-A697-090B6B905A1E}" type="pres">
      <dgm:prSet presAssocID="{EAC47AE9-25E2-4203-81B6-AA145413FFB3}" presName="childText" presStyleLbl="conFgAcc1" presStyleIdx="0" presStyleCnt="2">
        <dgm:presLayoutVars>
          <dgm:bulletEnabled val="1"/>
        </dgm:presLayoutVars>
      </dgm:prSet>
      <dgm:spPr/>
    </dgm:pt>
    <dgm:pt modelId="{038AFF88-D29A-4366-9B1B-BEBF4E1EC18D}" type="pres">
      <dgm:prSet presAssocID="{07FF997C-65F0-47DF-8274-794E661782CE}" presName="spaceBetweenRectangles" presStyleCnt="0"/>
      <dgm:spPr/>
    </dgm:pt>
    <dgm:pt modelId="{442DEC3F-4971-4088-88A1-90AB9A4A31BA}" type="pres">
      <dgm:prSet presAssocID="{A446E238-FBA4-49BB-B7FA-27520A0DED58}" presName="parentLin" presStyleCnt="0"/>
      <dgm:spPr/>
    </dgm:pt>
    <dgm:pt modelId="{6522E5D3-FFDE-46C8-9ACC-CC383BAF315F}" type="pres">
      <dgm:prSet presAssocID="{A446E238-FBA4-49BB-B7FA-27520A0DED58}" presName="parentLeftMargin" presStyleLbl="node1" presStyleIdx="0" presStyleCnt="2"/>
      <dgm:spPr/>
    </dgm:pt>
    <dgm:pt modelId="{61D5D9E9-09BF-4496-B245-61496DAC0CFB}" type="pres">
      <dgm:prSet presAssocID="{A446E238-FBA4-49BB-B7FA-27520A0DED58}" presName="parentText" presStyleLbl="node1" presStyleIdx="1" presStyleCnt="2">
        <dgm:presLayoutVars>
          <dgm:chMax val="0"/>
          <dgm:bulletEnabled val="1"/>
        </dgm:presLayoutVars>
      </dgm:prSet>
      <dgm:spPr/>
    </dgm:pt>
    <dgm:pt modelId="{4480C3D9-3E5E-4150-A79A-FDAB623E497D}" type="pres">
      <dgm:prSet presAssocID="{A446E238-FBA4-49BB-B7FA-27520A0DED58}" presName="negativeSpace" presStyleCnt="0"/>
      <dgm:spPr/>
    </dgm:pt>
    <dgm:pt modelId="{85150966-69E4-4951-84D9-281763DC89E8}" type="pres">
      <dgm:prSet presAssocID="{A446E238-FBA4-49BB-B7FA-27520A0DED58}" presName="childText" presStyleLbl="conFgAcc1" presStyleIdx="1" presStyleCnt="2">
        <dgm:presLayoutVars>
          <dgm:bulletEnabled val="1"/>
        </dgm:presLayoutVars>
      </dgm:prSet>
      <dgm:spPr/>
    </dgm:pt>
  </dgm:ptLst>
  <dgm:cxnLst>
    <dgm:cxn modelId="{4FEEF50C-A20C-4F52-B204-564CC2180D61}" type="presOf" srcId="{60CA59CF-3158-44EC-A5CE-C7A57D799101}" destId="{DDA9C2C8-259F-439B-A697-090B6B905A1E}" srcOrd="0" destOrd="0" presId="urn:microsoft.com/office/officeart/2005/8/layout/list1"/>
    <dgm:cxn modelId="{AC61ED17-99E5-4148-AB58-F83EB555BF7D}" type="presOf" srcId="{A446E238-FBA4-49BB-B7FA-27520A0DED58}" destId="{61D5D9E9-09BF-4496-B245-61496DAC0CFB}" srcOrd="1" destOrd="0" presId="urn:microsoft.com/office/officeart/2005/8/layout/list1"/>
    <dgm:cxn modelId="{47A9CA24-1573-4AA8-A7BE-2005D91B2E48}" type="presOf" srcId="{EAC47AE9-25E2-4203-81B6-AA145413FFB3}" destId="{3C3EC53B-5655-49D4-BBB8-0589C53AB45B}" srcOrd="0" destOrd="0" presId="urn:microsoft.com/office/officeart/2005/8/layout/list1"/>
    <dgm:cxn modelId="{F6F1C42F-003C-42EE-A7C2-2E80C27DD11B}" srcId="{EAC47AE9-25E2-4203-81B6-AA145413FFB3}" destId="{60CA59CF-3158-44EC-A5CE-C7A57D799101}" srcOrd="0" destOrd="0" parTransId="{840C0AC9-2581-47D8-99F2-40D7785EA1B0}" sibTransId="{DB413C08-7389-4A4D-B635-16435415355A}"/>
    <dgm:cxn modelId="{44561C31-5A63-4889-9C79-FE5239CB8ECA}" srcId="{EAC47AE9-25E2-4203-81B6-AA145413FFB3}" destId="{186112AF-9927-440E-886D-6177B66B1F90}" srcOrd="1" destOrd="0" parTransId="{6F1E1C54-D0D1-4750-A3B0-6739E4BD6E77}" sibTransId="{809FE8EB-B588-4E01-AE9A-5061C41E0A18}"/>
    <dgm:cxn modelId="{462F9334-C725-407D-B5B9-3DCB653CCD80}" type="presOf" srcId="{186112AF-9927-440E-886D-6177B66B1F90}" destId="{DDA9C2C8-259F-439B-A697-090B6B905A1E}" srcOrd="0" destOrd="1" presId="urn:microsoft.com/office/officeart/2005/8/layout/list1"/>
    <dgm:cxn modelId="{7936443C-67BF-4C0C-AAEF-F04EF66AD1E9}" type="presOf" srcId="{0C447AFD-A9AA-4AB3-AC1F-AC090F3DCC5B}" destId="{85150966-69E4-4951-84D9-281763DC89E8}" srcOrd="0" destOrd="0" presId="urn:microsoft.com/office/officeart/2005/8/layout/list1"/>
    <dgm:cxn modelId="{F1B24F3E-FD9F-4F73-98FB-C9EC00A672BA}" srcId="{A446E238-FBA4-49BB-B7FA-27520A0DED58}" destId="{DC41A787-6532-4508-8682-B7FD9EB6E6E3}" srcOrd="1" destOrd="0" parTransId="{4A94DA68-4A4B-491D-AB86-DF5009D1E2BE}" sibTransId="{44D788A9-1E6D-4E2F-8D5F-AD17A7E797BA}"/>
    <dgm:cxn modelId="{C19FCB47-72B2-46AA-A975-D647984BE9CB}" type="presOf" srcId="{48D35862-A250-44C1-90F1-72C765CB381B}" destId="{85150966-69E4-4951-84D9-281763DC89E8}" srcOrd="0" destOrd="2" presId="urn:microsoft.com/office/officeart/2005/8/layout/list1"/>
    <dgm:cxn modelId="{A0D6606E-B1BA-4E20-A6DA-9BB028CB9F2C}" type="presOf" srcId="{A446E238-FBA4-49BB-B7FA-27520A0DED58}" destId="{6522E5D3-FFDE-46C8-9ACC-CC383BAF315F}" srcOrd="0" destOrd="0" presId="urn:microsoft.com/office/officeart/2005/8/layout/list1"/>
    <dgm:cxn modelId="{A9A25952-DC47-4F57-9387-2799A11464B6}" type="presOf" srcId="{DC41A787-6532-4508-8682-B7FD9EB6E6E3}" destId="{85150966-69E4-4951-84D9-281763DC89E8}" srcOrd="0" destOrd="1" presId="urn:microsoft.com/office/officeart/2005/8/layout/list1"/>
    <dgm:cxn modelId="{96E31858-1466-4847-8923-150B31DC3309}" srcId="{71B1FC76-DEB4-4867-9649-138E090040FE}" destId="{A446E238-FBA4-49BB-B7FA-27520A0DED58}" srcOrd="1" destOrd="0" parTransId="{4A7D9BC3-6B5A-4A18-B878-05D90B3489E2}" sibTransId="{EF80E5FC-7A50-4474-983E-5E37F3BCB59E}"/>
    <dgm:cxn modelId="{58357958-CDF9-4F36-8757-7EF50350A20C}" srcId="{A446E238-FBA4-49BB-B7FA-27520A0DED58}" destId="{48D35862-A250-44C1-90F1-72C765CB381B}" srcOrd="2" destOrd="0" parTransId="{964B6FC2-34AE-4440-BB7B-65358FF96A4D}" sibTransId="{BE30D6B2-9A6F-4B62-8C43-2B834576490B}"/>
    <dgm:cxn modelId="{F1C7F259-406A-4133-AC2A-FE0300025B4F}" type="presOf" srcId="{EAC47AE9-25E2-4203-81B6-AA145413FFB3}" destId="{5E570B7E-ADAF-4965-8FF1-194060F1AFF3}" srcOrd="1" destOrd="0" presId="urn:microsoft.com/office/officeart/2005/8/layout/list1"/>
    <dgm:cxn modelId="{C90060A8-FA08-4904-8ACB-1FCF874C6C66}" type="presOf" srcId="{BBE2759E-7714-49BB-AB15-2807B973A2EC}" destId="{85150966-69E4-4951-84D9-281763DC89E8}" srcOrd="0" destOrd="3" presId="urn:microsoft.com/office/officeart/2005/8/layout/list1"/>
    <dgm:cxn modelId="{DE69C2A9-9E42-4227-B9D3-73B8A091F8BC}" srcId="{71B1FC76-DEB4-4867-9649-138E090040FE}" destId="{EAC47AE9-25E2-4203-81B6-AA145413FFB3}" srcOrd="0" destOrd="0" parTransId="{1ED65A39-5F7D-4536-82A1-64B117CD945A}" sibTransId="{07FF997C-65F0-47DF-8274-794E661782CE}"/>
    <dgm:cxn modelId="{366C70B1-4EB9-4781-A1E7-DF0DAFC16572}" srcId="{A446E238-FBA4-49BB-B7FA-27520A0DED58}" destId="{0C447AFD-A9AA-4AB3-AC1F-AC090F3DCC5B}" srcOrd="0" destOrd="0" parTransId="{46B4BD54-C494-4AC8-A842-D61304C71E27}" sibTransId="{CB5F5EFF-1785-4C1B-9BD5-17BE3E19FD18}"/>
    <dgm:cxn modelId="{600EDCB7-4DD2-44A3-A678-A76B75ADFFDA}" type="presOf" srcId="{71B1FC76-DEB4-4867-9649-138E090040FE}" destId="{158513A8-BABA-4C4A-84EE-EC702F01E90F}" srcOrd="0" destOrd="0" presId="urn:microsoft.com/office/officeart/2005/8/layout/list1"/>
    <dgm:cxn modelId="{786CE1F8-B5B3-479C-B6D5-0DEF2731B218}" srcId="{A446E238-FBA4-49BB-B7FA-27520A0DED58}" destId="{BBE2759E-7714-49BB-AB15-2807B973A2EC}" srcOrd="3" destOrd="0" parTransId="{994A56F9-F3BF-4401-96B8-28361F2B50B3}" sibTransId="{1A70189A-2347-4A06-82C1-B3BBB731735B}"/>
    <dgm:cxn modelId="{13FDC739-1756-4A12-9694-318AD87C0EEC}" type="presParOf" srcId="{158513A8-BABA-4C4A-84EE-EC702F01E90F}" destId="{D8A2F788-AF7F-4546-BA13-98B6287CE80B}" srcOrd="0" destOrd="0" presId="urn:microsoft.com/office/officeart/2005/8/layout/list1"/>
    <dgm:cxn modelId="{46CE3D63-B5C0-46F3-BC57-C36781CE040F}" type="presParOf" srcId="{D8A2F788-AF7F-4546-BA13-98B6287CE80B}" destId="{3C3EC53B-5655-49D4-BBB8-0589C53AB45B}" srcOrd="0" destOrd="0" presId="urn:microsoft.com/office/officeart/2005/8/layout/list1"/>
    <dgm:cxn modelId="{2E01297D-98CE-45F9-867A-DBBCD08BEFDF}" type="presParOf" srcId="{D8A2F788-AF7F-4546-BA13-98B6287CE80B}" destId="{5E570B7E-ADAF-4965-8FF1-194060F1AFF3}" srcOrd="1" destOrd="0" presId="urn:microsoft.com/office/officeart/2005/8/layout/list1"/>
    <dgm:cxn modelId="{1D809FBC-045C-48B3-B412-BE8104FF9CC7}" type="presParOf" srcId="{158513A8-BABA-4C4A-84EE-EC702F01E90F}" destId="{BC58A043-A21D-421A-8FC9-498D12438AB1}" srcOrd="1" destOrd="0" presId="urn:microsoft.com/office/officeart/2005/8/layout/list1"/>
    <dgm:cxn modelId="{916EDED3-A30C-4C19-B4BA-A64C8C4EA415}" type="presParOf" srcId="{158513A8-BABA-4C4A-84EE-EC702F01E90F}" destId="{DDA9C2C8-259F-439B-A697-090B6B905A1E}" srcOrd="2" destOrd="0" presId="urn:microsoft.com/office/officeart/2005/8/layout/list1"/>
    <dgm:cxn modelId="{2BEF3829-39A8-4716-9D4E-24D65021B516}" type="presParOf" srcId="{158513A8-BABA-4C4A-84EE-EC702F01E90F}" destId="{038AFF88-D29A-4366-9B1B-BEBF4E1EC18D}" srcOrd="3" destOrd="0" presId="urn:microsoft.com/office/officeart/2005/8/layout/list1"/>
    <dgm:cxn modelId="{4CA9A6E1-9835-4DA7-AF0A-740FB3C211F8}" type="presParOf" srcId="{158513A8-BABA-4C4A-84EE-EC702F01E90F}" destId="{442DEC3F-4971-4088-88A1-90AB9A4A31BA}" srcOrd="4" destOrd="0" presId="urn:microsoft.com/office/officeart/2005/8/layout/list1"/>
    <dgm:cxn modelId="{FF33DEFD-B8D3-46D9-B8C7-4C89558B7D14}" type="presParOf" srcId="{442DEC3F-4971-4088-88A1-90AB9A4A31BA}" destId="{6522E5D3-FFDE-46C8-9ACC-CC383BAF315F}" srcOrd="0" destOrd="0" presId="urn:microsoft.com/office/officeart/2005/8/layout/list1"/>
    <dgm:cxn modelId="{5437F28E-7D0F-4D5D-BCA4-3CF0243BBB2E}" type="presParOf" srcId="{442DEC3F-4971-4088-88A1-90AB9A4A31BA}" destId="{61D5D9E9-09BF-4496-B245-61496DAC0CFB}" srcOrd="1" destOrd="0" presId="urn:microsoft.com/office/officeart/2005/8/layout/list1"/>
    <dgm:cxn modelId="{405E773F-8F00-4D96-BB1C-BE07B3B0715C}" type="presParOf" srcId="{158513A8-BABA-4C4A-84EE-EC702F01E90F}" destId="{4480C3D9-3E5E-4150-A79A-FDAB623E497D}" srcOrd="5" destOrd="0" presId="urn:microsoft.com/office/officeart/2005/8/layout/list1"/>
    <dgm:cxn modelId="{9B39A24A-37B1-4784-8EF0-3B6A91D6CF1B}" type="presParOf" srcId="{158513A8-BABA-4C4A-84EE-EC702F01E90F}" destId="{85150966-69E4-4951-84D9-281763DC89E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936B1A-9CA7-409C-94AD-E08726BD8A89}"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F8E662E6-ACEF-4FE6-9E01-A95A7152A21E}">
      <dgm:prSet phldrT="[Text]"/>
      <dgm:spPr/>
      <dgm:t>
        <a:bodyPr/>
        <a:lstStyle/>
        <a:p>
          <a:r>
            <a:rPr lang="en-US">
              <a:latin typeface="Arial" panose="020B0604020202020204" pitchFamily="34" charset="0"/>
              <a:cs typeface="Arial" panose="020B0604020202020204" pitchFamily="34" charset="0"/>
            </a:rPr>
            <a:t>State-Wide School Closures</a:t>
          </a:r>
        </a:p>
      </dgm:t>
    </dgm:pt>
    <dgm:pt modelId="{990CE1F1-FBC0-47B6-BFC9-3FA7164F5BDD}" type="parTrans" cxnId="{53F14499-DAED-460D-93E0-A894217D851C}">
      <dgm:prSet/>
      <dgm:spPr/>
      <dgm:t>
        <a:bodyPr/>
        <a:lstStyle/>
        <a:p>
          <a:endParaRPr lang="en-US">
            <a:latin typeface="Arial" panose="020B0604020202020204" pitchFamily="34" charset="0"/>
            <a:cs typeface="Arial" panose="020B0604020202020204" pitchFamily="34" charset="0"/>
          </a:endParaRPr>
        </a:p>
      </dgm:t>
    </dgm:pt>
    <dgm:pt modelId="{AD096280-AC28-4E71-B258-849F20205A5C}" type="sibTrans" cxnId="{53F14499-DAED-460D-93E0-A894217D851C}">
      <dgm:prSet/>
      <dgm:spPr/>
      <dgm:t>
        <a:bodyPr/>
        <a:lstStyle/>
        <a:p>
          <a:endParaRPr lang="en-US">
            <a:latin typeface="Arial" panose="020B0604020202020204" pitchFamily="34" charset="0"/>
            <a:cs typeface="Arial" panose="020B0604020202020204" pitchFamily="34" charset="0"/>
          </a:endParaRPr>
        </a:p>
      </dgm:t>
    </dgm:pt>
    <dgm:pt modelId="{B7582EDF-4C32-4D48-ACF4-C3B1A015761D}">
      <dgm:prSet phldrT="[Text]"/>
      <dgm:spPr/>
      <dgm:t>
        <a:bodyPr/>
        <a:lstStyle/>
        <a:p>
          <a:r>
            <a:rPr lang="en-US">
              <a:latin typeface="Arial" panose="020B0604020202020204" pitchFamily="34" charset="0"/>
              <a:cs typeface="Arial" panose="020B0604020202020204" pitchFamily="34" charset="0"/>
            </a:rPr>
            <a:t>Widespread Internet or Power Outage</a:t>
          </a:r>
        </a:p>
      </dgm:t>
    </dgm:pt>
    <dgm:pt modelId="{289C8200-F32F-428F-BF38-637E55A0C5A9}" type="parTrans" cxnId="{5306E75E-2234-4188-B76D-16F220D02731}">
      <dgm:prSet/>
      <dgm:spPr/>
      <dgm:t>
        <a:bodyPr/>
        <a:lstStyle/>
        <a:p>
          <a:endParaRPr lang="en-US">
            <a:latin typeface="Arial" panose="020B0604020202020204" pitchFamily="34" charset="0"/>
            <a:cs typeface="Arial" panose="020B0604020202020204" pitchFamily="34" charset="0"/>
          </a:endParaRPr>
        </a:p>
      </dgm:t>
    </dgm:pt>
    <dgm:pt modelId="{613CFAA4-FC41-40AF-9B3F-5D0B53AB208F}" type="sibTrans" cxnId="{5306E75E-2234-4188-B76D-16F220D02731}">
      <dgm:prSet/>
      <dgm:spPr/>
      <dgm:t>
        <a:bodyPr/>
        <a:lstStyle/>
        <a:p>
          <a:endParaRPr lang="en-US">
            <a:latin typeface="Arial" panose="020B0604020202020204" pitchFamily="34" charset="0"/>
            <a:cs typeface="Arial" panose="020B0604020202020204" pitchFamily="34" charset="0"/>
          </a:endParaRPr>
        </a:p>
      </dgm:t>
    </dgm:pt>
    <dgm:pt modelId="{8C03F060-446B-4EEE-B9A1-21ADD2CCE5BD}">
      <dgm:prSet phldrT="[Text]"/>
      <dgm:spPr/>
      <dgm:t>
        <a:bodyPr/>
        <a:lstStyle/>
        <a:p>
          <a:r>
            <a:rPr lang="en-US">
              <a:latin typeface="Arial" panose="020B0604020202020204" pitchFamily="34" charset="0"/>
              <a:cs typeface="Arial" panose="020B0604020202020204" pitchFamily="34" charset="0"/>
            </a:rPr>
            <a:t>Emergency/Unexpected Situations</a:t>
          </a:r>
        </a:p>
      </dgm:t>
    </dgm:pt>
    <dgm:pt modelId="{92BEC356-7121-4EE0-812F-C01E380F0761}" type="parTrans" cxnId="{7FE61FC8-7AF8-4BBB-B395-52A2910C474F}">
      <dgm:prSet/>
      <dgm:spPr/>
      <dgm:t>
        <a:bodyPr/>
        <a:lstStyle/>
        <a:p>
          <a:endParaRPr lang="en-US">
            <a:latin typeface="Arial" panose="020B0604020202020204" pitchFamily="34" charset="0"/>
            <a:cs typeface="Arial" panose="020B0604020202020204" pitchFamily="34" charset="0"/>
          </a:endParaRPr>
        </a:p>
      </dgm:t>
    </dgm:pt>
    <dgm:pt modelId="{CC96F558-1C9A-4CD7-BFAE-76E3A99C0F9F}" type="sibTrans" cxnId="{7FE61FC8-7AF8-4BBB-B395-52A2910C474F}">
      <dgm:prSet/>
      <dgm:spPr/>
      <dgm:t>
        <a:bodyPr/>
        <a:lstStyle/>
        <a:p>
          <a:endParaRPr lang="en-US">
            <a:latin typeface="Arial" panose="020B0604020202020204" pitchFamily="34" charset="0"/>
            <a:cs typeface="Arial" panose="020B0604020202020204" pitchFamily="34" charset="0"/>
          </a:endParaRPr>
        </a:p>
      </dgm:t>
    </dgm:pt>
    <dgm:pt modelId="{011EB339-D636-400A-A1D9-60F6C0EE0475}">
      <dgm:prSet/>
      <dgm:spPr/>
      <dgm:t>
        <a:bodyPr/>
        <a:lstStyle/>
        <a:p>
          <a:r>
            <a:rPr lang="en-US">
              <a:latin typeface="Arial" panose="020B0604020202020204" pitchFamily="34" charset="0"/>
              <a:cs typeface="Arial" panose="020B0604020202020204" pitchFamily="34" charset="0"/>
            </a:rPr>
            <a:t>Guidance will be provided to superintendents through the offices of the Governor and/or the State Superintendent</a:t>
          </a:r>
        </a:p>
      </dgm:t>
    </dgm:pt>
    <dgm:pt modelId="{DDCB3240-75EC-40CF-8C7F-8C95682F1320}" type="parTrans" cxnId="{A370CE2E-4E4C-4DA4-8829-E1B767BB41CC}">
      <dgm:prSet/>
      <dgm:spPr/>
      <dgm:t>
        <a:bodyPr/>
        <a:lstStyle/>
        <a:p>
          <a:endParaRPr lang="en-US">
            <a:latin typeface="Arial" panose="020B0604020202020204" pitchFamily="34" charset="0"/>
            <a:cs typeface="Arial" panose="020B0604020202020204" pitchFamily="34" charset="0"/>
          </a:endParaRPr>
        </a:p>
      </dgm:t>
    </dgm:pt>
    <dgm:pt modelId="{BA179311-C91D-44AE-92B0-8D95C4172C91}" type="sibTrans" cxnId="{A370CE2E-4E4C-4DA4-8829-E1B767BB41CC}">
      <dgm:prSet/>
      <dgm:spPr/>
      <dgm:t>
        <a:bodyPr/>
        <a:lstStyle/>
        <a:p>
          <a:endParaRPr lang="en-US">
            <a:latin typeface="Arial" panose="020B0604020202020204" pitchFamily="34" charset="0"/>
            <a:cs typeface="Arial" panose="020B0604020202020204" pitchFamily="34" charset="0"/>
          </a:endParaRPr>
        </a:p>
      </dgm:t>
    </dgm:pt>
    <dgm:pt modelId="{08271269-D964-4E3C-8306-4B5E1E813FB9}">
      <dgm:prSet/>
      <dgm:spPr/>
      <dgm:t>
        <a:bodyPr/>
        <a:lstStyle/>
        <a:p>
          <a:r>
            <a:rPr lang="en-US">
              <a:latin typeface="Arial" panose="020B0604020202020204" pitchFamily="34" charset="0"/>
              <a:cs typeface="Arial" panose="020B0604020202020204" pitchFamily="34" charset="0"/>
            </a:rPr>
            <a:t>Information provided by GaDOE Assessment &amp; Accountability will be reviewed and cleared through the State Superintendent’s office</a:t>
          </a:r>
        </a:p>
      </dgm:t>
    </dgm:pt>
    <dgm:pt modelId="{7F2D8C62-6C92-4CB6-8149-A46DF50923B7}" type="parTrans" cxnId="{1D98534A-C2F6-4895-8E79-D1566174123D}">
      <dgm:prSet/>
      <dgm:spPr/>
      <dgm:t>
        <a:bodyPr/>
        <a:lstStyle/>
        <a:p>
          <a:endParaRPr lang="en-US">
            <a:latin typeface="Arial" panose="020B0604020202020204" pitchFamily="34" charset="0"/>
            <a:cs typeface="Arial" panose="020B0604020202020204" pitchFamily="34" charset="0"/>
          </a:endParaRPr>
        </a:p>
      </dgm:t>
    </dgm:pt>
    <dgm:pt modelId="{E784159C-684B-453C-8375-B744624CC076}" type="sibTrans" cxnId="{1D98534A-C2F6-4895-8E79-D1566174123D}">
      <dgm:prSet/>
      <dgm:spPr/>
      <dgm:t>
        <a:bodyPr/>
        <a:lstStyle/>
        <a:p>
          <a:endParaRPr lang="en-US">
            <a:latin typeface="Arial" panose="020B0604020202020204" pitchFamily="34" charset="0"/>
            <a:cs typeface="Arial" panose="020B0604020202020204" pitchFamily="34" charset="0"/>
          </a:endParaRPr>
        </a:p>
      </dgm:t>
    </dgm:pt>
    <dgm:pt modelId="{F84D55E3-6D03-420C-8C13-49C4F7B462D3}">
      <dgm:prSet/>
      <dgm:spPr/>
      <dgm:t>
        <a:bodyPr/>
        <a:lstStyle/>
        <a:p>
          <a:r>
            <a:rPr lang="en-US">
              <a:latin typeface="Arial" panose="020B0604020202020204" pitchFamily="34" charset="0"/>
              <a:cs typeface="Arial" panose="020B0604020202020204" pitchFamily="34" charset="0"/>
            </a:rPr>
            <a:t>Any waiver requests to the U.S. Department of Education will be submitted by the State Superintendent’s office, if needed</a:t>
          </a:r>
        </a:p>
      </dgm:t>
    </dgm:pt>
    <dgm:pt modelId="{0A32D957-6E7B-4430-B96C-C31B468F3ADD}" type="parTrans" cxnId="{DEB113A1-931F-41DB-BF04-3B1A2121780A}">
      <dgm:prSet/>
      <dgm:spPr/>
      <dgm:t>
        <a:bodyPr/>
        <a:lstStyle/>
        <a:p>
          <a:endParaRPr lang="en-US">
            <a:latin typeface="Arial" panose="020B0604020202020204" pitchFamily="34" charset="0"/>
            <a:cs typeface="Arial" panose="020B0604020202020204" pitchFamily="34" charset="0"/>
          </a:endParaRPr>
        </a:p>
      </dgm:t>
    </dgm:pt>
    <dgm:pt modelId="{DE75C4D4-FB8B-4358-BFCC-EA7169D3E83F}" type="sibTrans" cxnId="{DEB113A1-931F-41DB-BF04-3B1A2121780A}">
      <dgm:prSet/>
      <dgm:spPr/>
      <dgm:t>
        <a:bodyPr/>
        <a:lstStyle/>
        <a:p>
          <a:endParaRPr lang="en-US">
            <a:latin typeface="Arial" panose="020B0604020202020204" pitchFamily="34" charset="0"/>
            <a:cs typeface="Arial" panose="020B0604020202020204" pitchFamily="34" charset="0"/>
          </a:endParaRPr>
        </a:p>
      </dgm:t>
    </dgm:pt>
    <dgm:pt modelId="{8A32A1BF-B067-4089-99BD-C60306EE179E}">
      <dgm:prSet/>
      <dgm:spPr/>
      <dgm:t>
        <a:bodyPr/>
        <a:lstStyle/>
        <a:p>
          <a:r>
            <a:rPr lang="en-US">
              <a:latin typeface="Arial" panose="020B0604020202020204" pitchFamily="34" charset="0"/>
              <a:cs typeface="Arial" panose="020B0604020202020204" pitchFamily="34" charset="0"/>
            </a:rPr>
            <a:t>Known or anticipated weather events should be monitored locally</a:t>
          </a:r>
        </a:p>
      </dgm:t>
    </dgm:pt>
    <dgm:pt modelId="{8172D281-AC2B-4920-B297-A5DFE984BADD}" type="parTrans" cxnId="{6FA11416-6146-451F-BA76-36EBBAD38026}">
      <dgm:prSet/>
      <dgm:spPr/>
      <dgm:t>
        <a:bodyPr/>
        <a:lstStyle/>
        <a:p>
          <a:endParaRPr lang="en-US">
            <a:latin typeface="Arial" panose="020B0604020202020204" pitchFamily="34" charset="0"/>
            <a:cs typeface="Arial" panose="020B0604020202020204" pitchFamily="34" charset="0"/>
          </a:endParaRPr>
        </a:p>
      </dgm:t>
    </dgm:pt>
    <dgm:pt modelId="{03AC3BFB-B8A1-4E53-AF30-0716A5ABCB6F}" type="sibTrans" cxnId="{6FA11416-6146-451F-BA76-36EBBAD38026}">
      <dgm:prSet/>
      <dgm:spPr/>
      <dgm:t>
        <a:bodyPr/>
        <a:lstStyle/>
        <a:p>
          <a:endParaRPr lang="en-US">
            <a:latin typeface="Arial" panose="020B0604020202020204" pitchFamily="34" charset="0"/>
            <a:cs typeface="Arial" panose="020B0604020202020204" pitchFamily="34" charset="0"/>
          </a:endParaRPr>
        </a:p>
      </dgm:t>
    </dgm:pt>
    <dgm:pt modelId="{7F82AD7A-30D4-4ACA-A250-79B9D075A2CD}">
      <dgm:prSet/>
      <dgm:spPr/>
      <dgm:t>
        <a:bodyPr/>
        <a:lstStyle/>
        <a:p>
          <a:r>
            <a:rPr lang="en-US">
              <a:latin typeface="Arial" panose="020B0604020202020204" pitchFamily="34" charset="0"/>
              <a:cs typeface="Arial" panose="020B0604020202020204" pitchFamily="34" charset="0"/>
            </a:rPr>
            <a:t>District STC notifies GaDOE Assessment Specialist of outage and impact to students</a:t>
          </a:r>
        </a:p>
      </dgm:t>
    </dgm:pt>
    <dgm:pt modelId="{7FB1668D-0C0C-417F-BDEF-6713C785359E}" type="parTrans" cxnId="{0BD9053B-729F-495A-ACB7-1321D13355E8}">
      <dgm:prSet/>
      <dgm:spPr/>
      <dgm:t>
        <a:bodyPr/>
        <a:lstStyle/>
        <a:p>
          <a:endParaRPr lang="en-US">
            <a:latin typeface="Arial" panose="020B0604020202020204" pitchFamily="34" charset="0"/>
            <a:cs typeface="Arial" panose="020B0604020202020204" pitchFamily="34" charset="0"/>
          </a:endParaRPr>
        </a:p>
      </dgm:t>
    </dgm:pt>
    <dgm:pt modelId="{55A72C86-9408-4B3A-BFD1-F714C0B600C3}" type="sibTrans" cxnId="{0BD9053B-729F-495A-ACB7-1321D13355E8}">
      <dgm:prSet/>
      <dgm:spPr/>
      <dgm:t>
        <a:bodyPr/>
        <a:lstStyle/>
        <a:p>
          <a:endParaRPr lang="en-US">
            <a:latin typeface="Arial" panose="020B0604020202020204" pitchFamily="34" charset="0"/>
            <a:cs typeface="Arial" panose="020B0604020202020204" pitchFamily="34" charset="0"/>
          </a:endParaRPr>
        </a:p>
      </dgm:t>
    </dgm:pt>
    <dgm:pt modelId="{871BEFC0-EB1B-4C4F-A565-B4A4C041F5AD}">
      <dgm:prSet/>
      <dgm:spPr/>
      <dgm:t>
        <a:bodyPr/>
        <a:lstStyle/>
        <a:p>
          <a:r>
            <a:rPr lang="en-US">
              <a:latin typeface="Arial" panose="020B0604020202020204" pitchFamily="34" charset="0"/>
              <a:cs typeface="Arial" panose="020B0604020202020204" pitchFamily="34" charset="0"/>
            </a:rPr>
            <a:t>Assessment Specialist will provide guidance and monitor continuing assessments</a:t>
          </a:r>
        </a:p>
      </dgm:t>
    </dgm:pt>
    <dgm:pt modelId="{4D82496F-F396-4614-876B-3D36A60BF665}" type="parTrans" cxnId="{37ADC3BA-5502-4C58-A46B-437DD11FD4A0}">
      <dgm:prSet/>
      <dgm:spPr/>
      <dgm:t>
        <a:bodyPr/>
        <a:lstStyle/>
        <a:p>
          <a:endParaRPr lang="en-US">
            <a:latin typeface="Arial" panose="020B0604020202020204" pitchFamily="34" charset="0"/>
            <a:cs typeface="Arial" panose="020B0604020202020204" pitchFamily="34" charset="0"/>
          </a:endParaRPr>
        </a:p>
      </dgm:t>
    </dgm:pt>
    <dgm:pt modelId="{FECE431C-53DF-479A-9E44-06DF4A6BC087}" type="sibTrans" cxnId="{37ADC3BA-5502-4C58-A46B-437DD11FD4A0}">
      <dgm:prSet/>
      <dgm:spPr/>
      <dgm:t>
        <a:bodyPr/>
        <a:lstStyle/>
        <a:p>
          <a:endParaRPr lang="en-US">
            <a:latin typeface="Arial" panose="020B0604020202020204" pitchFamily="34" charset="0"/>
            <a:cs typeface="Arial" panose="020B0604020202020204" pitchFamily="34" charset="0"/>
          </a:endParaRPr>
        </a:p>
      </dgm:t>
    </dgm:pt>
    <dgm:pt modelId="{1CC8CD83-3BB3-4471-A34B-26235BC6AEC3}">
      <dgm:prSet/>
      <dgm:spPr/>
      <dgm:t>
        <a:bodyPr/>
        <a:lstStyle/>
        <a:p>
          <a:r>
            <a:rPr lang="en-US">
              <a:latin typeface="Arial" panose="020B0604020202020204" pitchFamily="34" charset="0"/>
              <a:cs typeface="Arial" panose="020B0604020202020204" pitchFamily="34" charset="0"/>
            </a:rPr>
            <a:t>Emergency drills should not be scheduled during a test administration window</a:t>
          </a:r>
        </a:p>
      </dgm:t>
    </dgm:pt>
    <dgm:pt modelId="{9417349A-26E8-40A5-AB75-412F4AC6420F}" type="parTrans" cxnId="{C30D852F-2AEC-4048-A756-F5278C43E3C0}">
      <dgm:prSet/>
      <dgm:spPr/>
      <dgm:t>
        <a:bodyPr/>
        <a:lstStyle/>
        <a:p>
          <a:endParaRPr lang="en-US">
            <a:latin typeface="Arial" panose="020B0604020202020204" pitchFamily="34" charset="0"/>
            <a:cs typeface="Arial" panose="020B0604020202020204" pitchFamily="34" charset="0"/>
          </a:endParaRPr>
        </a:p>
      </dgm:t>
    </dgm:pt>
    <dgm:pt modelId="{DB0E4E29-96CE-4EDC-A05A-61B103899921}" type="sibTrans" cxnId="{C30D852F-2AEC-4048-A756-F5278C43E3C0}">
      <dgm:prSet/>
      <dgm:spPr/>
      <dgm:t>
        <a:bodyPr/>
        <a:lstStyle/>
        <a:p>
          <a:endParaRPr lang="en-US">
            <a:latin typeface="Arial" panose="020B0604020202020204" pitchFamily="34" charset="0"/>
            <a:cs typeface="Arial" panose="020B0604020202020204" pitchFamily="34" charset="0"/>
          </a:endParaRPr>
        </a:p>
      </dgm:t>
    </dgm:pt>
    <dgm:pt modelId="{2696B3F2-D44C-4BCF-A6C1-746E2B11361C}">
      <dgm:prSet/>
      <dgm:spPr/>
      <dgm:t>
        <a:bodyPr/>
        <a:lstStyle/>
        <a:p>
          <a:r>
            <a:rPr lang="en-US">
              <a:latin typeface="Arial" panose="020B0604020202020204" pitchFamily="34" charset="0"/>
              <a:cs typeface="Arial" panose="020B0604020202020204" pitchFamily="34" charset="0"/>
            </a:rPr>
            <a:t>Educators must first act to assure the safety of all children and adults</a:t>
          </a:r>
        </a:p>
      </dgm:t>
    </dgm:pt>
    <dgm:pt modelId="{60D843C6-7335-46B5-9328-D8336EC2F223}" type="parTrans" cxnId="{99FF28A4-7CEE-4755-B094-43F55143DABE}">
      <dgm:prSet/>
      <dgm:spPr/>
      <dgm:t>
        <a:bodyPr/>
        <a:lstStyle/>
        <a:p>
          <a:endParaRPr lang="en-US">
            <a:latin typeface="Arial" panose="020B0604020202020204" pitchFamily="34" charset="0"/>
            <a:cs typeface="Arial" panose="020B0604020202020204" pitchFamily="34" charset="0"/>
          </a:endParaRPr>
        </a:p>
      </dgm:t>
    </dgm:pt>
    <dgm:pt modelId="{21E04149-16E9-429A-93BA-C68D2B9C7FEE}" type="sibTrans" cxnId="{99FF28A4-7CEE-4755-B094-43F55143DABE}">
      <dgm:prSet/>
      <dgm:spPr/>
      <dgm:t>
        <a:bodyPr/>
        <a:lstStyle/>
        <a:p>
          <a:endParaRPr lang="en-US">
            <a:latin typeface="Arial" panose="020B0604020202020204" pitchFamily="34" charset="0"/>
            <a:cs typeface="Arial" panose="020B0604020202020204" pitchFamily="34" charset="0"/>
          </a:endParaRPr>
        </a:p>
      </dgm:t>
    </dgm:pt>
    <dgm:pt modelId="{A93444ED-E251-4DEC-905E-510E86E50F90}">
      <dgm:prSet/>
      <dgm:spPr/>
      <dgm:t>
        <a:bodyPr/>
        <a:lstStyle/>
        <a:p>
          <a:r>
            <a:rPr lang="en-US">
              <a:latin typeface="Arial" panose="020B0604020202020204" pitchFamily="34" charset="0"/>
              <a:cs typeface="Arial" panose="020B0604020202020204" pitchFamily="34" charset="0"/>
            </a:rPr>
            <a:t>District STC notifies GaDOE Assessment Specialist if the event is one of a lengthy duration </a:t>
          </a:r>
        </a:p>
      </dgm:t>
    </dgm:pt>
    <dgm:pt modelId="{497CE458-5530-4A4B-83E3-751D3288DB56}" type="parTrans" cxnId="{1A903832-2CE1-42EC-9A57-66C61F280F8A}">
      <dgm:prSet/>
      <dgm:spPr/>
      <dgm:t>
        <a:bodyPr/>
        <a:lstStyle/>
        <a:p>
          <a:endParaRPr lang="en-US">
            <a:latin typeface="Arial" panose="020B0604020202020204" pitchFamily="34" charset="0"/>
            <a:cs typeface="Arial" panose="020B0604020202020204" pitchFamily="34" charset="0"/>
          </a:endParaRPr>
        </a:p>
      </dgm:t>
    </dgm:pt>
    <dgm:pt modelId="{059B17B9-F698-46D3-AFEB-F6651927B868}" type="sibTrans" cxnId="{1A903832-2CE1-42EC-9A57-66C61F280F8A}">
      <dgm:prSet/>
      <dgm:spPr/>
      <dgm:t>
        <a:bodyPr/>
        <a:lstStyle/>
        <a:p>
          <a:endParaRPr lang="en-US">
            <a:latin typeface="Arial" panose="020B0604020202020204" pitchFamily="34" charset="0"/>
            <a:cs typeface="Arial" panose="020B0604020202020204" pitchFamily="34" charset="0"/>
          </a:endParaRPr>
        </a:p>
      </dgm:t>
    </dgm:pt>
    <dgm:pt modelId="{9ED4B3BB-C8B4-48D9-AB72-7248B0A784A4}" type="pres">
      <dgm:prSet presAssocID="{71936B1A-9CA7-409C-94AD-E08726BD8A89}" presName="linear" presStyleCnt="0">
        <dgm:presLayoutVars>
          <dgm:dir/>
          <dgm:animLvl val="lvl"/>
          <dgm:resizeHandles val="exact"/>
        </dgm:presLayoutVars>
      </dgm:prSet>
      <dgm:spPr/>
    </dgm:pt>
    <dgm:pt modelId="{E76EEF8B-25B4-44F6-A8B1-1B8D48AB9463}" type="pres">
      <dgm:prSet presAssocID="{F8E662E6-ACEF-4FE6-9E01-A95A7152A21E}" presName="parentLin" presStyleCnt="0"/>
      <dgm:spPr/>
    </dgm:pt>
    <dgm:pt modelId="{32AC31AB-31CC-4DD4-BA2D-92B57B29C0ED}" type="pres">
      <dgm:prSet presAssocID="{F8E662E6-ACEF-4FE6-9E01-A95A7152A21E}" presName="parentLeftMargin" presStyleLbl="node1" presStyleIdx="0" presStyleCnt="3"/>
      <dgm:spPr/>
    </dgm:pt>
    <dgm:pt modelId="{A82591FF-96B2-4CB7-8B26-01E39974D077}" type="pres">
      <dgm:prSet presAssocID="{F8E662E6-ACEF-4FE6-9E01-A95A7152A21E}" presName="parentText" presStyleLbl="node1" presStyleIdx="0" presStyleCnt="3">
        <dgm:presLayoutVars>
          <dgm:chMax val="0"/>
          <dgm:bulletEnabled val="1"/>
        </dgm:presLayoutVars>
      </dgm:prSet>
      <dgm:spPr/>
    </dgm:pt>
    <dgm:pt modelId="{5D99FD9E-EC59-4A24-9ED1-D6A8E8F0194F}" type="pres">
      <dgm:prSet presAssocID="{F8E662E6-ACEF-4FE6-9E01-A95A7152A21E}" presName="negativeSpace" presStyleCnt="0"/>
      <dgm:spPr/>
    </dgm:pt>
    <dgm:pt modelId="{F98B67EE-4758-4467-A38B-776073E8F892}" type="pres">
      <dgm:prSet presAssocID="{F8E662E6-ACEF-4FE6-9E01-A95A7152A21E}" presName="childText" presStyleLbl="conFgAcc1" presStyleIdx="0" presStyleCnt="3">
        <dgm:presLayoutVars>
          <dgm:bulletEnabled val="1"/>
        </dgm:presLayoutVars>
      </dgm:prSet>
      <dgm:spPr/>
    </dgm:pt>
    <dgm:pt modelId="{0EF155BB-B605-404C-80AB-3377AB71E452}" type="pres">
      <dgm:prSet presAssocID="{AD096280-AC28-4E71-B258-849F20205A5C}" presName="spaceBetweenRectangles" presStyleCnt="0"/>
      <dgm:spPr/>
    </dgm:pt>
    <dgm:pt modelId="{7BAEDDA5-6947-4ED4-B6F3-E25D3CBA8224}" type="pres">
      <dgm:prSet presAssocID="{B7582EDF-4C32-4D48-ACF4-C3B1A015761D}" presName="parentLin" presStyleCnt="0"/>
      <dgm:spPr/>
    </dgm:pt>
    <dgm:pt modelId="{60795B82-84AB-444F-A3B3-1D5FB4BDD769}" type="pres">
      <dgm:prSet presAssocID="{B7582EDF-4C32-4D48-ACF4-C3B1A015761D}" presName="parentLeftMargin" presStyleLbl="node1" presStyleIdx="0" presStyleCnt="3"/>
      <dgm:spPr/>
    </dgm:pt>
    <dgm:pt modelId="{A2A23273-EF6E-460A-852D-FF03188B5189}" type="pres">
      <dgm:prSet presAssocID="{B7582EDF-4C32-4D48-ACF4-C3B1A015761D}" presName="parentText" presStyleLbl="node1" presStyleIdx="1" presStyleCnt="3">
        <dgm:presLayoutVars>
          <dgm:chMax val="0"/>
          <dgm:bulletEnabled val="1"/>
        </dgm:presLayoutVars>
      </dgm:prSet>
      <dgm:spPr/>
    </dgm:pt>
    <dgm:pt modelId="{C7399095-E9F7-4118-AEE7-B59F54FB775F}" type="pres">
      <dgm:prSet presAssocID="{B7582EDF-4C32-4D48-ACF4-C3B1A015761D}" presName="negativeSpace" presStyleCnt="0"/>
      <dgm:spPr/>
    </dgm:pt>
    <dgm:pt modelId="{174A42D6-F0C1-449B-A119-FF16F2EA4084}" type="pres">
      <dgm:prSet presAssocID="{B7582EDF-4C32-4D48-ACF4-C3B1A015761D}" presName="childText" presStyleLbl="conFgAcc1" presStyleIdx="1" presStyleCnt="3">
        <dgm:presLayoutVars>
          <dgm:bulletEnabled val="1"/>
        </dgm:presLayoutVars>
      </dgm:prSet>
      <dgm:spPr/>
    </dgm:pt>
    <dgm:pt modelId="{D3497AA8-0CD5-4C2B-AC99-2DBF793770AB}" type="pres">
      <dgm:prSet presAssocID="{613CFAA4-FC41-40AF-9B3F-5D0B53AB208F}" presName="spaceBetweenRectangles" presStyleCnt="0"/>
      <dgm:spPr/>
    </dgm:pt>
    <dgm:pt modelId="{2950A714-8AC8-4958-830E-437B3BDB13C2}" type="pres">
      <dgm:prSet presAssocID="{8C03F060-446B-4EEE-B9A1-21ADD2CCE5BD}" presName="parentLin" presStyleCnt="0"/>
      <dgm:spPr/>
    </dgm:pt>
    <dgm:pt modelId="{4F5CC289-AADA-456F-9D80-3560128DC01D}" type="pres">
      <dgm:prSet presAssocID="{8C03F060-446B-4EEE-B9A1-21ADD2CCE5BD}" presName="parentLeftMargin" presStyleLbl="node1" presStyleIdx="1" presStyleCnt="3"/>
      <dgm:spPr/>
    </dgm:pt>
    <dgm:pt modelId="{AD2890D8-F1FA-4F98-9DB3-4D47A7B48C1F}" type="pres">
      <dgm:prSet presAssocID="{8C03F060-446B-4EEE-B9A1-21ADD2CCE5BD}" presName="parentText" presStyleLbl="node1" presStyleIdx="2" presStyleCnt="3">
        <dgm:presLayoutVars>
          <dgm:chMax val="0"/>
          <dgm:bulletEnabled val="1"/>
        </dgm:presLayoutVars>
      </dgm:prSet>
      <dgm:spPr/>
    </dgm:pt>
    <dgm:pt modelId="{03EE5C8F-8558-4691-9AFB-4CD6A28BEBA5}" type="pres">
      <dgm:prSet presAssocID="{8C03F060-446B-4EEE-B9A1-21ADD2CCE5BD}" presName="negativeSpace" presStyleCnt="0"/>
      <dgm:spPr/>
    </dgm:pt>
    <dgm:pt modelId="{C7AD541F-DF08-4F5D-A10F-2CF248A5A9E2}" type="pres">
      <dgm:prSet presAssocID="{8C03F060-446B-4EEE-B9A1-21ADD2CCE5BD}" presName="childText" presStyleLbl="conFgAcc1" presStyleIdx="2" presStyleCnt="3">
        <dgm:presLayoutVars>
          <dgm:bulletEnabled val="1"/>
        </dgm:presLayoutVars>
      </dgm:prSet>
      <dgm:spPr/>
    </dgm:pt>
  </dgm:ptLst>
  <dgm:cxnLst>
    <dgm:cxn modelId="{0D58BB0D-93BA-4317-84A8-41966B4BA26F}" type="presOf" srcId="{2696B3F2-D44C-4BCF-A6C1-746E2B11361C}" destId="{C7AD541F-DF08-4F5D-A10F-2CF248A5A9E2}" srcOrd="0" destOrd="1" presId="urn:microsoft.com/office/officeart/2005/8/layout/list1"/>
    <dgm:cxn modelId="{ADC7B20E-31B4-4F08-8968-FA46D3FE90C4}" type="presOf" srcId="{871BEFC0-EB1B-4C4F-A565-B4A4C041F5AD}" destId="{174A42D6-F0C1-449B-A119-FF16F2EA4084}" srcOrd="0" destOrd="2" presId="urn:microsoft.com/office/officeart/2005/8/layout/list1"/>
    <dgm:cxn modelId="{6FA11416-6146-451F-BA76-36EBBAD38026}" srcId="{B7582EDF-4C32-4D48-ACF4-C3B1A015761D}" destId="{8A32A1BF-B067-4089-99BD-C60306EE179E}" srcOrd="0" destOrd="0" parTransId="{8172D281-AC2B-4920-B297-A5DFE984BADD}" sibTransId="{03AC3BFB-B8A1-4E53-AF30-0716A5ABCB6F}"/>
    <dgm:cxn modelId="{A370CE2E-4E4C-4DA4-8829-E1B767BB41CC}" srcId="{F8E662E6-ACEF-4FE6-9E01-A95A7152A21E}" destId="{011EB339-D636-400A-A1D9-60F6C0EE0475}" srcOrd="0" destOrd="0" parTransId="{DDCB3240-75EC-40CF-8C7F-8C95682F1320}" sibTransId="{BA179311-C91D-44AE-92B0-8D95C4172C91}"/>
    <dgm:cxn modelId="{C30D852F-2AEC-4048-A756-F5278C43E3C0}" srcId="{8C03F060-446B-4EEE-B9A1-21ADD2CCE5BD}" destId="{1CC8CD83-3BB3-4471-A34B-26235BC6AEC3}" srcOrd="0" destOrd="0" parTransId="{9417349A-26E8-40A5-AB75-412F4AC6420F}" sibTransId="{DB0E4E29-96CE-4EDC-A05A-61B103899921}"/>
    <dgm:cxn modelId="{1A903832-2CE1-42EC-9A57-66C61F280F8A}" srcId="{8C03F060-446B-4EEE-B9A1-21ADD2CCE5BD}" destId="{A93444ED-E251-4DEC-905E-510E86E50F90}" srcOrd="2" destOrd="0" parTransId="{497CE458-5530-4A4B-83E3-751D3288DB56}" sibTransId="{059B17B9-F698-46D3-AFEB-F6651927B868}"/>
    <dgm:cxn modelId="{09B50237-5F78-471E-99AC-DA750F4BDCFF}" type="presOf" srcId="{8C03F060-446B-4EEE-B9A1-21ADD2CCE5BD}" destId="{4F5CC289-AADA-456F-9D80-3560128DC01D}" srcOrd="0" destOrd="0" presId="urn:microsoft.com/office/officeart/2005/8/layout/list1"/>
    <dgm:cxn modelId="{0BD9053B-729F-495A-ACB7-1321D13355E8}" srcId="{B7582EDF-4C32-4D48-ACF4-C3B1A015761D}" destId="{7F82AD7A-30D4-4ACA-A250-79B9D075A2CD}" srcOrd="1" destOrd="0" parTransId="{7FB1668D-0C0C-417F-BDEF-6713C785359E}" sibTransId="{55A72C86-9408-4B3A-BFD1-F714C0B600C3}"/>
    <dgm:cxn modelId="{5306E75E-2234-4188-B76D-16F220D02731}" srcId="{71936B1A-9CA7-409C-94AD-E08726BD8A89}" destId="{B7582EDF-4C32-4D48-ACF4-C3B1A015761D}" srcOrd="1" destOrd="0" parTransId="{289C8200-F32F-428F-BF38-637E55A0C5A9}" sibTransId="{613CFAA4-FC41-40AF-9B3F-5D0B53AB208F}"/>
    <dgm:cxn modelId="{1D98534A-C2F6-4895-8E79-D1566174123D}" srcId="{F8E662E6-ACEF-4FE6-9E01-A95A7152A21E}" destId="{08271269-D964-4E3C-8306-4B5E1E813FB9}" srcOrd="1" destOrd="0" parTransId="{7F2D8C62-6C92-4CB6-8149-A46DF50923B7}" sibTransId="{E784159C-684B-453C-8375-B744624CC076}"/>
    <dgm:cxn modelId="{848F6770-A32D-4116-AD74-33E46674444D}" type="presOf" srcId="{F8E662E6-ACEF-4FE6-9E01-A95A7152A21E}" destId="{A82591FF-96B2-4CB7-8B26-01E39974D077}" srcOrd="1" destOrd="0" presId="urn:microsoft.com/office/officeart/2005/8/layout/list1"/>
    <dgm:cxn modelId="{599B8375-6088-4883-81A2-9FBF8C7B9B29}" type="presOf" srcId="{8A32A1BF-B067-4089-99BD-C60306EE179E}" destId="{174A42D6-F0C1-449B-A119-FF16F2EA4084}" srcOrd="0" destOrd="0" presId="urn:microsoft.com/office/officeart/2005/8/layout/list1"/>
    <dgm:cxn modelId="{E74CAE76-7538-4C0D-AB70-7D7C73C74824}" type="presOf" srcId="{F8E662E6-ACEF-4FE6-9E01-A95A7152A21E}" destId="{32AC31AB-31CC-4DD4-BA2D-92B57B29C0ED}" srcOrd="0" destOrd="0" presId="urn:microsoft.com/office/officeart/2005/8/layout/list1"/>
    <dgm:cxn modelId="{88586278-0B52-4C39-850D-1E59AB46D208}" type="presOf" srcId="{011EB339-D636-400A-A1D9-60F6C0EE0475}" destId="{F98B67EE-4758-4467-A38B-776073E8F892}" srcOrd="0" destOrd="0" presId="urn:microsoft.com/office/officeart/2005/8/layout/list1"/>
    <dgm:cxn modelId="{31F3817C-7168-4F6F-ACC4-88B1EBF7BD5E}" type="presOf" srcId="{B7582EDF-4C32-4D48-ACF4-C3B1A015761D}" destId="{60795B82-84AB-444F-A3B3-1D5FB4BDD769}" srcOrd="0" destOrd="0" presId="urn:microsoft.com/office/officeart/2005/8/layout/list1"/>
    <dgm:cxn modelId="{1B605289-8305-4977-B7B9-C3B8332F1114}" type="presOf" srcId="{71936B1A-9CA7-409C-94AD-E08726BD8A89}" destId="{9ED4B3BB-C8B4-48D9-AB72-7248B0A784A4}" srcOrd="0" destOrd="0" presId="urn:microsoft.com/office/officeart/2005/8/layout/list1"/>
    <dgm:cxn modelId="{1BD1EA89-8E02-4140-B5B9-645337D72448}" type="presOf" srcId="{F84D55E3-6D03-420C-8C13-49C4F7B462D3}" destId="{F98B67EE-4758-4467-A38B-776073E8F892}" srcOrd="0" destOrd="2" presId="urn:microsoft.com/office/officeart/2005/8/layout/list1"/>
    <dgm:cxn modelId="{BB15748B-346D-4604-A69A-F0A47C7F5A7C}" type="presOf" srcId="{B7582EDF-4C32-4D48-ACF4-C3B1A015761D}" destId="{A2A23273-EF6E-460A-852D-FF03188B5189}" srcOrd="1" destOrd="0" presId="urn:microsoft.com/office/officeart/2005/8/layout/list1"/>
    <dgm:cxn modelId="{53F14499-DAED-460D-93E0-A894217D851C}" srcId="{71936B1A-9CA7-409C-94AD-E08726BD8A89}" destId="{F8E662E6-ACEF-4FE6-9E01-A95A7152A21E}" srcOrd="0" destOrd="0" parTransId="{990CE1F1-FBC0-47B6-BFC9-3FA7164F5BDD}" sibTransId="{AD096280-AC28-4E71-B258-849F20205A5C}"/>
    <dgm:cxn modelId="{DEB113A1-931F-41DB-BF04-3B1A2121780A}" srcId="{F8E662E6-ACEF-4FE6-9E01-A95A7152A21E}" destId="{F84D55E3-6D03-420C-8C13-49C4F7B462D3}" srcOrd="2" destOrd="0" parTransId="{0A32D957-6E7B-4430-B96C-C31B468F3ADD}" sibTransId="{DE75C4D4-FB8B-4358-BFCC-EA7169D3E83F}"/>
    <dgm:cxn modelId="{99FF28A4-7CEE-4755-B094-43F55143DABE}" srcId="{8C03F060-446B-4EEE-B9A1-21ADD2CCE5BD}" destId="{2696B3F2-D44C-4BCF-A6C1-746E2B11361C}" srcOrd="1" destOrd="0" parTransId="{60D843C6-7335-46B5-9328-D8336EC2F223}" sibTransId="{21E04149-16E9-429A-93BA-C68D2B9C7FEE}"/>
    <dgm:cxn modelId="{37ADC3BA-5502-4C58-A46B-437DD11FD4A0}" srcId="{B7582EDF-4C32-4D48-ACF4-C3B1A015761D}" destId="{871BEFC0-EB1B-4C4F-A565-B4A4C041F5AD}" srcOrd="2" destOrd="0" parTransId="{4D82496F-F396-4614-876B-3D36A60BF665}" sibTransId="{FECE431C-53DF-479A-9E44-06DF4A6BC087}"/>
    <dgm:cxn modelId="{BCADBABC-92F3-41AD-B4D5-C444C46FD029}" type="presOf" srcId="{A93444ED-E251-4DEC-905E-510E86E50F90}" destId="{C7AD541F-DF08-4F5D-A10F-2CF248A5A9E2}" srcOrd="0" destOrd="2" presId="urn:microsoft.com/office/officeart/2005/8/layout/list1"/>
    <dgm:cxn modelId="{7FE61FC8-7AF8-4BBB-B395-52A2910C474F}" srcId="{71936B1A-9CA7-409C-94AD-E08726BD8A89}" destId="{8C03F060-446B-4EEE-B9A1-21ADD2CCE5BD}" srcOrd="2" destOrd="0" parTransId="{92BEC356-7121-4EE0-812F-C01E380F0761}" sibTransId="{CC96F558-1C9A-4CD7-BFAE-76E3A99C0F9F}"/>
    <dgm:cxn modelId="{1415D5CC-1CFE-4E51-88EA-5CC271AC0678}" type="presOf" srcId="{8C03F060-446B-4EEE-B9A1-21ADD2CCE5BD}" destId="{AD2890D8-F1FA-4F98-9DB3-4D47A7B48C1F}" srcOrd="1" destOrd="0" presId="urn:microsoft.com/office/officeart/2005/8/layout/list1"/>
    <dgm:cxn modelId="{EEFECBEB-A480-4686-9476-44DC121AFBAF}" type="presOf" srcId="{1CC8CD83-3BB3-4471-A34B-26235BC6AEC3}" destId="{C7AD541F-DF08-4F5D-A10F-2CF248A5A9E2}" srcOrd="0" destOrd="0" presId="urn:microsoft.com/office/officeart/2005/8/layout/list1"/>
    <dgm:cxn modelId="{3A691BF5-A8A4-4A50-BFE6-2D0389675392}" type="presOf" srcId="{7F82AD7A-30D4-4ACA-A250-79B9D075A2CD}" destId="{174A42D6-F0C1-449B-A119-FF16F2EA4084}" srcOrd="0" destOrd="1" presId="urn:microsoft.com/office/officeart/2005/8/layout/list1"/>
    <dgm:cxn modelId="{16998BFA-543F-4FEE-8648-78429C4C3DAA}" type="presOf" srcId="{08271269-D964-4E3C-8306-4B5E1E813FB9}" destId="{F98B67EE-4758-4467-A38B-776073E8F892}" srcOrd="0" destOrd="1" presId="urn:microsoft.com/office/officeart/2005/8/layout/list1"/>
    <dgm:cxn modelId="{FC8F2500-9360-4B48-BE24-109C49243DC8}" type="presParOf" srcId="{9ED4B3BB-C8B4-48D9-AB72-7248B0A784A4}" destId="{E76EEF8B-25B4-44F6-A8B1-1B8D48AB9463}" srcOrd="0" destOrd="0" presId="urn:microsoft.com/office/officeart/2005/8/layout/list1"/>
    <dgm:cxn modelId="{18F9AC14-7B7E-4896-8202-F2972350E80B}" type="presParOf" srcId="{E76EEF8B-25B4-44F6-A8B1-1B8D48AB9463}" destId="{32AC31AB-31CC-4DD4-BA2D-92B57B29C0ED}" srcOrd="0" destOrd="0" presId="urn:microsoft.com/office/officeart/2005/8/layout/list1"/>
    <dgm:cxn modelId="{258E4C3E-7EC4-4306-A1A5-F48F76B24F50}" type="presParOf" srcId="{E76EEF8B-25B4-44F6-A8B1-1B8D48AB9463}" destId="{A82591FF-96B2-4CB7-8B26-01E39974D077}" srcOrd="1" destOrd="0" presId="urn:microsoft.com/office/officeart/2005/8/layout/list1"/>
    <dgm:cxn modelId="{5591C0F0-DE5E-4C5B-BA30-8F4B4A9DEE0A}" type="presParOf" srcId="{9ED4B3BB-C8B4-48D9-AB72-7248B0A784A4}" destId="{5D99FD9E-EC59-4A24-9ED1-D6A8E8F0194F}" srcOrd="1" destOrd="0" presId="urn:microsoft.com/office/officeart/2005/8/layout/list1"/>
    <dgm:cxn modelId="{7C4826ED-DF5C-41EF-83D7-9092DBAFFC6C}" type="presParOf" srcId="{9ED4B3BB-C8B4-48D9-AB72-7248B0A784A4}" destId="{F98B67EE-4758-4467-A38B-776073E8F892}" srcOrd="2" destOrd="0" presId="urn:microsoft.com/office/officeart/2005/8/layout/list1"/>
    <dgm:cxn modelId="{A0A26B9B-B957-4DA6-8259-CD0CE9DF682D}" type="presParOf" srcId="{9ED4B3BB-C8B4-48D9-AB72-7248B0A784A4}" destId="{0EF155BB-B605-404C-80AB-3377AB71E452}" srcOrd="3" destOrd="0" presId="urn:microsoft.com/office/officeart/2005/8/layout/list1"/>
    <dgm:cxn modelId="{5CAA7BE6-6AEC-4862-9DE0-EF6F5A9E389B}" type="presParOf" srcId="{9ED4B3BB-C8B4-48D9-AB72-7248B0A784A4}" destId="{7BAEDDA5-6947-4ED4-B6F3-E25D3CBA8224}" srcOrd="4" destOrd="0" presId="urn:microsoft.com/office/officeart/2005/8/layout/list1"/>
    <dgm:cxn modelId="{F70DA2C6-F218-47CD-AB39-B39EC3528B8D}" type="presParOf" srcId="{7BAEDDA5-6947-4ED4-B6F3-E25D3CBA8224}" destId="{60795B82-84AB-444F-A3B3-1D5FB4BDD769}" srcOrd="0" destOrd="0" presId="urn:microsoft.com/office/officeart/2005/8/layout/list1"/>
    <dgm:cxn modelId="{E6DC6FD6-C0BA-4085-8476-A5B2418C97EE}" type="presParOf" srcId="{7BAEDDA5-6947-4ED4-B6F3-E25D3CBA8224}" destId="{A2A23273-EF6E-460A-852D-FF03188B5189}" srcOrd="1" destOrd="0" presId="urn:microsoft.com/office/officeart/2005/8/layout/list1"/>
    <dgm:cxn modelId="{9A2B9EEA-A037-4F60-965B-966349B702A2}" type="presParOf" srcId="{9ED4B3BB-C8B4-48D9-AB72-7248B0A784A4}" destId="{C7399095-E9F7-4118-AEE7-B59F54FB775F}" srcOrd="5" destOrd="0" presId="urn:microsoft.com/office/officeart/2005/8/layout/list1"/>
    <dgm:cxn modelId="{4D290416-E5C8-4B83-8F40-C133879520D9}" type="presParOf" srcId="{9ED4B3BB-C8B4-48D9-AB72-7248B0A784A4}" destId="{174A42D6-F0C1-449B-A119-FF16F2EA4084}" srcOrd="6" destOrd="0" presId="urn:microsoft.com/office/officeart/2005/8/layout/list1"/>
    <dgm:cxn modelId="{13CEC69F-3956-4553-B17E-BB736D678D4E}" type="presParOf" srcId="{9ED4B3BB-C8B4-48D9-AB72-7248B0A784A4}" destId="{D3497AA8-0CD5-4C2B-AC99-2DBF793770AB}" srcOrd="7" destOrd="0" presId="urn:microsoft.com/office/officeart/2005/8/layout/list1"/>
    <dgm:cxn modelId="{6429C747-EF60-45E0-919D-BA9D86E2570B}" type="presParOf" srcId="{9ED4B3BB-C8B4-48D9-AB72-7248B0A784A4}" destId="{2950A714-8AC8-4958-830E-437B3BDB13C2}" srcOrd="8" destOrd="0" presId="urn:microsoft.com/office/officeart/2005/8/layout/list1"/>
    <dgm:cxn modelId="{8BD34326-0DBC-4C6A-9CA9-0F3AA4792E9B}" type="presParOf" srcId="{2950A714-8AC8-4958-830E-437B3BDB13C2}" destId="{4F5CC289-AADA-456F-9D80-3560128DC01D}" srcOrd="0" destOrd="0" presId="urn:microsoft.com/office/officeart/2005/8/layout/list1"/>
    <dgm:cxn modelId="{10D6C968-DB2A-4B6E-9454-491815493D3D}" type="presParOf" srcId="{2950A714-8AC8-4958-830E-437B3BDB13C2}" destId="{AD2890D8-F1FA-4F98-9DB3-4D47A7B48C1F}" srcOrd="1" destOrd="0" presId="urn:microsoft.com/office/officeart/2005/8/layout/list1"/>
    <dgm:cxn modelId="{7B98A779-A0F3-4553-BAF2-F5929FEEA36B}" type="presParOf" srcId="{9ED4B3BB-C8B4-48D9-AB72-7248B0A784A4}" destId="{03EE5C8F-8558-4691-9AFB-4CD6A28BEBA5}" srcOrd="9" destOrd="0" presId="urn:microsoft.com/office/officeart/2005/8/layout/list1"/>
    <dgm:cxn modelId="{D7820701-FFD2-40EB-BEFE-70CE74756434}" type="presParOf" srcId="{9ED4B3BB-C8B4-48D9-AB72-7248B0A784A4}" destId="{C7AD541F-DF08-4F5D-A10F-2CF248A5A9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57097-1870-4FFF-91AC-E0C0DFB81789}">
      <dsp:nvSpPr>
        <dsp:cNvPr id="0" name=""/>
        <dsp:cNvSpPr/>
      </dsp:nvSpPr>
      <dsp:spPr>
        <a:xfrm>
          <a:off x="146568" y="2220"/>
          <a:ext cx="5383561" cy="48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Provide</a:t>
          </a:r>
          <a:endParaRPr lang="en-US" sz="2500" b="1" kern="1200">
            <a:latin typeface="Arial" panose="020B0604020202020204" pitchFamily="34" charset="0"/>
            <a:cs typeface="Arial" panose="020B0604020202020204" pitchFamily="34" charset="0"/>
          </a:endParaRPr>
        </a:p>
      </dsp:txBody>
      <dsp:txXfrm>
        <a:off x="146568" y="2220"/>
        <a:ext cx="5383561" cy="489414"/>
      </dsp:txXfrm>
    </dsp:sp>
    <dsp:sp modelId="{95B96397-8DF1-4996-9A7C-6F37E04746C3}">
      <dsp:nvSpPr>
        <dsp:cNvPr id="0" name=""/>
        <dsp:cNvSpPr/>
      </dsp:nvSpPr>
      <dsp:spPr>
        <a:xfrm>
          <a:off x="146568"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37B69-44E4-431D-87FE-62A830116161}">
      <dsp:nvSpPr>
        <dsp:cNvPr id="0" name=""/>
        <dsp:cNvSpPr/>
      </dsp:nvSpPr>
      <dsp:spPr>
        <a:xfrm>
          <a:off x="903258"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9546B-5E0A-45FC-A74B-3ED68DF1B618}">
      <dsp:nvSpPr>
        <dsp:cNvPr id="0" name=""/>
        <dsp:cNvSpPr/>
      </dsp:nvSpPr>
      <dsp:spPr>
        <a:xfrm>
          <a:off x="1660546"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5E4A7-FF7C-45A7-8DA4-0FC8E8527B8F}">
      <dsp:nvSpPr>
        <dsp:cNvPr id="0" name=""/>
        <dsp:cNvSpPr/>
      </dsp:nvSpPr>
      <dsp:spPr>
        <a:xfrm>
          <a:off x="2417235"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B3135-160B-45FB-926C-9618B39332DC}">
      <dsp:nvSpPr>
        <dsp:cNvPr id="0" name=""/>
        <dsp:cNvSpPr/>
      </dsp:nvSpPr>
      <dsp:spPr>
        <a:xfrm>
          <a:off x="3174523"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B0CC8-BF28-420F-BB3D-5ABF294AEB01}">
      <dsp:nvSpPr>
        <dsp:cNvPr id="0" name=""/>
        <dsp:cNvSpPr/>
      </dsp:nvSpPr>
      <dsp:spPr>
        <a:xfrm>
          <a:off x="3931212"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14A22-BDF5-4FB5-8F53-FF172AC9B707}">
      <dsp:nvSpPr>
        <dsp:cNvPr id="0" name=""/>
        <dsp:cNvSpPr/>
      </dsp:nvSpPr>
      <dsp:spPr>
        <a:xfrm>
          <a:off x="4688500"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A8EFD-4F75-4723-AC71-634E104C6366}">
      <dsp:nvSpPr>
        <dsp:cNvPr id="0" name=""/>
        <dsp:cNvSpPr/>
      </dsp:nvSpPr>
      <dsp:spPr>
        <a:xfrm>
          <a:off x="146568" y="591331"/>
          <a:ext cx="5453548" cy="79756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educators a formative measure on essential literacy and numeracy skills in the early grades.</a:t>
          </a:r>
        </a:p>
      </dsp:txBody>
      <dsp:txXfrm>
        <a:off x="146568" y="591331"/>
        <a:ext cx="5453548" cy="797564"/>
      </dsp:txXfrm>
    </dsp:sp>
    <dsp:sp modelId="{FEE994EA-B907-4DC1-B183-B1FD86FEE7B4}">
      <dsp:nvSpPr>
        <dsp:cNvPr id="0" name=""/>
        <dsp:cNvSpPr/>
      </dsp:nvSpPr>
      <dsp:spPr>
        <a:xfrm>
          <a:off x="146568" y="1579786"/>
          <a:ext cx="5383561" cy="48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Promote</a:t>
          </a:r>
          <a:endParaRPr lang="en-US" sz="2500" b="1" kern="1200">
            <a:latin typeface="Arial" panose="020B0604020202020204" pitchFamily="34" charset="0"/>
            <a:cs typeface="Arial" panose="020B0604020202020204" pitchFamily="34" charset="0"/>
          </a:endParaRPr>
        </a:p>
      </dsp:txBody>
      <dsp:txXfrm>
        <a:off x="146568" y="1579786"/>
        <a:ext cx="5383561" cy="489414"/>
      </dsp:txXfrm>
    </dsp:sp>
    <dsp:sp modelId="{7BBB7641-2134-463D-948A-360D3AA7181F}">
      <dsp:nvSpPr>
        <dsp:cNvPr id="0" name=""/>
        <dsp:cNvSpPr/>
      </dsp:nvSpPr>
      <dsp:spPr>
        <a:xfrm>
          <a:off x="146568"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2C23C-ADD4-4256-A2F4-895AE4B3239A}">
      <dsp:nvSpPr>
        <dsp:cNvPr id="0" name=""/>
        <dsp:cNvSpPr/>
      </dsp:nvSpPr>
      <dsp:spPr>
        <a:xfrm>
          <a:off x="903258"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F643C-CF5C-4891-AE94-7BDE5CC243C8}">
      <dsp:nvSpPr>
        <dsp:cNvPr id="0" name=""/>
        <dsp:cNvSpPr/>
      </dsp:nvSpPr>
      <dsp:spPr>
        <a:xfrm>
          <a:off x="1660546"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FA560-7F70-4E71-83F5-C45926EBCE54}">
      <dsp:nvSpPr>
        <dsp:cNvPr id="0" name=""/>
        <dsp:cNvSpPr/>
      </dsp:nvSpPr>
      <dsp:spPr>
        <a:xfrm>
          <a:off x="2417235"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B1390-DCA4-4175-88EB-5869250663DA}">
      <dsp:nvSpPr>
        <dsp:cNvPr id="0" name=""/>
        <dsp:cNvSpPr/>
      </dsp:nvSpPr>
      <dsp:spPr>
        <a:xfrm>
          <a:off x="3174523"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03CBB-3296-4CC0-8401-B3DE8A2E5C1F}">
      <dsp:nvSpPr>
        <dsp:cNvPr id="0" name=""/>
        <dsp:cNvSpPr/>
      </dsp:nvSpPr>
      <dsp:spPr>
        <a:xfrm>
          <a:off x="3931212"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29C1E-64BC-4234-A386-9815159CFB3A}">
      <dsp:nvSpPr>
        <dsp:cNvPr id="0" name=""/>
        <dsp:cNvSpPr/>
      </dsp:nvSpPr>
      <dsp:spPr>
        <a:xfrm>
          <a:off x="4688500"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DD609-BD5E-4BA8-8ED1-B0EBA864E206}">
      <dsp:nvSpPr>
        <dsp:cNvPr id="0" name=""/>
        <dsp:cNvSpPr/>
      </dsp:nvSpPr>
      <dsp:spPr>
        <a:xfrm>
          <a:off x="146568" y="2168896"/>
          <a:ext cx="5453548" cy="79756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teaching and learning by guiding differentiated instructional practices to maximize student learning. </a:t>
          </a:r>
        </a:p>
      </dsp:txBody>
      <dsp:txXfrm>
        <a:off x="146568" y="2168896"/>
        <a:ext cx="5453548" cy="797564"/>
      </dsp:txXfrm>
    </dsp:sp>
    <dsp:sp modelId="{D50B51F8-ED74-47E8-B7FC-B158F3C4E894}">
      <dsp:nvSpPr>
        <dsp:cNvPr id="0" name=""/>
        <dsp:cNvSpPr/>
      </dsp:nvSpPr>
      <dsp:spPr>
        <a:xfrm>
          <a:off x="146568" y="3157351"/>
          <a:ext cx="5383561" cy="48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Engage</a:t>
          </a:r>
          <a:endParaRPr lang="en-US" sz="2500" b="1" kern="1200">
            <a:latin typeface="Arial" panose="020B0604020202020204" pitchFamily="34" charset="0"/>
            <a:cs typeface="Arial" panose="020B0604020202020204" pitchFamily="34" charset="0"/>
          </a:endParaRPr>
        </a:p>
      </dsp:txBody>
      <dsp:txXfrm>
        <a:off x="146568" y="3157351"/>
        <a:ext cx="5383561" cy="489414"/>
      </dsp:txXfrm>
    </dsp:sp>
    <dsp:sp modelId="{DADAE4B2-588F-4098-98AF-DBB7C7C6B2BC}">
      <dsp:nvSpPr>
        <dsp:cNvPr id="0" name=""/>
        <dsp:cNvSpPr/>
      </dsp:nvSpPr>
      <dsp:spPr>
        <a:xfrm>
          <a:off x="146568"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E4EEA-FF2C-4415-9CE1-3A445CCADDBF}">
      <dsp:nvSpPr>
        <dsp:cNvPr id="0" name=""/>
        <dsp:cNvSpPr/>
      </dsp:nvSpPr>
      <dsp:spPr>
        <a:xfrm>
          <a:off x="903258"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CA628-3827-4F14-BE3D-2A683ECDB001}">
      <dsp:nvSpPr>
        <dsp:cNvPr id="0" name=""/>
        <dsp:cNvSpPr/>
      </dsp:nvSpPr>
      <dsp:spPr>
        <a:xfrm>
          <a:off x="1660546"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5354-0459-482A-A3E1-C5FC20D52CA2}">
      <dsp:nvSpPr>
        <dsp:cNvPr id="0" name=""/>
        <dsp:cNvSpPr/>
      </dsp:nvSpPr>
      <dsp:spPr>
        <a:xfrm>
          <a:off x="2417235"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7230D-C7F1-41AE-8CDD-98126EC5CB27}">
      <dsp:nvSpPr>
        <dsp:cNvPr id="0" name=""/>
        <dsp:cNvSpPr/>
      </dsp:nvSpPr>
      <dsp:spPr>
        <a:xfrm>
          <a:off x="3174523"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DD2B5-F2B7-4D6E-B332-50D7B1CD2136}">
      <dsp:nvSpPr>
        <dsp:cNvPr id="0" name=""/>
        <dsp:cNvSpPr/>
      </dsp:nvSpPr>
      <dsp:spPr>
        <a:xfrm>
          <a:off x="3931212"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79097-A144-4BBE-91A9-6B872619E9F5}">
      <dsp:nvSpPr>
        <dsp:cNvPr id="0" name=""/>
        <dsp:cNvSpPr/>
      </dsp:nvSpPr>
      <dsp:spPr>
        <a:xfrm>
          <a:off x="4688500"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DC432-B76F-43CB-9933-85201AEEE6B3}">
      <dsp:nvSpPr>
        <dsp:cNvPr id="0" name=""/>
        <dsp:cNvSpPr/>
      </dsp:nvSpPr>
      <dsp:spPr>
        <a:xfrm>
          <a:off x="146568" y="3746461"/>
          <a:ext cx="5453548" cy="79756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young learners through a series of interactive challenges that directly align to Georgia content standards.</a:t>
          </a:r>
        </a:p>
      </dsp:txBody>
      <dsp:txXfrm>
        <a:off x="146568" y="3746461"/>
        <a:ext cx="5453548" cy="797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DB73F-8628-4ACA-8037-BB02C579A407}">
      <dsp:nvSpPr>
        <dsp:cNvPr id="0" name=""/>
        <dsp:cNvSpPr/>
      </dsp:nvSpPr>
      <dsp:spPr>
        <a:xfrm>
          <a:off x="3238"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Test Examiner</a:t>
          </a:r>
        </a:p>
      </dsp:txBody>
      <dsp:txXfrm>
        <a:off x="30450" y="624612"/>
        <a:ext cx="1361343" cy="874673"/>
      </dsp:txXfrm>
    </dsp:sp>
    <dsp:sp modelId="{65DCBC7A-60D7-440F-907F-7887FB8FC03A}">
      <dsp:nvSpPr>
        <dsp:cNvPr id="0" name=""/>
        <dsp:cNvSpPr/>
      </dsp:nvSpPr>
      <dsp:spPr>
        <a:xfrm>
          <a:off x="1560581"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60581" y="956615"/>
        <a:ext cx="210099" cy="210666"/>
      </dsp:txXfrm>
    </dsp:sp>
    <dsp:sp modelId="{10C63355-ED69-40D7-A5B2-819201A3549E}">
      <dsp:nvSpPr>
        <dsp:cNvPr id="0" name=""/>
        <dsp:cNvSpPr/>
      </dsp:nvSpPr>
      <dsp:spPr>
        <a:xfrm>
          <a:off x="1985312"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School Test Coordinator</a:t>
          </a:r>
        </a:p>
      </dsp:txBody>
      <dsp:txXfrm>
        <a:off x="2012524" y="624612"/>
        <a:ext cx="1361343" cy="874673"/>
      </dsp:txXfrm>
    </dsp:sp>
    <dsp:sp modelId="{1FC210AA-62C6-4A05-905F-AC28EA844D6C}">
      <dsp:nvSpPr>
        <dsp:cNvPr id="0" name=""/>
        <dsp:cNvSpPr/>
      </dsp:nvSpPr>
      <dsp:spPr>
        <a:xfrm>
          <a:off x="3542655"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42655" y="956615"/>
        <a:ext cx="210099" cy="210666"/>
      </dsp:txXfrm>
    </dsp:sp>
    <dsp:sp modelId="{B065CAC4-9627-4319-8571-9787A20C5F2B}">
      <dsp:nvSpPr>
        <dsp:cNvPr id="0" name=""/>
        <dsp:cNvSpPr/>
      </dsp:nvSpPr>
      <dsp:spPr>
        <a:xfrm>
          <a:off x="3967385"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System Test Coordinator</a:t>
          </a:r>
        </a:p>
      </dsp:txBody>
      <dsp:txXfrm>
        <a:off x="3994597" y="624612"/>
        <a:ext cx="1361343" cy="874673"/>
      </dsp:txXfrm>
    </dsp:sp>
    <dsp:sp modelId="{C3BA8F14-A9A5-4A39-B5E8-85D9DDD55CAC}">
      <dsp:nvSpPr>
        <dsp:cNvPr id="0" name=""/>
        <dsp:cNvSpPr/>
      </dsp:nvSpPr>
      <dsp:spPr>
        <a:xfrm>
          <a:off x="5524729"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24729" y="956615"/>
        <a:ext cx="210099" cy="210666"/>
      </dsp:txXfrm>
    </dsp:sp>
    <dsp:sp modelId="{C8930CF7-CE6D-4BEA-894C-DA25438A1881}">
      <dsp:nvSpPr>
        <dsp:cNvPr id="0" name=""/>
        <dsp:cNvSpPr/>
      </dsp:nvSpPr>
      <dsp:spPr>
        <a:xfrm>
          <a:off x="5949459"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GaDOE</a:t>
          </a:r>
        </a:p>
      </dsp:txBody>
      <dsp:txXfrm>
        <a:off x="5976671" y="624612"/>
        <a:ext cx="1361343" cy="8746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57CA7-7616-46B6-906C-679DD489BEAB}">
      <dsp:nvSpPr>
        <dsp:cNvPr id="0" name=""/>
        <dsp:cNvSpPr/>
      </dsp:nvSpPr>
      <dsp:spPr>
        <a:xfrm>
          <a:off x="0" y="46401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F9F84E-BC0D-4203-A8D4-26D4596186CE}">
      <dsp:nvSpPr>
        <dsp:cNvPr id="0" name=""/>
        <dsp:cNvSpPr/>
      </dsp:nvSpPr>
      <dsp:spPr>
        <a:xfrm>
          <a:off x="304800" y="6459"/>
          <a:ext cx="426720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Common Types</a:t>
          </a:r>
        </a:p>
      </dsp:txBody>
      <dsp:txXfrm>
        <a:off x="349472" y="51131"/>
        <a:ext cx="4177856" cy="825776"/>
      </dsp:txXfrm>
    </dsp:sp>
    <dsp:sp modelId="{C18D55FC-E642-4F94-B2F9-A1EB4003D1BE}">
      <dsp:nvSpPr>
        <dsp:cNvPr id="0" name=""/>
        <dsp:cNvSpPr/>
      </dsp:nvSpPr>
      <dsp:spPr>
        <a:xfrm>
          <a:off x="0" y="187017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A25AA6-BB2D-49BB-BEEA-24E266C92B5D}">
      <dsp:nvSpPr>
        <dsp:cNvPr id="0" name=""/>
        <dsp:cNvSpPr/>
      </dsp:nvSpPr>
      <dsp:spPr>
        <a:xfrm>
          <a:off x="304800" y="1412619"/>
          <a:ext cx="426720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Reporting Procedures</a:t>
          </a:r>
        </a:p>
      </dsp:txBody>
      <dsp:txXfrm>
        <a:off x="349472" y="1457291"/>
        <a:ext cx="4177856" cy="825776"/>
      </dsp:txXfrm>
    </dsp:sp>
    <dsp:sp modelId="{7D38A126-7747-4232-B6A3-80BAA69B5ED8}">
      <dsp:nvSpPr>
        <dsp:cNvPr id="0" name=""/>
        <dsp:cNvSpPr/>
      </dsp:nvSpPr>
      <dsp:spPr>
        <a:xfrm>
          <a:off x="0" y="3276340"/>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78003-DC5C-4900-8FA2-1DBC81175F57}">
      <dsp:nvSpPr>
        <dsp:cNvPr id="0" name=""/>
        <dsp:cNvSpPr/>
      </dsp:nvSpPr>
      <dsp:spPr>
        <a:xfrm>
          <a:off x="304800" y="2818780"/>
          <a:ext cx="426720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Minimize Risks &amp; Handle</a:t>
          </a:r>
        </a:p>
      </dsp:txBody>
      <dsp:txXfrm>
        <a:off x="349472" y="2863452"/>
        <a:ext cx="4177856" cy="825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E736F-980C-4A5C-8CAB-339416E48E1A}">
      <dsp:nvSpPr>
        <dsp:cNvPr id="0" name=""/>
        <dsp:cNvSpPr/>
      </dsp:nvSpPr>
      <dsp:spPr>
        <a:xfrm>
          <a:off x="0" y="874494"/>
          <a:ext cx="201217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a:latin typeface="Arial"/>
              <a:cs typeface="Arial"/>
            </a:rPr>
            <a:t>Security Breaches</a:t>
          </a:r>
        </a:p>
      </dsp:txBody>
      <dsp:txXfrm>
        <a:off x="0" y="874494"/>
        <a:ext cx="2012179" cy="1287000"/>
      </dsp:txXfrm>
    </dsp:sp>
    <dsp:sp modelId="{4A1C4879-219F-42A6-AF87-A5C4E95B47CF}">
      <dsp:nvSpPr>
        <dsp:cNvPr id="0" name=""/>
        <dsp:cNvSpPr/>
      </dsp:nvSpPr>
      <dsp:spPr>
        <a:xfrm>
          <a:off x="2012179" y="552744"/>
          <a:ext cx="402435" cy="19305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2EF2C5-446A-4DDB-94A7-640BBBED5347}">
      <dsp:nvSpPr>
        <dsp:cNvPr id="0" name=""/>
        <dsp:cNvSpPr/>
      </dsp:nvSpPr>
      <dsp:spPr>
        <a:xfrm>
          <a:off x="2575590" y="487696"/>
          <a:ext cx="5473128" cy="2011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a:cs typeface="Arial"/>
            </a:rPr>
            <a:t>Staff or student sharing of any secure test material or content (social media, texting, email, verbal discussions, photographs, etc.)</a:t>
          </a:r>
        </a:p>
        <a:p>
          <a:pPr marL="171450" lvl="1" indent="-171450" algn="l" defTabSz="711200">
            <a:lnSpc>
              <a:spcPct val="90000"/>
            </a:lnSpc>
            <a:spcBef>
              <a:spcPct val="0"/>
            </a:spcBef>
            <a:spcAft>
              <a:spcPct val="15000"/>
            </a:spcAft>
            <a:buChar char="•"/>
          </a:pPr>
          <a:r>
            <a:rPr lang="en-US" sz="1600" kern="1200">
              <a:latin typeface="Arial"/>
              <a:cs typeface="Arial"/>
            </a:rPr>
            <a:t>Staff or student interference in student responses</a:t>
          </a:r>
        </a:p>
        <a:p>
          <a:pPr marL="171450" lvl="1" indent="-171450" algn="l" defTabSz="711200" rtl="0">
            <a:lnSpc>
              <a:spcPct val="90000"/>
            </a:lnSpc>
            <a:spcBef>
              <a:spcPct val="0"/>
            </a:spcBef>
            <a:spcAft>
              <a:spcPct val="15000"/>
            </a:spcAft>
            <a:buChar char="•"/>
          </a:pPr>
          <a:r>
            <a:rPr lang="en-US" sz="1600" kern="1200">
              <a:latin typeface="Arial"/>
              <a:cs typeface="Arial"/>
            </a:rPr>
            <a:t>Staff failure to follow security regulations for distribution and return of secure test materials </a:t>
          </a:r>
        </a:p>
        <a:p>
          <a:pPr marL="171450" lvl="1" indent="-171450" algn="l" defTabSz="711200">
            <a:lnSpc>
              <a:spcPct val="90000"/>
            </a:lnSpc>
            <a:spcBef>
              <a:spcPct val="0"/>
            </a:spcBef>
            <a:spcAft>
              <a:spcPct val="15000"/>
            </a:spcAft>
            <a:buChar char="•"/>
          </a:pPr>
          <a:r>
            <a:rPr lang="en-US" sz="100" kern="1200">
              <a:latin typeface="Arial"/>
              <a:cs typeface="Arial"/>
            </a:rPr>
            <a:t>Staff failure to follow assessment administration directions from the Examiner’s Manual</a:t>
          </a:r>
          <a:endParaRPr lang="en-US" sz="100" kern="1200"/>
        </a:p>
      </dsp:txBody>
      <dsp:txXfrm>
        <a:off x="2575590" y="487696"/>
        <a:ext cx="5473128" cy="2011330"/>
      </dsp:txXfrm>
    </dsp:sp>
    <dsp:sp modelId="{A91C00F8-56EF-4160-861D-E9448B1AC47B}">
      <dsp:nvSpPr>
        <dsp:cNvPr id="0" name=""/>
        <dsp:cNvSpPr/>
      </dsp:nvSpPr>
      <dsp:spPr>
        <a:xfrm>
          <a:off x="0" y="2797878"/>
          <a:ext cx="201217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rtl="0">
            <a:lnSpc>
              <a:spcPct val="90000"/>
            </a:lnSpc>
            <a:spcBef>
              <a:spcPct val="0"/>
            </a:spcBef>
            <a:spcAft>
              <a:spcPct val="35000"/>
            </a:spcAft>
            <a:buNone/>
          </a:pPr>
          <a:r>
            <a:rPr lang="en-US" sz="1800" kern="1200">
              <a:latin typeface="Arial"/>
              <a:cs typeface="Arial"/>
            </a:rPr>
            <a:t>Test Irregularities</a:t>
          </a:r>
        </a:p>
      </dsp:txBody>
      <dsp:txXfrm>
        <a:off x="0" y="2797878"/>
        <a:ext cx="2012179" cy="1287000"/>
      </dsp:txXfrm>
    </dsp:sp>
    <dsp:sp modelId="{7D890DEF-23FF-4360-B85E-6303C55AB70D}">
      <dsp:nvSpPr>
        <dsp:cNvPr id="0" name=""/>
        <dsp:cNvSpPr/>
      </dsp:nvSpPr>
      <dsp:spPr>
        <a:xfrm>
          <a:off x="2012179" y="2757659"/>
          <a:ext cx="402435" cy="136743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09798-372C-4385-AC75-5A75E049711C}">
      <dsp:nvSpPr>
        <dsp:cNvPr id="0" name=""/>
        <dsp:cNvSpPr/>
      </dsp:nvSpPr>
      <dsp:spPr>
        <a:xfrm>
          <a:off x="2575590" y="2757659"/>
          <a:ext cx="5473128" cy="1367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00" kern="1200">
              <a:latin typeface="Arial"/>
              <a:cs typeface="Arial"/>
            </a:rPr>
            <a:t>Security Procedures</a:t>
          </a:r>
          <a:endParaRPr lang="en-US" sz="100" kern="1200"/>
        </a:p>
        <a:p>
          <a:pPr marL="171450" lvl="1" indent="-171450" algn="l" defTabSz="711200">
            <a:lnSpc>
              <a:spcPct val="90000"/>
            </a:lnSpc>
            <a:spcBef>
              <a:spcPct val="0"/>
            </a:spcBef>
            <a:spcAft>
              <a:spcPct val="15000"/>
            </a:spcAft>
            <a:buChar char="•"/>
          </a:pPr>
          <a:r>
            <a:rPr lang="en-US" sz="1600" kern="1200">
              <a:latin typeface="Arial"/>
              <a:cs typeface="Arial"/>
            </a:rPr>
            <a:t>Test Administration</a:t>
          </a:r>
        </a:p>
        <a:p>
          <a:pPr marL="171450" lvl="1" indent="-171450" algn="l" defTabSz="711200">
            <a:lnSpc>
              <a:spcPct val="90000"/>
            </a:lnSpc>
            <a:spcBef>
              <a:spcPct val="0"/>
            </a:spcBef>
            <a:spcAft>
              <a:spcPct val="15000"/>
            </a:spcAft>
            <a:buChar char="•"/>
          </a:pPr>
          <a:r>
            <a:rPr lang="en-US" sz="1600" kern="1200">
              <a:latin typeface="Arial"/>
              <a:cs typeface="Arial"/>
            </a:rPr>
            <a:t>Student Behavior</a:t>
          </a:r>
        </a:p>
        <a:p>
          <a:pPr marL="171450" lvl="1" indent="-171450" algn="l" defTabSz="711200" rtl="0">
            <a:lnSpc>
              <a:spcPct val="90000"/>
            </a:lnSpc>
            <a:spcBef>
              <a:spcPct val="0"/>
            </a:spcBef>
            <a:spcAft>
              <a:spcPct val="15000"/>
            </a:spcAft>
            <a:buChar char="•"/>
          </a:pPr>
          <a:r>
            <a:rPr lang="en-US" sz="1600" kern="1200">
              <a:latin typeface="Arial"/>
              <a:cs typeface="Arial"/>
            </a:rPr>
            <a:t>Use of cell phones/electronic devices</a:t>
          </a:r>
        </a:p>
        <a:p>
          <a:pPr marL="171450" lvl="1" indent="-171450" algn="l" defTabSz="711200">
            <a:lnSpc>
              <a:spcPct val="90000"/>
            </a:lnSpc>
            <a:spcBef>
              <a:spcPct val="0"/>
            </a:spcBef>
            <a:spcAft>
              <a:spcPct val="15000"/>
            </a:spcAft>
            <a:buChar char="•"/>
          </a:pPr>
          <a:r>
            <a:rPr lang="en-US" sz="1600" kern="1200">
              <a:latin typeface="Arial"/>
              <a:cs typeface="Arial"/>
            </a:rPr>
            <a:t>Cell Phones/ Electronic Devices</a:t>
          </a:r>
        </a:p>
      </dsp:txBody>
      <dsp:txXfrm>
        <a:off x="2575590" y="2757659"/>
        <a:ext cx="5473128" cy="13674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B3A51-267B-4A88-A339-1709F1B54678}">
      <dsp:nvSpPr>
        <dsp:cNvPr id="0" name=""/>
        <dsp:cNvSpPr/>
      </dsp:nvSpPr>
      <dsp:spPr>
        <a:xfrm>
          <a:off x="0" y="0"/>
          <a:ext cx="6096000" cy="18288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8BCF3-9172-4B8F-97AE-DF4F229D2CAB}">
      <dsp:nvSpPr>
        <dsp:cNvPr id="0" name=""/>
        <dsp:cNvSpPr/>
      </dsp:nvSpPr>
      <dsp:spPr>
        <a:xfrm>
          <a:off x="182879" y="243840"/>
          <a:ext cx="1790700" cy="134112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B1F3E9-8613-4E4B-AF5E-E8CF2296AD2B}">
      <dsp:nvSpPr>
        <dsp:cNvPr id="0" name=""/>
        <dsp:cNvSpPr/>
      </dsp:nvSpPr>
      <dsp:spPr>
        <a:xfrm rot="10800000">
          <a:off x="182879" y="1828799"/>
          <a:ext cx="1790700" cy="223520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No-Calculator Online Warning</a:t>
          </a:r>
        </a:p>
      </dsp:txBody>
      <dsp:txXfrm rot="10800000">
        <a:off x="237949" y="1828799"/>
        <a:ext cx="1680560" cy="2180130"/>
      </dsp:txXfrm>
    </dsp:sp>
    <dsp:sp modelId="{48F6520C-87FC-4267-ABB2-FB2E1D4083EA}">
      <dsp:nvSpPr>
        <dsp:cNvPr id="0" name=""/>
        <dsp:cNvSpPr/>
      </dsp:nvSpPr>
      <dsp:spPr>
        <a:xfrm>
          <a:off x="2152650" y="243840"/>
          <a:ext cx="1790700" cy="134112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45C26-C0D5-4E96-9084-A19AF499384E}">
      <dsp:nvSpPr>
        <dsp:cNvPr id="0" name=""/>
        <dsp:cNvSpPr/>
      </dsp:nvSpPr>
      <dsp:spPr>
        <a:xfrm rot="10800000">
          <a:off x="2152650" y="1828799"/>
          <a:ext cx="1790700" cy="223520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 No-Calculator Paper Warning</a:t>
          </a:r>
        </a:p>
      </dsp:txBody>
      <dsp:txXfrm rot="10800000">
        <a:off x="2207720" y="1828799"/>
        <a:ext cx="1680560" cy="2180130"/>
      </dsp:txXfrm>
    </dsp:sp>
    <dsp:sp modelId="{77549487-DD08-4310-BE90-134A9B01E64C}">
      <dsp:nvSpPr>
        <dsp:cNvPr id="0" name=""/>
        <dsp:cNvSpPr/>
      </dsp:nvSpPr>
      <dsp:spPr>
        <a:xfrm>
          <a:off x="4122420" y="243840"/>
          <a:ext cx="1790700" cy="134112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F67F8-B336-4809-B079-55D62E3AFA84}">
      <dsp:nvSpPr>
        <dsp:cNvPr id="0" name=""/>
        <dsp:cNvSpPr/>
      </dsp:nvSpPr>
      <dsp:spPr>
        <a:xfrm rot="10800000">
          <a:off x="4122420" y="1828799"/>
          <a:ext cx="1790700" cy="223520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End of Test Section</a:t>
          </a:r>
        </a:p>
      </dsp:txBody>
      <dsp:txXfrm rot="10800000">
        <a:off x="4177490" y="1828799"/>
        <a:ext cx="1680560" cy="2180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230D-90B0-410C-9FB9-C166344B00C4}">
      <dsp:nvSpPr>
        <dsp:cNvPr id="0" name=""/>
        <dsp:cNvSpPr/>
      </dsp:nvSpPr>
      <dsp:spPr>
        <a:xfrm rot="5400000">
          <a:off x="-229337" y="229761"/>
          <a:ext cx="1528917" cy="107024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Cycle 1</a:t>
          </a:r>
        </a:p>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ELA/Math Fall</a:t>
          </a:r>
        </a:p>
      </dsp:txBody>
      <dsp:txXfrm rot="-5400000">
        <a:off x="1" y="535544"/>
        <a:ext cx="1070242" cy="458675"/>
      </dsp:txXfrm>
    </dsp:sp>
    <dsp:sp modelId="{0C958BC9-3A71-4A4C-893D-B8BBB3D26717}">
      <dsp:nvSpPr>
        <dsp:cNvPr id="0" name=""/>
        <dsp:cNvSpPr/>
      </dsp:nvSpPr>
      <dsp:spPr>
        <a:xfrm rot="5400000">
          <a:off x="1876547" y="-805881"/>
          <a:ext cx="993796" cy="26064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data</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Remediate</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Accelerate</a:t>
          </a:r>
        </a:p>
      </dsp:txBody>
      <dsp:txXfrm rot="-5400000">
        <a:off x="1070242" y="48937"/>
        <a:ext cx="2557894" cy="896770"/>
      </dsp:txXfrm>
    </dsp:sp>
    <dsp:sp modelId="{66480B84-9A95-48A6-BC4E-34873C7DDBF4}">
      <dsp:nvSpPr>
        <dsp:cNvPr id="0" name=""/>
        <dsp:cNvSpPr/>
      </dsp:nvSpPr>
      <dsp:spPr>
        <a:xfrm rot="5400000">
          <a:off x="-229337" y="1563553"/>
          <a:ext cx="1528917" cy="107024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Cycle 2</a:t>
          </a:r>
        </a:p>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ELA/Math Winter</a:t>
          </a:r>
        </a:p>
      </dsp:txBody>
      <dsp:txXfrm rot="-5400000">
        <a:off x="1" y="1869336"/>
        <a:ext cx="1070242" cy="458675"/>
      </dsp:txXfrm>
    </dsp:sp>
    <dsp:sp modelId="{C6419720-BFEE-40E7-933B-AB2FDD2FA266}">
      <dsp:nvSpPr>
        <dsp:cNvPr id="0" name=""/>
        <dsp:cNvSpPr/>
      </dsp:nvSpPr>
      <dsp:spPr>
        <a:xfrm rot="5400000">
          <a:off x="1876547" y="527910"/>
          <a:ext cx="993796" cy="26064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progress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Remediate</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Accelerate</a:t>
          </a:r>
        </a:p>
      </dsp:txBody>
      <dsp:txXfrm rot="-5400000">
        <a:off x="1070242" y="1382729"/>
        <a:ext cx="2557894" cy="896770"/>
      </dsp:txXfrm>
    </dsp:sp>
    <dsp:sp modelId="{DEB10111-ECB3-4B6A-BC69-8FACBB8EFEC1}">
      <dsp:nvSpPr>
        <dsp:cNvPr id="0" name=""/>
        <dsp:cNvSpPr/>
      </dsp:nvSpPr>
      <dsp:spPr>
        <a:xfrm rot="5400000">
          <a:off x="-229337" y="2897345"/>
          <a:ext cx="1528917" cy="107024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Georgia Milestones</a:t>
          </a:r>
        </a:p>
      </dsp:txBody>
      <dsp:txXfrm rot="-5400000">
        <a:off x="1" y="3203128"/>
        <a:ext cx="1070242" cy="458675"/>
      </dsp:txXfrm>
    </dsp:sp>
    <dsp:sp modelId="{F6D9CA13-FA7B-4DD0-B255-36A77A1ABEC5}">
      <dsp:nvSpPr>
        <dsp:cNvPr id="0" name=""/>
        <dsp:cNvSpPr/>
      </dsp:nvSpPr>
      <dsp:spPr>
        <a:xfrm rot="5400000">
          <a:off x="1876547" y="1861702"/>
          <a:ext cx="993796" cy="26064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successes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Inform instructional program </a:t>
          </a:r>
        </a:p>
      </dsp:txBody>
      <dsp:txXfrm rot="-5400000">
        <a:off x="1070242" y="2716521"/>
        <a:ext cx="2557894" cy="896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230D-90B0-410C-9FB9-C166344B00C4}">
      <dsp:nvSpPr>
        <dsp:cNvPr id="0" name=""/>
        <dsp:cNvSpPr/>
      </dsp:nvSpPr>
      <dsp:spPr>
        <a:xfrm rot="5400000">
          <a:off x="-205069" y="206196"/>
          <a:ext cx="1367133" cy="95699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Instruction</a:t>
          </a:r>
        </a:p>
      </dsp:txBody>
      <dsp:txXfrm rot="-5400000">
        <a:off x="2" y="479623"/>
        <a:ext cx="956993" cy="410140"/>
      </dsp:txXfrm>
    </dsp:sp>
    <dsp:sp modelId="{0C958BC9-3A71-4A4C-893D-B8BBB3D26717}">
      <dsp:nvSpPr>
        <dsp:cNvPr id="0" name=""/>
        <dsp:cNvSpPr/>
      </dsp:nvSpPr>
      <dsp:spPr>
        <a:xfrm rot="5400000">
          <a:off x="1715187" y="-757067"/>
          <a:ext cx="888636" cy="240502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Remediate based on need</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Accelerate based on mastery</a:t>
          </a:r>
        </a:p>
      </dsp:txBody>
      <dsp:txXfrm rot="-5400000">
        <a:off x="956993" y="44507"/>
        <a:ext cx="2361644" cy="801876"/>
      </dsp:txXfrm>
    </dsp:sp>
    <dsp:sp modelId="{66480B84-9A95-48A6-BC4E-34873C7DDBF4}">
      <dsp:nvSpPr>
        <dsp:cNvPr id="0" name=""/>
        <dsp:cNvSpPr/>
      </dsp:nvSpPr>
      <dsp:spPr>
        <a:xfrm rot="5400000">
          <a:off x="-205069" y="1391805"/>
          <a:ext cx="1367133" cy="95699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ELA Testlets</a:t>
          </a:r>
        </a:p>
      </dsp:txBody>
      <dsp:txXfrm rot="-5400000">
        <a:off x="2" y="1665232"/>
        <a:ext cx="956993" cy="410140"/>
      </dsp:txXfrm>
    </dsp:sp>
    <dsp:sp modelId="{C6419720-BFEE-40E7-933B-AB2FDD2FA266}">
      <dsp:nvSpPr>
        <dsp:cNvPr id="0" name=""/>
        <dsp:cNvSpPr/>
      </dsp:nvSpPr>
      <dsp:spPr>
        <a:xfrm rot="5400000">
          <a:off x="1715187" y="428540"/>
          <a:ext cx="888636" cy="240502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Administer based on Domain</a:t>
          </a:r>
        </a:p>
      </dsp:txBody>
      <dsp:txXfrm rot="-5400000">
        <a:off x="956993" y="1230114"/>
        <a:ext cx="2361644" cy="801876"/>
      </dsp:txXfrm>
    </dsp:sp>
    <dsp:sp modelId="{1A580B72-BC55-42B4-9D86-9738EBC75AD6}">
      <dsp:nvSpPr>
        <dsp:cNvPr id="0" name=""/>
        <dsp:cNvSpPr/>
      </dsp:nvSpPr>
      <dsp:spPr>
        <a:xfrm rot="5400000">
          <a:off x="-205069" y="2577413"/>
          <a:ext cx="1367133" cy="95699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Mathematics Testlets</a:t>
          </a:r>
        </a:p>
      </dsp:txBody>
      <dsp:txXfrm rot="-5400000">
        <a:off x="2" y="2850840"/>
        <a:ext cx="956993" cy="410140"/>
      </dsp:txXfrm>
    </dsp:sp>
    <dsp:sp modelId="{B91DEDF5-B216-476C-BA93-BA3871A38DBA}">
      <dsp:nvSpPr>
        <dsp:cNvPr id="0" name=""/>
        <dsp:cNvSpPr/>
      </dsp:nvSpPr>
      <dsp:spPr>
        <a:xfrm rot="5400000">
          <a:off x="1715187" y="1614149"/>
          <a:ext cx="888636" cy="240502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Administer based on Domain</a:t>
          </a:r>
        </a:p>
      </dsp:txBody>
      <dsp:txXfrm rot="-5400000">
        <a:off x="956993" y="2415723"/>
        <a:ext cx="2361644" cy="801876"/>
      </dsp:txXfrm>
    </dsp:sp>
    <dsp:sp modelId="{DEB10111-ECB3-4B6A-BC69-8FACBB8EFEC1}">
      <dsp:nvSpPr>
        <dsp:cNvPr id="0" name=""/>
        <dsp:cNvSpPr/>
      </dsp:nvSpPr>
      <dsp:spPr>
        <a:xfrm rot="5400000">
          <a:off x="-205069" y="3763022"/>
          <a:ext cx="1367133" cy="95699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Instruction</a:t>
          </a:r>
        </a:p>
      </dsp:txBody>
      <dsp:txXfrm rot="-5400000">
        <a:off x="2" y="4036449"/>
        <a:ext cx="956993" cy="410140"/>
      </dsp:txXfrm>
    </dsp:sp>
    <dsp:sp modelId="{F6D9CA13-FA7B-4DD0-B255-36A77A1ABEC5}">
      <dsp:nvSpPr>
        <dsp:cNvPr id="0" name=""/>
        <dsp:cNvSpPr/>
      </dsp:nvSpPr>
      <dsp:spPr>
        <a:xfrm rot="5400000">
          <a:off x="1715187" y="2799758"/>
          <a:ext cx="888636" cy="240502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Remediate based on need</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Accelerate based on mastery</a:t>
          </a:r>
        </a:p>
      </dsp:txBody>
      <dsp:txXfrm rot="-5400000">
        <a:off x="956993" y="3601332"/>
        <a:ext cx="2361644" cy="801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6C9E-8DBE-453F-80CE-58E0246399C9}">
      <dsp:nvSpPr>
        <dsp:cNvPr id="0" name=""/>
        <dsp:cNvSpPr/>
      </dsp:nvSpPr>
      <dsp:spPr>
        <a:xfrm>
          <a:off x="0" y="11740"/>
          <a:ext cx="7025489" cy="12109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sp:txBody>
      <dsp:txXfrm>
        <a:off x="59114" y="70854"/>
        <a:ext cx="6907261" cy="1092721"/>
      </dsp:txXfrm>
    </dsp:sp>
    <dsp:sp modelId="{B31CA77F-D3EB-42A0-A377-6FCF18DA7F6F}">
      <dsp:nvSpPr>
        <dsp:cNvPr id="0" name=""/>
        <dsp:cNvSpPr/>
      </dsp:nvSpPr>
      <dsp:spPr>
        <a:xfrm>
          <a:off x="0" y="122269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kern="1200"/>
            <a:t> </a:t>
          </a:r>
        </a:p>
      </dsp:txBody>
      <dsp:txXfrm>
        <a:off x="0" y="1222690"/>
        <a:ext cx="7025489" cy="380880"/>
      </dsp:txXfrm>
    </dsp:sp>
    <dsp:sp modelId="{B8BEB2D8-51D2-4D85-9EDD-50AABFEF2055}">
      <dsp:nvSpPr>
        <dsp:cNvPr id="0" name=""/>
        <dsp:cNvSpPr/>
      </dsp:nvSpPr>
      <dsp:spPr>
        <a:xfrm>
          <a:off x="0" y="1603570"/>
          <a:ext cx="7025489" cy="12109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sp:txBody>
      <dsp:txXfrm>
        <a:off x="59114" y="1662684"/>
        <a:ext cx="6907261" cy="1092721"/>
      </dsp:txXfrm>
    </dsp:sp>
    <dsp:sp modelId="{0EFC6D61-E901-4836-B039-993808704E6C}">
      <dsp:nvSpPr>
        <dsp:cNvPr id="0" name=""/>
        <dsp:cNvSpPr/>
      </dsp:nvSpPr>
      <dsp:spPr>
        <a:xfrm>
          <a:off x="0" y="281452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kern="1200"/>
            <a:t> </a:t>
          </a:r>
        </a:p>
      </dsp:txBody>
      <dsp:txXfrm>
        <a:off x="0" y="2814520"/>
        <a:ext cx="7025489" cy="380880"/>
      </dsp:txXfrm>
    </dsp:sp>
    <dsp:sp modelId="{E1D9AA4F-3991-48F1-B0AB-E253DB8DB981}">
      <dsp:nvSpPr>
        <dsp:cNvPr id="0" name=""/>
        <dsp:cNvSpPr/>
      </dsp:nvSpPr>
      <dsp:spPr>
        <a:xfrm>
          <a:off x="0" y="3195400"/>
          <a:ext cx="7025489" cy="12109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sp:txBody>
      <dsp:txXfrm>
        <a:off x="59114" y="3254514"/>
        <a:ext cx="6907261" cy="1092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4536C-EE9E-4C32-8B5C-4734FA1245B9}">
      <dsp:nvSpPr>
        <dsp:cNvPr id="0" name=""/>
        <dsp:cNvSpPr/>
      </dsp:nvSpPr>
      <dsp:spPr>
        <a:xfrm>
          <a:off x="0" y="18917"/>
          <a:ext cx="7886700" cy="94067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Superintendent emails GaDOE Director of Assessment Administration the name and contact information for the STC</a:t>
          </a:r>
        </a:p>
      </dsp:txBody>
      <dsp:txXfrm>
        <a:off x="27552" y="46469"/>
        <a:ext cx="7831596" cy="885574"/>
      </dsp:txXfrm>
    </dsp:sp>
    <dsp:sp modelId="{21DF5DAD-DD75-4D16-8B61-22FAF8E2F61E}">
      <dsp:nvSpPr>
        <dsp:cNvPr id="0" name=""/>
        <dsp:cNvSpPr/>
      </dsp:nvSpPr>
      <dsp:spPr>
        <a:xfrm rot="5400000">
          <a:off x="3741646" y="982068"/>
          <a:ext cx="403407" cy="49293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latin typeface="Arial" panose="020B0604020202020204" pitchFamily="34" charset="0"/>
            <a:cs typeface="Arial" panose="020B0604020202020204" pitchFamily="34" charset="0"/>
          </a:endParaRPr>
        </a:p>
      </dsp:txBody>
      <dsp:txXfrm rot="-5400000">
        <a:off x="3795470" y="1026830"/>
        <a:ext cx="295760" cy="282385"/>
      </dsp:txXfrm>
    </dsp:sp>
    <dsp:sp modelId="{9B834251-1B56-4571-AD16-3970B7FAA4A4}">
      <dsp:nvSpPr>
        <dsp:cNvPr id="0" name=""/>
        <dsp:cNvSpPr/>
      </dsp:nvSpPr>
      <dsp:spPr>
        <a:xfrm>
          <a:off x="0" y="1497472"/>
          <a:ext cx="7886700" cy="111285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District security officer assigns the STC the role of Assessment Director in the MyGaDOE portal.</a:t>
          </a:r>
        </a:p>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State Charter School security officers assign the role of Charter School Administrator to STCs in the MyGaDOE portal.</a:t>
          </a:r>
        </a:p>
      </dsp:txBody>
      <dsp:txXfrm>
        <a:off x="32594" y="1530066"/>
        <a:ext cx="7821512" cy="1047666"/>
      </dsp:txXfrm>
    </dsp:sp>
    <dsp:sp modelId="{B15583C8-3AE1-4CD6-B375-7796CE8D0A50}">
      <dsp:nvSpPr>
        <dsp:cNvPr id="0" name=""/>
        <dsp:cNvSpPr/>
      </dsp:nvSpPr>
      <dsp:spPr>
        <a:xfrm rot="5400000">
          <a:off x="3740442" y="2634404"/>
          <a:ext cx="405814" cy="49293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latin typeface="Arial" panose="020B0604020202020204" pitchFamily="34" charset="0"/>
            <a:cs typeface="Arial" panose="020B0604020202020204" pitchFamily="34" charset="0"/>
          </a:endParaRPr>
        </a:p>
      </dsp:txBody>
      <dsp:txXfrm rot="-5400000">
        <a:off x="3795469" y="2677963"/>
        <a:ext cx="295760" cy="284070"/>
      </dsp:txXfrm>
    </dsp:sp>
    <dsp:sp modelId="{C8AC6E0F-DB6C-4B7C-B20E-8937DD669E75}">
      <dsp:nvSpPr>
        <dsp:cNvPr id="0" name=""/>
        <dsp:cNvSpPr/>
      </dsp:nvSpPr>
      <dsp:spPr>
        <a:xfrm>
          <a:off x="0" y="3151413"/>
          <a:ext cx="7886700" cy="104346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GaDOE notifies vendors of the addition/deletion of STC. </a:t>
          </a:r>
          <a:br>
            <a:rPr lang="en-US" sz="1800" kern="1200">
              <a:latin typeface="Arial" panose="020B0604020202020204" pitchFamily="34" charset="0"/>
              <a:cs typeface="Arial" panose="020B0604020202020204" pitchFamily="34" charset="0"/>
            </a:rPr>
          </a:br>
          <a:r>
            <a:rPr lang="en-US" sz="1800" kern="1200">
              <a:latin typeface="Arial" panose="020B0604020202020204" pitchFamily="34" charset="0"/>
              <a:cs typeface="Arial" panose="020B0604020202020204" pitchFamily="34" charset="0"/>
            </a:rPr>
            <a:t>New accounts are created, and login credentials are sent via email directly from vendors.</a:t>
          </a:r>
        </a:p>
      </dsp:txBody>
      <dsp:txXfrm>
        <a:off x="30562" y="3181975"/>
        <a:ext cx="7825576" cy="982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A6D40-ECA8-44C6-8616-A80F80E50642}">
      <dsp:nvSpPr>
        <dsp:cNvPr id="0" name=""/>
        <dsp:cNvSpPr/>
      </dsp:nvSpPr>
      <dsp:spPr>
        <a:xfrm rot="16200000">
          <a:off x="-661261" y="665015"/>
          <a:ext cx="4941657" cy="3611625"/>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marL="0" lvl="0" indent="0" algn="l" defTabSz="977900">
            <a:lnSpc>
              <a:spcPct val="90000"/>
            </a:lnSpc>
            <a:spcBef>
              <a:spcPct val="0"/>
            </a:spcBef>
            <a:spcAft>
              <a:spcPct val="35000"/>
            </a:spcAft>
            <a:buNone/>
          </a:pPr>
          <a:r>
            <a:rPr lang="en-US" sz="2200" b="1" kern="1200">
              <a:latin typeface="Arial" panose="020B0604020202020204" pitchFamily="34" charset="0"/>
              <a:cs typeface="Arial" panose="020B0604020202020204" pitchFamily="34" charset="0"/>
            </a:rPr>
            <a:t>Student Assessment Handbook</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Test Security</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State Board Rules</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Professional Ethics</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Roles and Responsibilities</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Test Irregularities and Invalidations</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Testing Environment</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Accommodations</a:t>
          </a:r>
        </a:p>
        <a:p>
          <a:pPr marL="171450" lvl="1" indent="-171450" algn="l" defTabSz="755650">
            <a:lnSpc>
              <a:spcPct val="90000"/>
            </a:lnSpc>
            <a:spcBef>
              <a:spcPct val="0"/>
            </a:spcBef>
            <a:spcAft>
              <a:spcPct val="15000"/>
            </a:spcAft>
            <a:buChar char="•"/>
          </a:pPr>
          <a:endParaRPr lang="en-US" sz="1700" kern="1200">
            <a:latin typeface="Arial" panose="020B0604020202020204" pitchFamily="34" charset="0"/>
            <a:cs typeface="Arial" panose="020B0604020202020204" pitchFamily="34" charset="0"/>
          </a:endParaRPr>
        </a:p>
      </dsp:txBody>
      <dsp:txXfrm rot="5400000">
        <a:off x="3755" y="988330"/>
        <a:ext cx="3611625" cy="2964995"/>
      </dsp:txXfrm>
    </dsp:sp>
    <dsp:sp modelId="{8E2673C5-57D3-401F-9506-F7C302B29F13}">
      <dsp:nvSpPr>
        <dsp:cNvPr id="0" name=""/>
        <dsp:cNvSpPr/>
      </dsp:nvSpPr>
      <dsp:spPr>
        <a:xfrm rot="16200000">
          <a:off x="3221235" y="665015"/>
          <a:ext cx="4941657" cy="3611625"/>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marL="0" lvl="0" indent="0" algn="l" defTabSz="977900">
            <a:lnSpc>
              <a:spcPct val="90000"/>
            </a:lnSpc>
            <a:spcBef>
              <a:spcPct val="0"/>
            </a:spcBef>
            <a:spcAft>
              <a:spcPct val="35000"/>
            </a:spcAft>
            <a:buNone/>
          </a:pPr>
          <a:r>
            <a:rPr lang="en-US" sz="2200" b="1" kern="1200">
              <a:latin typeface="Arial" panose="020B0604020202020204" pitchFamily="34" charset="0"/>
              <a:cs typeface="Arial" panose="020B0604020202020204" pitchFamily="34" charset="0"/>
            </a:rPr>
            <a:t>Student Assessment Handbook</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Electronic Devices/ Cell Phone Use</a:t>
          </a:r>
          <a:endParaRPr lang="en-US" sz="1700" kern="1200"/>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Calculator Allowances</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Local Testing Schedules</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Administration Requirements and Guidelines</a:t>
          </a:r>
        </a:p>
      </dsp:txBody>
      <dsp:txXfrm rot="5400000">
        <a:off x="3886251" y="988330"/>
        <a:ext cx="3611625" cy="2964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BC99-D58C-4CE9-AC9B-8D30561CDD45}">
      <dsp:nvSpPr>
        <dsp:cNvPr id="0" name=""/>
        <dsp:cNvSpPr/>
      </dsp:nvSpPr>
      <dsp:spPr>
        <a:xfrm rot="10800000">
          <a:off x="959016" y="1164"/>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Superintendent</a:t>
          </a:r>
        </a:p>
      </dsp:txBody>
      <dsp:txXfrm rot="10800000">
        <a:off x="1098989" y="1164"/>
        <a:ext cx="3111752" cy="559893"/>
      </dsp:txXfrm>
    </dsp:sp>
    <dsp:sp modelId="{CBF6A85D-1DD8-4F45-BF7F-E0A09C1B6FC7}">
      <dsp:nvSpPr>
        <dsp:cNvPr id="0" name=""/>
        <dsp:cNvSpPr/>
      </dsp:nvSpPr>
      <dsp:spPr>
        <a:xfrm>
          <a:off x="679070" y="1164"/>
          <a:ext cx="559893" cy="5598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8854A-E5EF-47C1-9F48-8A57569D3A61}">
      <dsp:nvSpPr>
        <dsp:cNvPr id="0" name=""/>
        <dsp:cNvSpPr/>
      </dsp:nvSpPr>
      <dsp:spPr>
        <a:xfrm rot="10800000">
          <a:off x="959016" y="728190"/>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System Test Coordinator (STC)</a:t>
          </a:r>
        </a:p>
      </dsp:txBody>
      <dsp:txXfrm rot="10800000">
        <a:off x="1098989" y="728190"/>
        <a:ext cx="3111752" cy="559893"/>
      </dsp:txXfrm>
    </dsp:sp>
    <dsp:sp modelId="{04D55205-D4AB-4C9F-89BD-651A094FFDDA}">
      <dsp:nvSpPr>
        <dsp:cNvPr id="0" name=""/>
        <dsp:cNvSpPr/>
      </dsp:nvSpPr>
      <dsp:spPr>
        <a:xfrm>
          <a:off x="679070" y="728190"/>
          <a:ext cx="559893" cy="55989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BA333-23C6-49B6-B5B5-5108AC8BC402}">
      <dsp:nvSpPr>
        <dsp:cNvPr id="0" name=""/>
        <dsp:cNvSpPr/>
      </dsp:nvSpPr>
      <dsp:spPr>
        <a:xfrm rot="10800000">
          <a:off x="959016" y="1455215"/>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Principal</a:t>
          </a:r>
        </a:p>
      </dsp:txBody>
      <dsp:txXfrm rot="10800000">
        <a:off x="1098989" y="1455215"/>
        <a:ext cx="3111752" cy="559893"/>
      </dsp:txXfrm>
    </dsp:sp>
    <dsp:sp modelId="{760223F4-46F6-48CC-AF88-FB10D5898B22}">
      <dsp:nvSpPr>
        <dsp:cNvPr id="0" name=""/>
        <dsp:cNvSpPr/>
      </dsp:nvSpPr>
      <dsp:spPr>
        <a:xfrm>
          <a:off x="679070" y="1455215"/>
          <a:ext cx="559893" cy="55989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C2A0C-AE62-42EE-A875-483C41E9EEB4}">
      <dsp:nvSpPr>
        <dsp:cNvPr id="0" name=""/>
        <dsp:cNvSpPr/>
      </dsp:nvSpPr>
      <dsp:spPr>
        <a:xfrm rot="10800000">
          <a:off x="959016" y="2182241"/>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School Test Coordinator</a:t>
          </a:r>
        </a:p>
      </dsp:txBody>
      <dsp:txXfrm rot="10800000">
        <a:off x="1098989" y="2182241"/>
        <a:ext cx="3111752" cy="559893"/>
      </dsp:txXfrm>
    </dsp:sp>
    <dsp:sp modelId="{953E5049-3BBE-4446-97BB-810C22F53BA6}">
      <dsp:nvSpPr>
        <dsp:cNvPr id="0" name=""/>
        <dsp:cNvSpPr/>
      </dsp:nvSpPr>
      <dsp:spPr>
        <a:xfrm>
          <a:off x="679070" y="2182241"/>
          <a:ext cx="559893" cy="55989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BBA1F-69D6-4E87-AFB6-EFE724FB5E0C}">
      <dsp:nvSpPr>
        <dsp:cNvPr id="0" name=""/>
        <dsp:cNvSpPr/>
      </dsp:nvSpPr>
      <dsp:spPr>
        <a:xfrm rot="10800000">
          <a:off x="959016" y="2909266"/>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Test Examiner</a:t>
          </a:r>
        </a:p>
      </dsp:txBody>
      <dsp:txXfrm rot="10800000">
        <a:off x="1098989" y="2909266"/>
        <a:ext cx="3111752" cy="559893"/>
      </dsp:txXfrm>
    </dsp:sp>
    <dsp:sp modelId="{9A09B70C-0CA5-43F1-9435-7B0738382A1D}">
      <dsp:nvSpPr>
        <dsp:cNvPr id="0" name=""/>
        <dsp:cNvSpPr/>
      </dsp:nvSpPr>
      <dsp:spPr>
        <a:xfrm>
          <a:off x="679070" y="2909266"/>
          <a:ext cx="559893" cy="55989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B43E0-44CC-421C-87AC-9576E3EDD6D4}">
      <dsp:nvSpPr>
        <dsp:cNvPr id="0" name=""/>
        <dsp:cNvSpPr/>
      </dsp:nvSpPr>
      <dsp:spPr>
        <a:xfrm rot="10800000">
          <a:off x="935409" y="3599546"/>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Student</a:t>
          </a:r>
        </a:p>
      </dsp:txBody>
      <dsp:txXfrm rot="10800000">
        <a:off x="1075382" y="3599546"/>
        <a:ext cx="3111752" cy="559893"/>
      </dsp:txXfrm>
    </dsp:sp>
    <dsp:sp modelId="{1BF04ABE-6F66-4AA7-BFC3-6DAE81299FD2}">
      <dsp:nvSpPr>
        <dsp:cNvPr id="0" name=""/>
        <dsp:cNvSpPr/>
      </dsp:nvSpPr>
      <dsp:spPr>
        <a:xfrm>
          <a:off x="679070" y="3636291"/>
          <a:ext cx="559893" cy="559893"/>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9C2C8-259F-439B-A697-090B6B905A1E}">
      <dsp:nvSpPr>
        <dsp:cNvPr id="0" name=""/>
        <dsp:cNvSpPr/>
      </dsp:nvSpPr>
      <dsp:spPr>
        <a:xfrm>
          <a:off x="0" y="291242"/>
          <a:ext cx="7042245" cy="15860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6556" tIns="395732" rIns="54655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Should administer assessment similar to or the same as the local testing calendar</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Test materials must be checked out and returned the same day</a:t>
          </a:r>
        </a:p>
      </dsp:txBody>
      <dsp:txXfrm>
        <a:off x="0" y="291242"/>
        <a:ext cx="7042245" cy="1586025"/>
      </dsp:txXfrm>
    </dsp:sp>
    <dsp:sp modelId="{5E570B7E-ADAF-4965-8FF1-194060F1AFF3}">
      <dsp:nvSpPr>
        <dsp:cNvPr id="0" name=""/>
        <dsp:cNvSpPr/>
      </dsp:nvSpPr>
      <dsp:spPr>
        <a:xfrm>
          <a:off x="352112" y="10802"/>
          <a:ext cx="4929571"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26" tIns="0" rIns="186326" bIns="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Hospital Home Bound Students</a:t>
          </a:r>
        </a:p>
      </dsp:txBody>
      <dsp:txXfrm>
        <a:off x="379492" y="38182"/>
        <a:ext cx="4874811" cy="506120"/>
      </dsp:txXfrm>
    </dsp:sp>
    <dsp:sp modelId="{85150966-69E4-4951-84D9-281763DC89E8}">
      <dsp:nvSpPr>
        <dsp:cNvPr id="0" name=""/>
        <dsp:cNvSpPr/>
      </dsp:nvSpPr>
      <dsp:spPr>
        <a:xfrm>
          <a:off x="0" y="2260307"/>
          <a:ext cx="7042245" cy="2154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6556" tIns="395732" rIns="54655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Must be within the state and local testing window</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May not be used for personal student activities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May not be used due to school-sponsored activities such as field trips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May be used for national or state-wide events for which the local system has no control</a:t>
          </a:r>
        </a:p>
      </dsp:txBody>
      <dsp:txXfrm>
        <a:off x="0" y="2260307"/>
        <a:ext cx="7042245" cy="2154600"/>
      </dsp:txXfrm>
    </dsp:sp>
    <dsp:sp modelId="{61D5D9E9-09BF-4496-B245-61496DAC0CFB}">
      <dsp:nvSpPr>
        <dsp:cNvPr id="0" name=""/>
        <dsp:cNvSpPr/>
      </dsp:nvSpPr>
      <dsp:spPr>
        <a:xfrm>
          <a:off x="352112" y="1979867"/>
          <a:ext cx="4929571" cy="560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26" tIns="0" rIns="186326" bIns="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Makeup Sessions</a:t>
          </a:r>
        </a:p>
      </dsp:txBody>
      <dsp:txXfrm>
        <a:off x="379492" y="2007247"/>
        <a:ext cx="4874811" cy="50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B67EE-4758-4467-A38B-776073E8F892}">
      <dsp:nvSpPr>
        <dsp:cNvPr id="0" name=""/>
        <dsp:cNvSpPr/>
      </dsp:nvSpPr>
      <dsp:spPr>
        <a:xfrm>
          <a:off x="0" y="349221"/>
          <a:ext cx="7920038" cy="158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4683" tIns="291592" rIns="6146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Guidance will be provided to superintendents through the offices of the Governor and/or the State Superintendent</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Information provided by GaDOE Assessment &amp; Accountability will be reviewed and cleared through the State Superintendent’s office</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Any waiver requests to the U.S. Department of Education will be submitted by the State Superintendent’s office, if needed</a:t>
          </a:r>
        </a:p>
      </dsp:txBody>
      <dsp:txXfrm>
        <a:off x="0" y="349221"/>
        <a:ext cx="7920038" cy="1587600"/>
      </dsp:txXfrm>
    </dsp:sp>
    <dsp:sp modelId="{A82591FF-96B2-4CB7-8B26-01E39974D077}">
      <dsp:nvSpPr>
        <dsp:cNvPr id="0" name=""/>
        <dsp:cNvSpPr/>
      </dsp:nvSpPr>
      <dsp:spPr>
        <a:xfrm>
          <a:off x="396001" y="142581"/>
          <a:ext cx="5544026"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1" tIns="0" rIns="209551" bIns="0" numCol="1" spcCol="1270" anchor="ctr"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State-Wide School Closures</a:t>
          </a:r>
        </a:p>
      </dsp:txBody>
      <dsp:txXfrm>
        <a:off x="416176" y="162756"/>
        <a:ext cx="5503676" cy="372930"/>
      </dsp:txXfrm>
    </dsp:sp>
    <dsp:sp modelId="{174A42D6-F0C1-449B-A119-FF16F2EA4084}">
      <dsp:nvSpPr>
        <dsp:cNvPr id="0" name=""/>
        <dsp:cNvSpPr/>
      </dsp:nvSpPr>
      <dsp:spPr>
        <a:xfrm>
          <a:off x="0" y="2219061"/>
          <a:ext cx="7920038" cy="1190700"/>
        </a:xfrm>
        <a:prstGeom prst="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4683" tIns="291592" rIns="6146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Known or anticipated weather events should be monitored locally</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District STC notifies GaDOE Assessment Specialist of outage and impact to students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Assessment Specialist will provide guidance and monitor continuing assessments</a:t>
          </a:r>
        </a:p>
      </dsp:txBody>
      <dsp:txXfrm>
        <a:off x="0" y="2219061"/>
        <a:ext cx="7920038" cy="1190700"/>
      </dsp:txXfrm>
    </dsp:sp>
    <dsp:sp modelId="{A2A23273-EF6E-460A-852D-FF03188B5189}">
      <dsp:nvSpPr>
        <dsp:cNvPr id="0" name=""/>
        <dsp:cNvSpPr/>
      </dsp:nvSpPr>
      <dsp:spPr>
        <a:xfrm>
          <a:off x="396001" y="2012421"/>
          <a:ext cx="5544026" cy="413280"/>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1" tIns="0" rIns="209551" bIns="0" numCol="1" spcCol="1270" anchor="ctr"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Widespread Internet or Power Outage</a:t>
          </a:r>
        </a:p>
      </dsp:txBody>
      <dsp:txXfrm>
        <a:off x="416176" y="2032596"/>
        <a:ext cx="5503676" cy="372930"/>
      </dsp:txXfrm>
    </dsp:sp>
    <dsp:sp modelId="{C7AD541F-DF08-4F5D-A10F-2CF248A5A9E2}">
      <dsp:nvSpPr>
        <dsp:cNvPr id="0" name=""/>
        <dsp:cNvSpPr/>
      </dsp:nvSpPr>
      <dsp:spPr>
        <a:xfrm>
          <a:off x="0" y="3692001"/>
          <a:ext cx="7920038" cy="11907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4683" tIns="291592" rIns="6146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Emergency drills should not be scheduled during a test administration window</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Educators must first act to assure the safety of all children and adults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District STC notifies GaDOE Assessment Specialist if the event is one of a lengthy duration </a:t>
          </a:r>
        </a:p>
      </dsp:txBody>
      <dsp:txXfrm>
        <a:off x="0" y="3692001"/>
        <a:ext cx="7920038" cy="1190700"/>
      </dsp:txXfrm>
    </dsp:sp>
    <dsp:sp modelId="{AD2890D8-F1FA-4F98-9DB3-4D47A7B48C1F}">
      <dsp:nvSpPr>
        <dsp:cNvPr id="0" name=""/>
        <dsp:cNvSpPr/>
      </dsp:nvSpPr>
      <dsp:spPr>
        <a:xfrm>
          <a:off x="396001" y="3485361"/>
          <a:ext cx="5544026" cy="41328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1" tIns="0" rIns="209551" bIns="0" numCol="1" spcCol="1270" anchor="ctr"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Emergency/Unexpected Situations</a:t>
          </a:r>
        </a:p>
      </dsp:txBody>
      <dsp:txXfrm>
        <a:off x="416176" y="3505536"/>
        <a:ext cx="5503676" cy="3729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8513-95DE-4B31-88EF-A65643B9D32F}" type="datetimeFigureOut">
              <a:rPr lang="en-US" smtClean="0"/>
              <a:t>8/11/2020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1CFC3-20A8-4356-8593-3DAD199D2D06}" type="slidenum">
              <a:rPr lang="en-US" smtClean="0"/>
              <a:t>‹#›</a:t>
            </a:fld>
            <a:endParaRPr lang="en-US"/>
          </a:p>
        </p:txBody>
      </p:sp>
    </p:spTree>
    <p:extLst>
      <p:ext uri="{BB962C8B-B14F-4D97-AF65-F5344CB8AC3E}">
        <p14:creationId xmlns:p14="http://schemas.microsoft.com/office/powerpoint/2010/main" val="97386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policy@doe.k12.ga.u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14D4630-72A1-4B96-9E89-6E403892B6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EFD39FF-FC9C-47ED-8DE8-0D8D83294A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Sandy</a:t>
            </a:r>
          </a:p>
          <a:p>
            <a:r>
              <a:rPr lang="en-US" altLang="en-US"/>
              <a:t>Welcome to the Fall Assessment Conference, Part 1. We welcome you to this new school year and hope that all goes well as your students return to learning in virtual or face-to-face environments.</a:t>
            </a:r>
          </a:p>
        </p:txBody>
      </p:sp>
      <p:sp>
        <p:nvSpPr>
          <p:cNvPr id="27652" name="Slide Number Placeholder 3">
            <a:extLst>
              <a:ext uri="{FF2B5EF4-FFF2-40B4-BE49-F238E27FC236}">
                <a16:creationId xmlns:a16="http://schemas.microsoft.com/office/drawing/2014/main" id="{563B11EE-0C7F-4E22-9281-8F933F8A45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02" indent="-291616">
              <a:defRPr>
                <a:solidFill>
                  <a:schemeClr val="tx1"/>
                </a:solidFill>
                <a:latin typeface="Arial" panose="020B0604020202020204" pitchFamily="34" charset="0"/>
                <a:cs typeface="Arial" panose="020B0604020202020204" pitchFamily="34" charset="0"/>
              </a:defRPr>
            </a:lvl2pPr>
            <a:lvl3pPr marL="1166464" indent="-233292">
              <a:defRPr>
                <a:solidFill>
                  <a:schemeClr val="tx1"/>
                </a:solidFill>
                <a:latin typeface="Arial" panose="020B0604020202020204" pitchFamily="34" charset="0"/>
                <a:cs typeface="Arial" panose="020B0604020202020204" pitchFamily="34" charset="0"/>
              </a:defRPr>
            </a:lvl3pPr>
            <a:lvl4pPr marL="1633050" indent="-233292">
              <a:defRPr>
                <a:solidFill>
                  <a:schemeClr val="tx1"/>
                </a:solidFill>
                <a:latin typeface="Arial" panose="020B0604020202020204" pitchFamily="34" charset="0"/>
                <a:cs typeface="Arial" panose="020B0604020202020204" pitchFamily="34" charset="0"/>
              </a:defRPr>
            </a:lvl4pPr>
            <a:lvl5pPr marL="2099636" indent="-233292">
              <a:defRPr>
                <a:solidFill>
                  <a:schemeClr val="tx1"/>
                </a:solidFill>
                <a:latin typeface="Arial" panose="020B060402020202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569F6B-AE7B-488F-87A5-D7CC24D739DE}"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67319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Georgia offers a wide range of formative and summative testing programs from Kindergarten through 12</a:t>
            </a:r>
            <a:r>
              <a:rPr lang="en-US" baseline="30000"/>
              <a:t>th</a:t>
            </a:r>
            <a:r>
              <a:rPr lang="en-US"/>
              <a:t> grade. </a:t>
            </a:r>
          </a:p>
        </p:txBody>
      </p:sp>
      <p:sp>
        <p:nvSpPr>
          <p:cNvPr id="4" name="Slide Number Placeholder 3"/>
          <p:cNvSpPr>
            <a:spLocks noGrp="1"/>
          </p:cNvSpPr>
          <p:nvPr>
            <p:ph type="sldNum" sz="quarter" idx="5"/>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262829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9271CFC3-20A8-4356-8593-3DAD199D2D06}" type="slidenum">
              <a:rPr lang="en-US" smtClean="0"/>
              <a:t>16</a:t>
            </a:fld>
            <a:endParaRPr lang="en-US"/>
          </a:p>
        </p:txBody>
      </p:sp>
    </p:spTree>
    <p:extLst>
      <p:ext uri="{BB962C8B-B14F-4D97-AF65-F5344CB8AC3E}">
        <p14:creationId xmlns:p14="http://schemas.microsoft.com/office/powerpoint/2010/main" val="1955317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 </a:t>
            </a:r>
          </a:p>
          <a:p>
            <a:endParaRPr lang="en-US">
              <a:cs typeface="Calibri"/>
            </a:endParaRPr>
          </a:p>
          <a:p>
            <a:r>
              <a:rPr lang="en-US">
                <a:cs typeface="Calibri"/>
              </a:rPr>
              <a:t>Add "you can see the closing date for your Readiness Check window from your system dashboard. If the closing date is showing as 6/1/2020, that is an indicator that your district has not submitted your calendar to the policy division for this year. Please contact them at </a:t>
            </a:r>
            <a:r>
              <a:rPr lang="en-US">
                <a:cs typeface="Calibri"/>
                <a:hlinkClick r:id="rId3"/>
              </a:rPr>
              <a:t>policy@doe.k12.ga.us</a:t>
            </a:r>
            <a:r>
              <a:rPr lang="en-US">
                <a:cs typeface="Calibri"/>
              </a:rPr>
              <a:t> to get this information submitted. The full calendar of holidays and testing dates needs to be included in the calendar in order to program the Readiness Check  window for your district. "</a:t>
            </a:r>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159309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the important dates to add to your calendar for this year for the GKIDS assessment. The closing date for the Readiness Check window is based on the anticipated start dates for all the districts. Delayed start times could impact this timeline so be sure to notify us if your district's start date has changed so your 6 week window and the overall window for the entire RC period can be revised.</a:t>
            </a:r>
          </a:p>
        </p:txBody>
      </p:sp>
      <p:sp>
        <p:nvSpPr>
          <p:cNvPr id="4" name="Slide Number Placeholder 3"/>
          <p:cNvSpPr>
            <a:spLocks noGrp="1"/>
          </p:cNvSpPr>
          <p:nvPr>
            <p:ph type="sldNum" sz="quarter" idx="5"/>
          </p:nvPr>
        </p:nvSpPr>
        <p:spPr/>
        <p:txBody>
          <a:bodyPr/>
          <a:lstStyle/>
          <a:p>
            <a:fld id="{9271CFC3-20A8-4356-8593-3DAD199D2D06}" type="slidenum">
              <a:rPr lang="en-US" smtClean="0"/>
              <a:t>19</a:t>
            </a:fld>
            <a:endParaRPr lang="en-US"/>
          </a:p>
        </p:txBody>
      </p:sp>
    </p:spTree>
    <p:extLst>
      <p:ext uri="{BB962C8B-B14F-4D97-AF65-F5344CB8AC3E}">
        <p14:creationId xmlns:p14="http://schemas.microsoft.com/office/powerpoint/2010/main" val="224553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728663"/>
            <a:ext cx="3773488" cy="2830512"/>
          </a:xfrm>
        </p:spPr>
      </p:sp>
      <p:sp>
        <p:nvSpPr>
          <p:cNvPr id="3" name="Notes Placeholder 2"/>
          <p:cNvSpPr>
            <a:spLocks noGrp="1"/>
          </p:cNvSpPr>
          <p:nvPr>
            <p:ph type="body" idx="1"/>
          </p:nvPr>
        </p:nvSpPr>
        <p:spPr/>
        <p:txBody>
          <a:bodyPr/>
          <a:lstStyle/>
          <a:p>
            <a:r>
              <a:rPr lang="en-US"/>
              <a:t>Read slide. </a:t>
            </a:r>
          </a:p>
        </p:txBody>
      </p:sp>
      <p:sp>
        <p:nvSpPr>
          <p:cNvPr id="4" name="Slide Number Placeholder 3"/>
          <p:cNvSpPr>
            <a:spLocks noGrp="1"/>
          </p:cNvSpPr>
          <p:nvPr>
            <p:ph type="sldNum" sz="quarter" idx="10"/>
          </p:nvPr>
        </p:nvSpPr>
        <p:spPr/>
        <p:txBody>
          <a:bodyPr lIns="96314" tIns="48157" rIns="96314" bIns="48157"/>
          <a:lstStyle/>
          <a:p>
            <a:fld id="{E6530340-F5C0-43BA-9CC1-D63E860F355B}" type="slidenum">
              <a:rPr lang="en-US" smtClean="0"/>
              <a:t>20</a:t>
            </a:fld>
            <a:endParaRPr lang="en-US"/>
          </a:p>
        </p:txBody>
      </p:sp>
    </p:spTree>
    <p:extLst>
      <p:ext uri="{BB962C8B-B14F-4D97-AF65-F5344CB8AC3E}">
        <p14:creationId xmlns:p14="http://schemas.microsoft.com/office/powerpoint/2010/main" val="369072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a:t>
            </a:r>
          </a:p>
        </p:txBody>
      </p:sp>
    </p:spTree>
    <p:extLst>
      <p:ext uri="{BB962C8B-B14F-4D97-AF65-F5344CB8AC3E}">
        <p14:creationId xmlns:p14="http://schemas.microsoft.com/office/powerpoint/2010/main" val="1815422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Georgia Offers formative resources for classroom teachers. </a:t>
            </a:r>
            <a:r>
              <a:rPr lang="en-US" sz="1200" b="0" i="0" u="none" strike="noStrike" kern="1200">
                <a:solidFill>
                  <a:schemeClr val="tx1"/>
                </a:solidFill>
                <a:effectLst/>
                <a:latin typeface="+mn-lt"/>
                <a:ea typeface="+mn-ea"/>
                <a:cs typeface="+mn-cs"/>
              </a:rPr>
              <a:t>TestPad contains test items related to content areas assessed by the Georgia Milestones Assessment System and NAEP. Teachers and administrators​ can utilize TestPad to develop formative and summative assessments, aligned to the state-adopted content standards, to assist in informing daily instruction.</a:t>
            </a:r>
            <a:br>
              <a:rPr lang="en-US" sz="1200" b="0" i="0" u="none" strike="noStrike" kern="1200">
                <a:solidFill>
                  <a:schemeClr val="tx1"/>
                </a:solidFill>
                <a:effectLst/>
                <a:latin typeface="+mn-lt"/>
                <a:ea typeface="+mn-ea"/>
                <a:cs typeface="+mn-cs"/>
              </a:rPr>
            </a:b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Formative Instructional Practices offers </a:t>
            </a:r>
            <a:r>
              <a:rPr lang="en-US">
                <a:latin typeface="Arial"/>
                <a:cs typeface="Arial"/>
              </a:rPr>
              <a:t>Online professional learning for teachers, coaches, and leaders</a:t>
            </a:r>
          </a:p>
          <a:p>
            <a:endParaRPr lang="en-US"/>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23</a:t>
            </a:fld>
            <a:endParaRPr lang="en-US"/>
          </a:p>
        </p:txBody>
      </p:sp>
    </p:spTree>
    <p:extLst>
      <p:ext uri="{BB962C8B-B14F-4D97-AF65-F5344CB8AC3E}">
        <p14:creationId xmlns:p14="http://schemas.microsoft.com/office/powerpoint/2010/main" val="143262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Formative Instructional Practices (FIP) utilize an online and blended model of professional learning to develop educators’ knowledge and use of lesson-based formative assessment. FIP practices create a better balance across daily, interim and summative assessments with daily assessments providing the greatest opportunity to offer immediate feedback to students to increase learning or address as correct misconceptions. We started a training set June 4 and will continue this through December as indicated here in the chart.</a:t>
            </a:r>
          </a:p>
          <a:p>
            <a:endParaRPr lang="en-US"/>
          </a:p>
        </p:txBody>
      </p:sp>
      <p:sp>
        <p:nvSpPr>
          <p:cNvPr id="4" name="Slide Number Placeholder 3"/>
          <p:cNvSpPr>
            <a:spLocks noGrp="1"/>
          </p:cNvSpPr>
          <p:nvPr>
            <p:ph type="sldNum" sz="quarter" idx="5"/>
          </p:nvPr>
        </p:nvSpPr>
        <p:spPr/>
        <p:txBody>
          <a:bodyPr/>
          <a:lstStyle/>
          <a:p>
            <a:fld id="{F19432A5-7554-496E-83AD-5743B6F9F5F2}" type="slidenum">
              <a:rPr lang="en-US" smtClean="0"/>
              <a:t>24</a:t>
            </a:fld>
            <a:endParaRPr lang="en-US"/>
          </a:p>
        </p:txBody>
      </p:sp>
      <p:sp>
        <p:nvSpPr>
          <p:cNvPr id="5" name="Date Placeholder 4"/>
          <p:cNvSpPr>
            <a:spLocks noGrp="1"/>
          </p:cNvSpPr>
          <p:nvPr>
            <p:ph type="dt" idx="1"/>
          </p:nvPr>
        </p:nvSpPr>
        <p:spPr/>
        <p:txBody>
          <a:bodyPr/>
          <a:lstStyle/>
          <a:p>
            <a:fld id="{D65BC950-043F-4D39-A694-EDE8EB98AFD3}" type="datetime1">
              <a:rPr lang="en-US" smtClean="0"/>
              <a:t>8/11/2020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01030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page content</a:t>
            </a:r>
          </a:p>
        </p:txBody>
      </p:sp>
      <p:sp>
        <p:nvSpPr>
          <p:cNvPr id="4" name="Slide Number Placeholder 3"/>
          <p:cNvSpPr>
            <a:spLocks noGrp="1"/>
          </p:cNvSpPr>
          <p:nvPr>
            <p:ph type="sldNum" sz="quarter" idx="5"/>
          </p:nvPr>
        </p:nvSpPr>
        <p:spPr/>
        <p:txBody>
          <a:bodyPr/>
          <a:lstStyle/>
          <a:p>
            <a:fld id="{E6530340-F5C0-43BA-9CC1-D63E860F355B}" type="slidenum">
              <a:rPr lang="en-US" smtClean="0"/>
              <a:t>25</a:t>
            </a:fld>
            <a:endParaRPr lang="en-US"/>
          </a:p>
        </p:txBody>
      </p:sp>
    </p:spTree>
    <p:extLst>
      <p:ext uri="{BB962C8B-B14F-4D97-AF65-F5344CB8AC3E}">
        <p14:creationId xmlns:p14="http://schemas.microsoft.com/office/powerpoint/2010/main" val="618664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TestPad allows teachers and administrators to create custom assessments for formative purposes and is available to teachers through the SLDS portal. There is a bank of test items aligned to state standards. Users can create their own items. Students can take assessments through the student backpack in the SLDS portal. </a:t>
            </a:r>
          </a:p>
        </p:txBody>
      </p:sp>
      <p:sp>
        <p:nvSpPr>
          <p:cNvPr id="4" name="Slide Number Placeholder 3"/>
          <p:cNvSpPr>
            <a:spLocks noGrp="1"/>
          </p:cNvSpPr>
          <p:nvPr>
            <p:ph type="sldNum" sz="quarter" idx="5"/>
          </p:nvPr>
        </p:nvSpPr>
        <p:spPr/>
        <p:txBody>
          <a:bodyPr/>
          <a:lstStyle/>
          <a:p>
            <a:fld id="{E6530340-F5C0-43BA-9CC1-D63E860F355B}" type="slidenum">
              <a:rPr lang="en-US" smtClean="0"/>
              <a:t>26</a:t>
            </a:fld>
            <a:endParaRPr lang="en-US"/>
          </a:p>
        </p:txBody>
      </p:sp>
    </p:spTree>
    <p:extLst>
      <p:ext uri="{BB962C8B-B14F-4D97-AF65-F5344CB8AC3E}">
        <p14:creationId xmlns:p14="http://schemas.microsoft.com/office/powerpoint/2010/main" val="121333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year, we in the Assessment Division have attempted to minimize some of our webinar trainings and condense them where we can. The Fall Conferences will be held in two parts rather than the three in the past. Fall Assessment Conference, Part 1, is focused on an overview of the state assessments; formative assessment resources and tools, a review of test security, the Student Assessment Handbook, accommodations tables, and related best practices across the assessments. Part 2 will primarily focus on developing and implementing your district assessment plan and focus on the Accessibility &amp; Accommodations Manual along with the Assessment Administration Protocol Manual. Both sessions are intended to support you as the System Test Coordinator in preparing for and implementing the state mandated assessments across the academic year. </a:t>
            </a: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a:t>
            </a:fld>
            <a:endParaRPr lang="en-US"/>
          </a:p>
        </p:txBody>
      </p:sp>
    </p:spTree>
    <p:extLst>
      <p:ext uri="{BB962C8B-B14F-4D97-AF65-F5344CB8AC3E}">
        <p14:creationId xmlns:p14="http://schemas.microsoft.com/office/powerpoint/2010/main" val="520999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pPr marL="0" marR="0" lvl="0" indent="0" algn="l" defTabSz="1841505" rtl="0" eaLnBrk="1" fontAlgn="auto" latinLnBrk="0" hangingPunct="1">
              <a:lnSpc>
                <a:spcPct val="100000"/>
              </a:lnSpc>
              <a:spcBef>
                <a:spcPts val="0"/>
              </a:spcBef>
              <a:spcAft>
                <a:spcPts val="0"/>
              </a:spcAft>
              <a:buClrTx/>
              <a:buSzTx/>
              <a:buFontTx/>
              <a:buNone/>
              <a:tabLst/>
              <a:defRPr/>
            </a:pPr>
            <a:r>
              <a:rPr lang="en-US"/>
              <a:t>New this year, DRC BEACON is a formative assessment resource that will be available through the DRC INSIGHT portal September 8. </a:t>
            </a:r>
          </a:p>
          <a:p>
            <a:pPr defTabSz="1841505">
              <a:defRPr/>
            </a:pPr>
            <a:r>
              <a:rPr lang="en-US"/>
              <a:t>This tool will be truly formative – it will not be used for high-stakes purposes such as student or school accountability. DRC BEACON is aligned to the GSE standards. Ongoing field testing of newly-developed BEACON items will allow for future alignment to our standards when the GSE are revised. </a:t>
            </a:r>
          </a:p>
          <a:p>
            <a:pPr defTabSz="1841505">
              <a:defRPr/>
            </a:pPr>
            <a:endParaRPr lang="en-US"/>
          </a:p>
          <a:p>
            <a:pPr defTabSz="1841505">
              <a:defRPr/>
            </a:pPr>
            <a:r>
              <a:rPr lang="en-US"/>
              <a:t>BEACON is aligned with Georgia Milestones in multiple ways, including the standards assessed, item types administered, delivery platform used, and tools and accommodations available. In year 2 it will also provide estimated performance on the end-of-year Georgia Milestones assessment.</a:t>
            </a:r>
          </a:p>
          <a:p>
            <a:pPr defTabSz="1841505">
              <a:defRPr/>
            </a:pPr>
            <a:endParaRPr lang="en-US"/>
          </a:p>
          <a:p>
            <a:pPr defTabSz="1841505">
              <a:defRPr/>
            </a:pPr>
            <a:r>
              <a:rPr lang="en-US"/>
              <a:t>BEACON will provide detailed results to inform instruction. Administration options are flexible based on the needs of the district, school, or teacher and may be administered as full content area assessments in ELA and/or mathematics or as “</a:t>
            </a:r>
            <a:r>
              <a:rPr lang="en-US" err="1"/>
              <a:t>testlets</a:t>
            </a:r>
            <a:r>
              <a:rPr lang="en-US"/>
              <a:t>” in specified domains. In addition, it may be administered to a full class, in small groups, or to individual students as needed. </a:t>
            </a:r>
          </a:p>
          <a:p>
            <a:pPr defTabSz="1841505">
              <a:defRPr/>
            </a:pPr>
            <a:endParaRPr lang="en-US"/>
          </a:p>
          <a:p>
            <a:pPr defTabSz="1841505">
              <a:defRPr/>
            </a:pPr>
            <a:r>
              <a:rPr lang="en-US"/>
              <a:t>BEACON is being provided free to all Georgia districts and schools as an optional formative assessment resource.</a:t>
            </a:r>
          </a:p>
        </p:txBody>
      </p:sp>
      <p:sp>
        <p:nvSpPr>
          <p:cNvPr id="4" name="Header Placeholder 3"/>
          <p:cNvSpPr>
            <a:spLocks noGrp="1"/>
          </p:cNvSpPr>
          <p:nvPr>
            <p:ph type="hdr" sz="quarter"/>
          </p:nvPr>
        </p:nvSpPr>
        <p:spPr>
          <a:xfrm>
            <a:off x="-1" y="2"/>
            <a:ext cx="3604591" cy="622850"/>
          </a:xfrm>
          <a:prstGeom prst="rect">
            <a:avLst/>
          </a:prstGeom>
        </p:spPr>
        <p:txBody>
          <a:bodyPr/>
          <a:lstStyle/>
          <a:p>
            <a:r>
              <a:rPr lang="en-US"/>
              <a:t>Georgia's Balanced Assessment System</a:t>
            </a:r>
          </a:p>
        </p:txBody>
      </p:sp>
      <p:sp>
        <p:nvSpPr>
          <p:cNvPr id="5" name="Date Placeholder 4"/>
          <p:cNvSpPr>
            <a:spLocks noGrp="1"/>
          </p:cNvSpPr>
          <p:nvPr>
            <p:ph type="dt" idx="1"/>
          </p:nvPr>
        </p:nvSpPr>
        <p:spPr>
          <a:xfrm>
            <a:off x="3970939" y="1"/>
            <a:ext cx="3037840" cy="622851"/>
          </a:xfrm>
          <a:prstGeom prst="rect">
            <a:avLst/>
          </a:prstGeom>
        </p:spPr>
        <p:txBody>
          <a:bodyPr/>
          <a:lstStyle/>
          <a:p>
            <a:fld id="{014FCFF9-3FF8-40AF-B7F7-01C1266E4312}" type="datetime1">
              <a:rPr lang="en-US" smtClean="0"/>
              <a:t>8/11/2020</a:t>
            </a:fld>
            <a:endParaRPr lang="en-US"/>
          </a:p>
        </p:txBody>
      </p:sp>
      <p:sp>
        <p:nvSpPr>
          <p:cNvPr id="6" name="Slide Number Placeholder 5"/>
          <p:cNvSpPr>
            <a:spLocks noGrp="1"/>
          </p:cNvSpPr>
          <p:nvPr>
            <p:ph type="sldNum" sz="quarter" idx="5"/>
          </p:nvPr>
        </p:nvSpPr>
        <p:spPr>
          <a:xfrm>
            <a:off x="3271519" y="54906211"/>
            <a:ext cx="3037840" cy="3444431"/>
          </a:xfrm>
          <a:prstGeom prst="rect">
            <a:avLst/>
          </a:prstGeom>
        </p:spPr>
        <p:txBody>
          <a:bodyPr/>
          <a:lstStyle/>
          <a:p>
            <a:fld id="{1543492B-EED4-476A-9615-A75E31FD5F23}" type="slidenum">
              <a:rPr lang="en-US" smtClean="0"/>
              <a:t>27</a:t>
            </a:fld>
            <a:endParaRPr lang="en-US"/>
          </a:p>
        </p:txBody>
      </p:sp>
    </p:spTree>
    <p:extLst>
      <p:ext uri="{BB962C8B-B14F-4D97-AF65-F5344CB8AC3E}">
        <p14:creationId xmlns:p14="http://schemas.microsoft.com/office/powerpoint/2010/main" val="487218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Districts have flexibility in determining how best to utilize BEACON. One possible idea indicated on the left shows, teachers can administer full content area assessments 2-3 times per year to track student understanding and progress. This data would be used to adjust instruction as it is still occurring. </a:t>
            </a:r>
          </a:p>
          <a:p>
            <a:endParaRPr lang="en-US"/>
          </a:p>
          <a:p>
            <a:r>
              <a:rPr lang="en-US"/>
              <a:t>The second idea shown on the right allows teachers the ability to utilize domain-specific </a:t>
            </a:r>
            <a:r>
              <a:rPr lang="en-US" err="1"/>
              <a:t>testlets</a:t>
            </a:r>
            <a:r>
              <a:rPr lang="en-US"/>
              <a:t> in between instruction to assess learning as frequently as needed. This approach allows for some progress monitoring and can support students who may need remediation or acceleration individually or in small groups within the classroom. </a:t>
            </a:r>
          </a:p>
          <a:p>
            <a:endParaRPr lang="en-US"/>
          </a:p>
          <a:p>
            <a:r>
              <a:rPr lang="en-US"/>
              <a:t>The two approaches can also be combined to work-in individual or small group </a:t>
            </a:r>
            <a:r>
              <a:rPr lang="en-US" err="1"/>
              <a:t>testlets</a:t>
            </a:r>
            <a:r>
              <a:rPr lang="en-US"/>
              <a:t> between full cycles, as needed, to provide remediation or acceleration.</a:t>
            </a:r>
          </a:p>
          <a:p>
            <a:endParaRPr lang="en-US"/>
          </a:p>
          <a:p>
            <a:r>
              <a:rPr lang="en-US"/>
              <a:t>The final assessment would then be the spring Georgia Milestones, which provides end of year summative data on student mastery. Data from these assessments may be used to review successes and inform the instructional program for the following school year. </a:t>
            </a:r>
          </a:p>
          <a:p>
            <a:endParaRPr lang="en-US"/>
          </a:p>
          <a:p>
            <a:r>
              <a:rPr lang="en-US"/>
              <a:t>With any schedule, districts and schools must consider the total amount of time they want to spend on such testing as well as their capacity in terms of time and devices.</a:t>
            </a:r>
          </a:p>
          <a:p>
            <a:endParaRPr lang="en-US"/>
          </a:p>
        </p:txBody>
      </p:sp>
      <p:sp>
        <p:nvSpPr>
          <p:cNvPr id="4" name="Slide Number Placeholder 3"/>
          <p:cNvSpPr>
            <a:spLocks noGrp="1"/>
          </p:cNvSpPr>
          <p:nvPr>
            <p:ph type="sldNum" sz="quarter" idx="5"/>
          </p:nvPr>
        </p:nvSpPr>
        <p:spPr/>
        <p:txBody>
          <a:bodyPr/>
          <a:lstStyle/>
          <a:p>
            <a:fld id="{F19432A5-7554-496E-83AD-5743B6F9F5F2}" type="slidenum">
              <a:rPr lang="en-US" smtClean="0"/>
              <a:t>28</a:t>
            </a:fld>
            <a:endParaRPr lang="en-US"/>
          </a:p>
        </p:txBody>
      </p:sp>
      <p:sp>
        <p:nvSpPr>
          <p:cNvPr id="5" name="Date Placeholder 4"/>
          <p:cNvSpPr>
            <a:spLocks noGrp="1"/>
          </p:cNvSpPr>
          <p:nvPr>
            <p:ph type="dt" idx="1"/>
          </p:nvPr>
        </p:nvSpPr>
        <p:spPr/>
        <p:txBody>
          <a:bodyPr/>
          <a:lstStyle/>
          <a:p>
            <a:fld id="{F8A4C04F-01DB-411D-BA4A-9E4039320FD4}" type="datetime1">
              <a:rPr lang="en-US" smtClean="0"/>
              <a:t>8/11/2020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46112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We will be providing a variety of training sessions for BEACON beginning in July and continuing throughout the 2020-2021 school year. All training dates and links will be posted in the Assessment Updates each month as well as posted on the training calendar found on the GaDOE Assessment webpage under the For Educators link.</a:t>
            </a:r>
          </a:p>
        </p:txBody>
      </p:sp>
      <p:sp>
        <p:nvSpPr>
          <p:cNvPr id="4" name="Header Placeholder 3"/>
          <p:cNvSpPr>
            <a:spLocks noGrp="1"/>
          </p:cNvSpPr>
          <p:nvPr>
            <p:ph type="hdr" sz="quarter"/>
          </p:nvPr>
        </p:nvSpPr>
        <p:spPr>
          <a:xfrm>
            <a:off x="-1" y="2"/>
            <a:ext cx="3604591" cy="622850"/>
          </a:xfrm>
          <a:prstGeom prst="rect">
            <a:avLst/>
          </a:prstGeom>
        </p:spPr>
        <p:txBody>
          <a:bodyPr/>
          <a:lstStyle/>
          <a:p>
            <a:r>
              <a:rPr lang="en-US"/>
              <a:t>Georgia's Balanced Assessment System</a:t>
            </a:r>
          </a:p>
        </p:txBody>
      </p:sp>
      <p:sp>
        <p:nvSpPr>
          <p:cNvPr id="5" name="Date Placeholder 4"/>
          <p:cNvSpPr>
            <a:spLocks noGrp="1"/>
          </p:cNvSpPr>
          <p:nvPr>
            <p:ph type="dt" idx="1"/>
          </p:nvPr>
        </p:nvSpPr>
        <p:spPr>
          <a:xfrm>
            <a:off x="3970939" y="1"/>
            <a:ext cx="3037840" cy="622851"/>
          </a:xfrm>
          <a:prstGeom prst="rect">
            <a:avLst/>
          </a:prstGeom>
        </p:spPr>
        <p:txBody>
          <a:bodyPr/>
          <a:lstStyle/>
          <a:p>
            <a:fld id="{014FCFF9-3FF8-40AF-B7F7-01C1266E4312}" type="datetime1">
              <a:rPr lang="en-US" smtClean="0"/>
              <a:t>8/11/2020</a:t>
            </a:fld>
            <a:endParaRPr lang="en-US"/>
          </a:p>
        </p:txBody>
      </p:sp>
      <p:sp>
        <p:nvSpPr>
          <p:cNvPr id="6" name="Slide Number Placeholder 5"/>
          <p:cNvSpPr>
            <a:spLocks noGrp="1"/>
          </p:cNvSpPr>
          <p:nvPr>
            <p:ph type="sldNum" sz="quarter" idx="5"/>
          </p:nvPr>
        </p:nvSpPr>
        <p:spPr>
          <a:xfrm>
            <a:off x="3271519" y="54906211"/>
            <a:ext cx="3037840" cy="3444431"/>
          </a:xfrm>
          <a:prstGeom prst="rect">
            <a:avLst/>
          </a:prstGeom>
        </p:spPr>
        <p:txBody>
          <a:bodyPr/>
          <a:lstStyle/>
          <a:p>
            <a:fld id="{1543492B-EED4-476A-9615-A75E31FD5F23}" type="slidenum">
              <a:rPr lang="en-US" smtClean="0"/>
              <a:t>29</a:t>
            </a:fld>
            <a:endParaRPr lang="en-US"/>
          </a:p>
        </p:txBody>
      </p:sp>
    </p:spTree>
    <p:extLst>
      <p:ext uri="{BB962C8B-B14F-4D97-AF65-F5344CB8AC3E}">
        <p14:creationId xmlns:p14="http://schemas.microsoft.com/office/powerpoint/2010/main" val="378942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9271CFC3-20A8-4356-8593-3DAD199D2D06}" type="slidenum">
              <a:rPr lang="en-US" smtClean="0"/>
              <a:t>31</a:t>
            </a:fld>
            <a:endParaRPr lang="en-US"/>
          </a:p>
        </p:txBody>
      </p:sp>
    </p:spTree>
    <p:extLst>
      <p:ext uri="{BB962C8B-B14F-4D97-AF65-F5344CB8AC3E}">
        <p14:creationId xmlns:p14="http://schemas.microsoft.com/office/powerpoint/2010/main" val="216962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ACCESS for ELLs is an English language proficiency assessment administered to K through 12th grade students who have been identified as English language learners. ACCESS for ELLs measures language development in the domains of Listening, Reading, Writing, and Speaking. This assessment is given annually to monitor students' progress in acquiring academic English. </a:t>
            </a:r>
          </a:p>
          <a:p>
            <a:endParaRPr lang="en-US"/>
          </a:p>
          <a:p>
            <a:pPr>
              <a:defRPr/>
            </a:pPr>
            <a:r>
              <a:rPr lang="en-US"/>
              <a:t>There is also an Alternate form of the ACCESS for ELLs test for students with significant cognitive disabilities. Alternate ACCESS for ELLs aligns with the WIDA Alternate English Language Proficiency levels. Information about participation criteria and test administration of the Alternate ACCESS test can be found on the WIDA website under the Assessment tab. </a:t>
            </a:r>
            <a:endParaRPr lang="en-US">
              <a:cs typeface="Calibri" panose="020F0502020204030204"/>
            </a:endParaRPr>
          </a:p>
          <a:p>
            <a:endParaRPr lang="en-US"/>
          </a:p>
          <a:p>
            <a:r>
              <a:rPr lang="en-US"/>
              <a:t>The test administration window for ACCESS and Alternate ACCESS is January 13 – March 5, 2021.</a:t>
            </a:r>
            <a:endParaRPr lang="en-US">
              <a:cs typeface="Calibri"/>
            </a:endParaRPr>
          </a:p>
        </p:txBody>
      </p:sp>
      <p:sp>
        <p:nvSpPr>
          <p:cNvPr id="4" name="Slide Number Placeholder 3"/>
          <p:cNvSpPr>
            <a:spLocks noGrp="1"/>
          </p:cNvSpPr>
          <p:nvPr>
            <p:ph type="sldNum" sz="quarter" idx="5"/>
          </p:nvPr>
        </p:nvSpPr>
        <p:spPr/>
        <p:txBody>
          <a:bodyPr/>
          <a:lstStyle/>
          <a:p>
            <a:fld id="{E6530340-F5C0-43BA-9CC1-D63E860F355B}" type="slidenum">
              <a:rPr lang="en-US" smtClean="0"/>
              <a:t>32</a:t>
            </a:fld>
            <a:endParaRPr lang="en-US"/>
          </a:p>
        </p:txBody>
      </p:sp>
    </p:spTree>
    <p:extLst>
      <p:ext uri="{BB962C8B-B14F-4D97-AF65-F5344CB8AC3E}">
        <p14:creationId xmlns:p14="http://schemas.microsoft.com/office/powerpoint/2010/main" val="152912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helpful resources on the web. The first two links are open to the public. You will find resources aimed at helping educators communicate information about the assessment to teachers and families. Teachers should use the test demo link to assess applications designed to familiarize students with the testing platform and format of test items. </a:t>
            </a:r>
          </a:p>
          <a:p>
            <a:endParaRPr lang="en-US"/>
          </a:p>
          <a:p>
            <a:r>
              <a:rPr lang="en-US"/>
              <a:t>The WIDA AMS link is secure, so STCs will need login credentials to manage users, order test material, obtain score reports. You will also need login credentials to access the WIDA Secure Portal. The WIDA Secure Portal houses test administration manuals, training modules, webinar recordings. </a:t>
            </a:r>
            <a:endParaRPr lang="en-US">
              <a:cs typeface="Calibri"/>
            </a:endParaRPr>
          </a:p>
        </p:txBody>
      </p:sp>
      <p:sp>
        <p:nvSpPr>
          <p:cNvPr id="4" name="Slide Number Placeholder 3"/>
          <p:cNvSpPr>
            <a:spLocks noGrp="1"/>
          </p:cNvSpPr>
          <p:nvPr>
            <p:ph type="sldNum" sz="quarter" idx="5"/>
          </p:nvPr>
        </p:nvSpPr>
        <p:spPr/>
        <p:txBody>
          <a:bodyPr/>
          <a:lstStyle/>
          <a:p>
            <a:fld id="{E6530340-F5C0-43BA-9CC1-D63E860F355B}" type="slidenum">
              <a:rPr lang="en-US" smtClean="0"/>
              <a:t>33</a:t>
            </a:fld>
            <a:endParaRPr lang="en-US"/>
          </a:p>
        </p:txBody>
      </p:sp>
    </p:spTree>
    <p:extLst>
      <p:ext uri="{BB962C8B-B14F-4D97-AF65-F5344CB8AC3E}">
        <p14:creationId xmlns:p14="http://schemas.microsoft.com/office/powerpoint/2010/main" val="1577616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Georgia Alternate Assessment was designed to ensure that students with significant cognitive disabilities in grades 3 through 12 are provided access to state-mandated content standards and are given an opportunity to demonstrate classroom learning. Participation is limited to those students whose IEP teams have determined they meet the eligibility criteria. </a:t>
            </a:r>
            <a:endParaRPr lang="en-US">
              <a:cs typeface="Calibri"/>
            </a:endParaRPr>
          </a:p>
          <a:p>
            <a:endParaRPr lang="en-US"/>
          </a:p>
          <a:p>
            <a:r>
              <a:rPr lang="en-US"/>
              <a:t>Beginning this fall, Kindergarten students with significant cognitive disabilities will take GKIDS instead of GAA 2.0.</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34</a:t>
            </a:fld>
            <a:endParaRPr lang="en-US"/>
          </a:p>
        </p:txBody>
      </p:sp>
    </p:spTree>
    <p:extLst>
      <p:ext uri="{BB962C8B-B14F-4D97-AF65-F5344CB8AC3E}">
        <p14:creationId xmlns:p14="http://schemas.microsoft.com/office/powerpoint/2010/main" val="2594059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content</a:t>
            </a:r>
          </a:p>
        </p:txBody>
      </p:sp>
      <p:sp>
        <p:nvSpPr>
          <p:cNvPr id="4" name="Slide Number Placeholder 3"/>
          <p:cNvSpPr>
            <a:spLocks noGrp="1"/>
          </p:cNvSpPr>
          <p:nvPr>
            <p:ph type="sldNum" sz="quarter" idx="5"/>
          </p:nvPr>
        </p:nvSpPr>
        <p:spPr/>
        <p:txBody>
          <a:bodyPr/>
          <a:lstStyle/>
          <a:p>
            <a:fld id="{E6530340-F5C0-43BA-9CC1-D63E860F355B}" type="slidenum">
              <a:rPr lang="en-US" smtClean="0"/>
              <a:t>35</a:t>
            </a:fld>
            <a:endParaRPr lang="en-US"/>
          </a:p>
        </p:txBody>
      </p:sp>
    </p:spTree>
    <p:extLst>
      <p:ext uri="{BB962C8B-B14F-4D97-AF65-F5344CB8AC3E}">
        <p14:creationId xmlns:p14="http://schemas.microsoft.com/office/powerpoint/2010/main" val="1267724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content</a:t>
            </a:r>
          </a:p>
        </p:txBody>
      </p:sp>
      <p:sp>
        <p:nvSpPr>
          <p:cNvPr id="4" name="Slide Number Placeholder 3"/>
          <p:cNvSpPr>
            <a:spLocks noGrp="1"/>
          </p:cNvSpPr>
          <p:nvPr>
            <p:ph type="sldNum" sz="quarter" idx="5"/>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168027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read the listed courses</a:t>
            </a:r>
          </a:p>
        </p:txBody>
      </p:sp>
      <p:sp>
        <p:nvSpPr>
          <p:cNvPr id="4" name="Slide Number Placeholder 3"/>
          <p:cNvSpPr>
            <a:spLocks noGrp="1"/>
          </p:cNvSpPr>
          <p:nvPr>
            <p:ph type="sldNum" sz="quarter" idx="5"/>
          </p:nvPr>
        </p:nvSpPr>
        <p:spPr/>
        <p:txBody>
          <a:bodyPr/>
          <a:lstStyle/>
          <a:p>
            <a:fld id="{E6530340-F5C0-43BA-9CC1-D63E860F355B}" type="slidenum">
              <a:rPr lang="en-US" smtClean="0"/>
              <a:t>37</a:t>
            </a:fld>
            <a:endParaRPr lang="en-US"/>
          </a:p>
        </p:txBody>
      </p:sp>
    </p:spTree>
    <p:extLst>
      <p:ext uri="{BB962C8B-B14F-4D97-AF65-F5344CB8AC3E}">
        <p14:creationId xmlns:p14="http://schemas.microsoft.com/office/powerpoint/2010/main" val="335752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Sandy</a:t>
            </a:r>
          </a:p>
          <a:p>
            <a:r>
              <a:rPr lang="en-US"/>
              <a:t>Very often, we get questions regarding where assessment administration resources may be found. When looking for these resources, you will need to go to the Testing/Assessment website at testing.gadoe.org. From there you may find links in the left-hand column to Georgia Milestones. In the right-hand column System Test Coordinators should look for Assessment Resources and click on the For Educators link there. This link opens the page to the state assessment and training calendar as well as the main manuals for administering assessments. In addition, this page include links to the monthly Assessment Updates.</a:t>
            </a:r>
          </a:p>
        </p:txBody>
      </p:sp>
      <p:sp>
        <p:nvSpPr>
          <p:cNvPr id="4" name="Slide Number Placeholder 3"/>
          <p:cNvSpPr>
            <a:spLocks noGrp="1"/>
          </p:cNvSpPr>
          <p:nvPr>
            <p:ph type="sldNum" sz="quarter" idx="5"/>
          </p:nvPr>
        </p:nvSpPr>
        <p:spPr/>
        <p:txBody>
          <a:bodyPr/>
          <a:lstStyle/>
          <a:p>
            <a:fld id="{F19432A5-7554-496E-83AD-5743B6F9F5F2}" type="slidenum">
              <a:rPr lang="en-US" smtClean="0"/>
              <a:t>8</a:t>
            </a:fld>
            <a:endParaRPr lang="en-US"/>
          </a:p>
        </p:txBody>
      </p:sp>
      <p:sp>
        <p:nvSpPr>
          <p:cNvPr id="5" name="Date Placeholder 4"/>
          <p:cNvSpPr>
            <a:spLocks noGrp="1"/>
          </p:cNvSpPr>
          <p:nvPr>
            <p:ph type="dt" idx="1"/>
          </p:nvPr>
        </p:nvSpPr>
        <p:spPr/>
        <p:txBody>
          <a:bodyPr/>
          <a:lstStyle/>
          <a:p>
            <a:fld id="{B9D6D857-181A-4E31-A638-DDF559BAE4D1}" type="datetime1">
              <a:rPr lang="en-US" smtClean="0"/>
              <a:t>8/11/2020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982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content of slide.</a:t>
            </a:r>
          </a:p>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38</a:t>
            </a:fld>
            <a:endParaRPr lang="en-US"/>
          </a:p>
        </p:txBody>
      </p:sp>
    </p:spTree>
    <p:extLst>
      <p:ext uri="{BB962C8B-B14F-4D97-AF65-F5344CB8AC3E}">
        <p14:creationId xmlns:p14="http://schemas.microsoft.com/office/powerpoint/2010/main" val="2429373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Testing times have been reduced this year to reflect the shortened test design. Based on analyses of prior years’ testing, adjusted for the new test design, we have determined the typical amount time in which most student should complete testing. If needed, however, students are allowed up to the maximum time shown here. </a:t>
            </a: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40</a:t>
            </a:fld>
            <a:endParaRPr lang="en-US"/>
          </a:p>
        </p:txBody>
      </p:sp>
    </p:spTree>
    <p:extLst>
      <p:ext uri="{BB962C8B-B14F-4D97-AF65-F5344CB8AC3E}">
        <p14:creationId xmlns:p14="http://schemas.microsoft.com/office/powerpoint/2010/main" val="3876237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cs typeface="Calibri"/>
              </a:rPr>
              <a:t>In addition to reducing testing time, we have also enhanced the ELA reporting categories. Previously, the ELA assessment reporting categories were simply Reading and Vocabulary and Writing and Language. These categories have been expanded to include Key Ideas and Details, Craft and Structure/Integration of Knowledge and Ideas, Vocabulary Acquisition and Use, Writing, and Language. Reading and Vocabulary will also be reported by Reading Informational Text and Reading Literary Text. </a:t>
            </a:r>
          </a:p>
          <a:p>
            <a:endParaRPr lang="en-US" b="1">
              <a:cs typeface="Calibri"/>
            </a:endParaRPr>
          </a:p>
        </p:txBody>
      </p:sp>
      <p:sp>
        <p:nvSpPr>
          <p:cNvPr id="4" name="Slide Number Placeholder 3"/>
          <p:cNvSpPr>
            <a:spLocks noGrp="1"/>
          </p:cNvSpPr>
          <p:nvPr>
            <p:ph type="sldNum" sz="quarter" idx="5"/>
          </p:nvPr>
        </p:nvSpPr>
        <p:spPr/>
        <p:txBody>
          <a:bodyPr/>
          <a:lstStyle/>
          <a:p>
            <a:fld id="{9271CFC3-20A8-4356-8593-3DAD199D2D06}" type="slidenum">
              <a:rPr lang="en-US" smtClean="0"/>
              <a:t>43</a:t>
            </a:fld>
            <a:endParaRPr lang="en-US"/>
          </a:p>
        </p:txBody>
      </p:sp>
    </p:spTree>
    <p:extLst>
      <p:ext uri="{BB962C8B-B14F-4D97-AF65-F5344CB8AC3E}">
        <p14:creationId xmlns:p14="http://schemas.microsoft.com/office/powerpoint/2010/main" val="4241069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variety of resources are available including The Georgia Milestones Resources, Training Resources and the DRC INSIGHT portal. </a:t>
            </a:r>
          </a:p>
        </p:txBody>
      </p:sp>
      <p:sp>
        <p:nvSpPr>
          <p:cNvPr id="4" name="Slide Number Placeholder 3"/>
          <p:cNvSpPr>
            <a:spLocks noGrp="1"/>
          </p:cNvSpPr>
          <p:nvPr>
            <p:ph type="sldNum" sz="quarter" idx="5"/>
          </p:nvPr>
        </p:nvSpPr>
        <p:spPr/>
        <p:txBody>
          <a:bodyPr/>
          <a:lstStyle/>
          <a:p>
            <a:fld id="{E6530340-F5C0-43BA-9CC1-D63E860F355B}" type="slidenum">
              <a:rPr lang="en-US" smtClean="0"/>
              <a:t>45</a:t>
            </a:fld>
            <a:endParaRPr lang="en-US"/>
          </a:p>
        </p:txBody>
      </p:sp>
    </p:spTree>
    <p:extLst>
      <p:ext uri="{BB962C8B-B14F-4D97-AF65-F5344CB8AC3E}">
        <p14:creationId xmlns:p14="http://schemas.microsoft.com/office/powerpoint/2010/main" val="3564064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anticipated that the NAEP testing will proceed as scheduled for 2021. The final decision from Congress and USED should be made by the end of August and selected districts and schools will be notified at that time.</a:t>
            </a:r>
            <a:endParaRPr lang="en-US"/>
          </a:p>
          <a:p>
            <a:endParaRPr lang="en-US">
              <a:cs typeface="Calibri"/>
            </a:endParaRPr>
          </a:p>
          <a:p>
            <a:r>
              <a:rPr lang="en-US">
                <a:cs typeface="Calibri"/>
              </a:rPr>
              <a:t>Read Slide</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6530340-F5C0-43BA-9CC1-D63E860F355B}" type="slidenum">
              <a:rPr lang="en-US" smtClean="0"/>
              <a:t>47</a:t>
            </a:fld>
            <a:endParaRPr lang="en-US"/>
          </a:p>
        </p:txBody>
      </p:sp>
    </p:spTree>
    <p:extLst>
      <p:ext uri="{BB962C8B-B14F-4D97-AF65-F5344CB8AC3E}">
        <p14:creationId xmlns:p14="http://schemas.microsoft.com/office/powerpoint/2010/main" val="3747875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many areas in which NAEP differs from state assessments. Read Slide.</a:t>
            </a:r>
          </a:p>
        </p:txBody>
      </p:sp>
      <p:sp>
        <p:nvSpPr>
          <p:cNvPr id="4" name="Slide Number Placeholder 3"/>
          <p:cNvSpPr>
            <a:spLocks noGrp="1"/>
          </p:cNvSpPr>
          <p:nvPr>
            <p:ph type="sldNum" sz="quarter" idx="5"/>
          </p:nvPr>
        </p:nvSpPr>
        <p:spPr/>
        <p:txBody>
          <a:bodyPr/>
          <a:lstStyle/>
          <a:p>
            <a:fld id="{E6530340-F5C0-43BA-9CC1-D63E860F355B}" type="slidenum">
              <a:rPr lang="en-US" smtClean="0"/>
              <a:t>48</a:t>
            </a:fld>
            <a:endParaRPr lang="en-US"/>
          </a:p>
        </p:txBody>
      </p:sp>
    </p:spTree>
    <p:extLst>
      <p:ext uri="{BB962C8B-B14F-4D97-AF65-F5344CB8AC3E}">
        <p14:creationId xmlns:p14="http://schemas.microsoft.com/office/powerpoint/2010/main" val="3517058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49</a:t>
            </a:fld>
            <a:endParaRPr lang="en-US"/>
          </a:p>
        </p:txBody>
      </p:sp>
    </p:spTree>
    <p:extLst>
      <p:ext uri="{BB962C8B-B14F-4D97-AF65-F5344CB8AC3E}">
        <p14:creationId xmlns:p14="http://schemas.microsoft.com/office/powerpoint/2010/main" val="2549745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Taiesha</a:t>
            </a:r>
          </a:p>
        </p:txBody>
      </p:sp>
      <p:sp>
        <p:nvSpPr>
          <p:cNvPr id="4" name="Slide Number Placeholder 3"/>
          <p:cNvSpPr>
            <a:spLocks noGrp="1"/>
          </p:cNvSpPr>
          <p:nvPr>
            <p:ph type="sldNum" sz="quarter" idx="5"/>
          </p:nvPr>
        </p:nvSpPr>
        <p:spPr/>
        <p:txBody>
          <a:bodyPr/>
          <a:lstStyle/>
          <a:p>
            <a:fld id="{9271CFC3-20A8-4356-8593-3DAD199D2D06}" type="slidenum">
              <a:rPr lang="en-US" smtClean="0"/>
              <a:t>50</a:t>
            </a:fld>
            <a:endParaRPr lang="en-US"/>
          </a:p>
        </p:txBody>
      </p:sp>
    </p:spTree>
    <p:extLst>
      <p:ext uri="{BB962C8B-B14F-4D97-AF65-F5344CB8AC3E}">
        <p14:creationId xmlns:p14="http://schemas.microsoft.com/office/powerpoint/2010/main" val="377236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 to Federal and state law and federal guidance all students must participate in the state’s academic content standards and assessments. To this end, the state designs assessments with features that address the access needs of the broadest range of students. To ensure students participate to the fullest extent possible in all statewide assessments, educators must also participate in a planning process that addresses the educational needs of all students, including English Learners and students with disabilities.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51</a:t>
            </a:fld>
            <a:endParaRPr lang="en-US"/>
          </a:p>
        </p:txBody>
      </p:sp>
    </p:spTree>
    <p:extLst>
      <p:ext uri="{BB962C8B-B14F-4D97-AF65-F5344CB8AC3E}">
        <p14:creationId xmlns:p14="http://schemas.microsoft.com/office/powerpoint/2010/main" val="411855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a:cs typeface="Calibri"/>
              </a:rPr>
              <a:t>Districts</a:t>
            </a:r>
            <a:r>
              <a:rPr lang="en-US">
                <a:latin typeface="Arial"/>
                <a:cs typeface="Arial"/>
              </a:rPr>
              <a:t> must have policies and procedures that also address the learner needs of all students. Students with disabilities may not be excluded from local assessments administered to all students in a grade, class, or school. Local school systems must continue to review all assessments administered at the system’s discretion and plan for accommodations and alternate assessments. </a:t>
            </a:r>
            <a:endParaRPr lang="en-US"/>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52</a:t>
            </a:fld>
            <a:endParaRPr lang="en-US"/>
          </a:p>
        </p:txBody>
      </p:sp>
    </p:spTree>
    <p:extLst>
      <p:ext uri="{BB962C8B-B14F-4D97-AF65-F5344CB8AC3E}">
        <p14:creationId xmlns:p14="http://schemas.microsoft.com/office/powerpoint/2010/main" val="76802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Lunch and Learns are webinars that give current information about the statewide testing program and actually continue through March 2021. All dates are currently on the posted online calendar. We will post these sessions with registration links provided in the Assessment Updates. </a:t>
            </a:r>
          </a:p>
        </p:txBody>
      </p:sp>
      <p:sp>
        <p:nvSpPr>
          <p:cNvPr id="4" name="Slide Number Placeholder 3"/>
          <p:cNvSpPr>
            <a:spLocks noGrp="1"/>
          </p:cNvSpPr>
          <p:nvPr>
            <p:ph type="sldNum" sz="quarter" idx="5"/>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3577433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Universal tools are available to students participating in the Georgia assessment program to address their individual accessibility needs as they access instructional or assessment content. These supports are either embedded in the online test or provided by a test administrator at the local level during testing (i.e., scratch paper). Beginning with the 2020-2021 school year, the “line reader mask tool” also simply referred to as “masking” is not included in the list of embedded universal tools and will no longer be considered an accommodation. </a:t>
            </a: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53</a:t>
            </a:fld>
            <a:endParaRPr lang="en-US"/>
          </a:p>
        </p:txBody>
      </p:sp>
    </p:spTree>
    <p:extLst>
      <p:ext uri="{BB962C8B-B14F-4D97-AF65-F5344CB8AC3E}">
        <p14:creationId xmlns:p14="http://schemas.microsoft.com/office/powerpoint/2010/main" val="4037492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provide a variety of resources to educators involved with making decisions for students with disabilities. A summary of those resources are listed here including, their purpose and location on our websites. </a:t>
            </a:r>
          </a:p>
        </p:txBody>
      </p:sp>
      <p:sp>
        <p:nvSpPr>
          <p:cNvPr id="4" name="Slide Number Placeholder 3"/>
          <p:cNvSpPr>
            <a:spLocks noGrp="1"/>
          </p:cNvSpPr>
          <p:nvPr>
            <p:ph type="sldNum" sz="quarter" idx="5"/>
          </p:nvPr>
        </p:nvSpPr>
        <p:spPr/>
        <p:txBody>
          <a:bodyPr/>
          <a:lstStyle/>
          <a:p>
            <a:fld id="{9271CFC3-20A8-4356-8593-3DAD199D2D06}" type="slidenum">
              <a:rPr lang="en-US" smtClean="0"/>
              <a:t>54</a:t>
            </a:fld>
            <a:endParaRPr lang="en-US"/>
          </a:p>
        </p:txBody>
      </p:sp>
    </p:spTree>
    <p:extLst>
      <p:ext uri="{BB962C8B-B14F-4D97-AF65-F5344CB8AC3E}">
        <p14:creationId xmlns:p14="http://schemas.microsoft.com/office/powerpoint/2010/main" val="2783964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made a variety of changes to the Allowable Accommodations Chart for students with disabilities that participate in Georgia statewide assessments. In years past, accommodations for all assessment programs were recorded in a single chart. However, this no longer the case. You will notice, starting on page 91 of the SAH, that the chart has been separated by assessment programs in this manner (click): Georgia Milestones and &amp; GAA 2.0 (click); then WIDA ACCESS for ELLs, Kindergarten ACCESS for ELLs, and Alternate ACCESS for ELLs (ALT) (click); and lastly NAEP with it’s own chart. It is imperative that school and district personnel become familiar with the newly designed charts so that they are well aware of the changes. We’ll discuss the most noted changes in the next few slides and will deeper into the discussion of accommodations in our Fall Conference 2. We are also preparing a crosswalk of the more subtle changes to assist you navigating the charts. </a:t>
            </a:r>
          </a:p>
        </p:txBody>
      </p:sp>
      <p:sp>
        <p:nvSpPr>
          <p:cNvPr id="4" name="Slide Number Placeholder 3"/>
          <p:cNvSpPr>
            <a:spLocks noGrp="1"/>
          </p:cNvSpPr>
          <p:nvPr>
            <p:ph type="sldNum" sz="quarter" idx="5"/>
          </p:nvPr>
        </p:nvSpPr>
        <p:spPr/>
        <p:txBody>
          <a:bodyPr/>
          <a:lstStyle/>
          <a:p>
            <a:fld id="{9271CFC3-20A8-4356-8593-3DAD199D2D06}" type="slidenum">
              <a:rPr lang="en-US" smtClean="0"/>
              <a:t>55</a:t>
            </a:fld>
            <a:endParaRPr lang="en-US"/>
          </a:p>
        </p:txBody>
      </p:sp>
    </p:spTree>
    <p:extLst>
      <p:ext uri="{BB962C8B-B14F-4D97-AF65-F5344CB8AC3E}">
        <p14:creationId xmlns:p14="http://schemas.microsoft.com/office/powerpoint/2010/main" val="2019025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One purpose of redesigning the charts was to improve readability, thus improving user experience. So, let’s start by taking a look at the chart for Milestones and GAA 2.0. The first column lists all accommodations, grouped by type: setting, presentation, response and scheduling. The second column tells the type of accommodation – S for Standard and C – for Conditional. The next column is “coding required in online platform.” The check mark indicates that the accommodation will need to be coded in either INSIGHT (Milestones) or </a:t>
            </a:r>
            <a:r>
              <a:rPr lang="en-US" err="1"/>
              <a:t>Nextera</a:t>
            </a:r>
            <a:r>
              <a:rPr lang="en-US"/>
              <a:t> (GAA 2.0). </a:t>
            </a:r>
            <a:r>
              <a:rPr lang="en-US" sz="1800" i="0">
                <a:effectLst/>
                <a:highlight>
                  <a:srgbClr val="FFFF00"/>
                </a:highlight>
                <a:latin typeface="Calibri" panose="020F0502020204030204" pitchFamily="34" charset="0"/>
                <a:ea typeface="Calibri" panose="020F0502020204030204" pitchFamily="34" charset="0"/>
              </a:rPr>
              <a:t>The last column in the table indicates how the identified support is categorized/designated for GAA 2.0. Please note that most supports for GAA 2.0 are considered test administration procedures and can be provided to the student as they are in the classroom.</a:t>
            </a:r>
            <a:endParaRPr lang="en-US" sz="1800" i="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56</a:t>
            </a:fld>
            <a:endParaRPr lang="en-US"/>
          </a:p>
        </p:txBody>
      </p:sp>
    </p:spTree>
    <p:extLst>
      <p:ext uri="{BB962C8B-B14F-4D97-AF65-F5344CB8AC3E}">
        <p14:creationId xmlns:p14="http://schemas.microsoft.com/office/powerpoint/2010/main" val="1358329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a few examples of specific changes to the Georgia Milestones and GAA 2.0 chart for some commonly used accommodations, particularly under the Presentation Accommodation column. Starting with the chart to the left (click), the “Large Font/Large Print” accommodation now reads as (click) “Enlarged font” with additional guidance related to magnification, scaling, and paper-pencil forms. Additionally (click), the “Sign ELA passages” accommodation now reads as (click) “Video Sign Language/Sign ELA passages” with a note to refer to the guidelines outlined in the SAH or Accessibility &amp; Accommodations Manual. Of note, the charts no longer include a Footnotes section. </a:t>
            </a:r>
          </a:p>
        </p:txBody>
      </p:sp>
      <p:sp>
        <p:nvSpPr>
          <p:cNvPr id="4" name="Slide Number Placeholder 3"/>
          <p:cNvSpPr>
            <a:spLocks noGrp="1"/>
          </p:cNvSpPr>
          <p:nvPr>
            <p:ph type="sldNum" sz="quarter" idx="5"/>
          </p:nvPr>
        </p:nvSpPr>
        <p:spPr/>
        <p:txBody>
          <a:bodyPr/>
          <a:lstStyle/>
          <a:p>
            <a:fld id="{9271CFC3-20A8-4356-8593-3DAD199D2D06}" type="slidenum">
              <a:rPr lang="en-US" smtClean="0"/>
              <a:t>57</a:t>
            </a:fld>
            <a:endParaRPr lang="en-US"/>
          </a:p>
        </p:txBody>
      </p:sp>
    </p:spTree>
    <p:extLst>
      <p:ext uri="{BB962C8B-B14F-4D97-AF65-F5344CB8AC3E}">
        <p14:creationId xmlns:p14="http://schemas.microsoft.com/office/powerpoint/2010/main" val="1601448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800">
                <a:effectLst/>
                <a:latin typeface="Calibri" panose="020F0502020204030204" pitchFamily="34" charset="0"/>
                <a:ea typeface="Times New Roman" panose="02020603050405020304" pitchFamily="18" charset="0"/>
              </a:rPr>
              <a:t>In addition to the new design, what is new for the WIDA ACCESS for ELs accommodations chart is a column (click) that helps educators identify supports for Alternate ACCESS. Similar to the GAA 2.0 column, the </a:t>
            </a:r>
            <a:r>
              <a:rPr lang="en-US" sz="1800"/>
              <a:t>check mark indicates that the accommodation will need to be coded in WIDA AMS. </a:t>
            </a:r>
            <a:r>
              <a:rPr lang="en-US" sz="1800">
                <a:effectLst/>
                <a:latin typeface="Calibri" panose="020F0502020204030204" pitchFamily="34" charset="0"/>
                <a:ea typeface="Times New Roman" panose="02020603050405020304" pitchFamily="18" charset="0"/>
              </a:rPr>
              <a:t>Of note, all supports are presented as they are in the WIDA Accessibility Supplement. </a:t>
            </a: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255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NAEP accommodations chart includes a column that lists the accommodation and two additional columns labeled, “Type” and “Must be ordered separately.” For NAEP, all accommodations are standard as indicated with the ‘S” in the “Type” column. A check in the last column indicates that the accommodation must be ordered separately.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11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newly revised ESOL Accommodations chart for EL/TPC teams and IEP teams to use when making accommodations decisions for EL students specific to Georgia Milestones. Decisions regarding accommodations should be made as required for individual students and based on appropriate data. Additional guidance is found in the Student Assessment Handbook and Accessibility and Accommodations Manual.</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0854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61</a:t>
            </a:fld>
            <a:endParaRPr lang="en-US"/>
          </a:p>
        </p:txBody>
      </p:sp>
    </p:spTree>
    <p:extLst>
      <p:ext uri="{BB962C8B-B14F-4D97-AF65-F5344CB8AC3E}">
        <p14:creationId xmlns:p14="http://schemas.microsoft.com/office/powerpoint/2010/main" val="1960342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guiding principles related to test security help to STCs plan for training activities and support school test coordinators and test examiners in understanding assessments in the district.</a:t>
            </a:r>
          </a:p>
          <a:p>
            <a:endParaRPr lang="en-US"/>
          </a:p>
          <a:p>
            <a:r>
              <a:rPr lang="en-US"/>
              <a:t>Review the slide contents.</a:t>
            </a: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62</a:t>
            </a:fld>
            <a:endParaRPr lang="en-US"/>
          </a:p>
        </p:txBody>
      </p:sp>
    </p:spTree>
    <p:extLst>
      <p:ext uri="{BB962C8B-B14F-4D97-AF65-F5344CB8AC3E}">
        <p14:creationId xmlns:p14="http://schemas.microsoft.com/office/powerpoint/2010/main" val="330727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The Georgia Assessment and Training calendar allows filtering by each column. Results can be exported to a PDF. </a:t>
            </a:r>
          </a:p>
        </p:txBody>
      </p:sp>
      <p:sp>
        <p:nvSpPr>
          <p:cNvPr id="4" name="Slide Number Placeholder 3"/>
          <p:cNvSpPr>
            <a:spLocks noGrp="1"/>
          </p:cNvSpPr>
          <p:nvPr>
            <p:ph type="sldNum" sz="quarter" idx="5"/>
          </p:nvPr>
        </p:nvSpPr>
        <p:spPr/>
        <p:txBody>
          <a:bodyPr/>
          <a:lstStyle/>
          <a:p>
            <a:fld id="{F19432A5-7554-496E-83AD-5743B6F9F5F2}" type="slidenum">
              <a:rPr lang="en-US" smtClean="0"/>
              <a:t>10</a:t>
            </a:fld>
            <a:endParaRPr lang="en-US"/>
          </a:p>
        </p:txBody>
      </p:sp>
      <p:sp>
        <p:nvSpPr>
          <p:cNvPr id="5" name="Date Placeholder 4"/>
          <p:cNvSpPr>
            <a:spLocks noGrp="1"/>
          </p:cNvSpPr>
          <p:nvPr>
            <p:ph type="dt" idx="1"/>
          </p:nvPr>
        </p:nvSpPr>
        <p:spPr/>
        <p:txBody>
          <a:bodyPr/>
          <a:lstStyle/>
          <a:p>
            <a:fld id="{9ECE98FF-3AAE-4823-A4B6-980A108FF123}" type="datetime1">
              <a:rPr lang="en-US" smtClean="0"/>
              <a:t>8/11/2020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3945222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Frequently, we receive emails from former and new STCs regarding a change in role. However, we cannot make any changes in STCs until the Superintendent of a district or charter school notifies this office of the change in STC. In addition, the Superintendent must contact the security officer for the district to request the additional role of Assessment Director in the MyGaDOE portal for the new System Test Coordinator. State Charter School roles are requested differently. State Charter School Superintendents must direct the security officer to request the role of Charter School Administrator for the new System Test Coordinator. In both cases, this will allow the new System Test Coordinator to receive information and emails from this office through the listserv. </a:t>
            </a:r>
          </a:p>
          <a:p>
            <a:endParaRPr lang="en-US"/>
          </a:p>
          <a:p>
            <a:r>
              <a:rPr lang="en-US"/>
              <a:t>It is important to note that issues of FERPA must be considered when assigning this role due to the level of access to confidential student data across the district and required for this individual through the MyGaDOE portal. It is recommended that only those directly related to assessment and assessment-related activities should maintain this role. A frequent review by the security officer may be needed to purge those who may no longer be associated with the district or who may no longer be associated with district-level student assessment.</a:t>
            </a:r>
          </a:p>
        </p:txBody>
      </p:sp>
      <p:sp>
        <p:nvSpPr>
          <p:cNvPr id="4" name="Slide Number Placeholder 3"/>
          <p:cNvSpPr>
            <a:spLocks noGrp="1"/>
          </p:cNvSpPr>
          <p:nvPr>
            <p:ph type="sldNum" sz="quarter" idx="5"/>
          </p:nvPr>
        </p:nvSpPr>
        <p:spPr/>
        <p:txBody>
          <a:bodyPr/>
          <a:lstStyle/>
          <a:p>
            <a:fld id="{9271CFC3-20A8-4356-8593-3DAD199D2D06}" type="slidenum">
              <a:rPr lang="en-US" smtClean="0"/>
              <a:t>63</a:t>
            </a:fld>
            <a:endParaRPr lang="en-US"/>
          </a:p>
        </p:txBody>
      </p:sp>
    </p:spTree>
    <p:extLst>
      <p:ext uri="{BB962C8B-B14F-4D97-AF65-F5344CB8AC3E}">
        <p14:creationId xmlns:p14="http://schemas.microsoft.com/office/powerpoint/2010/main" val="2067815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MyGaDOE portal offers a variety of assessment resources and is the secure location for receiving confidential information from this office.	</a:t>
            </a:r>
          </a:p>
        </p:txBody>
      </p:sp>
      <p:sp>
        <p:nvSpPr>
          <p:cNvPr id="4" name="Slide Number Placeholder 3"/>
          <p:cNvSpPr>
            <a:spLocks noGrp="1"/>
          </p:cNvSpPr>
          <p:nvPr>
            <p:ph type="sldNum" sz="quarter" idx="5"/>
          </p:nvPr>
        </p:nvSpPr>
        <p:spPr/>
        <p:txBody>
          <a:bodyPr/>
          <a:lstStyle/>
          <a:p>
            <a:fld id="{E6530340-F5C0-43BA-9CC1-D63E860F355B}" type="slidenum">
              <a:rPr lang="en-US" smtClean="0"/>
              <a:t>64</a:t>
            </a:fld>
            <a:endParaRPr lang="en-US"/>
          </a:p>
        </p:txBody>
      </p:sp>
    </p:spTree>
    <p:extLst>
      <p:ext uri="{BB962C8B-B14F-4D97-AF65-F5344CB8AC3E}">
        <p14:creationId xmlns:p14="http://schemas.microsoft.com/office/powerpoint/2010/main" val="2944408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The Testing Irregularity Form, Superintendent Test Certification, and soon the Assessment Rescore Request are found on the Assessment Forms flyout.</a:t>
            </a:r>
          </a:p>
          <a:p>
            <a:r>
              <a:rPr lang="en-US"/>
              <a:t>[Click] The Special Accommodation Request and currently the Assessment Rescore Request are found in the surveys marked More. As mentioned the Assessment Rescore Request is soon moving to the Assessment Forms flyout.</a:t>
            </a:r>
          </a:p>
          <a:p>
            <a:r>
              <a:rPr lang="en-US"/>
              <a:t>[Click] The link to MyGaDOE portal secure email is found here. This is where you may communicate secure communication that may include student PII information, if needed.</a:t>
            </a:r>
          </a:p>
          <a:p>
            <a:r>
              <a:rPr lang="en-US"/>
              <a:t>[Click] And District Data Files are found on the district link found in the left-hand column near here.</a:t>
            </a:r>
          </a:p>
        </p:txBody>
      </p:sp>
      <p:sp>
        <p:nvSpPr>
          <p:cNvPr id="4" name="Slide Number Placeholder 3"/>
          <p:cNvSpPr>
            <a:spLocks noGrp="1"/>
          </p:cNvSpPr>
          <p:nvPr>
            <p:ph type="sldNum" sz="quarter" idx="5"/>
          </p:nvPr>
        </p:nvSpPr>
        <p:spPr/>
        <p:txBody>
          <a:bodyPr/>
          <a:lstStyle/>
          <a:p>
            <a:fld id="{E6530340-F5C0-43BA-9CC1-D63E860F355B}" type="slidenum">
              <a:rPr lang="en-US" smtClean="0"/>
              <a:t>65</a:t>
            </a:fld>
            <a:endParaRPr lang="en-US"/>
          </a:p>
        </p:txBody>
      </p:sp>
    </p:spTree>
    <p:extLst>
      <p:ext uri="{BB962C8B-B14F-4D97-AF65-F5344CB8AC3E}">
        <p14:creationId xmlns:p14="http://schemas.microsoft.com/office/powerpoint/2010/main" val="15025340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screen content	</a:t>
            </a:r>
          </a:p>
        </p:txBody>
      </p:sp>
      <p:sp>
        <p:nvSpPr>
          <p:cNvPr id="4" name="Slide Number Placeholder 3"/>
          <p:cNvSpPr>
            <a:spLocks noGrp="1"/>
          </p:cNvSpPr>
          <p:nvPr>
            <p:ph type="sldNum" sz="quarter" idx="5"/>
          </p:nvPr>
        </p:nvSpPr>
        <p:spPr/>
        <p:txBody>
          <a:bodyPr/>
          <a:lstStyle/>
          <a:p>
            <a:fld id="{E6530340-F5C0-43BA-9CC1-D63E860F355B}" type="slidenum">
              <a:rPr lang="en-US" smtClean="0"/>
              <a:t>66</a:t>
            </a:fld>
            <a:endParaRPr lang="en-US"/>
          </a:p>
        </p:txBody>
      </p:sp>
    </p:spTree>
    <p:extLst>
      <p:ext uri="{BB962C8B-B14F-4D97-AF65-F5344CB8AC3E}">
        <p14:creationId xmlns:p14="http://schemas.microsoft.com/office/powerpoint/2010/main" val="3421972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confidential/secure information, especially student identifying information must be shared through the MyGaDOE portal secure email function or one of the forms previously shown. Work emails should not contain any student identifying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67</a:t>
            </a:fld>
            <a:endParaRPr lang="en-US"/>
          </a:p>
        </p:txBody>
      </p:sp>
    </p:spTree>
    <p:extLst>
      <p:ext uri="{BB962C8B-B14F-4D97-AF65-F5344CB8AC3E}">
        <p14:creationId xmlns:p14="http://schemas.microsoft.com/office/powerpoint/2010/main" val="6114791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9271CFC3-20A8-4356-8593-3DAD199D2D06}" type="slidenum">
              <a:rPr lang="en-US" smtClean="0"/>
              <a:t>68</a:t>
            </a:fld>
            <a:endParaRPr lang="en-US"/>
          </a:p>
        </p:txBody>
      </p:sp>
    </p:spTree>
    <p:extLst>
      <p:ext uri="{BB962C8B-B14F-4D97-AF65-F5344CB8AC3E}">
        <p14:creationId xmlns:p14="http://schemas.microsoft.com/office/powerpoint/2010/main" val="1255985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 Assessment Handbook is also found on the For-Educator’s site. This document contains guidance and policy information regarding assessment administration, test security and details surrounding each assessment and additional assessment resources. This document must be reviewed and forms the basis for many assessment decisions.</a:t>
            </a:r>
          </a:p>
        </p:txBody>
      </p:sp>
      <p:sp>
        <p:nvSpPr>
          <p:cNvPr id="4" name="Slide Number Placeholder 3"/>
          <p:cNvSpPr>
            <a:spLocks noGrp="1"/>
          </p:cNvSpPr>
          <p:nvPr>
            <p:ph type="sldNum" sz="quarter" idx="5"/>
          </p:nvPr>
        </p:nvSpPr>
        <p:spPr/>
        <p:txBody>
          <a:bodyPr/>
          <a:lstStyle/>
          <a:p>
            <a:fld id="{9271CFC3-20A8-4356-8593-3DAD199D2D06}" type="slidenum">
              <a:rPr lang="en-US" smtClean="0"/>
              <a:t>69</a:t>
            </a:fld>
            <a:endParaRPr lang="en-US"/>
          </a:p>
        </p:txBody>
      </p:sp>
    </p:spTree>
    <p:extLst>
      <p:ext uri="{BB962C8B-B14F-4D97-AF65-F5344CB8AC3E}">
        <p14:creationId xmlns:p14="http://schemas.microsoft.com/office/powerpoint/2010/main" val="36821861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endParaRPr lang="en-US"/>
          </a:p>
          <a:p>
            <a:r>
              <a:rPr lang="en-US"/>
              <a:t>The next set of slides will outline some key administration issues found in the Student Assessment Handbook.</a:t>
            </a:r>
          </a:p>
        </p:txBody>
      </p:sp>
      <p:sp>
        <p:nvSpPr>
          <p:cNvPr id="4" name="Slide Number Placeholder 3"/>
          <p:cNvSpPr>
            <a:spLocks noGrp="1"/>
          </p:cNvSpPr>
          <p:nvPr>
            <p:ph type="sldNum" sz="quarter" idx="5"/>
          </p:nvPr>
        </p:nvSpPr>
        <p:spPr/>
        <p:txBody>
          <a:bodyPr/>
          <a:lstStyle/>
          <a:p>
            <a:fld id="{B76E8109-D017-4B6F-AD0C-B629D608F015}" type="slidenum">
              <a:rPr lang="en-US" smtClean="0"/>
              <a:t>70</a:t>
            </a:fld>
            <a:endParaRPr lang="en-US"/>
          </a:p>
        </p:txBody>
      </p:sp>
    </p:spTree>
    <p:extLst>
      <p:ext uri="{BB962C8B-B14F-4D97-AF65-F5344CB8AC3E}">
        <p14:creationId xmlns:p14="http://schemas.microsoft.com/office/powerpoint/2010/main" val="2506173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successful implementation of the statewide student assessment program requires a concerted effort by many individuals at the local level. Each of these roles has a place in providing an assessment program that supports instruction and student learning.</a:t>
            </a:r>
          </a:p>
        </p:txBody>
      </p:sp>
      <p:sp>
        <p:nvSpPr>
          <p:cNvPr id="4" name="Slide Number Placeholder 3"/>
          <p:cNvSpPr>
            <a:spLocks noGrp="1"/>
          </p:cNvSpPr>
          <p:nvPr>
            <p:ph type="sldNum" sz="quarter" idx="5"/>
          </p:nvPr>
        </p:nvSpPr>
        <p:spPr/>
        <p:txBody>
          <a:bodyPr/>
          <a:lstStyle/>
          <a:p>
            <a:fld id="{E6530340-F5C0-43BA-9CC1-D63E860F355B}" type="slidenum">
              <a:rPr lang="en-US" smtClean="0"/>
              <a:t>71</a:t>
            </a:fld>
            <a:endParaRPr lang="en-US"/>
          </a:p>
        </p:txBody>
      </p:sp>
    </p:spTree>
    <p:extLst>
      <p:ext uri="{BB962C8B-B14F-4D97-AF65-F5344CB8AC3E}">
        <p14:creationId xmlns:p14="http://schemas.microsoft.com/office/powerpoint/2010/main" val="17501976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Georgia Professional Standards Commission includes as part of the Code of Ethics for Educators, Standard 10 which is specific to testing. An educator shall administer state-mandated assessment fairly and ethically. Local training should include a discussion of this standard and should focus on supporting examiners in administering, managing and monitoring assessment appropriately.</a:t>
            </a:r>
          </a:p>
          <a:p>
            <a:endParaRPr lang="en-US"/>
          </a:p>
          <a:p>
            <a:r>
              <a:rPr lang="en-US"/>
              <a:t>There are occasions that an incident occurs that warrants an investigation and referral to GaPSC. The GaDOE has made referrals to the GaPSC; however, we do support investigations by district Human Resource departments and the decision to refer to the GaPSC. </a:t>
            </a:r>
          </a:p>
        </p:txBody>
      </p:sp>
      <p:sp>
        <p:nvSpPr>
          <p:cNvPr id="4" name="Slide Number Placeholder 3"/>
          <p:cNvSpPr>
            <a:spLocks noGrp="1"/>
          </p:cNvSpPr>
          <p:nvPr>
            <p:ph type="sldNum" sz="quarter" idx="5"/>
          </p:nvPr>
        </p:nvSpPr>
        <p:spPr/>
        <p:txBody>
          <a:bodyPr/>
          <a:lstStyle/>
          <a:p>
            <a:fld id="{E6530340-F5C0-43BA-9CC1-D63E860F355B}" type="slidenum">
              <a:rPr lang="en-US" smtClean="0"/>
              <a:t>72</a:t>
            </a:fld>
            <a:endParaRPr lang="en-US"/>
          </a:p>
        </p:txBody>
      </p:sp>
    </p:spTree>
    <p:extLst>
      <p:ext uri="{BB962C8B-B14F-4D97-AF65-F5344CB8AC3E}">
        <p14:creationId xmlns:p14="http://schemas.microsoft.com/office/powerpoint/2010/main" val="221851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The assessment updates include relevant content for all testing programs including upcoming training, tasks and announcements. </a:t>
            </a:r>
          </a:p>
        </p:txBody>
      </p:sp>
      <p:sp>
        <p:nvSpPr>
          <p:cNvPr id="4" name="Slide Number Placeholder 3"/>
          <p:cNvSpPr>
            <a:spLocks noGrp="1"/>
          </p:cNvSpPr>
          <p:nvPr>
            <p:ph type="sldNum" sz="quarter" idx="5"/>
          </p:nvPr>
        </p:nvSpPr>
        <p:spPr/>
        <p:txBody>
          <a:bodyPr/>
          <a:lstStyle/>
          <a:p>
            <a:fld id="{F19432A5-7554-496E-83AD-5743B6F9F5F2}" type="slidenum">
              <a:rPr lang="en-US" smtClean="0"/>
              <a:t>11</a:t>
            </a:fld>
            <a:endParaRPr lang="en-US"/>
          </a:p>
        </p:txBody>
      </p:sp>
      <p:sp>
        <p:nvSpPr>
          <p:cNvPr id="5" name="Date Placeholder 4"/>
          <p:cNvSpPr>
            <a:spLocks noGrp="1"/>
          </p:cNvSpPr>
          <p:nvPr>
            <p:ph type="dt" idx="1"/>
          </p:nvPr>
        </p:nvSpPr>
        <p:spPr/>
        <p:txBody>
          <a:bodyPr/>
          <a:lstStyle/>
          <a:p>
            <a:fld id="{6FA15F84-BE85-4381-9D6A-9F48A511C0A0}" type="datetime1">
              <a:rPr lang="en-US" smtClean="0"/>
              <a:t>8/11/2020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1929426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73</a:t>
            </a:fld>
            <a:endParaRPr lang="en-US"/>
          </a:p>
        </p:txBody>
      </p:sp>
    </p:spTree>
    <p:extLst>
      <p:ext uri="{BB962C8B-B14F-4D97-AF65-F5344CB8AC3E}">
        <p14:creationId xmlns:p14="http://schemas.microsoft.com/office/powerpoint/2010/main" val="13777511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8D02B39-E62E-4456-84DD-40A0171AF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0F49A93-EB3D-4570-9F90-7A99018C0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9E386BE3-F885-47DF-8E3B-76092E049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E44B2D-6D2E-44CF-AD52-F9B2495DB0E8}" type="slidenum">
              <a:rPr lang="en-US" altLang="en-US" smtClean="0"/>
              <a:pPr>
                <a:spcBef>
                  <a:spcPct val="0"/>
                </a:spcBef>
              </a:pPr>
              <a:t>76</a:t>
            </a:fld>
            <a:endParaRPr lang="en-US" altLang="en-US"/>
          </a:p>
        </p:txBody>
      </p:sp>
    </p:spTree>
    <p:extLst>
      <p:ext uri="{BB962C8B-B14F-4D97-AF65-F5344CB8AC3E}">
        <p14:creationId xmlns:p14="http://schemas.microsoft.com/office/powerpoint/2010/main" val="2309321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Local testing calendars for state assessments must be compliant with the calendars posted in the Georgia Assessment and Training calendar as well as guidance found in the Student Assessment Handbook. Because of the time allowed in the state windows and flexibility allowed for some of the state assessments, careful consideration by the STC and the assessment team should support a meaningful testing calendar that allows for the administration and quality results. </a:t>
            </a:r>
          </a:p>
        </p:txBody>
      </p:sp>
      <p:sp>
        <p:nvSpPr>
          <p:cNvPr id="4" name="Slide Number Placeholder 3"/>
          <p:cNvSpPr>
            <a:spLocks noGrp="1"/>
          </p:cNvSpPr>
          <p:nvPr>
            <p:ph type="sldNum" sz="quarter" idx="5"/>
          </p:nvPr>
        </p:nvSpPr>
        <p:spPr/>
        <p:txBody>
          <a:bodyPr/>
          <a:lstStyle/>
          <a:p>
            <a:fld id="{9271CFC3-20A8-4356-8593-3DAD199D2D06}" type="slidenum">
              <a:rPr lang="en-US" smtClean="0"/>
              <a:t>80</a:t>
            </a:fld>
            <a:endParaRPr lang="en-US"/>
          </a:p>
        </p:txBody>
      </p:sp>
    </p:spTree>
    <p:extLst>
      <p:ext uri="{BB962C8B-B14F-4D97-AF65-F5344CB8AC3E}">
        <p14:creationId xmlns:p14="http://schemas.microsoft.com/office/powerpoint/2010/main" val="3330242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 Student Assessment Handbook provides guidance regarding the provision of an appropriate test environment for students – one that is intended to allow for a positive testing experience. Each testing setup is unique so System and School Test Coordinators will need opportunities to discuss and ensure that planned test environments are designed to consider how desks, tables, or computers are distributed and the proximity of students to each other. </a:t>
            </a:r>
          </a:p>
          <a:p>
            <a:endParaRPr lang="en-US"/>
          </a:p>
          <a:p>
            <a:r>
              <a:rPr lang="en-US"/>
              <a:t>Collaboration with district and school technical support should ensure that online test platforms and devices are updated and ready for assessment. Physical barriers between students may be needed and planned for to limit distractions and discourage cheating. Additionally, a plan should be in place for the gathering and collection of cell phones and other electronic devices in compliance with cell phone policy. </a:t>
            </a:r>
          </a:p>
        </p:txBody>
      </p:sp>
      <p:sp>
        <p:nvSpPr>
          <p:cNvPr id="4" name="Slide Number Placeholder 3"/>
          <p:cNvSpPr>
            <a:spLocks noGrp="1"/>
          </p:cNvSpPr>
          <p:nvPr>
            <p:ph type="sldNum" sz="quarter" idx="5"/>
          </p:nvPr>
        </p:nvSpPr>
        <p:spPr/>
        <p:txBody>
          <a:bodyPr/>
          <a:lstStyle/>
          <a:p>
            <a:fld id="{DDAE735D-4965-47BB-9CDE-C5384D8F0D1A}" type="slidenum">
              <a:rPr lang="en-US" smtClean="0"/>
              <a:t>81</a:t>
            </a:fld>
            <a:endParaRPr lang="en-US"/>
          </a:p>
        </p:txBody>
      </p:sp>
    </p:spTree>
    <p:extLst>
      <p:ext uri="{BB962C8B-B14F-4D97-AF65-F5344CB8AC3E}">
        <p14:creationId xmlns:p14="http://schemas.microsoft.com/office/powerpoint/2010/main" val="31392408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82</a:t>
            </a:fld>
            <a:endParaRPr lang="en-US"/>
          </a:p>
        </p:txBody>
      </p:sp>
    </p:spTree>
    <p:extLst>
      <p:ext uri="{BB962C8B-B14F-4D97-AF65-F5344CB8AC3E}">
        <p14:creationId xmlns:p14="http://schemas.microsoft.com/office/powerpoint/2010/main" val="3357852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 may not share embargoed data with the public. However, preliminary reports may be shared with parents, students and staff related to the student. </a:t>
            </a:r>
          </a:p>
        </p:txBody>
      </p:sp>
      <p:sp>
        <p:nvSpPr>
          <p:cNvPr id="4" name="Slide Number Placeholder 3"/>
          <p:cNvSpPr>
            <a:spLocks noGrp="1"/>
          </p:cNvSpPr>
          <p:nvPr>
            <p:ph type="sldNum" sz="quarter" idx="5"/>
          </p:nvPr>
        </p:nvSpPr>
        <p:spPr/>
        <p:txBody>
          <a:bodyPr/>
          <a:lstStyle/>
          <a:p>
            <a:fld id="{9271CFC3-20A8-4356-8593-3DAD199D2D06}" type="slidenum">
              <a:rPr lang="en-US" smtClean="0"/>
              <a:t>84</a:t>
            </a:fld>
            <a:endParaRPr lang="en-US"/>
          </a:p>
        </p:txBody>
      </p:sp>
    </p:spTree>
    <p:extLst>
      <p:ext uri="{BB962C8B-B14F-4D97-AF65-F5344CB8AC3E}">
        <p14:creationId xmlns:p14="http://schemas.microsoft.com/office/powerpoint/2010/main" val="3040207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9271CFC3-20A8-4356-8593-3DAD199D2D06}" type="slidenum">
              <a:rPr lang="en-US" smtClean="0"/>
              <a:t>85</a:t>
            </a:fld>
            <a:endParaRPr lang="en-US"/>
          </a:p>
        </p:txBody>
      </p:sp>
    </p:spTree>
    <p:extLst>
      <p:ext uri="{BB962C8B-B14F-4D97-AF65-F5344CB8AC3E}">
        <p14:creationId xmlns:p14="http://schemas.microsoft.com/office/powerpoint/2010/main" val="19413554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FE73E79-E38A-4622-86C5-F72FBF0605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4D4486-0943-4FF2-B6D3-3EA7F5DB9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Discuss the process of investigating an irregularity.</a:t>
            </a:r>
          </a:p>
        </p:txBody>
      </p:sp>
      <p:sp>
        <p:nvSpPr>
          <p:cNvPr id="98308" name="Slide Number Placeholder 3">
            <a:extLst>
              <a:ext uri="{FF2B5EF4-FFF2-40B4-BE49-F238E27FC236}">
                <a16:creationId xmlns:a16="http://schemas.microsoft.com/office/drawing/2014/main" id="{D5182C8F-455D-4EC2-A2B7-50D29F799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202" indent="-291616">
              <a:spcBef>
                <a:spcPct val="30000"/>
              </a:spcBef>
              <a:defRPr sz="1200">
                <a:solidFill>
                  <a:schemeClr val="tx1"/>
                </a:solidFill>
                <a:latin typeface="Calibri" panose="020F0502020204030204" pitchFamily="34" charset="0"/>
              </a:defRPr>
            </a:lvl2pPr>
            <a:lvl3pPr marL="1168085" indent="-233292">
              <a:spcBef>
                <a:spcPct val="30000"/>
              </a:spcBef>
              <a:defRPr sz="1200">
                <a:solidFill>
                  <a:schemeClr val="tx1"/>
                </a:solidFill>
                <a:latin typeface="Calibri" panose="020F0502020204030204" pitchFamily="34" charset="0"/>
              </a:defRPr>
            </a:lvl3pPr>
            <a:lvl4pPr marL="1634670" indent="-233292">
              <a:spcBef>
                <a:spcPct val="30000"/>
              </a:spcBef>
              <a:defRPr sz="1200">
                <a:solidFill>
                  <a:schemeClr val="tx1"/>
                </a:solidFill>
                <a:latin typeface="Calibri" panose="020F0502020204030204" pitchFamily="34" charset="0"/>
              </a:defRPr>
            </a:lvl4pPr>
            <a:lvl5pPr marL="2101256" indent="-233292">
              <a:spcBef>
                <a:spcPct val="30000"/>
              </a:spcBef>
              <a:defRPr sz="1200">
                <a:solidFill>
                  <a:schemeClr val="tx1"/>
                </a:solidFill>
                <a:latin typeface="Calibri" panose="020F0502020204030204" pitchFamily="34" charset="0"/>
              </a:defRPr>
            </a:lvl5pPr>
            <a:lvl6pPr marL="2567842" indent="-233292" eaLnBrk="0" fontAlgn="base" hangingPunct="0">
              <a:spcBef>
                <a:spcPct val="30000"/>
              </a:spcBef>
              <a:spcAft>
                <a:spcPct val="0"/>
              </a:spcAft>
              <a:defRPr sz="1200">
                <a:solidFill>
                  <a:schemeClr val="tx1"/>
                </a:solidFill>
                <a:latin typeface="Calibri" panose="020F0502020204030204" pitchFamily="34" charset="0"/>
              </a:defRPr>
            </a:lvl6pPr>
            <a:lvl7pPr marL="3034427" indent="-233292" eaLnBrk="0" fontAlgn="base" hangingPunct="0">
              <a:spcBef>
                <a:spcPct val="30000"/>
              </a:spcBef>
              <a:spcAft>
                <a:spcPct val="0"/>
              </a:spcAft>
              <a:defRPr sz="1200">
                <a:solidFill>
                  <a:schemeClr val="tx1"/>
                </a:solidFill>
                <a:latin typeface="Calibri" panose="020F0502020204030204" pitchFamily="34" charset="0"/>
              </a:defRPr>
            </a:lvl7pPr>
            <a:lvl8pPr marL="3501013" indent="-233292" eaLnBrk="0" fontAlgn="base" hangingPunct="0">
              <a:spcBef>
                <a:spcPct val="30000"/>
              </a:spcBef>
              <a:spcAft>
                <a:spcPct val="0"/>
              </a:spcAft>
              <a:defRPr sz="1200">
                <a:solidFill>
                  <a:schemeClr val="tx1"/>
                </a:solidFill>
                <a:latin typeface="Calibri" panose="020F0502020204030204" pitchFamily="34" charset="0"/>
              </a:defRPr>
            </a:lvl8pPr>
            <a:lvl9pPr marL="3967598" indent="-23329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BA75C-6DDA-413A-B601-28882A1B12B4}" type="slidenum">
              <a:rPr lang="en-US" altLang="en-US" smtClean="0"/>
              <a:pPr>
                <a:spcBef>
                  <a:spcPct val="0"/>
                </a:spcBef>
              </a:pPr>
              <a:t>87</a:t>
            </a:fld>
            <a:endParaRPr lang="en-US" altLang="en-US"/>
          </a:p>
        </p:txBody>
      </p:sp>
    </p:spTree>
    <p:extLst>
      <p:ext uri="{BB962C8B-B14F-4D97-AF65-F5344CB8AC3E}">
        <p14:creationId xmlns:p14="http://schemas.microsoft.com/office/powerpoint/2010/main" val="35660083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process of entering a Testing Irregularity Form in the </a:t>
            </a:r>
            <a:r>
              <a:rPr lang="en-US" err="1"/>
              <a:t>MyGaDOE</a:t>
            </a:r>
            <a:r>
              <a:rPr lang="en-US"/>
              <a:t> portal.</a:t>
            </a:r>
          </a:p>
        </p:txBody>
      </p:sp>
      <p:sp>
        <p:nvSpPr>
          <p:cNvPr id="4" name="Slide Number Placeholder 3"/>
          <p:cNvSpPr>
            <a:spLocks noGrp="1"/>
          </p:cNvSpPr>
          <p:nvPr>
            <p:ph type="sldNum" sz="quarter" idx="10"/>
          </p:nvPr>
        </p:nvSpPr>
        <p:spPr/>
        <p:txBody>
          <a:bodyPr/>
          <a:lstStyle/>
          <a:p>
            <a:fld id="{E6530340-F5C0-43BA-9CC1-D63E860F355B}" type="slidenum">
              <a:rPr lang="en-US" smtClean="0"/>
              <a:t>88</a:t>
            </a:fld>
            <a:endParaRPr lang="en-US"/>
          </a:p>
        </p:txBody>
      </p:sp>
    </p:spTree>
    <p:extLst>
      <p:ext uri="{BB962C8B-B14F-4D97-AF65-F5344CB8AC3E}">
        <p14:creationId xmlns:p14="http://schemas.microsoft.com/office/powerpoint/2010/main" val="12996574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9271CFC3-20A8-4356-8593-3DAD199D2D06}" type="slidenum">
              <a:rPr lang="en-US" smtClean="0"/>
              <a:t>89</a:t>
            </a:fld>
            <a:endParaRPr lang="en-US"/>
          </a:p>
        </p:txBody>
      </p:sp>
    </p:spTree>
    <p:extLst>
      <p:ext uri="{BB962C8B-B14F-4D97-AF65-F5344CB8AC3E}">
        <p14:creationId xmlns:p14="http://schemas.microsoft.com/office/powerpoint/2010/main" val="361180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online Moodle training courses are offered through SLDS. The System Test Coordinator training course allows new and returning system coordinators a location to access the training and resources for implementing all the state testing programs. The School Test Coordinator training course is design to walk school leaders through the state requirements for Georgia Milestones administration. We have included a quiz and a certificate for completing the course and passing the quiz. </a:t>
            </a:r>
          </a:p>
        </p:txBody>
      </p:sp>
      <p:sp>
        <p:nvSpPr>
          <p:cNvPr id="4" name="Slide Number Placeholder 3"/>
          <p:cNvSpPr>
            <a:spLocks noGrp="1"/>
          </p:cNvSpPr>
          <p:nvPr>
            <p:ph type="sldNum" sz="quarter" idx="5"/>
          </p:nvPr>
        </p:nvSpPr>
        <p:spPr/>
        <p:txBody>
          <a:bodyPr/>
          <a:lstStyle/>
          <a:p>
            <a:fld id="{30EB9B95-B308-412A-9D1B-F8D9AA4D73B7}" type="slidenum">
              <a:rPr lang="en-US" smtClean="0"/>
              <a:t>12</a:t>
            </a:fld>
            <a:endParaRPr lang="en-US"/>
          </a:p>
        </p:txBody>
      </p:sp>
    </p:spTree>
    <p:extLst>
      <p:ext uri="{BB962C8B-B14F-4D97-AF65-F5344CB8AC3E}">
        <p14:creationId xmlns:p14="http://schemas.microsoft.com/office/powerpoint/2010/main" val="40802652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Security Breaches are any action that compromises test security or leads to the invalidation of an individual student’s or a group of students’ test scores. Please note the examples given in this slide are by no means all that could happen. Some time will be spent in the next set of slides to discuss minimizing risk of test security breaches and test irregularities.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90</a:t>
            </a:fld>
            <a:endParaRPr lang="en-US"/>
          </a:p>
        </p:txBody>
      </p:sp>
    </p:spTree>
    <p:extLst>
      <p:ext uri="{BB962C8B-B14F-4D97-AF65-F5344CB8AC3E}">
        <p14:creationId xmlns:p14="http://schemas.microsoft.com/office/powerpoint/2010/main" val="3187863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9271CFC3-20A8-4356-8593-3DAD199D2D06}" type="slidenum">
              <a:rPr lang="en-US" smtClean="0"/>
              <a:t>91</a:t>
            </a:fld>
            <a:endParaRPr lang="en-US"/>
          </a:p>
        </p:txBody>
      </p:sp>
    </p:spTree>
    <p:extLst>
      <p:ext uri="{BB962C8B-B14F-4D97-AF65-F5344CB8AC3E}">
        <p14:creationId xmlns:p14="http://schemas.microsoft.com/office/powerpoint/2010/main" val="30950899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9271CFC3-20A8-4356-8593-3DAD199D2D06}" type="slidenum">
              <a:rPr lang="en-US" smtClean="0"/>
              <a:t>92</a:t>
            </a:fld>
            <a:endParaRPr lang="en-US"/>
          </a:p>
        </p:txBody>
      </p:sp>
    </p:spTree>
    <p:extLst>
      <p:ext uri="{BB962C8B-B14F-4D97-AF65-F5344CB8AC3E}">
        <p14:creationId xmlns:p14="http://schemas.microsoft.com/office/powerpoint/2010/main" val="20587308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9271CFC3-20A8-4356-8593-3DAD199D2D06}" type="slidenum">
              <a:rPr lang="en-US" smtClean="0"/>
              <a:t>93</a:t>
            </a:fld>
            <a:endParaRPr lang="en-US"/>
          </a:p>
        </p:txBody>
      </p:sp>
    </p:spTree>
    <p:extLst>
      <p:ext uri="{BB962C8B-B14F-4D97-AF65-F5344CB8AC3E}">
        <p14:creationId xmlns:p14="http://schemas.microsoft.com/office/powerpoint/2010/main" val="2780613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defRPr>
            </a:lvl1pPr>
            <a:lvl2pPr marL="742909" indent="-285734" defTabSz="931811" eaLnBrk="0" hangingPunct="0">
              <a:defRPr>
                <a:solidFill>
                  <a:schemeClr val="tx1"/>
                </a:solidFill>
                <a:latin typeface="Arial" charset="0"/>
              </a:defRPr>
            </a:lvl2pPr>
            <a:lvl3pPr marL="1142937" indent="-228587" defTabSz="931811" eaLnBrk="0" hangingPunct="0">
              <a:defRPr>
                <a:solidFill>
                  <a:schemeClr val="tx1"/>
                </a:solidFill>
                <a:latin typeface="Arial" charset="0"/>
              </a:defRPr>
            </a:lvl3pPr>
            <a:lvl4pPr marL="1600111" indent="-228587" defTabSz="931811" eaLnBrk="0" hangingPunct="0">
              <a:defRPr>
                <a:solidFill>
                  <a:schemeClr val="tx1"/>
                </a:solidFill>
                <a:latin typeface="Arial" charset="0"/>
              </a:defRPr>
            </a:lvl4pPr>
            <a:lvl5pPr marL="2057287" indent="-228587" defTabSz="931811" eaLnBrk="0" hangingPunct="0">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pPr eaLnBrk="1" hangingPunct="1"/>
            <a:fld id="{0408D5B2-C3EC-402C-A2D0-8D707E766BAB}" type="slidenum">
              <a:rPr lang="en-US" smtClean="0">
                <a:latin typeface="Calibri" pitchFamily="34" charset="0"/>
              </a:rPr>
              <a:pPr eaLnBrk="1" hangingPunct="1"/>
              <a:t>94</a:t>
            </a:fld>
            <a:endParaRPr lang="en-US">
              <a:latin typeface="Calibri" pitchFamily="34" charset="0"/>
            </a:endParaRPr>
          </a:p>
        </p:txBody>
      </p:sp>
    </p:spTree>
    <p:extLst>
      <p:ext uri="{BB962C8B-B14F-4D97-AF65-F5344CB8AC3E}">
        <p14:creationId xmlns:p14="http://schemas.microsoft.com/office/powerpoint/2010/main" val="33855908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9271CFC3-20A8-4356-8593-3DAD199D2D06}" type="slidenum">
              <a:rPr lang="en-US" smtClean="0"/>
              <a:t>95</a:t>
            </a:fld>
            <a:endParaRPr lang="en-US"/>
          </a:p>
        </p:txBody>
      </p:sp>
    </p:spTree>
    <p:extLst>
      <p:ext uri="{BB962C8B-B14F-4D97-AF65-F5344CB8AC3E}">
        <p14:creationId xmlns:p14="http://schemas.microsoft.com/office/powerpoint/2010/main" val="13758265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9271CFC3-20A8-4356-8593-3DAD199D2D06}" type="slidenum">
              <a:rPr lang="en-US" smtClean="0"/>
              <a:t>97</a:t>
            </a:fld>
            <a:endParaRPr lang="en-US"/>
          </a:p>
        </p:txBody>
      </p:sp>
    </p:spTree>
    <p:extLst>
      <p:ext uri="{BB962C8B-B14F-4D97-AF65-F5344CB8AC3E}">
        <p14:creationId xmlns:p14="http://schemas.microsoft.com/office/powerpoint/2010/main" val="11377093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Alert papers are provided to STCs for any one of the following reasons: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A potential cheating incident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A student has written a response eliciting concern for the student’s safety and well-being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A student has written a response which is particularly concerning and may have implications for the student’s safety and well-being.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All confidential/secure information, especially student identifying information must be shared through the MyGaDOE portal secure email function or one of the forms previously shown. Work emails should not contain any student identifying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100</a:t>
            </a:fld>
            <a:endParaRPr lang="en-US"/>
          </a:p>
        </p:txBody>
      </p:sp>
    </p:spTree>
    <p:extLst>
      <p:ext uri="{BB962C8B-B14F-4D97-AF65-F5344CB8AC3E}">
        <p14:creationId xmlns:p14="http://schemas.microsoft.com/office/powerpoint/2010/main" val="301893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9271CFC3-20A8-4356-8593-3DAD199D2D06}" type="slidenum">
              <a:rPr lang="en-US" smtClean="0"/>
              <a:t>102</a:t>
            </a:fld>
            <a:endParaRPr lang="en-US"/>
          </a:p>
        </p:txBody>
      </p:sp>
    </p:spTree>
    <p:extLst>
      <p:ext uri="{BB962C8B-B14F-4D97-AF65-F5344CB8AC3E}">
        <p14:creationId xmlns:p14="http://schemas.microsoft.com/office/powerpoint/2010/main" val="19399650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Contact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103</a:t>
            </a:fld>
            <a:endParaRPr lang="en-US"/>
          </a:p>
        </p:txBody>
      </p:sp>
    </p:spTree>
    <p:extLst>
      <p:ext uri="{BB962C8B-B14F-4D97-AF65-F5344CB8AC3E}">
        <p14:creationId xmlns:p14="http://schemas.microsoft.com/office/powerpoint/2010/main" val="283007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variety of resources are offered for training. The Recorded Webinars include presentations delivered by the GaDOE. Also provided as a series of short video presentations covering variety of assessment topics. The PowerPoint documents for many of these presentations are posted here so districts can redeliver topics locally – many of which include the script to aid in redelivery. QuickStart Guides are short pdf documents with information to quickly guide users on training topics. </a:t>
            </a:r>
            <a:endParaRPr lang="en-US">
              <a:cs typeface="Calibri"/>
            </a:endParaRPr>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13</a:t>
            </a:fld>
            <a:endParaRPr lang="en-US"/>
          </a:p>
        </p:txBody>
      </p:sp>
    </p:spTree>
    <p:extLst>
      <p:ext uri="{BB962C8B-B14F-4D97-AF65-F5344CB8AC3E}">
        <p14:creationId xmlns:p14="http://schemas.microsoft.com/office/powerpoint/2010/main" val="22740573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105</a:t>
            </a:fld>
            <a:endParaRPr lang="en-US"/>
          </a:p>
        </p:txBody>
      </p:sp>
    </p:spTree>
    <p:extLst>
      <p:ext uri="{BB962C8B-B14F-4D97-AF65-F5344CB8AC3E}">
        <p14:creationId xmlns:p14="http://schemas.microsoft.com/office/powerpoint/2010/main" val="225695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includes contact information for the MyGaDOE portal and vendors for our major testing programs.</a:t>
            </a:r>
          </a:p>
        </p:txBody>
      </p:sp>
      <p:sp>
        <p:nvSpPr>
          <p:cNvPr id="4" name="Slide Number Placeholder 3"/>
          <p:cNvSpPr>
            <a:spLocks noGrp="1"/>
          </p:cNvSpPr>
          <p:nvPr>
            <p:ph type="sldNum" sz="quarter" idx="5"/>
          </p:nvPr>
        </p:nvSpPr>
        <p:spPr/>
        <p:txBody>
          <a:bodyPr/>
          <a:lstStyle/>
          <a:p>
            <a:fld id="{9271CFC3-20A8-4356-8593-3DAD199D2D06}" type="slidenum">
              <a:rPr lang="en-US" smtClean="0"/>
              <a:t>14</a:t>
            </a:fld>
            <a:endParaRPr lang="en-US"/>
          </a:p>
        </p:txBody>
      </p:sp>
    </p:spTree>
    <p:extLst>
      <p:ext uri="{BB962C8B-B14F-4D97-AF65-F5344CB8AC3E}">
        <p14:creationId xmlns:p14="http://schemas.microsoft.com/office/powerpoint/2010/main" val="1260009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solidFill>
                  <a:srgbClr val="007E67"/>
                </a:solidFill>
              </a:defRPr>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2" name="Date Placeholder 1">
            <a:extLst>
              <a:ext uri="{FF2B5EF4-FFF2-40B4-BE49-F238E27FC236}">
                <a16:creationId xmlns:a16="http://schemas.microsoft.com/office/drawing/2014/main" id="{1B9357AF-0E02-454B-A8B9-54BFA5CC5AEB}"/>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79292281-090F-4EA9-A96A-9437826C63B5}" type="datetime1">
              <a:rPr lang="en-US" smtClean="0"/>
              <a:t>8/11/2020</a:t>
            </a:fld>
            <a:endParaRPr lang="en-US"/>
          </a:p>
        </p:txBody>
      </p:sp>
      <p:sp>
        <p:nvSpPr>
          <p:cNvPr id="4" name="Slide Number Placeholder 3">
            <a:extLst>
              <a:ext uri="{FF2B5EF4-FFF2-40B4-BE49-F238E27FC236}">
                <a16:creationId xmlns:a16="http://schemas.microsoft.com/office/drawing/2014/main" id="{0CE9075B-C9CD-4F89-9B3C-B495D7098A6B}"/>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Date Placeholder 1">
            <a:extLst>
              <a:ext uri="{FF2B5EF4-FFF2-40B4-BE49-F238E27FC236}">
                <a16:creationId xmlns:a16="http://schemas.microsoft.com/office/drawing/2014/main" id="{61B71304-4A81-47CE-9BAE-43029CF3A868}"/>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39B826F3-391A-4240-AACD-CE9F9DE1892D}" type="datetime1">
              <a:rPr lang="en-US" smtClean="0"/>
              <a:t>8/11/2020</a:t>
            </a:fld>
            <a:endParaRPr lang="en-US"/>
          </a:p>
        </p:txBody>
      </p:sp>
      <p:sp>
        <p:nvSpPr>
          <p:cNvPr id="11" name="Slide Number Placeholder 3">
            <a:extLst>
              <a:ext uri="{FF2B5EF4-FFF2-40B4-BE49-F238E27FC236}">
                <a16:creationId xmlns:a16="http://schemas.microsoft.com/office/drawing/2014/main" id="{DBDC9E45-813E-4F24-8184-6FD23E32D37A}"/>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722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
            <a:extLst>
              <a:ext uri="{FF2B5EF4-FFF2-40B4-BE49-F238E27FC236}">
                <a16:creationId xmlns:a16="http://schemas.microsoft.com/office/drawing/2014/main" id="{DA62583C-6C22-4098-9D7F-EE5325F2AE67}"/>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B005ABF4-99DD-42D2-82E4-A52A00128D48}" type="datetime1">
              <a:rPr lang="en-US" smtClean="0"/>
              <a:t>8/11/2020</a:t>
            </a:fld>
            <a:endParaRPr lang="en-US"/>
          </a:p>
        </p:txBody>
      </p:sp>
      <p:sp>
        <p:nvSpPr>
          <p:cNvPr id="14" name="Slide Number Placeholder 3">
            <a:extLst>
              <a:ext uri="{FF2B5EF4-FFF2-40B4-BE49-F238E27FC236}">
                <a16:creationId xmlns:a16="http://schemas.microsoft.com/office/drawing/2014/main" id="{57A9CC25-5FE2-451F-B74E-0E5CA810E3BC}"/>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Box 14">
            <a:extLst>
              <a:ext uri="{FF2B5EF4-FFF2-40B4-BE49-F238E27FC236}">
                <a16:creationId xmlns:a16="http://schemas.microsoft.com/office/drawing/2014/main" id="{AA149EFE-6841-429F-AA4C-E8E9BFBD5F0C}"/>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rPr>
              <a:t>Fall Assessment Conference – Part 1</a:t>
            </a:r>
          </a:p>
        </p:txBody>
      </p:sp>
      <p:sp>
        <p:nvSpPr>
          <p:cNvPr id="16" name="Text Placeholder 4">
            <a:extLst>
              <a:ext uri="{FF2B5EF4-FFF2-40B4-BE49-F238E27FC236}">
                <a16:creationId xmlns:a16="http://schemas.microsoft.com/office/drawing/2014/main" id="{4EF2AA77-4B8D-43DC-97D3-16E2DE22F512}"/>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E5835A9B-A86F-430F-AB88-1E8020E23879}"/>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21804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96112" y="585216"/>
            <a:ext cx="7918704" cy="539496"/>
          </a:xfrm>
        </p:spPr>
        <p:txBody>
          <a:bodyPr anchor="ctr"/>
          <a:lstStyle>
            <a:lvl1pPr>
              <a:defRPr>
                <a:solidFill>
                  <a:srgbClr val="007E67"/>
                </a:solidFill>
              </a:defRPr>
            </a:lvl1pPr>
          </a:lstStyle>
          <a:p>
            <a:r>
              <a:rPr lang="en-US"/>
              <a:t>Click to edit Master title style</a:t>
            </a:r>
          </a:p>
        </p:txBody>
      </p:sp>
      <p:sp>
        <p:nvSpPr>
          <p:cNvPr id="11" name="Date Placeholder 1">
            <a:extLst>
              <a:ext uri="{FF2B5EF4-FFF2-40B4-BE49-F238E27FC236}">
                <a16:creationId xmlns:a16="http://schemas.microsoft.com/office/drawing/2014/main" id="{03C1AE1E-2665-443A-B370-C13819E0702E}"/>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6E263709-0819-4703-9F5A-FCAA0A5376FF}" type="datetime1">
              <a:rPr lang="en-US" smtClean="0"/>
              <a:t>8/11/2020</a:t>
            </a:fld>
            <a:endParaRPr lang="en-US"/>
          </a:p>
        </p:txBody>
      </p:sp>
      <p:sp>
        <p:nvSpPr>
          <p:cNvPr id="12" name="Slide Number Placeholder 3">
            <a:extLst>
              <a:ext uri="{FF2B5EF4-FFF2-40B4-BE49-F238E27FC236}">
                <a16:creationId xmlns:a16="http://schemas.microsoft.com/office/drawing/2014/main" id="{A7C8ECE7-EA9D-4346-8B41-D4AE2331EC1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 Placeholder 6">
            <a:extLst>
              <a:ext uri="{FF2B5EF4-FFF2-40B4-BE49-F238E27FC236}">
                <a16:creationId xmlns:a16="http://schemas.microsoft.com/office/drawing/2014/main" id="{C8AC8B16-2AD9-4F50-A08E-491F6A111743}"/>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621102"/>
            <a:ext cx="2949178" cy="1436298"/>
          </a:xfrm>
        </p:spPr>
        <p:txBody>
          <a:bodyPr anchor="ctr"/>
          <a:lstStyle>
            <a:lvl1pPr>
              <a:defRPr sz="3200">
                <a:solidFill>
                  <a:srgbClr val="007E67"/>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1">
            <a:extLst>
              <a:ext uri="{FF2B5EF4-FFF2-40B4-BE49-F238E27FC236}">
                <a16:creationId xmlns:a16="http://schemas.microsoft.com/office/drawing/2014/main" id="{FB6EEBE2-6C83-4612-8520-958CA1B0078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F98A5CA-297D-47DD-8C53-2625ABA85B89}" type="datetime1">
              <a:rPr lang="en-US" smtClean="0"/>
              <a:t>8/11/2020</a:t>
            </a:fld>
            <a:endParaRPr lang="en-US"/>
          </a:p>
        </p:txBody>
      </p:sp>
      <p:sp>
        <p:nvSpPr>
          <p:cNvPr id="14" name="Slide Number Placeholder 3">
            <a:extLst>
              <a:ext uri="{FF2B5EF4-FFF2-40B4-BE49-F238E27FC236}">
                <a16:creationId xmlns:a16="http://schemas.microsoft.com/office/drawing/2014/main" id="{9BC75CA2-04F1-475D-9973-894476E30D29}"/>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586596"/>
            <a:ext cx="2949178" cy="1470804"/>
          </a:xfrm>
        </p:spPr>
        <p:txBody>
          <a:bodyPr anchor="ctr"/>
          <a:lstStyle>
            <a:lvl1pPr>
              <a:defRPr sz="3200">
                <a:solidFill>
                  <a:srgbClr val="007E67"/>
                </a:solidFill>
              </a:defRPr>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Date Placeholder 1">
            <a:extLst>
              <a:ext uri="{FF2B5EF4-FFF2-40B4-BE49-F238E27FC236}">
                <a16:creationId xmlns:a16="http://schemas.microsoft.com/office/drawing/2014/main" id="{BAA35960-999A-4486-BD2D-06F3B8AC5C00}"/>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D1861EF7-2B25-4523-9FDE-9B7506CDE71C}" type="datetime1">
              <a:rPr lang="en-US" smtClean="0"/>
              <a:t>8/11/2020</a:t>
            </a:fld>
            <a:endParaRPr lang="en-US"/>
          </a:p>
        </p:txBody>
      </p:sp>
      <p:sp>
        <p:nvSpPr>
          <p:cNvPr id="16" name="Slide Number Placeholder 3">
            <a:extLst>
              <a:ext uri="{FF2B5EF4-FFF2-40B4-BE49-F238E27FC236}">
                <a16:creationId xmlns:a16="http://schemas.microsoft.com/office/drawing/2014/main" id="{08245461-FE1B-474B-A7C3-3EC56A7C83B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4" y="1890558"/>
            <a:ext cx="3513561" cy="1633692"/>
            <a:chOff x="708211" y="1084109"/>
            <a:chExt cx="3782371"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1" y="1084109"/>
              <a:ext cx="3140739"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3" name="Rectangle 2">
            <a:extLst>
              <a:ext uri="{FF2B5EF4-FFF2-40B4-BE49-F238E27FC236}">
                <a16:creationId xmlns:a16="http://schemas.microsoft.com/office/drawing/2014/main" id="{CB109737-AD09-42B5-9D70-16E404B036B4}"/>
              </a:ext>
            </a:extLst>
          </p:cNvPr>
          <p:cNvSpPr/>
          <p:nvPr userDrawn="1"/>
        </p:nvSpPr>
        <p:spPr>
          <a:xfrm>
            <a:off x="676049" y="190501"/>
            <a:ext cx="4189249" cy="47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915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
        <p:nvSpPr>
          <p:cNvPr id="11" name="Rectangle 10">
            <a:extLst>
              <a:ext uri="{FF2B5EF4-FFF2-40B4-BE49-F238E27FC236}">
                <a16:creationId xmlns:a16="http://schemas.microsoft.com/office/drawing/2014/main" id="{78C565DC-EB97-46AC-B45E-60E998BBAEF2}"/>
              </a:ext>
            </a:extLst>
          </p:cNvPr>
          <p:cNvSpPr/>
          <p:nvPr userDrawn="1"/>
        </p:nvSpPr>
        <p:spPr>
          <a:xfrm>
            <a:off x="676049" y="190501"/>
            <a:ext cx="4189249" cy="47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5"/>
          <a:srcRect l="12560" b="10499"/>
          <a:stretch/>
        </p:blipFill>
        <p:spPr>
          <a:xfrm>
            <a:off x="1" y="100457"/>
            <a:ext cx="4025470" cy="6757543"/>
          </a:xfrm>
          <a:prstGeom prst="rect">
            <a:avLst/>
          </a:prstGeom>
        </p:spPr>
      </p:pic>
    </p:spTree>
    <p:extLst>
      <p:ext uri="{BB962C8B-B14F-4D97-AF65-F5344CB8AC3E}">
        <p14:creationId xmlns:p14="http://schemas.microsoft.com/office/powerpoint/2010/main" val="2122103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
        <p:nvSpPr>
          <p:cNvPr id="13" name="Rectangle 12">
            <a:extLst>
              <a:ext uri="{FF2B5EF4-FFF2-40B4-BE49-F238E27FC236}">
                <a16:creationId xmlns:a16="http://schemas.microsoft.com/office/drawing/2014/main" id="{A58BF5E3-4F35-48CF-BD15-8743362625F2}"/>
              </a:ext>
            </a:extLst>
          </p:cNvPr>
          <p:cNvSpPr/>
          <p:nvPr userDrawn="1"/>
        </p:nvSpPr>
        <p:spPr>
          <a:xfrm>
            <a:off x="676049" y="190501"/>
            <a:ext cx="4189249" cy="47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26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594360"/>
            <a:ext cx="7886700" cy="539496"/>
          </a:xfrm>
        </p:spPr>
        <p:txBody>
          <a:bodyPr anchor="t" anchorCtr="0"/>
          <a:lstStyle>
            <a:lvl1pPr>
              <a:defRPr>
                <a:solidFill>
                  <a:srgbClr val="007E67"/>
                </a:solidFill>
              </a:defRPr>
            </a:lvl1pPr>
          </a:lstStyle>
          <a:p>
            <a:r>
              <a:rPr lang="en-US"/>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3F2D0878-B4CE-4000-B09E-F2606580BC4A}"/>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8587177C-335F-43AC-AED2-72E1CC308975}" type="datetime1">
              <a:rPr lang="en-US" smtClean="0"/>
              <a:t>8/11/2020</a:t>
            </a:fld>
            <a:endParaRPr lang="en-US"/>
          </a:p>
        </p:txBody>
      </p:sp>
      <p:sp>
        <p:nvSpPr>
          <p:cNvPr id="13" name="Slide Number Placeholder 3">
            <a:extLst>
              <a:ext uri="{FF2B5EF4-FFF2-40B4-BE49-F238E27FC236}">
                <a16:creationId xmlns:a16="http://schemas.microsoft.com/office/drawing/2014/main" id="{76388F5A-591F-4511-954A-4E96639F72B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6">
            <a:extLst>
              <a:ext uri="{FF2B5EF4-FFF2-40B4-BE49-F238E27FC236}">
                <a16:creationId xmlns:a16="http://schemas.microsoft.com/office/drawing/2014/main" id="{52CB1007-DB6D-4684-A6B9-2C36CF7BE86D}"/>
              </a:ext>
            </a:extLst>
          </p:cNvPr>
          <p:cNvSpPr>
            <a:spLocks noGrp="1"/>
          </p:cNvSpPr>
          <p:nvPr>
            <p:ph type="body" sz="quarter" idx="14"/>
          </p:nvPr>
        </p:nvSpPr>
        <p:spPr>
          <a:xfrm>
            <a:off x="895350" y="1115568"/>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964157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_Title and Content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825625"/>
            <a:ext cx="7886700" cy="4951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F66AC726-BCBE-481C-8DFA-2F4CAAFB37DD}" type="datetime1">
              <a:rPr lang="en-US" smtClean="0"/>
              <a:t>8/11/2020</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79139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A65E6EC3-AC73-4CF5-A27D-31E20E80BB9A}" type="datetime1">
              <a:rPr lang="en-US" smtClean="0"/>
              <a:t>8/11/2020</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5" name="Text Placeholder 4">
            <a:extLst>
              <a:ext uri="{FF2B5EF4-FFF2-40B4-BE49-F238E27FC236}">
                <a16:creationId xmlns:a16="http://schemas.microsoft.com/office/drawing/2014/main" id="{076EC96F-525A-45BC-9D0E-65BD748023A4}"/>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E865C34C-14F0-474A-B39A-E143D9FAD91D}"/>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3204974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8"/>
            <a:ext cx="7886700" cy="1325563"/>
          </a:xfrm>
        </p:spPr>
        <p:txBody>
          <a:bodyPr anchor="ctr"/>
          <a:lstStyle/>
          <a:p>
            <a:r>
              <a:rPr lang="en-US"/>
              <a:t>Click to edit Master title style</a:t>
            </a:r>
          </a:p>
        </p:txBody>
      </p:sp>
      <p:sp>
        <p:nvSpPr>
          <p:cNvPr id="3" name="Content Placeholder 2"/>
          <p:cNvSpPr>
            <a:spLocks noGrp="1"/>
          </p:cNvSpPr>
          <p:nvPr>
            <p:ph idx="1"/>
          </p:nvPr>
        </p:nvSpPr>
        <p:spPr>
          <a:xfrm>
            <a:off x="895350" y="1825627"/>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3"/>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9" y="6399858"/>
            <a:ext cx="8610176"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25" b="1" i="1">
                <a:solidFill>
                  <a:schemeClr val="bg2">
                    <a:lumMod val="50000"/>
                  </a:schemeClr>
                </a:solidFill>
              </a:rPr>
              <a:t>Richard Woods, Georgia’s School Superintendent</a:t>
            </a:r>
            <a:r>
              <a:rPr lang="en-US" sz="825" b="1">
                <a:solidFill>
                  <a:schemeClr val="bg2">
                    <a:lumMod val="50000"/>
                  </a:schemeClr>
                </a:solidFill>
              </a:rPr>
              <a:t> </a:t>
            </a:r>
            <a:r>
              <a:rPr lang="en-US" sz="825" b="1">
                <a:solidFill>
                  <a:srgbClr val="1186CA"/>
                </a:solidFill>
              </a:rPr>
              <a:t>|</a:t>
            </a:r>
            <a:r>
              <a:rPr lang="en-US" sz="825" b="1">
                <a:solidFill>
                  <a:schemeClr val="bg2">
                    <a:lumMod val="50000"/>
                  </a:schemeClr>
                </a:solidFill>
              </a:rPr>
              <a:t> Georgia Department of Education </a:t>
            </a:r>
            <a:r>
              <a:rPr lang="en-US" sz="825" b="1">
                <a:solidFill>
                  <a:srgbClr val="1186CA"/>
                </a:solidFill>
              </a:rPr>
              <a:t>|</a:t>
            </a:r>
            <a:r>
              <a:rPr lang="en-US" sz="825" b="1">
                <a:solidFill>
                  <a:schemeClr val="bg2">
                    <a:lumMod val="50000"/>
                  </a:schemeClr>
                </a:solidFill>
              </a:rPr>
              <a:t> </a:t>
            </a:r>
            <a:r>
              <a:rPr lang="en-US" sz="825" b="1" i="1">
                <a:solidFill>
                  <a:schemeClr val="bg2">
                    <a:lumMod val="50000"/>
                  </a:schemeClr>
                </a:solidFill>
              </a:rPr>
              <a:t>Educating Georgia’s Future </a:t>
            </a:r>
          </a:p>
          <a:p>
            <a:pPr algn="l"/>
            <a:endParaRPr lang="en-US" sz="825"/>
          </a:p>
        </p:txBody>
      </p:sp>
      <p:pic>
        <p:nvPicPr>
          <p:cNvPr id="12" name="Picture 11">
            <a:extLst>
              <a:ext uri="{FF2B5EF4-FFF2-40B4-BE49-F238E27FC236}">
                <a16:creationId xmlns:a16="http://schemas.microsoft.com/office/drawing/2014/main" id="{7B8BE84E-C067-415A-8259-B6CE89466A90}"/>
              </a:ext>
            </a:extLst>
          </p:cNvPr>
          <p:cNvPicPr>
            <a:picLocks noChangeAspect="1"/>
          </p:cNvPicPr>
          <p:nvPr userDrawn="1"/>
        </p:nvPicPr>
        <p:blipFill>
          <a:blip r:embed="rId4"/>
          <a:stretch>
            <a:fillRect/>
          </a:stretch>
        </p:blipFill>
        <p:spPr>
          <a:xfrm>
            <a:off x="628651" y="1145854"/>
            <a:ext cx="7627412" cy="5210496"/>
          </a:xfrm>
          <a:prstGeom prst="rect">
            <a:avLst/>
          </a:prstGeom>
        </p:spPr>
      </p:pic>
    </p:spTree>
    <p:extLst>
      <p:ext uri="{BB962C8B-B14F-4D97-AF65-F5344CB8AC3E}">
        <p14:creationId xmlns:p14="http://schemas.microsoft.com/office/powerpoint/2010/main" val="319258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no foot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9CE4C0D-C17D-462C-9388-58CA74AF0D98}"/>
              </a:ext>
            </a:extLst>
          </p:cNvPr>
          <p:cNvSpPr>
            <a:spLocks noGrp="1"/>
          </p:cNvSpPr>
          <p:nvPr>
            <p:ph type="title"/>
          </p:nvPr>
        </p:nvSpPr>
        <p:spPr>
          <a:xfrm>
            <a:off x="895350" y="594360"/>
            <a:ext cx="7886700" cy="539496"/>
          </a:xfrm>
        </p:spPr>
        <p:txBody>
          <a:bodyPr anchor="t" anchorCtr="0"/>
          <a:lstStyle>
            <a:lvl1pPr>
              <a:defRPr>
                <a:solidFill>
                  <a:srgbClr val="007E67"/>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B23ED839-2272-4F61-8B8B-ED2752D073A9}"/>
              </a:ext>
            </a:extLst>
          </p:cNvPr>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84EE0D7-2AF1-4E28-8AE9-601B77767A05}"/>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21" name="Date Placeholder 1">
            <a:extLst>
              <a:ext uri="{FF2B5EF4-FFF2-40B4-BE49-F238E27FC236}">
                <a16:creationId xmlns:a16="http://schemas.microsoft.com/office/drawing/2014/main" id="{90BB495E-CF20-4221-B31C-C79F3BD079F0}"/>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E9439F7D-318C-4A0D-9CDC-CA46B687DD47}" type="datetime1">
              <a:rPr lang="en-US" smtClean="0"/>
              <a:t>8/11/2020</a:t>
            </a:fld>
            <a:endParaRPr lang="en-US"/>
          </a:p>
        </p:txBody>
      </p:sp>
      <p:sp>
        <p:nvSpPr>
          <p:cNvPr id="22" name="Slide Number Placeholder 3">
            <a:extLst>
              <a:ext uri="{FF2B5EF4-FFF2-40B4-BE49-F238E27FC236}">
                <a16:creationId xmlns:a16="http://schemas.microsoft.com/office/drawing/2014/main" id="{91BD0599-8439-4EEA-976D-BC1626D54C1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3" name="Text Placeholder 6">
            <a:extLst>
              <a:ext uri="{FF2B5EF4-FFF2-40B4-BE49-F238E27FC236}">
                <a16:creationId xmlns:a16="http://schemas.microsoft.com/office/drawing/2014/main" id="{3C04001D-0033-4656-91DD-B16E1EC0A90C}"/>
              </a:ext>
            </a:extLst>
          </p:cNvPr>
          <p:cNvSpPr>
            <a:spLocks noGrp="1"/>
          </p:cNvSpPr>
          <p:nvPr>
            <p:ph type="body" sz="quarter" idx="14"/>
          </p:nvPr>
        </p:nvSpPr>
        <p:spPr>
          <a:xfrm>
            <a:off x="895350" y="1115568"/>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108453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57068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39854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741872"/>
            <a:ext cx="6543778" cy="1036128"/>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solidFill>
                  <a:srgbClr val="007E67"/>
                </a:solidFill>
              </a:defRPr>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0363F931-4E8D-4D26-9C2A-57D9622DDB84}"/>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8F3B310-E0AB-4D5A-8CED-7963E6AD776E}" type="datetime1">
              <a:rPr lang="en-US" smtClean="0"/>
              <a:t>8/11/2020</a:t>
            </a:fld>
            <a:endParaRPr lang="en-US"/>
          </a:p>
        </p:txBody>
      </p:sp>
      <p:sp>
        <p:nvSpPr>
          <p:cNvPr id="13" name="Slide Number Placeholder 3">
            <a:extLst>
              <a:ext uri="{FF2B5EF4-FFF2-40B4-BE49-F238E27FC236}">
                <a16:creationId xmlns:a16="http://schemas.microsoft.com/office/drawing/2014/main" id="{6335E528-8392-40DB-B61A-7B9BC07F2408}"/>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9881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6112" y="585216"/>
            <a:ext cx="7918704" cy="5394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13DB5-4AB5-4A3D-BF2A-F2EF6A97BD15}" type="datetime1">
              <a:rPr lang="en-US" smtClean="0"/>
              <a:t>8/11/2020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TextBox 6">
            <a:extLst>
              <a:ext uri="{FF2B5EF4-FFF2-40B4-BE49-F238E27FC236}">
                <a16:creationId xmlns:a16="http://schemas.microsoft.com/office/drawing/2014/main" id="{91CA1F77-5A4B-4DFE-80B7-CAF15AB6FCC5}"/>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rPr>
              <a:t>Fall Assessment Conference – Part 1</a:t>
            </a:r>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701" r:id="rId2"/>
    <p:sldLayoutId id="2147483721" r:id="rId3"/>
    <p:sldLayoutId id="2147483675" r:id="rId4"/>
    <p:sldLayoutId id="2147483684" r:id="rId5"/>
    <p:sldLayoutId id="2147483685" r:id="rId6"/>
    <p:sldLayoutId id="2147483686" r:id="rId7"/>
    <p:sldLayoutId id="2147483687" r:id="rId8"/>
    <p:sldLayoutId id="2147483688" r:id="rId9"/>
    <p:sldLayoutId id="2147483689" r:id="rId10"/>
    <p:sldLayoutId id="2147483702" r:id="rId11"/>
    <p:sldLayoutId id="2147483692" r:id="rId12"/>
    <p:sldLayoutId id="2147483693" r:id="rId13"/>
    <p:sldLayoutId id="2147483694" r:id="rId14"/>
    <p:sldLayoutId id="2147483667" r:id="rId15"/>
    <p:sldLayoutId id="2147483696" r:id="rId16"/>
    <p:sldLayoutId id="2147483697" r:id="rId17"/>
    <p:sldLayoutId id="2147483720" r:id="rId18"/>
    <p:sldLayoutId id="2147483722" r:id="rId19"/>
    <p:sldLayoutId id="2147483723" r:id="rId20"/>
  </p:sldLayoutIdLst>
  <p:hf hdr="0" ftr="0"/>
  <p:txStyles>
    <p:titleStyle>
      <a:lvl1pPr algn="l" defTabSz="914400" rtl="0" eaLnBrk="1" latinLnBrk="0" hangingPunct="1">
        <a:lnSpc>
          <a:spcPct val="90000"/>
        </a:lnSpc>
        <a:spcBef>
          <a:spcPct val="0"/>
        </a:spcBef>
        <a:buNone/>
        <a:defRPr sz="3600" b="1" i="0" kern="1200">
          <a:solidFill>
            <a:srgbClr val="007E67"/>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00.xml.rels><?xml version="1.0" encoding="UTF-8" standalone="yes"?>
<Relationships xmlns="http://schemas.openxmlformats.org/package/2006/relationships"><Relationship Id="rId3" Type="http://schemas.openxmlformats.org/officeDocument/2006/relationships/hyperlink" Target="https://portal.doe.k12.ga.u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hyperlink" Target="mailto:mnesbit@doe.k12.ga.us" TargetMode="External"/><Relationship Id="rId3" Type="http://schemas.openxmlformats.org/officeDocument/2006/relationships/hyperlink" Target="mailto:sgreene@doe.k12.ga.us" TargetMode="External"/><Relationship Id="rId7" Type="http://schemas.openxmlformats.org/officeDocument/2006/relationships/hyperlink" Target="mailto:kharris-wright@doe.k12.ga.us" TargetMode="External"/><Relationship Id="rId2" Type="http://schemas.openxmlformats.org/officeDocument/2006/relationships/notesSlide" Target="../notesSlides/notesSlide79.xml"/><Relationship Id="rId1" Type="http://schemas.openxmlformats.org/officeDocument/2006/relationships/slideLayout" Target="../slideLayouts/slideLayout11.xml"/><Relationship Id="rId6" Type="http://schemas.openxmlformats.org/officeDocument/2006/relationships/hyperlink" Target="mailto:jblessing@doe.k12.ga.us" TargetMode="External"/><Relationship Id="rId5" Type="http://schemas.openxmlformats.org/officeDocument/2006/relationships/hyperlink" Target="mailto:bbable@doe.k12.ga.us" TargetMode="External"/><Relationship Id="rId10" Type="http://schemas.openxmlformats.org/officeDocument/2006/relationships/hyperlink" Target="http://testing.gadoe.org/" TargetMode="External"/><Relationship Id="rId4" Type="http://schemas.openxmlformats.org/officeDocument/2006/relationships/hyperlink" Target="mailto:taadams@doe.k12.ga.us%0d" TargetMode="External"/><Relationship Id="rId9" Type="http://schemas.openxmlformats.org/officeDocument/2006/relationships/hyperlink" Target="mailto:mshealy@doe.k12.ga.us" TargetMode="External"/></Relationships>
</file>

<file path=ppt/slides/_rels/slide10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slide" Target="slide61.xml"/><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slide" Target="slide31.xml"/><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slide" Target="slide16.xml"/><Relationship Id="rId5" Type="http://schemas.openxmlformats.org/officeDocument/2006/relationships/image" Target="../media/image96.png"/><Relationship Id="rId15" Type="http://schemas.openxmlformats.org/officeDocument/2006/relationships/slide" Target="slide50.xml"/><Relationship Id="rId10" Type="http://schemas.openxmlformats.org/officeDocument/2006/relationships/slide" Target="slide8.xml"/><Relationship Id="rId4" Type="http://schemas.openxmlformats.org/officeDocument/2006/relationships/image" Target="../media/image95.png"/><Relationship Id="rId9" Type="http://schemas.openxmlformats.org/officeDocument/2006/relationships/slide" Target="slide1.xml"/><Relationship Id="rId14" Type="http://schemas.openxmlformats.org/officeDocument/2006/relationships/slide" Target="slide8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hyperlink" Target="https://www.gadoe.org/Curriculum-Instruction-and-Assessment/Assessment/Pages/Milestones_Training.aspx" TargetMode="External"/><Relationship Id="rId7"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hyperlink" Target="http://www.wida.us/" TargetMode="External"/><Relationship Id="rId3" Type="http://schemas.openxmlformats.org/officeDocument/2006/relationships/hyperlink" Target="https://portal.doe.k12.ga.us/login.aspx" TargetMode="External"/><Relationship Id="rId7" Type="http://schemas.openxmlformats.org/officeDocument/2006/relationships/hyperlink" Target="https://gkids.gadoe.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GA@QuestarAI.com" TargetMode="External"/><Relationship Id="rId5" Type="http://schemas.openxmlformats.org/officeDocument/2006/relationships/hyperlink" Target="mailto:WIDA@datarecognitioncorp.com" TargetMode="External"/><Relationship Id="rId4" Type="http://schemas.openxmlformats.org/officeDocument/2006/relationships/hyperlink" Target="mailto:help@wida.us" TargetMode="External"/><Relationship Id="rId9" Type="http://schemas.openxmlformats.org/officeDocument/2006/relationships/hyperlink" Target="mailto:gahelpdesk@datarecognitioncorp.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hyperlink" Target="https://attendee.gotowebinar.com/register/6418675510319864075" TargetMode="External"/><Relationship Id="rId3" Type="http://schemas.openxmlformats.org/officeDocument/2006/relationships/image" Target="../media/image37.png"/><Relationship Id="rId7" Type="http://schemas.openxmlformats.org/officeDocument/2006/relationships/hyperlink" Target="https://attendee.gotowebinar.com/register/8976080182657930764"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s://attendee.gotowebinar.com/register/7881751652694882572" TargetMode="External"/><Relationship Id="rId5" Type="http://schemas.openxmlformats.org/officeDocument/2006/relationships/hyperlink" Target="https://attendee.gotowebinar.com/register/3327444748073856524" TargetMode="External"/><Relationship Id="rId4" Type="http://schemas.openxmlformats.org/officeDocument/2006/relationships/hyperlink" Target="https://attendee.gotowebinar.com/register/543790564054102913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https://www.gadoe.org/Curriculum-Instruction-and-Assessment/Assessment/Pages/GeorgiaFIP.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lhardman@doe.k12.ga.us" TargetMode="External"/><Relationship Id="rId3" Type="http://schemas.openxmlformats.org/officeDocument/2006/relationships/hyperlink" Target="http://www.gadoe.org/Technology-Services/SLDS/Pages/TestPAD-Training-and-Support.aspx" TargetMode="External"/><Relationship Id="rId7" Type="http://schemas.openxmlformats.org/officeDocument/2006/relationships/hyperlink" Target="mailto:slds@doe.k12.ga.us" TargetMode="External"/><Relationship Id="rId2" Type="http://schemas.openxmlformats.org/officeDocument/2006/relationships/hyperlink" Target="mailto:bbable@doe.k12.ga.us" TargetMode="External"/><Relationship Id="rId1" Type="http://schemas.openxmlformats.org/officeDocument/2006/relationships/slideLayout" Target="../slideLayouts/slideLayout19.xml"/><Relationship Id="rId6" Type="http://schemas.openxmlformats.org/officeDocument/2006/relationships/hyperlink" Target="mailto:jblessing@doe.k12.ga.us" TargetMode="External"/><Relationship Id="rId5" Type="http://schemas.openxmlformats.org/officeDocument/2006/relationships/hyperlink" Target="mailto:taadams@doe.k12.ga.us" TargetMode="External"/><Relationship Id="rId4" Type="http://schemas.openxmlformats.org/officeDocument/2006/relationships/hyperlink" Target="http://sldstrn.gadoe.org/SLDSDemoWeb/TP.aspx" TargetMode="External"/><Relationship Id="rId9" Type="http://schemas.openxmlformats.org/officeDocument/2006/relationships/hyperlink" Target="mailto:kharris-wright@doe.k12.ga.u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hyperlink" Target="https://wida.wisc.edu/assess/access/tests" TargetMode="External"/><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hyperlink" Target="https://portal.wida.us/client/index.aspx" TargetMode="External"/><Relationship Id="rId5" Type="http://schemas.openxmlformats.org/officeDocument/2006/relationships/hyperlink" Target="https://www.drcedirect.com/all/eca-portal-v2-ui/#/login/WIDA" TargetMode="External"/><Relationship Id="rId10" Type="http://schemas.openxmlformats.org/officeDocument/2006/relationships/image" Target="../media/image46.svg"/><Relationship Id="rId4" Type="http://schemas.openxmlformats.org/officeDocument/2006/relationships/hyperlink" Target="https://assets.drcedirect.com/States/WIDA/Tutorials/Student/201908-html5/index.html" TargetMode="External"/><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gadoe.org/Curriculum-Instruction-and-Assessment/Assessment/Pages/GAA-2.0-Resources.aspx" TargetMode="External"/><Relationship Id="rId7" Type="http://schemas.openxmlformats.org/officeDocument/2006/relationships/image" Target="../media/image46.sv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gadoe.org/Curriculum-Instruction-and-Assessment/Assessment/Pages/Milestones_Resources.aspx" TargetMode="External"/><Relationship Id="rId7" Type="http://schemas.openxmlformats.org/officeDocument/2006/relationships/image" Target="../media/image44.sv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43.png"/><Relationship Id="rId11" Type="http://schemas.openxmlformats.org/officeDocument/2006/relationships/image" Target="../media/image52.svg"/><Relationship Id="rId5" Type="http://schemas.openxmlformats.org/officeDocument/2006/relationships/hyperlink" Target="http://ga.drcedirect.com/" TargetMode="External"/><Relationship Id="rId10" Type="http://schemas.openxmlformats.org/officeDocument/2006/relationships/image" Target="../media/image51.png"/><Relationship Id="rId4" Type="http://schemas.openxmlformats.org/officeDocument/2006/relationships/hyperlink" Target="http://www.gadoe.org/Curriculum-Instruction-and-Assessment/Assessment/Pages/Milestones_Training.aspx" TargetMode="External"/><Relationship Id="rId9" Type="http://schemas.openxmlformats.org/officeDocument/2006/relationships/image" Target="../media/image50.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s://nces.ed.gov/nationsreportcard/"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image" Target="../media/image53.png"/><Relationship Id="rId5" Type="http://schemas.openxmlformats.org/officeDocument/2006/relationships/hyperlink" Target="https://nces.ed.gov/NationsReportCard/nqt/" TargetMode="External"/><Relationship Id="rId4" Type="http://schemas.openxmlformats.org/officeDocument/2006/relationships/hyperlink" Target="https://nces.ed.gov/nationsreportcard/data/"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hyperlink" Target="mailto:mnesbit@doe.k12.ga.us"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hyperlink" Target="mailto:bbable@doe.k12.ga.us" TargetMode="External"/><Relationship Id="rId5" Type="http://schemas.openxmlformats.org/officeDocument/2006/relationships/hyperlink" Target="mailto:taadams@doe.k12.ga.us" TargetMode="External"/><Relationship Id="rId4" Type="http://schemas.openxmlformats.org/officeDocument/2006/relationships/hyperlink" Target="mailto:jblessing@doe.k12.ga.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18.xml"/><Relationship Id="rId5" Type="http://schemas.openxmlformats.org/officeDocument/2006/relationships/hyperlink" Target="https://portal.doe.k12.ga.us/login.aspx" TargetMode="External"/><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hyperlink" Target="https://www.gadoe.org/Curriculum-Instruction-and-Assessment/Accountability/Documents/ESSA/2020-2021%20Federal%20Waiver%20Request%20--%20Georgia.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www.gadoe.org/Curriculum-Instruction-and-Assessment/Assessment/Pages/default.aspx"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www.gadoe.org/Curriculum-Instruction-and-Assessment/Assessment/Pages/Information-For-Educators.aspx"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gapsc.com/Ethics/CodeOfEthics.asp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slideLayout" Target="../slideLayouts/slideLayout18.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gadoe.org/Curriculum-Instruction-and-Assessment/Assessment/Pages/default.aspx" TargetMode="Externa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5.xml"/><Relationship Id="rId1" Type="http://schemas.openxmlformats.org/officeDocument/2006/relationships/slideLayout" Target="../slideLayouts/slideLayout18.xml"/><Relationship Id="rId4" Type="http://schemas.openxmlformats.org/officeDocument/2006/relationships/image" Target="../media/image87.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hyperlink" Target="https://www.gadoe.org/Curriculum-Instruction-and-Assessment/Assessment/Documents/Video/TIF%20Training%20Video%2020190205.mp4" TargetMode="External"/><Relationship Id="rId4" Type="http://schemas.openxmlformats.org/officeDocument/2006/relationships/hyperlink" Target="https://uatportal.doe.k12.ga.us/TestingIrregularityWeb/Testing_Irregularity_Form_User_Guide.pdf" TargetMode="Externa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attendee.gotowebinar.com/register/187543299215390797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attendee.gotowebinar.com/register/4464329876776468240" TargetMode="External"/><Relationship Id="rId4" Type="http://schemas.openxmlformats.org/officeDocument/2006/relationships/hyperlink" Target="https://attendee.gotowebinar.com/register/3246146859502905616" TargetMode="Externa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E8F2CC8-FE18-418D-9F2E-856103E9538D}"/>
              </a:ext>
            </a:extLst>
          </p:cNvPr>
          <p:cNvSpPr>
            <a:spLocks noGrp="1"/>
          </p:cNvSpPr>
          <p:nvPr>
            <p:ph type="ctrTitle"/>
          </p:nvPr>
        </p:nvSpPr>
        <p:spPr/>
        <p:txBody>
          <a:bodyPr>
            <a:normAutofit/>
          </a:bodyPr>
          <a:lstStyle/>
          <a:p>
            <a:r>
              <a:rPr lang="en-US" altLang="en-US">
                <a:solidFill>
                  <a:srgbClr val="007E67"/>
                </a:solidFill>
              </a:rPr>
              <a:t>Fall Assessment Conference</a:t>
            </a:r>
            <a:br>
              <a:rPr lang="en-US" altLang="en-US">
                <a:solidFill>
                  <a:srgbClr val="007E67"/>
                </a:solidFill>
              </a:rPr>
            </a:br>
            <a:r>
              <a:rPr lang="en-US" altLang="en-US">
                <a:solidFill>
                  <a:srgbClr val="007E67"/>
                </a:solidFill>
              </a:rPr>
              <a:t>Part 1</a:t>
            </a:r>
          </a:p>
        </p:txBody>
      </p:sp>
      <p:sp>
        <p:nvSpPr>
          <p:cNvPr id="5" name="Subtitle 4">
            <a:extLst>
              <a:ext uri="{FF2B5EF4-FFF2-40B4-BE49-F238E27FC236}">
                <a16:creationId xmlns:a16="http://schemas.microsoft.com/office/drawing/2014/main" id="{01337FA3-76C5-4A14-A0D1-1B8BF70D3437}"/>
              </a:ext>
            </a:extLst>
          </p:cNvPr>
          <p:cNvSpPr>
            <a:spLocks noGrp="1"/>
          </p:cNvSpPr>
          <p:nvPr>
            <p:ph type="subTitle" idx="1"/>
          </p:nvPr>
        </p:nvSpPr>
        <p:spPr>
          <a:xfrm>
            <a:off x="633071" y="3602037"/>
            <a:ext cx="8515452" cy="1826077"/>
          </a:xfrm>
        </p:spPr>
        <p:txBody>
          <a:bodyPr vert="horz" lIns="91440" tIns="45720" rIns="91440" bIns="45720" rtlCol="0" anchor="t">
            <a:normAutofit/>
          </a:bodyPr>
          <a:lstStyle/>
          <a:p>
            <a:endParaRPr lang="en-US" altLang="en-US"/>
          </a:p>
          <a:p>
            <a:r>
              <a:rPr lang="en-US" altLang="en-US"/>
              <a:t>August 11, 2020</a:t>
            </a:r>
          </a:p>
        </p:txBody>
      </p:sp>
      <p:sp>
        <p:nvSpPr>
          <p:cNvPr id="3" name="Date Placeholder 2">
            <a:extLst>
              <a:ext uri="{FF2B5EF4-FFF2-40B4-BE49-F238E27FC236}">
                <a16:creationId xmlns:a16="http://schemas.microsoft.com/office/drawing/2014/main" id="{4DE2FF61-6D6C-4ABF-99D2-DAACB54C9AC7}"/>
              </a:ext>
            </a:extLst>
          </p:cNvPr>
          <p:cNvSpPr>
            <a:spLocks noGrp="1"/>
          </p:cNvSpPr>
          <p:nvPr>
            <p:ph type="dt" sz="half" idx="10"/>
          </p:nvPr>
        </p:nvSpPr>
        <p:spPr/>
        <p:txBody>
          <a:bodyPr/>
          <a:lstStyle/>
          <a:p>
            <a:fld id="{231AAC0E-3446-4C41-9695-E8FCDAA18CFB}" type="datetime1">
              <a:rPr lang="en-US" smtClean="0"/>
              <a:t>8/11/2020</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1</a:t>
            </a:fld>
            <a:endParaRPr lang="en-US"/>
          </a:p>
        </p:txBody>
      </p:sp>
    </p:spTree>
    <p:extLst>
      <p:ext uri="{BB962C8B-B14F-4D97-AF65-F5344CB8AC3E}">
        <p14:creationId xmlns:p14="http://schemas.microsoft.com/office/powerpoint/2010/main" val="139530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4C685E-A6DB-4918-B596-5F86E65FE3E3}"/>
              </a:ext>
            </a:extLst>
          </p:cNvPr>
          <p:cNvSpPr>
            <a:spLocks noGrp="1"/>
          </p:cNvSpPr>
          <p:nvPr>
            <p:ph idx="1"/>
          </p:nvPr>
        </p:nvSpPr>
        <p:spPr/>
        <p:txBody>
          <a:bodyPr/>
          <a:lstStyle/>
          <a:p>
            <a:endParaRPr lang="en-US"/>
          </a:p>
        </p:txBody>
      </p:sp>
      <p:sp>
        <p:nvSpPr>
          <p:cNvPr id="13" name="Date Placeholder 3">
            <a:extLst>
              <a:ext uri="{FF2B5EF4-FFF2-40B4-BE49-F238E27FC236}">
                <a16:creationId xmlns:a16="http://schemas.microsoft.com/office/drawing/2014/main" id="{EA9863D0-F3BE-4105-AD4A-A9631A0EC5B9}"/>
              </a:ext>
            </a:extLst>
          </p:cNvPr>
          <p:cNvSpPr>
            <a:spLocks noGrp="1"/>
          </p:cNvSpPr>
          <p:nvPr>
            <p:ph type="dt" sz="half" idx="10"/>
          </p:nvPr>
        </p:nvSpPr>
        <p:spPr/>
        <p:txBody>
          <a:bodyPr/>
          <a:lstStyle/>
          <a:p>
            <a:fld id="{8A78D916-454C-4909-93D5-CE5ED0DFA895}" type="datetime1">
              <a:rPr lang="en-US" smtClean="0"/>
              <a:t>8/11/2020</a:t>
            </a:fld>
            <a:endParaRPr lang="en-US"/>
          </a:p>
        </p:txBody>
      </p:sp>
      <p:sp>
        <p:nvSpPr>
          <p:cNvPr id="14" name="Slide Number Placeholder 4">
            <a:extLst>
              <a:ext uri="{FF2B5EF4-FFF2-40B4-BE49-F238E27FC236}">
                <a16:creationId xmlns:a16="http://schemas.microsoft.com/office/drawing/2014/main" id="{AF63F592-1188-4D5C-907C-65A9543C598F}"/>
              </a:ext>
            </a:extLst>
          </p:cNvPr>
          <p:cNvSpPr>
            <a:spLocks noGrp="1"/>
          </p:cNvSpPr>
          <p:nvPr>
            <p:ph type="sldNum" sz="quarter" idx="12"/>
          </p:nvPr>
        </p:nvSpPr>
        <p:spPr/>
        <p:txBody>
          <a:bodyPr/>
          <a:lstStyle/>
          <a:p>
            <a:fld id="{48F63A3B-78C7-47BE-AE5E-E10140E04643}" type="slidenum">
              <a:rPr lang="en-US" smtClean="0"/>
              <a:pPr/>
              <a:t>10</a:t>
            </a:fld>
            <a:endParaRPr lang="en-US"/>
          </a:p>
        </p:txBody>
      </p:sp>
      <p:sp>
        <p:nvSpPr>
          <p:cNvPr id="5" name="Text Placeholder 4">
            <a:extLst>
              <a:ext uri="{FF2B5EF4-FFF2-40B4-BE49-F238E27FC236}">
                <a16:creationId xmlns:a16="http://schemas.microsoft.com/office/drawing/2014/main" id="{CEEE76D3-B975-422E-B141-17B57790AFA7}"/>
              </a:ext>
            </a:extLst>
          </p:cNvPr>
          <p:cNvSpPr>
            <a:spLocks noGrp="1"/>
          </p:cNvSpPr>
          <p:nvPr>
            <p:ph type="body" sz="quarter" idx="14"/>
          </p:nvPr>
        </p:nvSpPr>
        <p:spPr/>
        <p:txBody>
          <a:bodyPr/>
          <a:lstStyle/>
          <a:p>
            <a:endParaRPr lang="en-US"/>
          </a:p>
        </p:txBody>
      </p:sp>
      <p:sp>
        <p:nvSpPr>
          <p:cNvPr id="4" name="Title 3">
            <a:extLst>
              <a:ext uri="{FF2B5EF4-FFF2-40B4-BE49-F238E27FC236}">
                <a16:creationId xmlns:a16="http://schemas.microsoft.com/office/drawing/2014/main" id="{829C28C1-2873-4520-B957-1C099294ED4A}"/>
              </a:ext>
            </a:extLst>
          </p:cNvPr>
          <p:cNvSpPr>
            <a:spLocks noGrp="1"/>
          </p:cNvSpPr>
          <p:nvPr>
            <p:ph type="title" idx="4294967295"/>
          </p:nvPr>
        </p:nvSpPr>
        <p:spPr>
          <a:xfrm>
            <a:off x="895350" y="570864"/>
            <a:ext cx="7918450" cy="538162"/>
          </a:xfrm>
        </p:spPr>
        <p:txBody>
          <a:bodyPr>
            <a:normAutofit fontScale="90000"/>
          </a:bodyPr>
          <a:lstStyle/>
          <a:p>
            <a:r>
              <a:rPr lang="en-US"/>
              <a:t>Assessment Administration Resources</a:t>
            </a:r>
          </a:p>
        </p:txBody>
      </p:sp>
      <p:pic>
        <p:nvPicPr>
          <p:cNvPr id="10" name="Picture 9">
            <a:extLst>
              <a:ext uri="{FF2B5EF4-FFF2-40B4-BE49-F238E27FC236}">
                <a16:creationId xmlns:a16="http://schemas.microsoft.com/office/drawing/2014/main" id="{9785100C-3D24-4731-8B5E-AE0002428A9A}"/>
              </a:ext>
            </a:extLst>
          </p:cNvPr>
          <p:cNvPicPr>
            <a:picLocks noChangeAspect="1"/>
          </p:cNvPicPr>
          <p:nvPr/>
        </p:nvPicPr>
        <p:blipFill>
          <a:blip r:embed="rId3"/>
          <a:stretch>
            <a:fillRect/>
          </a:stretch>
        </p:blipFill>
        <p:spPr>
          <a:xfrm>
            <a:off x="895350" y="1620383"/>
            <a:ext cx="7036904" cy="3035749"/>
          </a:xfrm>
          <a:prstGeom prst="rect">
            <a:avLst/>
          </a:prstGeom>
          <a:ln w="19050">
            <a:solidFill>
              <a:schemeClr val="accent1"/>
            </a:solidFill>
          </a:ln>
        </p:spPr>
      </p:pic>
      <p:pic>
        <p:nvPicPr>
          <p:cNvPr id="11" name="Picture 10">
            <a:extLst>
              <a:ext uri="{FF2B5EF4-FFF2-40B4-BE49-F238E27FC236}">
                <a16:creationId xmlns:a16="http://schemas.microsoft.com/office/drawing/2014/main" id="{F0E234B2-A59C-479D-9D36-7EA8416E54E2}"/>
              </a:ext>
            </a:extLst>
          </p:cNvPr>
          <p:cNvPicPr>
            <a:picLocks noChangeAspect="1"/>
          </p:cNvPicPr>
          <p:nvPr/>
        </p:nvPicPr>
        <p:blipFill>
          <a:blip r:embed="rId4"/>
          <a:stretch>
            <a:fillRect/>
          </a:stretch>
        </p:blipFill>
        <p:spPr>
          <a:xfrm>
            <a:off x="3192957" y="3386501"/>
            <a:ext cx="5346270" cy="2539262"/>
          </a:xfrm>
          <a:prstGeom prst="rect">
            <a:avLst/>
          </a:prstGeom>
          <a:ln w="19050">
            <a:solidFill>
              <a:schemeClr val="accent1"/>
            </a:solidFill>
          </a:ln>
        </p:spPr>
      </p:pic>
      <p:sp>
        <p:nvSpPr>
          <p:cNvPr id="12" name="TextBox 11">
            <a:extLst>
              <a:ext uri="{FF2B5EF4-FFF2-40B4-BE49-F238E27FC236}">
                <a16:creationId xmlns:a16="http://schemas.microsoft.com/office/drawing/2014/main" id="{03421C66-7147-49E1-8E2D-5FE45D8352BB}"/>
              </a:ext>
            </a:extLst>
          </p:cNvPr>
          <p:cNvSpPr txBox="1"/>
          <p:nvPr/>
        </p:nvSpPr>
        <p:spPr>
          <a:xfrm>
            <a:off x="895350" y="4795456"/>
            <a:ext cx="2192406" cy="830997"/>
          </a:xfrm>
          <a:prstGeom prst="rect">
            <a:avLst/>
          </a:prstGeom>
          <a:noFill/>
        </p:spPr>
        <p:txBody>
          <a:bodyPr wrap="square" rtlCol="0">
            <a:spAutoFit/>
          </a:bodyPr>
          <a:lstStyle/>
          <a:p>
            <a:pPr marL="182880" indent="-182880">
              <a:buFont typeface="Wingdings" panose="05000000000000000000" pitchFamily="2" charset="2"/>
              <a:buChar char="ü"/>
            </a:pPr>
            <a:r>
              <a:rPr lang="en-US" b="0">
                <a:latin typeface="Arial" panose="020B0604020202020204" pitchFamily="34" charset="0"/>
                <a:cs typeface="Arial" panose="020B0604020202020204" pitchFamily="34" charset="0"/>
              </a:rPr>
              <a:t>Allows filtering by assessment, date, task, and topic</a:t>
            </a:r>
          </a:p>
          <a:p>
            <a:pPr marL="182880" indent="-182880">
              <a:buFont typeface="Wingdings" panose="05000000000000000000" pitchFamily="2" charset="2"/>
              <a:buChar char="ü"/>
            </a:pPr>
            <a:r>
              <a:rPr lang="en-US" b="0">
                <a:latin typeface="Arial" panose="020B0604020202020204" pitchFamily="34" charset="0"/>
                <a:cs typeface="Arial" panose="020B0604020202020204" pitchFamily="34" charset="0"/>
              </a:rPr>
              <a:t>Downloadable PDF</a:t>
            </a:r>
          </a:p>
        </p:txBody>
      </p:sp>
    </p:spTree>
    <p:extLst>
      <p:ext uri="{BB962C8B-B14F-4D97-AF65-F5344CB8AC3E}">
        <p14:creationId xmlns:p14="http://schemas.microsoft.com/office/powerpoint/2010/main" val="12485175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05343E-3535-41AA-B043-DD4B7BB19FE5}"/>
              </a:ext>
            </a:extLst>
          </p:cNvPr>
          <p:cNvSpPr>
            <a:spLocks noGrp="1"/>
          </p:cNvSpPr>
          <p:nvPr>
            <p:ph idx="1"/>
          </p:nvPr>
        </p:nvSpPr>
        <p:spPr/>
        <p:txBody>
          <a:bodyPr>
            <a:normAutofit fontScale="77500" lnSpcReduction="20000"/>
          </a:bodyPr>
          <a:lstStyle/>
          <a:p>
            <a:r>
              <a:rPr lang="en-US"/>
              <a:t>Communication regarding Alert Papers will be shared within the MyGaDOE Portal secure messaging system.</a:t>
            </a:r>
          </a:p>
          <a:p>
            <a:r>
              <a:rPr lang="en-US"/>
              <a:t>An email will be sent to the primary System Test Coordinator (STC) alerting him/her that a secure message is within the MyGaDOE Portal. </a:t>
            </a:r>
          </a:p>
          <a:p>
            <a:r>
              <a:rPr lang="en-US"/>
              <a:t>The STC will log into their MyGaDOE Portal email account </a:t>
            </a:r>
            <a:r>
              <a:rPr lang="en-US">
                <a:hlinkClick r:id="rId3"/>
              </a:rPr>
              <a:t>https://portal.doe.k12.ga.us</a:t>
            </a:r>
            <a:r>
              <a:rPr lang="en-US"/>
              <a:t> to retrieve the secure message.</a:t>
            </a:r>
          </a:p>
          <a:p>
            <a:r>
              <a:rPr lang="en-US"/>
              <a:t>Upon reviewing the secure message within the MyGaDOE Portal, the STC is to respond to the secure message alerting GaDOE the message has been received.</a:t>
            </a:r>
          </a:p>
          <a:p>
            <a:r>
              <a:rPr lang="en-US"/>
              <a:t>Upon reviewing the secure message, if the STC needs additional direction from the GaDOE, please contact your GaDOE Assessment Specialist.</a:t>
            </a:r>
          </a:p>
        </p:txBody>
      </p:sp>
      <p:sp>
        <p:nvSpPr>
          <p:cNvPr id="3" name="Date Placeholder 2">
            <a:extLst>
              <a:ext uri="{FF2B5EF4-FFF2-40B4-BE49-F238E27FC236}">
                <a16:creationId xmlns:a16="http://schemas.microsoft.com/office/drawing/2014/main" id="{A60C8436-8989-4AE9-A5F2-1A1B7EDF3CEE}"/>
              </a:ext>
            </a:extLst>
          </p:cNvPr>
          <p:cNvSpPr>
            <a:spLocks noGrp="1"/>
          </p:cNvSpPr>
          <p:nvPr>
            <p:ph type="dt" sz="half" idx="10"/>
          </p:nvPr>
        </p:nvSpPr>
        <p:spPr/>
        <p:txBody>
          <a:bodyPr/>
          <a:lstStyle/>
          <a:p>
            <a:fld id="{67E18FEF-C4C4-467D-ACCD-A05D88812658}" type="datetime1">
              <a:rPr lang="en-US" smtClean="0"/>
              <a:t>8/11/2020</a:t>
            </a:fld>
            <a:endParaRPr lang="en-US"/>
          </a:p>
        </p:txBody>
      </p:sp>
      <p:sp>
        <p:nvSpPr>
          <p:cNvPr id="4" name="Slide Number Placeholder 3">
            <a:extLst>
              <a:ext uri="{FF2B5EF4-FFF2-40B4-BE49-F238E27FC236}">
                <a16:creationId xmlns:a16="http://schemas.microsoft.com/office/drawing/2014/main" id="{738216C6-55A4-413C-9848-4FB59CECB4A1}"/>
              </a:ext>
            </a:extLst>
          </p:cNvPr>
          <p:cNvSpPr>
            <a:spLocks noGrp="1"/>
          </p:cNvSpPr>
          <p:nvPr>
            <p:ph type="sldNum" sz="quarter" idx="12"/>
          </p:nvPr>
        </p:nvSpPr>
        <p:spPr/>
        <p:txBody>
          <a:bodyPr/>
          <a:lstStyle/>
          <a:p>
            <a:fld id="{48F63A3B-78C7-47BE-AE5E-E10140E04643}" type="slidenum">
              <a:rPr lang="en-US" smtClean="0"/>
              <a:pPr/>
              <a:t>100</a:t>
            </a:fld>
            <a:endParaRPr lang="en-US"/>
          </a:p>
        </p:txBody>
      </p:sp>
      <p:sp>
        <p:nvSpPr>
          <p:cNvPr id="5" name="Text Placeholder 4">
            <a:extLst>
              <a:ext uri="{FF2B5EF4-FFF2-40B4-BE49-F238E27FC236}">
                <a16:creationId xmlns:a16="http://schemas.microsoft.com/office/drawing/2014/main" id="{31A1DE00-0AD2-40FE-B356-A842EE1D0F82}"/>
              </a:ext>
            </a:extLst>
          </p:cNvPr>
          <p:cNvSpPr>
            <a:spLocks noGrp="1"/>
          </p:cNvSpPr>
          <p:nvPr>
            <p:ph type="body" sz="quarter" idx="13"/>
          </p:nvPr>
        </p:nvSpPr>
        <p:spPr/>
        <p:txBody>
          <a:bodyPr/>
          <a:lstStyle/>
          <a:p>
            <a:r>
              <a:rPr lang="en-US"/>
              <a:t>Alert Papers</a:t>
            </a:r>
          </a:p>
        </p:txBody>
      </p:sp>
      <p:sp>
        <p:nvSpPr>
          <p:cNvPr id="6" name="Text Placeholder 5">
            <a:extLst>
              <a:ext uri="{FF2B5EF4-FFF2-40B4-BE49-F238E27FC236}">
                <a16:creationId xmlns:a16="http://schemas.microsoft.com/office/drawing/2014/main" id="{D6A82F75-E39F-4113-9340-1B28BC29C07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9404074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B6D120-640B-4A65-B950-9C57D03DD67D}"/>
              </a:ext>
            </a:extLst>
          </p:cNvPr>
          <p:cNvSpPr>
            <a:spLocks noGrp="1"/>
          </p:cNvSpPr>
          <p:nvPr>
            <p:ph idx="1"/>
          </p:nvPr>
        </p:nvSpPr>
        <p:spPr>
          <a:xfrm>
            <a:off x="895350" y="1825625"/>
            <a:ext cx="7886700" cy="4212104"/>
          </a:xfrm>
        </p:spPr>
        <p:txBody>
          <a:bodyPr>
            <a:normAutofit fontScale="77500" lnSpcReduction="20000"/>
          </a:bodyPr>
          <a:lstStyle/>
          <a:p>
            <a:pPr marL="0" indent="0">
              <a:buNone/>
            </a:pPr>
            <a:r>
              <a:rPr lang="en-US" sz="3400" b="1"/>
              <a:t>Examples:</a:t>
            </a:r>
          </a:p>
          <a:p>
            <a:r>
              <a:rPr lang="en-US"/>
              <a:t>Coaching of student during testing</a:t>
            </a:r>
          </a:p>
          <a:p>
            <a:r>
              <a:rPr lang="en-US"/>
              <a:t>Altered or interfered with student responses in any way</a:t>
            </a:r>
          </a:p>
          <a:p>
            <a:r>
              <a:rPr lang="en-US"/>
              <a:t>Responses made available to students</a:t>
            </a:r>
          </a:p>
          <a:p>
            <a:r>
              <a:rPr lang="en-US"/>
              <a:t>Failure to follow regulations and/or procedures for test security (e.g. test tickets; inappropriate viewing of secure test materials; missing materials; failure to ensure student receives assigned accommodation)</a:t>
            </a:r>
          </a:p>
          <a:p>
            <a:r>
              <a:rPr lang="en-US"/>
              <a:t>Verbal communication or copying of shared test content including prompts and/or test items by electronic device, machine, handwriting, and any form of social media</a:t>
            </a:r>
          </a:p>
        </p:txBody>
      </p:sp>
      <p:sp>
        <p:nvSpPr>
          <p:cNvPr id="3" name="Date Placeholder 2">
            <a:extLst>
              <a:ext uri="{FF2B5EF4-FFF2-40B4-BE49-F238E27FC236}">
                <a16:creationId xmlns:a16="http://schemas.microsoft.com/office/drawing/2014/main" id="{C64A8DAB-73D9-47C2-A4A9-43DCC39BA1CE}"/>
              </a:ext>
            </a:extLst>
          </p:cNvPr>
          <p:cNvSpPr>
            <a:spLocks noGrp="1"/>
          </p:cNvSpPr>
          <p:nvPr>
            <p:ph type="dt" sz="half" idx="10"/>
          </p:nvPr>
        </p:nvSpPr>
        <p:spPr/>
        <p:txBody>
          <a:bodyPr/>
          <a:lstStyle/>
          <a:p>
            <a:fld id="{81631A8F-6DC6-49A2-B3C2-5FE99690732F}" type="datetime1">
              <a:rPr lang="en-US" smtClean="0"/>
              <a:t>8/11/2020</a:t>
            </a:fld>
            <a:endParaRPr lang="en-US"/>
          </a:p>
        </p:txBody>
      </p:sp>
      <p:sp>
        <p:nvSpPr>
          <p:cNvPr id="4" name="Slide Number Placeholder 3">
            <a:extLst>
              <a:ext uri="{FF2B5EF4-FFF2-40B4-BE49-F238E27FC236}">
                <a16:creationId xmlns:a16="http://schemas.microsoft.com/office/drawing/2014/main" id="{75E2A31B-B630-416B-8A8F-F5C72F7DE822}"/>
              </a:ext>
            </a:extLst>
          </p:cNvPr>
          <p:cNvSpPr>
            <a:spLocks noGrp="1"/>
          </p:cNvSpPr>
          <p:nvPr>
            <p:ph type="sldNum" sz="quarter" idx="12"/>
          </p:nvPr>
        </p:nvSpPr>
        <p:spPr/>
        <p:txBody>
          <a:bodyPr/>
          <a:lstStyle/>
          <a:p>
            <a:fld id="{48F63A3B-78C7-47BE-AE5E-E10140E04643}" type="slidenum">
              <a:rPr lang="en-US" smtClean="0"/>
              <a:pPr/>
              <a:t>101</a:t>
            </a:fld>
            <a:endParaRPr lang="en-US"/>
          </a:p>
        </p:txBody>
      </p:sp>
      <p:sp>
        <p:nvSpPr>
          <p:cNvPr id="5" name="Text Placeholder 4">
            <a:extLst>
              <a:ext uri="{FF2B5EF4-FFF2-40B4-BE49-F238E27FC236}">
                <a16:creationId xmlns:a16="http://schemas.microsoft.com/office/drawing/2014/main" id="{D1E3DC95-5D95-449E-B39B-29D5EFB9D51C}"/>
              </a:ext>
            </a:extLst>
          </p:cNvPr>
          <p:cNvSpPr>
            <a:spLocks noGrp="1"/>
          </p:cNvSpPr>
          <p:nvPr>
            <p:ph type="body" sz="quarter" idx="13"/>
          </p:nvPr>
        </p:nvSpPr>
        <p:spPr/>
        <p:txBody>
          <a:bodyPr/>
          <a:lstStyle/>
          <a:p>
            <a:r>
              <a:rPr lang="en-US"/>
              <a:t>Staff Misconduct</a:t>
            </a:r>
          </a:p>
        </p:txBody>
      </p:sp>
      <p:sp>
        <p:nvSpPr>
          <p:cNvPr id="6" name="Text Placeholder 5">
            <a:extLst>
              <a:ext uri="{FF2B5EF4-FFF2-40B4-BE49-F238E27FC236}">
                <a16:creationId xmlns:a16="http://schemas.microsoft.com/office/drawing/2014/main" id="{8227B720-BA5D-4079-B8C2-E5931F7D01A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97009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04D602-ED6B-4EF2-A00E-26BACA102E38}"/>
              </a:ext>
            </a:extLst>
          </p:cNvPr>
          <p:cNvSpPr>
            <a:spLocks noGrp="1"/>
          </p:cNvSpPr>
          <p:nvPr>
            <p:ph idx="1"/>
          </p:nvPr>
        </p:nvSpPr>
        <p:spPr/>
        <p:txBody>
          <a:bodyPr>
            <a:normAutofit fontScale="92500" lnSpcReduction="20000"/>
          </a:bodyPr>
          <a:lstStyle/>
          <a:p>
            <a:pPr marL="0" indent="0">
              <a:buNone/>
            </a:pPr>
            <a:r>
              <a:rPr lang="en-US" altLang="en-US" b="1"/>
              <a:t>Minimize Risks</a:t>
            </a:r>
          </a:p>
          <a:p>
            <a:pPr marL="228600" lvl="1"/>
            <a:r>
              <a:rPr lang="en-US" altLang="en-US"/>
              <a:t>Train staff</a:t>
            </a:r>
          </a:p>
          <a:p>
            <a:pPr marL="228600" lvl="1"/>
            <a:r>
              <a:rPr lang="en-US" altLang="en-US"/>
              <a:t>Follow script in Test Administration Manual</a:t>
            </a:r>
          </a:p>
          <a:p>
            <a:pPr marL="228600" lvl="1"/>
            <a:r>
              <a:rPr lang="en-US" altLang="en-US"/>
              <a:t>May answer procedural questions</a:t>
            </a:r>
          </a:p>
          <a:p>
            <a:pPr marL="228600" lvl="1"/>
            <a:r>
              <a:rPr lang="en-US" altLang="en-US"/>
              <a:t>Review test security guidance contained in Test Administration Manual</a:t>
            </a:r>
          </a:p>
          <a:p>
            <a:pPr marL="228600" lvl="1"/>
            <a:r>
              <a:rPr lang="en-US" altLang="en-US"/>
              <a:t>Provide manuals to Examiners before testing (digital or paper)</a:t>
            </a:r>
          </a:p>
          <a:p>
            <a:pPr marL="0" indent="0">
              <a:buNone/>
            </a:pPr>
            <a:r>
              <a:rPr lang="en-US" altLang="en-US" b="1"/>
              <a:t>Handling Situations</a:t>
            </a:r>
          </a:p>
          <a:p>
            <a:pPr marL="228600" lvl="1"/>
            <a:r>
              <a:rPr lang="en-US" altLang="en-US"/>
              <a:t>If the incident involves improper conduct on the part of staff, a referral to the Georgia Professional Standards Commission for disciplinary action may result.</a:t>
            </a:r>
          </a:p>
          <a:p>
            <a:endParaRPr lang="en-US"/>
          </a:p>
        </p:txBody>
      </p:sp>
      <p:sp>
        <p:nvSpPr>
          <p:cNvPr id="3" name="Date Placeholder 2"/>
          <p:cNvSpPr>
            <a:spLocks noGrp="1"/>
          </p:cNvSpPr>
          <p:nvPr>
            <p:ph type="dt" sz="half" idx="10"/>
          </p:nvPr>
        </p:nvSpPr>
        <p:spPr/>
        <p:txBody>
          <a:bodyPr/>
          <a:lstStyle/>
          <a:p>
            <a:fld id="{072A109E-6BDE-4BE4-B6E6-8BF64EC32A8C}"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102</a:t>
            </a:fld>
            <a:endParaRPr lang="en-US"/>
          </a:p>
        </p:txBody>
      </p:sp>
      <p:sp>
        <p:nvSpPr>
          <p:cNvPr id="7" name="Text Placeholder 6">
            <a:extLst>
              <a:ext uri="{FF2B5EF4-FFF2-40B4-BE49-F238E27FC236}">
                <a16:creationId xmlns:a16="http://schemas.microsoft.com/office/drawing/2014/main" id="{345C633B-B5D2-4E95-BDE8-5593DDED5540}"/>
              </a:ext>
            </a:extLst>
          </p:cNvPr>
          <p:cNvSpPr>
            <a:spLocks noGrp="1"/>
          </p:cNvSpPr>
          <p:nvPr>
            <p:ph type="body" sz="quarter" idx="13"/>
          </p:nvPr>
        </p:nvSpPr>
        <p:spPr/>
        <p:txBody>
          <a:bodyPr/>
          <a:lstStyle/>
          <a:p>
            <a:r>
              <a:rPr lang="en-US"/>
              <a:t>Staff Misconduct</a:t>
            </a:r>
          </a:p>
        </p:txBody>
      </p:sp>
      <p:sp>
        <p:nvSpPr>
          <p:cNvPr id="8" name="Text Placeholder 7">
            <a:extLst>
              <a:ext uri="{FF2B5EF4-FFF2-40B4-BE49-F238E27FC236}">
                <a16:creationId xmlns:a16="http://schemas.microsoft.com/office/drawing/2014/main" id="{82C9D648-C036-43F8-807A-976A10EC8862}"/>
              </a:ext>
            </a:extLst>
          </p:cNvPr>
          <p:cNvSpPr>
            <a:spLocks noGrp="1"/>
          </p:cNvSpPr>
          <p:nvPr>
            <p:ph type="body" sz="quarter" idx="14"/>
          </p:nvPr>
        </p:nvSpPr>
        <p:spPr/>
        <p:txBody>
          <a:bodyPr/>
          <a:lstStyle/>
          <a:p>
            <a:r>
              <a:rPr lang="en-US"/>
              <a:t>Test Examiner</a:t>
            </a:r>
          </a:p>
        </p:txBody>
      </p:sp>
      <p:sp>
        <p:nvSpPr>
          <p:cNvPr id="5" name="Content Placeholder 2"/>
          <p:cNvSpPr txBox="1">
            <a:spLocks/>
          </p:cNvSpPr>
          <p:nvPr/>
        </p:nvSpPr>
        <p:spPr>
          <a:xfrm>
            <a:off x="603983" y="1518138"/>
            <a:ext cx="7936278" cy="45407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altLang="en-US"/>
          </a:p>
          <a:p>
            <a:pPr lvl="1">
              <a:buFont typeface="Arial" charset="0"/>
              <a:buNone/>
            </a:pPr>
            <a:endParaRPr lang="en-US" altLang="en-US"/>
          </a:p>
        </p:txBody>
      </p:sp>
    </p:spTree>
    <p:extLst>
      <p:ext uri="{BB962C8B-B14F-4D97-AF65-F5344CB8AC3E}">
        <p14:creationId xmlns:p14="http://schemas.microsoft.com/office/powerpoint/2010/main" val="25556624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21E855-986E-400E-ADEF-4C4376F87D2C}"/>
              </a:ext>
            </a:extLst>
          </p:cNvPr>
          <p:cNvSpPr>
            <a:spLocks noGrp="1"/>
          </p:cNvSpPr>
          <p:nvPr>
            <p:ph sz="half" idx="1"/>
          </p:nvPr>
        </p:nvSpPr>
        <p:spPr>
          <a:xfrm>
            <a:off x="869950" y="2110559"/>
            <a:ext cx="3886200" cy="4066403"/>
          </a:xfrm>
        </p:spPr>
        <p:txBody>
          <a:bodyPr>
            <a:normAutofit fontScale="55000" lnSpcReduction="20000"/>
          </a:bodyPr>
          <a:lstStyle/>
          <a:p>
            <a:pPr marL="0" indent="0">
              <a:lnSpc>
                <a:spcPct val="120000"/>
              </a:lnSpc>
              <a:buNone/>
            </a:pPr>
            <a:r>
              <a:rPr lang="en-US" b="1"/>
              <a:t>Sandy Greene, Ed.D.</a:t>
            </a:r>
            <a:r>
              <a:rPr lang="en-US"/>
              <a:t>, Director of Assessment Administration</a:t>
            </a:r>
            <a:br>
              <a:rPr lang="en-US"/>
            </a:br>
            <a:r>
              <a:rPr lang="en-US"/>
              <a:t>404-656-0478; </a:t>
            </a:r>
            <a:r>
              <a:rPr lang="en-US">
                <a:hlinkClick r:id="rId3"/>
              </a:rPr>
              <a:t>sgreene@doe.k12.ga.us</a:t>
            </a:r>
            <a:endParaRPr lang="en-US"/>
          </a:p>
          <a:p>
            <a:pPr marL="0" indent="0">
              <a:lnSpc>
                <a:spcPct val="120000"/>
              </a:lnSpc>
              <a:buNone/>
            </a:pPr>
            <a:r>
              <a:rPr lang="en-US" b="1"/>
              <a:t>Taiesha Adams, Ed.D., </a:t>
            </a:r>
            <a:r>
              <a:rPr lang="en-US"/>
              <a:t>Assessment Specialist, Georgia Milestones, BEACON</a:t>
            </a:r>
            <a:br>
              <a:rPr lang="en-US"/>
            </a:br>
            <a:r>
              <a:rPr lang="en-US"/>
              <a:t>404-656-5975; </a:t>
            </a:r>
            <a:r>
              <a:rPr lang="en-US">
                <a:hlinkClick r:id="rId4"/>
              </a:rPr>
              <a:t>taadams@doe.k12.ga.us</a:t>
            </a:r>
            <a:endParaRPr lang="en-US"/>
          </a:p>
          <a:p>
            <a:pPr marL="0" indent="0">
              <a:lnSpc>
                <a:spcPct val="120000"/>
              </a:lnSpc>
              <a:buNone/>
            </a:pPr>
            <a:r>
              <a:rPr lang="en-US" b="1"/>
              <a:t>Bobbie Bable</a:t>
            </a:r>
            <a:r>
              <a:rPr lang="en-US"/>
              <a:t>, Assessment Specialist, National Assessment of Educational Progress (NAEP), Georgia Kindergarten Inventory of Developing Skills (GKIDS)</a:t>
            </a:r>
            <a:br>
              <a:rPr lang="en-US"/>
            </a:br>
            <a:r>
              <a:rPr lang="en-US"/>
              <a:t>404-657-6168; </a:t>
            </a:r>
            <a:r>
              <a:rPr lang="en-US">
                <a:hlinkClick r:id="rId5"/>
              </a:rPr>
              <a:t>bbable@doe.k12.ga.us</a:t>
            </a:r>
            <a:endParaRPr lang="en-US"/>
          </a:p>
          <a:p>
            <a:pPr marL="0" indent="0">
              <a:lnSpc>
                <a:spcPct val="120000"/>
              </a:lnSpc>
              <a:buNone/>
            </a:pPr>
            <a:r>
              <a:rPr lang="en-US" b="1"/>
              <a:t>Joe Blessing</a:t>
            </a:r>
            <a:r>
              <a:rPr lang="en-US"/>
              <a:t>, Program Manager, Georgia Milestones, TestPad, BEACON</a:t>
            </a:r>
            <a:br>
              <a:rPr lang="en-US"/>
            </a:br>
            <a:r>
              <a:rPr lang="en-US"/>
              <a:t>404-232-1208; </a:t>
            </a:r>
            <a:r>
              <a:rPr lang="en-US">
                <a:hlinkClick r:id="rId6"/>
              </a:rPr>
              <a:t>jblessing@doe.k12.ga.us</a:t>
            </a:r>
            <a:endParaRPr lang="en-US"/>
          </a:p>
        </p:txBody>
      </p:sp>
      <p:sp>
        <p:nvSpPr>
          <p:cNvPr id="6" name="Content Placeholder 5">
            <a:extLst>
              <a:ext uri="{FF2B5EF4-FFF2-40B4-BE49-F238E27FC236}">
                <a16:creationId xmlns:a16="http://schemas.microsoft.com/office/drawing/2014/main" id="{B3973F64-C9C9-4012-879C-ED4AB3618E69}"/>
              </a:ext>
            </a:extLst>
          </p:cNvPr>
          <p:cNvSpPr>
            <a:spLocks noGrp="1"/>
          </p:cNvSpPr>
          <p:nvPr>
            <p:ph sz="half" idx="2"/>
          </p:nvPr>
        </p:nvSpPr>
        <p:spPr>
          <a:xfrm>
            <a:off x="4870450" y="2110559"/>
            <a:ext cx="4007220" cy="4066403"/>
          </a:xfrm>
        </p:spPr>
        <p:txBody>
          <a:bodyPr>
            <a:normAutofit fontScale="55000" lnSpcReduction="20000"/>
          </a:bodyPr>
          <a:lstStyle/>
          <a:p>
            <a:pPr marL="0" indent="0">
              <a:lnSpc>
                <a:spcPct val="120000"/>
              </a:lnSpc>
              <a:buNone/>
            </a:pPr>
            <a:r>
              <a:rPr lang="en-US" b="1"/>
              <a:t>Kelli Harris-Wright</a:t>
            </a:r>
            <a:r>
              <a:rPr lang="en-US"/>
              <a:t>, Assessment Specialist, Formative Instructional Practices (FIP)</a:t>
            </a:r>
            <a:br>
              <a:rPr lang="en-US"/>
            </a:br>
            <a:r>
              <a:rPr lang="en-US"/>
              <a:t>404-463-5047; </a:t>
            </a:r>
            <a:r>
              <a:rPr lang="en-US" sz="2500">
                <a:hlinkClick r:id="rId7"/>
              </a:rPr>
              <a:t>kharris-wright@doe.k12.ga.us</a:t>
            </a:r>
            <a:endParaRPr lang="en-US" sz="2500"/>
          </a:p>
          <a:p>
            <a:pPr marL="0" indent="0">
              <a:lnSpc>
                <a:spcPct val="120000"/>
              </a:lnSpc>
              <a:buNone/>
            </a:pPr>
            <a:r>
              <a:rPr lang="en-US" b="1"/>
              <a:t>Mary Nesbit-McBride, Ph.D., </a:t>
            </a:r>
            <a:r>
              <a:rPr lang="en-US"/>
              <a:t>Assessment Specialist, ACCESS for ELLs 2.0, Georgia Alternate Assessment (GAA) </a:t>
            </a:r>
            <a:br>
              <a:rPr lang="en-US"/>
            </a:br>
            <a:r>
              <a:rPr lang="en-US"/>
              <a:t>404-232-1207; </a:t>
            </a:r>
            <a:r>
              <a:rPr lang="en-US">
                <a:hlinkClick r:id="rId8"/>
              </a:rPr>
              <a:t>mnesbit@doe.k12.ga.us</a:t>
            </a:r>
            <a:endParaRPr lang="en-US"/>
          </a:p>
          <a:p>
            <a:pPr marL="0" indent="0">
              <a:lnSpc>
                <a:spcPct val="120000"/>
              </a:lnSpc>
              <a:buNone/>
            </a:pPr>
            <a:r>
              <a:rPr lang="en-US" b="1"/>
              <a:t>Missy Shealy</a:t>
            </a:r>
            <a:r>
              <a:rPr lang="en-US"/>
              <a:t>, Project Manager, </a:t>
            </a:r>
            <a:br>
              <a:rPr lang="en-US"/>
            </a:br>
            <a:r>
              <a:rPr lang="en-US"/>
              <a:t>Georgia Milestones</a:t>
            </a:r>
            <a:br>
              <a:rPr lang="en-US"/>
            </a:br>
            <a:r>
              <a:rPr lang="en-US"/>
              <a:t>404-657-7651; </a:t>
            </a:r>
            <a:r>
              <a:rPr lang="en-US">
                <a:hlinkClick r:id="rId9"/>
              </a:rPr>
              <a:t>mshealy@doe.k12.ga.us</a:t>
            </a:r>
            <a:endParaRPr lang="en-US"/>
          </a:p>
        </p:txBody>
      </p:sp>
      <p:sp>
        <p:nvSpPr>
          <p:cNvPr id="8" name="Text Placeholder 7">
            <a:extLst>
              <a:ext uri="{FF2B5EF4-FFF2-40B4-BE49-F238E27FC236}">
                <a16:creationId xmlns:a16="http://schemas.microsoft.com/office/drawing/2014/main" id="{059C9D47-4B5E-48F2-BFCB-87A0B04B50CA}"/>
              </a:ext>
            </a:extLst>
          </p:cNvPr>
          <p:cNvSpPr>
            <a:spLocks noGrp="1"/>
          </p:cNvSpPr>
          <p:nvPr>
            <p:ph type="body" sz="quarter" idx="13"/>
          </p:nvPr>
        </p:nvSpPr>
        <p:spPr/>
        <p:txBody>
          <a:bodyPr/>
          <a:lstStyle/>
          <a:p>
            <a:r>
              <a:rPr lang="en-US" altLang="en-US"/>
              <a:t>Assessment Administration</a:t>
            </a:r>
            <a:br>
              <a:rPr lang="en-US" altLang="en-US"/>
            </a:br>
            <a:r>
              <a:rPr lang="en-US" altLang="en-US"/>
              <a:t>Contact Information</a:t>
            </a:r>
            <a:endParaRPr lang="en-US"/>
          </a:p>
        </p:txBody>
      </p:sp>
      <p:sp>
        <p:nvSpPr>
          <p:cNvPr id="9" name="Text Placeholder 8">
            <a:extLst>
              <a:ext uri="{FF2B5EF4-FFF2-40B4-BE49-F238E27FC236}">
                <a16:creationId xmlns:a16="http://schemas.microsoft.com/office/drawing/2014/main" id="{1BB43E97-B099-4CA7-AF89-859B7EFF4F91}"/>
              </a:ext>
            </a:extLst>
          </p:cNvPr>
          <p:cNvSpPr>
            <a:spLocks noGrp="1"/>
          </p:cNvSpPr>
          <p:nvPr>
            <p:ph type="body" sz="quarter" idx="14"/>
          </p:nvPr>
        </p:nvSpPr>
        <p:spPr>
          <a:xfrm>
            <a:off x="869950" y="1432438"/>
            <a:ext cx="7886700" cy="369332"/>
          </a:xfrm>
        </p:spPr>
        <p:txBody>
          <a:bodyPr/>
          <a:lstStyle/>
          <a:p>
            <a:r>
              <a:rPr lang="en-US" altLang="en-US"/>
              <a:t>Toll-Free (800) 634-4106 and (404) 656-2668</a:t>
            </a:r>
            <a:endParaRPr lang="en-US"/>
          </a:p>
        </p:txBody>
      </p:sp>
      <p:sp>
        <p:nvSpPr>
          <p:cNvPr id="7" name="TextBox 6">
            <a:extLst>
              <a:ext uri="{FF2B5EF4-FFF2-40B4-BE49-F238E27FC236}">
                <a16:creationId xmlns:a16="http://schemas.microsoft.com/office/drawing/2014/main" id="{37F2A539-7CC7-47F2-9ADA-CAA147E4E17E}"/>
              </a:ext>
            </a:extLst>
          </p:cNvPr>
          <p:cNvSpPr txBox="1"/>
          <p:nvPr/>
        </p:nvSpPr>
        <p:spPr>
          <a:xfrm>
            <a:off x="6363793" y="1100807"/>
            <a:ext cx="2277657" cy="307777"/>
          </a:xfrm>
          <a:prstGeom prst="rect">
            <a:avLst/>
          </a:prstGeom>
          <a:solidFill>
            <a:schemeClr val="bg1"/>
          </a:solidFill>
        </p:spPr>
        <p:txBody>
          <a:bodyPr wrap="square" rtlCol="0">
            <a:spAutoFit/>
          </a:bodyPr>
          <a:lstStyle/>
          <a:p>
            <a:pPr algn="ctr"/>
            <a:r>
              <a:rPr lang="en-US" sz="1400" b="1">
                <a:latin typeface="Arial" panose="020B0604020202020204" pitchFamily="34" charset="0"/>
                <a:cs typeface="Arial" panose="020B0604020202020204" pitchFamily="34" charset="0"/>
                <a:hlinkClick r:id="rId10"/>
              </a:rPr>
              <a:t>http://testing.gadoe.org</a:t>
            </a:r>
            <a:r>
              <a:rPr lang="en-US" sz="1400" b="1">
                <a:latin typeface="Arial" panose="020B0604020202020204" pitchFamily="34" charset="0"/>
                <a:cs typeface="Arial" panose="020B0604020202020204" pitchFamily="34" charset="0"/>
              </a:rPr>
              <a:t> </a:t>
            </a:r>
          </a:p>
        </p:txBody>
      </p:sp>
      <p:sp>
        <p:nvSpPr>
          <p:cNvPr id="10" name="Date Placeholder 2">
            <a:extLst>
              <a:ext uri="{FF2B5EF4-FFF2-40B4-BE49-F238E27FC236}">
                <a16:creationId xmlns:a16="http://schemas.microsoft.com/office/drawing/2014/main" id="{F90F6F6B-84B7-4537-AFE8-CAEA295596F4}"/>
              </a:ext>
            </a:extLst>
          </p:cNvPr>
          <p:cNvSpPr>
            <a:spLocks noGrp="1"/>
          </p:cNvSpPr>
          <p:nvPr>
            <p:ph type="dt" sz="half" idx="10"/>
          </p:nvPr>
        </p:nvSpPr>
        <p:spPr>
          <a:xfrm rot="16200000">
            <a:off x="-700041" y="1252623"/>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E8E61D-D260-49CF-8B58-C0ADF434742F}"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8/11/2020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Slide Number Placeholder 3">
            <a:extLst>
              <a:ext uri="{FF2B5EF4-FFF2-40B4-BE49-F238E27FC236}">
                <a16:creationId xmlns:a16="http://schemas.microsoft.com/office/drawing/2014/main" id="{B384F747-7E28-463F-996F-E0B8646C2766}"/>
              </a:ext>
            </a:extLst>
          </p:cNvPr>
          <p:cNvSpPr>
            <a:spLocks noGrp="1"/>
          </p:cNvSpPr>
          <p:nvPr>
            <p:ph type="sldNum" sz="quarter" idx="12"/>
          </p:nvPr>
        </p:nvSpPr>
        <p:spPr>
          <a:xfrm>
            <a:off x="-1" y="6412492"/>
            <a:ext cx="66763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26816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05F9CF6-D7AD-4BC7-B8C2-3E96DB3DE7BB}"/>
              </a:ext>
            </a:extLst>
          </p:cNvPr>
          <p:cNvSpPr>
            <a:spLocks noGrp="1"/>
          </p:cNvSpPr>
          <p:nvPr>
            <p:ph idx="1"/>
          </p:nvPr>
        </p:nvSpPr>
        <p:spPr/>
        <p:txBody>
          <a:bodyPr/>
          <a:lstStyle/>
          <a:p>
            <a:endParaRPr lang="en-US"/>
          </a:p>
        </p:txBody>
      </p:sp>
      <p:sp>
        <p:nvSpPr>
          <p:cNvPr id="11" name="Text Placeholder 10">
            <a:extLst>
              <a:ext uri="{FF2B5EF4-FFF2-40B4-BE49-F238E27FC236}">
                <a16:creationId xmlns:a16="http://schemas.microsoft.com/office/drawing/2014/main" id="{88728F63-A934-48BB-A50B-51D4962AF0F3}"/>
              </a:ext>
            </a:extLst>
          </p:cNvPr>
          <p:cNvSpPr>
            <a:spLocks noGrp="1"/>
          </p:cNvSpPr>
          <p:nvPr>
            <p:ph type="body" sz="quarter" idx="13"/>
          </p:nvPr>
        </p:nvSpPr>
        <p:spPr/>
        <p:txBody>
          <a:bodyPr/>
          <a:lstStyle/>
          <a:p>
            <a:r>
              <a:rPr lang="en-US"/>
              <a:t>Summary</a:t>
            </a:r>
          </a:p>
        </p:txBody>
      </p:sp>
      <p:sp>
        <p:nvSpPr>
          <p:cNvPr id="12" name="Text Placeholder 11">
            <a:extLst>
              <a:ext uri="{FF2B5EF4-FFF2-40B4-BE49-F238E27FC236}">
                <a16:creationId xmlns:a16="http://schemas.microsoft.com/office/drawing/2014/main" id="{1A907456-DE36-4171-9484-9BAAC719E798}"/>
              </a:ext>
            </a:extLst>
          </p:cNvPr>
          <p:cNvSpPr>
            <a:spLocks noGrp="1"/>
          </p:cNvSpPr>
          <p:nvPr>
            <p:ph type="body" sz="quarter" idx="14"/>
          </p:nvPr>
        </p:nvSpPr>
        <p:spPr/>
        <p:txBody>
          <a:bodyPr/>
          <a:lstStyle/>
          <a:p>
            <a:endParaRPr lang="en-US"/>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12DE37C5-AA06-4C7D-9000-836D5408343E}"/>
                  </a:ext>
                </a:extLst>
              </p:cNvPr>
              <p:cNvGraphicFramePr>
                <a:graphicFrameLocks noChangeAspect="1"/>
              </p:cNvGraphicFramePr>
              <p:nvPr>
                <p:extLst>
                  <p:ext uri="{D42A27DB-BD31-4B8C-83A1-F6EECF244321}">
                    <p14:modId xmlns:p14="http://schemas.microsoft.com/office/powerpoint/2010/main" val="4108099429"/>
                  </p:ext>
                </p:extLst>
              </p:nvPr>
            </p:nvGraphicFramePr>
            <p:xfrm>
              <a:off x="895350" y="1825625"/>
              <a:ext cx="7886700" cy="4197350"/>
            </p:xfrm>
            <a:graphic>
              <a:graphicData uri="http://schemas.microsoft.com/office/powerpoint/2016/summaryzoom">
                <psuz:summaryZm>
                  <psuz:summaryZmObj sectionId="{C7E50937-AF0F-4BA3-B92F-F61A88222953}">
                    <psuz:zmPr id="{17253FEF-FD37-4AD3-B11F-5418A0185D98}" transitionDur="1000">
                      <p166:blipFill xmlns:p166="http://schemas.microsoft.com/office/powerpoint/2016/6/main">
                        <a:blip r:embed="rId2"/>
                        <a:stretch>
                          <a:fillRect/>
                        </a:stretch>
                      </p166:blipFill>
                      <p166:spPr xmlns:p166="http://schemas.microsoft.com/office/powerpoint/2016/6/main">
                        <a:xfrm>
                          <a:off x="261246" y="723432"/>
                          <a:ext cx="1774508" cy="1330880"/>
                        </a:xfrm>
                        <a:prstGeom prst="rect">
                          <a:avLst/>
                        </a:prstGeom>
                        <a:ln w="3175">
                          <a:solidFill>
                            <a:prstClr val="ltGray"/>
                          </a:solidFill>
                        </a:ln>
                      </p166:spPr>
                    </psuz:zmPr>
                  </psuz:summaryZmObj>
                  <psuz:summaryZmObj sectionId="{B3933CBD-CDA0-48CD-8301-8289C835529C}">
                    <psuz:zmPr id="{8FE47D91-DC4F-41C0-9390-727ED098505B}" transitionDur="1000">
                      <p166:blipFill xmlns:p166="http://schemas.microsoft.com/office/powerpoint/2016/6/main">
                        <a:blip r:embed="rId3"/>
                        <a:stretch>
                          <a:fillRect/>
                        </a:stretch>
                      </p166:blipFill>
                      <p166:spPr xmlns:p166="http://schemas.microsoft.com/office/powerpoint/2016/6/main">
                        <a:xfrm>
                          <a:off x="2124479" y="723432"/>
                          <a:ext cx="1774508" cy="1330880"/>
                        </a:xfrm>
                        <a:prstGeom prst="rect">
                          <a:avLst/>
                        </a:prstGeom>
                        <a:ln w="3175">
                          <a:solidFill>
                            <a:prstClr val="ltGray"/>
                          </a:solidFill>
                        </a:ln>
                      </p166:spPr>
                    </psuz:zmPr>
                  </psuz:summaryZmObj>
                  <psuz:summaryZmObj sectionId="{5A63161C-8B61-44B7-A02F-725389A122C6}">
                    <psuz:zmPr id="{992D5D4C-7441-407C-957A-A4F7A53541B5}" transitionDur="1000">
                      <p166:blipFill xmlns:p166="http://schemas.microsoft.com/office/powerpoint/2016/6/main">
                        <a:blip r:embed="rId4"/>
                        <a:stretch>
                          <a:fillRect/>
                        </a:stretch>
                      </p166:blipFill>
                      <p166:spPr xmlns:p166="http://schemas.microsoft.com/office/powerpoint/2016/6/main">
                        <a:xfrm>
                          <a:off x="3987712" y="723432"/>
                          <a:ext cx="1774508" cy="1330880"/>
                        </a:xfrm>
                        <a:prstGeom prst="rect">
                          <a:avLst/>
                        </a:prstGeom>
                        <a:ln w="3175">
                          <a:solidFill>
                            <a:prstClr val="ltGray"/>
                          </a:solidFill>
                        </a:ln>
                      </p166:spPr>
                    </psuz:zmPr>
                  </psuz:summaryZmObj>
                  <psuz:summaryZmObj sectionId="{F00351A7-B479-4A69-8035-D4094F7A630E}">
                    <psuz:zmPr id="{574734FE-1CBC-4B3A-B1CE-64CCCB18C7F2}" transitionDur="1000">
                      <p166:blipFill xmlns:p166="http://schemas.microsoft.com/office/powerpoint/2016/6/main">
                        <a:blip r:embed="rId5"/>
                        <a:stretch>
                          <a:fillRect/>
                        </a:stretch>
                      </p166:blipFill>
                      <p166:spPr xmlns:p166="http://schemas.microsoft.com/office/powerpoint/2016/6/main">
                        <a:xfrm>
                          <a:off x="5850945" y="723432"/>
                          <a:ext cx="1774508" cy="1330880"/>
                        </a:xfrm>
                        <a:prstGeom prst="rect">
                          <a:avLst/>
                        </a:prstGeom>
                        <a:ln w="3175">
                          <a:solidFill>
                            <a:prstClr val="ltGray"/>
                          </a:solidFill>
                        </a:ln>
                      </p166:spPr>
                    </psuz:zmPr>
                  </psuz:summaryZmObj>
                  <psuz:summaryZmObj sectionId="{0746316E-56F6-4C5D-BD40-9EB974ED0C2C}">
                    <psuz:zmPr id="{7B1D1949-9BC1-43E1-A3F9-AE72B1B12B60}" transitionDur="1000">
                      <p166:blipFill xmlns:p166="http://schemas.microsoft.com/office/powerpoint/2016/6/main">
                        <a:blip r:embed="rId6"/>
                        <a:stretch>
                          <a:fillRect/>
                        </a:stretch>
                      </p166:blipFill>
                      <p166:spPr xmlns:p166="http://schemas.microsoft.com/office/powerpoint/2016/6/main">
                        <a:xfrm>
                          <a:off x="261246" y="2143037"/>
                          <a:ext cx="1774508" cy="1330880"/>
                        </a:xfrm>
                        <a:prstGeom prst="rect">
                          <a:avLst/>
                        </a:prstGeom>
                        <a:ln w="3175">
                          <a:solidFill>
                            <a:prstClr val="ltGray"/>
                          </a:solidFill>
                        </a:ln>
                      </p166:spPr>
                    </psuz:zmPr>
                  </psuz:summaryZmObj>
                  <psuz:summaryZmObj sectionId="{F8AFEAD4-7667-4A25-8B1A-CC2F9846F8CB}">
                    <psuz:zmPr id="{C20C7900-B533-4152-A297-E02734CF659C}" transitionDur="1000">
                      <p166:blipFill xmlns:p166="http://schemas.microsoft.com/office/powerpoint/2016/6/main">
                        <a:blip r:embed="rId7"/>
                        <a:stretch>
                          <a:fillRect/>
                        </a:stretch>
                      </p166:blipFill>
                      <p166:spPr xmlns:p166="http://schemas.microsoft.com/office/powerpoint/2016/6/main">
                        <a:xfrm>
                          <a:off x="2124479" y="2143037"/>
                          <a:ext cx="1774508" cy="1330880"/>
                        </a:xfrm>
                        <a:prstGeom prst="rect">
                          <a:avLst/>
                        </a:prstGeom>
                        <a:ln w="3175">
                          <a:solidFill>
                            <a:prstClr val="ltGray"/>
                          </a:solidFill>
                        </a:ln>
                      </p166:spPr>
                    </psuz:zmPr>
                  </psuz:summaryZmObj>
                  <psuz:summaryZmObj sectionId="{C6349ABE-FE18-4DDF-9669-6667558EE017}">
                    <psuz:zmPr id="{9280B7F9-C22E-4266-B711-89BE73CDD312}" transitionDur="1000">
                      <p166:blipFill xmlns:p166="http://schemas.microsoft.com/office/powerpoint/2016/6/main">
                        <a:blip r:embed="rId8"/>
                        <a:stretch>
                          <a:fillRect/>
                        </a:stretch>
                      </p166:blipFill>
                      <p166:spPr xmlns:p166="http://schemas.microsoft.com/office/powerpoint/2016/6/main">
                        <a:xfrm>
                          <a:off x="3987712" y="2143037"/>
                          <a:ext cx="1774508" cy="1330880"/>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12DE37C5-AA06-4C7D-9000-836D5408343E}"/>
                  </a:ext>
                </a:extLst>
              </p:cNvPr>
              <p:cNvGrpSpPr>
                <a:grpSpLocks noGrp="1" noUngrp="1" noRot="1" noChangeAspect="1" noMove="1" noResize="1"/>
              </p:cNvGrpSpPr>
              <p:nvPr/>
            </p:nvGrpSpPr>
            <p:grpSpPr>
              <a:xfrm>
                <a:off x="895350" y="1825625"/>
                <a:ext cx="7886700" cy="4197350"/>
                <a:chOff x="895350" y="1825625"/>
                <a:chExt cx="7886700" cy="4197350"/>
              </a:xfrm>
            </p:grpSpPr>
            <p:pic>
              <p:nvPicPr>
                <p:cNvPr id="4" name="Picture 4">
                  <a:hlinkClick r:id="rId9"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156596" y="2549057"/>
                  <a:ext cx="1774508" cy="1330880"/>
                </a:xfrm>
                <a:prstGeom prst="rect">
                  <a:avLst/>
                </a:prstGeom>
                <a:ln w="3175">
                  <a:solidFill>
                    <a:prstClr val="ltGray"/>
                  </a:solidFill>
                </a:ln>
              </p:spPr>
            </p:pic>
            <p:pic>
              <p:nvPicPr>
                <p:cNvPr id="6" name="Picture 6">
                  <a:hlinkClick r:id="rId10"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019829" y="2549057"/>
                  <a:ext cx="1774508" cy="1330880"/>
                </a:xfrm>
                <a:prstGeom prst="rect">
                  <a:avLst/>
                </a:prstGeom>
                <a:ln w="3175">
                  <a:solidFill>
                    <a:prstClr val="ltGray"/>
                  </a:solidFill>
                </a:ln>
              </p:spPr>
            </p:pic>
            <p:pic>
              <p:nvPicPr>
                <p:cNvPr id="7" name="Picture 7">
                  <a:hlinkClick r:id="rId11"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4883062" y="2549057"/>
                  <a:ext cx="1774508" cy="1330880"/>
                </a:xfrm>
                <a:prstGeom prst="rect">
                  <a:avLst/>
                </a:prstGeom>
                <a:ln w="3175">
                  <a:solidFill>
                    <a:prstClr val="ltGray"/>
                  </a:solidFill>
                </a:ln>
              </p:spPr>
            </p:pic>
            <p:pic>
              <p:nvPicPr>
                <p:cNvPr id="13" name="Picture 13">
                  <a:hlinkClick r:id="rId12"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746295" y="2549057"/>
                  <a:ext cx="1774508" cy="1330880"/>
                </a:xfrm>
                <a:prstGeom prst="rect">
                  <a:avLst/>
                </a:prstGeom>
                <a:ln w="3175">
                  <a:solidFill>
                    <a:prstClr val="ltGray"/>
                  </a:solidFill>
                </a:ln>
              </p:spPr>
            </p:pic>
            <p:pic>
              <p:nvPicPr>
                <p:cNvPr id="14" name="Picture 14">
                  <a:hlinkClick r:id="rId13"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1156596" y="3968662"/>
                  <a:ext cx="1774508" cy="1330880"/>
                </a:xfrm>
                <a:prstGeom prst="rect">
                  <a:avLst/>
                </a:prstGeom>
                <a:ln w="3175">
                  <a:solidFill>
                    <a:prstClr val="ltGray"/>
                  </a:solidFill>
                </a:ln>
              </p:spPr>
            </p:pic>
            <p:pic>
              <p:nvPicPr>
                <p:cNvPr id="15" name="Picture 15">
                  <a:hlinkClick r:id="rId14"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019829" y="3968662"/>
                  <a:ext cx="1774508" cy="1330880"/>
                </a:xfrm>
                <a:prstGeom prst="rect">
                  <a:avLst/>
                </a:prstGeom>
                <a:ln w="3175">
                  <a:solidFill>
                    <a:prstClr val="ltGray"/>
                  </a:solidFill>
                </a:ln>
              </p:spPr>
            </p:pic>
            <p:pic>
              <p:nvPicPr>
                <p:cNvPr id="16" name="Picture 16">
                  <a:hlinkClick r:id="rId15"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4883062" y="3968662"/>
                  <a:ext cx="1774508" cy="1330880"/>
                </a:xfrm>
                <a:prstGeom prst="rect">
                  <a:avLst/>
                </a:prstGeom>
                <a:ln w="3175">
                  <a:solidFill>
                    <a:prstClr val="ltGray"/>
                  </a:solidFill>
                </a:ln>
              </p:spPr>
            </p:pic>
          </p:grpSp>
        </mc:Fallback>
      </mc:AlternateContent>
      <p:sp>
        <p:nvSpPr>
          <p:cNvPr id="8" name="Date Placeholder 2">
            <a:extLst>
              <a:ext uri="{FF2B5EF4-FFF2-40B4-BE49-F238E27FC236}">
                <a16:creationId xmlns:a16="http://schemas.microsoft.com/office/drawing/2014/main" id="{F7AF5EAB-BC5D-4DE5-BDE3-5C767293EA5E}"/>
              </a:ext>
            </a:extLst>
          </p:cNvPr>
          <p:cNvSpPr txBox="1">
            <a:spLocks/>
          </p:cNvSpPr>
          <p:nvPr/>
        </p:nvSpPr>
        <p:spPr>
          <a:xfrm rot="16200000">
            <a:off x="-700041" y="1252623"/>
            <a:ext cx="2057400" cy="365125"/>
          </a:xfrm>
          <a:prstGeom prst="rect">
            <a:avLst/>
          </a:prstGeom>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4F0CBC-E160-42D7-B2EC-63703FA2AE49}" type="datetime1">
              <a:rPr lang="en-US" smtClean="0">
                <a:latin typeface="Arial" panose="020B0604020202020204" pitchFamily="34" charset="0"/>
                <a:cs typeface="Arial" panose="020B0604020202020204" pitchFamily="34" charset="0"/>
              </a:rPr>
              <a:pPr algn="r"/>
              <a:t>8/11/2020</a:t>
            </a:fld>
            <a:endParaRPr lang="en-US">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25FB1712-D744-42B7-A88F-D337C4E5D458}"/>
              </a:ext>
            </a:extLst>
          </p:cNvPr>
          <p:cNvSpPr txBox="1">
            <a:spLocks/>
          </p:cNvSpPr>
          <p:nvPr/>
        </p:nvSpPr>
        <p:spPr>
          <a:xfrm>
            <a:off x="-1" y="6412492"/>
            <a:ext cx="667639" cy="365125"/>
          </a:xfrm>
          <a:prstGeom prst="rect">
            <a:avLst/>
          </a:prstGeom>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104</a:t>
            </a:fld>
            <a:endParaRPr lang="en-US">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96A2E127-061D-49F5-9FF9-8143A30D2E53}"/>
              </a:ext>
            </a:extLst>
          </p:cNvPr>
          <p:cNvSpPr>
            <a:spLocks noGrp="1"/>
          </p:cNvSpPr>
          <p:nvPr>
            <p:ph type="dt" sz="half" idx="10"/>
          </p:nvPr>
        </p:nvSpPr>
        <p:spPr/>
        <p:txBody>
          <a:bodyPr/>
          <a:lstStyle/>
          <a:p>
            <a:fld id="{1050F7B5-9765-49DA-AA9D-32C0A58556B6}" type="datetime1">
              <a:rPr lang="en-US" smtClean="0"/>
              <a:t>8/11/2020</a:t>
            </a:fld>
            <a:endParaRPr lang="en-US"/>
          </a:p>
        </p:txBody>
      </p:sp>
      <p:sp>
        <p:nvSpPr>
          <p:cNvPr id="3" name="Slide Number Placeholder 2">
            <a:extLst>
              <a:ext uri="{FF2B5EF4-FFF2-40B4-BE49-F238E27FC236}">
                <a16:creationId xmlns:a16="http://schemas.microsoft.com/office/drawing/2014/main" id="{96219E32-0246-4158-BB81-B6F322737647}"/>
              </a:ext>
            </a:extLst>
          </p:cNvPr>
          <p:cNvSpPr>
            <a:spLocks noGrp="1"/>
          </p:cNvSpPr>
          <p:nvPr>
            <p:ph type="sldNum" sz="quarter" idx="12"/>
          </p:nvPr>
        </p:nvSpPr>
        <p:spPr/>
        <p:txBody>
          <a:bodyPr/>
          <a:lstStyle/>
          <a:p>
            <a:fld id="{48F63A3B-78C7-47BE-AE5E-E10140E04643}" type="slidenum">
              <a:rPr lang="en-US" smtClean="0"/>
              <a:pPr/>
              <a:t>104</a:t>
            </a:fld>
            <a:endParaRPr lang="en-US"/>
          </a:p>
        </p:txBody>
      </p:sp>
    </p:spTree>
    <p:extLst>
      <p:ext uri="{BB962C8B-B14F-4D97-AF65-F5344CB8AC3E}">
        <p14:creationId xmlns:p14="http://schemas.microsoft.com/office/powerpoint/2010/main" val="4608264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1582" y="439738"/>
            <a:ext cx="3280818" cy="1193800"/>
          </a:xfrm>
        </p:spPr>
        <p:txBody>
          <a:bodyPr/>
          <a:lstStyle/>
          <a:p>
            <a:r>
              <a:rPr lang="en-US"/>
              <a:t>Questions</a:t>
            </a:r>
          </a:p>
        </p:txBody>
      </p:sp>
    </p:spTree>
    <p:extLst>
      <p:ext uri="{BB962C8B-B14F-4D97-AF65-F5344CB8AC3E}">
        <p14:creationId xmlns:p14="http://schemas.microsoft.com/office/powerpoint/2010/main" val="399473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F89F3C0-84E8-4058-BAEF-75FAA85CD65C}"/>
              </a:ext>
            </a:extLst>
          </p:cNvPr>
          <p:cNvPicPr>
            <a:picLocks noGrp="1" noChangeAspect="1"/>
          </p:cNvPicPr>
          <p:nvPr>
            <p:ph idx="1"/>
          </p:nvPr>
        </p:nvPicPr>
        <p:blipFill>
          <a:blip r:embed="rId3"/>
          <a:stretch>
            <a:fillRect/>
          </a:stretch>
        </p:blipFill>
        <p:spPr>
          <a:xfrm>
            <a:off x="2738291" y="1647544"/>
            <a:ext cx="3948395" cy="2011921"/>
          </a:xfrm>
          <a:ln>
            <a:solidFill>
              <a:schemeClr val="accent1"/>
            </a:solidFill>
          </a:ln>
        </p:spPr>
      </p:pic>
      <p:sp>
        <p:nvSpPr>
          <p:cNvPr id="13" name="Date Placeholder 3">
            <a:extLst>
              <a:ext uri="{FF2B5EF4-FFF2-40B4-BE49-F238E27FC236}">
                <a16:creationId xmlns:a16="http://schemas.microsoft.com/office/drawing/2014/main" id="{0165AA08-556A-48F2-BC95-88FED38F597F}"/>
              </a:ext>
            </a:extLst>
          </p:cNvPr>
          <p:cNvSpPr>
            <a:spLocks noGrp="1"/>
          </p:cNvSpPr>
          <p:nvPr>
            <p:ph type="dt" sz="half" idx="10"/>
          </p:nvPr>
        </p:nvSpPr>
        <p:spPr/>
        <p:txBody>
          <a:bodyPr/>
          <a:lstStyle/>
          <a:p>
            <a:fld id="{7D1BC174-14F9-43C8-96B1-7B4E06E41A97}" type="datetime1">
              <a:rPr lang="en-US" smtClean="0"/>
              <a:t>8/11/2020</a:t>
            </a:fld>
            <a:endParaRPr lang="en-US"/>
          </a:p>
        </p:txBody>
      </p:sp>
      <p:sp>
        <p:nvSpPr>
          <p:cNvPr id="4" name="Slide Number Placeholder 3">
            <a:extLst>
              <a:ext uri="{FF2B5EF4-FFF2-40B4-BE49-F238E27FC236}">
                <a16:creationId xmlns:a16="http://schemas.microsoft.com/office/drawing/2014/main" id="{B70036C2-9938-4112-8F1C-700636147662}"/>
              </a:ext>
            </a:extLst>
          </p:cNvPr>
          <p:cNvSpPr>
            <a:spLocks noGrp="1"/>
          </p:cNvSpPr>
          <p:nvPr>
            <p:ph type="sldNum" sz="quarter" idx="12"/>
          </p:nvPr>
        </p:nvSpPr>
        <p:spPr/>
        <p:txBody>
          <a:bodyPr/>
          <a:lstStyle/>
          <a:p>
            <a:fld id="{48F63A3B-78C7-47BE-AE5E-E10140E04643}" type="slidenum">
              <a:rPr lang="en-US" smtClean="0"/>
              <a:pPr/>
              <a:t>11</a:t>
            </a:fld>
            <a:endParaRPr lang="en-US"/>
          </a:p>
        </p:txBody>
      </p:sp>
      <p:sp>
        <p:nvSpPr>
          <p:cNvPr id="5" name="Text Placeholder 4">
            <a:extLst>
              <a:ext uri="{FF2B5EF4-FFF2-40B4-BE49-F238E27FC236}">
                <a16:creationId xmlns:a16="http://schemas.microsoft.com/office/drawing/2014/main" id="{07421BE5-E619-4E12-BEA5-DFFA1E78B52A}"/>
              </a:ext>
            </a:extLst>
          </p:cNvPr>
          <p:cNvSpPr>
            <a:spLocks noGrp="1"/>
          </p:cNvSpPr>
          <p:nvPr>
            <p:ph type="body" sz="quarter" idx="13"/>
          </p:nvPr>
        </p:nvSpPr>
        <p:spPr/>
        <p:txBody>
          <a:bodyPr/>
          <a:lstStyle/>
          <a:p>
            <a:r>
              <a:rPr lang="en-US"/>
              <a:t>Assessment Administration Resources</a:t>
            </a:r>
          </a:p>
        </p:txBody>
      </p:sp>
      <p:sp>
        <p:nvSpPr>
          <p:cNvPr id="9" name="Text Placeholder 8">
            <a:extLst>
              <a:ext uri="{FF2B5EF4-FFF2-40B4-BE49-F238E27FC236}">
                <a16:creationId xmlns:a16="http://schemas.microsoft.com/office/drawing/2014/main" id="{5AAAFE20-05BE-40A7-8D11-F1C1C0600CC3}"/>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5EB23C92-1ADF-4D71-8777-08782190604D}"/>
              </a:ext>
            </a:extLst>
          </p:cNvPr>
          <p:cNvPicPr>
            <a:picLocks noChangeAspect="1"/>
          </p:cNvPicPr>
          <p:nvPr/>
        </p:nvPicPr>
        <p:blipFill>
          <a:blip r:embed="rId4"/>
          <a:stretch>
            <a:fillRect/>
          </a:stretch>
        </p:blipFill>
        <p:spPr>
          <a:xfrm>
            <a:off x="694840" y="3842377"/>
            <a:ext cx="3877160" cy="1506232"/>
          </a:xfrm>
          <a:prstGeom prst="rect">
            <a:avLst/>
          </a:prstGeom>
          <a:ln>
            <a:solidFill>
              <a:schemeClr val="accent1"/>
            </a:solidFill>
          </a:ln>
        </p:spPr>
      </p:pic>
      <p:pic>
        <p:nvPicPr>
          <p:cNvPr id="8" name="Picture 7">
            <a:extLst>
              <a:ext uri="{FF2B5EF4-FFF2-40B4-BE49-F238E27FC236}">
                <a16:creationId xmlns:a16="http://schemas.microsoft.com/office/drawing/2014/main" id="{8F3F9D7D-20AA-4FFB-8E42-F5DB51DA1DB6}"/>
              </a:ext>
            </a:extLst>
          </p:cNvPr>
          <p:cNvPicPr>
            <a:picLocks noChangeAspect="1"/>
          </p:cNvPicPr>
          <p:nvPr/>
        </p:nvPicPr>
        <p:blipFill>
          <a:blip r:embed="rId5"/>
          <a:stretch>
            <a:fillRect/>
          </a:stretch>
        </p:blipFill>
        <p:spPr>
          <a:xfrm>
            <a:off x="4727810" y="3839849"/>
            <a:ext cx="4054240" cy="1508760"/>
          </a:xfrm>
          <a:prstGeom prst="rect">
            <a:avLst/>
          </a:prstGeom>
          <a:ln>
            <a:solidFill>
              <a:schemeClr val="accent1"/>
            </a:solidFill>
          </a:ln>
        </p:spPr>
      </p:pic>
    </p:spTree>
    <p:extLst>
      <p:ext uri="{BB962C8B-B14F-4D97-AF65-F5344CB8AC3E}">
        <p14:creationId xmlns:p14="http://schemas.microsoft.com/office/powerpoint/2010/main" val="443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9244E7-44F0-4562-9CCE-49F5B117763B}"/>
              </a:ext>
            </a:extLst>
          </p:cNvPr>
          <p:cNvSpPr>
            <a:spLocks noGrp="1"/>
          </p:cNvSpPr>
          <p:nvPr>
            <p:ph idx="1"/>
          </p:nvPr>
        </p:nvSpPr>
        <p:spPr>
          <a:xfrm>
            <a:off x="895350" y="2575249"/>
            <a:ext cx="3506894" cy="3694633"/>
          </a:xfrm>
        </p:spPr>
        <p:txBody>
          <a:bodyPr>
            <a:normAutofit lnSpcReduction="10000"/>
          </a:bodyPr>
          <a:lstStyle/>
          <a:p>
            <a:pPr marL="0" indent="0">
              <a:buNone/>
            </a:pPr>
            <a:r>
              <a:rPr lang="en-US" sz="1200" b="1"/>
              <a:t>System Test Coordinator Training Course</a:t>
            </a:r>
          </a:p>
          <a:p>
            <a:pPr marL="0" lvl="0" indent="0">
              <a:buNone/>
            </a:pPr>
            <a:r>
              <a:rPr lang="en-US" sz="1200" b="1"/>
              <a:t>Georgia Milestones Spring School Test Coordinator Course</a:t>
            </a:r>
          </a:p>
          <a:p>
            <a:pPr lvl="0"/>
            <a:r>
              <a:rPr lang="en-US" sz="1200"/>
              <a:t>Log into SLDS</a:t>
            </a:r>
          </a:p>
          <a:p>
            <a:pPr lvl="0"/>
            <a:r>
              <a:rPr lang="en-US" sz="1200"/>
              <a:t>Click on PL</a:t>
            </a:r>
          </a:p>
          <a:p>
            <a:r>
              <a:rPr lang="en-US" sz="1200"/>
              <a:t>To find the course, you choose “Course Title” search box, enter “test coordinator” and click the magnifying glass.</a:t>
            </a:r>
          </a:p>
          <a:p>
            <a:r>
              <a:rPr lang="en-US" sz="1200"/>
              <a:t>Register for the course. </a:t>
            </a:r>
          </a:p>
          <a:p>
            <a:pPr lvl="0"/>
            <a:r>
              <a:rPr lang="en-US" sz="1200"/>
              <a:t>Find the course under Registered Training.</a:t>
            </a:r>
          </a:p>
          <a:p>
            <a:pPr lvl="0"/>
            <a:r>
              <a:rPr lang="en-US" sz="1200"/>
              <a:t>When you have finished the course and received 100% on the quiz, you can print your certificate.</a:t>
            </a:r>
          </a:p>
          <a:p>
            <a:r>
              <a:rPr lang="en-US" sz="1200"/>
              <a:t>Quick Start Guide for accessing the course can be found on Training Resources page.</a:t>
            </a:r>
          </a:p>
        </p:txBody>
      </p:sp>
      <p:sp>
        <p:nvSpPr>
          <p:cNvPr id="2" name="Date Placeholder 1">
            <a:extLst>
              <a:ext uri="{FF2B5EF4-FFF2-40B4-BE49-F238E27FC236}">
                <a16:creationId xmlns:a16="http://schemas.microsoft.com/office/drawing/2014/main" id="{BD239048-1404-40AB-863E-343D5911DFEE}"/>
              </a:ext>
            </a:extLst>
          </p:cNvPr>
          <p:cNvSpPr>
            <a:spLocks noGrp="1"/>
          </p:cNvSpPr>
          <p:nvPr>
            <p:ph type="dt" sz="half" idx="10"/>
          </p:nvPr>
        </p:nvSpPr>
        <p:spPr/>
        <p:txBody>
          <a:bodyPr/>
          <a:lstStyle/>
          <a:p>
            <a:fld id="{7690228F-B8D1-42F3-9E89-5F3C2CC9FE59}" type="datetime1">
              <a:rPr lang="en-US" smtClean="0"/>
              <a:t>8/11/2020</a:t>
            </a:fld>
            <a:endParaRPr lang="en-US"/>
          </a:p>
        </p:txBody>
      </p:sp>
      <p:sp>
        <p:nvSpPr>
          <p:cNvPr id="3" name="Slide Number Placeholder 2">
            <a:extLst>
              <a:ext uri="{FF2B5EF4-FFF2-40B4-BE49-F238E27FC236}">
                <a16:creationId xmlns:a16="http://schemas.microsoft.com/office/drawing/2014/main" id="{DFE3E42F-0D97-4893-8770-69563FFBE469}"/>
              </a:ext>
            </a:extLst>
          </p:cNvPr>
          <p:cNvSpPr>
            <a:spLocks noGrp="1"/>
          </p:cNvSpPr>
          <p:nvPr>
            <p:ph type="sldNum" sz="quarter" idx="12"/>
          </p:nvPr>
        </p:nvSpPr>
        <p:spPr/>
        <p:txBody>
          <a:bodyPr/>
          <a:lstStyle/>
          <a:p>
            <a:fld id="{48F63A3B-78C7-47BE-AE5E-E10140E04643}" type="slidenum">
              <a:rPr lang="en-US" smtClean="0"/>
              <a:pPr/>
              <a:t>12</a:t>
            </a:fld>
            <a:endParaRPr lang="en-US"/>
          </a:p>
        </p:txBody>
      </p:sp>
      <p:sp>
        <p:nvSpPr>
          <p:cNvPr id="4" name="Text Placeholder 3">
            <a:extLst>
              <a:ext uri="{FF2B5EF4-FFF2-40B4-BE49-F238E27FC236}">
                <a16:creationId xmlns:a16="http://schemas.microsoft.com/office/drawing/2014/main" id="{182D0D64-898B-451B-B6AA-23D5CE188991}"/>
              </a:ext>
            </a:extLst>
          </p:cNvPr>
          <p:cNvSpPr>
            <a:spLocks noGrp="1"/>
          </p:cNvSpPr>
          <p:nvPr>
            <p:ph type="body" sz="quarter" idx="13"/>
          </p:nvPr>
        </p:nvSpPr>
        <p:spPr/>
        <p:txBody>
          <a:bodyPr/>
          <a:lstStyle/>
          <a:p>
            <a:r>
              <a:rPr lang="en-US"/>
              <a:t>Online Training Courses</a:t>
            </a:r>
          </a:p>
        </p:txBody>
      </p:sp>
      <p:pic>
        <p:nvPicPr>
          <p:cNvPr id="1026" name="Picture 2" descr="Image">
            <a:extLst>
              <a:ext uri="{FF2B5EF4-FFF2-40B4-BE49-F238E27FC236}">
                <a16:creationId xmlns:a16="http://schemas.microsoft.com/office/drawing/2014/main" id="{C7EAB2CD-08ED-4C81-920D-D4227DEEAF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43" r="18478"/>
          <a:stretch/>
        </p:blipFill>
        <p:spPr bwMode="auto">
          <a:xfrm>
            <a:off x="2141057" y="1057593"/>
            <a:ext cx="151379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99700B4-C398-4401-A0B9-8AC7C25750CE}"/>
              </a:ext>
            </a:extLst>
          </p:cNvPr>
          <p:cNvPicPr>
            <a:picLocks noChangeAspect="1"/>
          </p:cNvPicPr>
          <p:nvPr/>
        </p:nvPicPr>
        <p:blipFill rotWithShape="1">
          <a:blip r:embed="rId4"/>
          <a:srcRect l="39758"/>
          <a:stretch/>
        </p:blipFill>
        <p:spPr>
          <a:xfrm>
            <a:off x="4741757" y="1978319"/>
            <a:ext cx="3951822" cy="5969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01E8AAB-1D8A-4DBD-9D11-C44BA86F144D}"/>
              </a:ext>
            </a:extLst>
          </p:cNvPr>
          <p:cNvPicPr>
            <a:picLocks noChangeAspect="1"/>
          </p:cNvPicPr>
          <p:nvPr/>
        </p:nvPicPr>
        <p:blipFill>
          <a:blip r:embed="rId5"/>
          <a:stretch>
            <a:fillRect/>
          </a:stretch>
        </p:blipFill>
        <p:spPr>
          <a:xfrm>
            <a:off x="4854702" y="2953421"/>
            <a:ext cx="3951822" cy="349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20903BDF-BDDD-4396-931F-C5A6449C7D7E}"/>
              </a:ext>
            </a:extLst>
          </p:cNvPr>
          <p:cNvPicPr>
            <a:picLocks noChangeAspect="1"/>
          </p:cNvPicPr>
          <p:nvPr/>
        </p:nvPicPr>
        <p:blipFill rotWithShape="1">
          <a:blip r:embed="rId6"/>
          <a:srcRect l="2435"/>
          <a:stretch/>
        </p:blipFill>
        <p:spPr>
          <a:xfrm>
            <a:off x="5915025" y="4030129"/>
            <a:ext cx="1976436" cy="1384371"/>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shirt&#10;&#10;Description automatically generated">
            <a:extLst>
              <a:ext uri="{FF2B5EF4-FFF2-40B4-BE49-F238E27FC236}">
                <a16:creationId xmlns:a16="http://schemas.microsoft.com/office/drawing/2014/main" id="{29893C86-2F81-432E-945A-A00A12BD33A2}"/>
              </a:ext>
            </a:extLst>
          </p:cNvPr>
          <p:cNvPicPr>
            <a:picLocks noChangeAspect="1"/>
          </p:cNvPicPr>
          <p:nvPr/>
        </p:nvPicPr>
        <p:blipFill rotWithShape="1">
          <a:blip r:embed="rId7"/>
          <a:srcRect l="13041" r="14455"/>
          <a:stretch/>
        </p:blipFill>
        <p:spPr>
          <a:xfrm>
            <a:off x="895350" y="1129062"/>
            <a:ext cx="1513793" cy="1304925"/>
          </a:xfrm>
          <a:prstGeom prst="rect">
            <a:avLst/>
          </a:prstGeom>
        </p:spPr>
      </p:pic>
    </p:spTree>
    <p:extLst>
      <p:ext uri="{BB962C8B-B14F-4D97-AF65-F5344CB8AC3E}">
        <p14:creationId xmlns:p14="http://schemas.microsoft.com/office/powerpoint/2010/main" val="159338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249F8-B6EB-40B6-9F07-33BE2B412F00}"/>
              </a:ext>
            </a:extLst>
          </p:cNvPr>
          <p:cNvSpPr>
            <a:spLocks noGrp="1"/>
          </p:cNvSpPr>
          <p:nvPr>
            <p:ph type="dt" sz="half" idx="10"/>
          </p:nvPr>
        </p:nvSpPr>
        <p:spPr/>
        <p:txBody>
          <a:bodyPr/>
          <a:lstStyle/>
          <a:p>
            <a:fld id="{8C2AB801-ED4C-4D5B-8AE4-36E244E96F75}" type="datetime1">
              <a:rPr lang="en-US" smtClean="0"/>
              <a:t>8/11/2020</a:t>
            </a:fld>
            <a:endParaRPr lang="en-US"/>
          </a:p>
        </p:txBody>
      </p:sp>
      <p:sp>
        <p:nvSpPr>
          <p:cNvPr id="3" name="Slide Number Placeholder 2">
            <a:extLst>
              <a:ext uri="{FF2B5EF4-FFF2-40B4-BE49-F238E27FC236}">
                <a16:creationId xmlns:a16="http://schemas.microsoft.com/office/drawing/2014/main" id="{109C5AE4-DA8A-4C6C-9217-F886BCAE4371}"/>
              </a:ext>
            </a:extLst>
          </p:cNvPr>
          <p:cNvSpPr>
            <a:spLocks noGrp="1"/>
          </p:cNvSpPr>
          <p:nvPr>
            <p:ph type="sldNum" sz="quarter" idx="12"/>
          </p:nvPr>
        </p:nvSpPr>
        <p:spPr/>
        <p:txBody>
          <a:bodyPr/>
          <a:lstStyle/>
          <a:p>
            <a:fld id="{48F63A3B-78C7-47BE-AE5E-E10140E04643}" type="slidenum">
              <a:rPr lang="en-US" smtClean="0"/>
              <a:pPr/>
              <a:t>13</a:t>
            </a:fld>
            <a:endParaRPr lang="en-US"/>
          </a:p>
        </p:txBody>
      </p:sp>
      <p:sp>
        <p:nvSpPr>
          <p:cNvPr id="8" name="Text Placeholder 7">
            <a:extLst>
              <a:ext uri="{FF2B5EF4-FFF2-40B4-BE49-F238E27FC236}">
                <a16:creationId xmlns:a16="http://schemas.microsoft.com/office/drawing/2014/main" id="{54892BA0-AD45-4F81-BC5A-D47681692B4A}"/>
              </a:ext>
            </a:extLst>
          </p:cNvPr>
          <p:cNvSpPr>
            <a:spLocks noGrp="1"/>
          </p:cNvSpPr>
          <p:nvPr>
            <p:ph type="body" sz="quarter" idx="13"/>
          </p:nvPr>
        </p:nvSpPr>
        <p:spPr/>
        <p:txBody>
          <a:bodyPr>
            <a:normAutofit/>
          </a:bodyPr>
          <a:lstStyle/>
          <a:p>
            <a:r>
              <a:rPr lang="en-US"/>
              <a:t>Training Resources</a:t>
            </a:r>
          </a:p>
        </p:txBody>
      </p:sp>
      <p:sp>
        <p:nvSpPr>
          <p:cNvPr id="11" name="Text Placeholder 10">
            <a:extLst>
              <a:ext uri="{FF2B5EF4-FFF2-40B4-BE49-F238E27FC236}">
                <a16:creationId xmlns:a16="http://schemas.microsoft.com/office/drawing/2014/main" id="{2FEE71B4-D55C-4125-8150-96073BD756AA}"/>
              </a:ext>
            </a:extLst>
          </p:cNvPr>
          <p:cNvSpPr>
            <a:spLocks noGrp="1"/>
          </p:cNvSpPr>
          <p:nvPr>
            <p:ph type="body" sz="quarter" idx="14"/>
          </p:nvPr>
        </p:nvSpPr>
        <p:spPr>
          <a:xfrm>
            <a:off x="895350" y="1112013"/>
            <a:ext cx="4712331" cy="369332"/>
          </a:xfrm>
        </p:spPr>
        <p:txBody>
          <a:bodyPr/>
          <a:lstStyle/>
          <a:p>
            <a:r>
              <a:rPr lang="en-US">
                <a:hlinkClick r:id="rId3"/>
              </a:rPr>
              <a:t>Georgia Milestones Training Resource Page</a:t>
            </a:r>
            <a:endParaRPr lang="en-US"/>
          </a:p>
        </p:txBody>
      </p:sp>
      <p:sp>
        <p:nvSpPr>
          <p:cNvPr id="6" name="TextBox 5"/>
          <p:cNvSpPr txBox="1"/>
          <p:nvPr/>
        </p:nvSpPr>
        <p:spPr>
          <a:xfrm>
            <a:off x="778716" y="4759872"/>
            <a:ext cx="4184099" cy="1938992"/>
          </a:xfrm>
          <a:prstGeom prst="rect">
            <a:avLst/>
          </a:prstGeom>
          <a:noFill/>
        </p:spPr>
        <p:txBody>
          <a:bodyPr wrap="square" rtlCol="0" anchor="t">
            <a:spAutoFit/>
          </a:bodyPr>
          <a:lstStyle/>
          <a:p>
            <a:pPr algn="ctr"/>
            <a:r>
              <a:rPr lang="en-US" sz="2000" b="1">
                <a:latin typeface="Arial" panose="020B0604020202020204" pitchFamily="34" charset="0"/>
                <a:cs typeface="Arial" panose="020B0604020202020204" pitchFamily="34" charset="0"/>
              </a:rPr>
              <a:t>Training Topics</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Webinars</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DRC </a:t>
            </a:r>
            <a:r>
              <a:rPr lang="en-US" sz="2000" err="1">
                <a:latin typeface="Arial" panose="020B0604020202020204" pitchFamily="34" charset="0"/>
                <a:cs typeface="Arial" panose="020B0604020202020204" pitchFamily="34" charset="0"/>
              </a:rPr>
              <a:t>eDIRECT</a:t>
            </a:r>
            <a:r>
              <a:rPr lang="en-US" sz="2000">
                <a:latin typeface="Arial" panose="020B0604020202020204" pitchFamily="34" charset="0"/>
                <a:cs typeface="Arial" panose="020B0604020202020204" pitchFamily="34" charset="0"/>
              </a:rPr>
              <a:t> Training</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Test Coordinator Training</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Test Examiner Training</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Student Training</a:t>
            </a:r>
          </a:p>
        </p:txBody>
      </p:sp>
      <p:sp>
        <p:nvSpPr>
          <p:cNvPr id="10" name="Title 1">
            <a:extLst>
              <a:ext uri="{FF2B5EF4-FFF2-40B4-BE49-F238E27FC236}">
                <a16:creationId xmlns:a16="http://schemas.microsoft.com/office/drawing/2014/main" id="{084F664F-3A1C-4154-B5DB-9D8FBC0C611E}"/>
              </a:ext>
            </a:extLst>
          </p:cNvPr>
          <p:cNvSpPr txBox="1">
            <a:spLocks/>
          </p:cNvSpPr>
          <p:nvPr/>
        </p:nvSpPr>
        <p:spPr>
          <a:xfrm>
            <a:off x="411326" y="0"/>
            <a:ext cx="63166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a:lstStyle>
          <a:p>
            <a:endParaRPr lang="en-US" sz="3200">
              <a:solidFill>
                <a:srgbClr val="00B050"/>
              </a:solidFill>
            </a:endParaRPr>
          </a:p>
        </p:txBody>
      </p:sp>
      <p:pic>
        <p:nvPicPr>
          <p:cNvPr id="5" name="Picture 4">
            <a:extLst>
              <a:ext uri="{FF2B5EF4-FFF2-40B4-BE49-F238E27FC236}">
                <a16:creationId xmlns:a16="http://schemas.microsoft.com/office/drawing/2014/main" id="{B6DB0563-B0FF-4640-9C9D-5AF199831C86}"/>
              </a:ext>
            </a:extLst>
          </p:cNvPr>
          <p:cNvPicPr>
            <a:picLocks noChangeAspect="1"/>
          </p:cNvPicPr>
          <p:nvPr/>
        </p:nvPicPr>
        <p:blipFill rotWithShape="1">
          <a:blip r:embed="rId4"/>
          <a:srcRect r="32092"/>
          <a:stretch/>
        </p:blipFill>
        <p:spPr>
          <a:xfrm>
            <a:off x="5607681" y="668729"/>
            <a:ext cx="2997103" cy="5531134"/>
          </a:xfrm>
          <a:prstGeom prst="rect">
            <a:avLst/>
          </a:prstGeom>
          <a:ln>
            <a:noFill/>
          </a:ln>
          <a:effectLst>
            <a:outerShdw blurRad="190500" algn="tl" rotWithShape="0">
              <a:srgbClr val="000000">
                <a:alpha val="70000"/>
              </a:srgbClr>
            </a:outerShdw>
          </a:effectLst>
        </p:spPr>
      </p:pic>
      <p:graphicFrame>
        <p:nvGraphicFramePr>
          <p:cNvPr id="7" name="Table 7">
            <a:extLst>
              <a:ext uri="{FF2B5EF4-FFF2-40B4-BE49-F238E27FC236}">
                <a16:creationId xmlns:a16="http://schemas.microsoft.com/office/drawing/2014/main" id="{910798B1-7C9E-4F02-9432-00B756A2D15E}"/>
              </a:ext>
            </a:extLst>
          </p:cNvPr>
          <p:cNvGraphicFramePr>
            <a:graphicFrameLocks noGrp="1"/>
          </p:cNvGraphicFramePr>
          <p:nvPr>
            <p:extLst>
              <p:ext uri="{D42A27DB-BD31-4B8C-83A1-F6EECF244321}">
                <p14:modId xmlns:p14="http://schemas.microsoft.com/office/powerpoint/2010/main" val="1678754327"/>
              </p:ext>
            </p:extLst>
          </p:nvPr>
        </p:nvGraphicFramePr>
        <p:xfrm>
          <a:off x="778716" y="2056372"/>
          <a:ext cx="3961942" cy="2396648"/>
        </p:xfrm>
        <a:graphic>
          <a:graphicData uri="http://schemas.openxmlformats.org/drawingml/2006/table">
            <a:tbl>
              <a:tblPr firstRow="1" bandRow="1">
                <a:tableStyleId>{2D5ABB26-0587-4C30-8999-92F81FD0307C}</a:tableStyleId>
              </a:tblPr>
              <a:tblGrid>
                <a:gridCol w="801509">
                  <a:extLst>
                    <a:ext uri="{9D8B030D-6E8A-4147-A177-3AD203B41FA5}">
                      <a16:colId xmlns:a16="http://schemas.microsoft.com/office/drawing/2014/main" val="3780539484"/>
                    </a:ext>
                  </a:extLst>
                </a:gridCol>
                <a:gridCol w="3160433">
                  <a:extLst>
                    <a:ext uri="{9D8B030D-6E8A-4147-A177-3AD203B41FA5}">
                      <a16:colId xmlns:a16="http://schemas.microsoft.com/office/drawing/2014/main" val="2234343481"/>
                    </a:ext>
                  </a:extLst>
                </a:gridCol>
              </a:tblGrid>
              <a:tr h="405844">
                <a:tc gridSpan="2">
                  <a:txBody>
                    <a:bodyPr/>
                    <a:lstStyle/>
                    <a:p>
                      <a:pPr algn="ctr"/>
                      <a:r>
                        <a:rPr lang="en-US" sz="2000" b="1">
                          <a:latin typeface="Arial" panose="020B0604020202020204" pitchFamily="34" charset="0"/>
                          <a:cs typeface="Arial" panose="020B0604020202020204" pitchFamily="34" charset="0"/>
                        </a:rPr>
                        <a:t>Training Types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4703951"/>
                  </a:ext>
                </a:extLst>
              </a:tr>
              <a:tr h="405844">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Recorded Webinars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303400"/>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Videos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474077"/>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PowerPoints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447298"/>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QuickStart Guides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230757"/>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Online Courses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392404"/>
                  </a:ext>
                </a:extLst>
              </a:tr>
            </a:tbl>
          </a:graphicData>
        </a:graphic>
      </p:graphicFrame>
      <p:pic>
        <p:nvPicPr>
          <p:cNvPr id="13" name="Picture 12" descr="A picture containing drawing&#10;&#10;Description automatically generated">
            <a:extLst>
              <a:ext uri="{FF2B5EF4-FFF2-40B4-BE49-F238E27FC236}">
                <a16:creationId xmlns:a16="http://schemas.microsoft.com/office/drawing/2014/main" id="{E74FAEB8-8762-4889-9D68-DA31F4E0FC33}"/>
              </a:ext>
            </a:extLst>
          </p:cNvPr>
          <p:cNvPicPr>
            <a:picLocks noChangeAspect="1"/>
          </p:cNvPicPr>
          <p:nvPr/>
        </p:nvPicPr>
        <p:blipFill>
          <a:blip r:embed="rId5"/>
          <a:stretch>
            <a:fillRect/>
          </a:stretch>
        </p:blipFill>
        <p:spPr>
          <a:xfrm>
            <a:off x="1057230" y="2465631"/>
            <a:ext cx="320040" cy="32004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50088A4-FB91-4808-8573-21EDDBF23878}"/>
              </a:ext>
            </a:extLst>
          </p:cNvPr>
          <p:cNvPicPr>
            <a:picLocks noChangeAspect="1"/>
          </p:cNvPicPr>
          <p:nvPr/>
        </p:nvPicPr>
        <p:blipFill>
          <a:blip r:embed="rId6"/>
          <a:stretch>
            <a:fillRect/>
          </a:stretch>
        </p:blipFill>
        <p:spPr>
          <a:xfrm>
            <a:off x="1057230" y="2861365"/>
            <a:ext cx="320040" cy="320040"/>
          </a:xfrm>
          <a:prstGeom prst="rect">
            <a:avLst/>
          </a:prstGeom>
        </p:spPr>
      </p:pic>
      <p:pic>
        <p:nvPicPr>
          <p:cNvPr id="17" name="Picture 16" descr="A close up of a logo&#10;&#10;Description automatically generated">
            <a:extLst>
              <a:ext uri="{FF2B5EF4-FFF2-40B4-BE49-F238E27FC236}">
                <a16:creationId xmlns:a16="http://schemas.microsoft.com/office/drawing/2014/main" id="{C5B5A1EB-B71B-45C5-918C-56FF22E82B18}"/>
              </a:ext>
            </a:extLst>
          </p:cNvPr>
          <p:cNvPicPr>
            <a:picLocks noChangeAspect="1"/>
          </p:cNvPicPr>
          <p:nvPr/>
        </p:nvPicPr>
        <p:blipFill>
          <a:blip r:embed="rId7"/>
          <a:stretch>
            <a:fillRect/>
          </a:stretch>
        </p:blipFill>
        <p:spPr>
          <a:xfrm>
            <a:off x="1058205" y="3664361"/>
            <a:ext cx="320040" cy="320040"/>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DC6F2C7-56D4-4731-B563-2E0AE526BA28}"/>
              </a:ext>
            </a:extLst>
          </p:cNvPr>
          <p:cNvPicPr>
            <a:picLocks noChangeAspect="1"/>
          </p:cNvPicPr>
          <p:nvPr/>
        </p:nvPicPr>
        <p:blipFill>
          <a:blip r:embed="rId8"/>
          <a:stretch>
            <a:fillRect/>
          </a:stretch>
        </p:blipFill>
        <p:spPr>
          <a:xfrm>
            <a:off x="1058205" y="4114091"/>
            <a:ext cx="320040" cy="320040"/>
          </a:xfrm>
          <a:prstGeom prst="rect">
            <a:avLst/>
          </a:prstGeom>
        </p:spPr>
      </p:pic>
      <p:pic>
        <p:nvPicPr>
          <p:cNvPr id="21" name="Picture 20" descr="A close up of a logo&#10;&#10;Description automatically generated">
            <a:extLst>
              <a:ext uri="{FF2B5EF4-FFF2-40B4-BE49-F238E27FC236}">
                <a16:creationId xmlns:a16="http://schemas.microsoft.com/office/drawing/2014/main" id="{DCD8A567-22D7-4CE1-9BB8-BD8739CA2CDF}"/>
              </a:ext>
            </a:extLst>
          </p:cNvPr>
          <p:cNvPicPr>
            <a:picLocks noChangeAspect="1"/>
          </p:cNvPicPr>
          <p:nvPr/>
        </p:nvPicPr>
        <p:blipFill>
          <a:blip r:embed="rId9"/>
          <a:stretch>
            <a:fillRect/>
          </a:stretch>
        </p:blipFill>
        <p:spPr>
          <a:xfrm>
            <a:off x="1057230" y="3268627"/>
            <a:ext cx="320040" cy="320040"/>
          </a:xfrm>
          <a:prstGeom prst="rect">
            <a:avLst/>
          </a:prstGeom>
        </p:spPr>
      </p:pic>
    </p:spTree>
    <p:extLst>
      <p:ext uri="{BB962C8B-B14F-4D97-AF65-F5344CB8AC3E}">
        <p14:creationId xmlns:p14="http://schemas.microsoft.com/office/powerpoint/2010/main" val="64653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92D361-F896-4C9A-AC51-0E4B8A1CA0C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11295D5-27F0-426C-B7F2-03983056A29F}"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14</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77FF871B-D5B2-48E1-B86A-A8CEACEF6C34}"/>
              </a:ext>
            </a:extLst>
          </p:cNvPr>
          <p:cNvSpPr>
            <a:spLocks noGrp="1"/>
          </p:cNvSpPr>
          <p:nvPr>
            <p:ph type="body" sz="quarter" idx="13"/>
          </p:nvPr>
        </p:nvSpPr>
        <p:spPr>
          <a:xfrm>
            <a:off x="895350" y="588117"/>
            <a:ext cx="7920038" cy="978729"/>
          </a:xfrm>
        </p:spPr>
        <p:txBody>
          <a:bodyPr/>
          <a:lstStyle/>
          <a:p>
            <a:r>
              <a:rPr lang="en-US"/>
              <a:t>MyGaDOE Portal and Vendor Contact Information</a:t>
            </a:r>
          </a:p>
        </p:txBody>
      </p:sp>
      <p:graphicFrame>
        <p:nvGraphicFramePr>
          <p:cNvPr id="2" name="Table 1">
            <a:extLst>
              <a:ext uri="{FF2B5EF4-FFF2-40B4-BE49-F238E27FC236}">
                <a16:creationId xmlns:a16="http://schemas.microsoft.com/office/drawing/2014/main" id="{78633BF4-FA0B-4843-AC60-4322B426013D}"/>
              </a:ext>
            </a:extLst>
          </p:cNvPr>
          <p:cNvGraphicFramePr>
            <a:graphicFrameLocks noGrp="1"/>
          </p:cNvGraphicFramePr>
          <p:nvPr>
            <p:extLst>
              <p:ext uri="{D42A27DB-BD31-4B8C-83A1-F6EECF244321}">
                <p14:modId xmlns:p14="http://schemas.microsoft.com/office/powerpoint/2010/main" val="918295898"/>
              </p:ext>
            </p:extLst>
          </p:nvPr>
        </p:nvGraphicFramePr>
        <p:xfrm>
          <a:off x="1228437" y="1754336"/>
          <a:ext cx="6865372" cy="4067241"/>
        </p:xfrm>
        <a:graphic>
          <a:graphicData uri="http://schemas.openxmlformats.org/drawingml/2006/table">
            <a:tbl>
              <a:tblPr firstRow="1" bandRow="1">
                <a:tableStyleId>{7DF18680-E054-41AD-8BC1-D1AEF772440D}</a:tableStyleId>
              </a:tblPr>
              <a:tblGrid>
                <a:gridCol w="1604131">
                  <a:extLst>
                    <a:ext uri="{9D8B030D-6E8A-4147-A177-3AD203B41FA5}">
                      <a16:colId xmlns:a16="http://schemas.microsoft.com/office/drawing/2014/main" val="3868134855"/>
                    </a:ext>
                  </a:extLst>
                </a:gridCol>
                <a:gridCol w="2424060">
                  <a:extLst>
                    <a:ext uri="{9D8B030D-6E8A-4147-A177-3AD203B41FA5}">
                      <a16:colId xmlns:a16="http://schemas.microsoft.com/office/drawing/2014/main" val="206694757"/>
                    </a:ext>
                  </a:extLst>
                </a:gridCol>
                <a:gridCol w="2837181">
                  <a:extLst>
                    <a:ext uri="{9D8B030D-6E8A-4147-A177-3AD203B41FA5}">
                      <a16:colId xmlns:a16="http://schemas.microsoft.com/office/drawing/2014/main" val="3713904982"/>
                    </a:ext>
                  </a:extLst>
                </a:gridCol>
              </a:tblGrid>
              <a:tr h="370840">
                <a:tc>
                  <a:txBody>
                    <a:bodyPr/>
                    <a:lstStyle/>
                    <a:p>
                      <a:pPr algn="ctr"/>
                      <a:r>
                        <a:rPr lang="en-US">
                          <a:latin typeface="Arial"/>
                          <a:cs typeface="Arial"/>
                        </a:rPr>
                        <a:t>Assessment</a:t>
                      </a:r>
                    </a:p>
                  </a:txBody>
                  <a:tcPr/>
                </a:tc>
                <a:tc>
                  <a:txBody>
                    <a:bodyPr/>
                    <a:lstStyle/>
                    <a:p>
                      <a:pPr algn="ctr"/>
                      <a:r>
                        <a:rPr lang="en-US">
                          <a:latin typeface="Arial"/>
                          <a:cs typeface="Arial"/>
                        </a:rPr>
                        <a:t>Vendor</a:t>
                      </a:r>
                    </a:p>
                  </a:txBody>
                  <a:tcPr/>
                </a:tc>
                <a:tc>
                  <a:txBody>
                    <a:bodyPr/>
                    <a:lstStyle/>
                    <a:p>
                      <a:pPr algn="ctr"/>
                      <a:r>
                        <a:rPr lang="en-US">
                          <a:latin typeface="Arial"/>
                          <a:cs typeface="Arial"/>
                        </a:rPr>
                        <a:t>Contact</a:t>
                      </a:r>
                    </a:p>
                  </a:txBody>
                  <a:tcPr/>
                </a:tc>
                <a:extLst>
                  <a:ext uri="{0D108BD9-81ED-4DB2-BD59-A6C34878D82A}">
                    <a16:rowId xmlns:a16="http://schemas.microsoft.com/office/drawing/2014/main" val="3144627886"/>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MyGaDOE Portal/All</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Georgia Department of Education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3"/>
                        </a:rPr>
                        <a:t>https://portal.doe.k12.ga.us/login.aspx</a:t>
                      </a:r>
                      <a:endParaRPr kumimoji="0" lang="en-US" sz="12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Local System Technology Coordinator (STC)</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extLst>
                  <a:ext uri="{0D108BD9-81ED-4DB2-BD59-A6C34878D82A}">
                    <a16:rowId xmlns:a16="http://schemas.microsoft.com/office/drawing/2014/main" val="3560889087"/>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ACCESS for ELLs 2.0</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WIDA (for WIDA.us)</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u="none" strike="noStrike" cap="none" normalizeH="0" baseline="0">
                          <a:ln>
                            <a:noFill/>
                          </a:ln>
                          <a:effectLst/>
                          <a:latin typeface="Arial"/>
                          <a:cs typeface="Arial"/>
                        </a:rPr>
                        <a:t>Data Recognition Corporation (DRC) (for the WIDA Assessment Management System, WIDA AMS)</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WIDA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(866) 276-7735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4"/>
                        </a:rPr>
                        <a:t>help@wida.us</a:t>
                      </a:r>
                      <a:r>
                        <a:rPr kumimoji="0" lang="en-US" sz="1200" u="none" strike="noStrike" cap="none" normalizeH="0" baseline="0">
                          <a:ln>
                            <a:noFill/>
                          </a:ln>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DRC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(855) 787-9615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5"/>
                        </a:rPr>
                        <a:t>WIDA@datarecognitioncorp.com</a:t>
                      </a:r>
                      <a:endParaRPr kumimoji="0" lang="en-US" sz="1200" b="0" i="0" u="none" strike="noStrike" cap="none" normalizeH="0" baseline="0">
                        <a:ln>
                          <a:noFill/>
                        </a:ln>
                        <a:solidFill>
                          <a:srgbClr val="0070C0"/>
                        </a:solidFill>
                        <a:effectLst/>
                        <a:latin typeface="Arial" panose="020B0604020202020204" pitchFamily="34" charset="0"/>
                        <a:ea typeface="Calibri" pitchFamily="34" charset="0"/>
                        <a:cs typeface="Arial" panose="020B0604020202020204" pitchFamily="34" charset="0"/>
                      </a:endParaRPr>
                    </a:p>
                  </a:txBody>
                  <a:tcPr marL="49963" marR="49963" marT="0" marB="0" anchor="ctr" horzOverflow="overflow"/>
                </a:tc>
                <a:extLst>
                  <a:ext uri="{0D108BD9-81ED-4DB2-BD59-A6C34878D82A}">
                    <a16:rowId xmlns:a16="http://schemas.microsoft.com/office/drawing/2014/main" val="3234590834"/>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GAA 2.0</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Questar</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Questar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6"/>
                        </a:rPr>
                        <a:t>GA@QuestarAI.com</a:t>
                      </a:r>
                      <a:endParaRPr kumimoji="0" lang="en-US" sz="1200" u="none" strike="noStrike" cap="none" normalizeH="0" baseline="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(866) 997-0698</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extLst>
                  <a:ext uri="{0D108BD9-81ED-4DB2-BD59-A6C34878D82A}">
                    <a16:rowId xmlns:a16="http://schemas.microsoft.com/office/drawing/2014/main" val="3516034541"/>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GKIDS 2.0</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7"/>
                        </a:rPr>
                        <a:t>https://gkids.gadoe.org</a:t>
                      </a:r>
                      <a:r>
                        <a:rPr kumimoji="0" lang="en-US" sz="1200" u="none" strike="noStrike" cap="none" normalizeH="0" baseline="0">
                          <a:ln>
                            <a:noFill/>
                          </a:ln>
                          <a:effectLst/>
                          <a:latin typeface="Arial" panose="020B0604020202020204" pitchFamily="34" charset="0"/>
                          <a:cs typeface="Arial" panose="020B0604020202020204" pitchFamily="34" charset="0"/>
                        </a:rPr>
                        <a:t> </a:t>
                      </a:r>
                      <a:endParaRPr kumimoji="0" lang="en-US" sz="12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hlinkClick r:id="rId8"/>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(888) 392-8977</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extLst>
                  <a:ext uri="{0D108BD9-81ED-4DB2-BD59-A6C34878D82A}">
                    <a16:rowId xmlns:a16="http://schemas.microsoft.com/office/drawing/2014/main" val="1757371991"/>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Georgia Milestones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BEACON</a:t>
                      </a:r>
                      <a:endParaRPr kumimoji="0" lang="en-US" sz="1200" b="1"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Data Recognition Corporation (DRC)</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u="none" strike="noStrike" kern="1200" cap="none" spc="0" normalizeH="0" baseline="0" noProof="0">
                          <a:ln/>
                          <a:effectLst/>
                          <a:uLnTx/>
                          <a:uFillTx/>
                          <a:latin typeface="Arial"/>
                          <a:cs typeface="Arial"/>
                        </a:rPr>
                        <a:t>Data Recognition Corporation (DRC)</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u="none" strike="noStrike" kern="1200" cap="none" spc="0" normalizeH="0" baseline="0" noProof="0">
                          <a:ln/>
                          <a:effectLst/>
                          <a:uLnTx/>
                          <a:uFillTx/>
                          <a:latin typeface="Arial"/>
                          <a:cs typeface="Arial"/>
                        </a:rPr>
                        <a:t>(866) 282-2249</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9"/>
                        </a:rPr>
                        <a:t>gahelpdesk@datarecognitioncorp.com</a:t>
                      </a:r>
                      <a:r>
                        <a:rPr kumimoji="0" lang="en-US" sz="1200" u="none" strike="noStrike" cap="none" normalizeH="0" baseline="0">
                          <a:ln>
                            <a:noFill/>
                          </a:ln>
                          <a:effectLst/>
                          <a:latin typeface="Arial" panose="020B0604020202020204" pitchFamily="34" charset="0"/>
                          <a:cs typeface="Arial" panose="020B0604020202020204" pitchFamily="34" charset="0"/>
                        </a:rPr>
                        <a:t> </a:t>
                      </a:r>
                      <a:endParaRPr kumimoji="0" lang="en-US" sz="1200" b="0" i="0" u="none" strike="noStrike" cap="none" normalizeH="0" baseline="0">
                        <a:ln>
                          <a:noFill/>
                        </a:ln>
                        <a:solidFill>
                          <a:srgbClr val="FF0000"/>
                        </a:solidFill>
                        <a:effectLst/>
                        <a:latin typeface="Arial" panose="020B0604020202020204" pitchFamily="34" charset="0"/>
                        <a:ea typeface="Calibri" pitchFamily="34" charset="0"/>
                        <a:cs typeface="Arial" panose="020B0604020202020204" pitchFamily="34" charset="0"/>
                      </a:endParaRPr>
                    </a:p>
                  </a:txBody>
                  <a:tcPr marL="49963" marR="49963" marT="0" marB="0" anchor="ctr" horzOverflow="overflow"/>
                </a:tc>
                <a:extLst>
                  <a:ext uri="{0D108BD9-81ED-4DB2-BD59-A6C34878D82A}">
                    <a16:rowId xmlns:a16="http://schemas.microsoft.com/office/drawing/2014/main" val="4179265183"/>
                  </a:ext>
                </a:extLst>
              </a:tr>
            </a:tbl>
          </a:graphicData>
        </a:graphic>
      </p:graphicFrame>
    </p:spTree>
    <p:extLst>
      <p:ext uri="{BB962C8B-B14F-4D97-AF65-F5344CB8AC3E}">
        <p14:creationId xmlns:p14="http://schemas.microsoft.com/office/powerpoint/2010/main" val="1907721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2DB2D131-9572-4BA4-8006-541B76FF325A}"/>
              </a:ext>
            </a:extLst>
          </p:cNvPr>
          <p:cNvSpPr>
            <a:spLocks noGrp="1"/>
          </p:cNvSpPr>
          <p:nvPr>
            <p:ph idx="1"/>
          </p:nvPr>
        </p:nvSpPr>
        <p:spPr>
          <a:xfrm>
            <a:off x="766618" y="1773946"/>
            <a:ext cx="3792083" cy="4351338"/>
          </a:xfrm>
        </p:spPr>
        <p:txBody>
          <a:bodyPr>
            <a:normAutofit lnSpcReduction="10000"/>
          </a:bodyPr>
          <a:lstStyle/>
          <a:p>
            <a:pPr marL="0" indent="0" algn="r">
              <a:buNone/>
            </a:pPr>
            <a:r>
              <a:rPr lang="en-US" sz="2400" b="1"/>
              <a:t>Formative</a:t>
            </a:r>
          </a:p>
          <a:p>
            <a:pPr marL="0" indent="0" algn="r">
              <a:buNone/>
            </a:pPr>
            <a:endParaRPr lang="en-US" sz="2400"/>
          </a:p>
          <a:p>
            <a:pPr marL="0" indent="0" algn="r">
              <a:buNone/>
            </a:pPr>
            <a:r>
              <a:rPr lang="en-US" sz="2400"/>
              <a:t>GKIDS Readiness Check</a:t>
            </a:r>
          </a:p>
          <a:p>
            <a:pPr marL="0" indent="0" algn="r">
              <a:buNone/>
            </a:pPr>
            <a:r>
              <a:rPr lang="en-US" sz="2400"/>
              <a:t>GKIDS 2.0</a:t>
            </a:r>
          </a:p>
          <a:p>
            <a:pPr marL="0" indent="0" algn="r">
              <a:buNone/>
            </a:pPr>
            <a:r>
              <a:rPr lang="en-US" sz="2400"/>
              <a:t>Keenville</a:t>
            </a:r>
          </a:p>
          <a:p>
            <a:pPr marL="0" indent="0" algn="r">
              <a:buNone/>
            </a:pPr>
            <a:r>
              <a:rPr lang="en-US" sz="2400"/>
              <a:t>DRC BEACON</a:t>
            </a:r>
          </a:p>
          <a:p>
            <a:pPr marL="0" indent="0" algn="r">
              <a:buNone/>
            </a:pPr>
            <a:endParaRPr lang="en-US" sz="2400"/>
          </a:p>
          <a:p>
            <a:pPr marL="0" indent="0" algn="r">
              <a:buNone/>
            </a:pPr>
            <a:r>
              <a:rPr lang="en-US" sz="2400"/>
              <a:t>TestPad</a:t>
            </a:r>
          </a:p>
          <a:p>
            <a:pPr marL="0" indent="0" algn="r">
              <a:buNone/>
            </a:pPr>
            <a:r>
              <a:rPr lang="en-US" sz="2400"/>
              <a:t>FIP</a:t>
            </a:r>
          </a:p>
        </p:txBody>
      </p:sp>
      <p:sp>
        <p:nvSpPr>
          <p:cNvPr id="4" name="Date Placeholder 3">
            <a:extLst>
              <a:ext uri="{FF2B5EF4-FFF2-40B4-BE49-F238E27FC236}">
                <a16:creationId xmlns:a16="http://schemas.microsoft.com/office/drawing/2014/main" id="{201D79F0-84DD-4464-8E01-3DDB94804951}"/>
              </a:ext>
            </a:extLst>
          </p:cNvPr>
          <p:cNvSpPr>
            <a:spLocks noGrp="1"/>
          </p:cNvSpPr>
          <p:nvPr>
            <p:ph type="dt" sz="half" idx="10"/>
          </p:nvPr>
        </p:nvSpPr>
        <p:spPr/>
        <p:txBody>
          <a:bodyPr/>
          <a:lstStyle/>
          <a:p>
            <a:fld id="{3B095413-EBAA-4558-9530-51D195C5E4AF}" type="datetime1">
              <a:rPr lang="en-US" smtClean="0"/>
              <a:t>8/11/2020</a:t>
            </a:fld>
            <a:endParaRPr lang="en-US"/>
          </a:p>
        </p:txBody>
      </p:sp>
      <p:sp>
        <p:nvSpPr>
          <p:cNvPr id="5" name="Slide Number Placeholder 4">
            <a:extLst>
              <a:ext uri="{FF2B5EF4-FFF2-40B4-BE49-F238E27FC236}">
                <a16:creationId xmlns:a16="http://schemas.microsoft.com/office/drawing/2014/main" id="{3D05EE3C-662F-4C15-923C-D408816EC7FD}"/>
              </a:ext>
            </a:extLst>
          </p:cNvPr>
          <p:cNvSpPr>
            <a:spLocks noGrp="1"/>
          </p:cNvSpPr>
          <p:nvPr>
            <p:ph type="sldNum" sz="quarter" idx="12"/>
          </p:nvPr>
        </p:nvSpPr>
        <p:spPr/>
        <p:txBody>
          <a:bodyPr/>
          <a:lstStyle/>
          <a:p>
            <a:fld id="{48F63A3B-78C7-47BE-AE5E-E10140E04643}" type="slidenum">
              <a:rPr lang="en-US" smtClean="0"/>
              <a:pPr/>
              <a:t>15</a:t>
            </a:fld>
            <a:endParaRPr lang="en-US"/>
          </a:p>
        </p:txBody>
      </p:sp>
      <p:sp>
        <p:nvSpPr>
          <p:cNvPr id="12" name="Text Placeholder 11">
            <a:extLst>
              <a:ext uri="{FF2B5EF4-FFF2-40B4-BE49-F238E27FC236}">
                <a16:creationId xmlns:a16="http://schemas.microsoft.com/office/drawing/2014/main" id="{B0191DE5-C983-4559-93E3-558D923FBACA}"/>
              </a:ext>
            </a:extLst>
          </p:cNvPr>
          <p:cNvSpPr>
            <a:spLocks noGrp="1"/>
          </p:cNvSpPr>
          <p:nvPr>
            <p:ph type="body" sz="quarter" idx="13"/>
          </p:nvPr>
        </p:nvSpPr>
        <p:spPr/>
        <p:txBody>
          <a:bodyPr/>
          <a:lstStyle/>
          <a:p>
            <a:r>
              <a:rPr lang="en-US"/>
              <a:t>Overview</a:t>
            </a:r>
          </a:p>
        </p:txBody>
      </p:sp>
      <p:sp>
        <p:nvSpPr>
          <p:cNvPr id="13" name="Text Placeholder 12">
            <a:extLst>
              <a:ext uri="{FF2B5EF4-FFF2-40B4-BE49-F238E27FC236}">
                <a16:creationId xmlns:a16="http://schemas.microsoft.com/office/drawing/2014/main" id="{D3985C96-5F20-49C1-9600-F15BE8E9239A}"/>
              </a:ext>
            </a:extLst>
          </p:cNvPr>
          <p:cNvSpPr>
            <a:spLocks noGrp="1"/>
          </p:cNvSpPr>
          <p:nvPr>
            <p:ph type="body" sz="quarter" idx="14"/>
          </p:nvPr>
        </p:nvSpPr>
        <p:spPr/>
        <p:txBody>
          <a:bodyPr/>
          <a:lstStyle/>
          <a:p>
            <a:endParaRPr lang="en-US"/>
          </a:p>
        </p:txBody>
      </p:sp>
      <p:sp>
        <p:nvSpPr>
          <p:cNvPr id="7" name="Content Placeholder 9">
            <a:extLst>
              <a:ext uri="{FF2B5EF4-FFF2-40B4-BE49-F238E27FC236}">
                <a16:creationId xmlns:a16="http://schemas.microsoft.com/office/drawing/2014/main" id="{A22327DB-0511-43F0-8E34-EEB9C06CC8B3}"/>
              </a:ext>
            </a:extLst>
          </p:cNvPr>
          <p:cNvSpPr txBox="1">
            <a:spLocks/>
          </p:cNvSpPr>
          <p:nvPr/>
        </p:nvSpPr>
        <p:spPr>
          <a:xfrm>
            <a:off x="4851996" y="1773946"/>
            <a:ext cx="42920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Summative</a:t>
            </a:r>
          </a:p>
          <a:p>
            <a:pPr marL="0" indent="0">
              <a:buFont typeface="Arial" panose="020B0604020202020204" pitchFamily="34" charset="0"/>
              <a:buNone/>
            </a:pPr>
            <a:endParaRPr lang="en-US" sz="2400"/>
          </a:p>
          <a:p>
            <a:pPr marL="0" indent="0">
              <a:buFont typeface="Arial" panose="020B0604020202020204" pitchFamily="34" charset="0"/>
              <a:buNone/>
            </a:pPr>
            <a:endParaRPr lang="en-US" sz="2400"/>
          </a:p>
          <a:p>
            <a:pPr marL="0" indent="0">
              <a:buFont typeface="Arial" panose="020B0604020202020204" pitchFamily="34" charset="0"/>
              <a:buNone/>
            </a:pPr>
            <a:endParaRPr lang="en-US" sz="2400"/>
          </a:p>
          <a:p>
            <a:pPr marL="0" indent="0">
              <a:buFont typeface="Arial" panose="020B0604020202020204" pitchFamily="34" charset="0"/>
              <a:buNone/>
            </a:pPr>
            <a:r>
              <a:rPr lang="en-US" sz="2400"/>
              <a:t>ACCESS for ELLs</a:t>
            </a:r>
          </a:p>
          <a:p>
            <a:pPr marL="0" indent="0">
              <a:buFont typeface="Arial" panose="020B0604020202020204" pitchFamily="34" charset="0"/>
              <a:buNone/>
            </a:pPr>
            <a:r>
              <a:rPr lang="en-US" sz="2400"/>
              <a:t>GAA 2.0</a:t>
            </a:r>
          </a:p>
          <a:p>
            <a:pPr marL="0" indent="0">
              <a:buFont typeface="Arial" panose="020B0604020202020204" pitchFamily="34" charset="0"/>
              <a:buNone/>
            </a:pPr>
            <a:r>
              <a:rPr lang="en-US" sz="2400"/>
              <a:t>Georgia Milestones EOG/EOC</a:t>
            </a:r>
          </a:p>
          <a:p>
            <a:pPr marL="0" indent="0">
              <a:buFont typeface="Arial" panose="020B0604020202020204" pitchFamily="34" charset="0"/>
              <a:buNone/>
            </a:pPr>
            <a:endParaRPr lang="en-US" sz="2400"/>
          </a:p>
        </p:txBody>
      </p:sp>
      <p:cxnSp>
        <p:nvCxnSpPr>
          <p:cNvPr id="8" name="Straight Connector 7">
            <a:extLst>
              <a:ext uri="{FF2B5EF4-FFF2-40B4-BE49-F238E27FC236}">
                <a16:creationId xmlns:a16="http://schemas.microsoft.com/office/drawing/2014/main" id="{34E32655-AF5D-4C6D-9BE1-FED92BD92D1F}"/>
              </a:ext>
            </a:extLst>
          </p:cNvPr>
          <p:cNvCxnSpPr>
            <a:cxnSpLocks/>
            <a:endCxn id="10" idx="0"/>
          </p:cNvCxnSpPr>
          <p:nvPr/>
        </p:nvCxnSpPr>
        <p:spPr>
          <a:xfrm flipH="1">
            <a:off x="4728477" y="2363168"/>
            <a:ext cx="9220" cy="3696659"/>
          </a:xfrm>
          <a:prstGeom prst="line">
            <a:avLst/>
          </a:prstGeom>
          <a:ln w="38100">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24A6E025-51D8-4743-B98A-F0574F7EE0FD}"/>
              </a:ext>
            </a:extLst>
          </p:cNvPr>
          <p:cNvSpPr txBox="1"/>
          <p:nvPr/>
        </p:nvSpPr>
        <p:spPr>
          <a:xfrm>
            <a:off x="4585296" y="1838812"/>
            <a:ext cx="266700" cy="369332"/>
          </a:xfrm>
          <a:prstGeom prst="rect">
            <a:avLst/>
          </a:prstGeom>
          <a:noFill/>
        </p:spPr>
        <p:txBody>
          <a:bodyPr wrap="square" rtlCol="0">
            <a:spAutoFit/>
          </a:bodyPr>
          <a:lstStyle/>
          <a:p>
            <a:r>
              <a:rPr lang="en-US" b="1">
                <a:solidFill>
                  <a:srgbClr val="50902D"/>
                </a:solidFill>
                <a:latin typeface="Arial" panose="020B0604020202020204" pitchFamily="34" charset="0"/>
                <a:cs typeface="Arial" panose="020B0604020202020204" pitchFamily="34" charset="0"/>
              </a:rPr>
              <a:t>K</a:t>
            </a:r>
          </a:p>
        </p:txBody>
      </p:sp>
      <p:sp>
        <p:nvSpPr>
          <p:cNvPr id="10" name="TextBox 9">
            <a:extLst>
              <a:ext uri="{FF2B5EF4-FFF2-40B4-BE49-F238E27FC236}">
                <a16:creationId xmlns:a16="http://schemas.microsoft.com/office/drawing/2014/main" id="{160F4A1D-F4AC-4458-8B98-351F8FCA0EBF}"/>
              </a:ext>
            </a:extLst>
          </p:cNvPr>
          <p:cNvSpPr txBox="1"/>
          <p:nvPr/>
        </p:nvSpPr>
        <p:spPr>
          <a:xfrm>
            <a:off x="4461779" y="6059827"/>
            <a:ext cx="533395" cy="369332"/>
          </a:xfrm>
          <a:prstGeom prst="rect">
            <a:avLst/>
          </a:prstGeom>
          <a:noFill/>
        </p:spPr>
        <p:txBody>
          <a:bodyPr wrap="square" rtlCol="0">
            <a:spAutoFit/>
          </a:bodyPr>
          <a:lstStyle/>
          <a:p>
            <a:pPr algn="ctr"/>
            <a:r>
              <a:rPr lang="en-US" b="1">
                <a:solidFill>
                  <a:srgbClr val="50902D"/>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30366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4398-0DD0-48D2-A792-E1CB90F791A0}"/>
              </a:ext>
            </a:extLst>
          </p:cNvPr>
          <p:cNvSpPr>
            <a:spLocks noGrp="1"/>
          </p:cNvSpPr>
          <p:nvPr>
            <p:ph type="title"/>
          </p:nvPr>
        </p:nvSpPr>
        <p:spPr/>
        <p:txBody>
          <a:bodyPr/>
          <a:lstStyle/>
          <a:p>
            <a:r>
              <a:rPr lang="en-US"/>
              <a:t>Formative Assessments </a:t>
            </a:r>
          </a:p>
        </p:txBody>
      </p:sp>
      <p:sp>
        <p:nvSpPr>
          <p:cNvPr id="3" name="Text Placeholder 2">
            <a:extLst>
              <a:ext uri="{FF2B5EF4-FFF2-40B4-BE49-F238E27FC236}">
                <a16:creationId xmlns:a16="http://schemas.microsoft.com/office/drawing/2014/main" id="{51721A33-C1E0-40C4-9B93-CA4F9EF485DB}"/>
              </a:ext>
            </a:extLst>
          </p:cNvPr>
          <p:cNvSpPr>
            <a:spLocks noGrp="1"/>
          </p:cNvSpPr>
          <p:nvPr>
            <p:ph type="body" sz="quarter" idx="13"/>
          </p:nvPr>
        </p:nvSpPr>
        <p:spPr/>
        <p:txBody>
          <a:bodyPr/>
          <a:lstStyle/>
          <a:p>
            <a:r>
              <a:rPr lang="en-US"/>
              <a:t>Georgia Kindergarten Inventory of Developing Skills (GKIDS 2.0)</a:t>
            </a:r>
          </a:p>
          <a:p>
            <a:r>
              <a:rPr lang="en-US"/>
              <a:t>Keenville</a:t>
            </a:r>
          </a:p>
        </p:txBody>
      </p:sp>
    </p:spTree>
    <p:extLst>
      <p:ext uri="{BB962C8B-B14F-4D97-AF65-F5344CB8AC3E}">
        <p14:creationId xmlns:p14="http://schemas.microsoft.com/office/powerpoint/2010/main" val="306395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B39EF4-A4A8-46A5-9A6D-B9D525BEE68E}"/>
              </a:ext>
            </a:extLst>
          </p:cNvPr>
          <p:cNvSpPr>
            <a:spLocks noGrp="1"/>
          </p:cNvSpPr>
          <p:nvPr>
            <p:ph idx="1"/>
          </p:nvPr>
        </p:nvSpPr>
        <p:spPr/>
        <p:txBody>
          <a:bodyPr>
            <a:normAutofit fontScale="92500" lnSpcReduction="20000"/>
          </a:bodyPr>
          <a:lstStyle/>
          <a:p>
            <a:r>
              <a:rPr lang="en-US"/>
              <a:t>GKIDS 2.0 is a progression-based formative assessment, integrated into classroom work, that is aligned to the state content standards.</a:t>
            </a:r>
          </a:p>
          <a:p>
            <a:r>
              <a:rPr lang="en-US"/>
              <a:t>GKIDS 2.0 is a state-mandated assessment.</a:t>
            </a:r>
          </a:p>
          <a:p>
            <a:r>
              <a:rPr lang="en-US"/>
              <a:t>GKIDS 2.0 includes the GKIDS Readiness Check.</a:t>
            </a:r>
          </a:p>
          <a:p>
            <a:pPr marL="457200" lvl="1"/>
            <a:r>
              <a:rPr lang="en-US"/>
              <a:t>The Readiness Check administration window is unique to each district. The window:</a:t>
            </a:r>
          </a:p>
          <a:p>
            <a:pPr marL="685800" lvl="2"/>
            <a:r>
              <a:rPr lang="en-US"/>
              <a:t>is based on the district’s start date; and </a:t>
            </a:r>
          </a:p>
          <a:p>
            <a:pPr marL="685800" lvl="2"/>
            <a:r>
              <a:rPr lang="en-US"/>
              <a:t>closes 6 weeks (30 school days) from the start date.</a:t>
            </a:r>
          </a:p>
          <a:p>
            <a:pPr marL="457200" lvl="1"/>
            <a:r>
              <a:rPr lang="en-US"/>
              <a:t>The ability to enter student data is not available after the end date of the district’s GKIDS Readiness Check administration window.</a:t>
            </a:r>
          </a:p>
        </p:txBody>
      </p:sp>
      <p:sp>
        <p:nvSpPr>
          <p:cNvPr id="3" name="Date Placeholder 2">
            <a:extLst>
              <a:ext uri="{FF2B5EF4-FFF2-40B4-BE49-F238E27FC236}">
                <a16:creationId xmlns:a16="http://schemas.microsoft.com/office/drawing/2014/main" id="{098E5CDA-0380-475E-878B-B71D9C789E2B}"/>
              </a:ext>
            </a:extLst>
          </p:cNvPr>
          <p:cNvSpPr>
            <a:spLocks noGrp="1"/>
          </p:cNvSpPr>
          <p:nvPr>
            <p:ph type="dt" sz="half" idx="10"/>
          </p:nvPr>
        </p:nvSpPr>
        <p:spPr/>
        <p:txBody>
          <a:bodyPr/>
          <a:lstStyle/>
          <a:p>
            <a:fld id="{7BAC6981-CD94-47AB-A2DE-D1CD06265FDD}" type="datetime1">
              <a:rPr lang="en-US" smtClean="0"/>
              <a:t>8/11/2020</a:t>
            </a:fld>
            <a:endParaRPr lang="en-US"/>
          </a:p>
        </p:txBody>
      </p:sp>
      <p:sp>
        <p:nvSpPr>
          <p:cNvPr id="4" name="Slide Number Placeholder 3">
            <a:extLst>
              <a:ext uri="{FF2B5EF4-FFF2-40B4-BE49-F238E27FC236}">
                <a16:creationId xmlns:a16="http://schemas.microsoft.com/office/drawing/2014/main" id="{1ABA2958-35EF-47AE-96D4-B89565611658}"/>
              </a:ext>
            </a:extLst>
          </p:cNvPr>
          <p:cNvSpPr>
            <a:spLocks noGrp="1"/>
          </p:cNvSpPr>
          <p:nvPr>
            <p:ph type="sldNum" sz="quarter" idx="12"/>
          </p:nvPr>
        </p:nvSpPr>
        <p:spPr/>
        <p:txBody>
          <a:bodyPr/>
          <a:lstStyle/>
          <a:p>
            <a:fld id="{48F63A3B-78C7-47BE-AE5E-E10140E04643}" type="slidenum">
              <a:rPr lang="en-US" smtClean="0"/>
              <a:pPr/>
              <a:t>17</a:t>
            </a:fld>
            <a:endParaRPr lang="en-US"/>
          </a:p>
        </p:txBody>
      </p:sp>
      <p:sp>
        <p:nvSpPr>
          <p:cNvPr id="5" name="Text Placeholder 4">
            <a:extLst>
              <a:ext uri="{FF2B5EF4-FFF2-40B4-BE49-F238E27FC236}">
                <a16:creationId xmlns:a16="http://schemas.microsoft.com/office/drawing/2014/main" id="{27E5CC65-D554-45AD-A9DA-CE111536FCA5}"/>
              </a:ext>
            </a:extLst>
          </p:cNvPr>
          <p:cNvSpPr>
            <a:spLocks noGrp="1"/>
          </p:cNvSpPr>
          <p:nvPr>
            <p:ph type="body" sz="quarter" idx="13"/>
          </p:nvPr>
        </p:nvSpPr>
        <p:spPr/>
        <p:txBody>
          <a:bodyPr/>
          <a:lstStyle/>
          <a:p>
            <a:r>
              <a:rPr lang="en-US"/>
              <a:t>GKIDS 2.0</a:t>
            </a:r>
          </a:p>
        </p:txBody>
      </p:sp>
      <p:sp>
        <p:nvSpPr>
          <p:cNvPr id="7" name="Text Placeholder 6">
            <a:extLst>
              <a:ext uri="{FF2B5EF4-FFF2-40B4-BE49-F238E27FC236}">
                <a16:creationId xmlns:a16="http://schemas.microsoft.com/office/drawing/2014/main" id="{4F1CE099-B0B2-4C8F-8188-C760C0C755E4}"/>
              </a:ext>
            </a:extLst>
          </p:cNvPr>
          <p:cNvSpPr>
            <a:spLocks noGrp="1"/>
          </p:cNvSpPr>
          <p:nvPr>
            <p:ph type="body" sz="quarter" idx="14"/>
          </p:nvPr>
        </p:nvSpPr>
        <p:spPr>
          <a:xfrm>
            <a:off x="895350" y="1112013"/>
            <a:ext cx="7886700" cy="369332"/>
          </a:xfrm>
        </p:spPr>
        <p:txBody>
          <a:bodyPr/>
          <a:lstStyle/>
          <a:p>
            <a:r>
              <a:rPr lang="en-US"/>
              <a:t>Overview</a:t>
            </a:r>
          </a:p>
        </p:txBody>
      </p:sp>
    </p:spTree>
    <p:extLst>
      <p:ext uri="{BB962C8B-B14F-4D97-AF65-F5344CB8AC3E}">
        <p14:creationId xmlns:p14="http://schemas.microsoft.com/office/powerpoint/2010/main" val="122955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4CD67-37E0-4197-9D02-BE0893F6FC81}"/>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a:latin typeface="Arial"/>
                <a:cs typeface="Arial"/>
              </a:rPr>
              <a:t>GKIDS 2.0 is designed to provide information for ALL students enrolled in kindergarten by allowing students of varying levels of ability to participate in all activities with the use of supports.</a:t>
            </a:r>
            <a:endParaRPr lang="en-US"/>
          </a:p>
          <a:p>
            <a:pPr marL="0" indent="0">
              <a:buNone/>
            </a:pPr>
            <a:endParaRPr lang="en-US"/>
          </a:p>
          <a:p>
            <a:pPr marL="0" indent="0">
              <a:buNone/>
            </a:pPr>
            <a:r>
              <a:rPr lang="en-US" b="1">
                <a:latin typeface="Arial"/>
                <a:cs typeface="Arial"/>
              </a:rPr>
              <a:t>Universal Allowances</a:t>
            </a:r>
          </a:p>
          <a:p>
            <a:r>
              <a:rPr lang="en-US">
                <a:latin typeface="Arial"/>
                <a:cs typeface="Arial"/>
              </a:rPr>
              <a:t>May be used, as needed, with all students for all performance tasks</a:t>
            </a:r>
          </a:p>
          <a:p>
            <a:r>
              <a:rPr lang="en-US">
                <a:latin typeface="Arial"/>
                <a:cs typeface="Arial"/>
              </a:rPr>
              <a:t>Aligned to best practices for access to instruction and assessment</a:t>
            </a:r>
          </a:p>
          <a:p>
            <a:r>
              <a:rPr lang="en-US">
                <a:latin typeface="Arial"/>
                <a:cs typeface="Arial"/>
              </a:rPr>
              <a:t>Provide for a range of actions, material presentations, procedures, and settings</a:t>
            </a:r>
          </a:p>
          <a:p>
            <a:pPr marL="0" indent="0">
              <a:buNone/>
            </a:pPr>
            <a:r>
              <a:rPr lang="en-US" b="1">
                <a:latin typeface="Arial"/>
                <a:cs typeface="Arial"/>
              </a:rPr>
              <a:t>Comprehensive Supports</a:t>
            </a:r>
          </a:p>
          <a:p>
            <a:r>
              <a:rPr lang="en-US">
                <a:latin typeface="Arial"/>
                <a:cs typeface="Arial"/>
              </a:rPr>
              <a:t>Provide access to a performance task but may substantially alter what the student is expected to do. </a:t>
            </a:r>
            <a:endParaRPr lang="en-US" b="1"/>
          </a:p>
          <a:p>
            <a:r>
              <a:rPr lang="en-US">
                <a:latin typeface="Arial"/>
                <a:cs typeface="Arial"/>
              </a:rPr>
              <a:t>If utilizing comprehensive supports, care should be taken when interpreting a student’s progress within the learning progression.</a:t>
            </a:r>
            <a:endParaRPr lang="en-US" b="1"/>
          </a:p>
        </p:txBody>
      </p:sp>
      <p:sp>
        <p:nvSpPr>
          <p:cNvPr id="4" name="Date Placeholder 3">
            <a:extLst>
              <a:ext uri="{FF2B5EF4-FFF2-40B4-BE49-F238E27FC236}">
                <a16:creationId xmlns:a16="http://schemas.microsoft.com/office/drawing/2014/main" id="{E5CBC00E-2E54-4E61-B52C-2A808372EF65}"/>
              </a:ext>
            </a:extLst>
          </p:cNvPr>
          <p:cNvSpPr>
            <a:spLocks noGrp="1"/>
          </p:cNvSpPr>
          <p:nvPr>
            <p:ph type="dt" sz="half" idx="10"/>
          </p:nvPr>
        </p:nvSpPr>
        <p:spPr/>
        <p:txBody>
          <a:bodyPr/>
          <a:lstStyle/>
          <a:p>
            <a:fld id="{138F1693-0530-4B9B-AE7F-C0237FD69D68}" type="datetime1">
              <a:rPr lang="en-US" smtClean="0"/>
              <a:t>8/11/2020</a:t>
            </a:fld>
            <a:endParaRPr lang="en-US"/>
          </a:p>
        </p:txBody>
      </p:sp>
      <p:sp>
        <p:nvSpPr>
          <p:cNvPr id="5" name="Slide Number Placeholder 4">
            <a:extLst>
              <a:ext uri="{FF2B5EF4-FFF2-40B4-BE49-F238E27FC236}">
                <a16:creationId xmlns:a16="http://schemas.microsoft.com/office/drawing/2014/main" id="{B29D7DAB-62C7-4714-838A-88B088FC2A45}"/>
              </a:ext>
            </a:extLst>
          </p:cNvPr>
          <p:cNvSpPr>
            <a:spLocks noGrp="1"/>
          </p:cNvSpPr>
          <p:nvPr>
            <p:ph type="sldNum" sz="quarter" idx="12"/>
          </p:nvPr>
        </p:nvSpPr>
        <p:spPr/>
        <p:txBody>
          <a:bodyPr/>
          <a:lstStyle/>
          <a:p>
            <a:fld id="{48F63A3B-78C7-47BE-AE5E-E10140E04643}" type="slidenum">
              <a:rPr lang="en-US" smtClean="0"/>
              <a:pPr/>
              <a:t>18</a:t>
            </a:fld>
            <a:endParaRPr lang="en-US"/>
          </a:p>
        </p:txBody>
      </p:sp>
      <p:sp>
        <p:nvSpPr>
          <p:cNvPr id="6" name="Text Placeholder 5">
            <a:extLst>
              <a:ext uri="{FF2B5EF4-FFF2-40B4-BE49-F238E27FC236}">
                <a16:creationId xmlns:a16="http://schemas.microsoft.com/office/drawing/2014/main" id="{8D5236A6-FF25-4C4C-AA83-8BFAF41A7479}"/>
              </a:ext>
            </a:extLst>
          </p:cNvPr>
          <p:cNvSpPr>
            <a:spLocks noGrp="1"/>
          </p:cNvSpPr>
          <p:nvPr>
            <p:ph type="body" sz="quarter" idx="13"/>
          </p:nvPr>
        </p:nvSpPr>
        <p:spPr/>
        <p:txBody>
          <a:bodyPr vert="horz" lIns="91440" tIns="45720" rIns="91440" bIns="45720" rtlCol="0" anchor="t">
            <a:spAutoFit/>
          </a:bodyPr>
          <a:lstStyle/>
          <a:p>
            <a:r>
              <a:rPr lang="en-US"/>
              <a:t>GKIDS 2.0</a:t>
            </a:r>
          </a:p>
        </p:txBody>
      </p:sp>
      <p:sp>
        <p:nvSpPr>
          <p:cNvPr id="7" name="Text Placeholder 6">
            <a:extLst>
              <a:ext uri="{FF2B5EF4-FFF2-40B4-BE49-F238E27FC236}">
                <a16:creationId xmlns:a16="http://schemas.microsoft.com/office/drawing/2014/main" id="{2105FD36-2557-41D9-AF7B-E9342C88A5E5}"/>
              </a:ext>
            </a:extLst>
          </p:cNvPr>
          <p:cNvSpPr>
            <a:spLocks noGrp="1"/>
          </p:cNvSpPr>
          <p:nvPr>
            <p:ph type="body" sz="quarter" idx="14"/>
          </p:nvPr>
        </p:nvSpPr>
        <p:spPr>
          <a:xfrm>
            <a:off x="895350" y="1112013"/>
            <a:ext cx="7886700" cy="369332"/>
          </a:xfrm>
        </p:spPr>
        <p:txBody>
          <a:bodyPr/>
          <a:lstStyle/>
          <a:p>
            <a:r>
              <a:rPr lang="en-US">
                <a:latin typeface="Arial"/>
                <a:cs typeface="Arial"/>
              </a:rPr>
              <a:t>Student Support</a:t>
            </a:r>
            <a:endParaRPr lang="en-US"/>
          </a:p>
        </p:txBody>
      </p:sp>
    </p:spTree>
    <p:extLst>
      <p:ext uri="{BB962C8B-B14F-4D97-AF65-F5344CB8AC3E}">
        <p14:creationId xmlns:p14="http://schemas.microsoft.com/office/powerpoint/2010/main" val="284602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EBDBAE3-687B-4494-94AB-B7DBD1551376}"/>
              </a:ext>
            </a:extLst>
          </p:cNvPr>
          <p:cNvSpPr>
            <a:spLocks noGrp="1"/>
          </p:cNvSpPr>
          <p:nvPr>
            <p:ph type="title"/>
          </p:nvPr>
        </p:nvSpPr>
        <p:spPr/>
        <p:txBody>
          <a:bodyPr>
            <a:normAutofit fontScale="90000"/>
          </a:bodyPr>
          <a:lstStyle/>
          <a:p>
            <a:r>
              <a:rPr lang="en-US"/>
              <a:t>GKIDS 2.0 and Readiness Check</a:t>
            </a:r>
          </a:p>
        </p:txBody>
      </p:sp>
      <p:graphicFrame>
        <p:nvGraphicFramePr>
          <p:cNvPr id="11" name="Table 11">
            <a:extLst>
              <a:ext uri="{FF2B5EF4-FFF2-40B4-BE49-F238E27FC236}">
                <a16:creationId xmlns:a16="http://schemas.microsoft.com/office/drawing/2014/main" id="{2A9B247B-349B-428D-8175-AB232D99F0DD}"/>
              </a:ext>
            </a:extLst>
          </p:cNvPr>
          <p:cNvGraphicFramePr>
            <a:graphicFrameLocks noGrp="1"/>
          </p:cNvGraphicFramePr>
          <p:nvPr>
            <p:ph idx="1"/>
            <p:extLst>
              <p:ext uri="{D42A27DB-BD31-4B8C-83A1-F6EECF244321}">
                <p14:modId xmlns:p14="http://schemas.microsoft.com/office/powerpoint/2010/main" val="4164544080"/>
              </p:ext>
            </p:extLst>
          </p:nvPr>
        </p:nvGraphicFramePr>
        <p:xfrm>
          <a:off x="895350" y="1825625"/>
          <a:ext cx="7886700" cy="20878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621646725"/>
                    </a:ext>
                  </a:extLst>
                </a:gridCol>
                <a:gridCol w="3943350">
                  <a:extLst>
                    <a:ext uri="{9D8B030D-6E8A-4147-A177-3AD203B41FA5}">
                      <a16:colId xmlns:a16="http://schemas.microsoft.com/office/drawing/2014/main" val="1485005785"/>
                    </a:ext>
                  </a:extLst>
                </a:gridCol>
              </a:tblGrid>
              <a:tr h="37084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Date Range</a:t>
                      </a:r>
                      <a:endParaRPr lang="en-US" sz="1600" b="1">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Task</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215989248"/>
                  </a:ext>
                </a:extLst>
              </a:tr>
              <a:tr h="37084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July 6, 2020 – October 19, 2020</a:t>
                      </a:r>
                      <a:br>
                        <a:rPr lang="en-US" sz="1600">
                          <a:effectLst/>
                          <a:latin typeface="Arial" panose="020B0604020202020204" pitchFamily="34" charset="0"/>
                          <a:cs typeface="Arial" panose="020B0604020202020204" pitchFamily="34" charset="0"/>
                        </a:rPr>
                      </a:br>
                      <a:r>
                        <a:rPr lang="en-US" sz="1600">
                          <a:effectLst/>
                          <a:latin typeface="Arial" panose="020B0604020202020204" pitchFamily="34" charset="0"/>
                          <a:cs typeface="Arial" panose="020B0604020202020204" pitchFamily="34" charset="0"/>
                        </a:rPr>
                        <a:t>(based on local calendar)</a:t>
                      </a:r>
                      <a:endParaRPr lang="en-US" sz="1600" b="1">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GKIDS 2.0 Readiness Check </a:t>
                      </a:r>
                      <a:br>
                        <a:rPr lang="en-US" sz="1600">
                          <a:effectLst/>
                          <a:latin typeface="Arial" panose="020B0604020202020204" pitchFamily="34" charset="0"/>
                          <a:cs typeface="Arial" panose="020B0604020202020204" pitchFamily="34" charset="0"/>
                        </a:rPr>
                      </a:br>
                      <a:r>
                        <a:rPr lang="en-US" sz="1600">
                          <a:effectLst/>
                          <a:latin typeface="Arial" panose="020B0604020202020204" pitchFamily="34" charset="0"/>
                          <a:cs typeface="Arial" panose="020B0604020202020204" pitchFamily="34" charset="0"/>
                        </a:rPr>
                        <a:t>data entry period</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36702583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latin typeface="Arial" panose="020B0604020202020204" pitchFamily="34" charset="0"/>
                          <a:cs typeface="Arial" panose="020B0604020202020204" pitchFamily="34" charset="0"/>
                        </a:rPr>
                        <a:t>January 28, 2021</a:t>
                      </a:r>
                      <a:br>
                        <a:rPr lang="en-US" sz="1600">
                          <a:effectLst/>
                          <a:latin typeface="Arial" panose="020B0604020202020204" pitchFamily="34" charset="0"/>
                          <a:cs typeface="Arial" panose="020B0604020202020204" pitchFamily="34" charset="0"/>
                        </a:rPr>
                      </a:br>
                      <a:r>
                        <a:rPr lang="en-US" sz="1600">
                          <a:effectLst/>
                          <a:latin typeface="Arial" panose="020B0604020202020204" pitchFamily="34" charset="0"/>
                          <a:cs typeface="Arial" panose="020B0604020202020204" pitchFamily="34" charset="0"/>
                        </a:rPr>
                        <a:t>(Webinar only, no datafile provided)</a:t>
                      </a:r>
                      <a:endParaRPr lang="en-US" sz="1600" b="1">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lvl="0" algn="ctr">
                        <a:spcBef>
                          <a:spcPts val="0"/>
                        </a:spcBef>
                        <a:spcAft>
                          <a:spcPts val="0"/>
                        </a:spcAft>
                        <a:buNone/>
                      </a:pPr>
                      <a:r>
                        <a:rPr lang="en-US" sz="1600">
                          <a:effectLst/>
                          <a:latin typeface="Arial" panose="020B0604020202020204" pitchFamily="34" charset="0"/>
                          <a:cs typeface="Arial" panose="020B0604020202020204" pitchFamily="34" charset="0"/>
                        </a:rPr>
                        <a:t>Mid-year checkpoint </a:t>
                      </a:r>
                    </a:p>
                  </a:txBody>
                  <a:tcPr marL="68580" marR="68580" marT="0" marB="0" anchor="ctr"/>
                </a:tc>
                <a:extLst>
                  <a:ext uri="{0D108BD9-81ED-4DB2-BD59-A6C34878D82A}">
                    <a16:rowId xmlns:a16="http://schemas.microsoft.com/office/drawing/2014/main" val="2895934953"/>
                  </a:ext>
                </a:extLst>
              </a:tr>
              <a:tr h="37084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July 6, 2020 – May 14, 2021</a:t>
                      </a:r>
                      <a:endParaRPr lang="en-US" sz="1600" b="1">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b="0">
                          <a:solidFill>
                            <a:schemeClr val="tx1"/>
                          </a:solidFill>
                          <a:effectLst/>
                          <a:latin typeface="Arial" panose="020B0604020202020204" pitchFamily="34" charset="0"/>
                          <a:ea typeface="Times New Roman"/>
                          <a:cs typeface="Arial" panose="020B0604020202020204" pitchFamily="34" charset="0"/>
                        </a:rPr>
                        <a:t>Administration Window</a:t>
                      </a:r>
                    </a:p>
                  </a:txBody>
                  <a:tcPr marL="68580" marR="68580" marT="0" marB="0" anchor="ctr"/>
                </a:tc>
                <a:extLst>
                  <a:ext uri="{0D108BD9-81ED-4DB2-BD59-A6C34878D82A}">
                    <a16:rowId xmlns:a16="http://schemas.microsoft.com/office/drawing/2014/main" val="608847602"/>
                  </a:ext>
                </a:extLst>
              </a:tr>
              <a:tr h="37084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June 11, 2021</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Platform closes for data entry</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2854164219"/>
                  </a:ext>
                </a:extLst>
              </a:tr>
            </a:tbl>
          </a:graphicData>
        </a:graphic>
      </p:graphicFrame>
      <p:sp>
        <p:nvSpPr>
          <p:cNvPr id="4" name="Date Placeholder 3">
            <a:extLst>
              <a:ext uri="{FF2B5EF4-FFF2-40B4-BE49-F238E27FC236}">
                <a16:creationId xmlns:a16="http://schemas.microsoft.com/office/drawing/2014/main" id="{1CC79C40-E79C-4249-AAB7-27CD8205D494}"/>
              </a:ext>
            </a:extLst>
          </p:cNvPr>
          <p:cNvSpPr>
            <a:spLocks noGrp="1"/>
          </p:cNvSpPr>
          <p:nvPr>
            <p:ph type="dt" sz="half" idx="10"/>
          </p:nvPr>
        </p:nvSpPr>
        <p:spPr/>
        <p:txBody>
          <a:bodyPr/>
          <a:lstStyle/>
          <a:p>
            <a:fld id="{694F75A6-3507-4298-9640-46E7CD29686C}" type="datetime1">
              <a:rPr lang="en-US" smtClean="0"/>
              <a:t>8/11/2020</a:t>
            </a:fld>
            <a:endParaRPr lang="en-US"/>
          </a:p>
        </p:txBody>
      </p:sp>
      <p:sp>
        <p:nvSpPr>
          <p:cNvPr id="5" name="Slide Number Placeholder 4">
            <a:extLst>
              <a:ext uri="{FF2B5EF4-FFF2-40B4-BE49-F238E27FC236}">
                <a16:creationId xmlns:a16="http://schemas.microsoft.com/office/drawing/2014/main" id="{D7117397-CA38-469D-ACDB-E9B0A40AC95C}"/>
              </a:ext>
            </a:extLst>
          </p:cNvPr>
          <p:cNvSpPr>
            <a:spLocks noGrp="1"/>
          </p:cNvSpPr>
          <p:nvPr>
            <p:ph type="sldNum" sz="quarter" idx="12"/>
          </p:nvPr>
        </p:nvSpPr>
        <p:spPr/>
        <p:txBody>
          <a:bodyPr/>
          <a:lstStyle/>
          <a:p>
            <a:fld id="{48F63A3B-78C7-47BE-AE5E-E10140E04643}" type="slidenum">
              <a:rPr lang="en-US" smtClean="0"/>
              <a:pPr/>
              <a:t>19</a:t>
            </a:fld>
            <a:endParaRPr lang="en-US"/>
          </a:p>
        </p:txBody>
      </p:sp>
      <p:sp>
        <p:nvSpPr>
          <p:cNvPr id="2" name="Text Placeholder 1">
            <a:extLst>
              <a:ext uri="{FF2B5EF4-FFF2-40B4-BE49-F238E27FC236}">
                <a16:creationId xmlns:a16="http://schemas.microsoft.com/office/drawing/2014/main" id="{9C15AA7C-8787-421C-8E5A-B4D30CDF387D}"/>
              </a:ext>
            </a:extLst>
          </p:cNvPr>
          <p:cNvSpPr>
            <a:spLocks noGrp="1"/>
          </p:cNvSpPr>
          <p:nvPr>
            <p:ph type="body" sz="quarter" idx="14"/>
          </p:nvPr>
        </p:nvSpPr>
        <p:spPr/>
        <p:txBody>
          <a:bodyPr/>
          <a:lstStyle/>
          <a:p>
            <a:r>
              <a:rPr lang="en-US" sz="2000">
                <a:latin typeface="Arial" panose="020B0604020202020204" pitchFamily="34" charset="0"/>
                <a:cs typeface="Arial" panose="020B0604020202020204" pitchFamily="34" charset="0"/>
              </a:rPr>
              <a:t>Key Administration Tasks and Training</a:t>
            </a:r>
          </a:p>
        </p:txBody>
      </p:sp>
      <p:graphicFrame>
        <p:nvGraphicFramePr>
          <p:cNvPr id="18" name="Table 18">
            <a:extLst>
              <a:ext uri="{FF2B5EF4-FFF2-40B4-BE49-F238E27FC236}">
                <a16:creationId xmlns:a16="http://schemas.microsoft.com/office/drawing/2014/main" id="{D4AD781C-21EE-497E-A3EC-EBB58FDCDFCA}"/>
              </a:ext>
            </a:extLst>
          </p:cNvPr>
          <p:cNvGraphicFramePr>
            <a:graphicFrameLocks noGrp="1"/>
          </p:cNvGraphicFramePr>
          <p:nvPr>
            <p:extLst>
              <p:ext uri="{D42A27DB-BD31-4B8C-83A1-F6EECF244321}">
                <p14:modId xmlns:p14="http://schemas.microsoft.com/office/powerpoint/2010/main" val="2817431552"/>
              </p:ext>
            </p:extLst>
          </p:nvPr>
        </p:nvGraphicFramePr>
        <p:xfrm>
          <a:off x="1764146" y="4157345"/>
          <a:ext cx="6456795" cy="2595880"/>
        </p:xfrm>
        <a:graphic>
          <a:graphicData uri="http://schemas.openxmlformats.org/drawingml/2006/table">
            <a:tbl>
              <a:tblPr firstRow="1" bandRow="1">
                <a:tableStyleId>{93296810-A885-4BE3-A3E7-6D5BEEA58F35}</a:tableStyleId>
              </a:tblPr>
              <a:tblGrid>
                <a:gridCol w="1119360">
                  <a:extLst>
                    <a:ext uri="{9D8B030D-6E8A-4147-A177-3AD203B41FA5}">
                      <a16:colId xmlns:a16="http://schemas.microsoft.com/office/drawing/2014/main" val="406864901"/>
                    </a:ext>
                  </a:extLst>
                </a:gridCol>
                <a:gridCol w="2935981">
                  <a:extLst>
                    <a:ext uri="{9D8B030D-6E8A-4147-A177-3AD203B41FA5}">
                      <a16:colId xmlns:a16="http://schemas.microsoft.com/office/drawing/2014/main" val="3282581313"/>
                    </a:ext>
                  </a:extLst>
                </a:gridCol>
                <a:gridCol w="2401454">
                  <a:extLst>
                    <a:ext uri="{9D8B030D-6E8A-4147-A177-3AD203B41FA5}">
                      <a16:colId xmlns:a16="http://schemas.microsoft.com/office/drawing/2014/main" val="1900623789"/>
                    </a:ext>
                  </a:extLst>
                </a:gridCol>
              </a:tblGrid>
              <a:tr h="370840">
                <a:tc>
                  <a:txBody>
                    <a:bodyPr/>
                    <a:lstStyle/>
                    <a:p>
                      <a:pPr algn="ctr"/>
                      <a:r>
                        <a:rPr lang="en-US">
                          <a:latin typeface="Arial" panose="020B0604020202020204" pitchFamily="34" charset="0"/>
                          <a:cs typeface="Arial" panose="020B0604020202020204" pitchFamily="34" charset="0"/>
                        </a:rPr>
                        <a:t>Dates</a:t>
                      </a:r>
                    </a:p>
                  </a:txBody>
                  <a:tcPr anchor="ctr"/>
                </a:tc>
                <a:tc>
                  <a:txBody>
                    <a:bodyPr/>
                    <a:lstStyle/>
                    <a:p>
                      <a:pPr algn="ctr"/>
                      <a:r>
                        <a:rPr lang="en-US">
                          <a:latin typeface="Arial" panose="020B0604020202020204" pitchFamily="34" charset="0"/>
                          <a:cs typeface="Arial" panose="020B0604020202020204" pitchFamily="34" charset="0"/>
                        </a:rPr>
                        <a:t>Title</a:t>
                      </a:r>
                    </a:p>
                  </a:txBody>
                  <a:tcPr anchor="ctr"/>
                </a:tc>
                <a:tc>
                  <a:txBody>
                    <a:bodyPr/>
                    <a:lstStyle/>
                    <a:p>
                      <a:pPr algn="ctr"/>
                      <a:r>
                        <a:rPr lang="en-US">
                          <a:latin typeface="Arial" panose="020B0604020202020204" pitchFamily="34" charset="0"/>
                          <a:cs typeface="Arial" panose="020B0604020202020204" pitchFamily="34" charset="0"/>
                        </a:rPr>
                        <a:t>Location</a:t>
                      </a:r>
                    </a:p>
                  </a:txBody>
                  <a:tcPr anchor="ctr"/>
                </a:tc>
                <a:extLst>
                  <a:ext uri="{0D108BD9-81ED-4DB2-BD59-A6C34878D82A}">
                    <a16:rowId xmlns:a16="http://schemas.microsoft.com/office/drawing/2014/main" val="4283856757"/>
                  </a:ext>
                </a:extLst>
              </a:tr>
              <a:tr h="370840">
                <a:tc>
                  <a:txBody>
                    <a:bodyPr/>
                    <a:lstStyle/>
                    <a:p>
                      <a:pPr algn="ctr"/>
                      <a:r>
                        <a:rPr lang="en-US" sz="1600">
                          <a:latin typeface="Arial" panose="020B0604020202020204" pitchFamily="34" charset="0"/>
                          <a:cs typeface="Arial" panose="020B0604020202020204" pitchFamily="34" charset="0"/>
                        </a:rPr>
                        <a:t>Available</a:t>
                      </a:r>
                    </a:p>
                  </a:txBody>
                  <a:tcPr anchor="ctr"/>
                </a:tc>
                <a:tc>
                  <a:txBody>
                    <a:bodyPr/>
                    <a:lstStyle/>
                    <a:p>
                      <a:pPr algn="ctr"/>
                      <a:r>
                        <a:rPr lang="en-US" sz="1600">
                          <a:latin typeface="Arial" panose="020B0604020202020204" pitchFamily="34" charset="0"/>
                          <a:cs typeface="Arial" panose="020B0604020202020204" pitchFamily="34" charset="0"/>
                        </a:rPr>
                        <a:t>Teacher Training Modules</a:t>
                      </a:r>
                    </a:p>
                  </a:txBody>
                  <a:tcPr anchor="ctr"/>
                </a:tc>
                <a:tc>
                  <a:txBody>
                    <a:bodyPr/>
                    <a:lstStyle/>
                    <a:p>
                      <a:pPr algn="ctr"/>
                      <a:r>
                        <a:rPr lang="en-US" sz="1600">
                          <a:latin typeface="Arial" panose="020B0604020202020204" pitchFamily="34" charset="0"/>
                          <a:cs typeface="Arial" panose="020B0604020202020204" pitchFamily="34" charset="0"/>
                        </a:rPr>
                        <a:t>SLDS</a:t>
                      </a:r>
                    </a:p>
                  </a:txBody>
                  <a:tcPr anchor="ctr"/>
                </a:tc>
                <a:extLst>
                  <a:ext uri="{0D108BD9-81ED-4DB2-BD59-A6C34878D82A}">
                    <a16:rowId xmlns:a16="http://schemas.microsoft.com/office/drawing/2014/main" val="1413467574"/>
                  </a:ext>
                </a:extLst>
              </a:tr>
              <a:tr h="370840">
                <a:tc>
                  <a:txBody>
                    <a:bodyPr/>
                    <a:lstStyle/>
                    <a:p>
                      <a:pPr algn="ctr"/>
                      <a:r>
                        <a:rPr lang="en-US" sz="1600">
                          <a:latin typeface="Arial" panose="020B0604020202020204" pitchFamily="34" charset="0"/>
                          <a:cs typeface="Arial" panose="020B0604020202020204" pitchFamily="34" charset="0"/>
                        </a:rPr>
                        <a:t>7/30/2020</a:t>
                      </a:r>
                    </a:p>
                  </a:txBody>
                  <a:tcPr anchor="ctr"/>
                </a:tc>
                <a:tc>
                  <a:txBody>
                    <a:bodyPr/>
                    <a:lstStyle/>
                    <a:p>
                      <a:pPr algn="ctr"/>
                      <a:r>
                        <a:rPr lang="en-US" sz="1600">
                          <a:latin typeface="Arial" panose="020B0604020202020204" pitchFamily="34" charset="0"/>
                          <a:cs typeface="Arial" panose="020B0604020202020204" pitchFamily="34" charset="0"/>
                        </a:rPr>
                        <a:t>Pre-Administration – Part 1</a:t>
                      </a:r>
                    </a:p>
                  </a:txBody>
                  <a:tcPr anchor="ctr"/>
                </a:tc>
                <a:tc>
                  <a:txBody>
                    <a:bodyPr/>
                    <a:lstStyle/>
                    <a:p>
                      <a:pPr algn="ctr"/>
                      <a:r>
                        <a:rPr lang="en-US" sz="1600">
                          <a:latin typeface="Arial" panose="020B0604020202020204" pitchFamily="34" charset="0"/>
                          <a:cs typeface="Arial" panose="020B0604020202020204" pitchFamily="34" charset="0"/>
                        </a:rPr>
                        <a:t>Assessment Update</a:t>
                      </a:r>
                    </a:p>
                  </a:txBody>
                  <a:tcPr anchor="ctr"/>
                </a:tc>
                <a:extLst>
                  <a:ext uri="{0D108BD9-81ED-4DB2-BD59-A6C34878D82A}">
                    <a16:rowId xmlns:a16="http://schemas.microsoft.com/office/drawing/2014/main" val="328587156"/>
                  </a:ext>
                </a:extLst>
              </a:tr>
              <a:tr h="370840">
                <a:tc>
                  <a:txBody>
                    <a:bodyPr/>
                    <a:lstStyle/>
                    <a:p>
                      <a:pPr algn="ctr"/>
                      <a:r>
                        <a:rPr lang="en-US" sz="1600">
                          <a:latin typeface="Arial" panose="020B0604020202020204" pitchFamily="34" charset="0"/>
                          <a:cs typeface="Arial" panose="020B0604020202020204" pitchFamily="34" charset="0"/>
                        </a:rPr>
                        <a:t>8/13/2020</a:t>
                      </a:r>
                    </a:p>
                  </a:txBody>
                  <a:tcPr anchor="ctr"/>
                </a:tc>
                <a:tc>
                  <a:txBody>
                    <a:bodyPr/>
                    <a:lstStyle/>
                    <a:p>
                      <a:pPr algn="ctr"/>
                      <a:r>
                        <a:rPr lang="en-US" sz="1600">
                          <a:latin typeface="Arial" panose="020B0604020202020204" pitchFamily="34" charset="0"/>
                          <a:cs typeface="Arial" panose="020B0604020202020204" pitchFamily="34" charset="0"/>
                        </a:rPr>
                        <a:t>Pre-Administration – Part 2</a:t>
                      </a:r>
                    </a:p>
                  </a:txBody>
                  <a:tcPr anchor="ctr"/>
                </a:tc>
                <a:tc>
                  <a:txBody>
                    <a:bodyPr/>
                    <a:lstStyle/>
                    <a:p>
                      <a:pPr algn="ctr"/>
                      <a:r>
                        <a:rPr lang="en-US" sz="1600">
                          <a:latin typeface="Arial" panose="020B0604020202020204" pitchFamily="34" charset="0"/>
                          <a:cs typeface="Arial" panose="020B0604020202020204" pitchFamily="34" charset="0"/>
                        </a:rPr>
                        <a:t>Assessment Update</a:t>
                      </a:r>
                    </a:p>
                  </a:txBody>
                  <a:tcPr anchor="ctr"/>
                </a:tc>
                <a:extLst>
                  <a:ext uri="{0D108BD9-81ED-4DB2-BD59-A6C34878D82A}">
                    <a16:rowId xmlns:a16="http://schemas.microsoft.com/office/drawing/2014/main" val="2380721919"/>
                  </a:ext>
                </a:extLst>
              </a:tr>
              <a:tr h="370840">
                <a:tc>
                  <a:txBody>
                    <a:bodyPr/>
                    <a:lstStyle/>
                    <a:p>
                      <a:pPr algn="ctr"/>
                      <a:r>
                        <a:rPr lang="en-US" sz="1600">
                          <a:latin typeface="Arial" panose="020B0604020202020204" pitchFamily="34" charset="0"/>
                          <a:cs typeface="Arial" panose="020B0604020202020204" pitchFamily="34" charset="0"/>
                        </a:rPr>
                        <a:t>10/1/2020</a:t>
                      </a:r>
                    </a:p>
                  </a:txBody>
                  <a:tcPr anchor="ctr"/>
                </a:tc>
                <a:tc>
                  <a:txBody>
                    <a:bodyPr/>
                    <a:lstStyle/>
                    <a:p>
                      <a:pPr algn="ctr"/>
                      <a:r>
                        <a:rPr lang="en-US" sz="1600">
                          <a:latin typeface="Arial" panose="020B0604020202020204" pitchFamily="34" charset="0"/>
                          <a:cs typeface="Arial" panose="020B0604020202020204" pitchFamily="34" charset="0"/>
                        </a:rPr>
                        <a:t>Data Entry and Reports</a:t>
                      </a:r>
                    </a:p>
                  </a:txBody>
                  <a:tcPr anchor="ctr"/>
                </a:tc>
                <a:tc>
                  <a:txBody>
                    <a:bodyPr/>
                    <a:lstStyle/>
                    <a:p>
                      <a:pPr algn="ctr"/>
                      <a:r>
                        <a:rPr lang="en-US" sz="1600">
                          <a:latin typeface="Arial" panose="020B0604020202020204" pitchFamily="34" charset="0"/>
                          <a:cs typeface="Arial" panose="020B0604020202020204" pitchFamily="34" charset="0"/>
                        </a:rPr>
                        <a:t>Assessment Update</a:t>
                      </a:r>
                    </a:p>
                  </a:txBody>
                  <a:tcPr anchor="ctr"/>
                </a:tc>
                <a:extLst>
                  <a:ext uri="{0D108BD9-81ED-4DB2-BD59-A6C34878D82A}">
                    <a16:rowId xmlns:a16="http://schemas.microsoft.com/office/drawing/2014/main" val="997024948"/>
                  </a:ext>
                </a:extLst>
              </a:tr>
              <a:tr h="370840">
                <a:tc>
                  <a:txBody>
                    <a:bodyPr/>
                    <a:lstStyle/>
                    <a:p>
                      <a:pPr algn="ctr"/>
                      <a:r>
                        <a:rPr lang="en-US" sz="1600">
                          <a:latin typeface="Arial" panose="020B0604020202020204" pitchFamily="34" charset="0"/>
                          <a:cs typeface="Arial" panose="020B0604020202020204" pitchFamily="34" charset="0"/>
                        </a:rPr>
                        <a:t>1/28/2021</a:t>
                      </a:r>
                    </a:p>
                  </a:txBody>
                  <a:tcPr anchor="ctr"/>
                </a:tc>
                <a:tc>
                  <a:txBody>
                    <a:bodyPr/>
                    <a:lstStyle/>
                    <a:p>
                      <a:pPr algn="ctr"/>
                      <a:r>
                        <a:rPr lang="en-US" sz="1600">
                          <a:latin typeface="Arial" panose="020B0604020202020204" pitchFamily="34" charset="0"/>
                          <a:cs typeface="Arial" panose="020B0604020202020204" pitchFamily="34" charset="0"/>
                        </a:rPr>
                        <a:t>Mid-year Data and Reports</a:t>
                      </a:r>
                    </a:p>
                  </a:txBody>
                  <a:tcPr anchor="ctr"/>
                </a:tc>
                <a:tc>
                  <a:txBody>
                    <a:bodyPr/>
                    <a:lstStyle/>
                    <a:p>
                      <a:pPr algn="ctr"/>
                      <a:r>
                        <a:rPr lang="en-US" sz="1600">
                          <a:latin typeface="Arial" panose="020B0604020202020204" pitchFamily="34" charset="0"/>
                          <a:cs typeface="Arial" panose="020B0604020202020204" pitchFamily="34" charset="0"/>
                        </a:rPr>
                        <a:t>Assessment Update</a:t>
                      </a:r>
                    </a:p>
                  </a:txBody>
                  <a:tcPr anchor="ctr"/>
                </a:tc>
                <a:extLst>
                  <a:ext uri="{0D108BD9-81ED-4DB2-BD59-A6C34878D82A}">
                    <a16:rowId xmlns:a16="http://schemas.microsoft.com/office/drawing/2014/main" val="733461074"/>
                  </a:ext>
                </a:extLst>
              </a:tr>
              <a:tr h="370840">
                <a:tc>
                  <a:txBody>
                    <a:bodyPr/>
                    <a:lstStyle/>
                    <a:p>
                      <a:pPr algn="ctr"/>
                      <a:r>
                        <a:rPr lang="en-US" sz="1600">
                          <a:latin typeface="Arial" panose="020B0604020202020204" pitchFamily="34" charset="0"/>
                          <a:cs typeface="Arial" panose="020B0604020202020204" pitchFamily="34" charset="0"/>
                        </a:rPr>
                        <a:t>4/28/2021</a:t>
                      </a:r>
                    </a:p>
                  </a:txBody>
                  <a:tcPr anchor="ctr"/>
                </a:tc>
                <a:tc>
                  <a:txBody>
                    <a:bodyPr/>
                    <a:lstStyle/>
                    <a:p>
                      <a:pPr algn="ctr"/>
                      <a:r>
                        <a:rPr lang="en-US" sz="1600">
                          <a:latin typeface="Arial" panose="020B0604020202020204" pitchFamily="34" charset="0"/>
                          <a:cs typeface="Arial" panose="020B0604020202020204" pitchFamily="34" charset="0"/>
                        </a:rPr>
                        <a:t>Review/End-of-year Reports</a:t>
                      </a:r>
                    </a:p>
                  </a:txBody>
                  <a:tcPr anchor="ctr"/>
                </a:tc>
                <a:tc>
                  <a:txBody>
                    <a:bodyPr/>
                    <a:lstStyle/>
                    <a:p>
                      <a:pPr algn="ctr"/>
                      <a:r>
                        <a:rPr lang="en-US" sz="1600">
                          <a:latin typeface="Arial" panose="020B0604020202020204" pitchFamily="34" charset="0"/>
                          <a:cs typeface="Arial" panose="020B0604020202020204" pitchFamily="34" charset="0"/>
                        </a:rPr>
                        <a:t>Assessment Update</a:t>
                      </a:r>
                    </a:p>
                  </a:txBody>
                  <a:tcPr anchor="ctr"/>
                </a:tc>
                <a:extLst>
                  <a:ext uri="{0D108BD9-81ED-4DB2-BD59-A6C34878D82A}">
                    <a16:rowId xmlns:a16="http://schemas.microsoft.com/office/drawing/2014/main" val="3318200092"/>
                  </a:ext>
                </a:extLst>
              </a:tr>
            </a:tbl>
          </a:graphicData>
        </a:graphic>
      </p:graphicFrame>
    </p:spTree>
    <p:extLst>
      <p:ext uri="{BB962C8B-B14F-4D97-AF65-F5344CB8AC3E}">
        <p14:creationId xmlns:p14="http://schemas.microsoft.com/office/powerpoint/2010/main" val="363106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680BB383-13F9-418B-96C4-429379B62AAD}"/>
              </a:ext>
            </a:extLst>
          </p:cNvPr>
          <p:cNvSpPr>
            <a:spLocks noGrp="1"/>
          </p:cNvSpPr>
          <p:nvPr>
            <p:ph idx="1"/>
          </p:nvPr>
        </p:nvSpPr>
        <p:spPr/>
        <p:txBody>
          <a:bodyPr vert="horz" lIns="91440" tIns="45720" rIns="91440" bIns="45720" rtlCol="0" anchor="t">
            <a:normAutofit fontScale="92500" lnSpcReduction="20000"/>
          </a:bodyPr>
          <a:lstStyle/>
          <a:p>
            <a:r>
              <a:rPr lang="en-US"/>
              <a:t>Updates in Policy for 2020-2021</a:t>
            </a:r>
          </a:p>
          <a:p>
            <a:r>
              <a:rPr lang="en-US"/>
              <a:t>Assessment Administration Resources</a:t>
            </a:r>
          </a:p>
          <a:p>
            <a:r>
              <a:rPr lang="en-US"/>
              <a:t>Formative Assessments</a:t>
            </a:r>
          </a:p>
          <a:p>
            <a:r>
              <a:rPr lang="en-US"/>
              <a:t>Formative Assessment Resources</a:t>
            </a:r>
          </a:p>
          <a:p>
            <a:r>
              <a:rPr lang="en-US"/>
              <a:t>Summative Assessments</a:t>
            </a:r>
          </a:p>
          <a:p>
            <a:r>
              <a:rPr lang="en-US">
                <a:latin typeface="Arial"/>
                <a:cs typeface="Arial"/>
              </a:rPr>
              <a:t>Test Security and the </a:t>
            </a:r>
            <a:r>
              <a:rPr lang="en-US" i="1">
                <a:latin typeface="Arial"/>
                <a:cs typeface="Arial"/>
              </a:rPr>
              <a:t>Student Assessment Handbook</a:t>
            </a:r>
            <a:endParaRPr lang="en-US">
              <a:latin typeface="Arial"/>
              <a:cs typeface="Arial"/>
            </a:endParaRPr>
          </a:p>
          <a:p>
            <a:r>
              <a:rPr lang="en-US">
                <a:latin typeface="Arial"/>
                <a:cs typeface="Arial"/>
              </a:rPr>
              <a:t>Updates to Accessibility and Accommodations Tables</a:t>
            </a:r>
            <a:endParaRPr lang="en-US"/>
          </a:p>
          <a:p>
            <a:r>
              <a:rPr lang="en-US"/>
              <a:t>Questions</a:t>
            </a:r>
          </a:p>
        </p:txBody>
      </p:sp>
      <p:sp>
        <p:nvSpPr>
          <p:cNvPr id="3" name="Date Placeholder 2">
            <a:extLst>
              <a:ext uri="{FF2B5EF4-FFF2-40B4-BE49-F238E27FC236}">
                <a16:creationId xmlns:a16="http://schemas.microsoft.com/office/drawing/2014/main" id="{B2EDBA43-7F08-40F0-A75A-91F5A367CF7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16B643A-EE77-4A14-B434-E3B3B19D127D}"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a:t>
            </a:fld>
            <a:endParaRPr lang="en-US">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852F530-59FB-45CC-8929-0613B9049F1F}"/>
              </a:ext>
            </a:extLst>
          </p:cNvPr>
          <p:cNvSpPr>
            <a:spLocks noGrp="1"/>
          </p:cNvSpPr>
          <p:nvPr>
            <p:ph type="body" sz="quarter" idx="13"/>
          </p:nvPr>
        </p:nvSpPr>
        <p:spPr>
          <a:xfrm>
            <a:off x="895350" y="588117"/>
            <a:ext cx="7920038" cy="535531"/>
          </a:xfrm>
        </p:spPr>
        <p:txBody>
          <a:bodyPr/>
          <a:lstStyle/>
          <a:p>
            <a:r>
              <a:rPr lang="en-US" altLang="en-US"/>
              <a:t>Agenda</a:t>
            </a:r>
            <a:endParaRPr lang="en-US"/>
          </a:p>
        </p:txBody>
      </p:sp>
      <p:sp>
        <p:nvSpPr>
          <p:cNvPr id="9" name="Text Placeholder 8">
            <a:extLst>
              <a:ext uri="{FF2B5EF4-FFF2-40B4-BE49-F238E27FC236}">
                <a16:creationId xmlns:a16="http://schemas.microsoft.com/office/drawing/2014/main" id="{8A7801EC-9FBD-4106-B633-29E5CE0DD9B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861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E81A9-60B4-44CE-9D36-136BBBCD9870}"/>
              </a:ext>
            </a:extLst>
          </p:cNvPr>
          <p:cNvSpPr>
            <a:spLocks noGrp="1"/>
          </p:cNvSpPr>
          <p:nvPr>
            <p:ph idx="1"/>
          </p:nvPr>
        </p:nvSpPr>
        <p:spPr>
          <a:xfrm>
            <a:off x="895350" y="1825625"/>
            <a:ext cx="4383862" cy="4197635"/>
          </a:xfrm>
        </p:spPr>
        <p:txBody>
          <a:bodyPr>
            <a:normAutofit lnSpcReduction="10000"/>
          </a:bodyPr>
          <a:lstStyle/>
          <a:p>
            <a:r>
              <a:rPr lang="en-US"/>
              <a:t>Keenville is Georgia’s game-based formative assessment in literacy and mathematics for first and second grade students.</a:t>
            </a:r>
          </a:p>
          <a:p>
            <a:r>
              <a:rPr lang="en-US"/>
              <a:t>Keenville is accessible via the Statewide Longitudinal Data System (SLDS).</a:t>
            </a:r>
          </a:p>
        </p:txBody>
      </p:sp>
      <p:sp>
        <p:nvSpPr>
          <p:cNvPr id="4" name="Date Placeholder 3">
            <a:extLst>
              <a:ext uri="{FF2B5EF4-FFF2-40B4-BE49-F238E27FC236}">
                <a16:creationId xmlns:a16="http://schemas.microsoft.com/office/drawing/2014/main" id="{D7BB9574-4B33-491E-8B8E-591708586755}"/>
              </a:ext>
            </a:extLst>
          </p:cNvPr>
          <p:cNvSpPr>
            <a:spLocks noGrp="1"/>
          </p:cNvSpPr>
          <p:nvPr>
            <p:ph type="dt" sz="half" idx="10"/>
          </p:nvPr>
        </p:nvSpPr>
        <p:spPr/>
        <p:txBody>
          <a:bodyPr/>
          <a:lstStyle/>
          <a:p>
            <a:fld id="{F13DAA34-519F-49B6-A3EC-7E8531B15979}" type="datetime1">
              <a:rPr lang="en-US" smtClean="0"/>
              <a:t>8/11/2020</a:t>
            </a:fld>
            <a:endParaRPr lang="en-US"/>
          </a:p>
        </p:txBody>
      </p:sp>
      <p:sp>
        <p:nvSpPr>
          <p:cNvPr id="5" name="Slide Number Placeholder 4">
            <a:extLst>
              <a:ext uri="{FF2B5EF4-FFF2-40B4-BE49-F238E27FC236}">
                <a16:creationId xmlns:a16="http://schemas.microsoft.com/office/drawing/2014/main" id="{4CA14416-517D-4FAD-9147-109957B96380}"/>
              </a:ext>
            </a:extLst>
          </p:cNvPr>
          <p:cNvSpPr>
            <a:spLocks noGrp="1"/>
          </p:cNvSpPr>
          <p:nvPr>
            <p:ph type="sldNum" sz="quarter" idx="12"/>
          </p:nvPr>
        </p:nvSpPr>
        <p:spPr/>
        <p:txBody>
          <a:bodyPr/>
          <a:lstStyle/>
          <a:p>
            <a:fld id="{B63E4CEF-BB1E-48C7-AE93-F39F6AA99AD7}" type="slidenum">
              <a:rPr lang="en-US" smtClean="0"/>
              <a:pPr/>
              <a:t>20</a:t>
            </a:fld>
            <a:endParaRPr lang="en-US"/>
          </a:p>
        </p:txBody>
      </p:sp>
      <p:sp>
        <p:nvSpPr>
          <p:cNvPr id="6" name="Text Placeholder 5">
            <a:extLst>
              <a:ext uri="{FF2B5EF4-FFF2-40B4-BE49-F238E27FC236}">
                <a16:creationId xmlns:a16="http://schemas.microsoft.com/office/drawing/2014/main" id="{D6C224F1-B06F-482D-A3E3-428DB11EA698}"/>
              </a:ext>
            </a:extLst>
          </p:cNvPr>
          <p:cNvSpPr>
            <a:spLocks noGrp="1"/>
          </p:cNvSpPr>
          <p:nvPr>
            <p:ph type="body" sz="quarter" idx="13"/>
          </p:nvPr>
        </p:nvSpPr>
        <p:spPr/>
        <p:txBody>
          <a:bodyPr/>
          <a:lstStyle/>
          <a:p>
            <a:r>
              <a:rPr lang="en-US"/>
              <a:t>Keenville</a:t>
            </a:r>
          </a:p>
        </p:txBody>
      </p:sp>
      <p:sp>
        <p:nvSpPr>
          <p:cNvPr id="7" name="Text Placeholder 6">
            <a:extLst>
              <a:ext uri="{FF2B5EF4-FFF2-40B4-BE49-F238E27FC236}">
                <a16:creationId xmlns:a16="http://schemas.microsoft.com/office/drawing/2014/main" id="{29DBBE66-0E37-46B0-86B2-E1CC043B4DCB}"/>
              </a:ext>
            </a:extLst>
          </p:cNvPr>
          <p:cNvSpPr>
            <a:spLocks noGrp="1"/>
          </p:cNvSpPr>
          <p:nvPr>
            <p:ph type="body" sz="quarter" idx="14"/>
          </p:nvPr>
        </p:nvSpPr>
        <p:spPr>
          <a:xfrm>
            <a:off x="895350" y="1112013"/>
            <a:ext cx="7886700" cy="369332"/>
          </a:xfrm>
        </p:spPr>
        <p:txBody>
          <a:bodyPr/>
          <a:lstStyle/>
          <a:p>
            <a:r>
              <a:rPr lang="en-US"/>
              <a:t>Overview</a:t>
            </a:r>
          </a:p>
        </p:txBody>
      </p:sp>
      <p:pic>
        <p:nvPicPr>
          <p:cNvPr id="8" name="Picture 5" descr="Picture 5">
            <a:extLst>
              <a:ext uri="{FF2B5EF4-FFF2-40B4-BE49-F238E27FC236}">
                <a16:creationId xmlns:a16="http://schemas.microsoft.com/office/drawing/2014/main" id="{C9EBB615-088E-406C-8765-9F7101FE2B22}"/>
              </a:ext>
            </a:extLst>
          </p:cNvPr>
          <p:cNvPicPr>
            <a:picLocks noChangeAspect="1"/>
          </p:cNvPicPr>
          <p:nvPr/>
        </p:nvPicPr>
        <p:blipFill>
          <a:blip r:embed="rId3"/>
          <a:stretch>
            <a:fillRect/>
          </a:stretch>
        </p:blipFill>
        <p:spPr>
          <a:xfrm>
            <a:off x="7892103" y="251805"/>
            <a:ext cx="660380" cy="1107843"/>
          </a:xfrm>
          <a:prstGeom prst="rect">
            <a:avLst/>
          </a:prstGeom>
          <a:ln w="12700">
            <a:miter lim="400000"/>
          </a:ln>
        </p:spPr>
      </p:pic>
      <p:pic>
        <p:nvPicPr>
          <p:cNvPr id="12" name="Picture 12">
            <a:extLst>
              <a:ext uri="{FF2B5EF4-FFF2-40B4-BE49-F238E27FC236}">
                <a16:creationId xmlns:a16="http://schemas.microsoft.com/office/drawing/2014/main" id="{EC9E30D4-CB28-4499-9C91-B55F0D21C4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79212" y="1885020"/>
            <a:ext cx="3578736" cy="2331741"/>
          </a:xfrm>
          <a:prstGeom prst="rect">
            <a:avLst/>
          </a:prstGeom>
        </p:spPr>
      </p:pic>
      <p:pic>
        <p:nvPicPr>
          <p:cNvPr id="9" name="Picture 8">
            <a:extLst>
              <a:ext uri="{FF2B5EF4-FFF2-40B4-BE49-F238E27FC236}">
                <a16:creationId xmlns:a16="http://schemas.microsoft.com/office/drawing/2014/main" id="{21608C8E-F3B3-4F9F-825F-AEB001C0B714}"/>
              </a:ext>
            </a:extLst>
          </p:cNvPr>
          <p:cNvPicPr/>
          <p:nvPr/>
        </p:nvPicPr>
        <p:blipFill>
          <a:blip r:embed="rId5"/>
          <a:stretch>
            <a:fillRect/>
          </a:stretch>
        </p:blipFill>
        <p:spPr>
          <a:xfrm>
            <a:off x="5380690" y="4216761"/>
            <a:ext cx="3171793" cy="1622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61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835EC-AE32-44F7-902D-4E1AD2C981BA}"/>
              </a:ext>
            </a:extLst>
          </p:cNvPr>
          <p:cNvSpPr>
            <a:spLocks noGrp="1"/>
          </p:cNvSpPr>
          <p:nvPr>
            <p:ph type="dt" sz="half" idx="10"/>
          </p:nvPr>
        </p:nvSpPr>
        <p:spPr/>
        <p:txBody>
          <a:bodyPr/>
          <a:lstStyle/>
          <a:p>
            <a:fld id="{EF862E9C-E366-4C98-9040-00109230F4E2}" type="datetime1">
              <a:rPr lang="en-US" smtClean="0"/>
              <a:t>8/11/2020</a:t>
            </a:fld>
            <a:endParaRPr lang="en-US"/>
          </a:p>
        </p:txBody>
      </p:sp>
      <p:sp>
        <p:nvSpPr>
          <p:cNvPr id="3" name="Slide Number Placeholder 2">
            <a:extLst>
              <a:ext uri="{FF2B5EF4-FFF2-40B4-BE49-F238E27FC236}">
                <a16:creationId xmlns:a16="http://schemas.microsoft.com/office/drawing/2014/main" id="{F9547B4B-F850-401A-8245-A1A11E55A409}"/>
              </a:ext>
            </a:extLst>
          </p:cNvPr>
          <p:cNvSpPr>
            <a:spLocks noGrp="1"/>
          </p:cNvSpPr>
          <p:nvPr>
            <p:ph type="sldNum" sz="quarter" idx="12"/>
          </p:nvPr>
        </p:nvSpPr>
        <p:spPr/>
        <p:txBody>
          <a:bodyPr/>
          <a:lstStyle/>
          <a:p>
            <a:fld id="{B63E4CEF-BB1E-48C7-AE93-F39F6AA99AD7}" type="slidenum">
              <a:rPr lang="en-US" smtClean="0"/>
              <a:pPr/>
              <a:t>21</a:t>
            </a:fld>
            <a:endParaRPr lang="en-US"/>
          </a:p>
        </p:txBody>
      </p:sp>
      <p:sp>
        <p:nvSpPr>
          <p:cNvPr id="4" name="Text Placeholder 3">
            <a:extLst>
              <a:ext uri="{FF2B5EF4-FFF2-40B4-BE49-F238E27FC236}">
                <a16:creationId xmlns:a16="http://schemas.microsoft.com/office/drawing/2014/main" id="{596376AD-D549-4BFE-AE8D-5F5FCA3838E4}"/>
              </a:ext>
            </a:extLst>
          </p:cNvPr>
          <p:cNvSpPr>
            <a:spLocks noGrp="1"/>
          </p:cNvSpPr>
          <p:nvPr>
            <p:ph type="body" sz="quarter" idx="13"/>
          </p:nvPr>
        </p:nvSpPr>
        <p:spPr/>
        <p:txBody>
          <a:bodyPr/>
          <a:lstStyle/>
          <a:p>
            <a:r>
              <a:rPr lang="en-US"/>
              <a:t>Keenville</a:t>
            </a:r>
          </a:p>
        </p:txBody>
      </p:sp>
      <p:sp>
        <p:nvSpPr>
          <p:cNvPr id="7" name="Text Placeholder 6">
            <a:extLst>
              <a:ext uri="{FF2B5EF4-FFF2-40B4-BE49-F238E27FC236}">
                <a16:creationId xmlns:a16="http://schemas.microsoft.com/office/drawing/2014/main" id="{29CEE547-839F-438E-950F-39214C81666E}"/>
              </a:ext>
            </a:extLst>
          </p:cNvPr>
          <p:cNvSpPr>
            <a:spLocks noGrp="1"/>
          </p:cNvSpPr>
          <p:nvPr>
            <p:ph type="body" sz="quarter" idx="14"/>
          </p:nvPr>
        </p:nvSpPr>
        <p:spPr>
          <a:xfrm>
            <a:off x="895350" y="1112013"/>
            <a:ext cx="7886700" cy="369332"/>
          </a:xfrm>
        </p:spPr>
        <p:txBody>
          <a:bodyPr/>
          <a:lstStyle/>
          <a:p>
            <a:r>
              <a:rPr lang="en-US"/>
              <a:t>Purpose</a:t>
            </a:r>
          </a:p>
        </p:txBody>
      </p:sp>
      <p:sp>
        <p:nvSpPr>
          <p:cNvPr id="9" name="Rectangle 8">
            <a:extLst>
              <a:ext uri="{FF2B5EF4-FFF2-40B4-BE49-F238E27FC236}">
                <a16:creationId xmlns:a16="http://schemas.microsoft.com/office/drawing/2014/main" id="{4630CA25-EBEF-4155-B135-44B51BC698E2}"/>
              </a:ext>
            </a:extLst>
          </p:cNvPr>
          <p:cNvSpPr/>
          <p:nvPr/>
        </p:nvSpPr>
        <p:spPr>
          <a:xfrm>
            <a:off x="7511845" y="5745987"/>
            <a:ext cx="1632155" cy="1112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icture 5">
            <a:extLst>
              <a:ext uri="{FF2B5EF4-FFF2-40B4-BE49-F238E27FC236}">
                <a16:creationId xmlns:a16="http://schemas.microsoft.com/office/drawing/2014/main" id="{0C650952-0664-4B74-9C38-048CE29A3A4B}"/>
              </a:ext>
            </a:extLst>
          </p:cNvPr>
          <p:cNvPicPr>
            <a:picLocks noChangeAspect="1"/>
          </p:cNvPicPr>
          <p:nvPr/>
        </p:nvPicPr>
        <p:blipFill>
          <a:blip r:embed="rId3"/>
          <a:stretch>
            <a:fillRect/>
          </a:stretch>
        </p:blipFill>
        <p:spPr>
          <a:xfrm>
            <a:off x="7810444" y="5219970"/>
            <a:ext cx="1097280" cy="1557450"/>
          </a:xfrm>
          <a:prstGeom prst="rect">
            <a:avLst/>
          </a:prstGeom>
          <a:ln w="12700">
            <a:miter lim="400000"/>
          </a:ln>
        </p:spPr>
      </p:pic>
      <p:graphicFrame>
        <p:nvGraphicFramePr>
          <p:cNvPr id="12" name="Diagram 11">
            <a:extLst>
              <a:ext uri="{FF2B5EF4-FFF2-40B4-BE49-F238E27FC236}">
                <a16:creationId xmlns:a16="http://schemas.microsoft.com/office/drawing/2014/main" id="{2B73063E-D273-473E-9CFA-359FF209D02D}"/>
              </a:ext>
            </a:extLst>
          </p:cNvPr>
          <p:cNvGraphicFramePr/>
          <p:nvPr/>
        </p:nvGraphicFramePr>
        <p:xfrm>
          <a:off x="809821" y="1626841"/>
          <a:ext cx="6094823" cy="4645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84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963FF4-3C2A-4B9F-9628-FF17F5176259}"/>
              </a:ext>
            </a:extLst>
          </p:cNvPr>
          <p:cNvSpPr>
            <a:spLocks noGrp="1"/>
          </p:cNvSpPr>
          <p:nvPr>
            <p:ph type="title"/>
          </p:nvPr>
        </p:nvSpPr>
        <p:spPr/>
        <p:txBody>
          <a:bodyPr/>
          <a:lstStyle/>
          <a:p>
            <a:r>
              <a:rPr lang="en-US"/>
              <a:t>Formative Assessment Resources</a:t>
            </a:r>
          </a:p>
        </p:txBody>
      </p:sp>
      <p:sp>
        <p:nvSpPr>
          <p:cNvPr id="8" name="Text Placeholder 7">
            <a:extLst>
              <a:ext uri="{FF2B5EF4-FFF2-40B4-BE49-F238E27FC236}">
                <a16:creationId xmlns:a16="http://schemas.microsoft.com/office/drawing/2014/main" id="{30D40C20-B104-4616-A111-009A85E51B98}"/>
              </a:ext>
            </a:extLst>
          </p:cNvPr>
          <p:cNvSpPr>
            <a:spLocks noGrp="1"/>
          </p:cNvSpPr>
          <p:nvPr>
            <p:ph type="body" sz="quarter" idx="13"/>
          </p:nvPr>
        </p:nvSpPr>
        <p:spPr/>
        <p:txBody>
          <a:bodyPr>
            <a:normAutofit fontScale="85000" lnSpcReduction="20000"/>
          </a:bodyPr>
          <a:lstStyle/>
          <a:p>
            <a:r>
              <a:rPr lang="en-US"/>
              <a:t>Formative Instructional Practices (FIP)</a:t>
            </a:r>
          </a:p>
          <a:p>
            <a:endParaRPr lang="en-US"/>
          </a:p>
          <a:p>
            <a:r>
              <a:rPr lang="en-US"/>
              <a:t>TestPad</a:t>
            </a:r>
          </a:p>
          <a:p>
            <a:endParaRPr lang="en-US"/>
          </a:p>
          <a:p>
            <a:r>
              <a:rPr lang="en-US"/>
              <a:t>DRC BEACON</a:t>
            </a:r>
          </a:p>
        </p:txBody>
      </p:sp>
    </p:spTree>
    <p:extLst>
      <p:ext uri="{BB962C8B-B14F-4D97-AF65-F5344CB8AC3E}">
        <p14:creationId xmlns:p14="http://schemas.microsoft.com/office/powerpoint/2010/main" val="1134357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BB6FF-8A61-4439-B199-3B9633ACED49}"/>
              </a:ext>
            </a:extLst>
          </p:cNvPr>
          <p:cNvSpPr>
            <a:spLocks noGrp="1"/>
          </p:cNvSpPr>
          <p:nvPr>
            <p:ph idx="1"/>
          </p:nvPr>
        </p:nvSpPr>
        <p:spPr>
          <a:xfrm>
            <a:off x="3463048" y="1825625"/>
            <a:ext cx="5534856" cy="4197635"/>
          </a:xfrm>
        </p:spPr>
        <p:txBody>
          <a:bodyPr vert="horz" lIns="91440" tIns="45720" rIns="91440" bIns="45720" rtlCol="0" anchor="t">
            <a:normAutofit/>
          </a:bodyPr>
          <a:lstStyle/>
          <a:p>
            <a:pPr marL="0" indent="0">
              <a:buNone/>
            </a:pPr>
            <a:r>
              <a:rPr lang="en-US" sz="2400">
                <a:latin typeface="Arial"/>
                <a:cs typeface="Arial"/>
              </a:rPr>
              <a:t>TestPad (in SLDS)</a:t>
            </a:r>
          </a:p>
          <a:p>
            <a:pPr lvl="1"/>
            <a:r>
              <a:rPr lang="en-US">
                <a:latin typeface="Arial"/>
                <a:cs typeface="Arial"/>
              </a:rPr>
              <a:t>Item and test content in TestPad</a:t>
            </a:r>
          </a:p>
          <a:p>
            <a:pPr lvl="1"/>
            <a:r>
              <a:rPr lang="en-US">
                <a:latin typeface="Arial"/>
                <a:cs typeface="Arial"/>
              </a:rPr>
              <a:t>Benchmark development tool</a:t>
            </a:r>
          </a:p>
          <a:p>
            <a:pPr lvl="1"/>
            <a:r>
              <a:rPr lang="en-US">
                <a:latin typeface="Arial"/>
                <a:cs typeface="Arial"/>
              </a:rPr>
              <a:t>Item and passage creation</a:t>
            </a:r>
          </a:p>
          <a:p>
            <a:endParaRPr lang="en-US" sz="2400">
              <a:latin typeface="Arial"/>
              <a:cs typeface="Arial"/>
            </a:endParaRPr>
          </a:p>
          <a:p>
            <a:pPr marL="0" indent="0">
              <a:buNone/>
            </a:pPr>
            <a:r>
              <a:rPr lang="en-US" sz="2400">
                <a:latin typeface="Arial"/>
                <a:cs typeface="Arial"/>
              </a:rPr>
              <a:t>Formative Instructional Practices (FIP)</a:t>
            </a:r>
          </a:p>
          <a:p>
            <a:pPr lvl="1"/>
            <a:r>
              <a:rPr lang="en-US">
                <a:latin typeface="Arial"/>
                <a:cs typeface="Arial"/>
              </a:rPr>
              <a:t>Online professional learning for teachers, coaches, and leaders</a:t>
            </a:r>
          </a:p>
          <a:p>
            <a:endParaRPr lang="en-US"/>
          </a:p>
        </p:txBody>
      </p:sp>
      <p:sp>
        <p:nvSpPr>
          <p:cNvPr id="5" name="Date Placeholder 4">
            <a:extLst>
              <a:ext uri="{FF2B5EF4-FFF2-40B4-BE49-F238E27FC236}">
                <a16:creationId xmlns:a16="http://schemas.microsoft.com/office/drawing/2014/main" id="{D8F42E52-04A3-4AC0-8C8D-9073FCC322D3}"/>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40D82BF-0594-4E99-AC2A-5399D0DA0B9B}"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8F4390C-CFB9-4BC5-9DE0-3C9CB08951B4}"/>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23</a:t>
            </a:fld>
            <a:endParaRPr lang="en-US">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0747BB43-1763-4BF8-863C-DC4AE45933AA}"/>
              </a:ext>
            </a:extLst>
          </p:cNvPr>
          <p:cNvSpPr>
            <a:spLocks noGrp="1"/>
          </p:cNvSpPr>
          <p:nvPr>
            <p:ph type="body" sz="quarter" idx="13"/>
          </p:nvPr>
        </p:nvSpPr>
        <p:spPr/>
        <p:txBody>
          <a:bodyPr/>
          <a:lstStyle/>
          <a:p>
            <a:r>
              <a:rPr lang="en-US"/>
              <a:t>Formative Assessment Resources</a:t>
            </a:r>
          </a:p>
        </p:txBody>
      </p:sp>
      <p:sp>
        <p:nvSpPr>
          <p:cNvPr id="10" name="Text Placeholder 9">
            <a:extLst>
              <a:ext uri="{FF2B5EF4-FFF2-40B4-BE49-F238E27FC236}">
                <a16:creationId xmlns:a16="http://schemas.microsoft.com/office/drawing/2014/main" id="{AB97188D-B603-444D-943D-DD22A9105C61}"/>
              </a:ext>
            </a:extLst>
          </p:cNvPr>
          <p:cNvSpPr>
            <a:spLocks noGrp="1"/>
          </p:cNvSpPr>
          <p:nvPr>
            <p:ph type="body" sz="quarter" idx="14"/>
          </p:nvPr>
        </p:nvSpPr>
        <p:spPr/>
        <p:txBody>
          <a:bodyPr/>
          <a:lstStyle/>
          <a:p>
            <a:endParaRPr lang="en-US"/>
          </a:p>
        </p:txBody>
      </p:sp>
      <p:pic>
        <p:nvPicPr>
          <p:cNvPr id="7" name="Content Placeholder 6">
            <a:extLst>
              <a:ext uri="{FF2B5EF4-FFF2-40B4-BE49-F238E27FC236}">
                <a16:creationId xmlns:a16="http://schemas.microsoft.com/office/drawing/2014/main" id="{E13B8D12-363B-497D-B356-80BE6E020ABD}"/>
              </a:ext>
            </a:extLst>
          </p:cNvPr>
          <p:cNvPicPr>
            <a:picLocks noChangeAspect="1"/>
          </p:cNvPicPr>
          <p:nvPr/>
        </p:nvPicPr>
        <p:blipFill>
          <a:blip r:embed="rId3"/>
          <a:stretch>
            <a:fillRect/>
          </a:stretch>
        </p:blipFill>
        <p:spPr>
          <a:xfrm>
            <a:off x="828610" y="2382665"/>
            <a:ext cx="2634437" cy="752695"/>
          </a:xfrm>
          <a:prstGeom prst="rect">
            <a:avLst/>
          </a:prstGeom>
        </p:spPr>
      </p:pic>
      <p:pic>
        <p:nvPicPr>
          <p:cNvPr id="8" name="Picture 7">
            <a:extLst>
              <a:ext uri="{FF2B5EF4-FFF2-40B4-BE49-F238E27FC236}">
                <a16:creationId xmlns:a16="http://schemas.microsoft.com/office/drawing/2014/main" id="{AE1E3434-E357-4AB9-B655-CDB840A652DB}"/>
              </a:ext>
            </a:extLst>
          </p:cNvPr>
          <p:cNvPicPr>
            <a:picLocks noChangeAspect="1"/>
          </p:cNvPicPr>
          <p:nvPr/>
        </p:nvPicPr>
        <p:blipFill>
          <a:blip r:embed="rId4"/>
          <a:stretch>
            <a:fillRect/>
          </a:stretch>
        </p:blipFill>
        <p:spPr>
          <a:xfrm>
            <a:off x="1210691" y="4053407"/>
            <a:ext cx="1644997" cy="1551591"/>
          </a:xfrm>
          <a:prstGeom prst="rect">
            <a:avLst/>
          </a:prstGeom>
        </p:spPr>
      </p:pic>
    </p:spTree>
    <p:extLst>
      <p:ext uri="{BB962C8B-B14F-4D97-AF65-F5344CB8AC3E}">
        <p14:creationId xmlns:p14="http://schemas.microsoft.com/office/powerpoint/2010/main" val="991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CF1BD85-3071-4FC4-8D7E-6563E91B20AC}"/>
              </a:ext>
            </a:extLst>
          </p:cNvPr>
          <p:cNvPicPr>
            <a:picLocks noGrp="1" noChangeAspect="1"/>
          </p:cNvPicPr>
          <p:nvPr>
            <p:ph idx="1"/>
          </p:nvPr>
        </p:nvPicPr>
        <p:blipFill>
          <a:blip r:embed="rId3"/>
          <a:stretch>
            <a:fillRect/>
          </a:stretch>
        </p:blipFill>
        <p:spPr>
          <a:xfrm>
            <a:off x="1246332" y="1481345"/>
            <a:ext cx="3499555" cy="2102024"/>
          </a:xfrm>
          <a:prstGeom prst="rect">
            <a:avLst/>
          </a:prstGeom>
          <a:ln w="19050">
            <a:solidFill>
              <a:schemeClr val="accent1"/>
            </a:solidFill>
          </a:ln>
        </p:spPr>
      </p:pic>
      <p:sp>
        <p:nvSpPr>
          <p:cNvPr id="5" name="Slide Number Placeholder 4">
            <a:extLst>
              <a:ext uri="{FF2B5EF4-FFF2-40B4-BE49-F238E27FC236}">
                <a16:creationId xmlns:a16="http://schemas.microsoft.com/office/drawing/2014/main" id="{C65E8F98-8F03-4B8C-8965-9653BD99A939}"/>
              </a:ext>
            </a:extLst>
          </p:cNvPr>
          <p:cNvSpPr>
            <a:spLocks noGrp="1"/>
          </p:cNvSpPr>
          <p:nvPr>
            <p:ph type="sldNum" sz="quarter" idx="12"/>
          </p:nvPr>
        </p:nvSpPr>
        <p:spPr/>
        <p:txBody>
          <a:bodyPr/>
          <a:lstStyle/>
          <a:p>
            <a:fld id="{48F63A3B-78C7-47BE-AE5E-E10140E04643}" type="slidenum">
              <a:rPr lang="en-US" smtClean="0"/>
              <a:pPr/>
              <a:t>24</a:t>
            </a:fld>
            <a:endParaRPr lang="en-US"/>
          </a:p>
        </p:txBody>
      </p:sp>
      <p:sp>
        <p:nvSpPr>
          <p:cNvPr id="3" name="Text Placeholder 2">
            <a:extLst>
              <a:ext uri="{FF2B5EF4-FFF2-40B4-BE49-F238E27FC236}">
                <a16:creationId xmlns:a16="http://schemas.microsoft.com/office/drawing/2014/main" id="{36A027BC-A9FF-4549-B458-88F36EC3E3D2}"/>
              </a:ext>
            </a:extLst>
          </p:cNvPr>
          <p:cNvSpPr>
            <a:spLocks noGrp="1"/>
          </p:cNvSpPr>
          <p:nvPr>
            <p:ph type="body" sz="quarter" idx="13"/>
          </p:nvPr>
        </p:nvSpPr>
        <p:spPr/>
        <p:txBody>
          <a:bodyPr/>
          <a:lstStyle/>
          <a:p>
            <a:r>
              <a:rPr lang="en-US"/>
              <a:t>Formative Instructional Practices (FIP)</a:t>
            </a:r>
          </a:p>
        </p:txBody>
      </p:sp>
      <p:sp>
        <p:nvSpPr>
          <p:cNvPr id="4" name="Text Placeholder 3">
            <a:extLst>
              <a:ext uri="{FF2B5EF4-FFF2-40B4-BE49-F238E27FC236}">
                <a16:creationId xmlns:a16="http://schemas.microsoft.com/office/drawing/2014/main" id="{F36D6612-CFE0-48AD-AF82-B12DCA457C52}"/>
              </a:ext>
            </a:extLst>
          </p:cNvPr>
          <p:cNvSpPr>
            <a:spLocks noGrp="1"/>
          </p:cNvSpPr>
          <p:nvPr>
            <p:ph type="body" sz="quarter" idx="14"/>
          </p:nvPr>
        </p:nvSpPr>
        <p:spPr/>
        <p:txBody>
          <a:bodyPr/>
          <a:lstStyle/>
          <a:p>
            <a:endParaRPr lang="en-US"/>
          </a:p>
        </p:txBody>
      </p:sp>
      <p:graphicFrame>
        <p:nvGraphicFramePr>
          <p:cNvPr id="8" name="Table 8">
            <a:extLst>
              <a:ext uri="{FF2B5EF4-FFF2-40B4-BE49-F238E27FC236}">
                <a16:creationId xmlns:a16="http://schemas.microsoft.com/office/drawing/2014/main" id="{4352B7C1-BB40-4D77-A721-F87CE17FEBD0}"/>
              </a:ext>
            </a:extLst>
          </p:cNvPr>
          <p:cNvGraphicFramePr>
            <a:graphicFrameLocks noGrp="1"/>
          </p:cNvGraphicFramePr>
          <p:nvPr/>
        </p:nvGraphicFramePr>
        <p:xfrm>
          <a:off x="1338697" y="3860145"/>
          <a:ext cx="6612590" cy="2734909"/>
        </p:xfrm>
        <a:graphic>
          <a:graphicData uri="http://schemas.openxmlformats.org/drawingml/2006/table">
            <a:tbl>
              <a:tblPr firstRow="1" bandRow="1">
                <a:tableStyleId>{6E25E649-3F16-4E02-A733-19D2CDBF48F0}</a:tableStyleId>
              </a:tblPr>
              <a:tblGrid>
                <a:gridCol w="1035676">
                  <a:extLst>
                    <a:ext uri="{9D8B030D-6E8A-4147-A177-3AD203B41FA5}">
                      <a16:colId xmlns:a16="http://schemas.microsoft.com/office/drawing/2014/main" val="140533021"/>
                    </a:ext>
                  </a:extLst>
                </a:gridCol>
                <a:gridCol w="5576914">
                  <a:extLst>
                    <a:ext uri="{9D8B030D-6E8A-4147-A177-3AD203B41FA5}">
                      <a16:colId xmlns:a16="http://schemas.microsoft.com/office/drawing/2014/main" val="4038578255"/>
                    </a:ext>
                  </a:extLst>
                </a:gridCol>
              </a:tblGrid>
              <a:tr h="196161">
                <a:tc gridSpan="2">
                  <a:txBody>
                    <a:bodyPr/>
                    <a:lstStyle/>
                    <a:p>
                      <a:pPr algn="ctr" fontAlgn="ctr"/>
                      <a:r>
                        <a:rPr lang="en-US" sz="1300" b="1" u="none" strike="noStrike">
                          <a:solidFill>
                            <a:schemeClr val="bg1"/>
                          </a:solidFill>
                          <a:effectLst/>
                          <a:latin typeface="Arial" panose="020B0604020202020204" pitchFamily="34" charset="0"/>
                          <a:cs typeface="Arial" panose="020B0604020202020204" pitchFamily="34" charset="0"/>
                        </a:rPr>
                        <a:t>FIP Training Series</a:t>
                      </a:r>
                      <a:endParaRPr lang="en-US" sz="1300" b="1" i="0" u="none" strike="noStrike">
                        <a:solidFill>
                          <a:schemeClr val="bg1"/>
                        </a:solidFill>
                        <a:effectLst/>
                        <a:latin typeface="Arial" panose="020B0604020202020204" pitchFamily="34" charset="0"/>
                        <a:cs typeface="Arial" panose="020B0604020202020204" pitchFamily="34" charset="0"/>
                      </a:endParaRPr>
                    </a:p>
                  </a:txBody>
                  <a:tcPr marL="6949" marR="6949" marT="6949" marB="0" anchor="ctr"/>
                </a:tc>
                <a:tc hMerge="1">
                  <a:txBody>
                    <a:bodyPr/>
                    <a:lstStyle/>
                    <a:p>
                      <a:pPr algn="ctr" fontAlgn="ct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6949" marR="6949" marT="6949" marB="0" anchor="ctr"/>
                </a:tc>
                <a:extLst>
                  <a:ext uri="{0D108BD9-81ED-4DB2-BD59-A6C34878D82A}">
                    <a16:rowId xmlns:a16="http://schemas.microsoft.com/office/drawing/2014/main" val="3569551942"/>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6/4/2020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4"/>
                        </a:rPr>
                        <a:t>FIP - How Schools Can Improve Professional Capacity and Student Achievement</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91083808"/>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7/23/2020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5"/>
                        </a:rPr>
                        <a:t>Using Georgia FIP Web Page Resources for Improvement Planning</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57859274"/>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8/20/2020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6"/>
                        </a:rPr>
                        <a:t>Using FIP Courses to Design Better Classroom-based Formative Assessments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39775838"/>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9/17/2020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7"/>
                        </a:rPr>
                        <a:t>Creating Optimal Opportunities to Lead FIP Professional Learning</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7255175"/>
                  </a:ext>
                </a:extLst>
              </a:tr>
              <a:tr h="286754">
                <a:tc>
                  <a:txBody>
                    <a:bodyPr/>
                    <a:lstStyle/>
                    <a:p>
                      <a:pPr algn="ctr" fontAlgn="ctr"/>
                      <a:r>
                        <a:rPr lang="en-US" sz="1300" u="none" strike="noStrike">
                          <a:effectLst/>
                          <a:latin typeface="Arial" panose="020B0604020202020204" pitchFamily="34" charset="0"/>
                          <a:cs typeface="Arial" panose="020B0604020202020204" pitchFamily="34" charset="0"/>
                        </a:rPr>
                        <a:t>10/22/2020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8"/>
                        </a:rPr>
                        <a:t>FIP - Leading Teachers to help Students Revise their Thinking Using Formative Assessment</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94799308"/>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12/3/2020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8"/>
                        </a:rPr>
                        <a:t>FIP - Organizing to Help Teachers Facilitate Student Ownership of Learning</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31156336"/>
                  </a:ext>
                </a:extLst>
              </a:tr>
            </a:tbl>
          </a:graphicData>
        </a:graphic>
      </p:graphicFrame>
      <p:sp>
        <p:nvSpPr>
          <p:cNvPr id="12" name="TextBox 11">
            <a:extLst>
              <a:ext uri="{FF2B5EF4-FFF2-40B4-BE49-F238E27FC236}">
                <a16:creationId xmlns:a16="http://schemas.microsoft.com/office/drawing/2014/main" id="{16F5E033-4C55-454F-92A2-A2D3095C6676}"/>
              </a:ext>
            </a:extLst>
          </p:cNvPr>
          <p:cNvSpPr txBox="1"/>
          <p:nvPr/>
        </p:nvSpPr>
        <p:spPr>
          <a:xfrm>
            <a:off x="4876229" y="1736921"/>
            <a:ext cx="3499555" cy="1477328"/>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Online and blended model of professional learning to develop educators’ knowledge and use of lesson-based formative assessment</a:t>
            </a:r>
          </a:p>
        </p:txBody>
      </p:sp>
      <p:sp>
        <p:nvSpPr>
          <p:cNvPr id="6" name="Date Placeholder 5">
            <a:extLst>
              <a:ext uri="{FF2B5EF4-FFF2-40B4-BE49-F238E27FC236}">
                <a16:creationId xmlns:a16="http://schemas.microsoft.com/office/drawing/2014/main" id="{4E6B47A9-6D9E-4F7E-93AE-52E1DE10EECD}"/>
              </a:ext>
            </a:extLst>
          </p:cNvPr>
          <p:cNvSpPr>
            <a:spLocks noGrp="1"/>
          </p:cNvSpPr>
          <p:nvPr>
            <p:ph type="dt" sz="half" idx="10"/>
          </p:nvPr>
        </p:nvSpPr>
        <p:spPr/>
        <p:txBody>
          <a:bodyPr/>
          <a:lstStyle/>
          <a:p>
            <a:fld id="{2D3A45D7-15ED-4021-8FFB-602209ECB0BA}" type="datetime1">
              <a:rPr lang="en-US" smtClean="0"/>
              <a:t>8/11/2020</a:t>
            </a:fld>
            <a:endParaRPr lang="en-US"/>
          </a:p>
        </p:txBody>
      </p:sp>
    </p:spTree>
    <p:extLst>
      <p:ext uri="{BB962C8B-B14F-4D97-AF65-F5344CB8AC3E}">
        <p14:creationId xmlns:p14="http://schemas.microsoft.com/office/powerpoint/2010/main" val="1813989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rotWithShape="1">
          <a:blip r:embed="rId3"/>
          <a:stretch/>
        </p:blipFill>
        <p:spPr bwMode="auto">
          <a:xfrm>
            <a:off x="1670595" y="3362453"/>
            <a:ext cx="6454486" cy="3187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03DE56C8-7374-4995-9636-F663294EC605}"/>
              </a:ext>
            </a:extLst>
          </p:cNvPr>
          <p:cNvSpPr>
            <a:spLocks noGrp="1"/>
          </p:cNvSpPr>
          <p:nvPr>
            <p:ph type="body" sz="quarter" idx="13"/>
          </p:nvPr>
        </p:nvSpPr>
        <p:spPr/>
        <p:txBody>
          <a:bodyPr/>
          <a:lstStyle/>
          <a:p>
            <a:r>
              <a:rPr lang="en-US"/>
              <a:t>Accessing GA FIP Online Learning</a:t>
            </a:r>
          </a:p>
        </p:txBody>
      </p:sp>
      <p:sp>
        <p:nvSpPr>
          <p:cNvPr id="7" name="TextBox 6"/>
          <p:cNvSpPr txBox="1"/>
          <p:nvPr/>
        </p:nvSpPr>
        <p:spPr>
          <a:xfrm>
            <a:off x="973319" y="1355706"/>
            <a:ext cx="7921968" cy="1877437"/>
          </a:xfrm>
          <a:prstGeom prst="rect">
            <a:avLst/>
          </a:prstGeom>
          <a:noFill/>
        </p:spPr>
        <p:txBody>
          <a:bodyPr wrap="square" rtlCol="0">
            <a:spAutoFit/>
          </a:bodyPr>
          <a:lstStyle/>
          <a:p>
            <a:pPr>
              <a:defRPr/>
            </a:pPr>
            <a:r>
              <a:rPr lang="en-US" sz="1600">
                <a:latin typeface="Arial" panose="020B0604020202020204" pitchFamily="34" charset="0"/>
                <a:cs typeface="Arial" panose="020B0604020202020204" pitchFamily="34" charset="0"/>
              </a:rPr>
              <a:t>K-12 public school educators can access courses at the GaDOE website for GA FIP when they have a unique access code and use their work email address to create an online learning account. Click the login link and have in hand your central office or school-unique FIP access code. Obtain access codes from the district-level Test Coordinator. Access codes are in the Test Coordinator’s GaDOE Portal Account.</a:t>
            </a:r>
          </a:p>
          <a:p>
            <a:pPr algn="ctr"/>
            <a:r>
              <a:rPr lang="en-US">
                <a:latin typeface="Arial" panose="020B0604020202020204" pitchFamily="34" charset="0"/>
                <a:cs typeface="Arial" panose="020B0604020202020204" pitchFamily="34" charset="0"/>
                <a:hlinkClick r:id="rId4"/>
              </a:rPr>
              <a:t>https://www.gadoe.org/Curriculum-Instruction-and-Assessment/Assessment/Pages/GeorgiaFIP.aspx</a:t>
            </a:r>
            <a:endParaRPr lang="en-US">
              <a:latin typeface="Arial" panose="020B0604020202020204" pitchFamily="34" charset="0"/>
              <a:cs typeface="Arial" panose="020B0604020202020204" pitchFamily="34" charset="0"/>
            </a:endParaRPr>
          </a:p>
        </p:txBody>
      </p:sp>
      <p:sp>
        <p:nvSpPr>
          <p:cNvPr id="8" name="Right Arrow 7"/>
          <p:cNvSpPr/>
          <p:nvPr/>
        </p:nvSpPr>
        <p:spPr>
          <a:xfrm rot="9086307">
            <a:off x="6476761" y="5234868"/>
            <a:ext cx="1689989" cy="25585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a:extLst>
              <a:ext uri="{FF2B5EF4-FFF2-40B4-BE49-F238E27FC236}">
                <a16:creationId xmlns:a16="http://schemas.microsoft.com/office/drawing/2014/main" id="{68807B6C-D839-46EE-A13F-A2499F5E879F}"/>
              </a:ext>
            </a:extLst>
          </p:cNvPr>
          <p:cNvSpPr>
            <a:spLocks noGrp="1"/>
          </p:cNvSpPr>
          <p:nvPr>
            <p:ph type="dt" sz="half" idx="10"/>
          </p:nvPr>
        </p:nvSpPr>
        <p:spPr/>
        <p:txBody>
          <a:bodyPr/>
          <a:lstStyle/>
          <a:p>
            <a:fld id="{6C955598-8CA2-4EEE-842D-FA41BD23CFD8}" type="datetime1">
              <a:rPr lang="en-US" smtClean="0"/>
              <a:t>8/11/2020</a:t>
            </a:fld>
            <a:endParaRPr lang="en-US"/>
          </a:p>
        </p:txBody>
      </p:sp>
      <p:sp>
        <p:nvSpPr>
          <p:cNvPr id="10" name="Slide Number Placeholder 9">
            <a:extLst>
              <a:ext uri="{FF2B5EF4-FFF2-40B4-BE49-F238E27FC236}">
                <a16:creationId xmlns:a16="http://schemas.microsoft.com/office/drawing/2014/main" id="{628954A8-0951-42DD-AB5E-908D64259B7B}"/>
              </a:ext>
            </a:extLst>
          </p:cNvPr>
          <p:cNvSpPr>
            <a:spLocks noGrp="1"/>
          </p:cNvSpPr>
          <p:nvPr>
            <p:ph type="sldNum" sz="quarter" idx="12"/>
          </p:nvPr>
        </p:nvSpPr>
        <p:spPr/>
        <p:txBody>
          <a:bodyPr/>
          <a:lstStyle/>
          <a:p>
            <a:fld id="{48F63A3B-78C7-47BE-AE5E-E10140E04643}" type="slidenum">
              <a:rPr lang="en-US" smtClean="0"/>
              <a:pPr/>
              <a:t>25</a:t>
            </a:fld>
            <a:endParaRPr lang="en-US"/>
          </a:p>
        </p:txBody>
      </p:sp>
    </p:spTree>
    <p:extLst>
      <p:ext uri="{BB962C8B-B14F-4D97-AF65-F5344CB8AC3E}">
        <p14:creationId xmlns:p14="http://schemas.microsoft.com/office/powerpoint/2010/main" val="388012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E36490-E987-400F-B632-310BDF45577F}"/>
              </a:ext>
            </a:extLst>
          </p:cNvPr>
          <p:cNvSpPr>
            <a:spLocks noGrp="1"/>
          </p:cNvSpPr>
          <p:nvPr>
            <p:ph idx="1"/>
          </p:nvPr>
        </p:nvSpPr>
        <p:spPr/>
        <p:txBody>
          <a:bodyPr/>
          <a:lstStyle/>
          <a:p>
            <a:endParaRPr lang="en-US"/>
          </a:p>
        </p:txBody>
      </p:sp>
      <p:sp>
        <p:nvSpPr>
          <p:cNvPr id="9" name="Date Placeholder 8">
            <a:extLst>
              <a:ext uri="{FF2B5EF4-FFF2-40B4-BE49-F238E27FC236}">
                <a16:creationId xmlns:a16="http://schemas.microsoft.com/office/drawing/2014/main" id="{1C7BE8CB-F2C0-4242-B366-1911EEF84814}"/>
              </a:ext>
            </a:extLst>
          </p:cNvPr>
          <p:cNvSpPr>
            <a:spLocks noGrp="1"/>
          </p:cNvSpPr>
          <p:nvPr>
            <p:ph type="dt" sz="half" idx="10"/>
          </p:nvPr>
        </p:nvSpPr>
        <p:spPr/>
        <p:txBody>
          <a:bodyPr/>
          <a:lstStyle/>
          <a:p>
            <a:fld id="{52152862-B7BE-4323-9AE8-F352E7534F7F}" type="datetime1">
              <a:rPr lang="en-US" smtClean="0"/>
              <a:t>8/11/2020</a:t>
            </a:fld>
            <a:endParaRPr lang="en-US"/>
          </a:p>
        </p:txBody>
      </p:sp>
      <p:sp>
        <p:nvSpPr>
          <p:cNvPr id="4" name="Slide Number Placeholder 3">
            <a:extLst>
              <a:ext uri="{FF2B5EF4-FFF2-40B4-BE49-F238E27FC236}">
                <a16:creationId xmlns:a16="http://schemas.microsoft.com/office/drawing/2014/main" id="{6ED66324-66EE-4D25-9D5F-1EDE34602274}"/>
              </a:ext>
            </a:extLst>
          </p:cNvPr>
          <p:cNvSpPr>
            <a:spLocks noGrp="1"/>
          </p:cNvSpPr>
          <p:nvPr>
            <p:ph type="sldNum" sz="quarter" idx="12"/>
          </p:nvPr>
        </p:nvSpPr>
        <p:spPr/>
        <p:txBody>
          <a:bodyPr/>
          <a:lstStyle/>
          <a:p>
            <a:fld id="{B63E4CEF-BB1E-48C7-AE93-F39F6AA99AD7}" type="slidenum">
              <a:rPr lang="en-US" smtClean="0"/>
              <a:pPr/>
              <a:t>26</a:t>
            </a:fld>
            <a:endParaRPr lang="en-US"/>
          </a:p>
        </p:txBody>
      </p:sp>
      <p:sp>
        <p:nvSpPr>
          <p:cNvPr id="10" name="Text Placeholder 9">
            <a:extLst>
              <a:ext uri="{FF2B5EF4-FFF2-40B4-BE49-F238E27FC236}">
                <a16:creationId xmlns:a16="http://schemas.microsoft.com/office/drawing/2014/main" id="{93DB3DC8-C8AE-466D-A87C-A88074FD2284}"/>
              </a:ext>
            </a:extLst>
          </p:cNvPr>
          <p:cNvSpPr>
            <a:spLocks noGrp="1"/>
          </p:cNvSpPr>
          <p:nvPr>
            <p:ph type="body" sz="quarter" idx="13"/>
          </p:nvPr>
        </p:nvSpPr>
        <p:spPr/>
        <p:txBody>
          <a:bodyPr/>
          <a:lstStyle/>
          <a:p>
            <a:r>
              <a:rPr lang="en-US"/>
              <a:t>TestPad</a:t>
            </a:r>
          </a:p>
        </p:txBody>
      </p:sp>
      <p:sp>
        <p:nvSpPr>
          <p:cNvPr id="11" name="Text Placeholder 10">
            <a:extLst>
              <a:ext uri="{FF2B5EF4-FFF2-40B4-BE49-F238E27FC236}">
                <a16:creationId xmlns:a16="http://schemas.microsoft.com/office/drawing/2014/main" id="{B72D7AFC-4188-4E28-881E-C87B916B8BF1}"/>
              </a:ext>
            </a:extLst>
          </p:cNvPr>
          <p:cNvSpPr>
            <a:spLocks noGrp="1"/>
          </p:cNvSpPr>
          <p:nvPr>
            <p:ph type="body" sz="quarter" idx="14"/>
          </p:nvPr>
        </p:nvSpPr>
        <p:spPr>
          <a:xfrm>
            <a:off x="895350" y="1112013"/>
            <a:ext cx="7886700" cy="369332"/>
          </a:xfrm>
        </p:spPr>
        <p:txBody>
          <a:bodyPr/>
          <a:lstStyle/>
          <a:p>
            <a:endParaRPr lang="en-US"/>
          </a:p>
        </p:txBody>
      </p:sp>
      <p:pic>
        <p:nvPicPr>
          <p:cNvPr id="5" name="Picture 4">
            <a:extLst>
              <a:ext uri="{FF2B5EF4-FFF2-40B4-BE49-F238E27FC236}">
                <a16:creationId xmlns:a16="http://schemas.microsoft.com/office/drawing/2014/main" id="{1DA55586-1EE2-4D5A-86FB-C7B654758534}"/>
              </a:ext>
            </a:extLst>
          </p:cNvPr>
          <p:cNvPicPr>
            <a:picLocks noChangeAspect="1"/>
          </p:cNvPicPr>
          <p:nvPr/>
        </p:nvPicPr>
        <p:blipFill>
          <a:blip r:embed="rId3"/>
          <a:stretch>
            <a:fillRect/>
          </a:stretch>
        </p:blipFill>
        <p:spPr>
          <a:xfrm>
            <a:off x="0" y="1675763"/>
            <a:ext cx="6117336" cy="2710333"/>
          </a:xfrm>
          <a:prstGeom prst="rect">
            <a:avLst/>
          </a:prstGeom>
        </p:spPr>
      </p:pic>
      <p:pic>
        <p:nvPicPr>
          <p:cNvPr id="6" name="Picture 5">
            <a:extLst>
              <a:ext uri="{FF2B5EF4-FFF2-40B4-BE49-F238E27FC236}">
                <a16:creationId xmlns:a16="http://schemas.microsoft.com/office/drawing/2014/main" id="{06ACFAC3-D1EE-4142-A764-48ED4079287E}"/>
              </a:ext>
            </a:extLst>
          </p:cNvPr>
          <p:cNvPicPr>
            <a:picLocks noChangeAspect="1"/>
          </p:cNvPicPr>
          <p:nvPr/>
        </p:nvPicPr>
        <p:blipFill rotWithShape="1">
          <a:blip r:embed="rId4"/>
          <a:srcRect t="2354"/>
          <a:stretch/>
        </p:blipFill>
        <p:spPr>
          <a:xfrm>
            <a:off x="4788598" y="2807208"/>
            <a:ext cx="3995928" cy="3420809"/>
          </a:xfrm>
          <a:prstGeom prst="rect">
            <a:avLst/>
          </a:prstGeom>
        </p:spPr>
      </p:pic>
      <p:sp>
        <p:nvSpPr>
          <p:cNvPr id="7" name="Speech Bubble: Rectangle 6">
            <a:extLst>
              <a:ext uri="{FF2B5EF4-FFF2-40B4-BE49-F238E27FC236}">
                <a16:creationId xmlns:a16="http://schemas.microsoft.com/office/drawing/2014/main" id="{996339D9-BBC1-471F-878A-B07CAA9517C6}"/>
              </a:ext>
            </a:extLst>
          </p:cNvPr>
          <p:cNvSpPr/>
          <p:nvPr/>
        </p:nvSpPr>
        <p:spPr>
          <a:xfrm>
            <a:off x="6296535" y="1321516"/>
            <a:ext cx="1320506" cy="986677"/>
          </a:xfrm>
          <a:prstGeom prst="wedgeRectCallout">
            <a:avLst>
              <a:gd name="adj1" fmla="val -156002"/>
              <a:gd name="adj2" fmla="val 77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Create and manage tests</a:t>
            </a:r>
          </a:p>
        </p:txBody>
      </p:sp>
      <p:sp>
        <p:nvSpPr>
          <p:cNvPr id="8" name="Speech Bubble: Rectangle 7">
            <a:extLst>
              <a:ext uri="{FF2B5EF4-FFF2-40B4-BE49-F238E27FC236}">
                <a16:creationId xmlns:a16="http://schemas.microsoft.com/office/drawing/2014/main" id="{717F39E3-1B4B-459D-83BE-A7BB16A0C51A}"/>
              </a:ext>
            </a:extLst>
          </p:cNvPr>
          <p:cNvSpPr/>
          <p:nvPr/>
        </p:nvSpPr>
        <p:spPr>
          <a:xfrm>
            <a:off x="2825496" y="4225062"/>
            <a:ext cx="1402461" cy="1089706"/>
          </a:xfrm>
          <a:prstGeom prst="wedgeRectCallout">
            <a:avLst>
              <a:gd name="adj1" fmla="val 97867"/>
              <a:gd name="adj2" fmla="val 387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Create Test Items, Passages and Rubrics</a:t>
            </a:r>
          </a:p>
        </p:txBody>
      </p:sp>
    </p:spTree>
    <p:extLst>
      <p:ext uri="{BB962C8B-B14F-4D97-AF65-F5344CB8AC3E}">
        <p14:creationId xmlns:p14="http://schemas.microsoft.com/office/powerpoint/2010/main" val="36919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E71A-89F2-4AF8-9E44-3501A7E25795}"/>
              </a:ext>
            </a:extLst>
          </p:cNvPr>
          <p:cNvSpPr>
            <a:spLocks noGrp="1"/>
          </p:cNvSpPr>
          <p:nvPr>
            <p:ph type="title"/>
          </p:nvPr>
        </p:nvSpPr>
        <p:spPr/>
        <p:txBody>
          <a:bodyPr>
            <a:normAutofit fontScale="90000"/>
          </a:bodyPr>
          <a:lstStyle/>
          <a:p>
            <a:r>
              <a:rPr lang="en-US"/>
              <a:t>Key Features</a:t>
            </a:r>
          </a:p>
        </p:txBody>
      </p:sp>
      <p:sp>
        <p:nvSpPr>
          <p:cNvPr id="3" name="Content Placeholder 2">
            <a:extLst>
              <a:ext uri="{FF2B5EF4-FFF2-40B4-BE49-F238E27FC236}">
                <a16:creationId xmlns:a16="http://schemas.microsoft.com/office/drawing/2014/main" id="{42834881-3297-45D6-9787-EC9467993044}"/>
              </a:ext>
            </a:extLst>
          </p:cNvPr>
          <p:cNvSpPr>
            <a:spLocks noGrp="1"/>
          </p:cNvSpPr>
          <p:nvPr>
            <p:ph idx="1"/>
          </p:nvPr>
        </p:nvSpPr>
        <p:spPr>
          <a:xfrm>
            <a:off x="895350" y="2006108"/>
            <a:ext cx="7886700" cy="3931848"/>
          </a:xfrm>
        </p:spPr>
        <p:txBody>
          <a:bodyPr>
            <a:normAutofit fontScale="55000" lnSpcReduction="20000"/>
          </a:bodyPr>
          <a:lstStyle/>
          <a:p>
            <a:pPr marL="0" indent="0">
              <a:buNone/>
            </a:pPr>
            <a:r>
              <a:rPr lang="en-US" sz="3200" b="1"/>
              <a:t>Introducing DRC BEACON as a Formative Assessment Resource</a:t>
            </a:r>
          </a:p>
          <a:p>
            <a:r>
              <a:rPr lang="en-US"/>
              <a:t>Aligned to GSE standards</a:t>
            </a:r>
          </a:p>
          <a:p>
            <a:pPr marL="457200" lvl="1"/>
            <a:r>
              <a:rPr lang="en-US"/>
              <a:t>Ongoing field testing of newly-developed DRC BEACON items allows for future alignment to standards, when the GSE are revised.</a:t>
            </a:r>
          </a:p>
          <a:p>
            <a:r>
              <a:rPr lang="en-US"/>
              <a:t>Truly formative – not high-stakes or used for accountability</a:t>
            </a:r>
          </a:p>
          <a:p>
            <a:pPr marL="457200" lvl="1"/>
            <a:r>
              <a:rPr lang="en-US"/>
              <a:t>The shortened Georgia Milestones continues to fulfill state and federal testing and accountability requirements.</a:t>
            </a:r>
          </a:p>
          <a:p>
            <a:r>
              <a:rPr lang="en-US"/>
              <a:t>Aligned with Georgia Milestones – standards, item types, delivery platform, accessibility tools and accommodations, estimated performance</a:t>
            </a:r>
          </a:p>
          <a:p>
            <a:r>
              <a:rPr lang="en-US"/>
              <a:t>Immediate and detailed results to inform instruction</a:t>
            </a:r>
          </a:p>
          <a:p>
            <a:r>
              <a:rPr lang="en-US"/>
              <a:t>Can administer full content area assessments or “</a:t>
            </a:r>
            <a:r>
              <a:rPr lang="en-US" err="1"/>
              <a:t>testlets</a:t>
            </a:r>
            <a:r>
              <a:rPr lang="en-US"/>
              <a:t>”</a:t>
            </a:r>
          </a:p>
          <a:p>
            <a:r>
              <a:rPr lang="en-US"/>
              <a:t>Provided free to all Georgia districts and schools as an optional formative assessment resource</a:t>
            </a:r>
          </a:p>
          <a:p>
            <a:r>
              <a:rPr lang="en-US"/>
              <a:t>Window opens September 9, 2020</a:t>
            </a:r>
          </a:p>
        </p:txBody>
      </p:sp>
      <p:sp>
        <p:nvSpPr>
          <p:cNvPr id="4" name="Date Placeholder 3">
            <a:extLst>
              <a:ext uri="{FF2B5EF4-FFF2-40B4-BE49-F238E27FC236}">
                <a16:creationId xmlns:a16="http://schemas.microsoft.com/office/drawing/2014/main" id="{A07FAEBC-79D3-4095-9E3C-311D69895A73}"/>
              </a:ext>
            </a:extLst>
          </p:cNvPr>
          <p:cNvSpPr>
            <a:spLocks noGrp="1"/>
          </p:cNvSpPr>
          <p:nvPr>
            <p:ph type="dt" sz="half" idx="10"/>
          </p:nvPr>
        </p:nvSpPr>
        <p:spPr/>
        <p:txBody>
          <a:bodyPr/>
          <a:lstStyle/>
          <a:p>
            <a:fld id="{AC12B3CA-A777-4B62-8275-7AD706B351B5}" type="datetime1">
              <a:rPr lang="en-US" smtClean="0"/>
              <a:t>8/11/2020</a:t>
            </a:fld>
            <a:endParaRPr lang="en-US"/>
          </a:p>
        </p:txBody>
      </p:sp>
      <p:sp>
        <p:nvSpPr>
          <p:cNvPr id="5" name="Slide Number Placeholder 4">
            <a:extLst>
              <a:ext uri="{FF2B5EF4-FFF2-40B4-BE49-F238E27FC236}">
                <a16:creationId xmlns:a16="http://schemas.microsoft.com/office/drawing/2014/main" id="{F53CC1B4-59B2-44DC-9409-7B0091168A3E}"/>
              </a:ext>
            </a:extLst>
          </p:cNvPr>
          <p:cNvSpPr>
            <a:spLocks noGrp="1"/>
          </p:cNvSpPr>
          <p:nvPr>
            <p:ph type="sldNum" sz="quarter" idx="12"/>
          </p:nvPr>
        </p:nvSpPr>
        <p:spPr/>
        <p:txBody>
          <a:bodyPr/>
          <a:lstStyle/>
          <a:p>
            <a:fld id="{48F63A3B-78C7-47BE-AE5E-E10140E04643}" type="slidenum">
              <a:rPr lang="en-US" smtClean="0"/>
              <a:pPr/>
              <a:t>27</a:t>
            </a:fld>
            <a:endParaRPr lang="en-US"/>
          </a:p>
        </p:txBody>
      </p:sp>
      <p:sp>
        <p:nvSpPr>
          <p:cNvPr id="6" name="Text Placeholder 5">
            <a:extLst>
              <a:ext uri="{FF2B5EF4-FFF2-40B4-BE49-F238E27FC236}">
                <a16:creationId xmlns:a16="http://schemas.microsoft.com/office/drawing/2014/main" id="{4DFE6177-7FCB-48A9-B8DA-93D6341518FE}"/>
              </a:ext>
            </a:extLst>
          </p:cNvPr>
          <p:cNvSpPr>
            <a:spLocks noGrp="1"/>
          </p:cNvSpPr>
          <p:nvPr>
            <p:ph type="body" sz="quarter" idx="14"/>
          </p:nvPr>
        </p:nvSpPr>
        <p:spPr/>
        <p:txBody>
          <a:bodyPr/>
          <a:lstStyle/>
          <a:p>
            <a:r>
              <a:rPr lang="en-US"/>
              <a:t>Formative Assessment Resource</a:t>
            </a:r>
          </a:p>
        </p:txBody>
      </p:sp>
      <p:pic>
        <p:nvPicPr>
          <p:cNvPr id="8" name="Picture 7">
            <a:extLst>
              <a:ext uri="{FF2B5EF4-FFF2-40B4-BE49-F238E27FC236}">
                <a16:creationId xmlns:a16="http://schemas.microsoft.com/office/drawing/2014/main" id="{D1F24114-D987-416E-9F87-217FE3459E32}"/>
              </a:ext>
            </a:extLst>
          </p:cNvPr>
          <p:cNvPicPr>
            <a:picLocks noChangeAspect="1"/>
          </p:cNvPicPr>
          <p:nvPr/>
        </p:nvPicPr>
        <p:blipFill>
          <a:blip r:embed="rId3"/>
          <a:stretch>
            <a:fillRect/>
          </a:stretch>
        </p:blipFill>
        <p:spPr>
          <a:xfrm>
            <a:off x="5519370" y="247041"/>
            <a:ext cx="3143863" cy="1055604"/>
          </a:xfrm>
          <a:prstGeom prst="rect">
            <a:avLst/>
          </a:prstGeom>
        </p:spPr>
      </p:pic>
    </p:spTree>
    <p:extLst>
      <p:ext uri="{BB962C8B-B14F-4D97-AF65-F5344CB8AC3E}">
        <p14:creationId xmlns:p14="http://schemas.microsoft.com/office/powerpoint/2010/main" val="422056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7D31-147F-46D2-AD3C-E463216C601A}"/>
              </a:ext>
            </a:extLst>
          </p:cNvPr>
          <p:cNvSpPr>
            <a:spLocks noGrp="1"/>
          </p:cNvSpPr>
          <p:nvPr>
            <p:ph type="title"/>
          </p:nvPr>
        </p:nvSpPr>
        <p:spPr/>
        <p:txBody>
          <a:bodyPr>
            <a:normAutofit fontScale="90000"/>
          </a:bodyPr>
          <a:lstStyle/>
          <a:p>
            <a:r>
              <a:rPr lang="en-US"/>
              <a:t>Possible Scheduling Ideas</a:t>
            </a:r>
          </a:p>
        </p:txBody>
      </p:sp>
      <p:graphicFrame>
        <p:nvGraphicFramePr>
          <p:cNvPr id="7" name="Content Placeholder 8">
            <a:extLst>
              <a:ext uri="{FF2B5EF4-FFF2-40B4-BE49-F238E27FC236}">
                <a16:creationId xmlns:a16="http://schemas.microsoft.com/office/drawing/2014/main" id="{67882588-73E6-43FE-902E-51232B7ED302}"/>
              </a:ext>
            </a:extLst>
          </p:cNvPr>
          <p:cNvGraphicFramePr>
            <a:graphicFrameLocks noGrp="1"/>
          </p:cNvGraphicFramePr>
          <p:nvPr>
            <p:ph idx="1"/>
          </p:nvPr>
        </p:nvGraphicFramePr>
        <p:xfrm>
          <a:off x="825854" y="1821520"/>
          <a:ext cx="367665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E7079E71-B5C8-4CE3-9CB0-10BF29A7D3D5}"/>
              </a:ext>
            </a:extLst>
          </p:cNvPr>
          <p:cNvSpPr>
            <a:spLocks noGrp="1"/>
          </p:cNvSpPr>
          <p:nvPr>
            <p:ph type="body" sz="quarter" idx="14"/>
          </p:nvPr>
        </p:nvSpPr>
        <p:spPr/>
        <p:txBody>
          <a:bodyPr/>
          <a:lstStyle/>
          <a:p>
            <a:r>
              <a:rPr lang="en-US"/>
              <a:t>Option 1</a:t>
            </a:r>
          </a:p>
        </p:txBody>
      </p:sp>
      <p:graphicFrame>
        <p:nvGraphicFramePr>
          <p:cNvPr id="9" name="Content Placeholder 8">
            <a:extLst>
              <a:ext uri="{FF2B5EF4-FFF2-40B4-BE49-F238E27FC236}">
                <a16:creationId xmlns:a16="http://schemas.microsoft.com/office/drawing/2014/main" id="{0381A761-70E5-4E28-A3CB-155A37A54D2B}"/>
              </a:ext>
            </a:extLst>
          </p:cNvPr>
          <p:cNvGraphicFramePr>
            <a:graphicFrameLocks/>
          </p:cNvGraphicFramePr>
          <p:nvPr/>
        </p:nvGraphicFramePr>
        <p:xfrm>
          <a:off x="4641497" y="1327975"/>
          <a:ext cx="3362018" cy="49262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C2487E67-838D-4D61-94B0-6EFBB42A7039}"/>
              </a:ext>
            </a:extLst>
          </p:cNvPr>
          <p:cNvSpPr txBox="1"/>
          <p:nvPr/>
        </p:nvSpPr>
        <p:spPr>
          <a:xfrm>
            <a:off x="4513680" y="1018702"/>
            <a:ext cx="1188366" cy="369332"/>
          </a:xfrm>
          <a:prstGeom prst="rect">
            <a:avLst/>
          </a:prstGeom>
          <a:noFill/>
        </p:spPr>
        <p:txBody>
          <a:bodyPr wrap="square" rtlCol="0">
            <a:spAutoFit/>
          </a:bodyPr>
          <a:lstStyle/>
          <a:p>
            <a:pPr algn="ctr"/>
            <a:r>
              <a:rPr lang="en-US" b="1">
                <a:solidFill>
                  <a:schemeClr val="accent6">
                    <a:lumMod val="75000"/>
                  </a:schemeClr>
                </a:solidFill>
                <a:latin typeface="Arial" panose="020B0604020202020204" pitchFamily="34" charset="0"/>
                <a:cs typeface="Arial" panose="020B0604020202020204" pitchFamily="34" charset="0"/>
              </a:rPr>
              <a:t>Option 2</a:t>
            </a:r>
          </a:p>
        </p:txBody>
      </p:sp>
      <p:sp>
        <p:nvSpPr>
          <p:cNvPr id="15" name="Date Placeholder 3">
            <a:extLst>
              <a:ext uri="{FF2B5EF4-FFF2-40B4-BE49-F238E27FC236}">
                <a16:creationId xmlns:a16="http://schemas.microsoft.com/office/drawing/2014/main" id="{68E26BDD-7C64-4F0D-A99D-48B3994554FF}"/>
              </a:ext>
            </a:extLst>
          </p:cNvPr>
          <p:cNvSpPr>
            <a:spLocks noGrp="1"/>
          </p:cNvSpPr>
          <p:nvPr>
            <p:ph type="dt" sz="half" idx="10"/>
          </p:nvPr>
        </p:nvSpPr>
        <p:spPr>
          <a:xfrm rot="16200000">
            <a:off x="-700041" y="1252623"/>
            <a:ext cx="2057400" cy="365125"/>
          </a:xfrm>
        </p:spPr>
        <p:txBody>
          <a:bodyPr/>
          <a:lstStyle/>
          <a:p>
            <a:fld id="{7AF7308C-80E5-4762-9D2A-7A103EDBB158}" type="datetime1">
              <a:rPr lang="en-US" smtClean="0"/>
              <a:t>8/11/2020</a:t>
            </a:fld>
            <a:endParaRPr lang="en-US"/>
          </a:p>
        </p:txBody>
      </p:sp>
      <p:sp>
        <p:nvSpPr>
          <p:cNvPr id="16" name="Slide Number Placeholder 4">
            <a:extLst>
              <a:ext uri="{FF2B5EF4-FFF2-40B4-BE49-F238E27FC236}">
                <a16:creationId xmlns:a16="http://schemas.microsoft.com/office/drawing/2014/main" id="{7681745B-C8EC-4340-A1DE-2B79176F76F4}"/>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28</a:t>
            </a:fld>
            <a:endParaRPr lang="en-US"/>
          </a:p>
        </p:txBody>
      </p:sp>
    </p:spTree>
    <p:extLst>
      <p:ext uri="{BB962C8B-B14F-4D97-AF65-F5344CB8AC3E}">
        <p14:creationId xmlns:p14="http://schemas.microsoft.com/office/powerpoint/2010/main" val="190544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FC69-DE7D-475B-B6D0-77161C1CB7CA}"/>
              </a:ext>
            </a:extLst>
          </p:cNvPr>
          <p:cNvSpPr>
            <a:spLocks noGrp="1"/>
          </p:cNvSpPr>
          <p:nvPr>
            <p:ph type="title"/>
          </p:nvPr>
        </p:nvSpPr>
        <p:spPr/>
        <p:txBody>
          <a:bodyPr>
            <a:normAutofit fontScale="90000"/>
          </a:bodyPr>
          <a:lstStyle/>
          <a:p>
            <a:r>
              <a:rPr lang="en-US"/>
              <a:t>Important Dates and Training</a:t>
            </a:r>
          </a:p>
        </p:txBody>
      </p:sp>
      <p:graphicFrame>
        <p:nvGraphicFramePr>
          <p:cNvPr id="7" name="Table 7">
            <a:extLst>
              <a:ext uri="{FF2B5EF4-FFF2-40B4-BE49-F238E27FC236}">
                <a16:creationId xmlns:a16="http://schemas.microsoft.com/office/drawing/2014/main" id="{CE6DB8C2-476C-4911-B105-E5B31F28C71B}"/>
              </a:ext>
            </a:extLst>
          </p:cNvPr>
          <p:cNvGraphicFramePr>
            <a:graphicFrameLocks noGrp="1"/>
          </p:cNvGraphicFramePr>
          <p:nvPr>
            <p:ph idx="1"/>
            <p:extLst>
              <p:ext uri="{D42A27DB-BD31-4B8C-83A1-F6EECF244321}">
                <p14:modId xmlns:p14="http://schemas.microsoft.com/office/powerpoint/2010/main" val="440535702"/>
              </p:ext>
            </p:extLst>
          </p:nvPr>
        </p:nvGraphicFramePr>
        <p:xfrm>
          <a:off x="895350" y="1719726"/>
          <a:ext cx="7886700" cy="4130040"/>
        </p:xfrm>
        <a:graphic>
          <a:graphicData uri="http://schemas.openxmlformats.org/drawingml/2006/table">
            <a:tbl>
              <a:tblPr firstRow="1" bandRow="1">
                <a:tableStyleId>{B301B821-A1FF-4177-AEE7-76D212191A09}</a:tableStyleId>
              </a:tblPr>
              <a:tblGrid>
                <a:gridCol w="1831848">
                  <a:extLst>
                    <a:ext uri="{9D8B030D-6E8A-4147-A177-3AD203B41FA5}">
                      <a16:colId xmlns:a16="http://schemas.microsoft.com/office/drawing/2014/main" val="546175941"/>
                    </a:ext>
                  </a:extLst>
                </a:gridCol>
                <a:gridCol w="3425952">
                  <a:extLst>
                    <a:ext uri="{9D8B030D-6E8A-4147-A177-3AD203B41FA5}">
                      <a16:colId xmlns:a16="http://schemas.microsoft.com/office/drawing/2014/main" val="3732773821"/>
                    </a:ext>
                  </a:extLst>
                </a:gridCol>
                <a:gridCol w="2628900">
                  <a:extLst>
                    <a:ext uri="{9D8B030D-6E8A-4147-A177-3AD203B41FA5}">
                      <a16:colId xmlns:a16="http://schemas.microsoft.com/office/drawing/2014/main" val="1123100156"/>
                    </a:ext>
                  </a:extLst>
                </a:gridCol>
              </a:tblGrid>
              <a:tr h="370840">
                <a:tc>
                  <a:txBody>
                    <a:bodyPr/>
                    <a:lstStyle/>
                    <a:p>
                      <a:pPr algn="ctr"/>
                      <a:r>
                        <a:rPr lang="en-US" sz="1600">
                          <a:latin typeface="Arial"/>
                          <a:cs typeface="Arial"/>
                        </a:rPr>
                        <a:t>Date</a:t>
                      </a:r>
                    </a:p>
                  </a:txBody>
                  <a:tcPr anchor="ctr"/>
                </a:tc>
                <a:tc>
                  <a:txBody>
                    <a:bodyPr/>
                    <a:lstStyle/>
                    <a:p>
                      <a:pPr algn="ctr"/>
                      <a:r>
                        <a:rPr lang="en-US" sz="1600">
                          <a:latin typeface="Arial"/>
                          <a:cs typeface="Arial"/>
                        </a:rPr>
                        <a:t>Event</a:t>
                      </a:r>
                    </a:p>
                  </a:txBody>
                  <a:tcPr anchor="ctr"/>
                </a:tc>
                <a:tc>
                  <a:txBody>
                    <a:bodyPr/>
                    <a:lstStyle/>
                    <a:p>
                      <a:pPr algn="ctr"/>
                      <a:r>
                        <a:rPr lang="en-US" sz="1600">
                          <a:latin typeface="Arial"/>
                          <a:cs typeface="Arial"/>
                        </a:rPr>
                        <a:t>Targeted Audience</a:t>
                      </a:r>
                    </a:p>
                  </a:txBody>
                  <a:tcPr anchor="ctr"/>
                </a:tc>
                <a:extLst>
                  <a:ext uri="{0D108BD9-81ED-4DB2-BD59-A6C34878D82A}">
                    <a16:rowId xmlns:a16="http://schemas.microsoft.com/office/drawing/2014/main" val="2345195325"/>
                  </a:ext>
                </a:extLst>
              </a:tr>
              <a:tr h="370840">
                <a:tc>
                  <a:txBody>
                    <a:bodyPr/>
                    <a:lstStyle/>
                    <a:p>
                      <a:pPr algn="ctr"/>
                      <a:r>
                        <a:rPr lang="en-US" sz="1400">
                          <a:latin typeface="Arial"/>
                          <a:cs typeface="Arial"/>
                        </a:rPr>
                        <a:t>Tues., 8/25/2020</a:t>
                      </a:r>
                    </a:p>
                  </a:txBody>
                  <a:tcPr anchor="ctr"/>
                </a:tc>
                <a:tc>
                  <a:txBody>
                    <a:bodyPr/>
                    <a:lstStyle/>
                    <a:p>
                      <a:pPr algn="l"/>
                      <a:r>
                        <a:rPr lang="en-US" sz="1400">
                          <a:latin typeface="Arial"/>
                          <a:cs typeface="Arial"/>
                        </a:rPr>
                        <a:t>DRC BEACON Overview &amp; Pre-Administration Training</a:t>
                      </a:r>
                    </a:p>
                  </a:txBody>
                  <a:tcPr anchor="ctr"/>
                </a:tc>
                <a:tc>
                  <a:txBody>
                    <a:bodyPr/>
                    <a:lstStyle/>
                    <a:p>
                      <a:pPr algn="l"/>
                      <a:r>
                        <a:rPr lang="en-US" sz="1400">
                          <a:latin typeface="Arial"/>
                          <a:cs typeface="Arial"/>
                        </a:rPr>
                        <a:t>STCs, District, and School-level leadership</a:t>
                      </a:r>
                    </a:p>
                  </a:txBody>
                  <a:tcPr anchor="ctr"/>
                </a:tc>
                <a:extLst>
                  <a:ext uri="{0D108BD9-81ED-4DB2-BD59-A6C34878D82A}">
                    <a16:rowId xmlns:a16="http://schemas.microsoft.com/office/drawing/2014/main" val="1804950606"/>
                  </a:ext>
                </a:extLst>
              </a:tr>
              <a:tr h="370840">
                <a:tc>
                  <a:txBody>
                    <a:bodyPr/>
                    <a:lstStyle/>
                    <a:p>
                      <a:pPr algn="ctr"/>
                      <a:r>
                        <a:rPr lang="en-US" sz="1400">
                          <a:latin typeface="Arial"/>
                          <a:cs typeface="Arial"/>
                        </a:rPr>
                        <a:t>Tues., 9/8/2020</a:t>
                      </a:r>
                    </a:p>
                  </a:txBody>
                  <a:tcPr anchor="ctr"/>
                </a:tc>
                <a:tc>
                  <a:txBody>
                    <a:bodyPr/>
                    <a:lstStyle/>
                    <a:p>
                      <a:pPr algn="l"/>
                      <a:r>
                        <a:rPr lang="en-US" sz="1400">
                          <a:latin typeface="Arial"/>
                          <a:cs typeface="Arial"/>
                        </a:rPr>
                        <a:t>DRC BEACON Launch</a:t>
                      </a:r>
                      <a:endParaRPr lang="en-US" sz="1400" b="1" i="1">
                        <a:latin typeface="Arial"/>
                        <a:cs typeface="Arial"/>
                      </a:endParaRPr>
                    </a:p>
                  </a:txBody>
                  <a:tcPr anchor="ctr"/>
                </a:tc>
                <a:tc>
                  <a:txBody>
                    <a:bodyPr/>
                    <a:lstStyle/>
                    <a:p>
                      <a:pPr algn="l"/>
                      <a:r>
                        <a:rPr lang="en-US" sz="1400">
                          <a:latin typeface="Arial"/>
                          <a:cs typeface="Arial"/>
                        </a:rPr>
                        <a:t>All Districts</a:t>
                      </a:r>
                    </a:p>
                  </a:txBody>
                  <a:tcPr anchor="ctr"/>
                </a:tc>
                <a:extLst>
                  <a:ext uri="{0D108BD9-81ED-4DB2-BD59-A6C34878D82A}">
                    <a16:rowId xmlns:a16="http://schemas.microsoft.com/office/drawing/2014/main" val="1629840261"/>
                  </a:ext>
                </a:extLst>
              </a:tr>
              <a:tr h="370840">
                <a:tc>
                  <a:txBody>
                    <a:bodyPr/>
                    <a:lstStyle/>
                    <a:p>
                      <a:pPr algn="ctr"/>
                      <a:r>
                        <a:rPr lang="en-US" sz="1400">
                          <a:latin typeface="Arial"/>
                          <a:cs typeface="Arial"/>
                        </a:rPr>
                        <a:t>Tues., 9/15/2020</a:t>
                      </a:r>
                    </a:p>
                  </a:txBody>
                  <a:tcPr anchor="ctr"/>
                </a:tc>
                <a:tc>
                  <a:txBody>
                    <a:bodyPr/>
                    <a:lstStyle/>
                    <a:p>
                      <a:pPr algn="l"/>
                      <a:r>
                        <a:rPr lang="en-US" sz="1400">
                          <a:latin typeface="Arial"/>
                          <a:cs typeface="Arial"/>
                        </a:rPr>
                        <a:t>DRC BEACON Overview &amp; Pre-Administration Training</a:t>
                      </a:r>
                      <a:br>
                        <a:rPr lang="en-US" sz="1400">
                          <a:latin typeface="Arial"/>
                          <a:cs typeface="Arial"/>
                        </a:rPr>
                      </a:br>
                      <a:r>
                        <a:rPr lang="en-US" sz="1400">
                          <a:latin typeface="Arial"/>
                          <a:cs typeface="Arial"/>
                        </a:rPr>
                        <a:t>(Live Repeat)</a:t>
                      </a:r>
                    </a:p>
                  </a:txBody>
                  <a:tcPr anchor="ctr"/>
                </a:tc>
                <a:tc>
                  <a:txBody>
                    <a:bodyPr/>
                    <a:lstStyle/>
                    <a:p>
                      <a:pPr algn="l"/>
                      <a:r>
                        <a:rPr lang="en-US" sz="1400">
                          <a:latin typeface="Arial"/>
                          <a:cs typeface="Arial"/>
                        </a:rPr>
                        <a:t>STCs, District, and School-level leadership</a:t>
                      </a:r>
                    </a:p>
                  </a:txBody>
                  <a:tcPr anchor="ctr"/>
                </a:tc>
                <a:extLst>
                  <a:ext uri="{0D108BD9-81ED-4DB2-BD59-A6C34878D82A}">
                    <a16:rowId xmlns:a16="http://schemas.microsoft.com/office/drawing/2014/main" val="280476609"/>
                  </a:ext>
                </a:extLst>
              </a:tr>
              <a:tr h="370840">
                <a:tc>
                  <a:txBody>
                    <a:bodyPr/>
                    <a:lstStyle/>
                    <a:p>
                      <a:pPr algn="ctr"/>
                      <a:r>
                        <a:rPr lang="en-US" sz="1400">
                          <a:latin typeface="Arial"/>
                          <a:cs typeface="Arial"/>
                        </a:rPr>
                        <a:t>Tues., 11/10/2020</a:t>
                      </a:r>
                    </a:p>
                  </a:txBody>
                  <a:tcPr anchor="ctr"/>
                </a:tc>
                <a:tc>
                  <a:txBody>
                    <a:bodyPr/>
                    <a:lstStyle/>
                    <a:p>
                      <a:pPr algn="l"/>
                      <a:r>
                        <a:rPr lang="en-US" sz="1400">
                          <a:latin typeface="Arial"/>
                          <a:cs typeface="Arial"/>
                        </a:rPr>
                        <a:t>Using DRC BEACON to Inform Instruction Training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STCs, District, and School-level leadership</a:t>
                      </a:r>
                    </a:p>
                  </a:txBody>
                  <a:tcPr anchor="ctr"/>
                </a:tc>
                <a:extLst>
                  <a:ext uri="{0D108BD9-81ED-4DB2-BD59-A6C34878D82A}">
                    <a16:rowId xmlns:a16="http://schemas.microsoft.com/office/drawing/2014/main" val="2726852229"/>
                  </a:ext>
                </a:extLst>
              </a:tr>
              <a:tr h="370840">
                <a:tc>
                  <a:txBody>
                    <a:bodyPr/>
                    <a:lstStyle/>
                    <a:p>
                      <a:pPr algn="ctr"/>
                      <a:r>
                        <a:rPr lang="en-US" sz="1400">
                          <a:latin typeface="Arial"/>
                          <a:cs typeface="Arial"/>
                        </a:rPr>
                        <a:t>Tues., 1/12/2021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Technology Director Training to Successfully Connect to All Online Assessment Platforms (Live Repeat)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Tech Directors and STCs</a:t>
                      </a:r>
                    </a:p>
                  </a:txBody>
                  <a:tcPr anchor="ctr"/>
                </a:tc>
                <a:extLst>
                  <a:ext uri="{0D108BD9-81ED-4DB2-BD59-A6C34878D82A}">
                    <a16:rowId xmlns:a16="http://schemas.microsoft.com/office/drawing/2014/main" val="3044066603"/>
                  </a:ext>
                </a:extLst>
              </a:tr>
              <a:tr h="370840">
                <a:tc>
                  <a:txBody>
                    <a:bodyPr/>
                    <a:lstStyle/>
                    <a:p>
                      <a:pPr algn="ctr"/>
                      <a:r>
                        <a:rPr lang="en-US" sz="1400">
                          <a:latin typeface="Arial"/>
                          <a:cs typeface="Arial"/>
                        </a:rPr>
                        <a:t>Tues., 2/2/2021</a:t>
                      </a:r>
                    </a:p>
                  </a:txBody>
                  <a:tcPr anchor="ctr"/>
                </a:tc>
                <a:tc>
                  <a:txBody>
                    <a:bodyPr/>
                    <a:lstStyle/>
                    <a:p>
                      <a:pPr algn="l"/>
                      <a:r>
                        <a:rPr lang="en-US" sz="1400">
                          <a:latin typeface="Arial"/>
                          <a:cs typeface="Arial"/>
                        </a:rPr>
                        <a:t>DRC BEACON Training - Mid-Year Guidance &amp; Reporting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STCs, District, and School-level leadership</a:t>
                      </a:r>
                    </a:p>
                  </a:txBody>
                  <a:tcPr anchor="ctr"/>
                </a:tc>
                <a:extLst>
                  <a:ext uri="{0D108BD9-81ED-4DB2-BD59-A6C34878D82A}">
                    <a16:rowId xmlns:a16="http://schemas.microsoft.com/office/drawing/2014/main" val="650120383"/>
                  </a:ext>
                </a:extLst>
              </a:tr>
              <a:tr h="370840">
                <a:tc>
                  <a:txBody>
                    <a:bodyPr/>
                    <a:lstStyle/>
                    <a:p>
                      <a:pPr algn="ctr"/>
                      <a:r>
                        <a:rPr lang="en-US" sz="1400">
                          <a:latin typeface="Arial"/>
                          <a:cs typeface="Arial"/>
                        </a:rPr>
                        <a:t>Tues., 5/25/2021</a:t>
                      </a:r>
                    </a:p>
                  </a:txBody>
                  <a:tcPr anchor="ctr"/>
                </a:tc>
                <a:tc>
                  <a:txBody>
                    <a:bodyPr/>
                    <a:lstStyle/>
                    <a:p>
                      <a:pPr algn="l"/>
                      <a:r>
                        <a:rPr lang="en-US" sz="1400">
                          <a:latin typeface="Arial"/>
                          <a:cs typeface="Arial"/>
                        </a:rPr>
                        <a:t>Post-Assessment Training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STCs</a:t>
                      </a:r>
                    </a:p>
                  </a:txBody>
                  <a:tcPr anchor="ctr"/>
                </a:tc>
                <a:extLst>
                  <a:ext uri="{0D108BD9-81ED-4DB2-BD59-A6C34878D82A}">
                    <a16:rowId xmlns:a16="http://schemas.microsoft.com/office/drawing/2014/main" val="2484450811"/>
                  </a:ext>
                </a:extLst>
              </a:tr>
            </a:tbl>
          </a:graphicData>
        </a:graphic>
      </p:graphicFrame>
      <p:sp>
        <p:nvSpPr>
          <p:cNvPr id="6" name="Text Placeholder 5">
            <a:extLst>
              <a:ext uri="{FF2B5EF4-FFF2-40B4-BE49-F238E27FC236}">
                <a16:creationId xmlns:a16="http://schemas.microsoft.com/office/drawing/2014/main" id="{DEE029FA-C43C-4A36-BA91-82DA14945CAB}"/>
              </a:ext>
            </a:extLst>
          </p:cNvPr>
          <p:cNvSpPr>
            <a:spLocks noGrp="1"/>
          </p:cNvSpPr>
          <p:nvPr>
            <p:ph type="body" sz="quarter" idx="14"/>
          </p:nvPr>
        </p:nvSpPr>
        <p:spPr/>
        <p:txBody>
          <a:bodyPr/>
          <a:lstStyle/>
          <a:p>
            <a:r>
              <a:rPr lang="en-US"/>
              <a:t>DRC BEACON</a:t>
            </a:r>
          </a:p>
        </p:txBody>
      </p:sp>
      <p:sp>
        <p:nvSpPr>
          <p:cNvPr id="9" name="Date Placeholder 3">
            <a:extLst>
              <a:ext uri="{FF2B5EF4-FFF2-40B4-BE49-F238E27FC236}">
                <a16:creationId xmlns:a16="http://schemas.microsoft.com/office/drawing/2014/main" id="{55CCBCF1-C961-40F6-B566-49A8012B6758}"/>
              </a:ext>
            </a:extLst>
          </p:cNvPr>
          <p:cNvSpPr>
            <a:spLocks noGrp="1"/>
          </p:cNvSpPr>
          <p:nvPr>
            <p:ph type="dt" sz="half" idx="10"/>
          </p:nvPr>
        </p:nvSpPr>
        <p:spPr>
          <a:xfrm rot="16200000">
            <a:off x="-700041" y="1252623"/>
            <a:ext cx="2057400" cy="365125"/>
          </a:xfrm>
        </p:spPr>
        <p:txBody>
          <a:bodyPr/>
          <a:lstStyle/>
          <a:p>
            <a:fld id="{0E21366F-D5F9-4430-A644-F99B04BA64A6}" type="datetime1">
              <a:rPr lang="en-US" smtClean="0"/>
              <a:t>8/11/2020</a:t>
            </a:fld>
            <a:endParaRPr lang="en-US"/>
          </a:p>
        </p:txBody>
      </p:sp>
      <p:sp>
        <p:nvSpPr>
          <p:cNvPr id="10" name="Slide Number Placeholder 4">
            <a:extLst>
              <a:ext uri="{FF2B5EF4-FFF2-40B4-BE49-F238E27FC236}">
                <a16:creationId xmlns:a16="http://schemas.microsoft.com/office/drawing/2014/main" id="{EA1A5637-C445-440A-9C76-451CDFB1E740}"/>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29</a:t>
            </a:fld>
            <a:endParaRPr lang="en-US"/>
          </a:p>
        </p:txBody>
      </p:sp>
    </p:spTree>
    <p:extLst>
      <p:ext uri="{BB962C8B-B14F-4D97-AF65-F5344CB8AC3E}">
        <p14:creationId xmlns:p14="http://schemas.microsoft.com/office/powerpoint/2010/main" val="276176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DB7BC-DCE2-4AAE-9516-76155880302C}"/>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Governor Kemp has signed SB 367 into law, which requires the following:</a:t>
            </a:r>
          </a:p>
          <a:p>
            <a:r>
              <a:rPr lang="en-US" sz="2600">
                <a:latin typeface="Arial"/>
                <a:cs typeface="Arial"/>
              </a:rPr>
              <a:t>Elimination of the grade 5 social studies End of Grade assessment;</a:t>
            </a:r>
          </a:p>
          <a:p>
            <a:r>
              <a:rPr lang="en-US" sz="2600">
                <a:latin typeface="Arial"/>
                <a:cs typeface="Arial"/>
              </a:rPr>
              <a:t>Elimination of four high school End of Course assessments; and</a:t>
            </a:r>
          </a:p>
          <a:p>
            <a:r>
              <a:rPr lang="en-US" sz="2600">
                <a:latin typeface="Arial"/>
                <a:ea typeface="Calibri" panose="020F0502020204030204" pitchFamily="34" charset="0"/>
                <a:cs typeface="Arial"/>
              </a:rPr>
              <a:t>Local school systems administer the End of Grade assessments within 25 school days of the school system’s last school day of the regular school year.</a:t>
            </a:r>
            <a:endParaRPr lang="en-US" sz="2600">
              <a:effectLst/>
              <a:latin typeface="Arial"/>
              <a:ea typeface="Calibri" panose="020F0502020204030204" pitchFamily="34" charset="0"/>
              <a:cs typeface="Arial"/>
            </a:endParaRPr>
          </a:p>
          <a:p>
            <a:pPr lvl="1"/>
            <a:endParaRPr lang="en-US"/>
          </a:p>
          <a:p>
            <a:pPr lvl="1"/>
            <a:endParaRPr lang="en-US"/>
          </a:p>
        </p:txBody>
      </p:sp>
      <p:sp>
        <p:nvSpPr>
          <p:cNvPr id="4" name="Date Placeholder 3">
            <a:extLst>
              <a:ext uri="{FF2B5EF4-FFF2-40B4-BE49-F238E27FC236}">
                <a16:creationId xmlns:a16="http://schemas.microsoft.com/office/drawing/2014/main" id="{120B0892-5EEC-4CF8-B4D2-8E80A032F3A1}"/>
              </a:ext>
            </a:extLst>
          </p:cNvPr>
          <p:cNvSpPr>
            <a:spLocks noGrp="1"/>
          </p:cNvSpPr>
          <p:nvPr>
            <p:ph type="dt" sz="half" idx="10"/>
          </p:nvPr>
        </p:nvSpPr>
        <p:spPr/>
        <p:txBody>
          <a:bodyPr/>
          <a:lstStyle/>
          <a:p>
            <a:fld id="{3AA2ADA7-1741-446C-9E6C-A0AF3F18FD36}" type="datetime1">
              <a:rPr lang="en-US" smtClean="0"/>
              <a:t>8/11/2020</a:t>
            </a:fld>
            <a:endParaRPr lang="en-US"/>
          </a:p>
        </p:txBody>
      </p:sp>
      <p:sp>
        <p:nvSpPr>
          <p:cNvPr id="5" name="Slide Number Placeholder 4">
            <a:extLst>
              <a:ext uri="{FF2B5EF4-FFF2-40B4-BE49-F238E27FC236}">
                <a16:creationId xmlns:a16="http://schemas.microsoft.com/office/drawing/2014/main" id="{3A2CCFC2-0FE7-4DDD-AB71-67E01E95F31C}"/>
              </a:ext>
            </a:extLst>
          </p:cNvPr>
          <p:cNvSpPr>
            <a:spLocks noGrp="1"/>
          </p:cNvSpPr>
          <p:nvPr>
            <p:ph type="sldNum" sz="quarter" idx="12"/>
          </p:nvPr>
        </p:nvSpPr>
        <p:spPr/>
        <p:txBody>
          <a:bodyPr/>
          <a:lstStyle/>
          <a:p>
            <a:fld id="{48F63A3B-78C7-47BE-AE5E-E10140E04643}" type="slidenum">
              <a:rPr lang="en-US" smtClean="0"/>
              <a:pPr/>
              <a:t>3</a:t>
            </a:fld>
            <a:endParaRPr lang="en-US"/>
          </a:p>
        </p:txBody>
      </p:sp>
      <p:sp>
        <p:nvSpPr>
          <p:cNvPr id="6" name="Text Placeholder 5">
            <a:extLst>
              <a:ext uri="{FF2B5EF4-FFF2-40B4-BE49-F238E27FC236}">
                <a16:creationId xmlns:a16="http://schemas.microsoft.com/office/drawing/2014/main" id="{6C75BC43-11DD-4CB1-B533-79D046988217}"/>
              </a:ext>
            </a:extLst>
          </p:cNvPr>
          <p:cNvSpPr>
            <a:spLocks noGrp="1"/>
          </p:cNvSpPr>
          <p:nvPr>
            <p:ph type="body" sz="quarter" idx="13"/>
          </p:nvPr>
        </p:nvSpPr>
        <p:spPr/>
        <p:txBody>
          <a:bodyPr/>
          <a:lstStyle/>
          <a:p>
            <a:r>
              <a:rPr lang="en-US"/>
              <a:t>SB 367</a:t>
            </a:r>
          </a:p>
        </p:txBody>
      </p:sp>
      <p:sp>
        <p:nvSpPr>
          <p:cNvPr id="9" name="Text Placeholder 8">
            <a:extLst>
              <a:ext uri="{FF2B5EF4-FFF2-40B4-BE49-F238E27FC236}">
                <a16:creationId xmlns:a16="http://schemas.microsoft.com/office/drawing/2014/main" id="{15BBCFA3-7EC9-4332-A56F-43FF16D1FB94}"/>
              </a:ext>
            </a:extLst>
          </p:cNvPr>
          <p:cNvSpPr>
            <a:spLocks noGrp="1"/>
          </p:cNvSpPr>
          <p:nvPr>
            <p:ph type="body" sz="quarter" idx="14"/>
          </p:nvPr>
        </p:nvSpPr>
        <p:spPr>
          <a:xfrm>
            <a:off x="895350" y="1112013"/>
            <a:ext cx="7886700" cy="369332"/>
          </a:xfrm>
        </p:spPr>
        <p:txBody>
          <a:bodyPr/>
          <a:lstStyle/>
          <a:p>
            <a:r>
              <a:rPr lang="en-US"/>
              <a:t>Signature</a:t>
            </a:r>
          </a:p>
        </p:txBody>
      </p:sp>
    </p:spTree>
    <p:extLst>
      <p:ext uri="{BB962C8B-B14F-4D97-AF65-F5344CB8AC3E}">
        <p14:creationId xmlns:p14="http://schemas.microsoft.com/office/powerpoint/2010/main" val="161760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198FD0F-3680-455F-AB59-79FFF7B09D84}"/>
              </a:ext>
            </a:extLst>
          </p:cNvPr>
          <p:cNvGraphicFramePr>
            <a:graphicFrameLocks noGrp="1"/>
          </p:cNvGraphicFramePr>
          <p:nvPr>
            <p:ph idx="1"/>
            <p:extLst>
              <p:ext uri="{D42A27DB-BD31-4B8C-83A1-F6EECF244321}">
                <p14:modId xmlns:p14="http://schemas.microsoft.com/office/powerpoint/2010/main" val="1163841742"/>
              </p:ext>
            </p:extLst>
          </p:nvPr>
        </p:nvGraphicFramePr>
        <p:xfrm>
          <a:off x="895350" y="1123648"/>
          <a:ext cx="8102554" cy="5334000"/>
        </p:xfrm>
        <a:graphic>
          <a:graphicData uri="http://schemas.openxmlformats.org/drawingml/2006/table">
            <a:tbl>
              <a:tblPr firstRow="1" bandRow="1">
                <a:tableStyleId>{5940675A-B579-460E-94D1-54222C63F5DA}</a:tableStyleId>
              </a:tblPr>
              <a:tblGrid>
                <a:gridCol w="4051277">
                  <a:extLst>
                    <a:ext uri="{9D8B030D-6E8A-4147-A177-3AD203B41FA5}">
                      <a16:colId xmlns:a16="http://schemas.microsoft.com/office/drawing/2014/main" val="2543094421"/>
                    </a:ext>
                  </a:extLst>
                </a:gridCol>
                <a:gridCol w="4051277">
                  <a:extLst>
                    <a:ext uri="{9D8B030D-6E8A-4147-A177-3AD203B41FA5}">
                      <a16:colId xmlns:a16="http://schemas.microsoft.com/office/drawing/2014/main" val="68235915"/>
                    </a:ext>
                  </a:extLst>
                </a:gridCol>
              </a:tblGrid>
              <a:tr h="370840">
                <a:tc>
                  <a:txBody>
                    <a:bodyPr/>
                    <a:lstStyle/>
                    <a:p>
                      <a:pPr marL="0" lvl="0" indent="0" algn="l">
                        <a:buNone/>
                      </a:pPr>
                      <a:r>
                        <a:rPr lang="en-US" sz="1800" b="1">
                          <a:latin typeface="Arial" panose="020B0604020202020204" pitchFamily="34" charset="0"/>
                          <a:cs typeface="Arial" panose="020B0604020202020204" pitchFamily="34" charset="0"/>
                        </a:rPr>
                        <a:t>GKIDS 2.0</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Bobbie Bable, National Assessment of Educational Progress (NAEP), Georgia Kindergarten Inventory of Developing Skills (GKIDS)</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404-657-6168; </a:t>
                      </a:r>
                      <a:r>
                        <a:rPr lang="en-US" sz="1400">
                          <a:latin typeface="Arial" panose="020B0604020202020204" pitchFamily="34" charset="0"/>
                          <a:cs typeface="Arial" panose="020B0604020202020204" pitchFamily="34" charset="0"/>
                          <a:hlinkClick r:id="rId2"/>
                        </a:rPr>
                        <a:t>bbable@doe.k12.ga.us</a:t>
                      </a:r>
                      <a:endParaRPr lang="en-US" sz="140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None/>
                      </a:pPr>
                      <a:r>
                        <a:rPr lang="en-US" sz="1800" b="1">
                          <a:latin typeface="Arial" panose="020B0604020202020204" pitchFamily="34" charset="0"/>
                          <a:cs typeface="Arial" panose="020B0604020202020204" pitchFamily="34" charset="0"/>
                        </a:rPr>
                        <a:t>TestPad Web Site</a:t>
                      </a:r>
                    </a:p>
                    <a:p>
                      <a:pPr lvl="1" algn="l"/>
                      <a:r>
                        <a:rPr lang="en-US" sz="1200">
                          <a:latin typeface="Arial" panose="020B0604020202020204" pitchFamily="34" charset="0"/>
                          <a:cs typeface="Arial" panose="020B0604020202020204" pitchFamily="34" charset="0"/>
                          <a:hlinkClick r:id="rId3"/>
                        </a:rPr>
                        <a:t>http://www.gadoe.org/Technology-Services/SLDS/Pages/TestPAD-Training-and-Support.aspx</a:t>
                      </a:r>
                      <a:r>
                        <a:rPr lang="en-US" sz="1200">
                          <a:latin typeface="Arial" panose="020B0604020202020204" pitchFamily="34" charset="0"/>
                          <a:cs typeface="Arial" panose="020B0604020202020204" pitchFamily="34" charset="0"/>
                        </a:rPr>
                        <a:t> </a:t>
                      </a:r>
                    </a:p>
                    <a:p>
                      <a:pPr marL="0" indent="0" algn="l">
                        <a:buNone/>
                      </a:pPr>
                      <a:r>
                        <a:rPr lang="en-US" sz="1800" b="1">
                          <a:latin typeface="Arial" panose="020B0604020202020204" pitchFamily="34" charset="0"/>
                          <a:cs typeface="Arial" panose="020B0604020202020204" pitchFamily="34" charset="0"/>
                        </a:rPr>
                        <a:t>TestPad Training Site</a:t>
                      </a:r>
                    </a:p>
                    <a:p>
                      <a:pPr lvl="1" algn="l"/>
                      <a:r>
                        <a:rPr lang="en-US" sz="1200">
                          <a:latin typeface="Arial" panose="020B0604020202020204" pitchFamily="34" charset="0"/>
                          <a:cs typeface="Arial" panose="020B0604020202020204" pitchFamily="34" charset="0"/>
                          <a:hlinkClick r:id="rId4"/>
                        </a:rPr>
                        <a:t>http://sldstrn.gadoe.org/SLDSDemoWeb/TP.aspx</a:t>
                      </a: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375830"/>
                  </a:ext>
                </a:extLst>
              </a:tr>
              <a:tr h="370840">
                <a:tc>
                  <a:txBody>
                    <a:bodyPr/>
                    <a:lstStyle/>
                    <a:p>
                      <a:pPr algn="l"/>
                      <a:r>
                        <a:rPr lang="en-US" b="1">
                          <a:latin typeface="Arial" panose="020B0604020202020204" pitchFamily="34" charset="0"/>
                          <a:cs typeface="Arial" panose="020B0604020202020204" pitchFamily="34" charset="0"/>
                        </a:rPr>
                        <a:t>DRC BEACON</a:t>
                      </a:r>
                    </a:p>
                    <a:p>
                      <a:pPr lvl="1" algn="l"/>
                      <a:r>
                        <a:rPr lang="en-US" sz="1400" b="0">
                          <a:latin typeface="Arial" panose="020B0604020202020204" pitchFamily="34" charset="0"/>
                          <a:cs typeface="Arial" panose="020B0604020202020204" pitchFamily="34" charset="0"/>
                        </a:rPr>
                        <a:t>Taiesha Adams, Ed.D., Assessment Specialist</a:t>
                      </a:r>
                    </a:p>
                    <a:p>
                      <a:pPr lvl="1" algn="l"/>
                      <a:r>
                        <a:rPr lang="en-US" sz="1400" b="0">
                          <a:latin typeface="Arial" panose="020B0604020202020204" pitchFamily="34" charset="0"/>
                          <a:cs typeface="Arial" panose="020B0604020202020204" pitchFamily="34" charset="0"/>
                        </a:rPr>
                        <a:t>404-656-5975</a:t>
                      </a:r>
                    </a:p>
                    <a:p>
                      <a:pPr lvl="1" algn="l"/>
                      <a:r>
                        <a:rPr lang="en-US" sz="1400" b="0">
                          <a:latin typeface="Arial" panose="020B0604020202020204" pitchFamily="34" charset="0"/>
                          <a:cs typeface="Arial" panose="020B0604020202020204" pitchFamily="34" charset="0"/>
                          <a:hlinkClick r:id="rId5"/>
                        </a:rPr>
                        <a:t>taadams@doe.k12.ga.us</a:t>
                      </a:r>
                      <a:endParaRPr lang="en-US" sz="1400" b="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None/>
                      </a:pPr>
                      <a:r>
                        <a:rPr lang="en-US" sz="1800" b="1">
                          <a:latin typeface="Arial" panose="020B0604020202020204" pitchFamily="34" charset="0"/>
                          <a:cs typeface="Arial" panose="020B0604020202020204" pitchFamily="34" charset="0"/>
                        </a:rPr>
                        <a:t>Questions Regarding TestPad Content &amp; School/System Usage</a:t>
                      </a:r>
                    </a:p>
                    <a:p>
                      <a:pPr marL="457200" lvl="1" indent="0" algn="l">
                        <a:buNone/>
                        <a:defRPr/>
                      </a:pPr>
                      <a:r>
                        <a:rPr lang="en-US" sz="1400">
                          <a:latin typeface="Arial" panose="020B0604020202020204" pitchFamily="34" charset="0"/>
                          <a:cs typeface="Arial" panose="020B0604020202020204" pitchFamily="34" charset="0"/>
                        </a:rPr>
                        <a:t>Joe Blessing, Program Manager </a:t>
                      </a:r>
                    </a:p>
                    <a:p>
                      <a:pPr marL="457200" lvl="1" indent="0" algn="l">
                        <a:buNone/>
                        <a:defRPr/>
                      </a:pPr>
                      <a:r>
                        <a:rPr lang="en-US" sz="1400">
                          <a:latin typeface="Arial" panose="020B0604020202020204" pitchFamily="34" charset="0"/>
                          <a:cs typeface="Arial" panose="020B0604020202020204" pitchFamily="34" charset="0"/>
                        </a:rPr>
                        <a:t>404-232-1208</a:t>
                      </a:r>
                    </a:p>
                    <a:p>
                      <a:pPr marL="457200" lvl="1" indent="0" algn="l">
                        <a:buNone/>
                        <a:defRPr/>
                      </a:pPr>
                      <a:r>
                        <a:rPr lang="en-US" sz="1400">
                          <a:latin typeface="Arial" panose="020B0604020202020204" pitchFamily="34" charset="0"/>
                          <a:cs typeface="Arial" panose="020B0604020202020204" pitchFamily="34" charset="0"/>
                          <a:hlinkClick r:id="rId6"/>
                        </a:rPr>
                        <a:t>jblessing@doe.k12.ga.us</a:t>
                      </a:r>
                      <a:r>
                        <a:rPr lang="en-US" sz="140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2235424"/>
                  </a:ext>
                </a:extLst>
              </a:tr>
              <a:tr h="370840">
                <a:tc>
                  <a:txBody>
                    <a:bodyPr/>
                    <a:lstStyle/>
                    <a:p>
                      <a:pPr lvl="1" algn="l"/>
                      <a:r>
                        <a:rPr lang="en-US" sz="1400" b="0">
                          <a:latin typeface="Arial" panose="020B0604020202020204" pitchFamily="34" charset="0"/>
                          <a:cs typeface="Arial" panose="020B0604020202020204" pitchFamily="34" charset="0"/>
                        </a:rPr>
                        <a:t>Joe Blessing, Program Manager</a:t>
                      </a:r>
                    </a:p>
                    <a:p>
                      <a:pPr marL="457200" lvl="1" indent="0" algn="l">
                        <a:buNone/>
                        <a:defRPr/>
                      </a:pPr>
                      <a:r>
                        <a:rPr lang="en-US" sz="1400">
                          <a:latin typeface="Arial" panose="020B0604020202020204" pitchFamily="34" charset="0"/>
                          <a:cs typeface="Arial" panose="020B0604020202020204" pitchFamily="34" charset="0"/>
                        </a:rPr>
                        <a:t>404-232-1208</a:t>
                      </a:r>
                    </a:p>
                    <a:p>
                      <a:pPr marL="457200" lvl="1" indent="0" algn="l">
                        <a:buNone/>
                        <a:defRPr/>
                      </a:pPr>
                      <a:r>
                        <a:rPr lang="en-US" sz="1400">
                          <a:latin typeface="Arial" panose="020B0604020202020204" pitchFamily="34" charset="0"/>
                          <a:cs typeface="Arial" panose="020B0604020202020204" pitchFamily="34" charset="0"/>
                          <a:hlinkClick r:id="rId6"/>
                        </a:rPr>
                        <a:t>jblessing@doe.k12.ga.us</a:t>
                      </a:r>
                      <a:r>
                        <a:rPr lang="en-US" sz="1400">
                          <a:latin typeface="Arial" panose="020B0604020202020204" pitchFamily="34" charset="0"/>
                          <a:cs typeface="Arial" panose="020B0604020202020204" pitchFamily="34" charset="0"/>
                        </a:rPr>
                        <a:t> </a:t>
                      </a:r>
                    </a:p>
                    <a:p>
                      <a:pPr marL="0" indent="0" algn="l">
                        <a:buNone/>
                      </a:pPr>
                      <a:endParaRPr lang="en-US" sz="120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3815" indent="-43815" algn="l">
                        <a:buNone/>
                      </a:pPr>
                      <a:r>
                        <a:rPr lang="en-US" sz="1800" b="1">
                          <a:latin typeface="Arial" panose="020B0604020202020204" pitchFamily="34" charset="0"/>
                          <a:cs typeface="Arial" panose="020B0604020202020204" pitchFamily="34" charset="0"/>
                        </a:rPr>
                        <a:t>Questions Regarding TestPad Functionality/Technical Support</a:t>
                      </a:r>
                    </a:p>
                    <a:p>
                      <a:pPr lvl="1" algn="l"/>
                      <a:r>
                        <a:rPr lang="en-US" sz="1200">
                          <a:latin typeface="Arial" panose="020B0604020202020204" pitchFamily="34" charset="0"/>
                          <a:cs typeface="Arial" panose="020B0604020202020204" pitchFamily="34" charset="0"/>
                        </a:rPr>
                        <a:t>1-800-869-1011</a:t>
                      </a:r>
                    </a:p>
                    <a:p>
                      <a:pPr lvl="1" algn="l"/>
                      <a:r>
                        <a:rPr lang="en-US" sz="1200">
                          <a:latin typeface="Arial" panose="020B0604020202020204" pitchFamily="34" charset="0"/>
                          <a:cs typeface="Arial" panose="020B0604020202020204" pitchFamily="34" charset="0"/>
                          <a:hlinkClick r:id="rId7"/>
                        </a:rPr>
                        <a:t>slds@doe.k12.ga.us</a:t>
                      </a:r>
                      <a:r>
                        <a:rPr lang="en-US" sz="1200">
                          <a:latin typeface="Arial" panose="020B0604020202020204" pitchFamily="34" charset="0"/>
                          <a:cs typeface="Arial" panose="020B0604020202020204" pitchFamily="34" charset="0"/>
                        </a:rPr>
                        <a:t> </a:t>
                      </a:r>
                    </a:p>
                    <a:p>
                      <a:pPr marL="0" indent="0" algn="l">
                        <a:buNone/>
                      </a:pP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6668053"/>
                  </a:ext>
                </a:extLst>
              </a:tr>
              <a:tr h="370840">
                <a:tc>
                  <a:txBody>
                    <a:bodyPr/>
                    <a:lstStyle/>
                    <a:p>
                      <a:pPr algn="l"/>
                      <a:r>
                        <a:rPr lang="en-US" sz="1800" b="1">
                          <a:latin typeface="Arial" panose="020B0604020202020204" pitchFamily="34" charset="0"/>
                          <a:cs typeface="Arial" panose="020B0604020202020204" pitchFamily="34" charset="0"/>
                        </a:rPr>
                        <a:t>Keenville</a:t>
                      </a:r>
                    </a:p>
                    <a:p>
                      <a:pPr lvl="1" algn="l"/>
                      <a:r>
                        <a:rPr lang="en-US" sz="1400" b="0">
                          <a:latin typeface="Arial" panose="020B0604020202020204" pitchFamily="34" charset="0"/>
                          <a:cs typeface="Arial" panose="020B0604020202020204" pitchFamily="34" charset="0"/>
                        </a:rPr>
                        <a:t>Lisa Hardman, Ed.S., </a:t>
                      </a:r>
                    </a:p>
                    <a:p>
                      <a:pPr lvl="1" algn="l"/>
                      <a:r>
                        <a:rPr lang="en-US" sz="1400" b="0">
                          <a:latin typeface="Arial" panose="020B0604020202020204" pitchFamily="34" charset="0"/>
                          <a:cs typeface="Arial" panose="020B0604020202020204" pitchFamily="34" charset="0"/>
                        </a:rPr>
                        <a:t>K-5 Assessment Specialist </a:t>
                      </a:r>
                    </a:p>
                    <a:p>
                      <a:pPr lvl="1" algn="l"/>
                      <a:r>
                        <a:rPr lang="en-US" sz="1400">
                          <a:latin typeface="Arial" panose="020B0604020202020204" pitchFamily="34" charset="0"/>
                          <a:cs typeface="Arial" panose="020B0604020202020204" pitchFamily="34" charset="0"/>
                        </a:rPr>
                        <a:t>404-651-9405</a:t>
                      </a:r>
                    </a:p>
                    <a:p>
                      <a:pPr lvl="1" algn="l"/>
                      <a:r>
                        <a:rPr lang="en-US" sz="1400">
                          <a:latin typeface="Arial" panose="020B0604020202020204" pitchFamily="34" charset="0"/>
                          <a:cs typeface="Arial" panose="020B0604020202020204" pitchFamily="34" charset="0"/>
                          <a:hlinkClick r:id="rId8"/>
                        </a:rPr>
                        <a:t>lhardman@doe.k12.ga.us</a:t>
                      </a:r>
                      <a:r>
                        <a:rPr lang="en-US" sz="1400">
                          <a:latin typeface="Arial" panose="020B0604020202020204" pitchFamily="34" charset="0"/>
                          <a:cs typeface="Arial" panose="020B0604020202020204" pitchFamily="34" charset="0"/>
                        </a:rPr>
                        <a:t> </a:t>
                      </a:r>
                      <a:endParaRPr lang="en-US" sz="1400" b="0">
                        <a:latin typeface="Arial" panose="020B0604020202020204" pitchFamily="34" charset="0"/>
                        <a:cs typeface="Arial" panose="020B0604020202020204" pitchFamily="34" charset="0"/>
                      </a:endParaRPr>
                    </a:p>
                    <a:p>
                      <a:pPr marL="0" indent="0" algn="l">
                        <a:buNone/>
                      </a:pPr>
                      <a:endParaRPr lang="en-US" sz="120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None/>
                      </a:pPr>
                      <a:r>
                        <a:rPr lang="en-US" sz="1800" b="1">
                          <a:latin typeface="Arial" panose="020B0604020202020204" pitchFamily="34" charset="0"/>
                          <a:cs typeface="Arial" panose="020B0604020202020204" pitchFamily="34" charset="0"/>
                        </a:rPr>
                        <a:t>FIP</a:t>
                      </a:r>
                    </a:p>
                    <a:p>
                      <a:pPr marL="457200" lvl="1" indent="0" algn="l">
                        <a:buNone/>
                      </a:pPr>
                      <a:r>
                        <a:rPr lang="en-US" sz="1400">
                          <a:latin typeface="Arial" panose="020B0604020202020204" pitchFamily="34" charset="0"/>
                          <a:cs typeface="Arial" panose="020B0604020202020204" pitchFamily="34" charset="0"/>
                        </a:rPr>
                        <a:t>Kelli Harris-Wright, </a:t>
                      </a:r>
                      <a:r>
                        <a:rPr lang="en-US" sz="1400" err="1">
                          <a:latin typeface="Arial" panose="020B0604020202020204" pitchFamily="34" charset="0"/>
                          <a:cs typeface="Arial" panose="020B0604020202020204" pitchFamily="34" charset="0"/>
                        </a:rPr>
                        <a:t>Ed.S</a:t>
                      </a:r>
                      <a:r>
                        <a:rPr lang="en-US" sz="1400">
                          <a:latin typeface="Arial" panose="020B0604020202020204" pitchFamily="34" charset="0"/>
                          <a:cs typeface="Arial" panose="020B0604020202020204" pitchFamily="34" charset="0"/>
                        </a:rPr>
                        <a:t>.</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Assessment Specialist – GA FIP</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404-463-5047</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hlinkClick r:id="rId9"/>
                        </a:rPr>
                        <a:t>kharris-wright@doe.k12.ga.us</a:t>
                      </a:r>
                      <a:endParaRPr lang="en-US" sz="1400">
                        <a:latin typeface="Arial" panose="020B0604020202020204" pitchFamily="34" charset="0"/>
                        <a:cs typeface="Arial" panose="020B0604020202020204" pitchFamily="34" charset="0"/>
                      </a:endParaRPr>
                    </a:p>
                    <a:p>
                      <a:pPr lvl="0" algn="l"/>
                      <a:endParaRPr lang="en-US" sz="1400" b="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717440"/>
                  </a:ext>
                </a:extLst>
              </a:tr>
            </a:tbl>
          </a:graphicData>
        </a:graphic>
      </p:graphicFrame>
      <p:sp>
        <p:nvSpPr>
          <p:cNvPr id="3" name="Date Placeholder 2">
            <a:extLst>
              <a:ext uri="{FF2B5EF4-FFF2-40B4-BE49-F238E27FC236}">
                <a16:creationId xmlns:a16="http://schemas.microsoft.com/office/drawing/2014/main" id="{4E253E72-25BA-4D3D-B39E-CDEC1AD8F207}"/>
              </a:ext>
            </a:extLst>
          </p:cNvPr>
          <p:cNvSpPr>
            <a:spLocks noGrp="1"/>
          </p:cNvSpPr>
          <p:nvPr>
            <p:ph type="dt" sz="half" idx="10"/>
          </p:nvPr>
        </p:nvSpPr>
        <p:spPr/>
        <p:txBody>
          <a:bodyPr/>
          <a:lstStyle/>
          <a:p>
            <a:fld id="{AA9FF5D8-1F28-481D-84EC-04F97E9A529A}" type="datetime1">
              <a:rPr lang="en-US" smtClean="0"/>
              <a:t>8/11/2020</a:t>
            </a:fld>
            <a:endParaRPr lang="en-US"/>
          </a:p>
        </p:txBody>
      </p:sp>
      <p:sp>
        <p:nvSpPr>
          <p:cNvPr id="4" name="Slide Number Placeholder 3">
            <a:extLst>
              <a:ext uri="{FF2B5EF4-FFF2-40B4-BE49-F238E27FC236}">
                <a16:creationId xmlns:a16="http://schemas.microsoft.com/office/drawing/2014/main" id="{A8464F10-D079-4684-834B-79F0D0202587}"/>
              </a:ext>
            </a:extLst>
          </p:cNvPr>
          <p:cNvSpPr>
            <a:spLocks noGrp="1"/>
          </p:cNvSpPr>
          <p:nvPr>
            <p:ph type="sldNum" sz="quarter" idx="12"/>
          </p:nvPr>
        </p:nvSpPr>
        <p:spPr/>
        <p:txBody>
          <a:bodyPr/>
          <a:lstStyle/>
          <a:p>
            <a:fld id="{48F63A3B-78C7-47BE-AE5E-E10140E04643}" type="slidenum">
              <a:rPr lang="en-US" smtClean="0"/>
              <a:pPr/>
              <a:t>30</a:t>
            </a:fld>
            <a:endParaRPr lang="en-US"/>
          </a:p>
        </p:txBody>
      </p:sp>
      <p:sp>
        <p:nvSpPr>
          <p:cNvPr id="5" name="Text Placeholder 4">
            <a:extLst>
              <a:ext uri="{FF2B5EF4-FFF2-40B4-BE49-F238E27FC236}">
                <a16:creationId xmlns:a16="http://schemas.microsoft.com/office/drawing/2014/main" id="{0726B754-88E7-4D8D-A82E-1D84253C8C65}"/>
              </a:ext>
            </a:extLst>
          </p:cNvPr>
          <p:cNvSpPr>
            <a:spLocks noGrp="1"/>
          </p:cNvSpPr>
          <p:nvPr>
            <p:ph type="body" sz="quarter" idx="13"/>
          </p:nvPr>
        </p:nvSpPr>
        <p:spPr/>
        <p:txBody>
          <a:bodyPr/>
          <a:lstStyle/>
          <a:p>
            <a:r>
              <a:rPr lang="en-US"/>
              <a:t>Contacts</a:t>
            </a:r>
          </a:p>
        </p:txBody>
      </p:sp>
    </p:spTree>
    <p:extLst>
      <p:ext uri="{BB962C8B-B14F-4D97-AF65-F5344CB8AC3E}">
        <p14:creationId xmlns:p14="http://schemas.microsoft.com/office/powerpoint/2010/main" val="250719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83A82-F85E-49CC-8688-EC8C08648260}"/>
              </a:ext>
            </a:extLst>
          </p:cNvPr>
          <p:cNvSpPr>
            <a:spLocks noGrp="1"/>
          </p:cNvSpPr>
          <p:nvPr>
            <p:ph type="title"/>
          </p:nvPr>
        </p:nvSpPr>
        <p:spPr/>
        <p:txBody>
          <a:bodyPr/>
          <a:lstStyle/>
          <a:p>
            <a:r>
              <a:rPr lang="en-US"/>
              <a:t>Summative Assessment Overview</a:t>
            </a:r>
          </a:p>
        </p:txBody>
      </p:sp>
      <p:sp>
        <p:nvSpPr>
          <p:cNvPr id="5" name="Text Placeholder 4">
            <a:extLst>
              <a:ext uri="{FF2B5EF4-FFF2-40B4-BE49-F238E27FC236}">
                <a16:creationId xmlns:a16="http://schemas.microsoft.com/office/drawing/2014/main" id="{247174CA-724E-4C43-9D21-3602B2F1FD02}"/>
              </a:ext>
            </a:extLst>
          </p:cNvPr>
          <p:cNvSpPr>
            <a:spLocks noGrp="1"/>
          </p:cNvSpPr>
          <p:nvPr>
            <p:ph type="body" sz="quarter" idx="13"/>
          </p:nvPr>
        </p:nvSpPr>
        <p:spPr>
          <a:xfrm>
            <a:off x="344316" y="2841945"/>
            <a:ext cx="6543778" cy="2399357"/>
          </a:xfrm>
        </p:spPr>
        <p:txBody>
          <a:bodyPr>
            <a:normAutofit fontScale="85000" lnSpcReduction="20000"/>
          </a:bodyPr>
          <a:lstStyle/>
          <a:p>
            <a:r>
              <a:rPr lang="en-US"/>
              <a:t>ACCESS for ELLs 2.0</a:t>
            </a:r>
          </a:p>
          <a:p>
            <a:r>
              <a:rPr lang="en-US"/>
              <a:t>Alternate ACCESS for ELLs</a:t>
            </a:r>
          </a:p>
          <a:p>
            <a:r>
              <a:rPr lang="en-US"/>
              <a:t>Georgia Alternate Assessment </a:t>
            </a:r>
          </a:p>
          <a:p>
            <a:r>
              <a:rPr lang="en-US"/>
              <a:t>(GAA 2.0)</a:t>
            </a:r>
          </a:p>
          <a:p>
            <a:r>
              <a:rPr lang="en-US"/>
              <a:t>Georgia Milestones</a:t>
            </a:r>
          </a:p>
          <a:p>
            <a:r>
              <a:rPr lang="en-US"/>
              <a:t>NAEP</a:t>
            </a:r>
          </a:p>
        </p:txBody>
      </p:sp>
    </p:spTree>
    <p:extLst>
      <p:ext uri="{BB962C8B-B14F-4D97-AF65-F5344CB8AC3E}">
        <p14:creationId xmlns:p14="http://schemas.microsoft.com/office/powerpoint/2010/main" val="497187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Content Placeholder 2">
            <a:extLst>
              <a:ext uri="{FF2B5EF4-FFF2-40B4-BE49-F238E27FC236}">
                <a16:creationId xmlns:a16="http://schemas.microsoft.com/office/drawing/2014/main" id="{ED1F1B21-6022-4DD6-A360-9A10D3F137E4}"/>
              </a:ext>
            </a:extLst>
          </p:cNvPr>
          <p:cNvSpPr>
            <a:spLocks noGrp="1"/>
          </p:cNvSpPr>
          <p:nvPr>
            <p:ph idx="1"/>
          </p:nvPr>
        </p:nvSpPr>
        <p:spPr/>
        <p:txBody>
          <a:bodyPr>
            <a:normAutofit fontScale="85000" lnSpcReduction="10000"/>
          </a:bodyPr>
          <a:lstStyle/>
          <a:p>
            <a:r>
              <a:rPr lang="en-US" b="1"/>
              <a:t>ACCESS for ELLs </a:t>
            </a:r>
            <a:r>
              <a:rPr lang="en-US"/>
              <a:t>measures the English language proficiency levels and progress of ELs in the domains of speaking, listening, reading, and writing. </a:t>
            </a:r>
          </a:p>
          <a:p>
            <a:pPr marL="457200" lvl="1"/>
            <a:r>
              <a:rPr lang="en-US" sz="2200" b="0" i="0">
                <a:solidFill>
                  <a:srgbClr val="000000"/>
                </a:solidFill>
                <a:effectLst/>
              </a:rPr>
              <a:t>Tasks replicate the language needed to communicate in school.</a:t>
            </a:r>
            <a:r>
              <a:rPr lang="en-US" sz="2200"/>
              <a:t> </a:t>
            </a:r>
          </a:p>
          <a:p>
            <a:r>
              <a:rPr lang="en-US" b="1"/>
              <a:t>Alternate ACCESS</a:t>
            </a:r>
            <a:r>
              <a:rPr lang="en-US"/>
              <a:t> measures how EL students with significant cognitive disabilities develop the language proficiency needed to participate in classroom instruction.</a:t>
            </a:r>
          </a:p>
          <a:p>
            <a:r>
              <a:rPr lang="en-US" b="1"/>
              <a:t>Test Window – January 13 – March 5, 2021</a:t>
            </a:r>
          </a:p>
          <a:p>
            <a:r>
              <a:rPr lang="en-US" b="1"/>
              <a:t>Test Administration Manuals will be available digitally</a:t>
            </a:r>
          </a:p>
          <a:p>
            <a:endParaRPr lang="en-US" altLang="en-US"/>
          </a:p>
        </p:txBody>
      </p:sp>
      <p:sp>
        <p:nvSpPr>
          <p:cNvPr id="4" name="Date Placeholder 3">
            <a:extLst>
              <a:ext uri="{FF2B5EF4-FFF2-40B4-BE49-F238E27FC236}">
                <a16:creationId xmlns:a16="http://schemas.microsoft.com/office/drawing/2014/main" id="{0C8617F4-6595-4625-B573-CD716079DF67}"/>
              </a:ext>
            </a:extLst>
          </p:cNvPr>
          <p:cNvSpPr>
            <a:spLocks noGrp="1"/>
          </p:cNvSpPr>
          <p:nvPr>
            <p:ph type="dt" sz="half" idx="10"/>
          </p:nvPr>
        </p:nvSpPr>
        <p:spPr/>
        <p:txBody>
          <a:bodyPr/>
          <a:lstStyle/>
          <a:p>
            <a:fld id="{31ACA0D2-C189-42AB-A01D-F5C7AC71A8B3}" type="datetime1">
              <a:rPr lang="en-US" smtClean="0"/>
              <a:t>8/11/2020</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32</a:t>
            </a:fld>
            <a:endParaRPr lang="en-US"/>
          </a:p>
        </p:txBody>
      </p:sp>
      <p:sp>
        <p:nvSpPr>
          <p:cNvPr id="7" name="Text Placeholder 6">
            <a:extLst>
              <a:ext uri="{FF2B5EF4-FFF2-40B4-BE49-F238E27FC236}">
                <a16:creationId xmlns:a16="http://schemas.microsoft.com/office/drawing/2014/main" id="{C2AB93DC-3A68-4F4C-B7CA-4D649C94072A}"/>
              </a:ext>
            </a:extLst>
          </p:cNvPr>
          <p:cNvSpPr>
            <a:spLocks noGrp="1"/>
          </p:cNvSpPr>
          <p:nvPr>
            <p:ph type="body" sz="quarter" idx="14"/>
          </p:nvPr>
        </p:nvSpPr>
        <p:spPr>
          <a:xfrm>
            <a:off x="928688" y="1435185"/>
            <a:ext cx="7886700" cy="369332"/>
          </a:xfrm>
        </p:spPr>
        <p:txBody>
          <a:bodyPr/>
          <a:lstStyle/>
          <a:p>
            <a:r>
              <a:rPr lang="en-US"/>
              <a:t>Overview</a:t>
            </a:r>
          </a:p>
        </p:txBody>
      </p:sp>
      <p:sp>
        <p:nvSpPr>
          <p:cNvPr id="3" name="Title 2">
            <a:extLst>
              <a:ext uri="{FF2B5EF4-FFF2-40B4-BE49-F238E27FC236}">
                <a16:creationId xmlns:a16="http://schemas.microsoft.com/office/drawing/2014/main" id="{8C64843B-8BE4-48F4-BFBE-D2B65C9DE342}"/>
              </a:ext>
            </a:extLst>
          </p:cNvPr>
          <p:cNvSpPr>
            <a:spLocks noGrp="1"/>
          </p:cNvSpPr>
          <p:nvPr>
            <p:ph type="title" idx="4294967295"/>
          </p:nvPr>
        </p:nvSpPr>
        <p:spPr>
          <a:xfrm>
            <a:off x="834592" y="739667"/>
            <a:ext cx="4322763" cy="539750"/>
          </a:xfrm>
        </p:spPr>
        <p:txBody>
          <a:bodyPr>
            <a:normAutofit fontScale="90000"/>
          </a:bodyPr>
          <a:lstStyle/>
          <a:p>
            <a:r>
              <a:rPr lang="en-US"/>
              <a:t>ACCESS for ELLs &amp; Alternate Access</a:t>
            </a:r>
          </a:p>
        </p:txBody>
      </p:sp>
      <p:pic>
        <p:nvPicPr>
          <p:cNvPr id="6" name="Picture 5">
            <a:extLst>
              <a:ext uri="{FF2B5EF4-FFF2-40B4-BE49-F238E27FC236}">
                <a16:creationId xmlns:a16="http://schemas.microsoft.com/office/drawing/2014/main" id="{E7B8642D-A594-429E-B365-D3D53A59C8C3}"/>
              </a:ext>
            </a:extLst>
          </p:cNvPr>
          <p:cNvPicPr>
            <a:picLocks noChangeAspect="1"/>
          </p:cNvPicPr>
          <p:nvPr/>
        </p:nvPicPr>
        <p:blipFill>
          <a:blip r:embed="rId3"/>
          <a:stretch>
            <a:fillRect/>
          </a:stretch>
        </p:blipFill>
        <p:spPr>
          <a:xfrm>
            <a:off x="5428326" y="437281"/>
            <a:ext cx="3142857" cy="1047619"/>
          </a:xfrm>
          <a:prstGeom prst="rect">
            <a:avLst/>
          </a:prstGeom>
        </p:spPr>
      </p:pic>
    </p:spTree>
    <p:extLst>
      <p:ext uri="{BB962C8B-B14F-4D97-AF65-F5344CB8AC3E}">
        <p14:creationId xmlns:p14="http://schemas.microsoft.com/office/powerpoint/2010/main" val="423316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A4F-2DE4-4758-8746-5651860BB2BF}"/>
              </a:ext>
            </a:extLst>
          </p:cNvPr>
          <p:cNvSpPr>
            <a:spLocks noGrp="1"/>
          </p:cNvSpPr>
          <p:nvPr>
            <p:ph type="title"/>
          </p:nvPr>
        </p:nvSpPr>
        <p:spPr/>
        <p:txBody>
          <a:bodyPr>
            <a:normAutofit fontScale="90000"/>
          </a:bodyPr>
          <a:lstStyle/>
          <a:p>
            <a:r>
              <a:rPr lang="en-US"/>
              <a:t>ACCESS for ELLs &amp; Alternate ACCESS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a:xfrm>
            <a:off x="2970780" y="1572973"/>
            <a:ext cx="6006595" cy="4514789"/>
          </a:xfrm>
        </p:spPr>
        <p:txBody>
          <a:bodyPr>
            <a:normAutofit fontScale="70000" lnSpcReduction="20000"/>
          </a:bodyPr>
          <a:lstStyle/>
          <a:p>
            <a:pPr marL="0" indent="0">
              <a:spcBef>
                <a:spcPts val="0"/>
              </a:spcBef>
              <a:buNone/>
            </a:pPr>
            <a:r>
              <a:rPr lang="en-US">
                <a:hlinkClick r:id="rId3"/>
              </a:rPr>
              <a:t>WIDA Resources</a:t>
            </a:r>
            <a:endParaRPr lang="en-US"/>
          </a:p>
          <a:p>
            <a:pPr marL="228600" lvl="1">
              <a:spcBef>
                <a:spcPts val="0"/>
              </a:spcBef>
            </a:pPr>
            <a:r>
              <a:rPr lang="en-US" sz="2900"/>
              <a:t>Family Engagement</a:t>
            </a:r>
          </a:p>
          <a:p>
            <a:pPr marL="228600" lvl="1">
              <a:spcBef>
                <a:spcPts val="0"/>
              </a:spcBef>
            </a:pPr>
            <a:r>
              <a:rPr lang="en-US" sz="2900"/>
              <a:t>Accessibility Guidance</a:t>
            </a:r>
          </a:p>
          <a:p>
            <a:pPr marL="228600" lvl="1">
              <a:spcBef>
                <a:spcPts val="0"/>
              </a:spcBef>
            </a:pPr>
            <a:r>
              <a:rPr lang="en-US" sz="2900"/>
              <a:t>Score Interpretation</a:t>
            </a:r>
          </a:p>
          <a:p>
            <a:pPr marL="0" indent="0">
              <a:spcBef>
                <a:spcPts val="0"/>
              </a:spcBef>
              <a:buNone/>
            </a:pPr>
            <a:r>
              <a:rPr lang="en-US">
                <a:hlinkClick r:id="rId4"/>
              </a:rPr>
              <a:t>Test Demo</a:t>
            </a:r>
            <a:endParaRPr lang="en-US"/>
          </a:p>
          <a:p>
            <a:pPr marL="228600" lvl="1">
              <a:spcBef>
                <a:spcPts val="0"/>
              </a:spcBef>
            </a:pPr>
            <a:r>
              <a:rPr lang="en-US" sz="2900"/>
              <a:t>WIDA Screener</a:t>
            </a:r>
          </a:p>
          <a:p>
            <a:pPr marL="228600" lvl="1">
              <a:spcBef>
                <a:spcPts val="0"/>
              </a:spcBef>
            </a:pPr>
            <a:r>
              <a:rPr lang="en-US" sz="2900"/>
              <a:t>ACCESS</a:t>
            </a:r>
          </a:p>
          <a:p>
            <a:pPr marL="228600" lvl="1">
              <a:spcBef>
                <a:spcPts val="0"/>
              </a:spcBef>
            </a:pPr>
            <a:r>
              <a:rPr lang="en-US" sz="2900"/>
              <a:t>Sample Items</a:t>
            </a:r>
          </a:p>
          <a:p>
            <a:pPr marL="0" indent="0">
              <a:spcBef>
                <a:spcPts val="0"/>
              </a:spcBef>
              <a:buNone/>
            </a:pPr>
            <a:r>
              <a:rPr lang="en-US">
                <a:hlinkClick r:id="rId5"/>
              </a:rPr>
              <a:t>WIDA AMS</a:t>
            </a:r>
            <a:endParaRPr lang="en-US"/>
          </a:p>
          <a:p>
            <a:pPr marL="228600" lvl="1">
              <a:spcBef>
                <a:spcPts val="0"/>
              </a:spcBef>
            </a:pPr>
            <a:r>
              <a:rPr lang="en-US" sz="2900"/>
              <a:t>User Management</a:t>
            </a:r>
          </a:p>
          <a:p>
            <a:pPr marL="228600" lvl="1">
              <a:spcBef>
                <a:spcPts val="0"/>
              </a:spcBef>
            </a:pPr>
            <a:r>
              <a:rPr lang="en-US" sz="2900"/>
              <a:t>Material Management</a:t>
            </a:r>
          </a:p>
          <a:p>
            <a:pPr marL="228600" lvl="1">
              <a:spcBef>
                <a:spcPts val="0"/>
              </a:spcBef>
            </a:pPr>
            <a:r>
              <a:rPr lang="en-US" sz="2900"/>
              <a:t>Reporting</a:t>
            </a:r>
          </a:p>
          <a:p>
            <a:pPr marL="228600" lvl="1">
              <a:spcBef>
                <a:spcPts val="0"/>
              </a:spcBef>
            </a:pPr>
            <a:r>
              <a:rPr lang="en-US" sz="2900"/>
              <a:t>Screener Scoring </a:t>
            </a:r>
          </a:p>
          <a:p>
            <a:pPr lvl="1">
              <a:spcBef>
                <a:spcPts val="0"/>
              </a:spcBef>
            </a:pPr>
            <a:endParaRPr lang="en-US"/>
          </a:p>
          <a:p>
            <a:pPr marL="0" indent="0">
              <a:spcBef>
                <a:spcPts val="0"/>
              </a:spcBef>
              <a:buNone/>
            </a:pPr>
            <a:r>
              <a:rPr lang="en-US">
                <a:hlinkClick r:id="rId6"/>
              </a:rPr>
              <a:t>WIDA Secure Portal</a:t>
            </a:r>
            <a:r>
              <a:rPr lang="en-US"/>
              <a:t> </a:t>
            </a:r>
          </a:p>
          <a:p>
            <a:pPr>
              <a:spcBef>
                <a:spcPts val="0"/>
              </a:spcBef>
            </a:pPr>
            <a:r>
              <a:rPr lang="en-US"/>
              <a:t>Test Administration Manuals</a:t>
            </a:r>
          </a:p>
          <a:p>
            <a:pPr>
              <a:spcBef>
                <a:spcPts val="0"/>
              </a:spcBef>
            </a:pPr>
            <a:r>
              <a:rPr lang="en-US"/>
              <a:t>Webinar Recordings</a:t>
            </a:r>
          </a:p>
          <a:p>
            <a:pPr>
              <a:spcBef>
                <a:spcPts val="0"/>
              </a:spcBef>
            </a:pPr>
            <a:r>
              <a:rPr lang="en-US"/>
              <a:t>Technology Resources</a:t>
            </a:r>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10"/>
          </p:nvPr>
        </p:nvSpPr>
        <p:spPr/>
        <p:txBody>
          <a:bodyPr/>
          <a:lstStyle/>
          <a:p>
            <a:fld id="{6FB87CD7-F0D1-4D5B-8ADC-BD657523C5B9}"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33</a:t>
            </a:fld>
            <a:endParaRPr lang="en-US"/>
          </a:p>
        </p:txBody>
      </p:sp>
      <p:sp>
        <p:nvSpPr>
          <p:cNvPr id="6" name="Text Placeholder 5">
            <a:extLst>
              <a:ext uri="{FF2B5EF4-FFF2-40B4-BE49-F238E27FC236}">
                <a16:creationId xmlns:a16="http://schemas.microsoft.com/office/drawing/2014/main" id="{3558C5EE-CB4E-4F46-9278-C928FE3DE794}"/>
              </a:ext>
            </a:extLst>
          </p:cNvPr>
          <p:cNvSpPr>
            <a:spLocks noGrp="1"/>
          </p:cNvSpPr>
          <p:nvPr>
            <p:ph type="body" sz="quarter" idx="14"/>
          </p:nvPr>
        </p:nvSpPr>
        <p:spPr/>
        <p:txBody>
          <a:bodyPr/>
          <a:lstStyle/>
          <a:p>
            <a:r>
              <a:rPr lang="en-US"/>
              <a:t>Resources</a:t>
            </a:r>
          </a:p>
        </p:txBody>
      </p:sp>
      <p:pic>
        <p:nvPicPr>
          <p:cNvPr id="9" name="Graphic 7" descr="Blog">
            <a:extLst>
              <a:ext uri="{FF2B5EF4-FFF2-40B4-BE49-F238E27FC236}">
                <a16:creationId xmlns:a16="http://schemas.microsoft.com/office/drawing/2014/main" id="{7550DB0C-4321-4DC4-94A4-9070F3B6FE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1270" y="1481345"/>
            <a:ext cx="914400" cy="914400"/>
          </a:xfrm>
          <a:prstGeom prst="rect">
            <a:avLst/>
          </a:prstGeom>
        </p:spPr>
      </p:pic>
      <p:pic>
        <p:nvPicPr>
          <p:cNvPr id="10" name="Graphic 8" descr="Teacher">
            <a:extLst>
              <a:ext uri="{FF2B5EF4-FFF2-40B4-BE49-F238E27FC236}">
                <a16:creationId xmlns:a16="http://schemas.microsoft.com/office/drawing/2014/main" id="{C3BF9F52-62EF-4877-B941-E8CB01235F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1270" y="2396366"/>
            <a:ext cx="914400" cy="914400"/>
          </a:xfrm>
          <a:prstGeom prst="rect">
            <a:avLst/>
          </a:prstGeom>
        </p:spPr>
      </p:pic>
      <p:pic>
        <p:nvPicPr>
          <p:cNvPr id="12" name="Graphic 8" descr="Teacher">
            <a:extLst>
              <a:ext uri="{FF2B5EF4-FFF2-40B4-BE49-F238E27FC236}">
                <a16:creationId xmlns:a16="http://schemas.microsoft.com/office/drawing/2014/main" id="{AAD70C70-214D-4886-A75F-9222211468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1270" y="3389429"/>
            <a:ext cx="914400" cy="914400"/>
          </a:xfrm>
          <a:prstGeom prst="rect">
            <a:avLst/>
          </a:prstGeom>
        </p:spPr>
      </p:pic>
      <p:pic>
        <p:nvPicPr>
          <p:cNvPr id="13" name="Graphic 8" descr="Teacher">
            <a:extLst>
              <a:ext uri="{FF2B5EF4-FFF2-40B4-BE49-F238E27FC236}">
                <a16:creationId xmlns:a16="http://schemas.microsoft.com/office/drawing/2014/main" id="{D1F2A39C-CC75-4694-B31D-EF8D292822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1270" y="4826046"/>
            <a:ext cx="914400" cy="914400"/>
          </a:xfrm>
          <a:prstGeom prst="rect">
            <a:avLst/>
          </a:prstGeom>
        </p:spPr>
      </p:pic>
    </p:spTree>
    <p:extLst>
      <p:ext uri="{BB962C8B-B14F-4D97-AF65-F5344CB8AC3E}">
        <p14:creationId xmlns:p14="http://schemas.microsoft.com/office/powerpoint/2010/main" val="33762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vert="horz" lIns="91440" tIns="45720" rIns="91440" bIns="45720" rtlCol="0" anchor="t">
            <a:normAutofit fontScale="92500"/>
          </a:bodyPr>
          <a:lstStyle/>
          <a:p>
            <a:pPr>
              <a:lnSpc>
                <a:spcPct val="100000"/>
              </a:lnSpc>
            </a:pPr>
            <a:r>
              <a:rPr lang="en-US"/>
              <a:t>The purpose of the GAA 2.0 is to ensure that students with significant cognitive disabilities are:</a:t>
            </a:r>
          </a:p>
          <a:p>
            <a:pPr marL="457200" lvl="1">
              <a:lnSpc>
                <a:spcPct val="100000"/>
              </a:lnSpc>
            </a:pPr>
            <a:r>
              <a:rPr lang="en-US"/>
              <a:t>provided access to the state-mandated content standards.</a:t>
            </a:r>
            <a:endParaRPr lang="en-US">
              <a:cs typeface="Calibri"/>
            </a:endParaRPr>
          </a:p>
          <a:p>
            <a:pPr marL="457200" lvl="1">
              <a:lnSpc>
                <a:spcPct val="100000"/>
              </a:lnSpc>
            </a:pPr>
            <a:r>
              <a:rPr lang="en-US">
                <a:cs typeface="Calibri"/>
              </a:rPr>
              <a:t>given an opportunity to show what they know and can do.</a:t>
            </a:r>
          </a:p>
          <a:p>
            <a:pPr>
              <a:lnSpc>
                <a:spcPct val="100000"/>
              </a:lnSpc>
            </a:pPr>
            <a:r>
              <a:rPr lang="en-US">
                <a:cs typeface="Calibri"/>
              </a:rPr>
              <a:t>Only students meeting GAA 2.0 Eligibility Criteria may participate in the assessment.</a:t>
            </a:r>
          </a:p>
          <a:p>
            <a:r>
              <a:rPr lang="en-US" b="1">
                <a:solidFill>
                  <a:srgbClr val="7030A0"/>
                </a:solidFill>
                <a:cs typeface="Calibri"/>
              </a:rPr>
              <a:t>Kindergarten students will no longer be assessed with GAA 2.0 and must be assessed with GKIDS 2.0 and Readiness Check.</a:t>
            </a:r>
          </a:p>
          <a:p>
            <a:pPr lvl="1">
              <a:lnSpc>
                <a:spcPct val="100000"/>
              </a:lnSpc>
            </a:pPr>
            <a:endParaRPr lang="en-US">
              <a:cs typeface="Calibri"/>
            </a:endParaRPr>
          </a:p>
        </p:txBody>
      </p:sp>
      <p:sp>
        <p:nvSpPr>
          <p:cNvPr id="6" name="Date Placeholder 5">
            <a:extLst>
              <a:ext uri="{FF2B5EF4-FFF2-40B4-BE49-F238E27FC236}">
                <a16:creationId xmlns:a16="http://schemas.microsoft.com/office/drawing/2014/main" id="{D8CB170A-7720-47C9-A73D-982E9CC9B5FE}"/>
              </a:ext>
            </a:extLst>
          </p:cNvPr>
          <p:cNvSpPr>
            <a:spLocks noGrp="1"/>
          </p:cNvSpPr>
          <p:nvPr>
            <p:ph type="dt" sz="half" idx="10"/>
          </p:nvPr>
        </p:nvSpPr>
        <p:spPr/>
        <p:txBody>
          <a:bodyPr/>
          <a:lstStyle/>
          <a:p>
            <a:fld id="{E49E3040-8629-4A25-84D8-39953DA1D1E3}"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34</a:t>
            </a:fld>
            <a:endParaRPr lang="en-US"/>
          </a:p>
        </p:txBody>
      </p:sp>
      <p:sp>
        <p:nvSpPr>
          <p:cNvPr id="8" name="Text Placeholder 7">
            <a:extLst>
              <a:ext uri="{FF2B5EF4-FFF2-40B4-BE49-F238E27FC236}">
                <a16:creationId xmlns:a16="http://schemas.microsoft.com/office/drawing/2014/main" id="{93C7A918-29B2-41B4-9245-5A77AA149F78}"/>
              </a:ext>
            </a:extLst>
          </p:cNvPr>
          <p:cNvSpPr>
            <a:spLocks noGrp="1"/>
          </p:cNvSpPr>
          <p:nvPr>
            <p:ph type="body" sz="quarter" idx="14"/>
          </p:nvPr>
        </p:nvSpPr>
        <p:spPr>
          <a:xfrm>
            <a:off x="895350" y="1425785"/>
            <a:ext cx="7886700" cy="369332"/>
          </a:xfrm>
        </p:spPr>
        <p:txBody>
          <a:bodyPr/>
          <a:lstStyle/>
          <a:p>
            <a:r>
              <a:rPr lang="en-US"/>
              <a:t>Overview</a:t>
            </a:r>
          </a:p>
        </p:txBody>
      </p:sp>
      <p:sp>
        <p:nvSpPr>
          <p:cNvPr id="2" name="Title 1">
            <a:extLst>
              <a:ext uri="{FF2B5EF4-FFF2-40B4-BE49-F238E27FC236}">
                <a16:creationId xmlns:a16="http://schemas.microsoft.com/office/drawing/2014/main" id="{B6D25D4B-4C15-459A-B0CD-452331C6A3A0}"/>
              </a:ext>
            </a:extLst>
          </p:cNvPr>
          <p:cNvSpPr>
            <a:spLocks noGrp="1"/>
          </p:cNvSpPr>
          <p:nvPr>
            <p:ph type="title" idx="4294967295"/>
          </p:nvPr>
        </p:nvSpPr>
        <p:spPr>
          <a:xfrm>
            <a:off x="895350" y="591772"/>
            <a:ext cx="4657725" cy="680847"/>
          </a:xfrm>
        </p:spPr>
        <p:txBody>
          <a:bodyPr>
            <a:normAutofit/>
          </a:bodyPr>
          <a:lstStyle/>
          <a:p>
            <a:r>
              <a:rPr lang="en-US"/>
              <a:t>GAA 2.0</a:t>
            </a:r>
          </a:p>
        </p:txBody>
      </p:sp>
      <p:pic>
        <p:nvPicPr>
          <p:cNvPr id="5" name="Picture 4">
            <a:extLst>
              <a:ext uri="{FF2B5EF4-FFF2-40B4-BE49-F238E27FC236}">
                <a16:creationId xmlns:a16="http://schemas.microsoft.com/office/drawing/2014/main" id="{9A98AFF5-E547-43F2-81A3-FF4571D38D9F}"/>
              </a:ext>
            </a:extLst>
          </p:cNvPr>
          <p:cNvPicPr>
            <a:picLocks noChangeAspect="1"/>
          </p:cNvPicPr>
          <p:nvPr/>
        </p:nvPicPr>
        <p:blipFill>
          <a:blip r:embed="rId3"/>
          <a:stretch>
            <a:fillRect/>
          </a:stretch>
        </p:blipFill>
        <p:spPr>
          <a:xfrm>
            <a:off x="7127448" y="101314"/>
            <a:ext cx="1427251" cy="1724311"/>
          </a:xfrm>
          <a:prstGeom prst="rect">
            <a:avLst/>
          </a:prstGeom>
        </p:spPr>
      </p:pic>
    </p:spTree>
    <p:extLst>
      <p:ext uri="{BB962C8B-B14F-4D97-AF65-F5344CB8AC3E}">
        <p14:creationId xmlns:p14="http://schemas.microsoft.com/office/powerpoint/2010/main" val="339450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A4F-2DE4-4758-8746-5651860BB2BF}"/>
              </a:ext>
            </a:extLst>
          </p:cNvPr>
          <p:cNvSpPr>
            <a:spLocks noGrp="1"/>
          </p:cNvSpPr>
          <p:nvPr>
            <p:ph type="title"/>
          </p:nvPr>
        </p:nvSpPr>
        <p:spPr/>
        <p:txBody>
          <a:bodyPr>
            <a:normAutofit fontScale="90000"/>
          </a:bodyPr>
          <a:lstStyle/>
          <a:p>
            <a:r>
              <a:rPr lang="en-US"/>
              <a:t>GAA 2.0</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a:xfrm>
            <a:off x="1847272" y="1648925"/>
            <a:ext cx="6797633" cy="3107802"/>
          </a:xfrm>
        </p:spPr>
        <p:txBody>
          <a:bodyPr>
            <a:noAutofit/>
          </a:bodyPr>
          <a:lstStyle/>
          <a:p>
            <a:pPr marL="0" indent="0">
              <a:spcBef>
                <a:spcPts val="0"/>
              </a:spcBef>
              <a:buNone/>
            </a:pPr>
            <a:r>
              <a:rPr lang="en-US" sz="1800"/>
              <a:t>Teacher Resources</a:t>
            </a:r>
          </a:p>
          <a:p>
            <a:pPr marL="228600" lvl="1">
              <a:spcBef>
                <a:spcPts val="0"/>
              </a:spcBef>
            </a:pPr>
            <a:r>
              <a:rPr lang="en-US" sz="1800"/>
              <a:t>Sample Tasks</a:t>
            </a:r>
          </a:p>
          <a:p>
            <a:pPr marL="228600" lvl="1">
              <a:spcBef>
                <a:spcPts val="0"/>
              </a:spcBef>
            </a:pPr>
            <a:r>
              <a:rPr lang="en-US" sz="1800"/>
              <a:t>Vocabulary Lists</a:t>
            </a:r>
          </a:p>
          <a:p>
            <a:pPr marL="228600" lvl="1">
              <a:spcBef>
                <a:spcPts val="0"/>
              </a:spcBef>
            </a:pPr>
            <a:r>
              <a:rPr lang="en-US" sz="1800"/>
              <a:t>Extended Content Standards</a:t>
            </a:r>
          </a:p>
          <a:p>
            <a:pPr marL="228600" lvl="1">
              <a:spcBef>
                <a:spcPts val="0"/>
              </a:spcBef>
            </a:pPr>
            <a:r>
              <a:rPr lang="en-US" sz="1800"/>
              <a:t>Test Blueprints</a:t>
            </a:r>
          </a:p>
          <a:p>
            <a:pPr marL="228600" lvl="1">
              <a:spcBef>
                <a:spcPts val="0"/>
              </a:spcBef>
            </a:pPr>
            <a:r>
              <a:rPr lang="en-US" sz="1800"/>
              <a:t>Test Administration Manuals</a:t>
            </a:r>
          </a:p>
          <a:p>
            <a:pPr marL="0" indent="0">
              <a:spcBef>
                <a:spcPts val="0"/>
              </a:spcBef>
              <a:buNone/>
            </a:pPr>
            <a:r>
              <a:rPr lang="en-US" sz="1800"/>
              <a:t>Forms</a:t>
            </a:r>
          </a:p>
          <a:p>
            <a:pPr marL="228600" lvl="1">
              <a:spcBef>
                <a:spcPts val="0"/>
              </a:spcBef>
            </a:pPr>
            <a:r>
              <a:rPr lang="en-US" sz="1800"/>
              <a:t>Learner Characteristics Inventory (LCI)</a:t>
            </a:r>
          </a:p>
          <a:p>
            <a:pPr marL="228600" lvl="1">
              <a:spcBef>
                <a:spcPts val="0"/>
              </a:spcBef>
            </a:pPr>
            <a:r>
              <a:rPr lang="en-US" sz="1800"/>
              <a:t>Eligibility Criteria</a:t>
            </a:r>
          </a:p>
          <a:p>
            <a:pPr marL="0" indent="0">
              <a:spcBef>
                <a:spcPts val="0"/>
              </a:spcBef>
              <a:buNone/>
            </a:pPr>
            <a:r>
              <a:rPr lang="en-US" sz="1800"/>
              <a:t>Technology</a:t>
            </a:r>
          </a:p>
          <a:p>
            <a:pPr>
              <a:spcBef>
                <a:spcPts val="0"/>
              </a:spcBef>
            </a:pPr>
            <a:r>
              <a:rPr lang="en-US" sz="1800"/>
              <a:t>Nextera Set-up and Installation Guide</a:t>
            </a:r>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10"/>
          </p:nvPr>
        </p:nvSpPr>
        <p:spPr/>
        <p:txBody>
          <a:bodyPr/>
          <a:lstStyle/>
          <a:p>
            <a:fld id="{21C288C9-17B3-43CE-A7FF-3219DB54AAFC}"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35</a:t>
            </a:fld>
            <a:endParaRPr lang="en-US"/>
          </a:p>
        </p:txBody>
      </p:sp>
      <p:sp>
        <p:nvSpPr>
          <p:cNvPr id="6" name="Text Placeholder 5">
            <a:extLst>
              <a:ext uri="{FF2B5EF4-FFF2-40B4-BE49-F238E27FC236}">
                <a16:creationId xmlns:a16="http://schemas.microsoft.com/office/drawing/2014/main" id="{3558C5EE-CB4E-4F46-9278-C928FE3DE794}"/>
              </a:ext>
            </a:extLst>
          </p:cNvPr>
          <p:cNvSpPr>
            <a:spLocks noGrp="1"/>
          </p:cNvSpPr>
          <p:nvPr>
            <p:ph type="body" sz="quarter" idx="14"/>
          </p:nvPr>
        </p:nvSpPr>
        <p:spPr/>
        <p:txBody>
          <a:bodyPr/>
          <a:lstStyle/>
          <a:p>
            <a:r>
              <a:rPr lang="en-US">
                <a:hlinkClick r:id="rId3"/>
              </a:rPr>
              <a:t>Web-based Resources</a:t>
            </a:r>
            <a:r>
              <a:rPr lang="en-US"/>
              <a:t> and Training</a:t>
            </a:r>
          </a:p>
        </p:txBody>
      </p:sp>
      <p:pic>
        <p:nvPicPr>
          <p:cNvPr id="9" name="Graphic 7" descr="Blog">
            <a:extLst>
              <a:ext uri="{FF2B5EF4-FFF2-40B4-BE49-F238E27FC236}">
                <a16:creationId xmlns:a16="http://schemas.microsoft.com/office/drawing/2014/main" id="{7550DB0C-4321-4DC4-94A4-9070F3B6FE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9948" y="1522094"/>
            <a:ext cx="566911" cy="566911"/>
          </a:xfrm>
          <a:prstGeom prst="rect">
            <a:avLst/>
          </a:prstGeom>
        </p:spPr>
      </p:pic>
      <p:pic>
        <p:nvPicPr>
          <p:cNvPr id="13" name="Graphic 8" descr="Teacher">
            <a:extLst>
              <a:ext uri="{FF2B5EF4-FFF2-40B4-BE49-F238E27FC236}">
                <a16:creationId xmlns:a16="http://schemas.microsoft.com/office/drawing/2014/main" id="{D1F2A39C-CC75-4694-B31D-EF8D292822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1959" y="4015346"/>
            <a:ext cx="664900" cy="664900"/>
          </a:xfrm>
          <a:prstGeom prst="rect">
            <a:avLst/>
          </a:prstGeom>
        </p:spPr>
      </p:pic>
      <p:graphicFrame>
        <p:nvGraphicFramePr>
          <p:cNvPr id="12" name="Content Placeholder 4">
            <a:extLst>
              <a:ext uri="{FF2B5EF4-FFF2-40B4-BE49-F238E27FC236}">
                <a16:creationId xmlns:a16="http://schemas.microsoft.com/office/drawing/2014/main" id="{ACF465B8-1BF5-40F4-9BFE-67A12EEF53E6}"/>
              </a:ext>
            </a:extLst>
          </p:cNvPr>
          <p:cNvGraphicFramePr>
            <a:graphicFrameLocks/>
          </p:cNvGraphicFramePr>
          <p:nvPr>
            <p:extLst>
              <p:ext uri="{D42A27DB-BD31-4B8C-83A1-F6EECF244321}">
                <p14:modId xmlns:p14="http://schemas.microsoft.com/office/powerpoint/2010/main" val="3812499894"/>
              </p:ext>
            </p:extLst>
          </p:nvPr>
        </p:nvGraphicFramePr>
        <p:xfrm>
          <a:off x="895350" y="4902620"/>
          <a:ext cx="7886699" cy="1676400"/>
        </p:xfrm>
        <a:graphic>
          <a:graphicData uri="http://schemas.openxmlformats.org/drawingml/2006/table">
            <a:tbl>
              <a:tblPr firstRow="1" bandRow="1">
                <a:tableStyleId>{5C22544A-7EE6-4342-B048-85BDC9FD1C3A}</a:tableStyleId>
              </a:tblPr>
              <a:tblGrid>
                <a:gridCol w="4435911">
                  <a:extLst>
                    <a:ext uri="{9D8B030D-6E8A-4147-A177-3AD203B41FA5}">
                      <a16:colId xmlns:a16="http://schemas.microsoft.com/office/drawing/2014/main" val="2597962794"/>
                    </a:ext>
                  </a:extLst>
                </a:gridCol>
                <a:gridCol w="3450788">
                  <a:extLst>
                    <a:ext uri="{9D8B030D-6E8A-4147-A177-3AD203B41FA5}">
                      <a16:colId xmlns:a16="http://schemas.microsoft.com/office/drawing/2014/main" val="469236088"/>
                    </a:ext>
                  </a:extLst>
                </a:gridCol>
              </a:tblGrid>
              <a:tr h="204541">
                <a:tc>
                  <a:txBody>
                    <a:bodyPr/>
                    <a:lstStyle/>
                    <a:p>
                      <a:pPr algn="ctr">
                        <a:buNone/>
                      </a:pPr>
                      <a:r>
                        <a:rPr lang="en-US" sz="1600">
                          <a:latin typeface="Arial" panose="020B0604020202020204" pitchFamily="34" charset="0"/>
                          <a:cs typeface="Arial" panose="020B0604020202020204" pitchFamily="34" charset="0"/>
                        </a:rPr>
                        <a:t>Date</a:t>
                      </a:r>
                    </a:p>
                  </a:txBody>
                  <a:tcPr anchor="ctr"/>
                </a:tc>
                <a:tc>
                  <a:txBody>
                    <a:bodyPr/>
                    <a:lstStyle/>
                    <a:p>
                      <a:pPr algn="ctr">
                        <a:buNone/>
                      </a:pPr>
                      <a:r>
                        <a:rPr lang="en-US" sz="1600">
                          <a:latin typeface="Arial" panose="020B0604020202020204" pitchFamily="34" charset="0"/>
                          <a:cs typeface="Arial" panose="020B0604020202020204" pitchFamily="34" charset="0"/>
                        </a:rPr>
                        <a:t>Event</a:t>
                      </a:r>
                    </a:p>
                  </a:txBody>
                  <a:tcPr anchor="ctr"/>
                </a:tc>
                <a:extLst>
                  <a:ext uri="{0D108BD9-81ED-4DB2-BD59-A6C34878D82A}">
                    <a16:rowId xmlns:a16="http://schemas.microsoft.com/office/drawing/2014/main" val="2558669296"/>
                  </a:ext>
                </a:extLst>
              </a:tr>
              <a:tr h="312632">
                <a:tc>
                  <a:txBody>
                    <a:bodyPr/>
                    <a:lstStyle/>
                    <a:p>
                      <a:pPr>
                        <a:buNone/>
                      </a:pPr>
                      <a:r>
                        <a:rPr lang="en-US" sz="1600">
                          <a:latin typeface="Arial" panose="020B0604020202020204" pitchFamily="34" charset="0"/>
                          <a:cs typeface="Arial" panose="020B0604020202020204" pitchFamily="34" charset="0"/>
                        </a:rPr>
                        <a:t>GAA 2.0 Test Administration Procedures</a:t>
                      </a:r>
                    </a:p>
                  </a:txBody>
                  <a:tcPr/>
                </a:tc>
                <a:tc>
                  <a:txBody>
                    <a:bodyPr/>
                    <a:lstStyle/>
                    <a:p>
                      <a:pPr algn="ctr">
                        <a:buNone/>
                      </a:pPr>
                      <a:r>
                        <a:rPr lang="en-US" sz="1600">
                          <a:solidFill>
                            <a:srgbClr val="000000"/>
                          </a:solidFill>
                          <a:latin typeface="Arial" panose="020B0604020202020204" pitchFamily="34" charset="0"/>
                          <a:cs typeface="Arial" panose="020B0604020202020204" pitchFamily="34" charset="0"/>
                        </a:rPr>
                        <a:t>October 8, 2020</a:t>
                      </a:r>
                    </a:p>
                  </a:txBody>
                  <a:tcPr anchor="ctr"/>
                </a:tc>
                <a:extLst>
                  <a:ext uri="{0D108BD9-81ED-4DB2-BD59-A6C34878D82A}">
                    <a16:rowId xmlns:a16="http://schemas.microsoft.com/office/drawing/2014/main" val="2882559919"/>
                  </a:ext>
                </a:extLst>
              </a:tr>
              <a:tr h="312632">
                <a:tc>
                  <a:txBody>
                    <a:bodyPr/>
                    <a:lstStyle/>
                    <a:p>
                      <a:pPr>
                        <a:buNone/>
                      </a:pPr>
                      <a:r>
                        <a:rPr lang="en-US" sz="1600">
                          <a:latin typeface="Arial" panose="020B0604020202020204" pitchFamily="34" charset="0"/>
                          <a:cs typeface="Arial" panose="020B0604020202020204" pitchFamily="34" charset="0"/>
                        </a:rPr>
                        <a:t>GAA 2.0 Nextera Platform Training</a:t>
                      </a:r>
                    </a:p>
                  </a:txBody>
                  <a:tcPr/>
                </a:tc>
                <a:tc>
                  <a:txBody>
                    <a:bodyPr/>
                    <a:lstStyle/>
                    <a:p>
                      <a:pPr algn="ctr">
                        <a:buNone/>
                      </a:pPr>
                      <a:r>
                        <a:rPr lang="en-US" sz="1600">
                          <a:latin typeface="Arial" panose="020B0604020202020204" pitchFamily="34" charset="0"/>
                          <a:cs typeface="Arial" panose="020B0604020202020204" pitchFamily="34" charset="0"/>
                        </a:rPr>
                        <a:t>January 21, 2021</a:t>
                      </a:r>
                    </a:p>
                  </a:txBody>
                  <a:tcPr anchor="ctr"/>
                </a:tc>
                <a:extLst>
                  <a:ext uri="{0D108BD9-81ED-4DB2-BD59-A6C34878D82A}">
                    <a16:rowId xmlns:a16="http://schemas.microsoft.com/office/drawing/2014/main" val="1506537346"/>
                  </a:ext>
                </a:extLst>
              </a:tr>
              <a:tr h="312632">
                <a:tc>
                  <a:txBody>
                    <a:bodyPr/>
                    <a:lstStyle/>
                    <a:p>
                      <a:r>
                        <a:rPr lang="en-US" sz="1600">
                          <a:latin typeface="Arial" panose="020B0604020202020204" pitchFamily="34" charset="0"/>
                          <a:cs typeface="Arial" panose="020B0604020202020204" pitchFamily="34" charset="0"/>
                        </a:rPr>
                        <a:t>GAA 2.0 Pre-Administration Webinar</a:t>
                      </a:r>
                    </a:p>
                  </a:txBody>
                  <a:tcPr/>
                </a:tc>
                <a:tc>
                  <a:txBody>
                    <a:bodyPr/>
                    <a:lstStyle/>
                    <a:p>
                      <a:pPr algn="ctr"/>
                      <a:r>
                        <a:rPr lang="en-US" sz="1600">
                          <a:latin typeface="Arial" panose="020B0604020202020204" pitchFamily="34" charset="0"/>
                          <a:cs typeface="Arial" panose="020B0604020202020204" pitchFamily="34" charset="0"/>
                        </a:rPr>
                        <a:t>February 18, 2021</a:t>
                      </a:r>
                    </a:p>
                  </a:txBody>
                  <a:tcPr anchor="ctr"/>
                </a:tc>
                <a:extLst>
                  <a:ext uri="{0D108BD9-81ED-4DB2-BD59-A6C34878D82A}">
                    <a16:rowId xmlns:a16="http://schemas.microsoft.com/office/drawing/2014/main" val="514389292"/>
                  </a:ext>
                </a:extLst>
              </a:tr>
              <a:tr h="312632">
                <a:tc>
                  <a:txBody>
                    <a:bodyPr/>
                    <a:lstStyle/>
                    <a:p>
                      <a:pPr>
                        <a:buNone/>
                      </a:pPr>
                      <a:r>
                        <a:rPr lang="en-US" sz="1600">
                          <a:latin typeface="Arial" panose="020B0604020202020204" pitchFamily="34" charset="0"/>
                          <a:cs typeface="Arial" panose="020B0604020202020204" pitchFamily="34" charset="0"/>
                        </a:rPr>
                        <a:t>GAA 2.0 Administration Window</a:t>
                      </a:r>
                    </a:p>
                  </a:txBody>
                  <a:tcPr/>
                </a:tc>
                <a:tc>
                  <a:txBody>
                    <a:bodyPr/>
                    <a:lstStyle/>
                    <a:p>
                      <a:pPr algn="ctr">
                        <a:buNone/>
                      </a:pPr>
                      <a:r>
                        <a:rPr lang="en-US" sz="1600">
                          <a:latin typeface="Arial" panose="020B0604020202020204" pitchFamily="34" charset="0"/>
                          <a:cs typeface="Arial" panose="020B0604020202020204" pitchFamily="34" charset="0"/>
                        </a:rPr>
                        <a:t>March 22 – April 30, 2021</a:t>
                      </a:r>
                    </a:p>
                  </a:txBody>
                  <a:tcPr anchor="ctr"/>
                </a:tc>
                <a:extLst>
                  <a:ext uri="{0D108BD9-81ED-4DB2-BD59-A6C34878D82A}">
                    <a16:rowId xmlns:a16="http://schemas.microsoft.com/office/drawing/2014/main" val="3403533092"/>
                  </a:ext>
                </a:extLst>
              </a:tr>
            </a:tbl>
          </a:graphicData>
        </a:graphic>
      </p:graphicFrame>
      <p:pic>
        <p:nvPicPr>
          <p:cNvPr id="14" name="Picture 13">
            <a:extLst>
              <a:ext uri="{FF2B5EF4-FFF2-40B4-BE49-F238E27FC236}">
                <a16:creationId xmlns:a16="http://schemas.microsoft.com/office/drawing/2014/main" id="{BAD694A1-F765-400C-9591-DBD088D4BE61}"/>
              </a:ext>
            </a:extLst>
          </p:cNvPr>
          <p:cNvPicPr>
            <a:picLocks noChangeAspect="1"/>
          </p:cNvPicPr>
          <p:nvPr/>
        </p:nvPicPr>
        <p:blipFill>
          <a:blip r:embed="rId8"/>
          <a:stretch>
            <a:fillRect/>
          </a:stretch>
        </p:blipFill>
        <p:spPr>
          <a:xfrm>
            <a:off x="1189882" y="3145511"/>
            <a:ext cx="566977" cy="566977"/>
          </a:xfrm>
          <a:prstGeom prst="rect">
            <a:avLst/>
          </a:prstGeom>
        </p:spPr>
      </p:pic>
    </p:spTree>
    <p:extLst>
      <p:ext uri="{BB962C8B-B14F-4D97-AF65-F5344CB8AC3E}">
        <p14:creationId xmlns:p14="http://schemas.microsoft.com/office/powerpoint/2010/main" val="321446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5E9C-ADD1-4431-AA3C-98CC7AACF644}"/>
              </a:ext>
            </a:extLst>
          </p:cNvPr>
          <p:cNvSpPr>
            <a:spLocks noGrp="1"/>
          </p:cNvSpPr>
          <p:nvPr>
            <p:ph type="title"/>
          </p:nvPr>
        </p:nvSpPr>
        <p:spPr/>
        <p:txBody>
          <a:bodyPr>
            <a:normAutofit fontScale="90000"/>
          </a:bodyPr>
          <a:lstStyle/>
          <a:p>
            <a:r>
              <a:rPr lang="en-US"/>
              <a:t>Georgia Milestones</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a:xfrm>
            <a:off x="895350" y="1627662"/>
            <a:ext cx="7886700" cy="4197635"/>
          </a:xfrm>
        </p:spPr>
        <p:txBody>
          <a:bodyPr>
            <a:normAutofit lnSpcReduction="10000"/>
          </a:bodyPr>
          <a:lstStyle/>
          <a:p>
            <a:r>
              <a:rPr lang="en-US" b="1"/>
              <a:t>Georgia Milestones </a:t>
            </a:r>
            <a:r>
              <a:rPr lang="en-US"/>
              <a:t>is designed to provide information about how well students are mastering the state-adopted content standards in the core content areas of English Language Arts, Mathematics, Science, and Social Studies. </a:t>
            </a:r>
          </a:p>
          <a:p>
            <a:r>
              <a:rPr lang="en-US" b="1"/>
              <a:t>Georgia Milestones </a:t>
            </a:r>
            <a:r>
              <a:rPr lang="en-US"/>
              <a:t>is designed to provide students with critical information about their own achievement and their readiness for their next level of learning.</a:t>
            </a:r>
          </a:p>
        </p:txBody>
      </p:sp>
      <p:sp>
        <p:nvSpPr>
          <p:cNvPr id="6" name="Date Placeholder 5">
            <a:extLst>
              <a:ext uri="{FF2B5EF4-FFF2-40B4-BE49-F238E27FC236}">
                <a16:creationId xmlns:a16="http://schemas.microsoft.com/office/drawing/2014/main" id="{C15A548D-0DA3-4979-A97F-588ABC40D33C}"/>
              </a:ext>
            </a:extLst>
          </p:cNvPr>
          <p:cNvSpPr>
            <a:spLocks noGrp="1"/>
          </p:cNvSpPr>
          <p:nvPr>
            <p:ph type="dt" sz="half" idx="10"/>
          </p:nvPr>
        </p:nvSpPr>
        <p:spPr/>
        <p:txBody>
          <a:bodyPr/>
          <a:lstStyle/>
          <a:p>
            <a:fld id="{C861BF19-ED21-4BEC-8D23-89D985640B7A}"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36</a:t>
            </a:fld>
            <a:endParaRPr lang="en-US"/>
          </a:p>
        </p:txBody>
      </p:sp>
      <p:pic>
        <p:nvPicPr>
          <p:cNvPr id="7" name="Picture 6" descr="A close up of a sign&#10;&#10;Description automatically generated">
            <a:extLst>
              <a:ext uri="{FF2B5EF4-FFF2-40B4-BE49-F238E27FC236}">
                <a16:creationId xmlns:a16="http://schemas.microsoft.com/office/drawing/2014/main" id="{3370B461-EA54-4E63-8836-D34FB2EAD276}"/>
              </a:ext>
            </a:extLst>
          </p:cNvPr>
          <p:cNvPicPr>
            <a:picLocks noChangeAspect="1"/>
          </p:cNvPicPr>
          <p:nvPr/>
        </p:nvPicPr>
        <p:blipFill>
          <a:blip r:embed="rId3"/>
          <a:stretch>
            <a:fillRect/>
          </a:stretch>
        </p:blipFill>
        <p:spPr>
          <a:xfrm>
            <a:off x="6689076" y="292858"/>
            <a:ext cx="1906754" cy="963970"/>
          </a:xfrm>
          <a:prstGeom prst="rect">
            <a:avLst/>
          </a:prstGeom>
        </p:spPr>
      </p:pic>
    </p:spTree>
    <p:extLst>
      <p:ext uri="{BB962C8B-B14F-4D97-AF65-F5344CB8AC3E}">
        <p14:creationId xmlns:p14="http://schemas.microsoft.com/office/powerpoint/2010/main" val="18489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DFBF-5C37-4DAD-8984-0CB93FCA9507}"/>
              </a:ext>
            </a:extLst>
          </p:cNvPr>
          <p:cNvSpPr>
            <a:spLocks noGrp="1"/>
          </p:cNvSpPr>
          <p:nvPr>
            <p:ph type="title"/>
          </p:nvPr>
        </p:nvSpPr>
        <p:spPr/>
        <p:txBody>
          <a:bodyPr>
            <a:normAutofit fontScale="90000"/>
          </a:bodyPr>
          <a:lstStyle/>
          <a:p>
            <a:r>
              <a:rPr lang="en-US"/>
              <a:t>Georgia Milestones</a:t>
            </a:r>
          </a:p>
        </p:txBody>
      </p:sp>
      <p:sp>
        <p:nvSpPr>
          <p:cNvPr id="5" name="Date Placeholder 4">
            <a:extLst>
              <a:ext uri="{FF2B5EF4-FFF2-40B4-BE49-F238E27FC236}">
                <a16:creationId xmlns:a16="http://schemas.microsoft.com/office/drawing/2014/main" id="{730E00C0-B48E-4D0C-91AF-AD52972CC841}"/>
              </a:ext>
            </a:extLst>
          </p:cNvPr>
          <p:cNvSpPr>
            <a:spLocks noGrp="1"/>
          </p:cNvSpPr>
          <p:nvPr>
            <p:ph type="dt" sz="half" idx="10"/>
          </p:nvPr>
        </p:nvSpPr>
        <p:spPr/>
        <p:txBody>
          <a:bodyPr/>
          <a:lstStyle/>
          <a:p>
            <a:fld id="{243513F3-0F59-46D8-B630-084FDED82EE9}" type="datetime1">
              <a:rPr lang="en-US" smtClean="0"/>
              <a:t>8/11/2020</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37</a:t>
            </a:fld>
            <a:endParaRPr lang="en-US"/>
          </a:p>
        </p:txBody>
      </p:sp>
      <p:graphicFrame>
        <p:nvGraphicFramePr>
          <p:cNvPr id="7" name="Table 6">
            <a:extLst>
              <a:ext uri="{FF2B5EF4-FFF2-40B4-BE49-F238E27FC236}">
                <a16:creationId xmlns:a16="http://schemas.microsoft.com/office/drawing/2014/main" id="{0316AB23-78B2-425E-A19A-891BB7AD40D2}"/>
              </a:ext>
            </a:extLst>
          </p:cNvPr>
          <p:cNvGraphicFramePr>
            <a:graphicFrameLocks noGrp="1"/>
          </p:cNvGraphicFramePr>
          <p:nvPr>
            <p:extLst>
              <p:ext uri="{D42A27DB-BD31-4B8C-83A1-F6EECF244321}">
                <p14:modId xmlns:p14="http://schemas.microsoft.com/office/powerpoint/2010/main" val="982699172"/>
              </p:ext>
            </p:extLst>
          </p:nvPr>
        </p:nvGraphicFramePr>
        <p:xfrm>
          <a:off x="895350" y="1435185"/>
          <a:ext cx="7495171" cy="4452239"/>
        </p:xfrm>
        <a:graphic>
          <a:graphicData uri="http://schemas.openxmlformats.org/drawingml/2006/table">
            <a:tbl>
              <a:tblPr firstRow="1" bandRow="1">
                <a:tableStyleId>{FABFCF23-3B69-468F-B69F-88F6DE6A72F2}</a:tableStyleId>
              </a:tblPr>
              <a:tblGrid>
                <a:gridCol w="3751078">
                  <a:extLst>
                    <a:ext uri="{9D8B030D-6E8A-4147-A177-3AD203B41FA5}">
                      <a16:colId xmlns:a16="http://schemas.microsoft.com/office/drawing/2014/main" val="20000"/>
                    </a:ext>
                  </a:extLst>
                </a:gridCol>
                <a:gridCol w="3744093">
                  <a:extLst>
                    <a:ext uri="{9D8B030D-6E8A-4147-A177-3AD203B41FA5}">
                      <a16:colId xmlns:a16="http://schemas.microsoft.com/office/drawing/2014/main" val="20001"/>
                    </a:ext>
                  </a:extLst>
                </a:gridCol>
              </a:tblGrid>
              <a:tr h="398399">
                <a:tc>
                  <a:txBody>
                    <a:bodyPr/>
                    <a:lstStyle/>
                    <a:p>
                      <a:pPr algn="ctr"/>
                      <a:r>
                        <a:rPr lang="en-US" sz="2000">
                          <a:latin typeface="Arial" panose="020B0604020202020204" pitchFamily="34" charset="0"/>
                          <a:cs typeface="Arial" panose="020B0604020202020204" pitchFamily="34" charset="0"/>
                        </a:rPr>
                        <a:t>EOG</a:t>
                      </a:r>
                      <a:endParaRPr lang="en-US" sz="2000" b="1">
                        <a:solidFill>
                          <a:schemeClr val="tx1"/>
                        </a:solidFill>
                        <a:latin typeface="Arial" panose="020B0604020202020204" pitchFamily="34" charset="0"/>
                        <a:cs typeface="Arial" panose="020B0604020202020204" pitchFamily="34" charset="0"/>
                      </a:endParaRPr>
                    </a:p>
                  </a:txBody>
                  <a:tcPr/>
                </a:tc>
                <a:tc>
                  <a:txBody>
                    <a:bodyPr/>
                    <a:lstStyle/>
                    <a:p>
                      <a:pPr algn="ctr"/>
                      <a:r>
                        <a:rPr lang="en-US" sz="2000">
                          <a:latin typeface="Arial" panose="020B0604020202020204" pitchFamily="34" charset="0"/>
                          <a:cs typeface="Arial" panose="020B0604020202020204" pitchFamily="34" charset="0"/>
                        </a:rPr>
                        <a:t>EOC</a:t>
                      </a:r>
                      <a:endParaRPr lang="en-US" sz="20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340004">
                <a:tc>
                  <a:txBody>
                    <a:bodyPr/>
                    <a:lstStyle/>
                    <a:p>
                      <a:r>
                        <a:rPr lang="en-US" sz="2000">
                          <a:latin typeface="Arial" panose="020B0604020202020204" pitchFamily="34" charset="0"/>
                          <a:cs typeface="Arial" panose="020B0604020202020204" pitchFamily="34" charset="0"/>
                        </a:rPr>
                        <a:t>Grades 3–8</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English</a:t>
                      </a:r>
                      <a:r>
                        <a:rPr lang="en-US" sz="2000" baseline="0">
                          <a:latin typeface="Arial" panose="020B0604020202020204" pitchFamily="34" charset="0"/>
                          <a:cs typeface="Arial" panose="020B0604020202020204" pitchFamily="34" charset="0"/>
                        </a:rPr>
                        <a:t> Language Arts</a:t>
                      </a:r>
                    </a:p>
                    <a:p>
                      <a:pPr marL="285750" indent="-285750">
                        <a:buFont typeface="Arial" panose="020B0604020202020204" pitchFamily="34" charset="0"/>
                        <a:buChar char="•"/>
                      </a:pPr>
                      <a:r>
                        <a:rPr lang="en-US" sz="2000" baseline="0">
                          <a:latin typeface="Arial" panose="020B0604020202020204" pitchFamily="34" charset="0"/>
                          <a:cs typeface="Arial" panose="020B0604020202020204" pitchFamily="34" charset="0"/>
                        </a:rPr>
                        <a:t>Mathematics</a:t>
                      </a:r>
                    </a:p>
                    <a:p>
                      <a:pPr marL="0" indent="0">
                        <a:buFont typeface="Arial" panose="020B0604020202020204" pitchFamily="34" charset="0"/>
                        <a:buNone/>
                      </a:pPr>
                      <a:endParaRPr lang="en-US" sz="2000" baseline="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aseline="0">
                          <a:latin typeface="Arial" panose="020B0604020202020204" pitchFamily="34" charset="0"/>
                          <a:cs typeface="Arial" panose="020B0604020202020204" pitchFamily="34" charset="0"/>
                        </a:rPr>
                        <a:t>Grades 5</a:t>
                      </a:r>
                    </a:p>
                    <a:p>
                      <a:pPr marL="285750" indent="-285750">
                        <a:buFont typeface="Arial" panose="020B0604020202020204" pitchFamily="34" charset="0"/>
                        <a:buChar char="•"/>
                      </a:pPr>
                      <a:r>
                        <a:rPr lang="en-US" sz="2000" baseline="0">
                          <a:latin typeface="Arial" panose="020B0604020202020204" pitchFamily="34" charset="0"/>
                          <a:cs typeface="Arial" panose="020B0604020202020204" pitchFamily="34" charset="0"/>
                        </a:rPr>
                        <a:t>Science </a:t>
                      </a:r>
                    </a:p>
                    <a:p>
                      <a:pPr marL="0" indent="0">
                        <a:buFont typeface="Arial" panose="020B0604020202020204" pitchFamily="34" charset="0"/>
                        <a:buNone/>
                      </a:pPr>
                      <a:endParaRPr lang="en-US" sz="2000" baseline="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aseline="0">
                          <a:latin typeface="Arial" panose="020B0604020202020204" pitchFamily="34" charset="0"/>
                          <a:cs typeface="Arial" panose="020B0604020202020204" pitchFamily="34" charset="0"/>
                        </a:rPr>
                        <a:t>Grade 8</a:t>
                      </a:r>
                    </a:p>
                    <a:p>
                      <a:pPr marL="285750" indent="-285750">
                        <a:buFont typeface="Arial" panose="020B0604020202020204" pitchFamily="34" charset="0"/>
                        <a:buChar char="•"/>
                      </a:pPr>
                      <a:r>
                        <a:rPr lang="en-US" sz="2000" strike="noStrike" baseline="0">
                          <a:latin typeface="Arial"/>
                          <a:cs typeface="Arial"/>
                        </a:rPr>
                        <a:t>Science</a:t>
                      </a:r>
                    </a:p>
                    <a:p>
                      <a:pPr marL="285750" lvl="0" indent="-285750">
                        <a:buFont typeface="Arial" panose="020B0604020202020204" pitchFamily="34" charset="0"/>
                        <a:buChar char="•"/>
                      </a:pPr>
                      <a:r>
                        <a:rPr lang="en-US" sz="2000" strike="noStrike" baseline="0">
                          <a:latin typeface="Arial"/>
                          <a:cs typeface="Arial"/>
                        </a:rPr>
                        <a:t>Social Studies</a:t>
                      </a:r>
                    </a:p>
                    <a:p>
                      <a:pPr marL="0" indent="0">
                        <a:buFont typeface="Arial" panose="020B0604020202020204" pitchFamily="34" charset="0"/>
                        <a:buNone/>
                      </a:pPr>
                      <a:endParaRPr lang="en-US" sz="2000" b="1" strike="noStrike">
                        <a:solidFill>
                          <a:schemeClr val="tx1"/>
                        </a:solidFill>
                        <a:latin typeface="Arial" panose="020B0604020202020204" pitchFamily="34" charset="0"/>
                        <a:cs typeface="Arial" panose="020B0604020202020204" pitchFamily="34" charset="0"/>
                      </a:endParaRPr>
                    </a:p>
                  </a:txBody>
                  <a:tcPr/>
                </a:tc>
                <a:tc>
                  <a:txBody>
                    <a:bodyPr/>
                    <a:lstStyle/>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Ninth Grade Literature &amp; Composition</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American Literature &amp; Composition</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Coordinate Algebra</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Analytic Geometry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Algebra I</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Geometry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Biology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Physical Science</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United States History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Economics/Business/Free Enterprise</a:t>
                      </a:r>
                    </a:p>
                  </a:txBody>
                  <a:tcPr anchor="ct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B36831FB-10D0-465C-9147-5BED1DA65E83}"/>
              </a:ext>
            </a:extLst>
          </p:cNvPr>
          <p:cNvSpPr txBox="1"/>
          <p:nvPr/>
        </p:nvSpPr>
        <p:spPr>
          <a:xfrm>
            <a:off x="895349" y="5887424"/>
            <a:ext cx="7879299" cy="830997"/>
          </a:xfrm>
          <a:prstGeom prst="rect">
            <a:avLst/>
          </a:prstGeom>
          <a:noFill/>
        </p:spPr>
        <p:txBody>
          <a:bodyPr wrap="square" rtlCol="0">
            <a:spAutoFit/>
          </a:bodyPr>
          <a:lstStyle/>
          <a:p>
            <a:r>
              <a:rPr lang="en-US" sz="2400" b="1">
                <a:solidFill>
                  <a:schemeClr val="accent2">
                    <a:lumMod val="75000"/>
                  </a:schemeClr>
                </a:solidFill>
                <a:latin typeface="Arial" panose="020B0604020202020204" pitchFamily="34" charset="0"/>
                <a:cs typeface="Arial" panose="020B0604020202020204" pitchFamily="34" charset="0"/>
              </a:rPr>
              <a:t>Note: The list of EOC courses will be updated following SBOE action</a:t>
            </a:r>
            <a:r>
              <a:rPr lang="en-US">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31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DF6A-995B-40B0-8DC8-55E9B1206CC3}"/>
              </a:ext>
            </a:extLst>
          </p:cNvPr>
          <p:cNvSpPr>
            <a:spLocks noGrp="1"/>
          </p:cNvSpPr>
          <p:nvPr>
            <p:ph type="title"/>
          </p:nvPr>
        </p:nvSpPr>
        <p:spPr/>
        <p:txBody>
          <a:bodyPr>
            <a:normAutofit fontScale="90000"/>
          </a:bodyPr>
          <a:lstStyle/>
          <a:p>
            <a:r>
              <a:rPr lang="en-US"/>
              <a:t>Georgia Milestones</a:t>
            </a:r>
          </a:p>
        </p:txBody>
      </p:sp>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a:xfrm>
            <a:off x="895350" y="1825625"/>
            <a:ext cx="7886700" cy="4308475"/>
          </a:xfrm>
        </p:spPr>
        <p:txBody>
          <a:bodyPr vert="horz" lIns="91440" tIns="45720" rIns="91440" bIns="45720" rtlCol="0" anchor="t">
            <a:normAutofit/>
          </a:bodyPr>
          <a:lstStyle/>
          <a:p>
            <a:r>
              <a:rPr lang="en-US" altLang="en-US">
                <a:latin typeface="Arial"/>
                <a:cs typeface="Arial"/>
              </a:rPr>
              <a:t>Georgia Milestones is administered 100% online.</a:t>
            </a:r>
          </a:p>
          <a:p>
            <a:r>
              <a:rPr lang="en-US" altLang="en-US"/>
              <a:t>Online administrations allow for flexible scheduling, different item types, ease of administration, accessibility tools and rapid return of scoring. </a:t>
            </a:r>
            <a:endParaRPr lang="en-US" altLang="en-US">
              <a:cs typeface="Calibri"/>
            </a:endParaRPr>
          </a:p>
          <a:p>
            <a:r>
              <a:rPr lang="en-US" altLang="en-US"/>
              <a:t>Online administrations allow for additional scheduling flexibility for EOG. </a:t>
            </a:r>
          </a:p>
        </p:txBody>
      </p:sp>
      <p:sp>
        <p:nvSpPr>
          <p:cNvPr id="6" name="Date Placeholder 5">
            <a:extLst>
              <a:ext uri="{FF2B5EF4-FFF2-40B4-BE49-F238E27FC236}">
                <a16:creationId xmlns:a16="http://schemas.microsoft.com/office/drawing/2014/main" id="{50F64A01-77A3-492D-9E25-E29A22BAC37C}"/>
              </a:ext>
            </a:extLst>
          </p:cNvPr>
          <p:cNvSpPr>
            <a:spLocks noGrp="1"/>
          </p:cNvSpPr>
          <p:nvPr>
            <p:ph type="dt" sz="half" idx="10"/>
          </p:nvPr>
        </p:nvSpPr>
        <p:spPr/>
        <p:txBody>
          <a:bodyPr/>
          <a:lstStyle/>
          <a:p>
            <a:fld id="{B948B61D-DFA1-4E20-92B3-53E5E4E6E894}"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38</a:t>
            </a:fld>
            <a:endParaRPr lang="en-US"/>
          </a:p>
        </p:txBody>
      </p:sp>
      <p:sp>
        <p:nvSpPr>
          <p:cNvPr id="7" name="Text Placeholder 6">
            <a:extLst>
              <a:ext uri="{FF2B5EF4-FFF2-40B4-BE49-F238E27FC236}">
                <a16:creationId xmlns:a16="http://schemas.microsoft.com/office/drawing/2014/main" id="{7AC41E09-FA8E-4115-A504-E39B9C21690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015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448011-43D7-4E90-B36B-B585F5848664}"/>
              </a:ext>
            </a:extLst>
          </p:cNvPr>
          <p:cNvSpPr>
            <a:spLocks noGrp="1"/>
          </p:cNvSpPr>
          <p:nvPr>
            <p:ph idx="1"/>
          </p:nvPr>
        </p:nvSpPr>
        <p:spPr/>
        <p:txBody>
          <a:bodyPr>
            <a:normAutofit fontScale="92500" lnSpcReduction="20000"/>
          </a:bodyPr>
          <a:lstStyle/>
          <a:p>
            <a:r>
              <a:rPr lang="en-US"/>
              <a:t>We are excited to announce several Georgia Milestones enhancements beginning in </a:t>
            </a:r>
            <a:br>
              <a:rPr lang="en-US"/>
            </a:br>
            <a:r>
              <a:rPr lang="en-US"/>
              <a:t>2020-2021!</a:t>
            </a:r>
          </a:p>
          <a:p>
            <a:r>
              <a:rPr lang="en-US"/>
              <a:t>The goal of these updates is to reduce time spent on summative testing and return that time to instruction and formative feedback.</a:t>
            </a:r>
          </a:p>
          <a:p>
            <a:r>
              <a:rPr lang="en-US" i="1"/>
              <a:t>These updates do not substantively change the Georgia Milestones test design. Students will continue to have the same, but shortened, testing experience. Year-to-year comparability of results will not be impacted</a:t>
            </a:r>
            <a:r>
              <a:rPr lang="en-US"/>
              <a:t>.</a:t>
            </a:r>
            <a:endParaRPr lang="en-US" i="1"/>
          </a:p>
        </p:txBody>
      </p:sp>
      <p:sp>
        <p:nvSpPr>
          <p:cNvPr id="5" name="Text Placeholder 4">
            <a:extLst>
              <a:ext uri="{FF2B5EF4-FFF2-40B4-BE49-F238E27FC236}">
                <a16:creationId xmlns:a16="http://schemas.microsoft.com/office/drawing/2014/main" id="{78C0520E-3D48-438D-A249-C0ED3B6020DC}"/>
              </a:ext>
            </a:extLst>
          </p:cNvPr>
          <p:cNvSpPr>
            <a:spLocks noGrp="1"/>
          </p:cNvSpPr>
          <p:nvPr>
            <p:ph type="body" sz="quarter" idx="13"/>
          </p:nvPr>
        </p:nvSpPr>
        <p:spPr/>
        <p:txBody>
          <a:bodyPr/>
          <a:lstStyle/>
          <a:p>
            <a:r>
              <a:rPr lang="en-US"/>
              <a:t>Georgia Milestones Updates</a:t>
            </a:r>
          </a:p>
        </p:txBody>
      </p:sp>
      <p:sp>
        <p:nvSpPr>
          <p:cNvPr id="6" name="Text Placeholder 5">
            <a:extLst>
              <a:ext uri="{FF2B5EF4-FFF2-40B4-BE49-F238E27FC236}">
                <a16:creationId xmlns:a16="http://schemas.microsoft.com/office/drawing/2014/main" id="{FA3CAC38-707D-4741-A04B-08DFF2B2F692}"/>
              </a:ext>
            </a:extLst>
          </p:cNvPr>
          <p:cNvSpPr>
            <a:spLocks noGrp="1"/>
          </p:cNvSpPr>
          <p:nvPr>
            <p:ph type="body" sz="quarter" idx="14"/>
          </p:nvPr>
        </p:nvSpPr>
        <p:spPr/>
        <p:txBody>
          <a:bodyPr/>
          <a:lstStyle/>
          <a:p>
            <a:r>
              <a:rPr lang="en-US"/>
              <a:t>2020-2021 School Year</a:t>
            </a:r>
          </a:p>
        </p:txBody>
      </p:sp>
      <p:sp>
        <p:nvSpPr>
          <p:cNvPr id="2" name="Date Placeholder 1">
            <a:extLst>
              <a:ext uri="{FF2B5EF4-FFF2-40B4-BE49-F238E27FC236}">
                <a16:creationId xmlns:a16="http://schemas.microsoft.com/office/drawing/2014/main" id="{A675033C-F3A1-4BD4-BE62-5AA1E20551C8}"/>
              </a:ext>
            </a:extLst>
          </p:cNvPr>
          <p:cNvSpPr>
            <a:spLocks noGrp="1"/>
          </p:cNvSpPr>
          <p:nvPr>
            <p:ph type="dt" sz="half" idx="10"/>
          </p:nvPr>
        </p:nvSpPr>
        <p:spPr/>
        <p:txBody>
          <a:bodyPr/>
          <a:lstStyle/>
          <a:p>
            <a:fld id="{DDBB6E82-5C9B-42C9-82D3-AF3657A6C3A8}" type="datetime1">
              <a:rPr lang="en-US" smtClean="0"/>
              <a:t>8/11/2020</a:t>
            </a:fld>
            <a:endParaRPr lang="en-US"/>
          </a:p>
        </p:txBody>
      </p:sp>
      <p:sp>
        <p:nvSpPr>
          <p:cNvPr id="3" name="Slide Number Placeholder 2">
            <a:extLst>
              <a:ext uri="{FF2B5EF4-FFF2-40B4-BE49-F238E27FC236}">
                <a16:creationId xmlns:a16="http://schemas.microsoft.com/office/drawing/2014/main" id="{BFE4274E-EE87-48E4-85CD-C75F01A215D4}"/>
              </a:ext>
            </a:extLst>
          </p:cNvPr>
          <p:cNvSpPr>
            <a:spLocks noGrp="1"/>
          </p:cNvSpPr>
          <p:nvPr>
            <p:ph type="sldNum" sz="quarter" idx="12"/>
          </p:nvPr>
        </p:nvSpPr>
        <p:spPr/>
        <p:txBody>
          <a:bodyPr/>
          <a:lstStyle/>
          <a:p>
            <a:fld id="{48F63A3B-78C7-47BE-AE5E-E10140E04643}" type="slidenum">
              <a:rPr lang="en-US" smtClean="0"/>
              <a:pPr/>
              <a:t>39</a:t>
            </a:fld>
            <a:endParaRPr lang="en-US"/>
          </a:p>
        </p:txBody>
      </p:sp>
    </p:spTree>
    <p:extLst>
      <p:ext uri="{BB962C8B-B14F-4D97-AF65-F5344CB8AC3E}">
        <p14:creationId xmlns:p14="http://schemas.microsoft.com/office/powerpoint/2010/main" val="144219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EE17A-F160-40BF-9667-DC077CD29083}"/>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sz="3000">
                <a:latin typeface="Arial"/>
                <a:cs typeface="Arial"/>
              </a:rPr>
              <a:t>As a result of this new law, the following actions will take place:</a:t>
            </a:r>
          </a:p>
          <a:p>
            <a:r>
              <a:rPr lang="en-US" sz="3000">
                <a:latin typeface="Arial"/>
                <a:cs typeface="Arial"/>
              </a:rPr>
              <a:t>Updated requirements for End of Grade assessments for Grade 5 include English Language Arts (ELA), mathematics, and science.</a:t>
            </a:r>
          </a:p>
          <a:p>
            <a:r>
              <a:rPr lang="en-US" sz="3000">
                <a:latin typeface="Arial"/>
                <a:cs typeface="Arial"/>
              </a:rPr>
              <a:t>Four high school End of Course assessments will be determined by the State Board of Education.</a:t>
            </a:r>
          </a:p>
          <a:p>
            <a:r>
              <a:rPr lang="en-US" sz="3000">
                <a:latin typeface="Arial"/>
                <a:cs typeface="Arial"/>
              </a:rPr>
              <a:t>The state End of Grade Spring 2021 Assessment window has been changed to begin one week later and begins on April 12 and extends through May 21, 2021.</a:t>
            </a:r>
          </a:p>
        </p:txBody>
      </p:sp>
      <p:sp>
        <p:nvSpPr>
          <p:cNvPr id="4" name="Date Placeholder 3">
            <a:extLst>
              <a:ext uri="{FF2B5EF4-FFF2-40B4-BE49-F238E27FC236}">
                <a16:creationId xmlns:a16="http://schemas.microsoft.com/office/drawing/2014/main" id="{C3DD47CB-55C0-4B82-A36B-6F90E536FCC0}"/>
              </a:ext>
            </a:extLst>
          </p:cNvPr>
          <p:cNvSpPr>
            <a:spLocks noGrp="1"/>
          </p:cNvSpPr>
          <p:nvPr>
            <p:ph type="dt" sz="half" idx="10"/>
          </p:nvPr>
        </p:nvSpPr>
        <p:spPr/>
        <p:txBody>
          <a:bodyPr/>
          <a:lstStyle/>
          <a:p>
            <a:fld id="{CA15FCA5-E34F-4E2A-AE21-F6FDD3339775}" type="datetime1">
              <a:rPr lang="en-US" smtClean="0"/>
              <a:t>8/11/2020</a:t>
            </a:fld>
            <a:endParaRPr lang="en-US"/>
          </a:p>
        </p:txBody>
      </p:sp>
      <p:sp>
        <p:nvSpPr>
          <p:cNvPr id="5" name="Slide Number Placeholder 4">
            <a:extLst>
              <a:ext uri="{FF2B5EF4-FFF2-40B4-BE49-F238E27FC236}">
                <a16:creationId xmlns:a16="http://schemas.microsoft.com/office/drawing/2014/main" id="{078BBF19-EAF5-449B-852E-62559026DBD0}"/>
              </a:ext>
            </a:extLst>
          </p:cNvPr>
          <p:cNvSpPr>
            <a:spLocks noGrp="1"/>
          </p:cNvSpPr>
          <p:nvPr>
            <p:ph type="sldNum" sz="quarter" idx="12"/>
          </p:nvPr>
        </p:nvSpPr>
        <p:spPr/>
        <p:txBody>
          <a:bodyPr/>
          <a:lstStyle/>
          <a:p>
            <a:fld id="{48F63A3B-78C7-47BE-AE5E-E10140E04643}" type="slidenum">
              <a:rPr lang="en-US" smtClean="0"/>
              <a:pPr/>
              <a:t>4</a:t>
            </a:fld>
            <a:endParaRPr lang="en-US"/>
          </a:p>
        </p:txBody>
      </p:sp>
      <p:sp>
        <p:nvSpPr>
          <p:cNvPr id="6" name="Text Placeholder 5">
            <a:extLst>
              <a:ext uri="{FF2B5EF4-FFF2-40B4-BE49-F238E27FC236}">
                <a16:creationId xmlns:a16="http://schemas.microsoft.com/office/drawing/2014/main" id="{1EBB3CF2-87BA-42FA-AB15-DCA465696A10}"/>
              </a:ext>
            </a:extLst>
          </p:cNvPr>
          <p:cNvSpPr>
            <a:spLocks noGrp="1"/>
          </p:cNvSpPr>
          <p:nvPr>
            <p:ph type="body" sz="quarter" idx="13"/>
          </p:nvPr>
        </p:nvSpPr>
        <p:spPr/>
        <p:txBody>
          <a:bodyPr/>
          <a:lstStyle/>
          <a:p>
            <a:r>
              <a:rPr lang="en-US"/>
              <a:t>SB 367</a:t>
            </a:r>
          </a:p>
        </p:txBody>
      </p:sp>
      <p:sp>
        <p:nvSpPr>
          <p:cNvPr id="7" name="Text Placeholder 6">
            <a:extLst>
              <a:ext uri="{FF2B5EF4-FFF2-40B4-BE49-F238E27FC236}">
                <a16:creationId xmlns:a16="http://schemas.microsoft.com/office/drawing/2014/main" id="{31139100-7A07-4C06-B7CC-8E634ECCE1C9}"/>
              </a:ext>
            </a:extLst>
          </p:cNvPr>
          <p:cNvSpPr>
            <a:spLocks noGrp="1"/>
          </p:cNvSpPr>
          <p:nvPr>
            <p:ph type="body" sz="quarter" idx="14"/>
          </p:nvPr>
        </p:nvSpPr>
        <p:spPr>
          <a:xfrm>
            <a:off x="895350" y="1112013"/>
            <a:ext cx="7886700" cy="369332"/>
          </a:xfrm>
        </p:spPr>
        <p:txBody>
          <a:bodyPr/>
          <a:lstStyle/>
          <a:p>
            <a:r>
              <a:rPr lang="en-US"/>
              <a:t>Actions</a:t>
            </a:r>
          </a:p>
        </p:txBody>
      </p:sp>
    </p:spTree>
    <p:extLst>
      <p:ext uri="{BB962C8B-B14F-4D97-AF65-F5344CB8AC3E}">
        <p14:creationId xmlns:p14="http://schemas.microsoft.com/office/powerpoint/2010/main" val="3381801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9494-987D-4450-9C31-141E6D9D537D}"/>
              </a:ext>
            </a:extLst>
          </p:cNvPr>
          <p:cNvSpPr>
            <a:spLocks noGrp="1"/>
          </p:cNvSpPr>
          <p:nvPr>
            <p:ph type="title"/>
          </p:nvPr>
        </p:nvSpPr>
        <p:spPr/>
        <p:txBody>
          <a:bodyPr>
            <a:normAutofit fontScale="90000"/>
          </a:bodyPr>
          <a:lstStyle/>
          <a:p>
            <a:r>
              <a:rPr lang="en-US"/>
              <a:t>Georgia Milestones</a:t>
            </a:r>
          </a:p>
        </p:txBody>
      </p:sp>
      <p:graphicFrame>
        <p:nvGraphicFramePr>
          <p:cNvPr id="7" name="Content Placeholder 6">
            <a:extLst>
              <a:ext uri="{FF2B5EF4-FFF2-40B4-BE49-F238E27FC236}">
                <a16:creationId xmlns:a16="http://schemas.microsoft.com/office/drawing/2014/main" id="{2EBB86BB-88AA-4087-B6B2-3FFD4FC6A83D}"/>
              </a:ext>
            </a:extLst>
          </p:cNvPr>
          <p:cNvGraphicFramePr>
            <a:graphicFrameLocks noGrp="1"/>
          </p:cNvGraphicFramePr>
          <p:nvPr>
            <p:ph idx="1"/>
            <p:extLst>
              <p:ext uri="{D42A27DB-BD31-4B8C-83A1-F6EECF244321}">
                <p14:modId xmlns:p14="http://schemas.microsoft.com/office/powerpoint/2010/main" val="2718016955"/>
              </p:ext>
            </p:extLst>
          </p:nvPr>
        </p:nvGraphicFramePr>
        <p:xfrm>
          <a:off x="1016000" y="1655064"/>
          <a:ext cx="7277100" cy="4504432"/>
        </p:xfrm>
        <a:graphic>
          <a:graphicData uri="http://schemas.openxmlformats.org/drawingml/2006/table">
            <a:tbl>
              <a:tblPr firstRow="1" firstCol="1" bandRow="1">
                <a:tableStyleId>{5C22544A-7EE6-4342-B048-85BDC9FD1C3A}</a:tableStyleId>
              </a:tblPr>
              <a:tblGrid>
                <a:gridCol w="2614103">
                  <a:extLst>
                    <a:ext uri="{9D8B030D-6E8A-4147-A177-3AD203B41FA5}">
                      <a16:colId xmlns:a16="http://schemas.microsoft.com/office/drawing/2014/main" val="13714531"/>
                    </a:ext>
                  </a:extLst>
                </a:gridCol>
                <a:gridCol w="1666060">
                  <a:extLst>
                    <a:ext uri="{9D8B030D-6E8A-4147-A177-3AD203B41FA5}">
                      <a16:colId xmlns:a16="http://schemas.microsoft.com/office/drawing/2014/main" val="2972984593"/>
                    </a:ext>
                  </a:extLst>
                </a:gridCol>
                <a:gridCol w="1666060">
                  <a:extLst>
                    <a:ext uri="{9D8B030D-6E8A-4147-A177-3AD203B41FA5}">
                      <a16:colId xmlns:a16="http://schemas.microsoft.com/office/drawing/2014/main" val="206861781"/>
                    </a:ext>
                  </a:extLst>
                </a:gridCol>
                <a:gridCol w="1330877">
                  <a:extLst>
                    <a:ext uri="{9D8B030D-6E8A-4147-A177-3AD203B41FA5}">
                      <a16:colId xmlns:a16="http://schemas.microsoft.com/office/drawing/2014/main" val="3964987804"/>
                    </a:ext>
                  </a:extLst>
                </a:gridCol>
              </a:tblGrid>
              <a:tr h="1314814">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Content Area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Section</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Typical Testing Time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Max</a:t>
                      </a:r>
                    </a:p>
                    <a:p>
                      <a:pPr marL="0" marR="0" algn="ctr">
                        <a:spcBef>
                          <a:spcPts val="0"/>
                        </a:spcBef>
                        <a:spcAft>
                          <a:spcPts val="0"/>
                        </a:spcAft>
                      </a:pPr>
                      <a:r>
                        <a:rPr lang="en-US" sz="2000">
                          <a:effectLst/>
                          <a:latin typeface="Arial" panose="020B0604020202020204" pitchFamily="34" charset="0"/>
                          <a:cs typeface="Arial" panose="020B0604020202020204" pitchFamily="34" charset="0"/>
                        </a:rPr>
                        <a:t>Testing Time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84490626"/>
                  </a:ext>
                </a:extLst>
              </a:tr>
              <a:tr h="354402">
                <a:tc rowSpan="3">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ELA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45-65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90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94071016"/>
                  </a:ext>
                </a:extLst>
              </a:tr>
              <a:tr h="354402">
                <a:tc vMerge="1">
                  <a:txBody>
                    <a:bodyPr/>
                    <a:lstStyle/>
                    <a:p>
                      <a:endParaRPr lang="en-US"/>
                    </a:p>
                  </a:txBody>
                  <a:tcP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40-60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80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2630169"/>
                  </a:ext>
                </a:extLst>
              </a:tr>
              <a:tr h="354402">
                <a:tc vMerge="1">
                  <a:txBody>
                    <a:bodyPr/>
                    <a:lstStyle/>
                    <a:p>
                      <a:endParaRPr lang="en-US"/>
                    </a:p>
                  </a:txBody>
                  <a:tcP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40-60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80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81072778"/>
                  </a:ext>
                </a:extLst>
              </a:tr>
              <a:tr h="354402">
                <a:tc rowSpan="2">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Math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30-50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65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86469784"/>
                  </a:ext>
                </a:extLst>
              </a:tr>
              <a:tr h="354402">
                <a:tc vMerge="1">
                  <a:txBody>
                    <a:bodyPr/>
                    <a:lstStyle/>
                    <a:p>
                      <a:endParaRPr lang="en-US"/>
                    </a:p>
                  </a:txBody>
                  <a:tcP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30-50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65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451722"/>
                  </a:ext>
                </a:extLst>
              </a:tr>
              <a:tr h="354402">
                <a:tc rowSpan="2">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Science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20-30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7653348"/>
                  </a:ext>
                </a:extLst>
              </a:tr>
              <a:tr h="354402">
                <a:tc vMerge="1">
                  <a:txBody>
                    <a:bodyPr/>
                    <a:lstStyle/>
                    <a:p>
                      <a:endParaRPr lang="en-US"/>
                    </a:p>
                  </a:txBody>
                  <a:tcP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20-30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98919874"/>
                  </a:ext>
                </a:extLst>
              </a:tr>
              <a:tr h="354402">
                <a:tc rowSpan="2">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Social Studies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15-25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35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41274605"/>
                  </a:ext>
                </a:extLst>
              </a:tr>
              <a:tr h="354402">
                <a:tc vMerge="1">
                  <a:txBody>
                    <a:bodyPr/>
                    <a:lstStyle/>
                    <a:p>
                      <a:endParaRPr lang="en-US"/>
                    </a:p>
                  </a:txBody>
                  <a:tcP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15-25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35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65292157"/>
                  </a:ext>
                </a:extLst>
              </a:tr>
            </a:tbl>
          </a:graphicData>
        </a:graphic>
      </p:graphicFrame>
      <p:sp>
        <p:nvSpPr>
          <p:cNvPr id="4" name="Date Placeholder 3">
            <a:extLst>
              <a:ext uri="{FF2B5EF4-FFF2-40B4-BE49-F238E27FC236}">
                <a16:creationId xmlns:a16="http://schemas.microsoft.com/office/drawing/2014/main" id="{F7867779-4069-4212-8468-6B03C54BCB8E}"/>
              </a:ext>
            </a:extLst>
          </p:cNvPr>
          <p:cNvSpPr>
            <a:spLocks noGrp="1"/>
          </p:cNvSpPr>
          <p:nvPr>
            <p:ph type="dt" sz="half" idx="10"/>
          </p:nvPr>
        </p:nvSpPr>
        <p:spPr/>
        <p:txBody>
          <a:bodyPr/>
          <a:lstStyle/>
          <a:p>
            <a:fld id="{7123C7A2-5B0A-488D-8622-134B61F407E4}" type="datetime1">
              <a:rPr lang="en-US" smtClean="0"/>
              <a:t>8/11/2020</a:t>
            </a:fld>
            <a:endParaRPr lang="en-US"/>
          </a:p>
        </p:txBody>
      </p:sp>
      <p:sp>
        <p:nvSpPr>
          <p:cNvPr id="5" name="Slide Number Placeholder 4">
            <a:extLst>
              <a:ext uri="{FF2B5EF4-FFF2-40B4-BE49-F238E27FC236}">
                <a16:creationId xmlns:a16="http://schemas.microsoft.com/office/drawing/2014/main" id="{851B9249-BD90-48A5-A808-939E26070057}"/>
              </a:ext>
            </a:extLst>
          </p:cNvPr>
          <p:cNvSpPr>
            <a:spLocks noGrp="1"/>
          </p:cNvSpPr>
          <p:nvPr>
            <p:ph type="sldNum" sz="quarter" idx="12"/>
          </p:nvPr>
        </p:nvSpPr>
        <p:spPr/>
        <p:txBody>
          <a:bodyPr/>
          <a:lstStyle/>
          <a:p>
            <a:fld id="{48F63A3B-78C7-47BE-AE5E-E10140E04643}" type="slidenum">
              <a:rPr lang="en-US" smtClean="0"/>
              <a:pPr/>
              <a:t>40</a:t>
            </a:fld>
            <a:endParaRPr lang="en-US"/>
          </a:p>
        </p:txBody>
      </p:sp>
      <p:sp>
        <p:nvSpPr>
          <p:cNvPr id="6" name="Text Placeholder 5">
            <a:extLst>
              <a:ext uri="{FF2B5EF4-FFF2-40B4-BE49-F238E27FC236}">
                <a16:creationId xmlns:a16="http://schemas.microsoft.com/office/drawing/2014/main" id="{EA1D51B3-C30D-4223-88A6-7F02A10D202C}"/>
              </a:ext>
            </a:extLst>
          </p:cNvPr>
          <p:cNvSpPr>
            <a:spLocks noGrp="1"/>
          </p:cNvSpPr>
          <p:nvPr>
            <p:ph type="body" sz="quarter" idx="14"/>
          </p:nvPr>
        </p:nvSpPr>
        <p:spPr/>
        <p:txBody>
          <a:bodyPr/>
          <a:lstStyle/>
          <a:p>
            <a:r>
              <a:rPr lang="en-US"/>
              <a:t>Reduced Testing Times</a:t>
            </a:r>
          </a:p>
        </p:txBody>
      </p:sp>
    </p:spTree>
    <p:extLst>
      <p:ext uri="{BB962C8B-B14F-4D97-AF65-F5344CB8AC3E}">
        <p14:creationId xmlns:p14="http://schemas.microsoft.com/office/powerpoint/2010/main" val="3031428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B1A9-EE4A-4754-87C8-223921581DC2}"/>
              </a:ext>
            </a:extLst>
          </p:cNvPr>
          <p:cNvSpPr>
            <a:spLocks noGrp="1"/>
          </p:cNvSpPr>
          <p:nvPr>
            <p:ph type="title"/>
          </p:nvPr>
        </p:nvSpPr>
        <p:spPr/>
        <p:txBody>
          <a:bodyPr>
            <a:normAutofit fontScale="90000"/>
          </a:bodyPr>
          <a:lstStyle/>
          <a:p>
            <a:r>
              <a:rPr lang="en-US"/>
              <a:t>Georgia Milestones</a:t>
            </a:r>
          </a:p>
        </p:txBody>
      </p:sp>
      <p:sp>
        <p:nvSpPr>
          <p:cNvPr id="3" name="Content Placeholder 2">
            <a:extLst>
              <a:ext uri="{FF2B5EF4-FFF2-40B4-BE49-F238E27FC236}">
                <a16:creationId xmlns:a16="http://schemas.microsoft.com/office/drawing/2014/main" id="{1CEFD4EB-A484-4A8D-B4EF-DA425233B72E}"/>
              </a:ext>
            </a:extLst>
          </p:cNvPr>
          <p:cNvSpPr>
            <a:spLocks noGrp="1"/>
          </p:cNvSpPr>
          <p:nvPr>
            <p:ph idx="1"/>
          </p:nvPr>
        </p:nvSpPr>
        <p:spPr/>
        <p:txBody>
          <a:bodyPr>
            <a:normAutofit fontScale="85000" lnSpcReduction="10000"/>
          </a:bodyPr>
          <a:lstStyle/>
          <a:p>
            <a:r>
              <a:rPr lang="en-US">
                <a:latin typeface="Arial"/>
                <a:cs typeface="Arial"/>
              </a:rPr>
              <a:t>To reduce the amount of time students spend on end-of-year Georgia Milestones assessments, we have:</a:t>
            </a:r>
          </a:p>
          <a:p>
            <a:pPr marL="457200" lvl="1"/>
            <a:r>
              <a:rPr lang="en-US">
                <a:latin typeface="Arial"/>
                <a:cs typeface="Arial"/>
              </a:rPr>
              <a:t>Replaced all Constructed-Response (CR) items with Technology-Enhanced (TE) items in mathematics</a:t>
            </a:r>
          </a:p>
          <a:p>
            <a:pPr marL="457200" lvl="1"/>
            <a:r>
              <a:rPr lang="en-US">
                <a:latin typeface="Arial"/>
                <a:cs typeface="Arial"/>
              </a:rPr>
              <a:t>Replaced </a:t>
            </a:r>
            <a:r>
              <a:rPr lang="en-US" i="1">
                <a:latin typeface="Arial"/>
                <a:cs typeface="Arial"/>
              </a:rPr>
              <a:t>some</a:t>
            </a:r>
            <a:r>
              <a:rPr lang="en-US">
                <a:latin typeface="Arial"/>
                <a:cs typeface="Arial"/>
              </a:rPr>
              <a:t> CR items with TE items in ELA</a:t>
            </a:r>
          </a:p>
          <a:p>
            <a:pPr marL="685800" lvl="2"/>
            <a:r>
              <a:rPr lang="en-US">
                <a:latin typeface="Arial"/>
                <a:cs typeface="Arial"/>
              </a:rPr>
              <a:t>Section 1 (Reading and Evidence-Based Writing) and the Narrative Writing Prompt remain unchanged.</a:t>
            </a:r>
          </a:p>
          <a:p>
            <a:pPr marL="685800" lvl="2"/>
            <a:r>
              <a:rPr lang="en-US">
                <a:latin typeface="Arial"/>
                <a:cs typeface="Arial"/>
              </a:rPr>
              <a:t>2-point CRs (which assess reading comprehension) in Sections 2 and 3 have been replaced with TE items.</a:t>
            </a:r>
          </a:p>
          <a:p>
            <a:pPr marL="457200" lvl="1"/>
            <a:r>
              <a:rPr lang="en-US">
                <a:latin typeface="Arial"/>
                <a:cs typeface="Arial"/>
              </a:rPr>
              <a:t>Reduced the total number of points in science and social studies</a:t>
            </a:r>
          </a:p>
          <a:p>
            <a:pPr marL="457200" lvl="1"/>
            <a:r>
              <a:rPr lang="en-US">
                <a:latin typeface="Arial"/>
                <a:cs typeface="Arial"/>
              </a:rPr>
              <a:t>Reduced field test positions</a:t>
            </a:r>
          </a:p>
          <a:p>
            <a:pPr marL="457200" lvl="1"/>
            <a:r>
              <a:rPr lang="en-US">
                <a:latin typeface="Arial"/>
                <a:cs typeface="Arial"/>
              </a:rPr>
              <a:t>Eliminated norm-referenced items in all content areas </a:t>
            </a:r>
            <a:endParaRPr lang="en-US"/>
          </a:p>
          <a:p>
            <a:endParaRPr lang="en-US"/>
          </a:p>
        </p:txBody>
      </p:sp>
      <p:sp>
        <p:nvSpPr>
          <p:cNvPr id="4" name="Date Placeholder 3">
            <a:extLst>
              <a:ext uri="{FF2B5EF4-FFF2-40B4-BE49-F238E27FC236}">
                <a16:creationId xmlns:a16="http://schemas.microsoft.com/office/drawing/2014/main" id="{B0957968-92B5-4729-A561-FA6DD82BA7E3}"/>
              </a:ext>
            </a:extLst>
          </p:cNvPr>
          <p:cNvSpPr>
            <a:spLocks noGrp="1"/>
          </p:cNvSpPr>
          <p:nvPr>
            <p:ph type="dt" sz="half" idx="10"/>
          </p:nvPr>
        </p:nvSpPr>
        <p:spPr/>
        <p:txBody>
          <a:bodyPr/>
          <a:lstStyle/>
          <a:p>
            <a:fld id="{C71424B9-0D51-4EB2-B530-9B811FF201A8}" type="datetime1">
              <a:rPr lang="en-US" smtClean="0"/>
              <a:t>8/11/2020</a:t>
            </a:fld>
            <a:endParaRPr lang="en-US"/>
          </a:p>
        </p:txBody>
      </p:sp>
      <p:sp>
        <p:nvSpPr>
          <p:cNvPr id="5" name="Slide Number Placeholder 4">
            <a:extLst>
              <a:ext uri="{FF2B5EF4-FFF2-40B4-BE49-F238E27FC236}">
                <a16:creationId xmlns:a16="http://schemas.microsoft.com/office/drawing/2014/main" id="{8BE29856-5DE2-4363-8FA9-C3CF61B6C042}"/>
              </a:ext>
            </a:extLst>
          </p:cNvPr>
          <p:cNvSpPr>
            <a:spLocks noGrp="1"/>
          </p:cNvSpPr>
          <p:nvPr>
            <p:ph type="sldNum" sz="quarter" idx="12"/>
          </p:nvPr>
        </p:nvSpPr>
        <p:spPr/>
        <p:txBody>
          <a:bodyPr/>
          <a:lstStyle/>
          <a:p>
            <a:fld id="{48F63A3B-78C7-47BE-AE5E-E10140E04643}" type="slidenum">
              <a:rPr lang="en-US" smtClean="0"/>
              <a:pPr/>
              <a:t>41</a:t>
            </a:fld>
            <a:endParaRPr lang="en-US"/>
          </a:p>
        </p:txBody>
      </p:sp>
      <p:sp>
        <p:nvSpPr>
          <p:cNvPr id="6" name="Text Placeholder 5">
            <a:extLst>
              <a:ext uri="{FF2B5EF4-FFF2-40B4-BE49-F238E27FC236}">
                <a16:creationId xmlns:a16="http://schemas.microsoft.com/office/drawing/2014/main" id="{0BFE29D8-D9D0-46AA-B1FD-C46FCAF3E249}"/>
              </a:ext>
            </a:extLst>
          </p:cNvPr>
          <p:cNvSpPr>
            <a:spLocks noGrp="1"/>
          </p:cNvSpPr>
          <p:nvPr>
            <p:ph type="body" sz="quarter" idx="14"/>
          </p:nvPr>
        </p:nvSpPr>
        <p:spPr/>
        <p:txBody>
          <a:bodyPr/>
          <a:lstStyle/>
          <a:p>
            <a:r>
              <a:rPr lang="en-US"/>
              <a:t>Changes effective Winter 2020 EOC forward</a:t>
            </a:r>
          </a:p>
        </p:txBody>
      </p:sp>
    </p:spTree>
    <p:extLst>
      <p:ext uri="{BB962C8B-B14F-4D97-AF65-F5344CB8AC3E}">
        <p14:creationId xmlns:p14="http://schemas.microsoft.com/office/powerpoint/2010/main" val="1453142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448011-43D7-4E90-B36B-B585F5848664}"/>
              </a:ext>
            </a:extLst>
          </p:cNvPr>
          <p:cNvSpPr>
            <a:spLocks noGrp="1"/>
          </p:cNvSpPr>
          <p:nvPr>
            <p:ph idx="1"/>
          </p:nvPr>
        </p:nvSpPr>
        <p:spPr/>
        <p:txBody>
          <a:bodyPr>
            <a:normAutofit/>
          </a:bodyPr>
          <a:lstStyle/>
          <a:p>
            <a:r>
              <a:rPr lang="en-US"/>
              <a:t>TE items allow us to elicit evidence of student learning in a fashion similar to that of current CR items.</a:t>
            </a:r>
          </a:p>
          <a:p>
            <a:pPr marL="457200" lvl="1"/>
            <a:r>
              <a:rPr lang="en-US"/>
              <a:t>Maintains quality of assessment while reducing testing and score return times.</a:t>
            </a:r>
          </a:p>
          <a:p>
            <a:r>
              <a:rPr lang="en-US"/>
              <a:t>TE item types</a:t>
            </a:r>
          </a:p>
          <a:p>
            <a:pPr marL="457200" lvl="1"/>
            <a:r>
              <a:rPr lang="en-US"/>
              <a:t>Evidence-based selected response, multi-part, multi-select, graphing, drag and drop, drop down list, keypad input</a:t>
            </a:r>
          </a:p>
        </p:txBody>
      </p:sp>
      <p:sp>
        <p:nvSpPr>
          <p:cNvPr id="5" name="Text Placeholder 4">
            <a:extLst>
              <a:ext uri="{FF2B5EF4-FFF2-40B4-BE49-F238E27FC236}">
                <a16:creationId xmlns:a16="http://schemas.microsoft.com/office/drawing/2014/main" id="{78C0520E-3D48-438D-A249-C0ED3B6020DC}"/>
              </a:ext>
            </a:extLst>
          </p:cNvPr>
          <p:cNvSpPr>
            <a:spLocks noGrp="1"/>
          </p:cNvSpPr>
          <p:nvPr>
            <p:ph type="body" sz="quarter" idx="13"/>
          </p:nvPr>
        </p:nvSpPr>
        <p:spPr/>
        <p:txBody>
          <a:bodyPr/>
          <a:lstStyle/>
          <a:p>
            <a:r>
              <a:rPr lang="en-US"/>
              <a:t>Reduced Testing Time</a:t>
            </a:r>
          </a:p>
        </p:txBody>
      </p:sp>
      <p:sp>
        <p:nvSpPr>
          <p:cNvPr id="6" name="Text Placeholder 5">
            <a:extLst>
              <a:ext uri="{FF2B5EF4-FFF2-40B4-BE49-F238E27FC236}">
                <a16:creationId xmlns:a16="http://schemas.microsoft.com/office/drawing/2014/main" id="{FA3CAC38-707D-4741-A04B-08DFF2B2F692}"/>
              </a:ext>
            </a:extLst>
          </p:cNvPr>
          <p:cNvSpPr>
            <a:spLocks noGrp="1"/>
          </p:cNvSpPr>
          <p:nvPr>
            <p:ph type="body" sz="quarter" idx="14"/>
          </p:nvPr>
        </p:nvSpPr>
        <p:spPr/>
        <p:txBody>
          <a:bodyPr/>
          <a:lstStyle/>
          <a:p>
            <a:r>
              <a:rPr lang="en-US"/>
              <a:t>Technology-Enhanced (TE) Items</a:t>
            </a:r>
          </a:p>
        </p:txBody>
      </p:sp>
      <p:sp>
        <p:nvSpPr>
          <p:cNvPr id="2" name="Date Placeholder 1">
            <a:extLst>
              <a:ext uri="{FF2B5EF4-FFF2-40B4-BE49-F238E27FC236}">
                <a16:creationId xmlns:a16="http://schemas.microsoft.com/office/drawing/2014/main" id="{B15DD6EE-EBD0-47B2-BF93-21DCDFDB360D}"/>
              </a:ext>
            </a:extLst>
          </p:cNvPr>
          <p:cNvSpPr>
            <a:spLocks noGrp="1"/>
          </p:cNvSpPr>
          <p:nvPr>
            <p:ph type="dt" sz="half" idx="10"/>
          </p:nvPr>
        </p:nvSpPr>
        <p:spPr/>
        <p:txBody>
          <a:bodyPr/>
          <a:lstStyle/>
          <a:p>
            <a:fld id="{684E3C55-9290-45A0-AFE9-7A2C25BA791B}" type="datetime1">
              <a:rPr lang="en-US" smtClean="0"/>
              <a:t>8/11/2020</a:t>
            </a:fld>
            <a:endParaRPr lang="en-US"/>
          </a:p>
        </p:txBody>
      </p:sp>
      <p:sp>
        <p:nvSpPr>
          <p:cNvPr id="3" name="Slide Number Placeholder 2">
            <a:extLst>
              <a:ext uri="{FF2B5EF4-FFF2-40B4-BE49-F238E27FC236}">
                <a16:creationId xmlns:a16="http://schemas.microsoft.com/office/drawing/2014/main" id="{E4258EBF-D1DA-4C12-9B04-783ACE5761B2}"/>
              </a:ext>
            </a:extLst>
          </p:cNvPr>
          <p:cNvSpPr>
            <a:spLocks noGrp="1"/>
          </p:cNvSpPr>
          <p:nvPr>
            <p:ph type="sldNum" sz="quarter" idx="12"/>
          </p:nvPr>
        </p:nvSpPr>
        <p:spPr/>
        <p:txBody>
          <a:bodyPr/>
          <a:lstStyle/>
          <a:p>
            <a:fld id="{48F63A3B-78C7-47BE-AE5E-E10140E04643}" type="slidenum">
              <a:rPr lang="en-US" smtClean="0"/>
              <a:pPr/>
              <a:t>42</a:t>
            </a:fld>
            <a:endParaRPr lang="en-US"/>
          </a:p>
        </p:txBody>
      </p:sp>
    </p:spTree>
    <p:extLst>
      <p:ext uri="{BB962C8B-B14F-4D97-AF65-F5344CB8AC3E}">
        <p14:creationId xmlns:p14="http://schemas.microsoft.com/office/powerpoint/2010/main" val="16461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C0520E-3D48-438D-A249-C0ED3B6020DC}"/>
              </a:ext>
            </a:extLst>
          </p:cNvPr>
          <p:cNvSpPr>
            <a:spLocks noGrp="1"/>
          </p:cNvSpPr>
          <p:nvPr>
            <p:ph type="body" sz="quarter" idx="13"/>
          </p:nvPr>
        </p:nvSpPr>
        <p:spPr/>
        <p:txBody>
          <a:bodyPr/>
          <a:lstStyle/>
          <a:p>
            <a:r>
              <a:rPr lang="en-US"/>
              <a:t>Enhanced ELA Reporting</a:t>
            </a:r>
          </a:p>
        </p:txBody>
      </p:sp>
      <p:sp>
        <p:nvSpPr>
          <p:cNvPr id="6" name="Text Placeholder 5">
            <a:extLst>
              <a:ext uri="{FF2B5EF4-FFF2-40B4-BE49-F238E27FC236}">
                <a16:creationId xmlns:a16="http://schemas.microsoft.com/office/drawing/2014/main" id="{FA3CAC38-707D-4741-A04B-08DFF2B2F692}"/>
              </a:ext>
            </a:extLst>
          </p:cNvPr>
          <p:cNvSpPr>
            <a:spLocks noGrp="1"/>
          </p:cNvSpPr>
          <p:nvPr>
            <p:ph type="body" sz="quarter" idx="14"/>
          </p:nvPr>
        </p:nvSpPr>
        <p:spPr/>
        <p:txBody>
          <a:bodyPr/>
          <a:lstStyle/>
          <a:p>
            <a:r>
              <a:rPr lang="en-US"/>
              <a:t>Reporting Categories</a:t>
            </a:r>
          </a:p>
        </p:txBody>
      </p:sp>
      <p:graphicFrame>
        <p:nvGraphicFramePr>
          <p:cNvPr id="2" name="Table 2">
            <a:extLst>
              <a:ext uri="{FF2B5EF4-FFF2-40B4-BE49-F238E27FC236}">
                <a16:creationId xmlns:a16="http://schemas.microsoft.com/office/drawing/2014/main" id="{49D3906D-6015-465A-8C5E-780D8B1D76E1}"/>
              </a:ext>
            </a:extLst>
          </p:cNvPr>
          <p:cNvGraphicFramePr>
            <a:graphicFrameLocks noGrp="1"/>
          </p:cNvGraphicFramePr>
          <p:nvPr>
            <p:extLst>
              <p:ext uri="{D42A27DB-BD31-4B8C-83A1-F6EECF244321}">
                <p14:modId xmlns:p14="http://schemas.microsoft.com/office/powerpoint/2010/main" val="3506778783"/>
              </p:ext>
            </p:extLst>
          </p:nvPr>
        </p:nvGraphicFramePr>
        <p:xfrm>
          <a:off x="895350" y="2005241"/>
          <a:ext cx="7628709" cy="3677920"/>
        </p:xfrm>
        <a:graphic>
          <a:graphicData uri="http://schemas.openxmlformats.org/drawingml/2006/table">
            <a:tbl>
              <a:tblPr firstRow="1" bandRow="1">
                <a:tableStyleId>{BC89EF96-8CEA-46FF-86C4-4CE0E7609802}</a:tableStyleId>
              </a:tblPr>
              <a:tblGrid>
                <a:gridCol w="2987040">
                  <a:extLst>
                    <a:ext uri="{9D8B030D-6E8A-4147-A177-3AD203B41FA5}">
                      <a16:colId xmlns:a16="http://schemas.microsoft.com/office/drawing/2014/main" val="3991152529"/>
                    </a:ext>
                  </a:extLst>
                </a:gridCol>
                <a:gridCol w="4641669">
                  <a:extLst>
                    <a:ext uri="{9D8B030D-6E8A-4147-A177-3AD203B41FA5}">
                      <a16:colId xmlns:a16="http://schemas.microsoft.com/office/drawing/2014/main" val="1757009921"/>
                    </a:ext>
                  </a:extLst>
                </a:gridCol>
              </a:tblGrid>
              <a:tr h="370840">
                <a:tc>
                  <a:txBody>
                    <a:bodyPr/>
                    <a:lstStyle/>
                    <a:p>
                      <a:pPr algn="ctr"/>
                      <a:r>
                        <a:rPr lang="en-US">
                          <a:latin typeface="Arial" panose="020B0604020202020204" pitchFamily="34" charset="0"/>
                          <a:cs typeface="Arial" panose="020B0604020202020204" pitchFamily="34" charset="0"/>
                        </a:rPr>
                        <a:t>Current Reporting Categories</a:t>
                      </a:r>
                    </a:p>
                  </a:txBody>
                  <a:tcPr anchor="ctr"/>
                </a:tc>
                <a:tc>
                  <a:txBody>
                    <a:bodyPr/>
                    <a:lstStyle/>
                    <a:p>
                      <a:pPr algn="ctr"/>
                      <a:r>
                        <a:rPr lang="en-US">
                          <a:latin typeface="Arial" panose="020B0604020202020204" pitchFamily="34" charset="0"/>
                          <a:cs typeface="Arial" panose="020B0604020202020204" pitchFamily="34" charset="0"/>
                        </a:rPr>
                        <a:t>New Reporting Categories</a:t>
                      </a:r>
                    </a:p>
                  </a:txBody>
                  <a:tcPr anchor="ctr"/>
                </a:tc>
                <a:extLst>
                  <a:ext uri="{0D108BD9-81ED-4DB2-BD59-A6C34878D82A}">
                    <a16:rowId xmlns:a16="http://schemas.microsoft.com/office/drawing/2014/main" val="813180113"/>
                  </a:ext>
                </a:extLst>
              </a:tr>
              <a:tr h="370840">
                <a:tc rowSpan="4">
                  <a:txBody>
                    <a:bodyPr/>
                    <a:lstStyle/>
                    <a:p>
                      <a:pPr algn="ctr"/>
                      <a:r>
                        <a:rPr lang="en-US">
                          <a:latin typeface="Arial" panose="020B0604020202020204" pitchFamily="34" charset="0"/>
                          <a:cs typeface="Arial" panose="020B0604020202020204" pitchFamily="34" charset="0"/>
                        </a:rPr>
                        <a:t>Reading and Vocabulary</a:t>
                      </a:r>
                    </a:p>
                  </a:txBody>
                  <a:tcPr anchor="ctr"/>
                </a:tc>
                <a:tc>
                  <a:txBody>
                    <a:bodyPr/>
                    <a:lstStyle/>
                    <a:p>
                      <a:r>
                        <a:rPr lang="en-US">
                          <a:latin typeface="Arial" panose="020B0604020202020204" pitchFamily="34" charset="0"/>
                          <a:cs typeface="Arial" panose="020B0604020202020204" pitchFamily="34" charset="0"/>
                        </a:rPr>
                        <a:t>Key Ideas and Details</a:t>
                      </a:r>
                    </a:p>
                  </a:txBody>
                  <a:tcPr anchor="ctr"/>
                </a:tc>
                <a:extLst>
                  <a:ext uri="{0D108BD9-81ED-4DB2-BD59-A6C34878D82A}">
                    <a16:rowId xmlns:a16="http://schemas.microsoft.com/office/drawing/2014/main" val="3604631453"/>
                  </a:ext>
                </a:extLst>
              </a:tr>
              <a:tr h="370840">
                <a:tc vMerge="1">
                  <a:txBody>
                    <a:bodyPr/>
                    <a:lstStyle/>
                    <a:p>
                      <a:endParaRPr lang="en-US"/>
                    </a:p>
                  </a:txBody>
                  <a:tcPr/>
                </a:tc>
                <a:tc>
                  <a:txBody>
                    <a:bodyPr/>
                    <a:lstStyle/>
                    <a:p>
                      <a:r>
                        <a:rPr lang="en-US">
                          <a:latin typeface="Arial" panose="020B0604020202020204" pitchFamily="34" charset="0"/>
                          <a:cs typeface="Arial" panose="020B0604020202020204" pitchFamily="34" charset="0"/>
                        </a:rPr>
                        <a:t>Craft and Structure/Integration of Knowledge and Ideas </a:t>
                      </a:r>
                    </a:p>
                  </a:txBody>
                  <a:tcPr anchor="ctr"/>
                </a:tc>
                <a:extLst>
                  <a:ext uri="{0D108BD9-81ED-4DB2-BD59-A6C34878D82A}">
                    <a16:rowId xmlns:a16="http://schemas.microsoft.com/office/drawing/2014/main" val="3019049710"/>
                  </a:ext>
                </a:extLst>
              </a:tr>
              <a:tr h="370840">
                <a:tc vMerge="1">
                  <a:txBody>
                    <a:bodyPr/>
                    <a:lstStyle/>
                    <a:p>
                      <a:endParaRPr lang="en-US"/>
                    </a:p>
                  </a:txBody>
                  <a:tcPr/>
                </a:tc>
                <a:tc>
                  <a:txBody>
                    <a:bodyPr/>
                    <a:lstStyle/>
                    <a:p>
                      <a:r>
                        <a:rPr lang="en-US">
                          <a:latin typeface="Arial" panose="020B0604020202020204" pitchFamily="34" charset="0"/>
                          <a:cs typeface="Arial" panose="020B0604020202020204" pitchFamily="34" charset="0"/>
                        </a:rPr>
                        <a:t>Vocabulary Acquisition and Use</a:t>
                      </a:r>
                    </a:p>
                  </a:txBody>
                  <a:tcPr anchor="ctr"/>
                </a:tc>
                <a:extLst>
                  <a:ext uri="{0D108BD9-81ED-4DB2-BD59-A6C34878D82A}">
                    <a16:rowId xmlns:a16="http://schemas.microsoft.com/office/drawing/2014/main" val="1635182762"/>
                  </a:ext>
                </a:extLst>
              </a:tr>
              <a:tr h="370840">
                <a:tc vMerge="1">
                  <a:txBody>
                    <a:bodyPr/>
                    <a:lstStyle/>
                    <a:p>
                      <a:endParaRPr lang="en-US"/>
                    </a:p>
                  </a:txBody>
                  <a:tcPr/>
                </a:tc>
                <a:tc>
                  <a:txBody>
                    <a:bodyPr/>
                    <a:lstStyle/>
                    <a:p>
                      <a:r>
                        <a:rPr lang="en-US" sz="1800">
                          <a:latin typeface="Arial" panose="020B0604020202020204" pitchFamily="34" charset="0"/>
                          <a:cs typeface="Arial" panose="020B0604020202020204" pitchFamily="34" charset="0"/>
                        </a:rPr>
                        <a:t>Reading and Vocabulary will also be reported by Reading Informational Text and Reading Literary Text.</a:t>
                      </a:r>
                    </a:p>
                  </a:txBody>
                  <a:tcPr anchor="ctr"/>
                </a:tc>
                <a:extLst>
                  <a:ext uri="{0D108BD9-81ED-4DB2-BD59-A6C34878D82A}">
                    <a16:rowId xmlns:a16="http://schemas.microsoft.com/office/drawing/2014/main" val="494612581"/>
                  </a:ext>
                </a:extLst>
              </a:tr>
              <a:tr h="370840">
                <a:tc rowSpan="2">
                  <a:txBody>
                    <a:bodyPr/>
                    <a:lstStyle/>
                    <a:p>
                      <a:pPr algn="ctr"/>
                      <a:r>
                        <a:rPr lang="en-US">
                          <a:latin typeface="Arial" panose="020B0604020202020204" pitchFamily="34" charset="0"/>
                          <a:cs typeface="Arial" panose="020B0604020202020204" pitchFamily="34" charset="0"/>
                        </a:rPr>
                        <a:t>Writing and Language</a:t>
                      </a:r>
                    </a:p>
                  </a:txBody>
                  <a:tcPr anchor="ctr"/>
                </a:tc>
                <a:tc>
                  <a:txBody>
                    <a:bodyPr/>
                    <a:lstStyle/>
                    <a:p>
                      <a:r>
                        <a:rPr lang="en-US">
                          <a:latin typeface="Arial" panose="020B0604020202020204" pitchFamily="34" charset="0"/>
                          <a:cs typeface="Arial" panose="020B0604020202020204" pitchFamily="34" charset="0"/>
                        </a:rPr>
                        <a:t>Writing</a:t>
                      </a:r>
                    </a:p>
                  </a:txBody>
                  <a:tcPr anchor="ctr"/>
                </a:tc>
                <a:extLst>
                  <a:ext uri="{0D108BD9-81ED-4DB2-BD59-A6C34878D82A}">
                    <a16:rowId xmlns:a16="http://schemas.microsoft.com/office/drawing/2014/main" val="1411561118"/>
                  </a:ext>
                </a:extLst>
              </a:tr>
              <a:tr h="370840">
                <a:tc vMerge="1">
                  <a:txBody>
                    <a:bodyPr/>
                    <a:lstStyle/>
                    <a:p>
                      <a:endParaRPr lang="en-US"/>
                    </a:p>
                  </a:txBody>
                  <a:tcPr/>
                </a:tc>
                <a:tc>
                  <a:txBody>
                    <a:bodyPr/>
                    <a:lstStyle/>
                    <a:p>
                      <a:r>
                        <a:rPr lang="en-US">
                          <a:latin typeface="Arial" panose="020B0604020202020204" pitchFamily="34" charset="0"/>
                          <a:cs typeface="Arial" panose="020B0604020202020204" pitchFamily="34" charset="0"/>
                        </a:rPr>
                        <a:t>Language</a:t>
                      </a:r>
                    </a:p>
                  </a:txBody>
                  <a:tcPr anchor="ctr"/>
                </a:tc>
                <a:extLst>
                  <a:ext uri="{0D108BD9-81ED-4DB2-BD59-A6C34878D82A}">
                    <a16:rowId xmlns:a16="http://schemas.microsoft.com/office/drawing/2014/main" val="2411179242"/>
                  </a:ext>
                </a:extLst>
              </a:tr>
            </a:tbl>
          </a:graphicData>
        </a:graphic>
      </p:graphicFrame>
      <p:sp>
        <p:nvSpPr>
          <p:cNvPr id="3" name="Date Placeholder 2">
            <a:extLst>
              <a:ext uri="{FF2B5EF4-FFF2-40B4-BE49-F238E27FC236}">
                <a16:creationId xmlns:a16="http://schemas.microsoft.com/office/drawing/2014/main" id="{33D8F20F-ACA6-4D51-9D28-57E68DD545C2}"/>
              </a:ext>
            </a:extLst>
          </p:cNvPr>
          <p:cNvSpPr>
            <a:spLocks noGrp="1"/>
          </p:cNvSpPr>
          <p:nvPr>
            <p:ph type="dt" sz="half" idx="10"/>
          </p:nvPr>
        </p:nvSpPr>
        <p:spPr/>
        <p:txBody>
          <a:bodyPr/>
          <a:lstStyle/>
          <a:p>
            <a:fld id="{04C5BF21-2FDE-432E-8927-14EC166E10A0}" type="datetime1">
              <a:rPr lang="en-US" smtClean="0"/>
              <a:t>8/11/2020</a:t>
            </a:fld>
            <a:endParaRPr lang="en-US"/>
          </a:p>
        </p:txBody>
      </p:sp>
      <p:sp>
        <p:nvSpPr>
          <p:cNvPr id="4" name="Slide Number Placeholder 3">
            <a:extLst>
              <a:ext uri="{FF2B5EF4-FFF2-40B4-BE49-F238E27FC236}">
                <a16:creationId xmlns:a16="http://schemas.microsoft.com/office/drawing/2014/main" id="{3E65FA8E-E3D9-45DE-90EF-18CE50D434CE}"/>
              </a:ext>
            </a:extLst>
          </p:cNvPr>
          <p:cNvSpPr>
            <a:spLocks noGrp="1"/>
          </p:cNvSpPr>
          <p:nvPr>
            <p:ph type="sldNum" sz="quarter" idx="12"/>
          </p:nvPr>
        </p:nvSpPr>
        <p:spPr/>
        <p:txBody>
          <a:bodyPr/>
          <a:lstStyle/>
          <a:p>
            <a:fld id="{48F63A3B-78C7-47BE-AE5E-E10140E04643}" type="slidenum">
              <a:rPr lang="en-US" smtClean="0"/>
              <a:pPr/>
              <a:t>43</a:t>
            </a:fld>
            <a:endParaRPr lang="en-US"/>
          </a:p>
        </p:txBody>
      </p:sp>
    </p:spTree>
    <p:extLst>
      <p:ext uri="{BB962C8B-B14F-4D97-AF65-F5344CB8AC3E}">
        <p14:creationId xmlns:p14="http://schemas.microsoft.com/office/powerpoint/2010/main" val="1899278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931D-F3AC-4E35-B823-178D490C888F}"/>
              </a:ext>
            </a:extLst>
          </p:cNvPr>
          <p:cNvSpPr>
            <a:spLocks noGrp="1"/>
          </p:cNvSpPr>
          <p:nvPr>
            <p:ph type="title"/>
          </p:nvPr>
        </p:nvSpPr>
        <p:spPr/>
        <p:txBody>
          <a:bodyPr>
            <a:normAutofit fontScale="90000"/>
          </a:bodyPr>
          <a:lstStyle/>
          <a:p>
            <a:r>
              <a:rPr lang="en-US"/>
              <a:t>Georgia Milestones</a:t>
            </a:r>
          </a:p>
        </p:txBody>
      </p:sp>
      <p:sp>
        <p:nvSpPr>
          <p:cNvPr id="3" name="Content Placeholder 2">
            <a:extLst>
              <a:ext uri="{FF2B5EF4-FFF2-40B4-BE49-F238E27FC236}">
                <a16:creationId xmlns:a16="http://schemas.microsoft.com/office/drawing/2014/main" id="{0644FB07-EF03-4D85-9A6D-CA0561F59E2B}"/>
              </a:ext>
            </a:extLst>
          </p:cNvPr>
          <p:cNvSpPr>
            <a:spLocks noGrp="1"/>
          </p:cNvSpPr>
          <p:nvPr>
            <p:ph idx="1"/>
          </p:nvPr>
        </p:nvSpPr>
        <p:spPr/>
        <p:txBody>
          <a:bodyPr>
            <a:normAutofit fontScale="92500" lnSpcReduction="10000"/>
          </a:bodyPr>
          <a:lstStyle/>
          <a:p>
            <a:pPr>
              <a:lnSpc>
                <a:spcPct val="80000"/>
              </a:lnSpc>
              <a:defRPr/>
            </a:pPr>
            <a:r>
              <a:rPr lang="en-US" altLang="en-US" sz="2800"/>
              <a:t>Paper forms are available for those students who cannot access the online assessment due to their disability.</a:t>
            </a:r>
          </a:p>
          <a:p>
            <a:pPr>
              <a:lnSpc>
                <a:spcPct val="80000"/>
              </a:lnSpc>
              <a:defRPr/>
            </a:pPr>
            <a:r>
              <a:rPr lang="en-US" altLang="en-US" sz="2800"/>
              <a:t>Test Administration Manuals will be available digitally only.</a:t>
            </a:r>
          </a:p>
          <a:p>
            <a:pPr marL="457200" lvl="1">
              <a:lnSpc>
                <a:spcPct val="80000"/>
              </a:lnSpc>
              <a:defRPr/>
            </a:pPr>
            <a:r>
              <a:rPr lang="en-US" altLang="en-US" sz="2200"/>
              <a:t>Local decisions will need to be made regarding printing and distribution of manuals to Test Examiners</a:t>
            </a:r>
          </a:p>
          <a:p>
            <a:pPr marL="457200" lvl="1">
              <a:lnSpc>
                <a:spcPct val="80000"/>
              </a:lnSpc>
              <a:defRPr/>
            </a:pPr>
            <a:r>
              <a:rPr lang="en-US" altLang="en-US" sz="2200"/>
              <a:t>Digital presentation of the manual and/or script is an allowable option.</a:t>
            </a:r>
          </a:p>
          <a:p>
            <a:pPr>
              <a:lnSpc>
                <a:spcPct val="80000"/>
              </a:lnSpc>
              <a:defRPr/>
            </a:pPr>
            <a:r>
              <a:rPr lang="en-US" altLang="en-US" sz="2800"/>
              <a:t>Printed ISR reports and labels will no longer be provided.</a:t>
            </a:r>
          </a:p>
          <a:p>
            <a:pPr marL="457200" lvl="1">
              <a:lnSpc>
                <a:spcPct val="80000"/>
              </a:lnSpc>
              <a:defRPr/>
            </a:pPr>
            <a:r>
              <a:rPr lang="en-US" altLang="en-US" sz="2200"/>
              <a:t>ISRs will be placed by GaDOE in the SLDS Parent Portal</a:t>
            </a:r>
          </a:p>
          <a:p>
            <a:pPr marL="457200" lvl="1">
              <a:lnSpc>
                <a:spcPct val="80000"/>
              </a:lnSpc>
              <a:defRPr/>
            </a:pPr>
            <a:r>
              <a:rPr lang="en-US" altLang="en-US" sz="2200"/>
              <a:t>Local decisions will need to be made regarding the need for printing and distribution to parents.</a:t>
            </a:r>
          </a:p>
          <a:p>
            <a:endParaRPr lang="en-US"/>
          </a:p>
        </p:txBody>
      </p:sp>
      <p:sp>
        <p:nvSpPr>
          <p:cNvPr id="4" name="Date Placeholder 3">
            <a:extLst>
              <a:ext uri="{FF2B5EF4-FFF2-40B4-BE49-F238E27FC236}">
                <a16:creationId xmlns:a16="http://schemas.microsoft.com/office/drawing/2014/main" id="{83FA12D8-D474-4CDD-8D64-FB87E6CFA328}"/>
              </a:ext>
            </a:extLst>
          </p:cNvPr>
          <p:cNvSpPr>
            <a:spLocks noGrp="1"/>
          </p:cNvSpPr>
          <p:nvPr>
            <p:ph type="dt" sz="half" idx="10"/>
          </p:nvPr>
        </p:nvSpPr>
        <p:spPr/>
        <p:txBody>
          <a:bodyPr/>
          <a:lstStyle/>
          <a:p>
            <a:fld id="{78AED97D-4834-49A2-9EF1-97FC790D0D3F}" type="datetime1">
              <a:rPr lang="en-US" smtClean="0"/>
              <a:t>8/11/2020</a:t>
            </a:fld>
            <a:endParaRPr lang="en-US"/>
          </a:p>
        </p:txBody>
      </p:sp>
      <p:sp>
        <p:nvSpPr>
          <p:cNvPr id="5" name="Slide Number Placeholder 4">
            <a:extLst>
              <a:ext uri="{FF2B5EF4-FFF2-40B4-BE49-F238E27FC236}">
                <a16:creationId xmlns:a16="http://schemas.microsoft.com/office/drawing/2014/main" id="{DCBCBD8A-AD18-4B9E-8756-60F3C63B8D1D}"/>
              </a:ext>
            </a:extLst>
          </p:cNvPr>
          <p:cNvSpPr>
            <a:spLocks noGrp="1"/>
          </p:cNvSpPr>
          <p:nvPr>
            <p:ph type="sldNum" sz="quarter" idx="12"/>
          </p:nvPr>
        </p:nvSpPr>
        <p:spPr/>
        <p:txBody>
          <a:bodyPr/>
          <a:lstStyle/>
          <a:p>
            <a:fld id="{48F63A3B-78C7-47BE-AE5E-E10140E04643}" type="slidenum">
              <a:rPr lang="en-US" smtClean="0"/>
              <a:pPr/>
              <a:t>44</a:t>
            </a:fld>
            <a:endParaRPr lang="en-US"/>
          </a:p>
        </p:txBody>
      </p:sp>
      <p:sp>
        <p:nvSpPr>
          <p:cNvPr id="6" name="Text Placeholder 5">
            <a:extLst>
              <a:ext uri="{FF2B5EF4-FFF2-40B4-BE49-F238E27FC236}">
                <a16:creationId xmlns:a16="http://schemas.microsoft.com/office/drawing/2014/main" id="{6CB07501-427D-4F67-89BB-71EA882494D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72529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A4F-2DE4-4758-8746-5651860BB2BF}"/>
              </a:ext>
            </a:extLst>
          </p:cNvPr>
          <p:cNvSpPr>
            <a:spLocks noGrp="1"/>
          </p:cNvSpPr>
          <p:nvPr>
            <p:ph type="title"/>
          </p:nvPr>
        </p:nvSpPr>
        <p:spPr/>
        <p:txBody>
          <a:bodyPr>
            <a:normAutofit fontScale="90000"/>
          </a:bodyPr>
          <a:lstStyle/>
          <a:p>
            <a:r>
              <a:rPr lang="en-US"/>
              <a:t>Georgia Milestones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a:xfrm>
            <a:off x="3455581" y="1683516"/>
            <a:ext cx="4143753" cy="4812284"/>
          </a:xfrm>
        </p:spPr>
        <p:txBody>
          <a:bodyPr>
            <a:normAutofit fontScale="70000" lnSpcReduction="20000"/>
          </a:bodyPr>
          <a:lstStyle/>
          <a:p>
            <a:pPr marL="0" indent="0">
              <a:lnSpc>
                <a:spcPct val="100000"/>
              </a:lnSpc>
              <a:spcBef>
                <a:spcPts val="0"/>
              </a:spcBef>
              <a:buNone/>
            </a:pPr>
            <a:r>
              <a:rPr lang="en-US">
                <a:hlinkClick r:id="rId3"/>
              </a:rPr>
              <a:t>Georgia Milestones Resources</a:t>
            </a:r>
            <a:endParaRPr lang="en-US"/>
          </a:p>
          <a:p>
            <a:pPr lvl="1">
              <a:spcBef>
                <a:spcPts val="0"/>
              </a:spcBef>
            </a:pPr>
            <a:r>
              <a:rPr lang="en-US" sz="2600"/>
              <a:t>Educator Resources</a:t>
            </a:r>
          </a:p>
          <a:p>
            <a:pPr lvl="1">
              <a:spcBef>
                <a:spcPts val="0"/>
              </a:spcBef>
            </a:pPr>
            <a:r>
              <a:rPr lang="en-US" sz="2600"/>
              <a:t>Administrator Resources</a:t>
            </a:r>
          </a:p>
          <a:p>
            <a:pPr lvl="1">
              <a:spcBef>
                <a:spcPts val="0"/>
              </a:spcBef>
            </a:pPr>
            <a:r>
              <a:rPr lang="en-US" sz="2600"/>
              <a:t>Student Resources</a:t>
            </a:r>
          </a:p>
          <a:p>
            <a:pPr lvl="1">
              <a:spcBef>
                <a:spcPts val="0"/>
              </a:spcBef>
            </a:pPr>
            <a:r>
              <a:rPr lang="en-US" sz="2600"/>
              <a:t>Technology Resources</a:t>
            </a:r>
            <a:br>
              <a:rPr lang="en-US" sz="2300"/>
            </a:br>
            <a:endParaRPr lang="en-US" sz="2300"/>
          </a:p>
          <a:p>
            <a:pPr marL="0" indent="0">
              <a:lnSpc>
                <a:spcPct val="100000"/>
              </a:lnSpc>
              <a:spcBef>
                <a:spcPts val="0"/>
              </a:spcBef>
              <a:buNone/>
            </a:pPr>
            <a:r>
              <a:rPr lang="en-US">
                <a:hlinkClick r:id="rId4"/>
              </a:rPr>
              <a:t>Milestones Training Resources</a:t>
            </a:r>
            <a:endParaRPr lang="en-US"/>
          </a:p>
          <a:p>
            <a:pPr lvl="1">
              <a:spcBef>
                <a:spcPts val="0"/>
              </a:spcBef>
            </a:pPr>
            <a:r>
              <a:rPr lang="en-US" sz="2600"/>
              <a:t>Webinars</a:t>
            </a:r>
          </a:p>
          <a:p>
            <a:pPr lvl="1">
              <a:spcBef>
                <a:spcPts val="0"/>
              </a:spcBef>
            </a:pPr>
            <a:r>
              <a:rPr lang="en-US" sz="2600"/>
              <a:t>DRC INSIGHT Portal Training</a:t>
            </a:r>
          </a:p>
          <a:p>
            <a:pPr lvl="1">
              <a:spcBef>
                <a:spcPts val="0"/>
              </a:spcBef>
            </a:pPr>
            <a:r>
              <a:rPr lang="en-US" sz="2600"/>
              <a:t>Test Coordinator Training</a:t>
            </a:r>
          </a:p>
          <a:p>
            <a:pPr lvl="1">
              <a:spcBef>
                <a:spcPts val="0"/>
              </a:spcBef>
            </a:pPr>
            <a:r>
              <a:rPr lang="en-US" sz="2600"/>
              <a:t>Test Examiner Training</a:t>
            </a:r>
          </a:p>
          <a:p>
            <a:pPr lvl="1">
              <a:spcBef>
                <a:spcPts val="0"/>
              </a:spcBef>
            </a:pPr>
            <a:r>
              <a:rPr lang="en-US" sz="2600"/>
              <a:t>Student Training</a:t>
            </a:r>
            <a:br>
              <a:rPr lang="en-US" sz="2300"/>
            </a:br>
            <a:endParaRPr lang="en-US" sz="2300"/>
          </a:p>
          <a:p>
            <a:pPr marL="0" indent="0">
              <a:lnSpc>
                <a:spcPct val="100000"/>
              </a:lnSpc>
              <a:spcBef>
                <a:spcPts val="0"/>
              </a:spcBef>
              <a:buNone/>
            </a:pPr>
            <a:r>
              <a:rPr lang="en-US">
                <a:hlinkClick r:id="rId5"/>
              </a:rPr>
              <a:t>DRC INSIGHT Portal</a:t>
            </a:r>
            <a:endParaRPr lang="en-US"/>
          </a:p>
          <a:p>
            <a:pPr lvl="1">
              <a:spcBef>
                <a:spcPts val="0"/>
              </a:spcBef>
            </a:pPr>
            <a:r>
              <a:rPr lang="en-US" sz="2600"/>
              <a:t>Participant Preparation</a:t>
            </a:r>
          </a:p>
          <a:p>
            <a:pPr lvl="1">
              <a:spcBef>
                <a:spcPts val="0"/>
              </a:spcBef>
            </a:pPr>
            <a:r>
              <a:rPr lang="en-US" sz="2600"/>
              <a:t>Test Preparation</a:t>
            </a:r>
          </a:p>
          <a:p>
            <a:pPr lvl="1">
              <a:spcBef>
                <a:spcPts val="0"/>
              </a:spcBef>
            </a:pPr>
            <a:r>
              <a:rPr lang="en-US" sz="2600"/>
              <a:t>Post-Test Action</a:t>
            </a:r>
          </a:p>
          <a:p>
            <a:pPr lvl="1">
              <a:spcBef>
                <a:spcPts val="0"/>
              </a:spcBef>
            </a:pPr>
            <a:r>
              <a:rPr lang="en-US" sz="2600"/>
              <a:t>Scoring and Reporting</a:t>
            </a:r>
          </a:p>
          <a:p>
            <a:pPr lvl="1">
              <a:spcBef>
                <a:spcPts val="0"/>
              </a:spcBef>
            </a:pPr>
            <a:r>
              <a:rPr lang="en-US" sz="2600"/>
              <a:t>General Information</a:t>
            </a:r>
          </a:p>
          <a:p>
            <a:pPr lvl="1">
              <a:spcBef>
                <a:spcPts val="0"/>
              </a:spcBef>
            </a:pPr>
            <a:r>
              <a:rPr lang="en-US" sz="2600"/>
              <a:t>Technology Setup</a:t>
            </a:r>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10"/>
          </p:nvPr>
        </p:nvSpPr>
        <p:spPr/>
        <p:txBody>
          <a:bodyPr/>
          <a:lstStyle/>
          <a:p>
            <a:fld id="{AB30448D-B012-4DED-BF11-6036A062CA35}"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45</a:t>
            </a:fld>
            <a:endParaRPr lang="en-US"/>
          </a:p>
        </p:txBody>
      </p:sp>
      <p:sp>
        <p:nvSpPr>
          <p:cNvPr id="6" name="Text Placeholder 5">
            <a:extLst>
              <a:ext uri="{FF2B5EF4-FFF2-40B4-BE49-F238E27FC236}">
                <a16:creationId xmlns:a16="http://schemas.microsoft.com/office/drawing/2014/main" id="{3558C5EE-CB4E-4F46-9278-C928FE3DE794}"/>
              </a:ext>
            </a:extLst>
          </p:cNvPr>
          <p:cNvSpPr>
            <a:spLocks noGrp="1"/>
          </p:cNvSpPr>
          <p:nvPr>
            <p:ph type="body" sz="quarter" idx="14"/>
          </p:nvPr>
        </p:nvSpPr>
        <p:spPr/>
        <p:txBody>
          <a:bodyPr/>
          <a:lstStyle/>
          <a:p>
            <a:endParaRPr lang="en-US"/>
          </a:p>
        </p:txBody>
      </p:sp>
      <p:pic>
        <p:nvPicPr>
          <p:cNvPr id="7" name="Graphic 7" descr="Blog">
            <a:extLst>
              <a:ext uri="{FF2B5EF4-FFF2-40B4-BE49-F238E27FC236}">
                <a16:creationId xmlns:a16="http://schemas.microsoft.com/office/drawing/2014/main" id="{A4A4A39D-3D3E-4D23-8A65-B5C6B12667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81535" y="1726326"/>
            <a:ext cx="914400" cy="914400"/>
          </a:xfrm>
          <a:prstGeom prst="rect">
            <a:avLst/>
          </a:prstGeom>
        </p:spPr>
      </p:pic>
      <p:pic>
        <p:nvPicPr>
          <p:cNvPr id="8" name="Graphic 8" descr="Teacher">
            <a:extLst>
              <a:ext uri="{FF2B5EF4-FFF2-40B4-BE49-F238E27FC236}">
                <a16:creationId xmlns:a16="http://schemas.microsoft.com/office/drawing/2014/main" id="{B0F661C2-2661-4169-B36C-D25FA587A5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81535" y="3073539"/>
            <a:ext cx="914400" cy="914400"/>
          </a:xfrm>
          <a:prstGeom prst="rect">
            <a:avLst/>
          </a:prstGeom>
        </p:spPr>
      </p:pic>
      <p:pic>
        <p:nvPicPr>
          <p:cNvPr id="10" name="Graphic 10" descr="Lighthouse scene">
            <a:extLst>
              <a:ext uri="{FF2B5EF4-FFF2-40B4-BE49-F238E27FC236}">
                <a16:creationId xmlns:a16="http://schemas.microsoft.com/office/drawing/2014/main" id="{17ABE1C9-0A14-45DC-8C5E-2FBBBF7908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81535" y="4828032"/>
            <a:ext cx="914400" cy="914400"/>
          </a:xfrm>
          <a:prstGeom prst="rect">
            <a:avLst/>
          </a:prstGeom>
        </p:spPr>
      </p:pic>
    </p:spTree>
    <p:extLst>
      <p:ext uri="{BB962C8B-B14F-4D97-AF65-F5344CB8AC3E}">
        <p14:creationId xmlns:p14="http://schemas.microsoft.com/office/powerpoint/2010/main" val="349759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2F0D-268E-42EC-BB73-00358D968E5C}"/>
              </a:ext>
            </a:extLst>
          </p:cNvPr>
          <p:cNvSpPr>
            <a:spLocks noGrp="1"/>
          </p:cNvSpPr>
          <p:nvPr>
            <p:ph type="title"/>
          </p:nvPr>
        </p:nvSpPr>
        <p:spPr/>
        <p:txBody>
          <a:bodyPr>
            <a:normAutofit fontScale="90000"/>
          </a:bodyPr>
          <a:lstStyle/>
          <a:p>
            <a:r>
              <a:rPr lang="en-US"/>
              <a:t>PRE-ID Collection Windows</a:t>
            </a:r>
          </a:p>
        </p:txBody>
      </p:sp>
      <p:sp>
        <p:nvSpPr>
          <p:cNvPr id="3" name="Content Placeholder 2">
            <a:extLst>
              <a:ext uri="{FF2B5EF4-FFF2-40B4-BE49-F238E27FC236}">
                <a16:creationId xmlns:a16="http://schemas.microsoft.com/office/drawing/2014/main" id="{0569859E-B700-4EFA-B5BE-7CF5422CCF26}"/>
              </a:ext>
            </a:extLst>
          </p:cNvPr>
          <p:cNvSpPr>
            <a:spLocks noGrp="1"/>
          </p:cNvSpPr>
          <p:nvPr>
            <p:ph idx="1"/>
          </p:nvPr>
        </p:nvSpPr>
        <p:spPr/>
        <p:txBody>
          <a:bodyPr>
            <a:normAutofit fontScale="92500" lnSpcReduction="20000"/>
          </a:bodyPr>
          <a:lstStyle/>
          <a:p>
            <a:r>
              <a:rPr lang="en-US"/>
              <a:t>Districts may elect to transmit Pre-ID data files to GaDOE Data Collections for 2020-21.</a:t>
            </a:r>
          </a:p>
          <a:p>
            <a:r>
              <a:rPr lang="en-US"/>
              <a:t>Districts have the option of transmitting the Multiple Student Upload (MSU) data file directly to DRC through INSIGHT instead of a Pre-ID file.</a:t>
            </a:r>
          </a:p>
          <a:p>
            <a:r>
              <a:rPr lang="en-US"/>
              <a:t>The MSU and Pre-ID data files have the exact same layout; the only difference is that the Pre-ID file is in .txt format and the MSU file is in .csv format.</a:t>
            </a:r>
          </a:p>
          <a:p>
            <a:r>
              <a:rPr lang="en-US"/>
              <a:t>2020-21 will be the final year that Pre-ID file submission will be accepted.</a:t>
            </a:r>
          </a:p>
        </p:txBody>
      </p:sp>
      <p:sp>
        <p:nvSpPr>
          <p:cNvPr id="4" name="Date Placeholder 3">
            <a:extLst>
              <a:ext uri="{FF2B5EF4-FFF2-40B4-BE49-F238E27FC236}">
                <a16:creationId xmlns:a16="http://schemas.microsoft.com/office/drawing/2014/main" id="{8CF1BA94-DA51-4E56-8F14-4A360813F8E4}"/>
              </a:ext>
            </a:extLst>
          </p:cNvPr>
          <p:cNvSpPr>
            <a:spLocks noGrp="1"/>
          </p:cNvSpPr>
          <p:nvPr>
            <p:ph type="dt" sz="half" idx="10"/>
          </p:nvPr>
        </p:nvSpPr>
        <p:spPr/>
        <p:txBody>
          <a:bodyPr/>
          <a:lstStyle/>
          <a:p>
            <a:fld id="{DAC15B50-3713-4017-8609-D297998E65CB}" type="datetime1">
              <a:rPr lang="en-US" smtClean="0"/>
              <a:t>8/11/2020</a:t>
            </a:fld>
            <a:endParaRPr lang="en-US"/>
          </a:p>
        </p:txBody>
      </p:sp>
      <p:sp>
        <p:nvSpPr>
          <p:cNvPr id="5" name="Slide Number Placeholder 4">
            <a:extLst>
              <a:ext uri="{FF2B5EF4-FFF2-40B4-BE49-F238E27FC236}">
                <a16:creationId xmlns:a16="http://schemas.microsoft.com/office/drawing/2014/main" id="{E9C7A55A-B3DB-4E87-BA24-C2B23AA67199}"/>
              </a:ext>
            </a:extLst>
          </p:cNvPr>
          <p:cNvSpPr>
            <a:spLocks noGrp="1"/>
          </p:cNvSpPr>
          <p:nvPr>
            <p:ph type="sldNum" sz="quarter" idx="12"/>
          </p:nvPr>
        </p:nvSpPr>
        <p:spPr/>
        <p:txBody>
          <a:bodyPr/>
          <a:lstStyle/>
          <a:p>
            <a:fld id="{48F63A3B-78C7-47BE-AE5E-E10140E04643}" type="slidenum">
              <a:rPr lang="en-US" smtClean="0"/>
              <a:pPr/>
              <a:t>46</a:t>
            </a:fld>
            <a:endParaRPr lang="en-US"/>
          </a:p>
        </p:txBody>
      </p:sp>
      <p:sp>
        <p:nvSpPr>
          <p:cNvPr id="6" name="Text Placeholder 5">
            <a:extLst>
              <a:ext uri="{FF2B5EF4-FFF2-40B4-BE49-F238E27FC236}">
                <a16:creationId xmlns:a16="http://schemas.microsoft.com/office/drawing/2014/main" id="{1DF42CC0-91D7-429E-AAFC-3D492BDDBF5D}"/>
              </a:ext>
            </a:extLst>
          </p:cNvPr>
          <p:cNvSpPr>
            <a:spLocks noGrp="1"/>
          </p:cNvSpPr>
          <p:nvPr>
            <p:ph type="body" sz="quarter" idx="14"/>
          </p:nvPr>
        </p:nvSpPr>
        <p:spPr/>
        <p:txBody>
          <a:bodyPr/>
          <a:lstStyle/>
          <a:p>
            <a:r>
              <a:rPr lang="en-US"/>
              <a:t>Georgia Milestones and DRC BEACON</a:t>
            </a:r>
          </a:p>
        </p:txBody>
      </p:sp>
    </p:spTree>
    <p:extLst>
      <p:ext uri="{BB962C8B-B14F-4D97-AF65-F5344CB8AC3E}">
        <p14:creationId xmlns:p14="http://schemas.microsoft.com/office/powerpoint/2010/main" val="972664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2010-6478-447A-923E-473560C7AABE}"/>
              </a:ext>
            </a:extLst>
          </p:cNvPr>
          <p:cNvSpPr>
            <a:spLocks noGrp="1"/>
          </p:cNvSpPr>
          <p:nvPr>
            <p:ph type="title"/>
          </p:nvPr>
        </p:nvSpPr>
        <p:spPr/>
        <p:txBody>
          <a:bodyPr>
            <a:normAutofit fontScale="90000"/>
          </a:bodyPr>
          <a:lstStyle/>
          <a:p>
            <a:r>
              <a:rPr lang="en-US">
                <a:latin typeface="Arial"/>
                <a:cs typeface="Arial"/>
              </a:rPr>
              <a:t>NAEP</a:t>
            </a:r>
            <a:endParaRPr lang="en-US"/>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b="1">
                <a:latin typeface="Arial"/>
                <a:cs typeface="Arial"/>
              </a:rPr>
              <a:t>2021 Assessment</a:t>
            </a:r>
          </a:p>
          <a:p>
            <a:r>
              <a:rPr lang="en-US">
                <a:latin typeface="Arial"/>
                <a:cs typeface="Arial"/>
              </a:rPr>
              <a:t>Administration Schedule</a:t>
            </a:r>
          </a:p>
          <a:p>
            <a:pPr marL="457200" lvl="1"/>
            <a:r>
              <a:rPr lang="en-US">
                <a:latin typeface="Arial"/>
                <a:cs typeface="Arial"/>
              </a:rPr>
              <a:t>January 25 – March 19, 2021</a:t>
            </a:r>
            <a:endParaRPr lang="en-US"/>
          </a:p>
          <a:p>
            <a:pPr lvl="1"/>
            <a:endParaRPr lang="en-US">
              <a:latin typeface="Arial"/>
              <a:cs typeface="Arial"/>
            </a:endParaRPr>
          </a:p>
          <a:p>
            <a:r>
              <a:rPr lang="en-US">
                <a:latin typeface="Arial"/>
                <a:cs typeface="Arial"/>
              </a:rPr>
              <a:t>Assessed Subjects – Grades 4 and 8</a:t>
            </a:r>
            <a:endParaRPr lang="en-US"/>
          </a:p>
          <a:p>
            <a:pPr marL="457200" lvl="1"/>
            <a:r>
              <a:rPr lang="en-US">
                <a:latin typeface="Arial"/>
                <a:cs typeface="Arial"/>
              </a:rPr>
              <a:t>Mathematics</a:t>
            </a:r>
          </a:p>
          <a:p>
            <a:pPr marL="457200" lvl="1"/>
            <a:r>
              <a:rPr lang="en-US">
                <a:latin typeface="Arial"/>
                <a:cs typeface="Arial"/>
              </a:rPr>
              <a:t>Reading</a:t>
            </a:r>
          </a:p>
          <a:p>
            <a:pPr lvl="1"/>
            <a:endParaRPr lang="en-US">
              <a:latin typeface="Arial"/>
              <a:cs typeface="Arial"/>
            </a:endParaRPr>
          </a:p>
          <a:p>
            <a:pPr marL="0" indent="0">
              <a:buNone/>
            </a:pPr>
            <a:r>
              <a:rPr lang="en-US" b="1">
                <a:latin typeface="Arial"/>
                <a:cs typeface="Arial"/>
              </a:rPr>
              <a:t>Resources</a:t>
            </a:r>
          </a:p>
          <a:p>
            <a:pPr marL="0" lvl="1"/>
            <a:r>
              <a:rPr lang="en-US">
                <a:latin typeface="Arial"/>
                <a:cs typeface="Arial"/>
              </a:rPr>
              <a:t>Results: </a:t>
            </a:r>
            <a:r>
              <a:rPr lang="en-US">
                <a:latin typeface="Arial"/>
                <a:cs typeface="Arial"/>
                <a:hlinkClick r:id="rId3"/>
              </a:rPr>
              <a:t>https://nces.ed.gov/nationsreportcard/</a:t>
            </a:r>
            <a:endParaRPr lang="en-US"/>
          </a:p>
          <a:p>
            <a:pPr marL="0" lvl="1"/>
            <a:r>
              <a:rPr lang="en-US">
                <a:latin typeface="Arial"/>
                <a:cs typeface="Arial"/>
              </a:rPr>
              <a:t>Data Explorer: </a:t>
            </a:r>
            <a:r>
              <a:rPr lang="en-US">
                <a:latin typeface="Arial"/>
                <a:cs typeface="Arial"/>
                <a:hlinkClick r:id="rId4"/>
              </a:rPr>
              <a:t>https://nces.ed.gov/nationsreportcard/data/</a:t>
            </a:r>
            <a:endParaRPr lang="en-US">
              <a:latin typeface="Arial"/>
              <a:cs typeface="Arial"/>
            </a:endParaRPr>
          </a:p>
          <a:p>
            <a:pPr marL="0" lvl="1"/>
            <a:r>
              <a:rPr lang="en-US">
                <a:latin typeface="Arial"/>
                <a:cs typeface="Arial"/>
              </a:rPr>
              <a:t>Questions Tool: </a:t>
            </a:r>
            <a:r>
              <a:rPr lang="en-US">
                <a:latin typeface="Arial"/>
                <a:cs typeface="Arial"/>
                <a:hlinkClick r:id="rId5"/>
              </a:rPr>
              <a:t>https://nces.ed.gov/NationsReportCard/nqt/</a:t>
            </a:r>
            <a:endParaRPr lang="en-US">
              <a:latin typeface="Arial"/>
              <a:cs typeface="Arial"/>
            </a:endParaRPr>
          </a:p>
          <a:p>
            <a:pPr marL="457200" lvl="1" indent="0">
              <a:buNone/>
            </a:pPr>
            <a:endParaRPr lang="en-US">
              <a:latin typeface="Arial"/>
              <a:cs typeface="Arial"/>
            </a:endParaRPr>
          </a:p>
        </p:txBody>
      </p:sp>
      <p:sp>
        <p:nvSpPr>
          <p:cNvPr id="5" name="Date Placeholder 4">
            <a:extLst>
              <a:ext uri="{FF2B5EF4-FFF2-40B4-BE49-F238E27FC236}">
                <a16:creationId xmlns:a16="http://schemas.microsoft.com/office/drawing/2014/main" id="{6274FDCF-CF87-46DE-9720-64F63FA9A6DB}"/>
              </a:ext>
            </a:extLst>
          </p:cNvPr>
          <p:cNvSpPr>
            <a:spLocks noGrp="1"/>
          </p:cNvSpPr>
          <p:nvPr>
            <p:ph type="dt" sz="half" idx="10"/>
          </p:nvPr>
        </p:nvSpPr>
        <p:spPr/>
        <p:txBody>
          <a:bodyPr/>
          <a:lstStyle/>
          <a:p>
            <a:fld id="{64565FFB-0FD5-41E2-8042-7AA6D59E9779}"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47</a:t>
            </a:fld>
            <a:endParaRPr lang="en-US"/>
          </a:p>
        </p:txBody>
      </p:sp>
      <p:sp>
        <p:nvSpPr>
          <p:cNvPr id="6" name="Text Placeholder 5">
            <a:extLst>
              <a:ext uri="{FF2B5EF4-FFF2-40B4-BE49-F238E27FC236}">
                <a16:creationId xmlns:a16="http://schemas.microsoft.com/office/drawing/2014/main" id="{55DBD00E-2D31-42B2-98DC-833808B2B11E}"/>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8630AF18-1011-4735-AB08-428266892D01}"/>
              </a:ext>
            </a:extLst>
          </p:cNvPr>
          <p:cNvPicPr>
            <a:picLocks noChangeAspect="1"/>
          </p:cNvPicPr>
          <p:nvPr/>
        </p:nvPicPr>
        <p:blipFill>
          <a:blip r:embed="rId6"/>
          <a:stretch>
            <a:fillRect/>
          </a:stretch>
        </p:blipFill>
        <p:spPr>
          <a:xfrm>
            <a:off x="5210621" y="406485"/>
            <a:ext cx="3571429" cy="695238"/>
          </a:xfrm>
          <a:prstGeom prst="rect">
            <a:avLst/>
          </a:prstGeom>
        </p:spPr>
      </p:pic>
    </p:spTree>
    <p:extLst>
      <p:ext uri="{BB962C8B-B14F-4D97-AF65-F5344CB8AC3E}">
        <p14:creationId xmlns:p14="http://schemas.microsoft.com/office/powerpoint/2010/main" val="245947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0C2A-CD22-4AA4-9220-FF2F07286071}"/>
              </a:ext>
            </a:extLst>
          </p:cNvPr>
          <p:cNvSpPr>
            <a:spLocks noGrp="1"/>
          </p:cNvSpPr>
          <p:nvPr>
            <p:ph type="title"/>
          </p:nvPr>
        </p:nvSpPr>
        <p:spPr/>
        <p:txBody>
          <a:bodyPr>
            <a:normAutofit fontScale="90000"/>
          </a:bodyPr>
          <a:lstStyle/>
          <a:p>
            <a:r>
              <a:rPr lang="en-US"/>
              <a:t>National Assessment of Educational Progress (NAEP)</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normAutofit fontScale="92500"/>
          </a:bodyPr>
          <a:lstStyle/>
          <a:p>
            <a:r>
              <a:rPr lang="en-US"/>
              <a:t>Managed through the US Department of Education</a:t>
            </a:r>
          </a:p>
          <a:p>
            <a:r>
              <a:rPr lang="en-US"/>
              <a:t>National assessment since 1969</a:t>
            </a:r>
          </a:p>
          <a:p>
            <a:r>
              <a:rPr lang="en-US"/>
              <a:t>Representative sample in each state</a:t>
            </a:r>
          </a:p>
          <a:p>
            <a:r>
              <a:rPr lang="en-US"/>
              <a:t>Measure achievement in 4th, 8th, and 12th grades OR ages 9, 13 and 17</a:t>
            </a:r>
          </a:p>
          <a:p>
            <a:r>
              <a:rPr lang="en-US"/>
              <a:t>State and national results in various subjects</a:t>
            </a:r>
          </a:p>
          <a:p>
            <a:r>
              <a:rPr lang="en-US"/>
              <a:t>School and teacher questionnaires</a:t>
            </a:r>
          </a:p>
          <a:p>
            <a:r>
              <a:rPr lang="en-US"/>
              <a:t>Results released as The Nation’s Report Card</a:t>
            </a:r>
          </a:p>
        </p:txBody>
      </p:sp>
      <p:sp>
        <p:nvSpPr>
          <p:cNvPr id="5" name="Date Placeholder 4">
            <a:extLst>
              <a:ext uri="{FF2B5EF4-FFF2-40B4-BE49-F238E27FC236}">
                <a16:creationId xmlns:a16="http://schemas.microsoft.com/office/drawing/2014/main" id="{C1860189-F947-43C2-8005-AB6B434B1DFE}"/>
              </a:ext>
            </a:extLst>
          </p:cNvPr>
          <p:cNvSpPr>
            <a:spLocks noGrp="1"/>
          </p:cNvSpPr>
          <p:nvPr>
            <p:ph type="dt" sz="half" idx="10"/>
          </p:nvPr>
        </p:nvSpPr>
        <p:spPr/>
        <p:txBody>
          <a:bodyPr/>
          <a:lstStyle/>
          <a:p>
            <a:fld id="{49E6EB13-308E-4B2E-BC6E-50A9D0FCB3E9}"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48</a:t>
            </a:fld>
            <a:endParaRPr lang="en-US"/>
          </a:p>
        </p:txBody>
      </p:sp>
    </p:spTree>
    <p:extLst>
      <p:ext uri="{BB962C8B-B14F-4D97-AF65-F5344CB8AC3E}">
        <p14:creationId xmlns:p14="http://schemas.microsoft.com/office/powerpoint/2010/main" val="605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198FD0F-3680-455F-AB59-79FFF7B09D84}"/>
              </a:ext>
            </a:extLst>
          </p:cNvPr>
          <p:cNvGraphicFramePr>
            <a:graphicFrameLocks noGrp="1"/>
          </p:cNvGraphicFramePr>
          <p:nvPr>
            <p:ph idx="1"/>
            <p:extLst>
              <p:ext uri="{D42A27DB-BD31-4B8C-83A1-F6EECF244321}">
                <p14:modId xmlns:p14="http://schemas.microsoft.com/office/powerpoint/2010/main" val="1271070954"/>
              </p:ext>
            </p:extLst>
          </p:nvPr>
        </p:nvGraphicFramePr>
        <p:xfrm>
          <a:off x="895350" y="1473058"/>
          <a:ext cx="8102554" cy="5121996"/>
        </p:xfrm>
        <a:graphic>
          <a:graphicData uri="http://schemas.openxmlformats.org/drawingml/2006/table">
            <a:tbl>
              <a:tblPr firstRow="1" bandRow="1">
                <a:tableStyleId>{5940675A-B579-460E-94D1-54222C63F5DA}</a:tableStyleId>
              </a:tblPr>
              <a:tblGrid>
                <a:gridCol w="4051277">
                  <a:extLst>
                    <a:ext uri="{9D8B030D-6E8A-4147-A177-3AD203B41FA5}">
                      <a16:colId xmlns:a16="http://schemas.microsoft.com/office/drawing/2014/main" val="2543094421"/>
                    </a:ext>
                  </a:extLst>
                </a:gridCol>
                <a:gridCol w="4051277">
                  <a:extLst>
                    <a:ext uri="{9D8B030D-6E8A-4147-A177-3AD203B41FA5}">
                      <a16:colId xmlns:a16="http://schemas.microsoft.com/office/drawing/2014/main" val="68235915"/>
                    </a:ext>
                  </a:extLst>
                </a:gridCol>
              </a:tblGrid>
              <a:tr h="1280793">
                <a:tc>
                  <a:txBody>
                    <a:bodyPr/>
                    <a:lstStyle/>
                    <a:p>
                      <a:pPr marL="0" indent="0">
                        <a:buNone/>
                      </a:pPr>
                      <a:r>
                        <a:rPr lang="en-US" sz="1800" b="1">
                          <a:latin typeface="Arial" panose="020B0604020202020204" pitchFamily="34" charset="0"/>
                          <a:cs typeface="Arial" panose="020B0604020202020204" pitchFamily="34" charset="0"/>
                        </a:rPr>
                        <a:t>ACCESS for ELLs/Alternate ACCESS for ELLs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b="0">
                          <a:latin typeface="Arial" panose="020B0604020202020204" pitchFamily="34" charset="0"/>
                          <a:cs typeface="Arial" panose="020B0604020202020204" pitchFamily="34" charset="0"/>
                        </a:rPr>
                        <a:t>Mary Nesbit-McBride, Ph.D., </a:t>
                      </a:r>
                      <a:r>
                        <a:rPr lang="en-US" sz="1600">
                          <a:latin typeface="Arial" panose="020B0604020202020204" pitchFamily="34" charset="0"/>
                          <a:cs typeface="Arial" panose="020B0604020202020204" pitchFamily="34" charset="0"/>
                        </a:rPr>
                        <a:t>Assessment Specialist, ACCESS for ELLs 2.0, Georgia Alternate Assessment (GAA)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404-232-1207 </a:t>
                      </a:r>
                      <a:r>
                        <a:rPr lang="en-US" sz="1600">
                          <a:latin typeface="Arial" panose="020B0604020202020204" pitchFamily="34" charset="0"/>
                          <a:cs typeface="Arial" panose="020B0604020202020204" pitchFamily="34" charset="0"/>
                          <a:hlinkClick r:id="rId3"/>
                        </a:rPr>
                        <a:t>mnesbit@doe.k12.ga.us</a:t>
                      </a:r>
                      <a:endParaRPr lang="en-US" sz="1600">
                        <a:latin typeface="Arial" panose="020B0604020202020204" pitchFamily="34" charset="0"/>
                        <a:cs typeface="Arial" panose="020B0604020202020204" pitchFamily="34" charset="0"/>
                      </a:endParaRPr>
                    </a:p>
                    <a:p>
                      <a:pPr marL="457200" lvl="1" indent="0">
                        <a:buNone/>
                      </a:pPr>
                      <a:endParaRPr lang="en-US"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None/>
                      </a:pPr>
                      <a:r>
                        <a:rPr lang="en-US" sz="1800" b="1">
                          <a:latin typeface="Arial" panose="020B0604020202020204" pitchFamily="34" charset="0"/>
                          <a:cs typeface="Arial" panose="020B0604020202020204" pitchFamily="34" charset="0"/>
                        </a:rPr>
                        <a:t>Georgia Alternate Assessment (GAA 2.0)</a:t>
                      </a:r>
                      <a:endParaRPr lang="en-US" sz="1400" b="1">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b="0">
                          <a:latin typeface="Arial" panose="020B0604020202020204" pitchFamily="34" charset="0"/>
                          <a:cs typeface="Arial" panose="020B0604020202020204" pitchFamily="34" charset="0"/>
                        </a:rPr>
                        <a:t>Mary Nesbit-McBride, Ph.D., </a:t>
                      </a:r>
                      <a:r>
                        <a:rPr lang="en-US" sz="1600">
                          <a:latin typeface="Arial" panose="020B0604020202020204" pitchFamily="34" charset="0"/>
                          <a:cs typeface="Arial" panose="020B0604020202020204" pitchFamily="34" charset="0"/>
                        </a:rPr>
                        <a:t>Assessment Specialist, ACCESS for ELLs 2.0, Georgia Alternate Assessment (GAA)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404-232-1207 </a:t>
                      </a:r>
                      <a:r>
                        <a:rPr lang="en-US" sz="1600">
                          <a:latin typeface="Arial" panose="020B0604020202020204" pitchFamily="34" charset="0"/>
                          <a:cs typeface="Arial" panose="020B0604020202020204" pitchFamily="34" charset="0"/>
                          <a:hlinkClick r:id="rId3"/>
                        </a:rPr>
                        <a:t>mnesbit@doe.k12.ga.us</a:t>
                      </a:r>
                      <a:endParaRPr lang="en-US" sz="1600">
                        <a:latin typeface="Arial" panose="020B0604020202020204" pitchFamily="34" charset="0"/>
                        <a:cs typeface="Arial" panose="020B0604020202020204" pitchFamily="34" charset="0"/>
                      </a:endParaRPr>
                    </a:p>
                    <a:p>
                      <a:pPr marL="457200" lvl="1" indent="0">
                        <a:buNone/>
                      </a:pPr>
                      <a:endParaRPr lang="en-US" sz="1800" b="1">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2235424"/>
                  </a:ext>
                </a:extLst>
              </a:tr>
              <a:tr h="2744556">
                <a:tc>
                  <a:txBody>
                    <a:bodyPr/>
                    <a:lstStyle/>
                    <a:p>
                      <a:pPr marL="0" indent="0">
                        <a:buNone/>
                      </a:pPr>
                      <a:r>
                        <a:rPr lang="en-US" sz="1800" b="1">
                          <a:latin typeface="Arial" panose="020B0604020202020204" pitchFamily="34" charset="0"/>
                          <a:cs typeface="Arial" panose="020B0604020202020204" pitchFamily="34" charset="0"/>
                        </a:rPr>
                        <a:t>Georgia Milestones – EOG/EOC</a:t>
                      </a:r>
                    </a:p>
                    <a:p>
                      <a:pPr lvl="1"/>
                      <a:r>
                        <a:rPr lang="en-US" sz="1600" b="0">
                          <a:latin typeface="Arial" panose="020B0604020202020204" pitchFamily="34" charset="0"/>
                          <a:cs typeface="Arial" panose="020B0604020202020204" pitchFamily="34" charset="0"/>
                        </a:rPr>
                        <a:t>Joe Blessing, Program Manager</a:t>
                      </a:r>
                    </a:p>
                    <a:p>
                      <a:pPr marL="457200" lvl="1" indent="0">
                        <a:buNone/>
                        <a:defRPr/>
                      </a:pPr>
                      <a:r>
                        <a:rPr lang="en-US" sz="1600">
                          <a:latin typeface="Arial" panose="020B0604020202020204" pitchFamily="34" charset="0"/>
                          <a:cs typeface="Arial" panose="020B0604020202020204" pitchFamily="34" charset="0"/>
                        </a:rPr>
                        <a:t>404-232-1208</a:t>
                      </a:r>
                    </a:p>
                    <a:p>
                      <a:pPr marL="457200" lvl="1" indent="0">
                        <a:buNone/>
                        <a:defRPr/>
                      </a:pPr>
                      <a:r>
                        <a:rPr lang="en-US" sz="1600">
                          <a:latin typeface="Arial" panose="020B0604020202020204" pitchFamily="34" charset="0"/>
                          <a:cs typeface="Arial" panose="020B0604020202020204" pitchFamily="34" charset="0"/>
                          <a:hlinkClick r:id="rId4"/>
                        </a:rPr>
                        <a:t>jblessing@doe.k12.ga.us</a:t>
                      </a:r>
                      <a:r>
                        <a:rPr lang="en-US" sz="1600">
                          <a:latin typeface="Arial" panose="020B0604020202020204" pitchFamily="34" charset="0"/>
                          <a:cs typeface="Arial" panose="020B0604020202020204" pitchFamily="34" charset="0"/>
                        </a:rPr>
                        <a:t> </a:t>
                      </a:r>
                    </a:p>
                    <a:p>
                      <a:pPr lvl="1"/>
                      <a:endParaRPr lang="en-US" sz="1600">
                        <a:latin typeface="Arial" panose="020B0604020202020204" pitchFamily="34" charset="0"/>
                        <a:cs typeface="Arial" panose="020B0604020202020204" pitchFamily="34" charset="0"/>
                      </a:endParaRPr>
                    </a:p>
                    <a:p>
                      <a:pPr lvl="1"/>
                      <a:r>
                        <a:rPr lang="en-US" sz="1600" b="0">
                          <a:latin typeface="Arial" panose="020B0604020202020204" pitchFamily="34" charset="0"/>
                          <a:cs typeface="Arial" panose="020B0604020202020204" pitchFamily="34" charset="0"/>
                        </a:rPr>
                        <a:t>Taiesha Adams, Ed.D., Assessment Specialist</a:t>
                      </a:r>
                    </a:p>
                    <a:p>
                      <a:pPr lvl="1"/>
                      <a:r>
                        <a:rPr lang="en-US" sz="1600" b="0">
                          <a:latin typeface="Arial" panose="020B0604020202020204" pitchFamily="34" charset="0"/>
                          <a:cs typeface="Arial" panose="020B0604020202020204" pitchFamily="34" charset="0"/>
                        </a:rPr>
                        <a:t>404-656-5975</a:t>
                      </a:r>
                    </a:p>
                    <a:p>
                      <a:pPr lvl="1"/>
                      <a:r>
                        <a:rPr lang="en-US" sz="1600" b="0">
                          <a:latin typeface="Arial" panose="020B0604020202020204" pitchFamily="34" charset="0"/>
                          <a:cs typeface="Arial" panose="020B0604020202020204" pitchFamily="34" charset="0"/>
                          <a:hlinkClick r:id="rId5"/>
                        </a:rPr>
                        <a:t>taadams@doe.k12.ga.us</a:t>
                      </a:r>
                      <a:endParaRPr lang="en-US" sz="1600" b="0">
                        <a:latin typeface="Arial" panose="020B0604020202020204" pitchFamily="34" charset="0"/>
                        <a:cs typeface="Arial" panose="020B0604020202020204" pitchFamily="34" charset="0"/>
                      </a:endParaRPr>
                    </a:p>
                    <a:p>
                      <a:pPr lvl="1"/>
                      <a:endParaRPr lang="en-US"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a:latin typeface="Arial" panose="020B0604020202020204" pitchFamily="34" charset="0"/>
                          <a:cs typeface="Arial" panose="020B0604020202020204" pitchFamily="34" charset="0"/>
                        </a:rPr>
                        <a:t>NAEP</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Bobbie Bable, National Assessment of Educational Progress (NAEP), Georgia Kindergarten Inventory of Developing Skills (GKIDS)</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404-657-6168 </a:t>
                      </a:r>
                      <a:r>
                        <a:rPr lang="en-US" sz="1600">
                          <a:latin typeface="Arial" panose="020B0604020202020204" pitchFamily="34" charset="0"/>
                          <a:cs typeface="Arial" panose="020B0604020202020204" pitchFamily="34" charset="0"/>
                          <a:hlinkClick r:id="rId6"/>
                        </a:rPr>
                        <a:t>bbable@doe.k12.ga.us</a:t>
                      </a:r>
                      <a:endParaRPr lang="en-US" sz="16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6668053"/>
                  </a:ext>
                </a:extLst>
              </a:tr>
            </a:tbl>
          </a:graphicData>
        </a:graphic>
      </p:graphicFrame>
      <p:sp>
        <p:nvSpPr>
          <p:cNvPr id="3" name="Date Placeholder 2">
            <a:extLst>
              <a:ext uri="{FF2B5EF4-FFF2-40B4-BE49-F238E27FC236}">
                <a16:creationId xmlns:a16="http://schemas.microsoft.com/office/drawing/2014/main" id="{4E253E72-25BA-4D3D-B39E-CDEC1AD8F207}"/>
              </a:ext>
            </a:extLst>
          </p:cNvPr>
          <p:cNvSpPr>
            <a:spLocks noGrp="1"/>
          </p:cNvSpPr>
          <p:nvPr>
            <p:ph type="dt" sz="half" idx="10"/>
          </p:nvPr>
        </p:nvSpPr>
        <p:spPr/>
        <p:txBody>
          <a:bodyPr/>
          <a:lstStyle/>
          <a:p>
            <a:fld id="{0CADAC1A-7EC5-4420-815E-E7CC7CD33385}" type="datetime1">
              <a:rPr lang="en-US" smtClean="0"/>
              <a:t>8/11/2020</a:t>
            </a:fld>
            <a:endParaRPr lang="en-US"/>
          </a:p>
        </p:txBody>
      </p:sp>
      <p:sp>
        <p:nvSpPr>
          <p:cNvPr id="4" name="Slide Number Placeholder 3">
            <a:extLst>
              <a:ext uri="{FF2B5EF4-FFF2-40B4-BE49-F238E27FC236}">
                <a16:creationId xmlns:a16="http://schemas.microsoft.com/office/drawing/2014/main" id="{A8464F10-D079-4684-834B-79F0D0202587}"/>
              </a:ext>
            </a:extLst>
          </p:cNvPr>
          <p:cNvSpPr>
            <a:spLocks noGrp="1"/>
          </p:cNvSpPr>
          <p:nvPr>
            <p:ph type="sldNum" sz="quarter" idx="12"/>
          </p:nvPr>
        </p:nvSpPr>
        <p:spPr/>
        <p:txBody>
          <a:bodyPr/>
          <a:lstStyle/>
          <a:p>
            <a:fld id="{48F63A3B-78C7-47BE-AE5E-E10140E04643}" type="slidenum">
              <a:rPr lang="en-US" smtClean="0"/>
              <a:pPr/>
              <a:t>49</a:t>
            </a:fld>
            <a:endParaRPr lang="en-US"/>
          </a:p>
        </p:txBody>
      </p:sp>
      <p:sp>
        <p:nvSpPr>
          <p:cNvPr id="5" name="Text Placeholder 4">
            <a:extLst>
              <a:ext uri="{FF2B5EF4-FFF2-40B4-BE49-F238E27FC236}">
                <a16:creationId xmlns:a16="http://schemas.microsoft.com/office/drawing/2014/main" id="{0726B754-88E7-4D8D-A82E-1D84253C8C65}"/>
              </a:ext>
            </a:extLst>
          </p:cNvPr>
          <p:cNvSpPr>
            <a:spLocks noGrp="1"/>
          </p:cNvSpPr>
          <p:nvPr>
            <p:ph type="body" sz="quarter" idx="13"/>
          </p:nvPr>
        </p:nvSpPr>
        <p:spPr/>
        <p:txBody>
          <a:bodyPr/>
          <a:lstStyle/>
          <a:p>
            <a:r>
              <a:rPr lang="en-US"/>
              <a:t>Contacts</a:t>
            </a:r>
          </a:p>
        </p:txBody>
      </p:sp>
    </p:spTree>
    <p:extLst>
      <p:ext uri="{BB962C8B-B14F-4D97-AF65-F5344CB8AC3E}">
        <p14:creationId xmlns:p14="http://schemas.microsoft.com/office/powerpoint/2010/main" val="13499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2EE1E-7611-4672-AAB7-DD7E1D6B9FCE}"/>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sz="3000">
                <a:latin typeface="Arial"/>
                <a:cs typeface="Arial"/>
              </a:rPr>
              <a:t>Georgia’s middle school assessment flexibility waiver no longer applies.</a:t>
            </a:r>
          </a:p>
          <a:p>
            <a:r>
              <a:rPr lang="en-US">
                <a:latin typeface="Arial"/>
                <a:cs typeface="Arial"/>
              </a:rPr>
              <a:t>One of the requirements to be eligible for this waiver is that there be a higher-level test for students to take in high school that is used for accountability.</a:t>
            </a:r>
          </a:p>
          <a:p>
            <a:r>
              <a:rPr lang="en-US">
                <a:latin typeface="Arial"/>
                <a:cs typeface="Arial"/>
              </a:rPr>
              <a:t>With only one set of EOCs, Georgia no longer qualifies for this waiver.</a:t>
            </a:r>
          </a:p>
          <a:p>
            <a:r>
              <a:rPr lang="en-US">
                <a:latin typeface="Arial"/>
                <a:cs typeface="Arial"/>
              </a:rPr>
              <a:t>Beginning in 2020-2021, advanced middle school students enrolled in EOC-required high school courses are expected to take both the EOG and the EOC.</a:t>
            </a:r>
            <a:endParaRPr lang="en-US"/>
          </a:p>
        </p:txBody>
      </p:sp>
      <p:sp>
        <p:nvSpPr>
          <p:cNvPr id="4" name="Date Placeholder 3">
            <a:extLst>
              <a:ext uri="{FF2B5EF4-FFF2-40B4-BE49-F238E27FC236}">
                <a16:creationId xmlns:a16="http://schemas.microsoft.com/office/drawing/2014/main" id="{2E986107-347A-4DAF-88D7-6DBBF7C9B45C}"/>
              </a:ext>
            </a:extLst>
          </p:cNvPr>
          <p:cNvSpPr>
            <a:spLocks noGrp="1"/>
          </p:cNvSpPr>
          <p:nvPr>
            <p:ph type="dt" sz="half" idx="10"/>
          </p:nvPr>
        </p:nvSpPr>
        <p:spPr/>
        <p:txBody>
          <a:bodyPr/>
          <a:lstStyle/>
          <a:p>
            <a:fld id="{A3170215-3850-4328-BAA9-B225AB929033}" type="datetime1">
              <a:rPr lang="en-US" smtClean="0"/>
              <a:t>8/11/2020</a:t>
            </a:fld>
            <a:endParaRPr lang="en-US"/>
          </a:p>
        </p:txBody>
      </p:sp>
      <p:sp>
        <p:nvSpPr>
          <p:cNvPr id="5" name="Slide Number Placeholder 4">
            <a:extLst>
              <a:ext uri="{FF2B5EF4-FFF2-40B4-BE49-F238E27FC236}">
                <a16:creationId xmlns:a16="http://schemas.microsoft.com/office/drawing/2014/main" id="{C39E2F8D-AE53-4AED-84B2-9F65CD7CBFDB}"/>
              </a:ext>
            </a:extLst>
          </p:cNvPr>
          <p:cNvSpPr>
            <a:spLocks noGrp="1"/>
          </p:cNvSpPr>
          <p:nvPr>
            <p:ph type="sldNum" sz="quarter" idx="12"/>
          </p:nvPr>
        </p:nvSpPr>
        <p:spPr/>
        <p:txBody>
          <a:bodyPr/>
          <a:lstStyle/>
          <a:p>
            <a:fld id="{48F63A3B-78C7-47BE-AE5E-E10140E04643}" type="slidenum">
              <a:rPr lang="en-US" smtClean="0"/>
              <a:pPr/>
              <a:t>5</a:t>
            </a:fld>
            <a:endParaRPr lang="en-US"/>
          </a:p>
        </p:txBody>
      </p:sp>
      <p:sp>
        <p:nvSpPr>
          <p:cNvPr id="6" name="Text Placeholder 5">
            <a:extLst>
              <a:ext uri="{FF2B5EF4-FFF2-40B4-BE49-F238E27FC236}">
                <a16:creationId xmlns:a16="http://schemas.microsoft.com/office/drawing/2014/main" id="{F9765D74-E433-4B9E-AF3A-7CC023387B2F}"/>
              </a:ext>
            </a:extLst>
          </p:cNvPr>
          <p:cNvSpPr>
            <a:spLocks noGrp="1"/>
          </p:cNvSpPr>
          <p:nvPr>
            <p:ph type="body" sz="quarter" idx="13"/>
          </p:nvPr>
        </p:nvSpPr>
        <p:spPr/>
        <p:txBody>
          <a:bodyPr/>
          <a:lstStyle/>
          <a:p>
            <a:r>
              <a:rPr lang="en-US"/>
              <a:t>SB 367</a:t>
            </a:r>
          </a:p>
        </p:txBody>
      </p:sp>
      <p:sp>
        <p:nvSpPr>
          <p:cNvPr id="7" name="Text Placeholder 6">
            <a:extLst>
              <a:ext uri="{FF2B5EF4-FFF2-40B4-BE49-F238E27FC236}">
                <a16:creationId xmlns:a16="http://schemas.microsoft.com/office/drawing/2014/main" id="{A11338BE-1648-4769-81CE-ACA55CCD7C39}"/>
              </a:ext>
            </a:extLst>
          </p:cNvPr>
          <p:cNvSpPr>
            <a:spLocks noGrp="1"/>
          </p:cNvSpPr>
          <p:nvPr>
            <p:ph type="body" sz="quarter" idx="14"/>
          </p:nvPr>
        </p:nvSpPr>
        <p:spPr>
          <a:xfrm>
            <a:off x="895350" y="1112013"/>
            <a:ext cx="7886700" cy="369332"/>
          </a:xfrm>
        </p:spPr>
        <p:txBody>
          <a:bodyPr/>
          <a:lstStyle/>
          <a:p>
            <a:r>
              <a:rPr lang="en-US"/>
              <a:t>Policy Changes</a:t>
            </a:r>
          </a:p>
        </p:txBody>
      </p:sp>
    </p:spTree>
    <p:extLst>
      <p:ext uri="{BB962C8B-B14F-4D97-AF65-F5344CB8AC3E}">
        <p14:creationId xmlns:p14="http://schemas.microsoft.com/office/powerpoint/2010/main" val="4170368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82C7C4-6DE8-4243-B7BD-E0C1AD6EB0D7}"/>
              </a:ext>
            </a:extLst>
          </p:cNvPr>
          <p:cNvSpPr>
            <a:spLocks noGrp="1"/>
          </p:cNvSpPr>
          <p:nvPr>
            <p:ph type="title"/>
          </p:nvPr>
        </p:nvSpPr>
        <p:spPr/>
        <p:txBody>
          <a:bodyPr/>
          <a:lstStyle/>
          <a:p>
            <a:r>
              <a:rPr lang="en-US"/>
              <a:t>Accessibility &amp; Accommodations</a:t>
            </a:r>
          </a:p>
        </p:txBody>
      </p:sp>
      <p:sp>
        <p:nvSpPr>
          <p:cNvPr id="8" name="Text Placeholder 7">
            <a:extLst>
              <a:ext uri="{FF2B5EF4-FFF2-40B4-BE49-F238E27FC236}">
                <a16:creationId xmlns:a16="http://schemas.microsoft.com/office/drawing/2014/main" id="{3CF0C402-36F4-4BB7-9BD6-000F7885CBBF}"/>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0607F3AD-63DD-48FA-BFA1-4CDCAEC20561}"/>
              </a:ext>
            </a:extLst>
          </p:cNvPr>
          <p:cNvSpPr>
            <a:spLocks noGrp="1"/>
          </p:cNvSpPr>
          <p:nvPr>
            <p:ph type="dt" sz="half" idx="4294967295"/>
          </p:nvPr>
        </p:nvSpPr>
        <p:spPr>
          <a:xfrm rot="16200000">
            <a:off x="0" y="1252538"/>
            <a:ext cx="2057400" cy="365125"/>
          </a:xfrm>
        </p:spPr>
        <p:txBody>
          <a:bodyPr/>
          <a:lstStyle/>
          <a:p>
            <a:fld id="{59844B11-6C3F-4020-A5BD-E7E3F86D0E6A}" type="datetime1">
              <a:rPr lang="en-US" smtClean="0"/>
              <a:t>8/11/2020</a:t>
            </a:fld>
            <a:endParaRPr lang="en-US"/>
          </a:p>
        </p:txBody>
      </p:sp>
    </p:spTree>
    <p:extLst>
      <p:ext uri="{BB962C8B-B14F-4D97-AF65-F5344CB8AC3E}">
        <p14:creationId xmlns:p14="http://schemas.microsoft.com/office/powerpoint/2010/main" val="896734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A50060-12D2-4394-9691-A6AE7F84701D}"/>
              </a:ext>
            </a:extLst>
          </p:cNvPr>
          <p:cNvSpPr>
            <a:spLocks noGrp="1"/>
          </p:cNvSpPr>
          <p:nvPr>
            <p:ph type="title"/>
          </p:nvPr>
        </p:nvSpPr>
        <p:spPr/>
        <p:txBody>
          <a:bodyPr>
            <a:normAutofit fontScale="90000"/>
          </a:bodyPr>
          <a:lstStyle/>
          <a:p>
            <a:r>
              <a:rPr lang="en-US"/>
              <a:t>General Principles</a:t>
            </a:r>
          </a:p>
        </p:txBody>
      </p:sp>
      <p:sp>
        <p:nvSpPr>
          <p:cNvPr id="2" name="Date Placeholder 1">
            <a:extLst>
              <a:ext uri="{FF2B5EF4-FFF2-40B4-BE49-F238E27FC236}">
                <a16:creationId xmlns:a16="http://schemas.microsoft.com/office/drawing/2014/main" id="{218786B5-18ED-44EB-AF74-0E4002A691DD}"/>
              </a:ext>
            </a:extLst>
          </p:cNvPr>
          <p:cNvSpPr>
            <a:spLocks noGrp="1"/>
          </p:cNvSpPr>
          <p:nvPr>
            <p:ph type="dt" sz="half" idx="10"/>
          </p:nvPr>
        </p:nvSpPr>
        <p:spPr/>
        <p:txBody>
          <a:bodyPr/>
          <a:lstStyle/>
          <a:p>
            <a:fld id="{0AF17581-7454-4095-A0EC-4DAB7AE2105D}" type="datetime1">
              <a:rPr lang="en-US" smtClean="0"/>
              <a:t>8/11/2020</a:t>
            </a:fld>
            <a:endParaRPr lang="en-US"/>
          </a:p>
        </p:txBody>
      </p:sp>
      <p:sp>
        <p:nvSpPr>
          <p:cNvPr id="3" name="Slide Number Placeholder 2">
            <a:extLst>
              <a:ext uri="{FF2B5EF4-FFF2-40B4-BE49-F238E27FC236}">
                <a16:creationId xmlns:a16="http://schemas.microsoft.com/office/drawing/2014/main" id="{C80CBA59-CD74-4E47-B480-75DF9E5FE858}"/>
              </a:ext>
            </a:extLst>
          </p:cNvPr>
          <p:cNvSpPr>
            <a:spLocks noGrp="1"/>
          </p:cNvSpPr>
          <p:nvPr>
            <p:ph type="sldNum" sz="quarter" idx="12"/>
          </p:nvPr>
        </p:nvSpPr>
        <p:spPr/>
        <p:txBody>
          <a:bodyPr/>
          <a:lstStyle/>
          <a:p>
            <a:fld id="{48F63A3B-78C7-47BE-AE5E-E10140E04643}" type="slidenum">
              <a:rPr lang="en-US" smtClean="0"/>
              <a:pPr/>
              <a:t>51</a:t>
            </a:fld>
            <a:endParaRPr lang="en-US"/>
          </a:p>
        </p:txBody>
      </p:sp>
      <p:sp>
        <p:nvSpPr>
          <p:cNvPr id="5" name="Text Placeholder 4">
            <a:extLst>
              <a:ext uri="{FF2B5EF4-FFF2-40B4-BE49-F238E27FC236}">
                <a16:creationId xmlns:a16="http://schemas.microsoft.com/office/drawing/2014/main" id="{6A9D6222-43CE-4EB5-AC3B-27914510833E}"/>
              </a:ext>
            </a:extLst>
          </p:cNvPr>
          <p:cNvSpPr>
            <a:spLocks noGrp="1"/>
          </p:cNvSpPr>
          <p:nvPr>
            <p:ph type="body" sz="quarter" idx="14"/>
          </p:nvPr>
        </p:nvSpPr>
        <p:spPr/>
        <p:txBody>
          <a:bodyPr/>
          <a:lstStyle/>
          <a:p>
            <a:endParaRPr lang="en-US"/>
          </a:p>
        </p:txBody>
      </p:sp>
      <p:sp>
        <p:nvSpPr>
          <p:cNvPr id="6" name="Content Placeholder 6">
            <a:extLst>
              <a:ext uri="{FF2B5EF4-FFF2-40B4-BE49-F238E27FC236}">
                <a16:creationId xmlns:a16="http://schemas.microsoft.com/office/drawing/2014/main" id="{F0FA67EF-D719-44B7-898C-D65AC0F797FC}"/>
              </a:ext>
            </a:extLst>
          </p:cNvPr>
          <p:cNvSpPr txBox="1">
            <a:spLocks/>
          </p:cNvSpPr>
          <p:nvPr/>
        </p:nvSpPr>
        <p:spPr>
          <a:xfrm>
            <a:off x="895350" y="1825625"/>
            <a:ext cx="7886700" cy="4197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Under the federal Individuals with Disabilities Education Act (IDEA), the Every Student Succeeds Act (ESSA) and the Georgia State Board of Education (SBOE) Rule 160-3-1- .07, all students, including students with disabilities (SWD) and English learners (ELs), must participate in the state’s academic content standards and assessments.</a:t>
            </a:r>
          </a:p>
        </p:txBody>
      </p:sp>
    </p:spTree>
    <p:extLst>
      <p:ext uri="{BB962C8B-B14F-4D97-AF65-F5344CB8AC3E}">
        <p14:creationId xmlns:p14="http://schemas.microsoft.com/office/powerpoint/2010/main" val="659925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6806-E56D-4446-9CF9-201CC1ADBC1D}"/>
              </a:ext>
            </a:extLst>
          </p:cNvPr>
          <p:cNvSpPr>
            <a:spLocks noGrp="1"/>
          </p:cNvSpPr>
          <p:nvPr>
            <p:ph type="title"/>
          </p:nvPr>
        </p:nvSpPr>
        <p:spPr/>
        <p:txBody>
          <a:bodyPr>
            <a:normAutofit fontScale="90000"/>
          </a:bodyPr>
          <a:lstStyle/>
          <a:p>
            <a:r>
              <a:rPr lang="en-US"/>
              <a:t>District Responsibilities</a:t>
            </a:r>
          </a:p>
        </p:txBody>
      </p:sp>
      <p:sp>
        <p:nvSpPr>
          <p:cNvPr id="3" name="Date Placeholder 2">
            <a:extLst>
              <a:ext uri="{FF2B5EF4-FFF2-40B4-BE49-F238E27FC236}">
                <a16:creationId xmlns:a16="http://schemas.microsoft.com/office/drawing/2014/main" id="{5E61B3FD-77B3-475F-8566-E8CA05CB2DC5}"/>
              </a:ext>
            </a:extLst>
          </p:cNvPr>
          <p:cNvSpPr>
            <a:spLocks noGrp="1"/>
          </p:cNvSpPr>
          <p:nvPr>
            <p:ph type="dt" sz="half" idx="10"/>
          </p:nvPr>
        </p:nvSpPr>
        <p:spPr/>
        <p:txBody>
          <a:bodyPr/>
          <a:lstStyle/>
          <a:p>
            <a:fld id="{CE5672E1-408F-489F-B856-236E6A53051C}" type="datetime1">
              <a:rPr lang="en-US" smtClean="0"/>
              <a:t>8/11/2020</a:t>
            </a:fld>
            <a:endParaRPr lang="en-US"/>
          </a:p>
        </p:txBody>
      </p:sp>
      <p:sp>
        <p:nvSpPr>
          <p:cNvPr id="4" name="Slide Number Placeholder 3">
            <a:extLst>
              <a:ext uri="{FF2B5EF4-FFF2-40B4-BE49-F238E27FC236}">
                <a16:creationId xmlns:a16="http://schemas.microsoft.com/office/drawing/2014/main" id="{0E86783D-965B-486C-AF84-49F9C1835C08}"/>
              </a:ext>
            </a:extLst>
          </p:cNvPr>
          <p:cNvSpPr>
            <a:spLocks noGrp="1"/>
          </p:cNvSpPr>
          <p:nvPr>
            <p:ph type="sldNum" sz="quarter" idx="12"/>
          </p:nvPr>
        </p:nvSpPr>
        <p:spPr/>
        <p:txBody>
          <a:bodyPr/>
          <a:lstStyle/>
          <a:p>
            <a:fld id="{48F63A3B-78C7-47BE-AE5E-E10140E04643}" type="slidenum">
              <a:rPr lang="en-US" smtClean="0"/>
              <a:pPr/>
              <a:t>52</a:t>
            </a:fld>
            <a:endParaRPr lang="en-US"/>
          </a:p>
        </p:txBody>
      </p:sp>
      <p:sp>
        <p:nvSpPr>
          <p:cNvPr id="5" name="Text Placeholder 4">
            <a:extLst>
              <a:ext uri="{FF2B5EF4-FFF2-40B4-BE49-F238E27FC236}">
                <a16:creationId xmlns:a16="http://schemas.microsoft.com/office/drawing/2014/main" id="{4F50F301-57D5-4F7D-87CF-2A194D24BABE}"/>
              </a:ext>
            </a:extLst>
          </p:cNvPr>
          <p:cNvSpPr>
            <a:spLocks noGrp="1"/>
          </p:cNvSpPr>
          <p:nvPr>
            <p:ph type="body" sz="quarter" idx="14"/>
          </p:nvPr>
        </p:nvSpPr>
        <p:spPr/>
        <p:txBody>
          <a:bodyPr/>
          <a:lstStyle/>
          <a:p>
            <a:endParaRPr lang="en-US"/>
          </a:p>
        </p:txBody>
      </p:sp>
      <p:sp>
        <p:nvSpPr>
          <p:cNvPr id="6" name="Content Placeholder 2">
            <a:extLst>
              <a:ext uri="{FF2B5EF4-FFF2-40B4-BE49-F238E27FC236}">
                <a16:creationId xmlns:a16="http://schemas.microsoft.com/office/drawing/2014/main" id="{820058C0-A0E4-4E00-B885-38F88C28363C}"/>
              </a:ext>
            </a:extLst>
          </p:cNvPr>
          <p:cNvSpPr txBox="1">
            <a:spLocks/>
          </p:cNvSpPr>
          <p:nvPr/>
        </p:nvSpPr>
        <p:spPr>
          <a:xfrm>
            <a:off x="895350" y="1825625"/>
            <a:ext cx="7886700" cy="41976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Local School Systems must have policies and procedures that require the administration of assessments that are not part of the state assessment program. </a:t>
            </a:r>
          </a:p>
          <a:p>
            <a:pPr lvl="1"/>
            <a:r>
              <a:rPr lang="en-US"/>
              <a:t>Students with disabilities may not be excluded from assessments administered to all students in a grade, class, or school. </a:t>
            </a:r>
          </a:p>
          <a:p>
            <a:pPr lvl="1"/>
            <a:r>
              <a:rPr lang="en-US"/>
              <a:t>Local school systems must continue to review all assessments administered at the system’s discretion and plan for accommodations and alternate assessment. </a:t>
            </a:r>
          </a:p>
          <a:p>
            <a:pPr lvl="1"/>
            <a:endParaRPr lang="en-US"/>
          </a:p>
        </p:txBody>
      </p:sp>
    </p:spTree>
    <p:extLst>
      <p:ext uri="{BB962C8B-B14F-4D97-AF65-F5344CB8AC3E}">
        <p14:creationId xmlns:p14="http://schemas.microsoft.com/office/powerpoint/2010/main" val="2031275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24E8-011A-459E-93A9-D4553AD8DE94}"/>
              </a:ext>
            </a:extLst>
          </p:cNvPr>
          <p:cNvSpPr>
            <a:spLocks noGrp="1"/>
          </p:cNvSpPr>
          <p:nvPr>
            <p:ph type="title"/>
          </p:nvPr>
        </p:nvSpPr>
        <p:spPr/>
        <p:txBody>
          <a:bodyPr>
            <a:normAutofit fontScale="90000"/>
          </a:bodyPr>
          <a:lstStyle/>
          <a:p>
            <a:r>
              <a:rPr lang="en-US"/>
              <a:t>Universal Tools</a:t>
            </a:r>
          </a:p>
        </p:txBody>
      </p:sp>
      <p:sp>
        <p:nvSpPr>
          <p:cNvPr id="3" name="Date Placeholder 2">
            <a:extLst>
              <a:ext uri="{FF2B5EF4-FFF2-40B4-BE49-F238E27FC236}">
                <a16:creationId xmlns:a16="http://schemas.microsoft.com/office/drawing/2014/main" id="{4D85D7F1-53A6-4B09-B43E-E72D19414A8B}"/>
              </a:ext>
            </a:extLst>
          </p:cNvPr>
          <p:cNvSpPr>
            <a:spLocks noGrp="1"/>
          </p:cNvSpPr>
          <p:nvPr>
            <p:ph type="dt" sz="half" idx="10"/>
          </p:nvPr>
        </p:nvSpPr>
        <p:spPr/>
        <p:txBody>
          <a:bodyPr/>
          <a:lstStyle/>
          <a:p>
            <a:fld id="{423B69BA-019F-4737-92D7-18A26D3F215F}" type="datetime1">
              <a:rPr lang="en-US" smtClean="0"/>
              <a:t>8/11/2020</a:t>
            </a:fld>
            <a:endParaRPr lang="en-US"/>
          </a:p>
        </p:txBody>
      </p:sp>
      <p:sp>
        <p:nvSpPr>
          <p:cNvPr id="4" name="Slide Number Placeholder 3">
            <a:extLst>
              <a:ext uri="{FF2B5EF4-FFF2-40B4-BE49-F238E27FC236}">
                <a16:creationId xmlns:a16="http://schemas.microsoft.com/office/drawing/2014/main" id="{DFF3CAD7-FF27-4898-8FC1-065F739F0A99}"/>
              </a:ext>
            </a:extLst>
          </p:cNvPr>
          <p:cNvSpPr>
            <a:spLocks noGrp="1"/>
          </p:cNvSpPr>
          <p:nvPr>
            <p:ph type="sldNum" sz="quarter" idx="12"/>
          </p:nvPr>
        </p:nvSpPr>
        <p:spPr/>
        <p:txBody>
          <a:bodyPr/>
          <a:lstStyle/>
          <a:p>
            <a:fld id="{48F63A3B-78C7-47BE-AE5E-E10140E04643}" type="slidenum">
              <a:rPr lang="en-US" smtClean="0"/>
              <a:pPr/>
              <a:t>53</a:t>
            </a:fld>
            <a:endParaRPr lang="en-US"/>
          </a:p>
        </p:txBody>
      </p:sp>
      <p:pic>
        <p:nvPicPr>
          <p:cNvPr id="12" name="Picture 11">
            <a:extLst>
              <a:ext uri="{FF2B5EF4-FFF2-40B4-BE49-F238E27FC236}">
                <a16:creationId xmlns:a16="http://schemas.microsoft.com/office/drawing/2014/main" id="{B85C6A14-5297-4FF9-A46C-9F9E00836D79}"/>
              </a:ext>
            </a:extLst>
          </p:cNvPr>
          <p:cNvPicPr>
            <a:picLocks noChangeAspect="1"/>
          </p:cNvPicPr>
          <p:nvPr/>
        </p:nvPicPr>
        <p:blipFill>
          <a:blip r:embed="rId3"/>
          <a:stretch>
            <a:fillRect/>
          </a:stretch>
        </p:blipFill>
        <p:spPr>
          <a:xfrm>
            <a:off x="1198179" y="988666"/>
            <a:ext cx="6747641" cy="5407271"/>
          </a:xfrm>
          <a:prstGeom prst="rect">
            <a:avLst/>
          </a:prstGeom>
        </p:spPr>
      </p:pic>
      <p:sp>
        <p:nvSpPr>
          <p:cNvPr id="13" name="Rectangle 12">
            <a:extLst>
              <a:ext uri="{FF2B5EF4-FFF2-40B4-BE49-F238E27FC236}">
                <a16:creationId xmlns:a16="http://schemas.microsoft.com/office/drawing/2014/main" id="{8E3EA8BD-7B7B-4BCA-A1A9-F41110A0F6A5}"/>
              </a:ext>
            </a:extLst>
          </p:cNvPr>
          <p:cNvSpPr/>
          <p:nvPr/>
        </p:nvSpPr>
        <p:spPr>
          <a:xfrm>
            <a:off x="1292772" y="4908331"/>
            <a:ext cx="1502980" cy="168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615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3F8B-58A5-4F59-8A8D-0EDB61B3E01E}"/>
              </a:ext>
            </a:extLst>
          </p:cNvPr>
          <p:cNvSpPr>
            <a:spLocks noGrp="1"/>
          </p:cNvSpPr>
          <p:nvPr>
            <p:ph type="title"/>
          </p:nvPr>
        </p:nvSpPr>
        <p:spPr/>
        <p:txBody>
          <a:bodyPr>
            <a:normAutofit fontScale="90000"/>
          </a:bodyPr>
          <a:lstStyle/>
          <a:p>
            <a:r>
              <a:rPr lang="en-US"/>
              <a:t>Accessibility and Accommodations</a:t>
            </a:r>
          </a:p>
        </p:txBody>
      </p:sp>
      <p:graphicFrame>
        <p:nvGraphicFramePr>
          <p:cNvPr id="7" name="Table 7">
            <a:extLst>
              <a:ext uri="{FF2B5EF4-FFF2-40B4-BE49-F238E27FC236}">
                <a16:creationId xmlns:a16="http://schemas.microsoft.com/office/drawing/2014/main" id="{5C267113-EA08-4053-B75C-98A7213697A7}"/>
              </a:ext>
            </a:extLst>
          </p:cNvPr>
          <p:cNvGraphicFramePr>
            <a:graphicFrameLocks noGrp="1"/>
          </p:cNvGraphicFramePr>
          <p:nvPr>
            <p:ph idx="1"/>
          </p:nvPr>
        </p:nvGraphicFramePr>
        <p:xfrm>
          <a:off x="895350" y="1825625"/>
          <a:ext cx="7886700" cy="3754120"/>
        </p:xfrm>
        <a:graphic>
          <a:graphicData uri="http://schemas.openxmlformats.org/drawingml/2006/table">
            <a:tbl>
              <a:tblPr firstRow="1" bandRow="1">
                <a:tableStyleId>{5C22544A-7EE6-4342-B048-85BDC9FD1C3A}</a:tableStyleId>
              </a:tblPr>
              <a:tblGrid>
                <a:gridCol w="2536690">
                  <a:extLst>
                    <a:ext uri="{9D8B030D-6E8A-4147-A177-3AD203B41FA5}">
                      <a16:colId xmlns:a16="http://schemas.microsoft.com/office/drawing/2014/main" val="1793965063"/>
                    </a:ext>
                  </a:extLst>
                </a:gridCol>
                <a:gridCol w="2675005">
                  <a:extLst>
                    <a:ext uri="{9D8B030D-6E8A-4147-A177-3AD203B41FA5}">
                      <a16:colId xmlns:a16="http://schemas.microsoft.com/office/drawing/2014/main" val="2651656280"/>
                    </a:ext>
                  </a:extLst>
                </a:gridCol>
                <a:gridCol w="2675005">
                  <a:extLst>
                    <a:ext uri="{9D8B030D-6E8A-4147-A177-3AD203B41FA5}">
                      <a16:colId xmlns:a16="http://schemas.microsoft.com/office/drawing/2014/main" val="455635009"/>
                    </a:ext>
                  </a:extLst>
                </a:gridCol>
              </a:tblGrid>
              <a:tr h="370840">
                <a:tc>
                  <a:txBody>
                    <a:bodyPr/>
                    <a:lstStyle/>
                    <a:p>
                      <a:pPr algn="ctr"/>
                      <a:r>
                        <a:rPr lang="en-US">
                          <a:latin typeface="Arial" panose="020B0604020202020204" pitchFamily="34" charset="0"/>
                          <a:cs typeface="Arial" panose="020B0604020202020204" pitchFamily="34" charset="0"/>
                        </a:rPr>
                        <a:t>Resource</a:t>
                      </a:r>
                    </a:p>
                  </a:txBody>
                  <a:tcPr anchor="ctr"/>
                </a:tc>
                <a:tc>
                  <a:txBody>
                    <a:bodyPr/>
                    <a:lstStyle/>
                    <a:p>
                      <a:pPr algn="ctr"/>
                      <a:r>
                        <a:rPr lang="en-US">
                          <a:latin typeface="Arial" panose="020B0604020202020204" pitchFamily="34" charset="0"/>
                          <a:cs typeface="Arial" panose="020B0604020202020204" pitchFamily="34" charset="0"/>
                        </a:rPr>
                        <a:t>Purpose</a:t>
                      </a:r>
                    </a:p>
                  </a:txBody>
                  <a:tcPr anchor="ctr"/>
                </a:tc>
                <a:tc>
                  <a:txBody>
                    <a:bodyPr/>
                    <a:lstStyle/>
                    <a:p>
                      <a:pPr algn="ctr"/>
                      <a:r>
                        <a:rPr lang="en-US">
                          <a:latin typeface="Arial" panose="020B0604020202020204" pitchFamily="34" charset="0"/>
                          <a:cs typeface="Arial" panose="020B0604020202020204" pitchFamily="34" charset="0"/>
                        </a:rPr>
                        <a:t>Location</a:t>
                      </a:r>
                    </a:p>
                  </a:txBody>
                  <a:tcPr anchor="ctr"/>
                </a:tc>
                <a:extLst>
                  <a:ext uri="{0D108BD9-81ED-4DB2-BD59-A6C34878D82A}">
                    <a16:rowId xmlns:a16="http://schemas.microsoft.com/office/drawing/2014/main" val="4162625601"/>
                  </a:ext>
                </a:extLst>
              </a:tr>
              <a:tr h="370840">
                <a:tc>
                  <a:txBody>
                    <a:bodyPr/>
                    <a:lstStyle/>
                    <a:p>
                      <a:pPr algn="ctr"/>
                      <a:r>
                        <a:rPr lang="en-US">
                          <a:latin typeface="Arial" panose="020B0604020202020204" pitchFamily="34" charset="0"/>
                          <a:cs typeface="Arial" panose="020B0604020202020204" pitchFamily="34" charset="0"/>
                        </a:rPr>
                        <a:t>Student Assessment Handbook</a:t>
                      </a:r>
                    </a:p>
                  </a:txBody>
                  <a:tcPr anchor="ctr"/>
                </a:tc>
                <a:tc>
                  <a:txBody>
                    <a:bodyPr/>
                    <a:lstStyle/>
                    <a:p>
                      <a:pPr algn="ctr"/>
                      <a:r>
                        <a:rPr lang="en-US">
                          <a:latin typeface="Arial" panose="020B0604020202020204" pitchFamily="34" charset="0"/>
                          <a:cs typeface="Arial" panose="020B0604020202020204" pitchFamily="34" charset="0"/>
                        </a:rPr>
                        <a:t>Policy Guidance</a:t>
                      </a:r>
                    </a:p>
                  </a:txBody>
                  <a:tcPr anchor="ctr"/>
                </a:tc>
                <a:tc>
                  <a:txBody>
                    <a:bodyPr/>
                    <a:lstStyle/>
                    <a:p>
                      <a:pPr algn="ctr"/>
                      <a:r>
                        <a:rPr lang="en-US">
                          <a:latin typeface="Arial" panose="020B0604020202020204" pitchFamily="34" charset="0"/>
                          <a:cs typeface="Arial" panose="020B0604020202020204" pitchFamily="34" charset="0"/>
                        </a:rPr>
                        <a:t>For Educators</a:t>
                      </a:r>
                    </a:p>
                  </a:txBody>
                  <a:tcPr anchor="ctr"/>
                </a:tc>
                <a:extLst>
                  <a:ext uri="{0D108BD9-81ED-4DB2-BD59-A6C34878D82A}">
                    <a16:rowId xmlns:a16="http://schemas.microsoft.com/office/drawing/2014/main" val="3292558023"/>
                  </a:ext>
                </a:extLst>
              </a:tr>
              <a:tr h="370840">
                <a:tc>
                  <a:txBody>
                    <a:bodyPr/>
                    <a:lstStyle/>
                    <a:p>
                      <a:pPr algn="ctr"/>
                      <a:r>
                        <a:rPr lang="en-US">
                          <a:latin typeface="Arial" panose="020B0604020202020204" pitchFamily="34" charset="0"/>
                          <a:cs typeface="Arial" panose="020B0604020202020204" pitchFamily="34" charset="0"/>
                        </a:rPr>
                        <a:t>Accessibility &amp; Accommodations Manual</a:t>
                      </a:r>
                    </a:p>
                  </a:txBody>
                  <a:tcPr anchor="ctr"/>
                </a:tc>
                <a:tc>
                  <a:txBody>
                    <a:bodyPr/>
                    <a:lstStyle/>
                    <a:p>
                      <a:pPr algn="ctr"/>
                      <a:r>
                        <a:rPr lang="en-US">
                          <a:latin typeface="Arial" panose="020B0604020202020204" pitchFamily="34" charset="0"/>
                          <a:cs typeface="Arial" panose="020B0604020202020204" pitchFamily="34" charset="0"/>
                        </a:rPr>
                        <a:t>Types of Support</a:t>
                      </a:r>
                    </a:p>
                    <a:p>
                      <a:pPr algn="ctr"/>
                      <a:r>
                        <a:rPr lang="en-US">
                          <a:latin typeface="Arial" panose="020B0604020202020204" pitchFamily="34" charset="0"/>
                          <a:cs typeface="Arial" panose="020B0604020202020204" pitchFamily="34" charset="0"/>
                        </a:rPr>
                        <a:t>Guidance in Choosing Supports</a:t>
                      </a:r>
                    </a:p>
                  </a:txBody>
                  <a:tcPr anchor="ctr"/>
                </a:tc>
                <a:tc>
                  <a:txBody>
                    <a:bodyPr/>
                    <a:lstStyle/>
                    <a:p>
                      <a:pPr algn="ctr"/>
                      <a:r>
                        <a:rPr lang="en-US">
                          <a:latin typeface="Arial" panose="020B0604020202020204" pitchFamily="34" charset="0"/>
                          <a:cs typeface="Arial" panose="020B0604020202020204" pitchFamily="34" charset="0"/>
                        </a:rPr>
                        <a:t>For Educators</a:t>
                      </a:r>
                    </a:p>
                  </a:txBody>
                  <a:tcPr anchor="ctr"/>
                </a:tc>
                <a:extLst>
                  <a:ext uri="{0D108BD9-81ED-4DB2-BD59-A6C34878D82A}">
                    <a16:rowId xmlns:a16="http://schemas.microsoft.com/office/drawing/2014/main" val="1413710839"/>
                  </a:ext>
                </a:extLst>
              </a:tr>
              <a:tr h="370840">
                <a:tc>
                  <a:txBody>
                    <a:bodyPr/>
                    <a:lstStyle/>
                    <a:p>
                      <a:pPr algn="ctr"/>
                      <a:r>
                        <a:rPr lang="en-US">
                          <a:latin typeface="Arial" panose="020B0604020202020204" pitchFamily="34" charset="0"/>
                          <a:cs typeface="Arial" panose="020B0604020202020204" pitchFamily="34" charset="0"/>
                        </a:rPr>
                        <a:t>Assessment Administration Protocol Manual</a:t>
                      </a:r>
                    </a:p>
                  </a:txBody>
                  <a:tcPr anchor="ctr"/>
                </a:tc>
                <a:tc>
                  <a:txBody>
                    <a:bodyPr/>
                    <a:lstStyle/>
                    <a:p>
                      <a:pPr algn="ctr"/>
                      <a:r>
                        <a:rPr lang="en-US">
                          <a:latin typeface="Arial" panose="020B0604020202020204" pitchFamily="34" charset="0"/>
                          <a:cs typeface="Arial" panose="020B0604020202020204" pitchFamily="34" charset="0"/>
                        </a:rPr>
                        <a:t>Monitoring Procedures before, during, and after assessments</a:t>
                      </a:r>
                    </a:p>
                  </a:txBody>
                  <a:tcPr anchor="ctr"/>
                </a:tc>
                <a:tc>
                  <a:txBody>
                    <a:bodyPr/>
                    <a:lstStyle/>
                    <a:p>
                      <a:pPr algn="ctr"/>
                      <a:r>
                        <a:rPr lang="en-US">
                          <a:latin typeface="Arial" panose="020B0604020202020204" pitchFamily="34" charset="0"/>
                          <a:cs typeface="Arial" panose="020B0604020202020204" pitchFamily="34" charset="0"/>
                        </a:rPr>
                        <a:t>For Educators</a:t>
                      </a:r>
                    </a:p>
                  </a:txBody>
                  <a:tcPr anchor="ctr"/>
                </a:tc>
                <a:extLst>
                  <a:ext uri="{0D108BD9-81ED-4DB2-BD59-A6C34878D82A}">
                    <a16:rowId xmlns:a16="http://schemas.microsoft.com/office/drawing/2014/main" val="711287260"/>
                  </a:ext>
                </a:extLst>
              </a:tr>
              <a:tr h="370840">
                <a:tc>
                  <a:txBody>
                    <a:bodyPr/>
                    <a:lstStyle/>
                    <a:p>
                      <a:pPr algn="ctr"/>
                      <a:r>
                        <a:rPr lang="en-US">
                          <a:latin typeface="Arial" panose="020B0604020202020204" pitchFamily="34" charset="0"/>
                          <a:cs typeface="Arial" panose="020B0604020202020204" pitchFamily="34" charset="0"/>
                        </a:rPr>
                        <a:t>Test Administration Manuals</a:t>
                      </a:r>
                    </a:p>
                  </a:txBody>
                  <a:tcPr anchor="ctr"/>
                </a:tc>
                <a:tc>
                  <a:txBody>
                    <a:bodyPr/>
                    <a:lstStyle/>
                    <a:p>
                      <a:pPr algn="ctr"/>
                      <a:r>
                        <a:rPr lang="en-US">
                          <a:latin typeface="Arial" panose="020B0604020202020204" pitchFamily="34" charset="0"/>
                          <a:cs typeface="Arial" panose="020B0604020202020204" pitchFamily="34" charset="0"/>
                        </a:rPr>
                        <a:t>Specific test administration protocols by assessment</a:t>
                      </a:r>
                    </a:p>
                  </a:txBody>
                  <a:tcPr anchor="ctr"/>
                </a:tc>
                <a:tc>
                  <a:txBody>
                    <a:bodyPr/>
                    <a:lstStyle/>
                    <a:p>
                      <a:pPr algn="ctr"/>
                      <a:r>
                        <a:rPr lang="en-US">
                          <a:latin typeface="Arial" panose="020B0604020202020204" pitchFamily="34" charset="0"/>
                          <a:cs typeface="Arial" panose="020B0604020202020204" pitchFamily="34" charset="0"/>
                        </a:rPr>
                        <a:t>Program Sites</a:t>
                      </a:r>
                    </a:p>
                  </a:txBody>
                  <a:tcPr anchor="ctr"/>
                </a:tc>
                <a:extLst>
                  <a:ext uri="{0D108BD9-81ED-4DB2-BD59-A6C34878D82A}">
                    <a16:rowId xmlns:a16="http://schemas.microsoft.com/office/drawing/2014/main" val="493118830"/>
                  </a:ext>
                </a:extLst>
              </a:tr>
            </a:tbl>
          </a:graphicData>
        </a:graphic>
      </p:graphicFrame>
      <p:sp>
        <p:nvSpPr>
          <p:cNvPr id="3" name="Date Placeholder 2">
            <a:extLst>
              <a:ext uri="{FF2B5EF4-FFF2-40B4-BE49-F238E27FC236}">
                <a16:creationId xmlns:a16="http://schemas.microsoft.com/office/drawing/2014/main" id="{65BE37ED-511F-42AD-871B-267C17B61505}"/>
              </a:ext>
            </a:extLst>
          </p:cNvPr>
          <p:cNvSpPr>
            <a:spLocks noGrp="1"/>
          </p:cNvSpPr>
          <p:nvPr>
            <p:ph type="dt" sz="half" idx="10"/>
          </p:nvPr>
        </p:nvSpPr>
        <p:spPr/>
        <p:txBody>
          <a:bodyPr/>
          <a:lstStyle/>
          <a:p>
            <a:fld id="{82585440-163D-4D63-BCB2-280C2F8E7CA1}" type="datetime1">
              <a:rPr lang="en-US" smtClean="0"/>
              <a:t>8/11/2020</a:t>
            </a:fld>
            <a:endParaRPr lang="en-US"/>
          </a:p>
        </p:txBody>
      </p:sp>
      <p:sp>
        <p:nvSpPr>
          <p:cNvPr id="4" name="Slide Number Placeholder 3">
            <a:extLst>
              <a:ext uri="{FF2B5EF4-FFF2-40B4-BE49-F238E27FC236}">
                <a16:creationId xmlns:a16="http://schemas.microsoft.com/office/drawing/2014/main" id="{D1BCAD42-52E7-4618-B769-38A239553411}"/>
              </a:ext>
            </a:extLst>
          </p:cNvPr>
          <p:cNvSpPr>
            <a:spLocks noGrp="1"/>
          </p:cNvSpPr>
          <p:nvPr>
            <p:ph type="sldNum" sz="quarter" idx="12"/>
          </p:nvPr>
        </p:nvSpPr>
        <p:spPr/>
        <p:txBody>
          <a:bodyPr/>
          <a:lstStyle/>
          <a:p>
            <a:fld id="{48F63A3B-78C7-47BE-AE5E-E10140E04643}" type="slidenum">
              <a:rPr lang="en-US" smtClean="0"/>
              <a:pPr/>
              <a:t>54</a:t>
            </a:fld>
            <a:endParaRPr lang="en-US"/>
          </a:p>
        </p:txBody>
      </p:sp>
      <p:sp>
        <p:nvSpPr>
          <p:cNvPr id="5" name="Text Placeholder 4">
            <a:extLst>
              <a:ext uri="{FF2B5EF4-FFF2-40B4-BE49-F238E27FC236}">
                <a16:creationId xmlns:a16="http://schemas.microsoft.com/office/drawing/2014/main" id="{B6B7DAFE-F493-4B36-9922-B017BF0056A7}"/>
              </a:ext>
            </a:extLst>
          </p:cNvPr>
          <p:cNvSpPr>
            <a:spLocks noGrp="1"/>
          </p:cNvSpPr>
          <p:nvPr>
            <p:ph type="body" sz="quarter" idx="14"/>
          </p:nvPr>
        </p:nvSpPr>
        <p:spPr>
          <a:xfrm>
            <a:off x="895350" y="1112013"/>
            <a:ext cx="7886700" cy="369332"/>
          </a:xfrm>
        </p:spPr>
        <p:txBody>
          <a:bodyPr/>
          <a:lstStyle/>
          <a:p>
            <a:r>
              <a:rPr lang="en-US"/>
              <a:t>Resources</a:t>
            </a:r>
          </a:p>
        </p:txBody>
      </p:sp>
    </p:spTree>
    <p:extLst>
      <p:ext uri="{BB962C8B-B14F-4D97-AF65-F5344CB8AC3E}">
        <p14:creationId xmlns:p14="http://schemas.microsoft.com/office/powerpoint/2010/main" val="28831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CE4FC-1DEC-43F2-AFBD-E528012BA8DE}"/>
              </a:ext>
            </a:extLst>
          </p:cNvPr>
          <p:cNvSpPr>
            <a:spLocks noGrp="1"/>
          </p:cNvSpPr>
          <p:nvPr>
            <p:ph type="dt" sz="half" idx="10"/>
          </p:nvPr>
        </p:nvSpPr>
        <p:spPr/>
        <p:txBody>
          <a:bodyPr/>
          <a:lstStyle/>
          <a:p>
            <a:fld id="{AE89E0F4-C6B0-4A43-A98D-179F844F6906}" type="datetime1">
              <a:rPr lang="en-US" smtClean="0"/>
              <a:t>8/11/2020</a:t>
            </a:fld>
            <a:endParaRPr lang="en-US"/>
          </a:p>
        </p:txBody>
      </p:sp>
      <p:sp>
        <p:nvSpPr>
          <p:cNvPr id="4" name="Slide Number Placeholder 3">
            <a:extLst>
              <a:ext uri="{FF2B5EF4-FFF2-40B4-BE49-F238E27FC236}">
                <a16:creationId xmlns:a16="http://schemas.microsoft.com/office/drawing/2014/main" id="{001C43EA-13B0-4C9D-8F14-4800F2663200}"/>
              </a:ext>
            </a:extLst>
          </p:cNvPr>
          <p:cNvSpPr>
            <a:spLocks noGrp="1"/>
          </p:cNvSpPr>
          <p:nvPr>
            <p:ph type="sldNum" sz="quarter" idx="12"/>
          </p:nvPr>
        </p:nvSpPr>
        <p:spPr/>
        <p:txBody>
          <a:bodyPr/>
          <a:lstStyle/>
          <a:p>
            <a:fld id="{48F63A3B-78C7-47BE-AE5E-E10140E04643}" type="slidenum">
              <a:rPr lang="en-US" smtClean="0"/>
              <a:pPr/>
              <a:t>55</a:t>
            </a:fld>
            <a:endParaRPr lang="en-US"/>
          </a:p>
        </p:txBody>
      </p:sp>
      <p:sp>
        <p:nvSpPr>
          <p:cNvPr id="5" name="Text Placeholder 4">
            <a:extLst>
              <a:ext uri="{FF2B5EF4-FFF2-40B4-BE49-F238E27FC236}">
                <a16:creationId xmlns:a16="http://schemas.microsoft.com/office/drawing/2014/main" id="{9AF077F9-4D9A-4C66-A7D8-C0E18DF7DF5D}"/>
              </a:ext>
            </a:extLst>
          </p:cNvPr>
          <p:cNvSpPr>
            <a:spLocks noGrp="1"/>
          </p:cNvSpPr>
          <p:nvPr>
            <p:ph type="body" sz="quarter" idx="13"/>
          </p:nvPr>
        </p:nvSpPr>
        <p:spPr/>
        <p:txBody>
          <a:bodyPr/>
          <a:lstStyle/>
          <a:p>
            <a:r>
              <a:rPr lang="en-US"/>
              <a:t>Allowable Accommodations Chart</a:t>
            </a:r>
          </a:p>
        </p:txBody>
      </p:sp>
      <p:sp>
        <p:nvSpPr>
          <p:cNvPr id="6" name="Text Placeholder 5">
            <a:extLst>
              <a:ext uri="{FF2B5EF4-FFF2-40B4-BE49-F238E27FC236}">
                <a16:creationId xmlns:a16="http://schemas.microsoft.com/office/drawing/2014/main" id="{2C3376D2-0EDA-4D49-874A-CA0B4F48EB3D}"/>
              </a:ext>
            </a:extLst>
          </p:cNvPr>
          <p:cNvSpPr>
            <a:spLocks noGrp="1"/>
          </p:cNvSpPr>
          <p:nvPr>
            <p:ph type="body" sz="quarter" idx="14"/>
          </p:nvPr>
        </p:nvSpPr>
        <p:spPr>
          <a:xfrm>
            <a:off x="827336" y="1054739"/>
            <a:ext cx="7886700" cy="369332"/>
          </a:xfrm>
        </p:spPr>
        <p:txBody>
          <a:bodyPr/>
          <a:lstStyle/>
          <a:p>
            <a:r>
              <a:rPr lang="en-US"/>
              <a:t>Summary of Changes</a:t>
            </a:r>
          </a:p>
        </p:txBody>
      </p:sp>
      <p:grpSp>
        <p:nvGrpSpPr>
          <p:cNvPr id="28" name="Group 27">
            <a:extLst>
              <a:ext uri="{FF2B5EF4-FFF2-40B4-BE49-F238E27FC236}">
                <a16:creationId xmlns:a16="http://schemas.microsoft.com/office/drawing/2014/main" id="{272024A8-B1CC-4AFE-A14B-FB5237614A49}"/>
              </a:ext>
            </a:extLst>
          </p:cNvPr>
          <p:cNvGrpSpPr/>
          <p:nvPr/>
        </p:nvGrpSpPr>
        <p:grpSpPr>
          <a:xfrm>
            <a:off x="625557" y="1436738"/>
            <a:ext cx="6689643" cy="1771191"/>
            <a:chOff x="625557" y="1436738"/>
            <a:chExt cx="6689643" cy="1771191"/>
          </a:xfrm>
        </p:grpSpPr>
        <p:pic>
          <p:nvPicPr>
            <p:cNvPr id="8" name="Picture 7">
              <a:extLst>
                <a:ext uri="{FF2B5EF4-FFF2-40B4-BE49-F238E27FC236}">
                  <a16:creationId xmlns:a16="http://schemas.microsoft.com/office/drawing/2014/main" id="{155F4D2D-E890-418F-A994-5D80256E5E5C}"/>
                </a:ext>
              </a:extLst>
            </p:cNvPr>
            <p:cNvPicPr>
              <a:picLocks noChangeAspect="1"/>
            </p:cNvPicPr>
            <p:nvPr/>
          </p:nvPicPr>
          <p:blipFill rotWithShape="1">
            <a:blip r:embed="rId3"/>
            <a:srcRect t="-2" b="68702"/>
            <a:stretch/>
          </p:blipFill>
          <p:spPr>
            <a:xfrm>
              <a:off x="738899" y="1474831"/>
              <a:ext cx="6490206" cy="1733098"/>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BD1FA53A-33A0-489E-B164-618266137C6F}"/>
                </a:ext>
              </a:extLst>
            </p:cNvPr>
            <p:cNvSpPr/>
            <p:nvPr/>
          </p:nvSpPr>
          <p:spPr>
            <a:xfrm>
              <a:off x="625557" y="1436738"/>
              <a:ext cx="6689643" cy="7393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F8240C5D-BFCF-4F93-82CF-0EF1E851C7F4}"/>
              </a:ext>
            </a:extLst>
          </p:cNvPr>
          <p:cNvGrpSpPr/>
          <p:nvPr/>
        </p:nvGrpSpPr>
        <p:grpSpPr>
          <a:xfrm>
            <a:off x="955678" y="2790714"/>
            <a:ext cx="7698150" cy="1988192"/>
            <a:chOff x="955678" y="2790714"/>
            <a:chExt cx="7698150" cy="1988192"/>
          </a:xfrm>
        </p:grpSpPr>
        <p:pic>
          <p:nvPicPr>
            <p:cNvPr id="11" name="Picture 10">
              <a:extLst>
                <a:ext uri="{FF2B5EF4-FFF2-40B4-BE49-F238E27FC236}">
                  <a16:creationId xmlns:a16="http://schemas.microsoft.com/office/drawing/2014/main" id="{B36C27A7-5E99-4CAE-9C1F-8A6B8CCB61F0}"/>
                </a:ext>
              </a:extLst>
            </p:cNvPr>
            <p:cNvPicPr>
              <a:picLocks noChangeAspect="1"/>
            </p:cNvPicPr>
            <p:nvPr/>
          </p:nvPicPr>
          <p:blipFill rotWithShape="1">
            <a:blip r:embed="rId4"/>
            <a:srcRect b="28447"/>
            <a:stretch/>
          </p:blipFill>
          <p:spPr>
            <a:xfrm>
              <a:off x="1005583" y="2790714"/>
              <a:ext cx="7610475" cy="1988192"/>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39EE8C74-7378-463B-87BE-C73D00436F0D}"/>
                </a:ext>
              </a:extLst>
            </p:cNvPr>
            <p:cNvSpPr/>
            <p:nvPr/>
          </p:nvSpPr>
          <p:spPr>
            <a:xfrm>
              <a:off x="955678" y="2790714"/>
              <a:ext cx="7698150" cy="772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0DB3EF1-3BE9-4DD4-BC05-D07BF2154F32}"/>
              </a:ext>
            </a:extLst>
          </p:cNvPr>
          <p:cNvGrpSpPr/>
          <p:nvPr/>
        </p:nvGrpSpPr>
        <p:grpSpPr>
          <a:xfrm>
            <a:off x="1274773" y="4490944"/>
            <a:ext cx="7834039" cy="1789366"/>
            <a:chOff x="1274773" y="4490944"/>
            <a:chExt cx="7834039" cy="1789366"/>
          </a:xfrm>
        </p:grpSpPr>
        <p:pic>
          <p:nvPicPr>
            <p:cNvPr id="20" name="Picture 19">
              <a:extLst>
                <a:ext uri="{FF2B5EF4-FFF2-40B4-BE49-F238E27FC236}">
                  <a16:creationId xmlns:a16="http://schemas.microsoft.com/office/drawing/2014/main" id="{7CF19FD7-87A8-4623-A4A5-791629EBD642}"/>
                </a:ext>
              </a:extLst>
            </p:cNvPr>
            <p:cNvPicPr>
              <a:picLocks noChangeAspect="1"/>
            </p:cNvPicPr>
            <p:nvPr/>
          </p:nvPicPr>
          <p:blipFill rotWithShape="1">
            <a:blip r:embed="rId5"/>
            <a:srcRect b="39874"/>
            <a:stretch/>
          </p:blipFill>
          <p:spPr>
            <a:xfrm>
              <a:off x="1362743" y="4562213"/>
              <a:ext cx="7658100" cy="1718097"/>
            </a:xfrm>
            <a:prstGeom prst="rect">
              <a:avLst/>
            </a:prstGeom>
          </p:spPr>
        </p:pic>
        <p:pic>
          <p:nvPicPr>
            <p:cNvPr id="22" name="Picture 21">
              <a:extLst>
                <a:ext uri="{FF2B5EF4-FFF2-40B4-BE49-F238E27FC236}">
                  <a16:creationId xmlns:a16="http://schemas.microsoft.com/office/drawing/2014/main" id="{7BF6C820-5CB7-4753-9D4D-A02D29266C88}"/>
                </a:ext>
              </a:extLst>
            </p:cNvPr>
            <p:cNvPicPr>
              <a:picLocks noChangeAspect="1"/>
            </p:cNvPicPr>
            <p:nvPr/>
          </p:nvPicPr>
          <p:blipFill>
            <a:blip r:embed="rId6"/>
            <a:stretch>
              <a:fillRect/>
            </a:stretch>
          </p:blipFill>
          <p:spPr>
            <a:xfrm>
              <a:off x="1274773" y="4490944"/>
              <a:ext cx="7834039" cy="930318"/>
            </a:xfrm>
            <a:prstGeom prst="rect">
              <a:avLst/>
            </a:prstGeom>
          </p:spPr>
        </p:pic>
      </p:grpSp>
      <p:grpSp>
        <p:nvGrpSpPr>
          <p:cNvPr id="27" name="Group 26">
            <a:extLst>
              <a:ext uri="{FF2B5EF4-FFF2-40B4-BE49-F238E27FC236}">
                <a16:creationId xmlns:a16="http://schemas.microsoft.com/office/drawing/2014/main" id="{311F2945-7BF9-456A-9F7E-96FDE0B42743}"/>
              </a:ext>
            </a:extLst>
          </p:cNvPr>
          <p:cNvGrpSpPr/>
          <p:nvPr/>
        </p:nvGrpSpPr>
        <p:grpSpPr>
          <a:xfrm>
            <a:off x="827336" y="1816287"/>
            <a:ext cx="7748055" cy="3667570"/>
            <a:chOff x="866072" y="1951025"/>
            <a:chExt cx="7748055" cy="3667570"/>
          </a:xfrm>
        </p:grpSpPr>
        <p:pic>
          <p:nvPicPr>
            <p:cNvPr id="24" name="Picture 23">
              <a:extLst>
                <a:ext uri="{FF2B5EF4-FFF2-40B4-BE49-F238E27FC236}">
                  <a16:creationId xmlns:a16="http://schemas.microsoft.com/office/drawing/2014/main" id="{6A752E8E-F942-44E2-90D6-9659C9FF97AF}"/>
                </a:ext>
              </a:extLst>
            </p:cNvPr>
            <p:cNvPicPr>
              <a:picLocks noChangeAspect="1"/>
            </p:cNvPicPr>
            <p:nvPr/>
          </p:nvPicPr>
          <p:blipFill>
            <a:blip r:embed="rId7"/>
            <a:stretch>
              <a:fillRect/>
            </a:stretch>
          </p:blipFill>
          <p:spPr>
            <a:xfrm>
              <a:off x="866072" y="1951025"/>
              <a:ext cx="7698150" cy="3667570"/>
            </a:xfrm>
            <a:prstGeom prst="rect">
              <a:avLst/>
            </a:prstGeom>
          </p:spPr>
        </p:pic>
        <p:pic>
          <p:nvPicPr>
            <p:cNvPr id="26" name="Picture 25">
              <a:extLst>
                <a:ext uri="{FF2B5EF4-FFF2-40B4-BE49-F238E27FC236}">
                  <a16:creationId xmlns:a16="http://schemas.microsoft.com/office/drawing/2014/main" id="{2E525E0A-3DC7-405B-9FA8-414E2F9ECF5C}"/>
                </a:ext>
              </a:extLst>
            </p:cNvPr>
            <p:cNvPicPr>
              <a:picLocks noChangeAspect="1"/>
            </p:cNvPicPr>
            <p:nvPr/>
          </p:nvPicPr>
          <p:blipFill>
            <a:blip r:embed="rId6"/>
            <a:stretch>
              <a:fillRect/>
            </a:stretch>
          </p:blipFill>
          <p:spPr>
            <a:xfrm>
              <a:off x="5531557" y="2320014"/>
              <a:ext cx="3082570" cy="1066653"/>
            </a:xfrm>
            <a:prstGeom prst="rect">
              <a:avLst/>
            </a:prstGeom>
          </p:spPr>
        </p:pic>
      </p:grpSp>
    </p:spTree>
    <p:extLst>
      <p:ext uri="{BB962C8B-B14F-4D97-AF65-F5344CB8AC3E}">
        <p14:creationId xmlns:p14="http://schemas.microsoft.com/office/powerpoint/2010/main" val="417556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 calcmode="lin" valueType="num">
                                      <p:cBhvr additive="base">
                                        <p:cTn id="9" dur="500" fill="hold"/>
                                        <p:tgtEl>
                                          <p:spTgt spid="28"/>
                                        </p:tgtEl>
                                        <p:attrNameLst>
                                          <p:attrName>ppt_x</p:attrName>
                                        </p:attrNameLst>
                                      </p:cBhvr>
                                      <p:tavLst>
                                        <p:tav tm="0">
                                          <p:val>
                                            <p:strVal val="#ppt_x"/>
                                          </p:val>
                                        </p:tav>
                                        <p:tav tm="100000">
                                          <p:val>
                                            <p:strVal val="#ppt_x"/>
                                          </p:val>
                                        </p:tav>
                                      </p:tavLst>
                                    </p:anim>
                                    <p:anim calcmode="lin" valueType="num">
                                      <p:cBhvr additive="base">
                                        <p:cTn id="1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DAE7-E1AA-48D8-BD07-1E1F1032802D}"/>
              </a:ext>
            </a:extLst>
          </p:cNvPr>
          <p:cNvSpPr>
            <a:spLocks noGrp="1"/>
          </p:cNvSpPr>
          <p:nvPr>
            <p:ph type="title"/>
          </p:nvPr>
        </p:nvSpPr>
        <p:spPr/>
        <p:txBody>
          <a:bodyPr>
            <a:normAutofit fontScale="90000"/>
          </a:bodyPr>
          <a:lstStyle/>
          <a:p>
            <a:r>
              <a:rPr lang="en-US"/>
              <a:t>Allowable Accommodations Chart</a:t>
            </a:r>
          </a:p>
        </p:txBody>
      </p:sp>
      <p:sp>
        <p:nvSpPr>
          <p:cNvPr id="5" name="Text Placeholder 4">
            <a:extLst>
              <a:ext uri="{FF2B5EF4-FFF2-40B4-BE49-F238E27FC236}">
                <a16:creationId xmlns:a16="http://schemas.microsoft.com/office/drawing/2014/main" id="{0C7974FE-6661-40D9-8A73-46222C1D3EBD}"/>
              </a:ext>
            </a:extLst>
          </p:cNvPr>
          <p:cNvSpPr>
            <a:spLocks noGrp="1"/>
          </p:cNvSpPr>
          <p:nvPr>
            <p:ph type="body" sz="quarter" idx="14"/>
          </p:nvPr>
        </p:nvSpPr>
        <p:spPr/>
        <p:txBody>
          <a:bodyPr/>
          <a:lstStyle/>
          <a:p>
            <a:r>
              <a:rPr lang="en-US"/>
              <a:t>Navigating the Chart: Georgia Milestones &amp; GAA 2.0</a:t>
            </a:r>
          </a:p>
        </p:txBody>
      </p:sp>
      <p:pic>
        <p:nvPicPr>
          <p:cNvPr id="11" name="Picture 10">
            <a:extLst>
              <a:ext uri="{FF2B5EF4-FFF2-40B4-BE49-F238E27FC236}">
                <a16:creationId xmlns:a16="http://schemas.microsoft.com/office/drawing/2014/main" id="{62C2292F-FCE0-46D6-BD69-9883BC5C8DD7}"/>
              </a:ext>
            </a:extLst>
          </p:cNvPr>
          <p:cNvPicPr>
            <a:picLocks noChangeAspect="1"/>
          </p:cNvPicPr>
          <p:nvPr/>
        </p:nvPicPr>
        <p:blipFill rotWithShape="1">
          <a:blip r:embed="rId3"/>
          <a:srcRect b="55025"/>
          <a:stretch/>
        </p:blipFill>
        <p:spPr>
          <a:xfrm>
            <a:off x="793979" y="1989670"/>
            <a:ext cx="7897654" cy="3802259"/>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A3BD1947-24AB-4304-BEDF-65C251B288E1}"/>
              </a:ext>
            </a:extLst>
          </p:cNvPr>
          <p:cNvCxnSpPr>
            <a:cxnSpLocks/>
          </p:cNvCxnSpPr>
          <p:nvPr/>
        </p:nvCxnSpPr>
        <p:spPr>
          <a:xfrm>
            <a:off x="2996881" y="1543635"/>
            <a:ext cx="0" cy="17264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EC6C841-B877-4BC8-B489-8D96900D090E}"/>
              </a:ext>
            </a:extLst>
          </p:cNvPr>
          <p:cNvCxnSpPr>
            <a:cxnSpLocks/>
          </p:cNvCxnSpPr>
          <p:nvPr/>
        </p:nvCxnSpPr>
        <p:spPr>
          <a:xfrm>
            <a:off x="6931066" y="1543635"/>
            <a:ext cx="0" cy="17264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17C65C1-D077-47DC-B969-7ED77D8DF633}"/>
              </a:ext>
            </a:extLst>
          </p:cNvPr>
          <p:cNvCxnSpPr>
            <a:cxnSpLocks/>
          </p:cNvCxnSpPr>
          <p:nvPr/>
        </p:nvCxnSpPr>
        <p:spPr>
          <a:xfrm>
            <a:off x="5998705" y="1543635"/>
            <a:ext cx="0" cy="17264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0B29A30-3830-4D96-AEC7-154335136A2D}"/>
              </a:ext>
            </a:extLst>
          </p:cNvPr>
          <p:cNvCxnSpPr>
            <a:cxnSpLocks/>
          </p:cNvCxnSpPr>
          <p:nvPr/>
        </p:nvCxnSpPr>
        <p:spPr>
          <a:xfrm>
            <a:off x="5220282" y="1543635"/>
            <a:ext cx="0" cy="17264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BB98A10-04F1-46DA-8481-000E1F8B11BB}"/>
              </a:ext>
            </a:extLst>
          </p:cNvPr>
          <p:cNvCxnSpPr>
            <a:cxnSpLocks/>
          </p:cNvCxnSpPr>
          <p:nvPr/>
        </p:nvCxnSpPr>
        <p:spPr>
          <a:xfrm>
            <a:off x="8059955" y="1543635"/>
            <a:ext cx="0" cy="17015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Date Placeholder 2">
            <a:extLst>
              <a:ext uri="{FF2B5EF4-FFF2-40B4-BE49-F238E27FC236}">
                <a16:creationId xmlns:a16="http://schemas.microsoft.com/office/drawing/2014/main" id="{B72F48CF-26AB-4747-A1AC-100472BE0973}"/>
              </a:ext>
            </a:extLst>
          </p:cNvPr>
          <p:cNvSpPr>
            <a:spLocks noGrp="1"/>
          </p:cNvSpPr>
          <p:nvPr>
            <p:ph type="dt" sz="half" idx="10"/>
          </p:nvPr>
        </p:nvSpPr>
        <p:spPr>
          <a:xfrm rot="16200000">
            <a:off x="-700041" y="1252623"/>
            <a:ext cx="2057400" cy="365125"/>
          </a:xfrm>
        </p:spPr>
        <p:txBody>
          <a:bodyPr/>
          <a:lstStyle/>
          <a:p>
            <a:fld id="{B28732AC-2AA9-4C73-B287-AA7D9B25A8EC}" type="datetime1">
              <a:rPr lang="en-US" smtClean="0"/>
              <a:t>8/11/2020</a:t>
            </a:fld>
            <a:endParaRPr lang="en-US"/>
          </a:p>
        </p:txBody>
      </p:sp>
      <p:sp>
        <p:nvSpPr>
          <p:cNvPr id="13" name="Slide Number Placeholder 3">
            <a:extLst>
              <a:ext uri="{FF2B5EF4-FFF2-40B4-BE49-F238E27FC236}">
                <a16:creationId xmlns:a16="http://schemas.microsoft.com/office/drawing/2014/main" id="{C08C2059-BB1D-4EB3-900B-052284B82455}"/>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56</a:t>
            </a:fld>
            <a:endParaRPr lang="en-US"/>
          </a:p>
        </p:txBody>
      </p:sp>
    </p:spTree>
    <p:extLst>
      <p:ext uri="{BB962C8B-B14F-4D97-AF65-F5344CB8AC3E}">
        <p14:creationId xmlns:p14="http://schemas.microsoft.com/office/powerpoint/2010/main" val="42455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CE4FC-1DEC-43F2-AFBD-E528012BA8DE}"/>
              </a:ext>
            </a:extLst>
          </p:cNvPr>
          <p:cNvSpPr>
            <a:spLocks noGrp="1"/>
          </p:cNvSpPr>
          <p:nvPr>
            <p:ph type="dt" sz="half" idx="10"/>
          </p:nvPr>
        </p:nvSpPr>
        <p:spPr/>
        <p:txBody>
          <a:bodyPr/>
          <a:lstStyle/>
          <a:p>
            <a:fld id="{5F9A0F96-E49A-4773-8120-05C640BE2743}" type="datetime1">
              <a:rPr lang="en-US" smtClean="0"/>
              <a:t>8/11/2020</a:t>
            </a:fld>
            <a:endParaRPr lang="en-US"/>
          </a:p>
        </p:txBody>
      </p:sp>
      <p:sp>
        <p:nvSpPr>
          <p:cNvPr id="4" name="Slide Number Placeholder 3">
            <a:extLst>
              <a:ext uri="{FF2B5EF4-FFF2-40B4-BE49-F238E27FC236}">
                <a16:creationId xmlns:a16="http://schemas.microsoft.com/office/drawing/2014/main" id="{001C43EA-13B0-4C9D-8F14-4800F2663200}"/>
              </a:ext>
            </a:extLst>
          </p:cNvPr>
          <p:cNvSpPr>
            <a:spLocks noGrp="1"/>
          </p:cNvSpPr>
          <p:nvPr>
            <p:ph type="sldNum" sz="quarter" idx="12"/>
          </p:nvPr>
        </p:nvSpPr>
        <p:spPr/>
        <p:txBody>
          <a:bodyPr/>
          <a:lstStyle/>
          <a:p>
            <a:fld id="{48F63A3B-78C7-47BE-AE5E-E10140E04643}" type="slidenum">
              <a:rPr lang="en-US" smtClean="0"/>
              <a:pPr/>
              <a:t>57</a:t>
            </a:fld>
            <a:endParaRPr lang="en-US"/>
          </a:p>
        </p:txBody>
      </p:sp>
      <p:sp>
        <p:nvSpPr>
          <p:cNvPr id="5" name="Text Placeholder 4">
            <a:extLst>
              <a:ext uri="{FF2B5EF4-FFF2-40B4-BE49-F238E27FC236}">
                <a16:creationId xmlns:a16="http://schemas.microsoft.com/office/drawing/2014/main" id="{9AF077F9-4D9A-4C66-A7D8-C0E18DF7DF5D}"/>
              </a:ext>
            </a:extLst>
          </p:cNvPr>
          <p:cNvSpPr>
            <a:spLocks noGrp="1"/>
          </p:cNvSpPr>
          <p:nvPr>
            <p:ph type="body" sz="quarter" idx="13"/>
          </p:nvPr>
        </p:nvSpPr>
        <p:spPr/>
        <p:txBody>
          <a:bodyPr/>
          <a:lstStyle/>
          <a:p>
            <a:r>
              <a:rPr lang="en-US"/>
              <a:t>Allowable Accommodations Chart</a:t>
            </a:r>
          </a:p>
        </p:txBody>
      </p:sp>
      <p:sp>
        <p:nvSpPr>
          <p:cNvPr id="6" name="Text Placeholder 5">
            <a:extLst>
              <a:ext uri="{FF2B5EF4-FFF2-40B4-BE49-F238E27FC236}">
                <a16:creationId xmlns:a16="http://schemas.microsoft.com/office/drawing/2014/main" id="{2C3376D2-0EDA-4D49-874A-CA0B4F48EB3D}"/>
              </a:ext>
            </a:extLst>
          </p:cNvPr>
          <p:cNvSpPr>
            <a:spLocks noGrp="1"/>
          </p:cNvSpPr>
          <p:nvPr>
            <p:ph type="body" sz="quarter" idx="14"/>
          </p:nvPr>
        </p:nvSpPr>
        <p:spPr>
          <a:xfrm>
            <a:off x="866072" y="1023008"/>
            <a:ext cx="7886700" cy="369332"/>
          </a:xfrm>
        </p:spPr>
        <p:txBody>
          <a:bodyPr/>
          <a:lstStyle/>
          <a:p>
            <a:r>
              <a:rPr lang="en-US"/>
              <a:t>Navigating the Chart: Georgia Milestones &amp; GAA 2.0</a:t>
            </a:r>
          </a:p>
        </p:txBody>
      </p:sp>
      <p:pic>
        <p:nvPicPr>
          <p:cNvPr id="8" name="Picture 7">
            <a:extLst>
              <a:ext uri="{FF2B5EF4-FFF2-40B4-BE49-F238E27FC236}">
                <a16:creationId xmlns:a16="http://schemas.microsoft.com/office/drawing/2014/main" id="{155F4D2D-E890-418F-A994-5D80256E5E5C}"/>
              </a:ext>
            </a:extLst>
          </p:cNvPr>
          <p:cNvPicPr>
            <a:picLocks noChangeAspect="1"/>
          </p:cNvPicPr>
          <p:nvPr/>
        </p:nvPicPr>
        <p:blipFill rotWithShape="1">
          <a:blip r:embed="rId3"/>
          <a:srcRect t="41671" b="-397"/>
          <a:stretch/>
        </p:blipFill>
        <p:spPr>
          <a:xfrm>
            <a:off x="4728416" y="1993429"/>
            <a:ext cx="4269488" cy="394452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EF0008F-CF0B-4696-B41D-45A2FB316C67}"/>
              </a:ext>
            </a:extLst>
          </p:cNvPr>
          <p:cNvPicPr>
            <a:picLocks/>
          </p:cNvPicPr>
          <p:nvPr/>
        </p:nvPicPr>
        <p:blipFill rotWithShape="1">
          <a:blip r:embed="rId4"/>
          <a:srcRect t="43192" r="7380" b="33373"/>
          <a:stretch/>
        </p:blipFill>
        <p:spPr>
          <a:xfrm>
            <a:off x="667638" y="1993429"/>
            <a:ext cx="3904362" cy="2115727"/>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15C3C346-203D-49B6-B6C3-5FA279406048}"/>
              </a:ext>
            </a:extLst>
          </p:cNvPr>
          <p:cNvSpPr txBox="1"/>
          <p:nvPr/>
        </p:nvSpPr>
        <p:spPr>
          <a:xfrm>
            <a:off x="2091943" y="1589559"/>
            <a:ext cx="1461901" cy="338554"/>
          </a:xfrm>
          <a:prstGeom prst="rect">
            <a:avLst/>
          </a:prstGeom>
          <a:noFill/>
          <a:ln>
            <a:noFill/>
          </a:ln>
        </p:spPr>
        <p:txBody>
          <a:bodyPr wrap="square" rtlCol="0">
            <a:spAutoFit/>
          </a:bodyPr>
          <a:lstStyle/>
          <a:p>
            <a:pPr algn="ctr"/>
            <a:r>
              <a:rPr lang="en-US" sz="16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2019-2020</a:t>
            </a:r>
          </a:p>
        </p:txBody>
      </p:sp>
      <p:sp>
        <p:nvSpPr>
          <p:cNvPr id="18" name="TextBox 17">
            <a:extLst>
              <a:ext uri="{FF2B5EF4-FFF2-40B4-BE49-F238E27FC236}">
                <a16:creationId xmlns:a16="http://schemas.microsoft.com/office/drawing/2014/main" id="{2C888E17-3879-4589-9035-4EDEA70A45F4}"/>
              </a:ext>
            </a:extLst>
          </p:cNvPr>
          <p:cNvSpPr txBox="1"/>
          <p:nvPr/>
        </p:nvSpPr>
        <p:spPr>
          <a:xfrm>
            <a:off x="6633389" y="1558539"/>
            <a:ext cx="1461901" cy="338554"/>
          </a:xfrm>
          <a:prstGeom prst="rect">
            <a:avLst/>
          </a:prstGeom>
          <a:noFill/>
          <a:ln>
            <a:noFill/>
          </a:ln>
        </p:spPr>
        <p:txBody>
          <a:bodyPr wrap="square" rtlCol="0">
            <a:spAutoFit/>
          </a:bodyPr>
          <a:lstStyle/>
          <a:p>
            <a:pPr algn="ctr"/>
            <a:r>
              <a:rPr lang="en-US" sz="16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2020-2021</a:t>
            </a:r>
          </a:p>
        </p:txBody>
      </p:sp>
      <p:pic>
        <p:nvPicPr>
          <p:cNvPr id="10" name="Picture 9">
            <a:extLst>
              <a:ext uri="{FF2B5EF4-FFF2-40B4-BE49-F238E27FC236}">
                <a16:creationId xmlns:a16="http://schemas.microsoft.com/office/drawing/2014/main" id="{E94FE2CC-BC61-4E6F-9E8A-B1FEF94CBD52}"/>
              </a:ext>
            </a:extLst>
          </p:cNvPr>
          <p:cNvPicPr>
            <a:picLocks noChangeAspect="1"/>
          </p:cNvPicPr>
          <p:nvPr/>
        </p:nvPicPr>
        <p:blipFill>
          <a:blip r:embed="rId5"/>
          <a:stretch>
            <a:fillRect/>
          </a:stretch>
        </p:blipFill>
        <p:spPr>
          <a:xfrm>
            <a:off x="667638" y="2973138"/>
            <a:ext cx="2752895" cy="312612"/>
          </a:xfrm>
          <a:prstGeom prst="rect">
            <a:avLst/>
          </a:prstGeom>
        </p:spPr>
      </p:pic>
      <p:pic>
        <p:nvPicPr>
          <p:cNvPr id="9" name="Picture 8">
            <a:extLst>
              <a:ext uri="{FF2B5EF4-FFF2-40B4-BE49-F238E27FC236}">
                <a16:creationId xmlns:a16="http://schemas.microsoft.com/office/drawing/2014/main" id="{346A7877-5EFA-4C37-BCCC-40A3442158EC}"/>
              </a:ext>
            </a:extLst>
          </p:cNvPr>
          <p:cNvPicPr>
            <a:picLocks noChangeAspect="1"/>
          </p:cNvPicPr>
          <p:nvPr/>
        </p:nvPicPr>
        <p:blipFill>
          <a:blip r:embed="rId5"/>
          <a:stretch>
            <a:fillRect/>
          </a:stretch>
        </p:blipFill>
        <p:spPr>
          <a:xfrm>
            <a:off x="4728416" y="3371384"/>
            <a:ext cx="4269488" cy="401733"/>
          </a:xfrm>
          <a:prstGeom prst="rect">
            <a:avLst/>
          </a:prstGeom>
        </p:spPr>
      </p:pic>
      <p:pic>
        <p:nvPicPr>
          <p:cNvPr id="11" name="Picture 10">
            <a:extLst>
              <a:ext uri="{FF2B5EF4-FFF2-40B4-BE49-F238E27FC236}">
                <a16:creationId xmlns:a16="http://schemas.microsoft.com/office/drawing/2014/main" id="{AC7DEBEA-931C-4C0B-8747-45D4124F2B3F}"/>
              </a:ext>
            </a:extLst>
          </p:cNvPr>
          <p:cNvPicPr>
            <a:picLocks noChangeAspect="1"/>
          </p:cNvPicPr>
          <p:nvPr/>
        </p:nvPicPr>
        <p:blipFill>
          <a:blip r:embed="rId5"/>
          <a:stretch>
            <a:fillRect/>
          </a:stretch>
        </p:blipFill>
        <p:spPr>
          <a:xfrm>
            <a:off x="667637" y="3821523"/>
            <a:ext cx="2752895" cy="276344"/>
          </a:xfrm>
          <a:prstGeom prst="rect">
            <a:avLst/>
          </a:prstGeom>
        </p:spPr>
      </p:pic>
      <p:pic>
        <p:nvPicPr>
          <p:cNvPr id="14" name="Picture 13">
            <a:extLst>
              <a:ext uri="{FF2B5EF4-FFF2-40B4-BE49-F238E27FC236}">
                <a16:creationId xmlns:a16="http://schemas.microsoft.com/office/drawing/2014/main" id="{7128CD9D-D56C-4985-BD96-BE596F67E0D0}"/>
              </a:ext>
            </a:extLst>
          </p:cNvPr>
          <p:cNvPicPr>
            <a:picLocks noChangeAspect="1"/>
          </p:cNvPicPr>
          <p:nvPr/>
        </p:nvPicPr>
        <p:blipFill>
          <a:blip r:embed="rId5"/>
          <a:stretch>
            <a:fillRect/>
          </a:stretch>
        </p:blipFill>
        <p:spPr>
          <a:xfrm>
            <a:off x="4728416" y="4642898"/>
            <a:ext cx="4269488" cy="739880"/>
          </a:xfrm>
          <a:prstGeom prst="rect">
            <a:avLst/>
          </a:prstGeom>
        </p:spPr>
      </p:pic>
    </p:spTree>
    <p:extLst>
      <p:ext uri="{BB962C8B-B14F-4D97-AF65-F5344CB8AC3E}">
        <p14:creationId xmlns:p14="http://schemas.microsoft.com/office/powerpoint/2010/main" val="120961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DAE7-E1AA-48D8-BD07-1E1F1032802D}"/>
              </a:ext>
            </a:extLst>
          </p:cNvPr>
          <p:cNvSpPr>
            <a:spLocks noGrp="1"/>
          </p:cNvSpPr>
          <p:nvPr>
            <p:ph type="title"/>
          </p:nvPr>
        </p:nvSpPr>
        <p:spPr/>
        <p:txBody>
          <a:bodyPr>
            <a:normAutofit fontScale="90000"/>
          </a:bodyPr>
          <a:lstStyle/>
          <a:p>
            <a:r>
              <a:rPr lang="en-US"/>
              <a:t>Allowable Accommodations Chart</a:t>
            </a:r>
          </a:p>
        </p:txBody>
      </p:sp>
      <p:sp>
        <p:nvSpPr>
          <p:cNvPr id="3" name="Date Placeholder 2">
            <a:extLst>
              <a:ext uri="{FF2B5EF4-FFF2-40B4-BE49-F238E27FC236}">
                <a16:creationId xmlns:a16="http://schemas.microsoft.com/office/drawing/2014/main" id="{7DD1D5B2-3828-4BF0-AC3B-4C820FEE725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515C04-5D0C-4F8C-98D2-21E6B7D2988B}"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8/11/2020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3412099A-A2CB-4AF9-A77A-A9A7E920271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0C7974FE-6661-40D9-8A73-46222C1D3EBD}"/>
              </a:ext>
            </a:extLst>
          </p:cNvPr>
          <p:cNvSpPr>
            <a:spLocks noGrp="1"/>
          </p:cNvSpPr>
          <p:nvPr>
            <p:ph type="body" sz="quarter" idx="14"/>
          </p:nvPr>
        </p:nvSpPr>
        <p:spPr/>
        <p:txBody>
          <a:bodyPr/>
          <a:lstStyle/>
          <a:p>
            <a:r>
              <a:rPr lang="en-US"/>
              <a:t>Navigating the Chart: WIDA ACCESS &amp; Alt ACCESS</a:t>
            </a:r>
          </a:p>
        </p:txBody>
      </p:sp>
      <p:pic>
        <p:nvPicPr>
          <p:cNvPr id="8" name="Picture 7">
            <a:extLst>
              <a:ext uri="{FF2B5EF4-FFF2-40B4-BE49-F238E27FC236}">
                <a16:creationId xmlns:a16="http://schemas.microsoft.com/office/drawing/2014/main" id="{01A28F5E-DD67-44C1-9A0D-D6F6DA6DBCB2}"/>
              </a:ext>
            </a:extLst>
          </p:cNvPr>
          <p:cNvPicPr>
            <a:picLocks noChangeAspect="1"/>
          </p:cNvPicPr>
          <p:nvPr/>
        </p:nvPicPr>
        <p:blipFill rotWithShape="1">
          <a:blip r:embed="rId3"/>
          <a:srcRect b="17557"/>
          <a:stretch/>
        </p:blipFill>
        <p:spPr>
          <a:xfrm>
            <a:off x="1146216" y="1651509"/>
            <a:ext cx="7113118" cy="4551664"/>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4DBE976B-905F-48AF-934A-5B470C2992B3}"/>
              </a:ext>
            </a:extLst>
          </p:cNvPr>
          <p:cNvCxnSpPr/>
          <p:nvPr/>
        </p:nvCxnSpPr>
        <p:spPr>
          <a:xfrm>
            <a:off x="7648832" y="1651509"/>
            <a:ext cx="0" cy="10873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22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DAE7-E1AA-48D8-BD07-1E1F1032802D}"/>
              </a:ext>
            </a:extLst>
          </p:cNvPr>
          <p:cNvSpPr>
            <a:spLocks noGrp="1"/>
          </p:cNvSpPr>
          <p:nvPr>
            <p:ph type="title"/>
          </p:nvPr>
        </p:nvSpPr>
        <p:spPr/>
        <p:txBody>
          <a:bodyPr>
            <a:normAutofit fontScale="90000"/>
          </a:bodyPr>
          <a:lstStyle/>
          <a:p>
            <a:r>
              <a:rPr lang="en-US"/>
              <a:t>Allowable Accommodations Chart</a:t>
            </a:r>
          </a:p>
        </p:txBody>
      </p:sp>
      <p:sp>
        <p:nvSpPr>
          <p:cNvPr id="3" name="Date Placeholder 2">
            <a:extLst>
              <a:ext uri="{FF2B5EF4-FFF2-40B4-BE49-F238E27FC236}">
                <a16:creationId xmlns:a16="http://schemas.microsoft.com/office/drawing/2014/main" id="{7DD1D5B2-3828-4BF0-AC3B-4C820FEE725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593B5-4BD5-4C5B-849B-30BEB926C9D4}"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8/11/2020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3412099A-A2CB-4AF9-A77A-A9A7E920271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0C7974FE-6661-40D9-8A73-46222C1D3EBD}"/>
              </a:ext>
            </a:extLst>
          </p:cNvPr>
          <p:cNvSpPr>
            <a:spLocks noGrp="1"/>
          </p:cNvSpPr>
          <p:nvPr>
            <p:ph type="body" sz="quarter" idx="14"/>
          </p:nvPr>
        </p:nvSpPr>
        <p:spPr/>
        <p:txBody>
          <a:bodyPr/>
          <a:lstStyle/>
          <a:p>
            <a:r>
              <a:rPr lang="en-US"/>
              <a:t>Navigating the Chart: NAEP </a:t>
            </a:r>
          </a:p>
        </p:txBody>
      </p:sp>
      <p:pic>
        <p:nvPicPr>
          <p:cNvPr id="8" name="Picture 7">
            <a:extLst>
              <a:ext uri="{FF2B5EF4-FFF2-40B4-BE49-F238E27FC236}">
                <a16:creationId xmlns:a16="http://schemas.microsoft.com/office/drawing/2014/main" id="{C64EBDE0-56ED-4AF1-BFFA-3CE73511962E}"/>
              </a:ext>
            </a:extLst>
          </p:cNvPr>
          <p:cNvPicPr>
            <a:picLocks noChangeAspect="1"/>
          </p:cNvPicPr>
          <p:nvPr/>
        </p:nvPicPr>
        <p:blipFill rotWithShape="1">
          <a:blip r:embed="rId3"/>
          <a:srcRect t="1" b="49868"/>
          <a:stretch/>
        </p:blipFill>
        <p:spPr>
          <a:xfrm>
            <a:off x="895350" y="1798640"/>
            <a:ext cx="7643262" cy="2876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593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E1D3D-53D6-49B1-A716-EFFDC9298749}"/>
              </a:ext>
            </a:extLst>
          </p:cNvPr>
          <p:cNvSpPr>
            <a:spLocks noGrp="1"/>
          </p:cNvSpPr>
          <p:nvPr>
            <p:ph idx="1"/>
          </p:nvPr>
        </p:nvSpPr>
        <p:spPr/>
        <p:txBody>
          <a:bodyPr vert="horz" lIns="91440" tIns="45720" rIns="91440" bIns="45720" rtlCol="0" anchor="t">
            <a:normAutofit fontScale="92500"/>
          </a:bodyPr>
          <a:lstStyle/>
          <a:p>
            <a:pPr marL="0" indent="0">
              <a:buNone/>
            </a:pPr>
            <a:r>
              <a:rPr lang="en-US">
                <a:latin typeface="Arial"/>
                <a:cs typeface="Arial"/>
              </a:rPr>
              <a:t>Students enrolled in the Dual Enrollment (DE), Advanced Placement (AP), or International Baccalaureate (IB) version of EOC-required courses in ELA, mathematics, and science will no longer be exempt from taking the associated EOC.</a:t>
            </a:r>
          </a:p>
          <a:p>
            <a:r>
              <a:rPr lang="en-US" sz="2600">
                <a:latin typeface="Arial"/>
                <a:cs typeface="Arial"/>
              </a:rPr>
              <a:t>The DE/AP/IB version of the EOC-required course in social studies will still be eligible for the exemption.</a:t>
            </a:r>
          </a:p>
          <a:p>
            <a:r>
              <a:rPr lang="en-US" sz="2600">
                <a:latin typeface="Arial"/>
                <a:cs typeface="Arial"/>
              </a:rPr>
              <a:t>GaDOE has begun the process of amending the SBOE Testing Rule to account for this update.</a:t>
            </a:r>
            <a:endParaRPr lang="en-US" sz="2600"/>
          </a:p>
          <a:p>
            <a:pPr lvl="1"/>
            <a:endParaRPr lang="en-US"/>
          </a:p>
        </p:txBody>
      </p:sp>
      <p:sp>
        <p:nvSpPr>
          <p:cNvPr id="4" name="Date Placeholder 3">
            <a:extLst>
              <a:ext uri="{FF2B5EF4-FFF2-40B4-BE49-F238E27FC236}">
                <a16:creationId xmlns:a16="http://schemas.microsoft.com/office/drawing/2014/main" id="{651AED15-9C39-45D2-AF91-E3AE57F11F41}"/>
              </a:ext>
            </a:extLst>
          </p:cNvPr>
          <p:cNvSpPr>
            <a:spLocks noGrp="1"/>
          </p:cNvSpPr>
          <p:nvPr>
            <p:ph type="dt" sz="half" idx="10"/>
          </p:nvPr>
        </p:nvSpPr>
        <p:spPr/>
        <p:txBody>
          <a:bodyPr/>
          <a:lstStyle/>
          <a:p>
            <a:fld id="{1CE60E20-478A-4350-9B3F-A15B897D2854}" type="datetime1">
              <a:rPr lang="en-US" smtClean="0"/>
              <a:t>8/11/2020</a:t>
            </a:fld>
            <a:endParaRPr lang="en-US"/>
          </a:p>
        </p:txBody>
      </p:sp>
      <p:sp>
        <p:nvSpPr>
          <p:cNvPr id="5" name="Slide Number Placeholder 4">
            <a:extLst>
              <a:ext uri="{FF2B5EF4-FFF2-40B4-BE49-F238E27FC236}">
                <a16:creationId xmlns:a16="http://schemas.microsoft.com/office/drawing/2014/main" id="{527A916E-A5E9-4C37-BE43-1D168DD9CBF7}"/>
              </a:ext>
            </a:extLst>
          </p:cNvPr>
          <p:cNvSpPr>
            <a:spLocks noGrp="1"/>
          </p:cNvSpPr>
          <p:nvPr>
            <p:ph type="sldNum" sz="quarter" idx="12"/>
          </p:nvPr>
        </p:nvSpPr>
        <p:spPr/>
        <p:txBody>
          <a:bodyPr/>
          <a:lstStyle/>
          <a:p>
            <a:fld id="{48F63A3B-78C7-47BE-AE5E-E10140E04643}" type="slidenum">
              <a:rPr lang="en-US" smtClean="0"/>
              <a:pPr/>
              <a:t>6</a:t>
            </a:fld>
            <a:endParaRPr lang="en-US"/>
          </a:p>
        </p:txBody>
      </p:sp>
      <p:sp>
        <p:nvSpPr>
          <p:cNvPr id="6" name="Text Placeholder 5">
            <a:extLst>
              <a:ext uri="{FF2B5EF4-FFF2-40B4-BE49-F238E27FC236}">
                <a16:creationId xmlns:a16="http://schemas.microsoft.com/office/drawing/2014/main" id="{BE37B889-896D-4587-8108-E25FFA3A0498}"/>
              </a:ext>
            </a:extLst>
          </p:cNvPr>
          <p:cNvSpPr>
            <a:spLocks noGrp="1"/>
          </p:cNvSpPr>
          <p:nvPr>
            <p:ph type="body" sz="quarter" idx="13"/>
          </p:nvPr>
        </p:nvSpPr>
        <p:spPr/>
        <p:txBody>
          <a:bodyPr/>
          <a:lstStyle/>
          <a:p>
            <a:r>
              <a:rPr lang="en-US"/>
              <a:t>SB 367</a:t>
            </a:r>
          </a:p>
        </p:txBody>
      </p:sp>
      <p:sp>
        <p:nvSpPr>
          <p:cNvPr id="7" name="Text Placeholder 6">
            <a:extLst>
              <a:ext uri="{FF2B5EF4-FFF2-40B4-BE49-F238E27FC236}">
                <a16:creationId xmlns:a16="http://schemas.microsoft.com/office/drawing/2014/main" id="{9428AD6A-1E0C-465A-BCA7-123A09103C85}"/>
              </a:ext>
            </a:extLst>
          </p:cNvPr>
          <p:cNvSpPr>
            <a:spLocks noGrp="1"/>
          </p:cNvSpPr>
          <p:nvPr>
            <p:ph type="body" sz="quarter" idx="14"/>
          </p:nvPr>
        </p:nvSpPr>
        <p:spPr>
          <a:xfrm>
            <a:off x="895350" y="1112013"/>
            <a:ext cx="7886700" cy="369332"/>
          </a:xfrm>
        </p:spPr>
        <p:txBody>
          <a:bodyPr/>
          <a:lstStyle/>
          <a:p>
            <a:r>
              <a:rPr lang="en-US"/>
              <a:t>Policy Changes</a:t>
            </a:r>
          </a:p>
        </p:txBody>
      </p:sp>
    </p:spTree>
    <p:extLst>
      <p:ext uri="{BB962C8B-B14F-4D97-AF65-F5344CB8AC3E}">
        <p14:creationId xmlns:p14="http://schemas.microsoft.com/office/powerpoint/2010/main" val="1211998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DAE7-E1AA-48D8-BD07-1E1F1032802D}"/>
              </a:ext>
            </a:extLst>
          </p:cNvPr>
          <p:cNvSpPr>
            <a:spLocks noGrp="1"/>
          </p:cNvSpPr>
          <p:nvPr>
            <p:ph type="title"/>
          </p:nvPr>
        </p:nvSpPr>
        <p:spPr/>
        <p:txBody>
          <a:bodyPr>
            <a:normAutofit fontScale="90000"/>
          </a:bodyPr>
          <a:lstStyle/>
          <a:p>
            <a:r>
              <a:rPr lang="en-US"/>
              <a:t>Allowable Accommodations Chart</a:t>
            </a:r>
          </a:p>
        </p:txBody>
      </p:sp>
      <p:sp>
        <p:nvSpPr>
          <p:cNvPr id="3" name="Date Placeholder 2">
            <a:extLst>
              <a:ext uri="{FF2B5EF4-FFF2-40B4-BE49-F238E27FC236}">
                <a16:creationId xmlns:a16="http://schemas.microsoft.com/office/drawing/2014/main" id="{7DD1D5B2-3828-4BF0-AC3B-4C820FEE725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80DBC5-0A0B-40D3-9030-7396D178099B}"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8/11/2020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3412099A-A2CB-4AF9-A77A-A9A7E920271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0C7974FE-6661-40D9-8A73-46222C1D3EBD}"/>
              </a:ext>
            </a:extLst>
          </p:cNvPr>
          <p:cNvSpPr>
            <a:spLocks noGrp="1"/>
          </p:cNvSpPr>
          <p:nvPr>
            <p:ph type="body" sz="quarter" idx="14"/>
          </p:nvPr>
        </p:nvSpPr>
        <p:spPr/>
        <p:txBody>
          <a:bodyPr/>
          <a:lstStyle/>
          <a:p>
            <a:r>
              <a:rPr lang="en-US"/>
              <a:t>Navigating the Chart: EL/TPC Teams </a:t>
            </a:r>
          </a:p>
        </p:txBody>
      </p:sp>
      <p:pic>
        <p:nvPicPr>
          <p:cNvPr id="6" name="Picture 5">
            <a:extLst>
              <a:ext uri="{FF2B5EF4-FFF2-40B4-BE49-F238E27FC236}">
                <a16:creationId xmlns:a16="http://schemas.microsoft.com/office/drawing/2014/main" id="{95C2BC56-7B66-499E-AF7F-FC6C71C7D014}"/>
              </a:ext>
            </a:extLst>
          </p:cNvPr>
          <p:cNvPicPr>
            <a:picLocks noChangeAspect="1"/>
          </p:cNvPicPr>
          <p:nvPr/>
        </p:nvPicPr>
        <p:blipFill rotWithShape="1">
          <a:blip r:embed="rId3"/>
          <a:srcRect r="940"/>
          <a:stretch/>
        </p:blipFill>
        <p:spPr>
          <a:xfrm>
            <a:off x="1543947" y="1481344"/>
            <a:ext cx="6353144" cy="4791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7499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EFE385-5E27-4342-BD92-DAEA0C875AAB}"/>
              </a:ext>
            </a:extLst>
          </p:cNvPr>
          <p:cNvSpPr>
            <a:spLocks noGrp="1"/>
          </p:cNvSpPr>
          <p:nvPr>
            <p:ph type="title"/>
          </p:nvPr>
        </p:nvSpPr>
        <p:spPr/>
        <p:txBody>
          <a:bodyPr/>
          <a:lstStyle/>
          <a:p>
            <a:r>
              <a:rPr lang="en-US"/>
              <a:t>Test Security</a:t>
            </a:r>
          </a:p>
        </p:txBody>
      </p:sp>
      <p:sp>
        <p:nvSpPr>
          <p:cNvPr id="8" name="Text Placeholder 7">
            <a:extLst>
              <a:ext uri="{FF2B5EF4-FFF2-40B4-BE49-F238E27FC236}">
                <a16:creationId xmlns:a16="http://schemas.microsoft.com/office/drawing/2014/main" id="{5165E49F-E246-449A-97CC-BB4FBC5F150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5873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BC6D5BA-415A-4891-A795-DFFC97D83A5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E888AEE-6C72-4F7E-BA33-DF13ECAD012E}"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pPr algn="ctr"/>
              <a:t>62</a:t>
            </a:fld>
            <a:endParaRPr lang="en-US"/>
          </a:p>
        </p:txBody>
      </p:sp>
      <p:sp>
        <p:nvSpPr>
          <p:cNvPr id="9" name="Text Placeholder 8">
            <a:extLst>
              <a:ext uri="{FF2B5EF4-FFF2-40B4-BE49-F238E27FC236}">
                <a16:creationId xmlns:a16="http://schemas.microsoft.com/office/drawing/2014/main" id="{BF63C682-D785-44E9-942C-FEF51B719595}"/>
              </a:ext>
            </a:extLst>
          </p:cNvPr>
          <p:cNvSpPr>
            <a:spLocks noGrp="1"/>
          </p:cNvSpPr>
          <p:nvPr>
            <p:ph type="body" sz="quarter" idx="13"/>
          </p:nvPr>
        </p:nvSpPr>
        <p:spPr>
          <a:xfrm>
            <a:off x="895350" y="588117"/>
            <a:ext cx="7920038" cy="535531"/>
          </a:xfrm>
        </p:spPr>
        <p:txBody>
          <a:bodyPr/>
          <a:lstStyle/>
          <a:p>
            <a:r>
              <a:rPr lang="en-US"/>
              <a:t>Test Security</a:t>
            </a:r>
          </a:p>
        </p:txBody>
      </p:sp>
      <p:sp>
        <p:nvSpPr>
          <p:cNvPr id="10" name="Text Placeholder 9">
            <a:extLst>
              <a:ext uri="{FF2B5EF4-FFF2-40B4-BE49-F238E27FC236}">
                <a16:creationId xmlns:a16="http://schemas.microsoft.com/office/drawing/2014/main" id="{52617256-525B-4874-9A9B-3856AB877598}"/>
              </a:ext>
            </a:extLst>
          </p:cNvPr>
          <p:cNvSpPr>
            <a:spLocks noGrp="1"/>
          </p:cNvSpPr>
          <p:nvPr>
            <p:ph type="body" sz="quarter" idx="14"/>
          </p:nvPr>
        </p:nvSpPr>
        <p:spPr>
          <a:xfrm>
            <a:off x="895350" y="1112013"/>
            <a:ext cx="7886700" cy="369332"/>
          </a:xfrm>
        </p:spPr>
        <p:txBody>
          <a:bodyPr/>
          <a:lstStyle/>
          <a:p>
            <a:r>
              <a:rPr lang="en-US">
                <a:solidFill>
                  <a:schemeClr val="accent1">
                    <a:lumMod val="50000"/>
                  </a:schemeClr>
                </a:solidFill>
              </a:rPr>
              <a:t>Guiding Principles</a:t>
            </a:r>
          </a:p>
        </p:txBody>
      </p:sp>
      <p:graphicFrame>
        <p:nvGraphicFramePr>
          <p:cNvPr id="2" name="Diagram 1">
            <a:extLst>
              <a:ext uri="{FF2B5EF4-FFF2-40B4-BE49-F238E27FC236}">
                <a16:creationId xmlns:a16="http://schemas.microsoft.com/office/drawing/2014/main" id="{E0902427-B7C9-40DD-B23E-F3C17F8930E2}"/>
              </a:ext>
            </a:extLst>
          </p:cNvPr>
          <p:cNvGraphicFramePr/>
          <p:nvPr>
            <p:extLst>
              <p:ext uri="{D42A27DB-BD31-4B8C-83A1-F6EECF244321}">
                <p14:modId xmlns:p14="http://schemas.microsoft.com/office/powerpoint/2010/main" val="1794923189"/>
              </p:ext>
            </p:extLst>
          </p:nvPr>
        </p:nvGraphicFramePr>
        <p:xfrm>
          <a:off x="1023041" y="1711105"/>
          <a:ext cx="7025489" cy="4418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578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29EC5C2-04E8-4B12-9A7A-8E8D7080E4F4}"/>
              </a:ext>
            </a:extLst>
          </p:cNvPr>
          <p:cNvGraphicFramePr>
            <a:graphicFrameLocks noGrp="1"/>
          </p:cNvGraphicFramePr>
          <p:nvPr>
            <p:ph idx="1"/>
            <p:extLst>
              <p:ext uri="{D42A27DB-BD31-4B8C-83A1-F6EECF244321}">
                <p14:modId xmlns:p14="http://schemas.microsoft.com/office/powerpoint/2010/main" val="3208889366"/>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12744D25-9A97-4F92-A867-23417FE8555A}"/>
              </a:ext>
            </a:extLst>
          </p:cNvPr>
          <p:cNvSpPr>
            <a:spLocks noGrp="1"/>
          </p:cNvSpPr>
          <p:nvPr>
            <p:ph type="dt" sz="half" idx="10"/>
          </p:nvPr>
        </p:nvSpPr>
        <p:spPr/>
        <p:txBody>
          <a:bodyPr/>
          <a:lstStyle/>
          <a:p>
            <a:fld id="{C20C2149-FD98-4CBD-A4F2-51070AB65031}" type="datetime1">
              <a:rPr lang="en-US" smtClean="0"/>
              <a:t>8/11/2020</a:t>
            </a:fld>
            <a:endParaRPr lang="en-US"/>
          </a:p>
        </p:txBody>
      </p:sp>
      <p:sp>
        <p:nvSpPr>
          <p:cNvPr id="4" name="Slide Number Placeholder 3">
            <a:extLst>
              <a:ext uri="{FF2B5EF4-FFF2-40B4-BE49-F238E27FC236}">
                <a16:creationId xmlns:a16="http://schemas.microsoft.com/office/drawing/2014/main" id="{64C2F2F4-A314-4BA6-BB4A-9D08F6085877}"/>
              </a:ext>
            </a:extLst>
          </p:cNvPr>
          <p:cNvSpPr>
            <a:spLocks noGrp="1"/>
          </p:cNvSpPr>
          <p:nvPr>
            <p:ph type="sldNum" sz="quarter" idx="12"/>
          </p:nvPr>
        </p:nvSpPr>
        <p:spPr/>
        <p:txBody>
          <a:bodyPr/>
          <a:lstStyle/>
          <a:p>
            <a:fld id="{48F63A3B-78C7-47BE-AE5E-E10140E04643}" type="slidenum">
              <a:rPr lang="en-US" smtClean="0"/>
              <a:pPr/>
              <a:t>63</a:t>
            </a:fld>
            <a:endParaRPr lang="en-US"/>
          </a:p>
        </p:txBody>
      </p:sp>
      <p:sp>
        <p:nvSpPr>
          <p:cNvPr id="5" name="Text Placeholder 4">
            <a:extLst>
              <a:ext uri="{FF2B5EF4-FFF2-40B4-BE49-F238E27FC236}">
                <a16:creationId xmlns:a16="http://schemas.microsoft.com/office/drawing/2014/main" id="{429C2DE6-F918-4C70-8C17-9AB2B89AE8A2}"/>
              </a:ext>
            </a:extLst>
          </p:cNvPr>
          <p:cNvSpPr>
            <a:spLocks noGrp="1"/>
          </p:cNvSpPr>
          <p:nvPr>
            <p:ph type="body" sz="quarter" idx="13"/>
          </p:nvPr>
        </p:nvSpPr>
        <p:spPr/>
        <p:txBody>
          <a:bodyPr/>
          <a:lstStyle/>
          <a:p>
            <a:r>
              <a:rPr lang="en-US"/>
              <a:t>New System Test Coordinators</a:t>
            </a:r>
          </a:p>
        </p:txBody>
      </p:sp>
      <p:sp>
        <p:nvSpPr>
          <p:cNvPr id="2" name="Text Placeholder 1">
            <a:extLst>
              <a:ext uri="{FF2B5EF4-FFF2-40B4-BE49-F238E27FC236}">
                <a16:creationId xmlns:a16="http://schemas.microsoft.com/office/drawing/2014/main" id="{0C4E3DBE-9F3A-4FA0-B419-C32DD576BAF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45378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62A9-A2B4-4769-9E57-3B6293D76B4B}"/>
              </a:ext>
            </a:extLst>
          </p:cNvPr>
          <p:cNvSpPr>
            <a:spLocks noGrp="1"/>
          </p:cNvSpPr>
          <p:nvPr>
            <p:ph type="title"/>
          </p:nvPr>
        </p:nvSpPr>
        <p:spPr/>
        <p:txBody>
          <a:bodyPr>
            <a:normAutofit fontScale="90000"/>
          </a:bodyPr>
          <a:lstStyle/>
          <a:p>
            <a:r>
              <a:rPr lang="en-US"/>
              <a:t>Assessment Administration Resources</a:t>
            </a:r>
          </a:p>
        </p:txBody>
      </p:sp>
      <p:pic>
        <p:nvPicPr>
          <p:cNvPr id="6" name="Content Placeholder 5">
            <a:extLst>
              <a:ext uri="{FF2B5EF4-FFF2-40B4-BE49-F238E27FC236}">
                <a16:creationId xmlns:a16="http://schemas.microsoft.com/office/drawing/2014/main" id="{0482C79D-51B1-41F0-9ADC-8061C0040CBE}"/>
              </a:ext>
            </a:extLst>
          </p:cNvPr>
          <p:cNvPicPr>
            <a:picLocks noGrp="1" noChangeAspect="1"/>
          </p:cNvPicPr>
          <p:nvPr>
            <p:ph idx="1"/>
          </p:nvPr>
        </p:nvPicPr>
        <p:blipFill>
          <a:blip r:embed="rId3"/>
          <a:stretch>
            <a:fillRect/>
          </a:stretch>
        </p:blipFill>
        <p:spPr>
          <a:xfrm>
            <a:off x="895350" y="1685783"/>
            <a:ext cx="7886700" cy="3065676"/>
          </a:xfrm>
          <a:prstGeom prst="rect">
            <a:avLst/>
          </a:prstGeom>
        </p:spPr>
      </p:pic>
      <p:sp>
        <p:nvSpPr>
          <p:cNvPr id="8" name="Date Placeholder 7">
            <a:extLst>
              <a:ext uri="{FF2B5EF4-FFF2-40B4-BE49-F238E27FC236}">
                <a16:creationId xmlns:a16="http://schemas.microsoft.com/office/drawing/2014/main" id="{AE4C035F-784A-4879-B638-597AED2A154D}"/>
              </a:ext>
            </a:extLst>
          </p:cNvPr>
          <p:cNvSpPr>
            <a:spLocks noGrp="1"/>
          </p:cNvSpPr>
          <p:nvPr>
            <p:ph type="dt" sz="half" idx="10"/>
          </p:nvPr>
        </p:nvSpPr>
        <p:spPr/>
        <p:txBody>
          <a:bodyPr/>
          <a:lstStyle/>
          <a:p>
            <a:fld id="{0E86621B-E327-4DD1-8844-C22738A2BF1B}" type="datetime1">
              <a:rPr lang="en-US" smtClean="0"/>
              <a:t>8/11/2020</a:t>
            </a:fld>
            <a:endParaRPr lang="en-US"/>
          </a:p>
        </p:txBody>
      </p:sp>
      <p:sp>
        <p:nvSpPr>
          <p:cNvPr id="5" name="Slide Number Placeholder 4">
            <a:extLst>
              <a:ext uri="{FF2B5EF4-FFF2-40B4-BE49-F238E27FC236}">
                <a16:creationId xmlns:a16="http://schemas.microsoft.com/office/drawing/2014/main" id="{91BACBCA-A4AD-46CD-8281-A34B71220584}"/>
              </a:ext>
            </a:extLst>
          </p:cNvPr>
          <p:cNvSpPr>
            <a:spLocks noGrp="1"/>
          </p:cNvSpPr>
          <p:nvPr>
            <p:ph type="sldNum" sz="quarter" idx="12"/>
          </p:nvPr>
        </p:nvSpPr>
        <p:spPr/>
        <p:txBody>
          <a:bodyPr/>
          <a:lstStyle/>
          <a:p>
            <a:fld id="{B63E4CEF-BB1E-48C7-AE93-F39F6AA99AD7}" type="slidenum">
              <a:rPr lang="en-US" smtClean="0"/>
              <a:pPr/>
              <a:t>64</a:t>
            </a:fld>
            <a:endParaRPr lang="en-US"/>
          </a:p>
        </p:txBody>
      </p:sp>
      <p:sp>
        <p:nvSpPr>
          <p:cNvPr id="3" name="Text Placeholder 2">
            <a:extLst>
              <a:ext uri="{FF2B5EF4-FFF2-40B4-BE49-F238E27FC236}">
                <a16:creationId xmlns:a16="http://schemas.microsoft.com/office/drawing/2014/main" id="{4EFEEE39-2D1F-453C-AB06-FC226542E49D}"/>
              </a:ext>
            </a:extLst>
          </p:cNvPr>
          <p:cNvSpPr>
            <a:spLocks noGrp="1"/>
          </p:cNvSpPr>
          <p:nvPr>
            <p:ph type="body" sz="quarter" idx="14"/>
          </p:nvPr>
        </p:nvSpPr>
        <p:spPr>
          <a:xfrm>
            <a:off x="895350" y="1112013"/>
            <a:ext cx="7886700" cy="369332"/>
          </a:xfrm>
        </p:spPr>
        <p:txBody>
          <a:bodyPr/>
          <a:lstStyle/>
          <a:p>
            <a:r>
              <a:rPr lang="en-US"/>
              <a:t>MyGaDOE Portal Login Page</a:t>
            </a:r>
          </a:p>
        </p:txBody>
      </p:sp>
    </p:spTree>
    <p:extLst>
      <p:ext uri="{BB962C8B-B14F-4D97-AF65-F5344CB8AC3E}">
        <p14:creationId xmlns:p14="http://schemas.microsoft.com/office/powerpoint/2010/main" val="68933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62A9-A2B4-4769-9E57-3B6293D76B4B}"/>
              </a:ext>
            </a:extLst>
          </p:cNvPr>
          <p:cNvSpPr>
            <a:spLocks noGrp="1"/>
          </p:cNvSpPr>
          <p:nvPr>
            <p:ph type="title"/>
          </p:nvPr>
        </p:nvSpPr>
        <p:spPr/>
        <p:txBody>
          <a:bodyPr>
            <a:normAutofit fontScale="90000"/>
          </a:bodyPr>
          <a:lstStyle/>
          <a:p>
            <a:r>
              <a:rPr lang="en-US"/>
              <a:t>MyGaDOE Portal</a:t>
            </a:r>
          </a:p>
        </p:txBody>
      </p:sp>
      <p:pic>
        <p:nvPicPr>
          <p:cNvPr id="6" name="Content Placeholder 5">
            <a:extLst>
              <a:ext uri="{FF2B5EF4-FFF2-40B4-BE49-F238E27FC236}">
                <a16:creationId xmlns:a16="http://schemas.microsoft.com/office/drawing/2014/main" id="{0482C79D-51B1-41F0-9ADC-8061C0040CBE}"/>
              </a:ext>
            </a:extLst>
          </p:cNvPr>
          <p:cNvPicPr>
            <a:picLocks noGrp="1" noChangeAspect="1"/>
          </p:cNvPicPr>
          <p:nvPr>
            <p:ph idx="1"/>
          </p:nvPr>
        </p:nvPicPr>
        <p:blipFill>
          <a:blip r:embed="rId3"/>
          <a:stretch>
            <a:fillRect/>
          </a:stretch>
        </p:blipFill>
        <p:spPr>
          <a:xfrm>
            <a:off x="895350" y="1685784"/>
            <a:ext cx="7400000" cy="2876488"/>
          </a:xfrm>
          <a:prstGeom prst="rect">
            <a:avLst/>
          </a:prstGeom>
        </p:spPr>
      </p:pic>
      <p:sp>
        <p:nvSpPr>
          <p:cNvPr id="8" name="Date Placeholder 7">
            <a:extLst>
              <a:ext uri="{FF2B5EF4-FFF2-40B4-BE49-F238E27FC236}">
                <a16:creationId xmlns:a16="http://schemas.microsoft.com/office/drawing/2014/main" id="{AE4C035F-784A-4879-B638-597AED2A154D}"/>
              </a:ext>
            </a:extLst>
          </p:cNvPr>
          <p:cNvSpPr>
            <a:spLocks noGrp="1"/>
          </p:cNvSpPr>
          <p:nvPr>
            <p:ph type="dt" sz="half" idx="10"/>
          </p:nvPr>
        </p:nvSpPr>
        <p:spPr/>
        <p:txBody>
          <a:bodyPr/>
          <a:lstStyle/>
          <a:p>
            <a:fld id="{EDB0FF11-4441-4175-8058-CB285ECC539D}" type="datetime1">
              <a:rPr lang="en-US" smtClean="0"/>
              <a:t>8/11/2020</a:t>
            </a:fld>
            <a:endParaRPr lang="en-US"/>
          </a:p>
        </p:txBody>
      </p:sp>
      <p:sp>
        <p:nvSpPr>
          <p:cNvPr id="5" name="Slide Number Placeholder 4">
            <a:extLst>
              <a:ext uri="{FF2B5EF4-FFF2-40B4-BE49-F238E27FC236}">
                <a16:creationId xmlns:a16="http://schemas.microsoft.com/office/drawing/2014/main" id="{91BACBCA-A4AD-46CD-8281-A34B71220584}"/>
              </a:ext>
            </a:extLst>
          </p:cNvPr>
          <p:cNvSpPr>
            <a:spLocks noGrp="1"/>
          </p:cNvSpPr>
          <p:nvPr>
            <p:ph type="sldNum" sz="quarter" idx="12"/>
          </p:nvPr>
        </p:nvSpPr>
        <p:spPr/>
        <p:txBody>
          <a:bodyPr/>
          <a:lstStyle/>
          <a:p>
            <a:fld id="{B63E4CEF-BB1E-48C7-AE93-F39F6AA99AD7}" type="slidenum">
              <a:rPr lang="en-US" smtClean="0"/>
              <a:pPr/>
              <a:t>65</a:t>
            </a:fld>
            <a:endParaRPr lang="en-US"/>
          </a:p>
        </p:txBody>
      </p:sp>
      <p:pic>
        <p:nvPicPr>
          <p:cNvPr id="15" name="Picture 14">
            <a:extLst>
              <a:ext uri="{FF2B5EF4-FFF2-40B4-BE49-F238E27FC236}">
                <a16:creationId xmlns:a16="http://schemas.microsoft.com/office/drawing/2014/main" id="{CDC9A955-12D9-43D2-8E47-1BB9425EDC35}"/>
              </a:ext>
            </a:extLst>
          </p:cNvPr>
          <p:cNvPicPr>
            <a:picLocks noChangeAspect="1"/>
          </p:cNvPicPr>
          <p:nvPr/>
        </p:nvPicPr>
        <p:blipFill>
          <a:blip r:embed="rId4"/>
          <a:stretch>
            <a:fillRect/>
          </a:stretch>
        </p:blipFill>
        <p:spPr>
          <a:xfrm>
            <a:off x="974012" y="1566310"/>
            <a:ext cx="7242676" cy="4176122"/>
          </a:xfrm>
          <a:prstGeom prst="rect">
            <a:avLst/>
          </a:prstGeom>
        </p:spPr>
      </p:pic>
      <p:sp>
        <p:nvSpPr>
          <p:cNvPr id="17" name="Text Placeholder 16">
            <a:extLst>
              <a:ext uri="{FF2B5EF4-FFF2-40B4-BE49-F238E27FC236}">
                <a16:creationId xmlns:a16="http://schemas.microsoft.com/office/drawing/2014/main" id="{A257A09D-93B3-4E6A-B9CB-3E0C5943643B}"/>
              </a:ext>
            </a:extLst>
          </p:cNvPr>
          <p:cNvSpPr>
            <a:spLocks noGrp="1"/>
          </p:cNvSpPr>
          <p:nvPr>
            <p:ph type="body" sz="quarter" idx="14"/>
          </p:nvPr>
        </p:nvSpPr>
        <p:spPr/>
        <p:txBody>
          <a:bodyPr/>
          <a:lstStyle/>
          <a:p>
            <a:endParaRPr lang="en-US"/>
          </a:p>
        </p:txBody>
      </p:sp>
      <p:sp>
        <p:nvSpPr>
          <p:cNvPr id="3" name="TextBox 2">
            <a:extLst>
              <a:ext uri="{FF2B5EF4-FFF2-40B4-BE49-F238E27FC236}">
                <a16:creationId xmlns:a16="http://schemas.microsoft.com/office/drawing/2014/main" id="{3FE755CF-B75B-4B65-B789-9E4E47FCAD70}"/>
              </a:ext>
            </a:extLst>
          </p:cNvPr>
          <p:cNvSpPr txBox="1"/>
          <p:nvPr/>
        </p:nvSpPr>
        <p:spPr>
          <a:xfrm>
            <a:off x="895350" y="1930400"/>
            <a:ext cx="2736850" cy="533486"/>
          </a:xfrm>
          <a:prstGeom prst="rect">
            <a:avLst/>
          </a:prstGeom>
          <a:noFill/>
          <a:ln w="38100">
            <a:solidFill>
              <a:srgbClr val="FF0000"/>
            </a:solidFill>
          </a:ln>
        </p:spPr>
        <p:txBody>
          <a:bodyPr wrap="square" rtlCol="0">
            <a:spAutoFit/>
          </a:bodyPr>
          <a:lstStyle/>
          <a:p>
            <a:endParaRPr lang="en-US"/>
          </a:p>
        </p:txBody>
      </p:sp>
      <p:sp>
        <p:nvSpPr>
          <p:cNvPr id="10" name="TextBox 9">
            <a:extLst>
              <a:ext uri="{FF2B5EF4-FFF2-40B4-BE49-F238E27FC236}">
                <a16:creationId xmlns:a16="http://schemas.microsoft.com/office/drawing/2014/main" id="{E43BE3D8-68CE-48B9-85FF-C0411C68EA61}"/>
              </a:ext>
            </a:extLst>
          </p:cNvPr>
          <p:cNvSpPr txBox="1"/>
          <p:nvPr/>
        </p:nvSpPr>
        <p:spPr>
          <a:xfrm>
            <a:off x="758825" y="5720692"/>
            <a:ext cx="4641850" cy="369332"/>
          </a:xfrm>
          <a:prstGeom prst="rect">
            <a:avLst/>
          </a:prstGeom>
          <a:noFill/>
        </p:spPr>
        <p:txBody>
          <a:bodyPr wrap="square">
            <a:spAutoFit/>
          </a:bodyPr>
          <a:lstStyle/>
          <a:p>
            <a:pPr marL="0" indent="0">
              <a:buNone/>
              <a:defRPr/>
            </a:pPr>
            <a:r>
              <a:rPr lang="en-US" altLang="en-US" sz="1800">
                <a:latin typeface="Arial" panose="020B0604020202020204" pitchFamily="34" charset="0"/>
                <a:cs typeface="Arial" panose="020B0604020202020204" pitchFamily="34" charset="0"/>
                <a:hlinkClick r:id="rId5"/>
              </a:rPr>
              <a:t>https://portal.doe.k12.ga.us/login.aspx</a:t>
            </a:r>
            <a:endParaRPr lang="en-US" altLang="en-US" sz="18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7C3530-7BAA-436B-A054-9ECFD8EC2403}"/>
              </a:ext>
            </a:extLst>
          </p:cNvPr>
          <p:cNvSpPr txBox="1"/>
          <p:nvPr/>
        </p:nvSpPr>
        <p:spPr>
          <a:xfrm>
            <a:off x="895350" y="2753958"/>
            <a:ext cx="1084057" cy="369332"/>
          </a:xfrm>
          <a:prstGeom prst="rect">
            <a:avLst/>
          </a:prstGeom>
          <a:noFill/>
          <a:ln w="38100">
            <a:solidFill>
              <a:srgbClr val="FF0000"/>
            </a:solidFill>
          </a:ln>
        </p:spPr>
        <p:txBody>
          <a:bodyPr wrap="square" rtlCol="0">
            <a:spAutoFit/>
          </a:bodyPr>
          <a:lstStyle/>
          <a:p>
            <a:endParaRPr lang="en-US"/>
          </a:p>
        </p:txBody>
      </p:sp>
      <p:cxnSp>
        <p:nvCxnSpPr>
          <p:cNvPr id="9" name="Straight Arrow Connector 8">
            <a:extLst>
              <a:ext uri="{FF2B5EF4-FFF2-40B4-BE49-F238E27FC236}">
                <a16:creationId xmlns:a16="http://schemas.microsoft.com/office/drawing/2014/main" id="{FA6E1803-F07E-41B3-A020-D1D3DD69C254}"/>
              </a:ext>
            </a:extLst>
          </p:cNvPr>
          <p:cNvCxnSpPr/>
          <p:nvPr/>
        </p:nvCxnSpPr>
        <p:spPr>
          <a:xfrm flipH="1">
            <a:off x="2999678" y="4081346"/>
            <a:ext cx="535259" cy="4809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598B8DF-DCCC-4308-BF91-D836F52FEE66}"/>
              </a:ext>
            </a:extLst>
          </p:cNvPr>
          <p:cNvCxnSpPr>
            <a:cxnSpLocks/>
          </p:cNvCxnSpPr>
          <p:nvPr/>
        </p:nvCxnSpPr>
        <p:spPr>
          <a:xfrm>
            <a:off x="6013939" y="3123290"/>
            <a:ext cx="70338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DCCCCA-C202-4A5D-A7BC-BCC1D89AA06A}"/>
              </a:ext>
            </a:extLst>
          </p:cNvPr>
          <p:cNvCxnSpPr>
            <a:cxnSpLocks/>
          </p:cNvCxnSpPr>
          <p:nvPr/>
        </p:nvCxnSpPr>
        <p:spPr>
          <a:xfrm flipH="1">
            <a:off x="3972677" y="2197143"/>
            <a:ext cx="14279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5EC1E96-EE1F-41EF-A074-C8FE33840D0B}"/>
              </a:ext>
            </a:extLst>
          </p:cNvPr>
          <p:cNvCxnSpPr>
            <a:cxnSpLocks/>
          </p:cNvCxnSpPr>
          <p:nvPr/>
        </p:nvCxnSpPr>
        <p:spPr>
          <a:xfrm flipH="1">
            <a:off x="2176277" y="3008727"/>
            <a:ext cx="109103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71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4A1A10-52FE-42E1-8F68-38DD711A9F3B}"/>
              </a:ext>
            </a:extLst>
          </p:cNvPr>
          <p:cNvSpPr>
            <a:spLocks noGrp="1"/>
          </p:cNvSpPr>
          <p:nvPr>
            <p:ph type="title"/>
          </p:nvPr>
        </p:nvSpPr>
        <p:spPr/>
        <p:txBody>
          <a:bodyPr>
            <a:normAutofit fontScale="90000"/>
          </a:bodyPr>
          <a:lstStyle/>
          <a:p>
            <a:r>
              <a:rPr lang="en-US"/>
              <a:t>Assessment Administration Resources</a:t>
            </a:r>
          </a:p>
        </p:txBody>
      </p:sp>
      <p:sp>
        <p:nvSpPr>
          <p:cNvPr id="133123" name="Content Placeholder 2">
            <a:extLst>
              <a:ext uri="{FF2B5EF4-FFF2-40B4-BE49-F238E27FC236}">
                <a16:creationId xmlns:a16="http://schemas.microsoft.com/office/drawing/2014/main" id="{EA236977-1266-4DD4-BD43-AAE817BABF78}"/>
              </a:ext>
            </a:extLst>
          </p:cNvPr>
          <p:cNvSpPr>
            <a:spLocks noGrp="1"/>
          </p:cNvSpPr>
          <p:nvPr>
            <p:ph idx="1"/>
          </p:nvPr>
        </p:nvSpPr>
        <p:spPr>
          <a:xfrm>
            <a:off x="895350" y="1651509"/>
            <a:ext cx="7886700" cy="4621275"/>
          </a:xfrm>
        </p:spPr>
        <p:txBody>
          <a:bodyPr vert="horz" lIns="91440" tIns="45720" rIns="91440" bIns="45720" rtlCol="0" anchor="t">
            <a:normAutofit lnSpcReduction="10000"/>
          </a:bodyPr>
          <a:lstStyle/>
          <a:p>
            <a:pPr eaLnBrk="1" fontAlgn="auto" hangingPunct="1">
              <a:spcAft>
                <a:spcPts val="0"/>
              </a:spcAft>
              <a:defRPr/>
            </a:pPr>
            <a:r>
              <a:rPr lang="en-US" altLang="en-US" sz="1600" b="1"/>
              <a:t>Special Accommodations Request Form</a:t>
            </a:r>
          </a:p>
          <a:p>
            <a:pPr marL="457200" lvl="1" eaLnBrk="1" fontAlgn="auto" hangingPunct="1">
              <a:spcAft>
                <a:spcPts val="0"/>
              </a:spcAft>
              <a:defRPr/>
            </a:pPr>
            <a:r>
              <a:rPr lang="en-US" altLang="en-US" sz="1400"/>
              <a:t>Guidance appears in </a:t>
            </a:r>
            <a:r>
              <a:rPr lang="en-US" altLang="en-US" sz="1400" i="1"/>
              <a:t>Student Assessment Handbook</a:t>
            </a:r>
          </a:p>
          <a:p>
            <a:pPr marL="457200" lvl="1" eaLnBrk="1" fontAlgn="auto" hangingPunct="1">
              <a:spcAft>
                <a:spcPts val="0"/>
              </a:spcAft>
              <a:defRPr/>
            </a:pPr>
            <a:r>
              <a:rPr lang="en-US" altLang="en-US" sz="1400"/>
              <a:t>Last year, this online form replaced the need to submit requests via email</a:t>
            </a:r>
          </a:p>
          <a:p>
            <a:pPr marL="457200" lvl="1">
              <a:defRPr/>
            </a:pPr>
            <a:r>
              <a:rPr lang="en-US" altLang="en-US" sz="1400" b="1">
                <a:solidFill>
                  <a:srgbClr val="7030A0"/>
                </a:solidFill>
              </a:rPr>
              <a:t>IMPORTANT: </a:t>
            </a:r>
            <a:r>
              <a:rPr lang="en-US" altLang="en-US" sz="1400"/>
              <a:t>Email/Call Taiesha Adams or Mary Nesbit-McBride to notify GaDOE of request</a:t>
            </a:r>
            <a:endParaRPr lang="en-US" altLang="en-US" sz="1400">
              <a:cs typeface="Calibri"/>
            </a:endParaRPr>
          </a:p>
          <a:p>
            <a:pPr eaLnBrk="1" fontAlgn="auto" hangingPunct="1">
              <a:spcAft>
                <a:spcPts val="0"/>
              </a:spcAft>
              <a:defRPr/>
            </a:pPr>
            <a:r>
              <a:rPr lang="en-US" altLang="en-US" sz="1600" b="1"/>
              <a:t>Superintendent’s Certification Form</a:t>
            </a:r>
          </a:p>
          <a:p>
            <a:pPr marL="457200" lvl="1" eaLnBrk="1" fontAlgn="auto" hangingPunct="1">
              <a:spcAft>
                <a:spcPts val="0"/>
              </a:spcAft>
              <a:defRPr/>
            </a:pPr>
            <a:r>
              <a:rPr lang="en-US" altLang="en-US" sz="1400"/>
              <a:t>Tests administered January 1 – June 30: Submit no later than July 31</a:t>
            </a:r>
          </a:p>
          <a:p>
            <a:pPr marL="457200" lvl="1" eaLnBrk="1" fontAlgn="auto" hangingPunct="1">
              <a:spcAft>
                <a:spcPts val="0"/>
              </a:spcAft>
              <a:defRPr/>
            </a:pPr>
            <a:r>
              <a:rPr lang="en-US" altLang="en-US" sz="1400"/>
              <a:t>Tests administered July 1 – December 31: Submit no later than January 31</a:t>
            </a:r>
          </a:p>
          <a:p>
            <a:pPr marL="457200" lvl="1">
              <a:defRPr/>
            </a:pPr>
            <a:r>
              <a:rPr lang="en-US" altLang="en-US" sz="1400" b="1">
                <a:solidFill>
                  <a:srgbClr val="7030A0"/>
                </a:solidFill>
              </a:rPr>
              <a:t>IMPORTANT</a:t>
            </a:r>
            <a:r>
              <a:rPr lang="en-US" altLang="en-US" sz="1400">
                <a:solidFill>
                  <a:srgbClr val="7030A0"/>
                </a:solidFill>
              </a:rPr>
              <a:t>: </a:t>
            </a:r>
            <a:r>
              <a:rPr lang="en-US" altLang="en-US" sz="1400"/>
              <a:t>Email/Call Sandy Greene with questions</a:t>
            </a:r>
            <a:endParaRPr lang="en-US" altLang="en-US" sz="1400">
              <a:cs typeface="Calibri"/>
            </a:endParaRPr>
          </a:p>
          <a:p>
            <a:pPr>
              <a:defRPr/>
            </a:pPr>
            <a:r>
              <a:rPr lang="en-US" altLang="en-US" sz="1600" b="1"/>
              <a:t>Assessment Rescore Request Form</a:t>
            </a:r>
          </a:p>
          <a:p>
            <a:pPr marL="457200" lvl="1">
              <a:defRPr/>
            </a:pPr>
            <a:r>
              <a:rPr lang="en-US" altLang="en-US" sz="1400" b="1">
                <a:solidFill>
                  <a:srgbClr val="7030A0"/>
                </a:solidFill>
              </a:rPr>
              <a:t>IMPORTANT: </a:t>
            </a:r>
            <a:r>
              <a:rPr lang="en-US" altLang="en-US" sz="1400"/>
              <a:t>Email/call appropriate GaDOE Assessment Specialist to discuss applicable fees and notify GaDOE of request</a:t>
            </a:r>
          </a:p>
          <a:p>
            <a:pPr marL="457200" lvl="1">
              <a:defRPr/>
            </a:pPr>
            <a:r>
              <a:rPr lang="en-US" altLang="en-US" sz="1400"/>
              <a:t>Also used for transcription requests</a:t>
            </a:r>
            <a:endParaRPr lang="en-US" altLang="en-US" sz="1400" b="1"/>
          </a:p>
          <a:p>
            <a:pPr marL="228600" lvl="1">
              <a:spcBef>
                <a:spcPts val="1000"/>
              </a:spcBef>
              <a:defRPr/>
            </a:pPr>
            <a:r>
              <a:rPr lang="en-US" altLang="en-US" sz="1600" b="1"/>
              <a:t>Testing Irregularity Form</a:t>
            </a:r>
          </a:p>
          <a:p>
            <a:pPr marL="457200" lvl="2">
              <a:spcBef>
                <a:spcPts val="1000"/>
              </a:spcBef>
              <a:defRPr/>
            </a:pPr>
            <a:r>
              <a:rPr lang="en-US" altLang="en-US" sz="1400"/>
              <a:t>Used to document any testing irregularity during any testing session</a:t>
            </a:r>
          </a:p>
          <a:p>
            <a:pPr marL="457200" lvl="2">
              <a:spcBef>
                <a:spcPts val="1000"/>
              </a:spcBef>
              <a:defRPr/>
            </a:pPr>
            <a:r>
              <a:rPr lang="en-US" altLang="en-US" sz="1400"/>
              <a:t>Contact GaDOE Assessment Specialist to discuss questions regarding irregularities and potential invalidations</a:t>
            </a:r>
          </a:p>
        </p:txBody>
      </p:sp>
      <p:sp>
        <p:nvSpPr>
          <p:cNvPr id="6" name="Date Placeholder 5">
            <a:extLst>
              <a:ext uri="{FF2B5EF4-FFF2-40B4-BE49-F238E27FC236}">
                <a16:creationId xmlns:a16="http://schemas.microsoft.com/office/drawing/2014/main" id="{F719C0E0-908E-4CDC-9477-9CB99C9D3DF3}"/>
              </a:ext>
            </a:extLst>
          </p:cNvPr>
          <p:cNvSpPr>
            <a:spLocks noGrp="1"/>
          </p:cNvSpPr>
          <p:nvPr>
            <p:ph type="dt" sz="half" idx="10"/>
          </p:nvPr>
        </p:nvSpPr>
        <p:spPr/>
        <p:txBody>
          <a:bodyPr/>
          <a:lstStyle/>
          <a:p>
            <a:fld id="{19B19B08-B568-4A79-99E0-4890DE6BE677}" type="datetime1">
              <a:rPr lang="en-US" smtClean="0"/>
              <a:t>8/11/2020</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66</a:t>
            </a:fld>
            <a:endParaRPr lang="en-US"/>
          </a:p>
        </p:txBody>
      </p:sp>
      <p:sp>
        <p:nvSpPr>
          <p:cNvPr id="4" name="Text Placeholder 3">
            <a:extLst>
              <a:ext uri="{FF2B5EF4-FFF2-40B4-BE49-F238E27FC236}">
                <a16:creationId xmlns:a16="http://schemas.microsoft.com/office/drawing/2014/main" id="{4A367E85-AF38-4A70-83F7-B7CDFC17D9D4}"/>
              </a:ext>
            </a:extLst>
          </p:cNvPr>
          <p:cNvSpPr>
            <a:spLocks noGrp="1"/>
          </p:cNvSpPr>
          <p:nvPr>
            <p:ph type="body" sz="quarter" idx="14"/>
          </p:nvPr>
        </p:nvSpPr>
        <p:spPr>
          <a:xfrm>
            <a:off x="895350" y="1112013"/>
            <a:ext cx="7886700" cy="369332"/>
          </a:xfrm>
        </p:spPr>
        <p:txBody>
          <a:bodyPr/>
          <a:lstStyle/>
          <a:p>
            <a:r>
              <a:rPr lang="en-US" altLang="en-US"/>
              <a:t>MyGaDOE Portal Online Forms</a:t>
            </a:r>
            <a:endParaRPr lang="en-US"/>
          </a:p>
        </p:txBody>
      </p:sp>
    </p:spTree>
    <p:extLst>
      <p:ext uri="{BB962C8B-B14F-4D97-AF65-F5344CB8AC3E}">
        <p14:creationId xmlns:p14="http://schemas.microsoft.com/office/powerpoint/2010/main" val="209967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4FEBD7-3E8F-446C-80FD-55BBAE4B4213}"/>
              </a:ext>
            </a:extLst>
          </p:cNvPr>
          <p:cNvPicPr>
            <a:picLocks noChangeAspect="1"/>
          </p:cNvPicPr>
          <p:nvPr/>
        </p:nvPicPr>
        <p:blipFill>
          <a:blip r:embed="rId3"/>
          <a:stretch>
            <a:fillRect/>
          </a:stretch>
        </p:blipFill>
        <p:spPr>
          <a:xfrm>
            <a:off x="930293" y="1610405"/>
            <a:ext cx="7318357" cy="2182264"/>
          </a:xfrm>
          <a:prstGeom prst="rect">
            <a:avLst/>
          </a:prstGeom>
          <a:ln>
            <a:solidFill>
              <a:schemeClr val="accent1"/>
            </a:solidFill>
          </a:ln>
        </p:spPr>
      </p:pic>
      <p:sp>
        <p:nvSpPr>
          <p:cNvPr id="15363" name="Content Placeholder 2">
            <a:extLst>
              <a:ext uri="{FF2B5EF4-FFF2-40B4-BE49-F238E27FC236}">
                <a16:creationId xmlns:a16="http://schemas.microsoft.com/office/drawing/2014/main" id="{88F09028-1C0C-418D-B0F9-58EBAA3A01FC}"/>
              </a:ext>
            </a:extLst>
          </p:cNvPr>
          <p:cNvSpPr>
            <a:spLocks noGrp="1"/>
          </p:cNvSpPr>
          <p:nvPr>
            <p:ph idx="1"/>
          </p:nvPr>
        </p:nvSpPr>
        <p:spPr>
          <a:xfrm>
            <a:off x="912019" y="3949401"/>
            <a:ext cx="7886700" cy="2543763"/>
          </a:xfrm>
        </p:spPr>
        <p:txBody>
          <a:bodyPr>
            <a:normAutofit fontScale="55000" lnSpcReduction="20000"/>
          </a:bodyPr>
          <a:lstStyle/>
          <a:p>
            <a:r>
              <a:rPr lang="en-US"/>
              <a:t>All confidential/secure information, including student identifying information must be shared through the MyGaDOE Portal’s secure email function.</a:t>
            </a:r>
          </a:p>
          <a:p>
            <a:r>
              <a:rPr lang="en-US"/>
              <a:t>Types of information that must be shared through the MyGaDOE Secure Portal include, but are not limited to:</a:t>
            </a:r>
          </a:p>
          <a:p>
            <a:pPr marL="457200" lvl="1"/>
            <a:r>
              <a:rPr lang="en-US"/>
              <a:t>Student identifying information (e.g. GTID numbers, student names, etc.)</a:t>
            </a:r>
          </a:p>
          <a:p>
            <a:pPr marL="457200" lvl="1"/>
            <a:r>
              <a:rPr lang="en-US"/>
              <a:t>Confidential personnel information</a:t>
            </a:r>
          </a:p>
          <a:p>
            <a:pPr marL="457200" lvl="1"/>
            <a:r>
              <a:rPr lang="en-US"/>
              <a:t>Secure test content</a:t>
            </a:r>
          </a:p>
          <a:p>
            <a:pPr marL="457200" lvl="1"/>
            <a:r>
              <a:rPr lang="en-US"/>
              <a:t>Confidential student documents</a:t>
            </a:r>
          </a:p>
          <a:p>
            <a:pPr marL="457200" lvl="1"/>
            <a:r>
              <a:rPr lang="en-US"/>
              <a:t>Alert paper responses</a:t>
            </a:r>
          </a:p>
        </p:txBody>
      </p:sp>
      <p:sp>
        <p:nvSpPr>
          <p:cNvPr id="6" name="Date Placeholder 5">
            <a:extLst>
              <a:ext uri="{FF2B5EF4-FFF2-40B4-BE49-F238E27FC236}">
                <a16:creationId xmlns:a16="http://schemas.microsoft.com/office/drawing/2014/main" id="{196480DC-9CA7-4848-8712-5A6FDE5611F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56C9BD-AABE-4E96-A095-57D4E334B086}"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67</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FF6BF976-CEE0-48AD-B12F-AA353E7AE9FD}"/>
              </a:ext>
            </a:extLst>
          </p:cNvPr>
          <p:cNvSpPr>
            <a:spLocks noGrp="1"/>
          </p:cNvSpPr>
          <p:nvPr>
            <p:ph type="body" sz="quarter" idx="13"/>
          </p:nvPr>
        </p:nvSpPr>
        <p:spPr>
          <a:xfrm>
            <a:off x="895350" y="588117"/>
            <a:ext cx="7920038" cy="535531"/>
          </a:xfrm>
        </p:spPr>
        <p:txBody>
          <a:bodyPr/>
          <a:lstStyle/>
          <a:p>
            <a:r>
              <a:rPr lang="en-US"/>
              <a:t>Student PPI Information Guidelines</a:t>
            </a:r>
          </a:p>
        </p:txBody>
      </p:sp>
      <p:sp>
        <p:nvSpPr>
          <p:cNvPr id="8" name="Text Placeholder 7">
            <a:extLst>
              <a:ext uri="{FF2B5EF4-FFF2-40B4-BE49-F238E27FC236}">
                <a16:creationId xmlns:a16="http://schemas.microsoft.com/office/drawing/2014/main" id="{653E428F-0A1B-447F-8CB4-A683656A5569}"/>
              </a:ext>
            </a:extLst>
          </p:cNvPr>
          <p:cNvSpPr>
            <a:spLocks noGrp="1"/>
          </p:cNvSpPr>
          <p:nvPr>
            <p:ph type="body" sz="quarter" idx="14"/>
          </p:nvPr>
        </p:nvSpPr>
        <p:spPr/>
        <p:txBody>
          <a:bodyPr/>
          <a:lstStyle/>
          <a:p>
            <a:endParaRPr lang="en-US"/>
          </a:p>
        </p:txBody>
      </p:sp>
      <p:cxnSp>
        <p:nvCxnSpPr>
          <p:cNvPr id="3" name="Straight Arrow Connector 2">
            <a:extLst>
              <a:ext uri="{FF2B5EF4-FFF2-40B4-BE49-F238E27FC236}">
                <a16:creationId xmlns:a16="http://schemas.microsoft.com/office/drawing/2014/main" id="{4C2768C7-132C-405A-8BAE-30CCCC7BBDE3}"/>
              </a:ext>
            </a:extLst>
          </p:cNvPr>
          <p:cNvCxnSpPr>
            <a:cxnSpLocks/>
          </p:cNvCxnSpPr>
          <p:nvPr/>
        </p:nvCxnSpPr>
        <p:spPr>
          <a:xfrm flipH="1" flipV="1">
            <a:off x="3116229" y="2062666"/>
            <a:ext cx="2114402" cy="48492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853527" y="1916940"/>
            <a:ext cx="1199896" cy="2770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791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B118-99B6-4531-B0A1-9214CAC88E90}"/>
              </a:ext>
            </a:extLst>
          </p:cNvPr>
          <p:cNvSpPr>
            <a:spLocks noGrp="1"/>
          </p:cNvSpPr>
          <p:nvPr>
            <p:ph type="title"/>
          </p:nvPr>
        </p:nvSpPr>
        <p:spPr/>
        <p:txBody>
          <a:bodyPr/>
          <a:lstStyle/>
          <a:p>
            <a:r>
              <a:rPr lang="en-US"/>
              <a:t>Student Assessment Handbook</a:t>
            </a:r>
          </a:p>
        </p:txBody>
      </p:sp>
      <p:sp>
        <p:nvSpPr>
          <p:cNvPr id="4" name="Text Placeholder 3">
            <a:extLst>
              <a:ext uri="{FF2B5EF4-FFF2-40B4-BE49-F238E27FC236}">
                <a16:creationId xmlns:a16="http://schemas.microsoft.com/office/drawing/2014/main" id="{BAA81545-4C34-4F84-8932-962E87208C1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506293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B661E0A-FFDE-47EB-B695-FEB18733F16F}"/>
              </a:ext>
            </a:extLst>
          </p:cNvPr>
          <p:cNvSpPr>
            <a:spLocks noGrp="1"/>
          </p:cNvSpPr>
          <p:nvPr>
            <p:ph type="dt" sz="half" idx="10"/>
          </p:nvPr>
        </p:nvSpPr>
        <p:spPr/>
        <p:txBody>
          <a:bodyPr/>
          <a:lstStyle/>
          <a:p>
            <a:fld id="{7F2D83AB-4202-4DBC-84E9-E7D4ED93099D}" type="datetime1">
              <a:rPr lang="en-US" smtClean="0"/>
              <a:t>8/11/2020</a:t>
            </a:fld>
            <a:endParaRPr lang="en-US"/>
          </a:p>
        </p:txBody>
      </p:sp>
      <p:sp>
        <p:nvSpPr>
          <p:cNvPr id="4" name="Slide Number Placeholder 3">
            <a:extLst>
              <a:ext uri="{FF2B5EF4-FFF2-40B4-BE49-F238E27FC236}">
                <a16:creationId xmlns:a16="http://schemas.microsoft.com/office/drawing/2014/main" id="{FD931019-F04F-4795-B653-835C8ECDA86B}"/>
              </a:ext>
            </a:extLst>
          </p:cNvPr>
          <p:cNvSpPr>
            <a:spLocks noGrp="1"/>
          </p:cNvSpPr>
          <p:nvPr>
            <p:ph type="sldNum" sz="quarter" idx="12"/>
          </p:nvPr>
        </p:nvSpPr>
        <p:spPr/>
        <p:txBody>
          <a:bodyPr/>
          <a:lstStyle/>
          <a:p>
            <a:fld id="{48F63A3B-78C7-47BE-AE5E-E10140E04643}" type="slidenum">
              <a:rPr lang="en-US" smtClean="0"/>
              <a:pPr/>
              <a:t>69</a:t>
            </a:fld>
            <a:endParaRPr lang="en-US"/>
          </a:p>
        </p:txBody>
      </p:sp>
      <p:sp>
        <p:nvSpPr>
          <p:cNvPr id="5" name="Text Placeholder 4">
            <a:extLst>
              <a:ext uri="{FF2B5EF4-FFF2-40B4-BE49-F238E27FC236}">
                <a16:creationId xmlns:a16="http://schemas.microsoft.com/office/drawing/2014/main" id="{662F3C45-CAA8-4D27-8AAE-625C72833784}"/>
              </a:ext>
            </a:extLst>
          </p:cNvPr>
          <p:cNvSpPr>
            <a:spLocks noGrp="1"/>
          </p:cNvSpPr>
          <p:nvPr>
            <p:ph type="body" sz="quarter" idx="13"/>
          </p:nvPr>
        </p:nvSpPr>
        <p:spPr>
          <a:xfrm>
            <a:off x="895350" y="588117"/>
            <a:ext cx="7920038" cy="535531"/>
          </a:xfrm>
        </p:spPr>
        <p:txBody>
          <a:bodyPr/>
          <a:lstStyle/>
          <a:p>
            <a:r>
              <a:rPr lang="en-US"/>
              <a:t>Student Assessment Handbook</a:t>
            </a:r>
          </a:p>
        </p:txBody>
      </p:sp>
      <p:pic>
        <p:nvPicPr>
          <p:cNvPr id="11" name="Picture 10">
            <a:extLst>
              <a:ext uri="{FF2B5EF4-FFF2-40B4-BE49-F238E27FC236}">
                <a16:creationId xmlns:a16="http://schemas.microsoft.com/office/drawing/2014/main" id="{7D599F7D-0729-454C-A4EE-70239D845D8B}"/>
              </a:ext>
            </a:extLst>
          </p:cNvPr>
          <p:cNvPicPr>
            <a:picLocks noChangeAspect="1"/>
          </p:cNvPicPr>
          <p:nvPr/>
        </p:nvPicPr>
        <p:blipFill>
          <a:blip r:embed="rId3"/>
          <a:stretch>
            <a:fillRect/>
          </a:stretch>
        </p:blipFill>
        <p:spPr>
          <a:xfrm>
            <a:off x="4897250" y="1574705"/>
            <a:ext cx="3597671" cy="4622288"/>
          </a:xfrm>
          <a:prstGeom prst="rect">
            <a:avLst/>
          </a:prstGeom>
          <a:ln w="3175">
            <a:solidFill>
              <a:srgbClr val="002060"/>
            </a:solidFill>
          </a:ln>
          <a:effectLst>
            <a:outerShdw blurRad="292100" dist="139700" dir="2700000" algn="tl" rotWithShape="0">
              <a:srgbClr val="333333">
                <a:alpha val="65000"/>
              </a:srgbClr>
            </a:outerShdw>
          </a:effectLst>
        </p:spPr>
      </p:pic>
      <p:sp>
        <p:nvSpPr>
          <p:cNvPr id="7" name="Text Placeholder 6">
            <a:extLst>
              <a:ext uri="{FF2B5EF4-FFF2-40B4-BE49-F238E27FC236}">
                <a16:creationId xmlns:a16="http://schemas.microsoft.com/office/drawing/2014/main" id="{5F0FBB1C-265D-4669-B98D-F503B30894A2}"/>
              </a:ext>
            </a:extLst>
          </p:cNvPr>
          <p:cNvSpPr>
            <a:spLocks noGrp="1"/>
          </p:cNvSpPr>
          <p:nvPr>
            <p:ph type="body" sz="quarter" idx="14"/>
          </p:nvPr>
        </p:nvSpPr>
        <p:spPr/>
        <p:txBody>
          <a:bodyPr/>
          <a:lstStyle/>
          <a:p>
            <a:endParaRPr lang="en-US"/>
          </a:p>
        </p:txBody>
      </p:sp>
      <p:pic>
        <p:nvPicPr>
          <p:cNvPr id="2" name="Picture 7" descr="A screenshot of a cell phone&#10;&#10;Description automatically generated">
            <a:extLst>
              <a:ext uri="{FF2B5EF4-FFF2-40B4-BE49-F238E27FC236}">
                <a16:creationId xmlns:a16="http://schemas.microsoft.com/office/drawing/2014/main" id="{7DF5B35B-7166-4002-BAD9-488F85334594}"/>
              </a:ext>
            </a:extLst>
          </p:cNvPr>
          <p:cNvPicPr>
            <a:picLocks noChangeAspect="1"/>
          </p:cNvPicPr>
          <p:nvPr/>
        </p:nvPicPr>
        <p:blipFill>
          <a:blip r:embed="rId4"/>
          <a:stretch>
            <a:fillRect/>
          </a:stretch>
        </p:blipFill>
        <p:spPr>
          <a:xfrm>
            <a:off x="1030637" y="1570969"/>
            <a:ext cx="3537488" cy="4622288"/>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064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A2BD5-7BC6-44D5-98DA-990D409C9065}"/>
              </a:ext>
            </a:extLst>
          </p:cNvPr>
          <p:cNvSpPr>
            <a:spLocks noGrp="1"/>
          </p:cNvSpPr>
          <p:nvPr>
            <p:ph idx="1"/>
          </p:nvPr>
        </p:nvSpPr>
        <p:spPr/>
        <p:txBody>
          <a:bodyPr>
            <a:normAutofit lnSpcReduction="10000"/>
          </a:bodyPr>
          <a:lstStyle/>
          <a:p>
            <a:r>
              <a:rPr lang="en-US"/>
              <a:t>Georgia is seeking a waiver of the high-stakes assessment and accountability requirements of the Every Student Succeeds Act for the 2020-2021 school year. </a:t>
            </a:r>
          </a:p>
          <a:p>
            <a:r>
              <a:rPr lang="en-US"/>
              <a:t>While we await a ruling from the U.S. Department of Education, it is necessary that we proceed with current assessment and accountability requirements.</a:t>
            </a:r>
          </a:p>
          <a:p>
            <a:r>
              <a:rPr lang="en-US" u="sng">
                <a:hlinkClick r:id="rId2"/>
              </a:rPr>
              <a:t>2021 Georgia’s Assessment and Accountability Waiver Request</a:t>
            </a:r>
            <a:endParaRPr lang="en-US"/>
          </a:p>
        </p:txBody>
      </p:sp>
      <p:sp>
        <p:nvSpPr>
          <p:cNvPr id="3" name="Date Placeholder 2">
            <a:extLst>
              <a:ext uri="{FF2B5EF4-FFF2-40B4-BE49-F238E27FC236}">
                <a16:creationId xmlns:a16="http://schemas.microsoft.com/office/drawing/2014/main" id="{D4B18301-1A28-4560-8BB1-7F8721AE11C3}"/>
              </a:ext>
            </a:extLst>
          </p:cNvPr>
          <p:cNvSpPr>
            <a:spLocks noGrp="1"/>
          </p:cNvSpPr>
          <p:nvPr>
            <p:ph type="dt" sz="half" idx="10"/>
          </p:nvPr>
        </p:nvSpPr>
        <p:spPr/>
        <p:txBody>
          <a:bodyPr/>
          <a:lstStyle/>
          <a:p>
            <a:fld id="{E1D5E4F1-78F9-4E72-953F-1D291C3FBAD9}" type="datetime1">
              <a:rPr lang="en-US" smtClean="0"/>
              <a:t>8/11/2020</a:t>
            </a:fld>
            <a:endParaRPr lang="en-US"/>
          </a:p>
        </p:txBody>
      </p:sp>
      <p:sp>
        <p:nvSpPr>
          <p:cNvPr id="4" name="Slide Number Placeholder 3">
            <a:extLst>
              <a:ext uri="{FF2B5EF4-FFF2-40B4-BE49-F238E27FC236}">
                <a16:creationId xmlns:a16="http://schemas.microsoft.com/office/drawing/2014/main" id="{E6D325C2-D975-49D5-9F6B-46EC781D609E}"/>
              </a:ext>
            </a:extLst>
          </p:cNvPr>
          <p:cNvSpPr>
            <a:spLocks noGrp="1"/>
          </p:cNvSpPr>
          <p:nvPr>
            <p:ph type="sldNum" sz="quarter" idx="12"/>
          </p:nvPr>
        </p:nvSpPr>
        <p:spPr/>
        <p:txBody>
          <a:bodyPr/>
          <a:lstStyle/>
          <a:p>
            <a:fld id="{48F63A3B-78C7-47BE-AE5E-E10140E04643}" type="slidenum">
              <a:rPr lang="en-US" smtClean="0"/>
              <a:pPr/>
              <a:t>7</a:t>
            </a:fld>
            <a:endParaRPr lang="en-US"/>
          </a:p>
        </p:txBody>
      </p:sp>
      <p:sp>
        <p:nvSpPr>
          <p:cNvPr id="6" name="Text Placeholder 5">
            <a:extLst>
              <a:ext uri="{FF2B5EF4-FFF2-40B4-BE49-F238E27FC236}">
                <a16:creationId xmlns:a16="http://schemas.microsoft.com/office/drawing/2014/main" id="{BD3FE030-E3CF-4576-99D2-658A9ADE9376}"/>
              </a:ext>
            </a:extLst>
          </p:cNvPr>
          <p:cNvSpPr>
            <a:spLocks noGrp="1"/>
          </p:cNvSpPr>
          <p:nvPr>
            <p:ph type="body" sz="quarter" idx="13"/>
          </p:nvPr>
        </p:nvSpPr>
        <p:spPr/>
        <p:txBody>
          <a:bodyPr/>
          <a:lstStyle/>
          <a:p>
            <a:r>
              <a:rPr lang="en-US">
                <a:latin typeface="Arial"/>
                <a:cs typeface="Arial"/>
              </a:rPr>
              <a:t>Georgia’s Request for a Federal Waiver</a:t>
            </a:r>
            <a:endParaRPr lang="en-US"/>
          </a:p>
        </p:txBody>
      </p:sp>
      <p:sp>
        <p:nvSpPr>
          <p:cNvPr id="8" name="Text Placeholder 7">
            <a:extLst>
              <a:ext uri="{FF2B5EF4-FFF2-40B4-BE49-F238E27FC236}">
                <a16:creationId xmlns:a16="http://schemas.microsoft.com/office/drawing/2014/main" id="{22CBF12C-0E90-49C3-A9E3-06F3587F3B4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052958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9627-97EC-469B-96BC-86388363E84D}"/>
              </a:ext>
            </a:extLst>
          </p:cNvPr>
          <p:cNvSpPr>
            <a:spLocks noGrp="1"/>
          </p:cNvSpPr>
          <p:nvPr>
            <p:ph type="title"/>
          </p:nvPr>
        </p:nvSpPr>
        <p:spPr/>
        <p:txBody>
          <a:bodyPr>
            <a:normAutofit fontScale="90000"/>
          </a:bodyPr>
          <a:lstStyle/>
          <a:p>
            <a:r>
              <a:rPr lang="en-US"/>
              <a:t>Student Assessment Handbook</a:t>
            </a:r>
          </a:p>
        </p:txBody>
      </p:sp>
      <p:sp>
        <p:nvSpPr>
          <p:cNvPr id="3" name="Date Placeholder 2">
            <a:extLst>
              <a:ext uri="{FF2B5EF4-FFF2-40B4-BE49-F238E27FC236}">
                <a16:creationId xmlns:a16="http://schemas.microsoft.com/office/drawing/2014/main" id="{C2D3D8F2-F834-42AA-AB15-6E6CEFC9281B}"/>
              </a:ext>
            </a:extLst>
          </p:cNvPr>
          <p:cNvSpPr>
            <a:spLocks noGrp="1"/>
          </p:cNvSpPr>
          <p:nvPr>
            <p:ph type="dt" sz="half" idx="10"/>
          </p:nvPr>
        </p:nvSpPr>
        <p:spPr/>
        <p:txBody>
          <a:bodyPr/>
          <a:lstStyle/>
          <a:p>
            <a:fld id="{65D5D89C-01CD-4118-9A32-2DEC8EDE452D}" type="datetime1">
              <a:rPr lang="en-US" smtClean="0"/>
              <a:t>8/11/2020</a:t>
            </a:fld>
            <a:endParaRPr lang="en-US"/>
          </a:p>
        </p:txBody>
      </p:sp>
      <p:sp>
        <p:nvSpPr>
          <p:cNvPr id="4" name="Slide Number Placeholder 3">
            <a:extLst>
              <a:ext uri="{FF2B5EF4-FFF2-40B4-BE49-F238E27FC236}">
                <a16:creationId xmlns:a16="http://schemas.microsoft.com/office/drawing/2014/main" id="{12511A5A-5D97-4CDE-A219-0FB3AE1CE360}"/>
              </a:ext>
            </a:extLst>
          </p:cNvPr>
          <p:cNvSpPr>
            <a:spLocks noGrp="1"/>
          </p:cNvSpPr>
          <p:nvPr>
            <p:ph type="sldNum" sz="quarter" idx="12"/>
          </p:nvPr>
        </p:nvSpPr>
        <p:spPr/>
        <p:txBody>
          <a:bodyPr/>
          <a:lstStyle/>
          <a:p>
            <a:fld id="{48F63A3B-78C7-47BE-AE5E-E10140E04643}" type="slidenum">
              <a:rPr lang="en-US" smtClean="0"/>
              <a:pPr/>
              <a:t>70</a:t>
            </a:fld>
            <a:endParaRPr lang="en-US"/>
          </a:p>
        </p:txBody>
      </p:sp>
      <p:graphicFrame>
        <p:nvGraphicFramePr>
          <p:cNvPr id="7" name="Diagram 6">
            <a:extLst>
              <a:ext uri="{FF2B5EF4-FFF2-40B4-BE49-F238E27FC236}">
                <a16:creationId xmlns:a16="http://schemas.microsoft.com/office/drawing/2014/main" id="{3D44EE12-D9FE-4486-A2D9-6BA47F90EBBF}"/>
              </a:ext>
            </a:extLst>
          </p:cNvPr>
          <p:cNvGraphicFramePr/>
          <p:nvPr>
            <p:extLst>
              <p:ext uri="{D42A27DB-BD31-4B8C-83A1-F6EECF244321}">
                <p14:modId xmlns:p14="http://schemas.microsoft.com/office/powerpoint/2010/main" val="1327723463"/>
              </p:ext>
            </p:extLst>
          </p:nvPr>
        </p:nvGraphicFramePr>
        <p:xfrm>
          <a:off x="895350" y="1450003"/>
          <a:ext cx="7501631" cy="494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CA9BD1B7-35A1-4F24-AE69-796E354391DE}"/>
              </a:ext>
            </a:extLst>
          </p:cNvPr>
          <p:cNvSpPr/>
          <p:nvPr/>
        </p:nvSpPr>
        <p:spPr>
          <a:xfrm>
            <a:off x="855162" y="6356763"/>
            <a:ext cx="2121093" cy="369332"/>
          </a:xfrm>
          <a:prstGeom prst="rect">
            <a:avLst/>
          </a:prstGeom>
        </p:spPr>
        <p:txBody>
          <a:bodyPr wrap="none">
            <a:spAutoFit/>
          </a:bodyPr>
          <a:lstStyle/>
          <a:p>
            <a:r>
              <a:rPr lang="en-US" b="1">
                <a:solidFill>
                  <a:schemeClr val="accent6">
                    <a:lumMod val="50000"/>
                  </a:schemeClr>
                </a:solidFill>
                <a:latin typeface="Arial" panose="020B0604020202020204" pitchFamily="34" charset="0"/>
                <a:cs typeface="Arial" panose="020B0604020202020204" pitchFamily="34" charset="0"/>
                <a:hlinkClick r:id="rId8"/>
              </a:rPr>
              <a:t>testing.gadoe.org</a:t>
            </a:r>
            <a:endParaRPr lang="en-US" b="1">
              <a:solidFill>
                <a:schemeClr val="accent6">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C649136-A131-4021-B52E-57F8CE07F876}"/>
              </a:ext>
            </a:extLst>
          </p:cNvPr>
          <p:cNvSpPr txBox="1"/>
          <p:nvPr/>
        </p:nvSpPr>
        <p:spPr>
          <a:xfrm>
            <a:off x="2976255" y="6356763"/>
            <a:ext cx="3191492"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hlinkClick r:id="rId9"/>
              </a:rPr>
              <a:t>For Educators link</a:t>
            </a: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045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55F2578-3011-433B-9A57-B414EA82C428}"/>
              </a:ext>
            </a:extLst>
          </p:cNvPr>
          <p:cNvGraphicFramePr>
            <a:graphicFrameLocks noGrp="1"/>
          </p:cNvGraphicFramePr>
          <p:nvPr>
            <p:ph idx="1"/>
            <p:extLst>
              <p:ext uri="{D42A27DB-BD31-4B8C-83A1-F6EECF244321}">
                <p14:modId xmlns:p14="http://schemas.microsoft.com/office/powerpoint/2010/main" val="2784605214"/>
              </p:ext>
            </p:extLst>
          </p:nvPr>
        </p:nvGraphicFramePr>
        <p:xfrm>
          <a:off x="895351" y="1825625"/>
          <a:ext cx="4889813"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3">
            <a:extLst>
              <a:ext uri="{FF2B5EF4-FFF2-40B4-BE49-F238E27FC236}">
                <a16:creationId xmlns:a16="http://schemas.microsoft.com/office/drawing/2014/main" id="{DC8DB752-4557-4F2A-985C-63CE8010C2F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9F762C-CA24-4CE4-A404-B559B2D60D28}"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C78F7C92-24DF-48CF-9AE6-C618F7BD90E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71</a:t>
            </a:fld>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9372EF0-B188-439B-954D-647E68D3F977}"/>
              </a:ext>
            </a:extLst>
          </p:cNvPr>
          <p:cNvSpPr>
            <a:spLocks noGrp="1"/>
          </p:cNvSpPr>
          <p:nvPr>
            <p:ph type="body" sz="quarter" idx="13"/>
          </p:nvPr>
        </p:nvSpPr>
        <p:spPr>
          <a:xfrm>
            <a:off x="895350" y="588117"/>
            <a:ext cx="7920038" cy="535531"/>
          </a:xfrm>
        </p:spPr>
        <p:txBody>
          <a:bodyPr/>
          <a:lstStyle/>
          <a:p>
            <a:r>
              <a:rPr lang="en-US"/>
              <a:t>Test Security</a:t>
            </a:r>
          </a:p>
        </p:txBody>
      </p:sp>
      <p:sp>
        <p:nvSpPr>
          <p:cNvPr id="9" name="Text Placeholder 8">
            <a:extLst>
              <a:ext uri="{FF2B5EF4-FFF2-40B4-BE49-F238E27FC236}">
                <a16:creationId xmlns:a16="http://schemas.microsoft.com/office/drawing/2014/main" id="{36B6C2A5-E673-4B8C-AFF6-C0A3E25A9EAD}"/>
              </a:ext>
            </a:extLst>
          </p:cNvPr>
          <p:cNvSpPr>
            <a:spLocks noGrp="1"/>
          </p:cNvSpPr>
          <p:nvPr>
            <p:ph type="body" sz="quarter" idx="14"/>
          </p:nvPr>
        </p:nvSpPr>
        <p:spPr>
          <a:xfrm>
            <a:off x="895350" y="1112013"/>
            <a:ext cx="7886700" cy="369332"/>
          </a:xfrm>
        </p:spPr>
        <p:txBody>
          <a:bodyPr/>
          <a:lstStyle/>
          <a:p>
            <a:r>
              <a:rPr lang="en-US"/>
              <a:t>Security Hierarchy</a:t>
            </a:r>
          </a:p>
        </p:txBody>
      </p:sp>
      <p:sp>
        <p:nvSpPr>
          <p:cNvPr id="2" name="TextBox 1">
            <a:extLst>
              <a:ext uri="{FF2B5EF4-FFF2-40B4-BE49-F238E27FC236}">
                <a16:creationId xmlns:a16="http://schemas.microsoft.com/office/drawing/2014/main" id="{1F1D616C-591C-4B65-A623-E345665CBEFE}"/>
              </a:ext>
            </a:extLst>
          </p:cNvPr>
          <p:cNvSpPr txBox="1"/>
          <p:nvPr/>
        </p:nvSpPr>
        <p:spPr>
          <a:xfrm>
            <a:off x="5287224" y="2463886"/>
            <a:ext cx="3213980" cy="1938992"/>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a:latin typeface="Arial" panose="020B0604020202020204" pitchFamily="34" charset="0"/>
                <a:cs typeface="Arial" panose="020B0604020202020204" pitchFamily="34" charset="0"/>
              </a:rPr>
              <a:t>The successful implementation of the statewide student assessment program requires a concerted effort by many individuals.</a:t>
            </a:r>
          </a:p>
        </p:txBody>
      </p:sp>
      <p:pic>
        <p:nvPicPr>
          <p:cNvPr id="5" name="Picture 4">
            <a:extLst>
              <a:ext uri="{FF2B5EF4-FFF2-40B4-BE49-F238E27FC236}">
                <a16:creationId xmlns:a16="http://schemas.microsoft.com/office/drawing/2014/main" id="{A311924B-C886-489C-9C4A-70D9FC1ADB35}"/>
              </a:ext>
            </a:extLst>
          </p:cNvPr>
          <p:cNvPicPr>
            <a:picLocks noChangeAspect="1"/>
          </p:cNvPicPr>
          <p:nvPr/>
        </p:nvPicPr>
        <p:blipFill>
          <a:blip r:embed="rId8"/>
          <a:stretch>
            <a:fillRect/>
          </a:stretch>
        </p:blipFill>
        <p:spPr>
          <a:xfrm>
            <a:off x="6800678" y="251124"/>
            <a:ext cx="1981372" cy="2091109"/>
          </a:xfrm>
          <a:prstGeom prst="rect">
            <a:avLst/>
          </a:prstGeom>
        </p:spPr>
      </p:pic>
    </p:spTree>
    <p:extLst>
      <p:ext uri="{BB962C8B-B14F-4D97-AF65-F5344CB8AC3E}">
        <p14:creationId xmlns:p14="http://schemas.microsoft.com/office/powerpoint/2010/main" val="5618711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4">
            <a:extLst>
              <a:ext uri="{FF2B5EF4-FFF2-40B4-BE49-F238E27FC236}">
                <a16:creationId xmlns:a16="http://schemas.microsoft.com/office/drawing/2014/main" id="{4C689A63-A954-4A9E-9F58-4CB87D043EBB}"/>
              </a:ext>
            </a:extLst>
          </p:cNvPr>
          <p:cNvSpPr>
            <a:spLocks noGrp="1"/>
          </p:cNvSpPr>
          <p:nvPr>
            <p:ph idx="1"/>
          </p:nvPr>
        </p:nvSpPr>
        <p:spPr>
          <a:xfrm>
            <a:off x="895350" y="1825625"/>
            <a:ext cx="7886700" cy="3254375"/>
          </a:xfrm>
        </p:spPr>
        <p:txBody>
          <a:bodyPr vert="horz" lIns="91440" tIns="45720" rIns="91440" bIns="45720" rtlCol="0" anchor="t">
            <a:noAutofit/>
          </a:bodyPr>
          <a:lstStyle/>
          <a:p>
            <a:pPr marL="0" lvl="1" indent="0">
              <a:lnSpc>
                <a:spcPct val="100000"/>
              </a:lnSpc>
              <a:buNone/>
            </a:pPr>
            <a:endParaRPr lang="en-US" sz="2300"/>
          </a:p>
          <a:p>
            <a:pPr marL="0" indent="0">
              <a:lnSpc>
                <a:spcPct val="100000"/>
              </a:lnSpc>
              <a:buNone/>
            </a:pPr>
            <a:r>
              <a:rPr lang="en-US" sz="2300" b="1">
                <a:latin typeface="Arial"/>
                <a:cs typeface="Arial"/>
              </a:rPr>
              <a:t>Standard 10</a:t>
            </a:r>
            <a:r>
              <a:rPr lang="en-US" sz="2300">
                <a:latin typeface="Arial"/>
                <a:cs typeface="Arial"/>
              </a:rPr>
              <a:t>: Testing – An educator shall administer state-mandated assessments fairly and ethically.</a:t>
            </a:r>
          </a:p>
          <a:p>
            <a:pPr marL="0" indent="0">
              <a:buNone/>
            </a:pPr>
            <a:r>
              <a:rPr lang="en-US" sz="2300">
                <a:latin typeface="Arial"/>
                <a:cs typeface="Arial"/>
              </a:rPr>
              <a:t>Unethical conduct includes but is not limited to:</a:t>
            </a:r>
            <a:br>
              <a:rPr lang="en-US" sz="2300">
                <a:latin typeface="Arial"/>
                <a:cs typeface="Arial"/>
              </a:rPr>
            </a:br>
            <a:r>
              <a:rPr lang="en-US" sz="2300">
                <a:latin typeface="Arial"/>
                <a:cs typeface="Arial"/>
              </a:rPr>
              <a:t>committing any act that breaches Test Security; and compromising the integrity of the assessment.</a:t>
            </a:r>
          </a:p>
          <a:p>
            <a:pPr marL="803275" lvl="1" indent="-346075">
              <a:lnSpc>
                <a:spcPct val="100000"/>
              </a:lnSpc>
              <a:spcBef>
                <a:spcPts val="0"/>
              </a:spcBef>
              <a:buFont typeface="+mj-lt"/>
              <a:buAutoNum type="arabicPeriod"/>
            </a:pPr>
            <a:endParaRPr lang="en-US" sz="2300" i="1"/>
          </a:p>
          <a:p>
            <a:pPr marL="0" indent="0">
              <a:spcBef>
                <a:spcPts val="0"/>
              </a:spcBef>
              <a:buNone/>
            </a:pPr>
            <a:r>
              <a:rPr lang="en-US" sz="2000">
                <a:latin typeface="Arial"/>
                <a:cs typeface="Arial"/>
                <a:hlinkClick r:id="rId3"/>
              </a:rPr>
              <a:t>GaPSC Ethics Division</a:t>
            </a:r>
            <a:r>
              <a:rPr lang="en-US" sz="2000">
                <a:latin typeface="Arial"/>
                <a:cs typeface="Arial"/>
              </a:rPr>
              <a:t> (January 2018)</a:t>
            </a:r>
          </a:p>
          <a:p>
            <a:pPr marL="0" indent="0">
              <a:spcBef>
                <a:spcPts val="0"/>
              </a:spcBef>
              <a:buNone/>
            </a:pPr>
            <a:endParaRPr lang="en-US" sz="2000">
              <a:latin typeface="Arial"/>
              <a:cs typeface="Arial"/>
            </a:endParaRPr>
          </a:p>
          <a:p>
            <a:pPr marL="0" indent="0">
              <a:spcBef>
                <a:spcPts val="0"/>
              </a:spcBef>
              <a:buNone/>
            </a:pPr>
            <a:endParaRPr lang="en-US" sz="2000">
              <a:latin typeface="Arial"/>
              <a:cs typeface="Arial"/>
            </a:endParaRPr>
          </a:p>
          <a:p>
            <a:pPr marL="0" indent="0">
              <a:lnSpc>
                <a:spcPct val="100000"/>
              </a:lnSpc>
              <a:spcBef>
                <a:spcPts val="0"/>
              </a:spcBef>
              <a:buNone/>
            </a:pPr>
            <a:endParaRPr lang="en-US" sz="2700" i="1"/>
          </a:p>
        </p:txBody>
      </p:sp>
      <p:sp>
        <p:nvSpPr>
          <p:cNvPr id="6" name="Date Placeholder 2">
            <a:extLst>
              <a:ext uri="{FF2B5EF4-FFF2-40B4-BE49-F238E27FC236}">
                <a16:creationId xmlns:a16="http://schemas.microsoft.com/office/drawing/2014/main" id="{EE95F260-45E1-43EF-BBB8-03D1C322CFF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1BFA758-6CCA-4F57-B2B4-BB01E82A541F}"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BE1C34CD-DA45-4B5E-AD60-205127CE8084}"/>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72</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4FEB26C2-159A-48E0-851E-6BF56ED09201}"/>
              </a:ext>
            </a:extLst>
          </p:cNvPr>
          <p:cNvSpPr>
            <a:spLocks noGrp="1"/>
          </p:cNvSpPr>
          <p:nvPr>
            <p:ph type="body" sz="quarter" idx="13"/>
          </p:nvPr>
        </p:nvSpPr>
        <p:spPr>
          <a:xfrm>
            <a:off x="895350" y="588117"/>
            <a:ext cx="7920038" cy="535531"/>
          </a:xfrm>
        </p:spPr>
        <p:txBody>
          <a:bodyPr/>
          <a:lstStyle/>
          <a:p>
            <a:r>
              <a:rPr lang="en-US"/>
              <a:t>Test Security</a:t>
            </a:r>
          </a:p>
        </p:txBody>
      </p:sp>
      <p:sp>
        <p:nvSpPr>
          <p:cNvPr id="8" name="Text Placeholder 7">
            <a:extLst>
              <a:ext uri="{FF2B5EF4-FFF2-40B4-BE49-F238E27FC236}">
                <a16:creationId xmlns:a16="http://schemas.microsoft.com/office/drawing/2014/main" id="{9DAD7DFD-662F-48A7-80C0-B2644B2C21D2}"/>
              </a:ext>
            </a:extLst>
          </p:cNvPr>
          <p:cNvSpPr>
            <a:spLocks noGrp="1"/>
          </p:cNvSpPr>
          <p:nvPr>
            <p:ph type="body" sz="quarter" idx="14"/>
          </p:nvPr>
        </p:nvSpPr>
        <p:spPr>
          <a:xfrm>
            <a:off x="895350" y="1112013"/>
            <a:ext cx="7886700" cy="369332"/>
          </a:xfrm>
        </p:spPr>
        <p:txBody>
          <a:bodyPr/>
          <a:lstStyle/>
          <a:p>
            <a:r>
              <a:rPr lang="en-US"/>
              <a:t>Code of Ethics for Georgia Educators</a:t>
            </a:r>
          </a:p>
        </p:txBody>
      </p:sp>
      <p:graphicFrame>
        <p:nvGraphicFramePr>
          <p:cNvPr id="2" name="Table 6">
            <a:extLst>
              <a:ext uri="{FF2B5EF4-FFF2-40B4-BE49-F238E27FC236}">
                <a16:creationId xmlns:a16="http://schemas.microsoft.com/office/drawing/2014/main" id="{94F1C073-843E-4D77-906D-2B34EC6AA764}"/>
              </a:ext>
            </a:extLst>
          </p:cNvPr>
          <p:cNvGraphicFramePr>
            <a:graphicFrameLocks noGrp="1"/>
          </p:cNvGraphicFramePr>
          <p:nvPr>
            <p:extLst>
              <p:ext uri="{D42A27DB-BD31-4B8C-83A1-F6EECF244321}">
                <p14:modId xmlns:p14="http://schemas.microsoft.com/office/powerpoint/2010/main" val="1310766321"/>
              </p:ext>
            </p:extLst>
          </p:nvPr>
        </p:nvGraphicFramePr>
        <p:xfrm>
          <a:off x="1102983" y="5311140"/>
          <a:ext cx="6938033" cy="640080"/>
        </p:xfrm>
        <a:graphic>
          <a:graphicData uri="http://schemas.openxmlformats.org/drawingml/2006/table">
            <a:tbl>
              <a:tblPr firstRow="1" bandRow="1">
                <a:tableStyleId>{BC89EF96-8CEA-46FF-86C4-4CE0E7609802}</a:tableStyleId>
              </a:tblPr>
              <a:tblGrid>
                <a:gridCol w="1666559">
                  <a:extLst>
                    <a:ext uri="{9D8B030D-6E8A-4147-A177-3AD203B41FA5}">
                      <a16:colId xmlns:a16="http://schemas.microsoft.com/office/drawing/2014/main" val="2546922202"/>
                    </a:ext>
                  </a:extLst>
                </a:gridCol>
                <a:gridCol w="5271474">
                  <a:extLst>
                    <a:ext uri="{9D8B030D-6E8A-4147-A177-3AD203B41FA5}">
                      <a16:colId xmlns:a16="http://schemas.microsoft.com/office/drawing/2014/main" val="3542924482"/>
                    </a:ext>
                  </a:extLst>
                </a:gridCol>
              </a:tblGrid>
              <a:tr h="388253">
                <a:tc>
                  <a:txBody>
                    <a:bodyPr/>
                    <a:lstStyle/>
                    <a:p>
                      <a:pPr algn="ctr"/>
                      <a:r>
                        <a:rPr lang="en-US">
                          <a:latin typeface="Arial" panose="020B0604020202020204" pitchFamily="34" charset="0"/>
                          <a:cs typeface="Arial" panose="020B0604020202020204" pitchFamily="34" charset="0"/>
                        </a:rPr>
                        <a:t>See SAH </a:t>
                      </a:r>
                    </a:p>
                  </a:txBody>
                  <a:tcPr anchor="ctr"/>
                </a:tc>
                <a:tc>
                  <a:txBody>
                    <a:bodyPr/>
                    <a:lstStyle/>
                    <a:p>
                      <a:r>
                        <a:rPr lang="en-US">
                          <a:latin typeface="Arial" panose="020B0604020202020204" pitchFamily="34" charset="0"/>
                          <a:cs typeface="Arial" panose="020B0604020202020204" pitchFamily="34" charset="0"/>
                        </a:rPr>
                        <a:t>Optional Form: Test Security Information for School Test Coordinators/Examiners/Proctors</a:t>
                      </a:r>
                    </a:p>
                  </a:txBody>
                  <a:tcPr/>
                </a:tc>
                <a:extLst>
                  <a:ext uri="{0D108BD9-81ED-4DB2-BD59-A6C34878D82A}">
                    <a16:rowId xmlns:a16="http://schemas.microsoft.com/office/drawing/2014/main" val="872000774"/>
                  </a:ext>
                </a:extLst>
              </a:tr>
            </a:tbl>
          </a:graphicData>
        </a:graphic>
      </p:graphicFrame>
    </p:spTree>
    <p:extLst>
      <p:ext uri="{BB962C8B-B14F-4D97-AF65-F5344CB8AC3E}">
        <p14:creationId xmlns:p14="http://schemas.microsoft.com/office/powerpoint/2010/main" val="1287030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81F595-09BA-46E2-9AFC-10183EEC3175}"/>
              </a:ext>
            </a:extLst>
          </p:cNvPr>
          <p:cNvSpPr>
            <a:spLocks noGrp="1"/>
          </p:cNvSpPr>
          <p:nvPr>
            <p:ph type="title"/>
          </p:nvPr>
        </p:nvSpPr>
        <p:spPr/>
        <p:txBody>
          <a:bodyPr>
            <a:normAutofit fontScale="90000"/>
          </a:bodyPr>
          <a:lstStyle/>
          <a:p>
            <a:r>
              <a:rPr lang="en-US"/>
              <a:t>Roles and Responsibilities</a:t>
            </a:r>
          </a:p>
        </p:txBody>
      </p:sp>
      <p:sp>
        <p:nvSpPr>
          <p:cNvPr id="2" name="Content Placeholder 1">
            <a:extLst>
              <a:ext uri="{FF2B5EF4-FFF2-40B4-BE49-F238E27FC236}">
                <a16:creationId xmlns:a16="http://schemas.microsoft.com/office/drawing/2014/main" id="{C04EF7C8-63CB-41F6-BEAE-169F27BBD4D1}"/>
              </a:ext>
            </a:extLst>
          </p:cNvPr>
          <p:cNvSpPr>
            <a:spLocks noGrp="1"/>
          </p:cNvSpPr>
          <p:nvPr>
            <p:ph idx="1"/>
          </p:nvPr>
        </p:nvSpPr>
        <p:spPr>
          <a:xfrm>
            <a:off x="895350" y="1617186"/>
            <a:ext cx="7886700" cy="4197635"/>
          </a:xfrm>
        </p:spPr>
        <p:txBody>
          <a:bodyPr>
            <a:normAutofit fontScale="92500" lnSpcReduction="10000"/>
          </a:bodyPr>
          <a:lstStyle/>
          <a:p>
            <a:pPr marL="0" indent="0">
              <a:buNone/>
            </a:pPr>
            <a:r>
              <a:rPr lang="en-US" altLang="en-US" b="1"/>
              <a:t>Superintendent</a:t>
            </a:r>
            <a:endParaRPr lang="en-US" altLang="en-US"/>
          </a:p>
          <a:p>
            <a:pPr marL="228600" lvl="1"/>
            <a:r>
              <a:rPr lang="en-US" altLang="en-US"/>
              <a:t>The Superintendent has ultimate responsibility for all testing activities within the local school system. The System Test Coordinator shares this responsibility as the Superintendent’s designee.</a:t>
            </a:r>
            <a:endParaRPr lang="en-US"/>
          </a:p>
          <a:p>
            <a:pPr marL="457200" lvl="2"/>
            <a:r>
              <a:rPr lang="en-US" altLang="en-US"/>
              <a:t>The Superintendent must complete the Superintendent’s Certification Form in the MyGaDOE portal by January 31 and </a:t>
            </a:r>
            <a:br>
              <a:rPr lang="en-US" altLang="en-US"/>
            </a:br>
            <a:r>
              <a:rPr lang="en-US" altLang="en-US"/>
              <a:t>July 31 of each school year.</a:t>
            </a:r>
          </a:p>
          <a:p>
            <a:pPr marL="0" lvl="1" indent="0">
              <a:buNone/>
            </a:pPr>
            <a:r>
              <a:rPr lang="en-US" altLang="en-US" b="1"/>
              <a:t>Principal</a:t>
            </a:r>
          </a:p>
          <a:p>
            <a:pPr marL="228600" lvl="1"/>
            <a:r>
              <a:rPr lang="en-US" altLang="en-US"/>
              <a:t>Principal has ultimate responsibility for all testing activities within the school.</a:t>
            </a:r>
          </a:p>
          <a:p>
            <a:pPr marL="457200" lvl="2"/>
            <a:r>
              <a:rPr lang="en-US" altLang="en-US"/>
              <a:t>The Principal must complete the Principal’s Certification Form after </a:t>
            </a:r>
            <a:r>
              <a:rPr lang="en-US" altLang="en-US" u="sng"/>
              <a:t>each</a:t>
            </a:r>
            <a:r>
              <a:rPr lang="en-US" altLang="en-US"/>
              <a:t> administration.</a:t>
            </a:r>
          </a:p>
          <a:p>
            <a:pPr marL="0" indent="0">
              <a:buNone/>
            </a:pPr>
            <a:endParaRPr lang="en-US"/>
          </a:p>
        </p:txBody>
      </p:sp>
      <p:sp>
        <p:nvSpPr>
          <p:cNvPr id="3" name="Date Placeholder 2">
            <a:extLst>
              <a:ext uri="{FF2B5EF4-FFF2-40B4-BE49-F238E27FC236}">
                <a16:creationId xmlns:a16="http://schemas.microsoft.com/office/drawing/2014/main" id="{9585B521-35CE-49BF-BAAE-3B4A4616657E}"/>
              </a:ext>
            </a:extLst>
          </p:cNvPr>
          <p:cNvSpPr>
            <a:spLocks noGrp="1"/>
          </p:cNvSpPr>
          <p:nvPr>
            <p:ph type="dt" sz="half" idx="10"/>
          </p:nvPr>
        </p:nvSpPr>
        <p:spPr/>
        <p:txBody>
          <a:bodyPr/>
          <a:lstStyle/>
          <a:p>
            <a:fld id="{9751B559-A881-4311-BFAE-92815324A9DE}" type="datetime1">
              <a:rPr lang="en-US" smtClean="0"/>
              <a:t>8/11/2020</a:t>
            </a:fld>
            <a:endParaRPr lang="en-US"/>
          </a:p>
        </p:txBody>
      </p:sp>
      <p:sp>
        <p:nvSpPr>
          <p:cNvPr id="4" name="Slide Number Placeholder 3">
            <a:extLst>
              <a:ext uri="{FF2B5EF4-FFF2-40B4-BE49-F238E27FC236}">
                <a16:creationId xmlns:a16="http://schemas.microsoft.com/office/drawing/2014/main" id="{CC717FC4-D4E1-437F-9B10-1A99C491077A}"/>
              </a:ext>
            </a:extLst>
          </p:cNvPr>
          <p:cNvSpPr>
            <a:spLocks noGrp="1"/>
          </p:cNvSpPr>
          <p:nvPr>
            <p:ph type="sldNum" sz="quarter" idx="12"/>
          </p:nvPr>
        </p:nvSpPr>
        <p:spPr/>
        <p:txBody>
          <a:bodyPr/>
          <a:lstStyle/>
          <a:p>
            <a:fld id="{48F63A3B-78C7-47BE-AE5E-E10140E04643}" type="slidenum">
              <a:rPr lang="en-US" smtClean="0"/>
              <a:pPr/>
              <a:t>73</a:t>
            </a:fld>
            <a:endParaRPr lang="en-US"/>
          </a:p>
        </p:txBody>
      </p:sp>
      <p:graphicFrame>
        <p:nvGraphicFramePr>
          <p:cNvPr id="8" name="Table 7">
            <a:extLst>
              <a:ext uri="{FF2B5EF4-FFF2-40B4-BE49-F238E27FC236}">
                <a16:creationId xmlns:a16="http://schemas.microsoft.com/office/drawing/2014/main" id="{20B3BA03-5267-4098-9F0C-92EDCD3F798E}"/>
              </a:ext>
            </a:extLst>
          </p:cNvPr>
          <p:cNvGraphicFramePr>
            <a:graphicFrameLocks noGrp="1"/>
          </p:cNvGraphicFramePr>
          <p:nvPr>
            <p:extLst>
              <p:ext uri="{D42A27DB-BD31-4B8C-83A1-F6EECF244321}">
                <p14:modId xmlns:p14="http://schemas.microsoft.com/office/powerpoint/2010/main" val="3004931206"/>
              </p:ext>
            </p:extLst>
          </p:nvPr>
        </p:nvGraphicFramePr>
        <p:xfrm>
          <a:off x="1102983" y="6165865"/>
          <a:ext cx="6938033" cy="396240"/>
        </p:xfrm>
        <a:graphic>
          <a:graphicData uri="http://schemas.openxmlformats.org/drawingml/2006/table">
            <a:tbl>
              <a:tblPr firstRow="1" bandRow="1">
                <a:tableStyleId>{BC89EF96-8CEA-46FF-86C4-4CE0E7609802}</a:tableStyleId>
              </a:tblPr>
              <a:tblGrid>
                <a:gridCol w="1666559">
                  <a:extLst>
                    <a:ext uri="{9D8B030D-6E8A-4147-A177-3AD203B41FA5}">
                      <a16:colId xmlns:a16="http://schemas.microsoft.com/office/drawing/2014/main" val="2342184339"/>
                    </a:ext>
                  </a:extLst>
                </a:gridCol>
                <a:gridCol w="5271474">
                  <a:extLst>
                    <a:ext uri="{9D8B030D-6E8A-4147-A177-3AD203B41FA5}">
                      <a16:colId xmlns:a16="http://schemas.microsoft.com/office/drawing/2014/main" val="2467872051"/>
                    </a:ext>
                  </a:extLst>
                </a:gridCol>
              </a:tblGrid>
              <a:tr h="333748">
                <a:tc>
                  <a:txBody>
                    <a:bodyPr/>
                    <a:lstStyle/>
                    <a:p>
                      <a:pPr algn="ctr"/>
                      <a:r>
                        <a:rPr lang="en-US" sz="2000">
                          <a:latin typeface="Arial" panose="020B0604020202020204" pitchFamily="34" charset="0"/>
                          <a:cs typeface="Arial" panose="020B0604020202020204" pitchFamily="34" charset="0"/>
                        </a:rPr>
                        <a:t>See SAH </a:t>
                      </a:r>
                    </a:p>
                  </a:txBody>
                  <a:tcPr anchor="ctr"/>
                </a:tc>
                <a:tc>
                  <a:txBody>
                    <a:bodyPr/>
                    <a:lstStyle/>
                    <a:p>
                      <a:r>
                        <a:rPr lang="en-US" sz="2000">
                          <a:latin typeface="Arial" panose="020B0604020202020204" pitchFamily="34" charset="0"/>
                          <a:cs typeface="Arial" panose="020B0604020202020204" pitchFamily="34" charset="0"/>
                        </a:rPr>
                        <a:t>Review list of responsibilities</a:t>
                      </a:r>
                    </a:p>
                  </a:txBody>
                  <a:tcPr/>
                </a:tc>
                <a:extLst>
                  <a:ext uri="{0D108BD9-81ED-4DB2-BD59-A6C34878D82A}">
                    <a16:rowId xmlns:a16="http://schemas.microsoft.com/office/drawing/2014/main" val="1324329029"/>
                  </a:ext>
                </a:extLst>
              </a:tr>
            </a:tbl>
          </a:graphicData>
        </a:graphic>
      </p:graphicFrame>
      <p:sp>
        <p:nvSpPr>
          <p:cNvPr id="10" name="Text Placeholder 9">
            <a:extLst>
              <a:ext uri="{FF2B5EF4-FFF2-40B4-BE49-F238E27FC236}">
                <a16:creationId xmlns:a16="http://schemas.microsoft.com/office/drawing/2014/main" id="{49071377-2CCF-4947-92FE-BABDD1A2793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22312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7F1A9B-1B3F-4479-A557-0D9F3B025412}"/>
              </a:ext>
            </a:extLst>
          </p:cNvPr>
          <p:cNvSpPr>
            <a:spLocks noGrp="1"/>
          </p:cNvSpPr>
          <p:nvPr>
            <p:ph type="title"/>
          </p:nvPr>
        </p:nvSpPr>
        <p:spPr/>
        <p:txBody>
          <a:bodyPr>
            <a:normAutofit fontScale="90000"/>
          </a:bodyPr>
          <a:lstStyle/>
          <a:p>
            <a:r>
              <a:rPr lang="en-US"/>
              <a:t>System Test Coordinator</a:t>
            </a:r>
          </a:p>
        </p:txBody>
      </p:sp>
      <p:sp>
        <p:nvSpPr>
          <p:cNvPr id="93187" name="Content Placeholder 2">
            <a:extLst>
              <a:ext uri="{FF2B5EF4-FFF2-40B4-BE49-F238E27FC236}">
                <a16:creationId xmlns:a16="http://schemas.microsoft.com/office/drawing/2014/main" id="{9F27D74C-D3F8-4E20-91DE-457865E2FC6D}"/>
              </a:ext>
            </a:extLst>
          </p:cNvPr>
          <p:cNvSpPr>
            <a:spLocks noGrp="1"/>
          </p:cNvSpPr>
          <p:nvPr>
            <p:ph idx="1"/>
          </p:nvPr>
        </p:nvSpPr>
        <p:spPr/>
        <p:txBody>
          <a:bodyPr>
            <a:normAutofit lnSpcReduction="10000"/>
          </a:bodyPr>
          <a:lstStyle/>
          <a:p>
            <a:pPr>
              <a:lnSpc>
                <a:spcPct val="100000"/>
              </a:lnSpc>
              <a:spcBef>
                <a:spcPts val="0"/>
              </a:spcBef>
            </a:pPr>
            <a:r>
              <a:rPr lang="en-US" altLang="en-US" sz="2400"/>
              <a:t>Liaison between system and GaDOE</a:t>
            </a:r>
          </a:p>
          <a:p>
            <a:pPr>
              <a:lnSpc>
                <a:spcPct val="100000"/>
              </a:lnSpc>
              <a:spcBef>
                <a:spcPts val="0"/>
              </a:spcBef>
            </a:pPr>
            <a:r>
              <a:rPr lang="en-US" altLang="en-US" sz="2400"/>
              <a:t>Conduct local system trainings of School Coordinators</a:t>
            </a:r>
          </a:p>
          <a:p>
            <a:pPr>
              <a:lnSpc>
                <a:spcPct val="100000"/>
              </a:lnSpc>
              <a:spcBef>
                <a:spcPts val="0"/>
              </a:spcBef>
            </a:pPr>
            <a:r>
              <a:rPr lang="en-US" altLang="en-US" sz="2400"/>
              <a:t>Know and enforce responsibilities of all other roles</a:t>
            </a:r>
          </a:p>
          <a:p>
            <a:pPr>
              <a:lnSpc>
                <a:spcPct val="100000"/>
              </a:lnSpc>
              <a:spcBef>
                <a:spcPts val="0"/>
              </a:spcBef>
            </a:pPr>
            <a:r>
              <a:rPr lang="en-US" altLang="en-US" sz="2400"/>
              <a:t>Adhere to the state testing calendar and local calendars/schedules</a:t>
            </a:r>
          </a:p>
          <a:p>
            <a:pPr>
              <a:spcBef>
                <a:spcPts val="0"/>
              </a:spcBef>
            </a:pPr>
            <a:r>
              <a:rPr lang="en-US" altLang="en-US" sz="2400"/>
              <a:t>Ensure accounts in test management systems are current</a:t>
            </a:r>
          </a:p>
          <a:p>
            <a:pPr>
              <a:spcBef>
                <a:spcPts val="0"/>
              </a:spcBef>
            </a:pPr>
            <a:r>
              <a:rPr lang="en-US" altLang="en-US" sz="2400"/>
              <a:t>Coordinate ALL assessment administration activities</a:t>
            </a:r>
          </a:p>
          <a:p>
            <a:pPr>
              <a:lnSpc>
                <a:spcPct val="100000"/>
              </a:lnSpc>
              <a:spcBef>
                <a:spcPts val="0"/>
              </a:spcBef>
            </a:pPr>
            <a:r>
              <a:rPr lang="en-US" altLang="en-US" sz="2400"/>
              <a:t>Implement plans for ordering and receipt of materials, distribution, test security, administration, collection and return shipments, receipt and dissemination of reports and data</a:t>
            </a:r>
          </a:p>
        </p:txBody>
      </p:sp>
      <p:sp>
        <p:nvSpPr>
          <p:cNvPr id="7" name="Date Placeholder 2">
            <a:extLst>
              <a:ext uri="{FF2B5EF4-FFF2-40B4-BE49-F238E27FC236}">
                <a16:creationId xmlns:a16="http://schemas.microsoft.com/office/drawing/2014/main" id="{FE2E9EAE-61CD-4341-A953-11A7AA181E00}"/>
              </a:ext>
            </a:extLst>
          </p:cNvPr>
          <p:cNvSpPr>
            <a:spLocks noGrp="1"/>
          </p:cNvSpPr>
          <p:nvPr>
            <p:ph type="dt" sz="half" idx="10"/>
          </p:nvPr>
        </p:nvSpPr>
        <p:spPr/>
        <p:txBody>
          <a:bodyPr/>
          <a:lstStyle/>
          <a:p>
            <a:fld id="{7E1F5D85-F266-40D1-A5DD-BD54AD7FA133}" type="datetime1">
              <a:rPr lang="en-US" smtClean="0"/>
              <a:t>8/11/2020</a:t>
            </a:fld>
            <a:endParaRPr lang="en-US"/>
          </a:p>
        </p:txBody>
      </p:sp>
      <p:sp>
        <p:nvSpPr>
          <p:cNvPr id="8" name="Slide Number Placeholder 3">
            <a:extLst>
              <a:ext uri="{FF2B5EF4-FFF2-40B4-BE49-F238E27FC236}">
                <a16:creationId xmlns:a16="http://schemas.microsoft.com/office/drawing/2014/main" id="{FF4D2F9F-E68B-475E-BDE0-E14DB864A295}"/>
              </a:ext>
            </a:extLst>
          </p:cNvPr>
          <p:cNvSpPr>
            <a:spLocks noGrp="1"/>
          </p:cNvSpPr>
          <p:nvPr>
            <p:ph type="sldNum" sz="quarter" idx="12"/>
          </p:nvPr>
        </p:nvSpPr>
        <p:spPr/>
        <p:txBody>
          <a:bodyPr/>
          <a:lstStyle/>
          <a:p>
            <a:fld id="{48F63A3B-78C7-47BE-AE5E-E10140E04643}" type="slidenum">
              <a:rPr lang="en-US" smtClean="0"/>
              <a:pPr/>
              <a:t>74</a:t>
            </a:fld>
            <a:endParaRPr lang="en-US"/>
          </a:p>
        </p:txBody>
      </p:sp>
      <p:graphicFrame>
        <p:nvGraphicFramePr>
          <p:cNvPr id="2" name="Table 6">
            <a:extLst>
              <a:ext uri="{FF2B5EF4-FFF2-40B4-BE49-F238E27FC236}">
                <a16:creationId xmlns:a16="http://schemas.microsoft.com/office/drawing/2014/main" id="{189C7627-0074-49AD-BAC7-D4A1969035B4}"/>
              </a:ext>
            </a:extLst>
          </p:cNvPr>
          <p:cNvGraphicFramePr>
            <a:graphicFrameLocks noGrp="1"/>
          </p:cNvGraphicFramePr>
          <p:nvPr>
            <p:extLst>
              <p:ext uri="{D42A27DB-BD31-4B8C-83A1-F6EECF244321}">
                <p14:modId xmlns:p14="http://schemas.microsoft.com/office/powerpoint/2010/main" val="3017041281"/>
              </p:ext>
            </p:extLst>
          </p:nvPr>
        </p:nvGraphicFramePr>
        <p:xfrm>
          <a:off x="1102983" y="6041652"/>
          <a:ext cx="6938033" cy="396240"/>
        </p:xfrm>
        <a:graphic>
          <a:graphicData uri="http://schemas.openxmlformats.org/drawingml/2006/table">
            <a:tbl>
              <a:tblPr firstRow="1" bandRow="1">
                <a:tableStyleId>{BC89EF96-8CEA-46FF-86C4-4CE0E7609802}</a:tableStyleId>
              </a:tblPr>
              <a:tblGrid>
                <a:gridCol w="1666559">
                  <a:extLst>
                    <a:ext uri="{9D8B030D-6E8A-4147-A177-3AD203B41FA5}">
                      <a16:colId xmlns:a16="http://schemas.microsoft.com/office/drawing/2014/main" val="2546922202"/>
                    </a:ext>
                  </a:extLst>
                </a:gridCol>
                <a:gridCol w="5271474">
                  <a:extLst>
                    <a:ext uri="{9D8B030D-6E8A-4147-A177-3AD203B41FA5}">
                      <a16:colId xmlns:a16="http://schemas.microsoft.com/office/drawing/2014/main" val="3542924482"/>
                    </a:ext>
                  </a:extLst>
                </a:gridCol>
              </a:tblGrid>
              <a:tr h="333748">
                <a:tc>
                  <a:txBody>
                    <a:bodyPr/>
                    <a:lstStyle/>
                    <a:p>
                      <a:pPr algn="ctr"/>
                      <a:r>
                        <a:rPr lang="en-US" sz="2000">
                          <a:latin typeface="Arial" panose="020B0604020202020204" pitchFamily="34" charset="0"/>
                          <a:cs typeface="Arial" panose="020B0604020202020204" pitchFamily="34" charset="0"/>
                        </a:rPr>
                        <a:t>See SAH </a:t>
                      </a:r>
                    </a:p>
                  </a:txBody>
                  <a:tcPr anchor="ctr"/>
                </a:tc>
                <a:tc>
                  <a:txBody>
                    <a:bodyPr/>
                    <a:lstStyle/>
                    <a:p>
                      <a:r>
                        <a:rPr lang="en-US" sz="2000">
                          <a:latin typeface="Arial" panose="020B0604020202020204" pitchFamily="34" charset="0"/>
                          <a:cs typeface="Arial" panose="020B0604020202020204" pitchFamily="34" charset="0"/>
                        </a:rPr>
                        <a:t>Review list of responsibilities</a:t>
                      </a:r>
                    </a:p>
                  </a:txBody>
                  <a:tcPr/>
                </a:tc>
                <a:extLst>
                  <a:ext uri="{0D108BD9-81ED-4DB2-BD59-A6C34878D82A}">
                    <a16:rowId xmlns:a16="http://schemas.microsoft.com/office/drawing/2014/main" val="872000774"/>
                  </a:ext>
                </a:extLst>
              </a:tr>
            </a:tbl>
          </a:graphicData>
        </a:graphic>
      </p:graphicFrame>
      <p:sp>
        <p:nvSpPr>
          <p:cNvPr id="10" name="Text Placeholder 9">
            <a:extLst>
              <a:ext uri="{FF2B5EF4-FFF2-40B4-BE49-F238E27FC236}">
                <a16:creationId xmlns:a16="http://schemas.microsoft.com/office/drawing/2014/main" id="{AF69AEEA-BB33-473B-94DC-B5C8F5590B01}"/>
              </a:ext>
            </a:extLst>
          </p:cNvPr>
          <p:cNvSpPr>
            <a:spLocks noGrp="1"/>
          </p:cNvSpPr>
          <p:nvPr>
            <p:ph type="body" sz="quarter" idx="14"/>
          </p:nvPr>
        </p:nvSpPr>
        <p:spPr>
          <a:xfrm>
            <a:off x="895350" y="1165419"/>
            <a:ext cx="7886700" cy="369332"/>
          </a:xfrm>
        </p:spPr>
        <p:txBody>
          <a:bodyPr/>
          <a:lstStyle/>
          <a:p>
            <a:r>
              <a:rPr lang="en-US"/>
              <a:t>Roles and Responsibilities</a:t>
            </a:r>
          </a:p>
        </p:txBody>
      </p:sp>
    </p:spTree>
    <p:extLst>
      <p:ext uri="{BB962C8B-B14F-4D97-AF65-F5344CB8AC3E}">
        <p14:creationId xmlns:p14="http://schemas.microsoft.com/office/powerpoint/2010/main" val="16525458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a:extLst>
              <a:ext uri="{FF2B5EF4-FFF2-40B4-BE49-F238E27FC236}">
                <a16:creationId xmlns:a16="http://schemas.microsoft.com/office/drawing/2014/main" id="{4FDA4ECF-671F-4BDF-A736-243641173BD1}"/>
              </a:ext>
            </a:extLst>
          </p:cNvPr>
          <p:cNvSpPr>
            <a:spLocks noGrp="1"/>
          </p:cNvSpPr>
          <p:nvPr>
            <p:ph idx="1"/>
          </p:nvPr>
        </p:nvSpPr>
        <p:spPr>
          <a:xfrm>
            <a:off x="895350" y="1552247"/>
            <a:ext cx="7886700" cy="4396066"/>
          </a:xfrm>
        </p:spPr>
        <p:txBody>
          <a:bodyPr>
            <a:noAutofit/>
          </a:bodyPr>
          <a:lstStyle/>
          <a:p>
            <a:r>
              <a:rPr lang="en-US" altLang="en-US" sz="2200"/>
              <a:t>GaPSC </a:t>
            </a:r>
            <a:r>
              <a:rPr lang="en-US" altLang="en-US" sz="2000"/>
              <a:t>certified Educator (per </a:t>
            </a:r>
            <a:r>
              <a:rPr lang="en-US" altLang="en-US" sz="2000" i="1"/>
              <a:t>Student Assessment Handbook</a:t>
            </a:r>
            <a:r>
              <a:rPr lang="en-US" altLang="en-US" sz="2000"/>
              <a:t>)</a:t>
            </a:r>
          </a:p>
          <a:p>
            <a:r>
              <a:rPr lang="en-US" altLang="en-US" sz="2000"/>
              <a:t>Attend and then redeliver training to Examiners and Proctors</a:t>
            </a:r>
          </a:p>
          <a:p>
            <a:r>
              <a:rPr lang="en-US" altLang="en-US" sz="2000"/>
              <a:t>Ensure test management systems and devices are updated and ready for online administrations</a:t>
            </a:r>
          </a:p>
          <a:p>
            <a:r>
              <a:rPr lang="en-US" altLang="en-US" sz="2000"/>
              <a:t>Plan for all aspects of the school’s test administration, monitor test administration environment</a:t>
            </a:r>
          </a:p>
          <a:p>
            <a:r>
              <a:rPr lang="en-US" altLang="en-US" sz="2000"/>
              <a:t>Ensure correct assignment of student accommodations</a:t>
            </a:r>
          </a:p>
          <a:p>
            <a:r>
              <a:rPr lang="en-US" altLang="en-US" sz="2000"/>
              <a:t>Implement district/school plan for inventory, storage, distribution and return of secure test materials.</a:t>
            </a:r>
          </a:p>
          <a:p>
            <a:r>
              <a:rPr lang="en-US" altLang="en-US" sz="2000"/>
              <a:t>Collaborate effectively with local system colleagues who have a role in the success of your system’s testing program.</a:t>
            </a:r>
            <a:endParaRPr lang="en-US" sz="2000">
              <a:latin typeface="Arial"/>
              <a:cs typeface="Arial"/>
            </a:endParaRPr>
          </a:p>
          <a:p>
            <a:endParaRPr lang="en-US" altLang="en-US" sz="2000" b="1">
              <a:solidFill>
                <a:srgbClr val="7030A0"/>
              </a:solidFill>
            </a:endParaRPr>
          </a:p>
        </p:txBody>
      </p:sp>
      <p:sp>
        <p:nvSpPr>
          <p:cNvPr id="4" name="Text Placeholder 3">
            <a:extLst>
              <a:ext uri="{FF2B5EF4-FFF2-40B4-BE49-F238E27FC236}">
                <a16:creationId xmlns:a16="http://schemas.microsoft.com/office/drawing/2014/main" id="{1707FEE7-B6BE-48A3-BF67-4C35F29C6A1A}"/>
              </a:ext>
            </a:extLst>
          </p:cNvPr>
          <p:cNvSpPr>
            <a:spLocks noGrp="1"/>
          </p:cNvSpPr>
          <p:nvPr>
            <p:ph type="body" sz="quarter" idx="13"/>
          </p:nvPr>
        </p:nvSpPr>
        <p:spPr/>
        <p:txBody>
          <a:bodyPr/>
          <a:lstStyle/>
          <a:p>
            <a:r>
              <a:rPr lang="en-US"/>
              <a:t>School Test Coordinator (SchTC)</a:t>
            </a:r>
          </a:p>
        </p:txBody>
      </p:sp>
      <p:sp>
        <p:nvSpPr>
          <p:cNvPr id="5" name="Text Placeholder 4">
            <a:extLst>
              <a:ext uri="{FF2B5EF4-FFF2-40B4-BE49-F238E27FC236}">
                <a16:creationId xmlns:a16="http://schemas.microsoft.com/office/drawing/2014/main" id="{BF5161B1-928F-43C1-8C17-51D11C495186}"/>
              </a:ext>
            </a:extLst>
          </p:cNvPr>
          <p:cNvSpPr>
            <a:spLocks noGrp="1"/>
          </p:cNvSpPr>
          <p:nvPr>
            <p:ph type="body" sz="quarter" idx="14"/>
          </p:nvPr>
        </p:nvSpPr>
        <p:spPr/>
        <p:txBody>
          <a:bodyPr/>
          <a:lstStyle/>
          <a:p>
            <a:r>
              <a:rPr lang="en-US"/>
              <a:t>Roles and Responsibilities</a:t>
            </a:r>
          </a:p>
        </p:txBody>
      </p:sp>
      <p:graphicFrame>
        <p:nvGraphicFramePr>
          <p:cNvPr id="6" name="Table 6">
            <a:extLst>
              <a:ext uri="{FF2B5EF4-FFF2-40B4-BE49-F238E27FC236}">
                <a16:creationId xmlns:a16="http://schemas.microsoft.com/office/drawing/2014/main" id="{A1826238-0405-41F6-B348-4899BF2243E4}"/>
              </a:ext>
            </a:extLst>
          </p:cNvPr>
          <p:cNvGraphicFramePr>
            <a:graphicFrameLocks noGrp="1"/>
          </p:cNvGraphicFramePr>
          <p:nvPr>
            <p:extLst>
              <p:ext uri="{D42A27DB-BD31-4B8C-83A1-F6EECF244321}">
                <p14:modId xmlns:p14="http://schemas.microsoft.com/office/powerpoint/2010/main" val="4151764882"/>
              </p:ext>
            </p:extLst>
          </p:nvPr>
        </p:nvGraphicFramePr>
        <p:xfrm>
          <a:off x="1448584" y="5948313"/>
          <a:ext cx="6938033" cy="640080"/>
        </p:xfrm>
        <a:graphic>
          <a:graphicData uri="http://schemas.openxmlformats.org/drawingml/2006/table">
            <a:tbl>
              <a:tblPr firstRow="1" bandRow="1">
                <a:tableStyleId>{BC89EF96-8CEA-46FF-86C4-4CE0E7609802}</a:tableStyleId>
              </a:tblPr>
              <a:tblGrid>
                <a:gridCol w="1666559">
                  <a:extLst>
                    <a:ext uri="{9D8B030D-6E8A-4147-A177-3AD203B41FA5}">
                      <a16:colId xmlns:a16="http://schemas.microsoft.com/office/drawing/2014/main" val="2546922202"/>
                    </a:ext>
                  </a:extLst>
                </a:gridCol>
                <a:gridCol w="5271474">
                  <a:extLst>
                    <a:ext uri="{9D8B030D-6E8A-4147-A177-3AD203B41FA5}">
                      <a16:colId xmlns:a16="http://schemas.microsoft.com/office/drawing/2014/main" val="3542924482"/>
                    </a:ext>
                  </a:extLst>
                </a:gridCol>
              </a:tblGrid>
              <a:tr h="370840">
                <a:tc>
                  <a:txBody>
                    <a:bodyPr/>
                    <a:lstStyle/>
                    <a:p>
                      <a:pPr algn="ctr"/>
                      <a:r>
                        <a:rPr lang="en-US">
                          <a:latin typeface="Arial" panose="020B0604020202020204" pitchFamily="34" charset="0"/>
                          <a:cs typeface="Arial" panose="020B0604020202020204" pitchFamily="34" charset="0"/>
                        </a:rPr>
                        <a:t>See SAH </a:t>
                      </a:r>
                    </a:p>
                  </a:txBody>
                  <a:tcPr anchor="ctr"/>
                </a:tc>
                <a:tc>
                  <a:txBody>
                    <a:bodyPr/>
                    <a:lstStyle/>
                    <a:p>
                      <a:r>
                        <a:rPr lang="en-US">
                          <a:latin typeface="Arial" panose="020B0604020202020204" pitchFamily="34" charset="0"/>
                          <a:cs typeface="Arial" panose="020B0604020202020204" pitchFamily="34" charset="0"/>
                        </a:rPr>
                        <a:t>Optional Form: Test Security Information for School Test Coordinators/Examiners/Proctors</a:t>
                      </a:r>
                    </a:p>
                  </a:txBody>
                  <a:tcPr/>
                </a:tc>
                <a:extLst>
                  <a:ext uri="{0D108BD9-81ED-4DB2-BD59-A6C34878D82A}">
                    <a16:rowId xmlns:a16="http://schemas.microsoft.com/office/drawing/2014/main" val="872000774"/>
                  </a:ext>
                </a:extLst>
              </a:tr>
            </a:tbl>
          </a:graphicData>
        </a:graphic>
      </p:graphicFrame>
      <p:sp>
        <p:nvSpPr>
          <p:cNvPr id="8" name="Date Placeholder 2">
            <a:extLst>
              <a:ext uri="{FF2B5EF4-FFF2-40B4-BE49-F238E27FC236}">
                <a16:creationId xmlns:a16="http://schemas.microsoft.com/office/drawing/2014/main" id="{F92207D8-870D-4952-9D19-3CB6C31769D2}"/>
              </a:ext>
            </a:extLst>
          </p:cNvPr>
          <p:cNvSpPr>
            <a:spLocks noGrp="1"/>
          </p:cNvSpPr>
          <p:nvPr>
            <p:ph type="dt" sz="half" idx="10"/>
          </p:nvPr>
        </p:nvSpPr>
        <p:spPr>
          <a:xfrm rot="16200000">
            <a:off x="-700041" y="1252623"/>
            <a:ext cx="2057400" cy="365125"/>
          </a:xfrm>
        </p:spPr>
        <p:txBody>
          <a:bodyPr/>
          <a:lstStyle/>
          <a:p>
            <a:fld id="{97818DBC-577A-4A80-9EF1-FF7A7991D56D}" type="datetime1">
              <a:rPr lang="en-US" smtClean="0"/>
              <a:t>8/11/2020</a:t>
            </a:fld>
            <a:endParaRPr lang="en-US"/>
          </a:p>
        </p:txBody>
      </p:sp>
      <p:sp>
        <p:nvSpPr>
          <p:cNvPr id="9" name="Slide Number Placeholder 3">
            <a:extLst>
              <a:ext uri="{FF2B5EF4-FFF2-40B4-BE49-F238E27FC236}">
                <a16:creationId xmlns:a16="http://schemas.microsoft.com/office/drawing/2014/main" id="{0A02FEF5-E540-4FC3-98D9-7D04697983C0}"/>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75</a:t>
            </a:fld>
            <a:endParaRPr lang="en-US"/>
          </a:p>
        </p:txBody>
      </p:sp>
    </p:spTree>
    <p:extLst>
      <p:ext uri="{BB962C8B-B14F-4D97-AF65-F5344CB8AC3E}">
        <p14:creationId xmlns:p14="http://schemas.microsoft.com/office/powerpoint/2010/main" val="24385163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8521-3213-4042-A48A-0B277B0AD395}"/>
              </a:ext>
            </a:extLst>
          </p:cNvPr>
          <p:cNvSpPr>
            <a:spLocks noGrp="1"/>
          </p:cNvSpPr>
          <p:nvPr>
            <p:ph type="title"/>
          </p:nvPr>
        </p:nvSpPr>
        <p:spPr/>
        <p:txBody>
          <a:bodyPr>
            <a:normAutofit fontScale="90000"/>
          </a:bodyPr>
          <a:lstStyle/>
          <a:p>
            <a:r>
              <a:rPr lang="en-US"/>
              <a:t>Test Examiner</a:t>
            </a:r>
          </a:p>
        </p:txBody>
      </p:sp>
      <p:sp>
        <p:nvSpPr>
          <p:cNvPr id="95235" name="Content Placeholder 2">
            <a:extLst>
              <a:ext uri="{FF2B5EF4-FFF2-40B4-BE49-F238E27FC236}">
                <a16:creationId xmlns:a16="http://schemas.microsoft.com/office/drawing/2014/main" id="{164E7CD0-B1E1-4E93-9391-4B8C2AB202A3}"/>
              </a:ext>
            </a:extLst>
          </p:cNvPr>
          <p:cNvSpPr>
            <a:spLocks noGrp="1"/>
          </p:cNvSpPr>
          <p:nvPr>
            <p:ph idx="1"/>
          </p:nvPr>
        </p:nvSpPr>
        <p:spPr>
          <a:xfrm>
            <a:off x="895350" y="1484900"/>
            <a:ext cx="7886700" cy="4509500"/>
          </a:xfrm>
        </p:spPr>
        <p:txBody>
          <a:bodyPr>
            <a:noAutofit/>
          </a:bodyPr>
          <a:lstStyle/>
          <a:p>
            <a:r>
              <a:rPr lang="en-US" sz="1700"/>
              <a:t>Holds GaPSC Certification (includes teachers, interpreters, counselors, administrators, and paraprofessionals) </a:t>
            </a:r>
          </a:p>
          <a:p>
            <a:pPr marL="457200" lvl="1"/>
            <a:r>
              <a:rPr lang="en-US" sz="1700"/>
              <a:t>“Certified Educator”- holds a clearance certificate as defined by the GaPSC</a:t>
            </a:r>
          </a:p>
          <a:p>
            <a:pPr marL="457200" lvl="1"/>
            <a:r>
              <a:rPr lang="en-US" altLang="en-US" sz="1700"/>
              <a:t>Use of an uncertified examiner will result in invalidation</a:t>
            </a:r>
          </a:p>
          <a:p>
            <a:r>
              <a:rPr lang="en-US" altLang="en-US" sz="1700"/>
              <a:t>Verifies and ensures the proper assignment of student information and accommodations on all assigned test tickets; and monitors the correct deliver of assigned accommodations in online and paper/pencil settings where assigned.</a:t>
            </a:r>
          </a:p>
          <a:p>
            <a:r>
              <a:rPr lang="en-US" altLang="en-US" sz="1700"/>
              <a:t>Controls the testing environment through active monitoring of students</a:t>
            </a:r>
          </a:p>
          <a:p>
            <a:r>
              <a:rPr lang="en-US" altLang="en-US" sz="1700"/>
              <a:t>Reads all scripts for test administration as provided in Test Administration Manuals</a:t>
            </a:r>
          </a:p>
          <a:p>
            <a:r>
              <a:rPr lang="en-US" altLang="en-US" sz="1700"/>
              <a:t>Follows all test administration procedures as provided in training and Test Administration Manuals and adheres to all test security guidance</a:t>
            </a:r>
          </a:p>
          <a:p>
            <a:r>
              <a:rPr lang="en-US" altLang="en-US" sz="1700"/>
              <a:t>Verifies and ensures the proper receipt and return of secure test materials </a:t>
            </a:r>
          </a:p>
        </p:txBody>
      </p:sp>
      <p:sp>
        <p:nvSpPr>
          <p:cNvPr id="8" name="Date Placeholder 2">
            <a:extLst>
              <a:ext uri="{FF2B5EF4-FFF2-40B4-BE49-F238E27FC236}">
                <a16:creationId xmlns:a16="http://schemas.microsoft.com/office/drawing/2014/main" id="{382F6809-55FD-4B23-9C04-9CF7C95375EA}"/>
              </a:ext>
            </a:extLst>
          </p:cNvPr>
          <p:cNvSpPr>
            <a:spLocks noGrp="1"/>
          </p:cNvSpPr>
          <p:nvPr>
            <p:ph type="dt" sz="half" idx="10"/>
          </p:nvPr>
        </p:nvSpPr>
        <p:spPr/>
        <p:txBody>
          <a:bodyPr/>
          <a:lstStyle/>
          <a:p>
            <a:fld id="{F6713BF1-CD99-4238-AF6F-DE0454B25C4A}" type="datetime1">
              <a:rPr lang="en-US" smtClean="0"/>
              <a:t>8/11/2020</a:t>
            </a:fld>
            <a:endParaRPr lang="en-US"/>
          </a:p>
        </p:txBody>
      </p:sp>
      <p:sp>
        <p:nvSpPr>
          <p:cNvPr id="9" name="Slide Number Placeholder 3">
            <a:extLst>
              <a:ext uri="{FF2B5EF4-FFF2-40B4-BE49-F238E27FC236}">
                <a16:creationId xmlns:a16="http://schemas.microsoft.com/office/drawing/2014/main" id="{1AD9EE1B-041F-4B99-82A1-FFF48E63221C}"/>
              </a:ext>
            </a:extLst>
          </p:cNvPr>
          <p:cNvSpPr>
            <a:spLocks noGrp="1"/>
          </p:cNvSpPr>
          <p:nvPr>
            <p:ph type="sldNum" sz="quarter" idx="12"/>
          </p:nvPr>
        </p:nvSpPr>
        <p:spPr/>
        <p:txBody>
          <a:bodyPr/>
          <a:lstStyle/>
          <a:p>
            <a:fld id="{48F63A3B-78C7-47BE-AE5E-E10140E04643}" type="slidenum">
              <a:rPr lang="en-US" smtClean="0"/>
              <a:pPr/>
              <a:t>76</a:t>
            </a:fld>
            <a:endParaRPr lang="en-US"/>
          </a:p>
        </p:txBody>
      </p:sp>
      <p:graphicFrame>
        <p:nvGraphicFramePr>
          <p:cNvPr id="6" name="Table 6">
            <a:extLst>
              <a:ext uri="{FF2B5EF4-FFF2-40B4-BE49-F238E27FC236}">
                <a16:creationId xmlns:a16="http://schemas.microsoft.com/office/drawing/2014/main" id="{5BB73117-33AB-43C5-84F6-2C36CE7ADEA0}"/>
              </a:ext>
            </a:extLst>
          </p:cNvPr>
          <p:cNvGraphicFramePr>
            <a:graphicFrameLocks noGrp="1"/>
          </p:cNvGraphicFramePr>
          <p:nvPr>
            <p:extLst>
              <p:ext uri="{D42A27DB-BD31-4B8C-83A1-F6EECF244321}">
                <p14:modId xmlns:p14="http://schemas.microsoft.com/office/powerpoint/2010/main" val="690767425"/>
              </p:ext>
            </p:extLst>
          </p:nvPr>
        </p:nvGraphicFramePr>
        <p:xfrm>
          <a:off x="1025236" y="6198497"/>
          <a:ext cx="7756814" cy="579120"/>
        </p:xfrm>
        <a:graphic>
          <a:graphicData uri="http://schemas.openxmlformats.org/drawingml/2006/table">
            <a:tbl>
              <a:tblPr firstRow="1" bandRow="1">
                <a:tableStyleId>{BC89EF96-8CEA-46FF-86C4-4CE0E7609802}</a:tableStyleId>
              </a:tblPr>
              <a:tblGrid>
                <a:gridCol w="1863235">
                  <a:extLst>
                    <a:ext uri="{9D8B030D-6E8A-4147-A177-3AD203B41FA5}">
                      <a16:colId xmlns:a16="http://schemas.microsoft.com/office/drawing/2014/main" val="2546922202"/>
                    </a:ext>
                  </a:extLst>
                </a:gridCol>
                <a:gridCol w="5893579">
                  <a:extLst>
                    <a:ext uri="{9D8B030D-6E8A-4147-A177-3AD203B41FA5}">
                      <a16:colId xmlns:a16="http://schemas.microsoft.com/office/drawing/2014/main" val="3542924482"/>
                    </a:ext>
                  </a:extLst>
                </a:gridCol>
              </a:tblGrid>
              <a:tr h="370840">
                <a:tc>
                  <a:txBody>
                    <a:bodyPr/>
                    <a:lstStyle/>
                    <a:p>
                      <a:pPr algn="ctr"/>
                      <a:r>
                        <a:rPr lang="en-US" sz="1600">
                          <a:latin typeface="Arial" panose="020B0604020202020204" pitchFamily="34" charset="0"/>
                          <a:cs typeface="Arial" panose="020B0604020202020204" pitchFamily="34" charset="0"/>
                        </a:rPr>
                        <a:t>See SAH </a:t>
                      </a:r>
                    </a:p>
                  </a:txBody>
                  <a:tcPr anchor="ctr"/>
                </a:tc>
                <a:tc>
                  <a:txBody>
                    <a:bodyPr/>
                    <a:lstStyle/>
                    <a:p>
                      <a:r>
                        <a:rPr lang="en-US" sz="1600">
                          <a:latin typeface="Arial" panose="020B0604020202020204" pitchFamily="34" charset="0"/>
                          <a:cs typeface="Arial" panose="020B0604020202020204" pitchFamily="34" charset="0"/>
                        </a:rPr>
                        <a:t>Optional Form: Test Security Information for School Test Coordinators/Examiners/Proctors</a:t>
                      </a:r>
                    </a:p>
                  </a:txBody>
                  <a:tcPr/>
                </a:tc>
                <a:extLst>
                  <a:ext uri="{0D108BD9-81ED-4DB2-BD59-A6C34878D82A}">
                    <a16:rowId xmlns:a16="http://schemas.microsoft.com/office/drawing/2014/main" val="872000774"/>
                  </a:ext>
                </a:extLst>
              </a:tr>
            </a:tbl>
          </a:graphicData>
        </a:graphic>
      </p:graphicFrame>
      <p:sp>
        <p:nvSpPr>
          <p:cNvPr id="7" name="Text Placeholder 6">
            <a:extLst>
              <a:ext uri="{FF2B5EF4-FFF2-40B4-BE49-F238E27FC236}">
                <a16:creationId xmlns:a16="http://schemas.microsoft.com/office/drawing/2014/main" id="{41550A68-BA9F-4128-A985-A31A2F7267F3}"/>
              </a:ext>
            </a:extLst>
          </p:cNvPr>
          <p:cNvSpPr>
            <a:spLocks noGrp="1"/>
          </p:cNvSpPr>
          <p:nvPr>
            <p:ph type="body" sz="quarter" idx="14"/>
          </p:nvPr>
        </p:nvSpPr>
        <p:spPr/>
        <p:txBody>
          <a:bodyPr/>
          <a:lstStyle/>
          <a:p>
            <a:r>
              <a:rPr lang="en-US"/>
              <a:t>Roles and Responsibilities</a:t>
            </a:r>
          </a:p>
        </p:txBody>
      </p:sp>
    </p:spTree>
    <p:extLst>
      <p:ext uri="{BB962C8B-B14F-4D97-AF65-F5344CB8AC3E}">
        <p14:creationId xmlns:p14="http://schemas.microsoft.com/office/powerpoint/2010/main" val="1989937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a:extLst>
              <a:ext uri="{FF2B5EF4-FFF2-40B4-BE49-F238E27FC236}">
                <a16:creationId xmlns:a16="http://schemas.microsoft.com/office/drawing/2014/main" id="{A9220D52-80A4-4A8A-B64D-A1947DDE714E}"/>
              </a:ext>
            </a:extLst>
          </p:cNvPr>
          <p:cNvSpPr>
            <a:spLocks noGrp="1"/>
          </p:cNvSpPr>
          <p:nvPr>
            <p:ph idx="1"/>
          </p:nvPr>
        </p:nvSpPr>
        <p:spPr>
          <a:xfrm>
            <a:off x="895350" y="1603962"/>
            <a:ext cx="7886700" cy="3920362"/>
          </a:xfrm>
        </p:spPr>
        <p:txBody>
          <a:bodyPr>
            <a:normAutofit fontScale="77500" lnSpcReduction="20000"/>
          </a:bodyPr>
          <a:lstStyle/>
          <a:p>
            <a:r>
              <a:rPr lang="en-US" altLang="en-US" sz="2600"/>
              <a:t>Participates and completes all training related to test administration, test security, and ethical behavior</a:t>
            </a:r>
          </a:p>
          <a:p>
            <a:r>
              <a:rPr lang="en-US" altLang="en-US" sz="2600"/>
              <a:t>Monitors online test administrations and communicates with Examiner when test administration, technology, and/or student issues arise</a:t>
            </a:r>
          </a:p>
          <a:p>
            <a:r>
              <a:rPr lang="en-US" altLang="en-US" sz="2600"/>
              <a:t>Assists the examiner in:</a:t>
            </a:r>
          </a:p>
          <a:p>
            <a:pPr marL="457200" lvl="1"/>
            <a:r>
              <a:rPr lang="en-US" altLang="en-US" sz="2200"/>
              <a:t>Applying and enforcing prescribed calculator, cell phone, and electronic device guidelines</a:t>
            </a:r>
          </a:p>
          <a:p>
            <a:pPr marL="457200" lvl="1"/>
            <a:r>
              <a:rPr lang="en-US" altLang="en-US" sz="2200"/>
              <a:t>Distributing and collecting classroom test materials</a:t>
            </a:r>
          </a:p>
          <a:p>
            <a:pPr marL="457200" lvl="1"/>
            <a:r>
              <a:rPr lang="en-US" altLang="en-US" sz="2200"/>
              <a:t>Answers questions regarding test procedures but does not explain items or answer any questions regarding test content</a:t>
            </a:r>
          </a:p>
          <a:p>
            <a:r>
              <a:rPr lang="en-US" altLang="en-US" sz="2600"/>
              <a:t>Monitors student activity to discourage misconduct</a:t>
            </a:r>
          </a:p>
          <a:p>
            <a:r>
              <a:rPr lang="en-US" altLang="en-US" sz="2600"/>
              <a:t>Reports any unusual circumstances to Examiner immediately</a:t>
            </a:r>
            <a:endParaRPr lang="en-US" altLang="en-US" sz="2600" b="1">
              <a:solidFill>
                <a:srgbClr val="7030A0"/>
              </a:solidFill>
            </a:endParaRPr>
          </a:p>
          <a:p>
            <a:pPr lvl="1"/>
            <a:endParaRPr lang="en-US" altLang="en-US"/>
          </a:p>
        </p:txBody>
      </p:sp>
      <p:sp>
        <p:nvSpPr>
          <p:cNvPr id="4" name="Text Placeholder 3">
            <a:extLst>
              <a:ext uri="{FF2B5EF4-FFF2-40B4-BE49-F238E27FC236}">
                <a16:creationId xmlns:a16="http://schemas.microsoft.com/office/drawing/2014/main" id="{A4895F27-2DD0-4B7D-BF0A-D33A38B8A93E}"/>
              </a:ext>
            </a:extLst>
          </p:cNvPr>
          <p:cNvSpPr>
            <a:spLocks noGrp="1"/>
          </p:cNvSpPr>
          <p:nvPr>
            <p:ph type="body" sz="quarter" idx="13"/>
          </p:nvPr>
        </p:nvSpPr>
        <p:spPr/>
        <p:txBody>
          <a:bodyPr/>
          <a:lstStyle/>
          <a:p>
            <a:r>
              <a:rPr lang="en-US"/>
              <a:t>Proctor</a:t>
            </a:r>
          </a:p>
        </p:txBody>
      </p:sp>
      <p:sp>
        <p:nvSpPr>
          <p:cNvPr id="5" name="Text Placeholder 4">
            <a:extLst>
              <a:ext uri="{FF2B5EF4-FFF2-40B4-BE49-F238E27FC236}">
                <a16:creationId xmlns:a16="http://schemas.microsoft.com/office/drawing/2014/main" id="{D6886710-F754-4CBB-8E7C-1317B07E2125}"/>
              </a:ext>
            </a:extLst>
          </p:cNvPr>
          <p:cNvSpPr>
            <a:spLocks noGrp="1"/>
          </p:cNvSpPr>
          <p:nvPr>
            <p:ph type="body" sz="quarter" idx="14"/>
          </p:nvPr>
        </p:nvSpPr>
        <p:spPr/>
        <p:txBody>
          <a:bodyPr/>
          <a:lstStyle/>
          <a:p>
            <a:r>
              <a:rPr lang="en-US"/>
              <a:t>Roles and Responsibilities</a:t>
            </a:r>
          </a:p>
        </p:txBody>
      </p:sp>
      <p:graphicFrame>
        <p:nvGraphicFramePr>
          <p:cNvPr id="6" name="Table 6">
            <a:extLst>
              <a:ext uri="{FF2B5EF4-FFF2-40B4-BE49-F238E27FC236}">
                <a16:creationId xmlns:a16="http://schemas.microsoft.com/office/drawing/2014/main" id="{2F7634D9-6697-4513-9340-2095F7609F25}"/>
              </a:ext>
            </a:extLst>
          </p:cNvPr>
          <p:cNvGraphicFramePr>
            <a:graphicFrameLocks noGrp="1"/>
          </p:cNvGraphicFramePr>
          <p:nvPr>
            <p:extLst>
              <p:ext uri="{D42A27DB-BD31-4B8C-83A1-F6EECF244321}">
                <p14:modId xmlns:p14="http://schemas.microsoft.com/office/powerpoint/2010/main" val="1048987603"/>
              </p:ext>
            </p:extLst>
          </p:nvPr>
        </p:nvGraphicFramePr>
        <p:xfrm>
          <a:off x="895350" y="5408139"/>
          <a:ext cx="7047346" cy="640080"/>
        </p:xfrm>
        <a:graphic>
          <a:graphicData uri="http://schemas.openxmlformats.org/drawingml/2006/table">
            <a:tbl>
              <a:tblPr firstRow="1" bandRow="1">
                <a:tableStyleId>{BC89EF96-8CEA-46FF-86C4-4CE0E7609802}</a:tableStyleId>
              </a:tblPr>
              <a:tblGrid>
                <a:gridCol w="1692817">
                  <a:extLst>
                    <a:ext uri="{9D8B030D-6E8A-4147-A177-3AD203B41FA5}">
                      <a16:colId xmlns:a16="http://schemas.microsoft.com/office/drawing/2014/main" val="2546922202"/>
                    </a:ext>
                  </a:extLst>
                </a:gridCol>
                <a:gridCol w="5354529">
                  <a:extLst>
                    <a:ext uri="{9D8B030D-6E8A-4147-A177-3AD203B41FA5}">
                      <a16:colId xmlns:a16="http://schemas.microsoft.com/office/drawing/2014/main" val="3542924482"/>
                    </a:ext>
                  </a:extLst>
                </a:gridCol>
              </a:tblGrid>
              <a:tr h="370840">
                <a:tc>
                  <a:txBody>
                    <a:bodyPr/>
                    <a:lstStyle/>
                    <a:p>
                      <a:pPr algn="ctr"/>
                      <a:r>
                        <a:rPr lang="en-US">
                          <a:latin typeface="Arial" panose="020B0604020202020204" pitchFamily="34" charset="0"/>
                          <a:cs typeface="Arial" panose="020B0604020202020204" pitchFamily="34" charset="0"/>
                        </a:rPr>
                        <a:t>See SAH</a:t>
                      </a:r>
                    </a:p>
                  </a:txBody>
                  <a:tcPr anchor="ctr"/>
                </a:tc>
                <a:tc>
                  <a:txBody>
                    <a:bodyPr/>
                    <a:lstStyle/>
                    <a:p>
                      <a:r>
                        <a:rPr lang="en-US">
                          <a:latin typeface="Arial" panose="020B0604020202020204" pitchFamily="34" charset="0"/>
                          <a:cs typeface="Arial" panose="020B0604020202020204" pitchFamily="34" charset="0"/>
                        </a:rPr>
                        <a:t>Optional Form: Test Security Information for School Test Coordinators/Examiners/Proctors</a:t>
                      </a:r>
                    </a:p>
                  </a:txBody>
                  <a:tcPr/>
                </a:tc>
                <a:extLst>
                  <a:ext uri="{0D108BD9-81ED-4DB2-BD59-A6C34878D82A}">
                    <a16:rowId xmlns:a16="http://schemas.microsoft.com/office/drawing/2014/main" val="872000774"/>
                  </a:ext>
                </a:extLst>
              </a:tr>
            </a:tbl>
          </a:graphicData>
        </a:graphic>
      </p:graphicFrame>
      <p:sp>
        <p:nvSpPr>
          <p:cNvPr id="8" name="Date Placeholder 2">
            <a:extLst>
              <a:ext uri="{FF2B5EF4-FFF2-40B4-BE49-F238E27FC236}">
                <a16:creationId xmlns:a16="http://schemas.microsoft.com/office/drawing/2014/main" id="{D77D726B-BE9F-4D23-8B6B-43106E990B54}"/>
              </a:ext>
            </a:extLst>
          </p:cNvPr>
          <p:cNvSpPr>
            <a:spLocks noGrp="1"/>
          </p:cNvSpPr>
          <p:nvPr>
            <p:ph type="dt" sz="half" idx="10"/>
          </p:nvPr>
        </p:nvSpPr>
        <p:spPr>
          <a:xfrm rot="16200000">
            <a:off x="-700041" y="1252623"/>
            <a:ext cx="2057400" cy="365125"/>
          </a:xfrm>
        </p:spPr>
        <p:txBody>
          <a:bodyPr/>
          <a:lstStyle/>
          <a:p>
            <a:fld id="{D1B65DBF-7889-4FE2-956A-0BDCD9CDA3F6}" type="datetime1">
              <a:rPr lang="en-US" smtClean="0"/>
              <a:t>8/11/2020</a:t>
            </a:fld>
            <a:endParaRPr lang="en-US"/>
          </a:p>
        </p:txBody>
      </p:sp>
      <p:sp>
        <p:nvSpPr>
          <p:cNvPr id="9" name="Slide Number Placeholder 3">
            <a:extLst>
              <a:ext uri="{FF2B5EF4-FFF2-40B4-BE49-F238E27FC236}">
                <a16:creationId xmlns:a16="http://schemas.microsoft.com/office/drawing/2014/main" id="{B74EDBFE-7F0D-457A-8277-7C8D729DCC1B}"/>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77</a:t>
            </a:fld>
            <a:endParaRPr lang="en-US"/>
          </a:p>
        </p:txBody>
      </p:sp>
    </p:spTree>
    <p:extLst>
      <p:ext uri="{BB962C8B-B14F-4D97-AF65-F5344CB8AC3E}">
        <p14:creationId xmlns:p14="http://schemas.microsoft.com/office/powerpoint/2010/main" val="3137311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80926C-4C1E-4CDC-83C3-9AEF2910DBC8}"/>
              </a:ext>
            </a:extLst>
          </p:cNvPr>
          <p:cNvSpPr>
            <a:spLocks noGrp="1"/>
          </p:cNvSpPr>
          <p:nvPr>
            <p:ph type="body" sz="quarter" idx="13"/>
          </p:nvPr>
        </p:nvSpPr>
        <p:spPr/>
        <p:txBody>
          <a:bodyPr/>
          <a:lstStyle/>
          <a:p>
            <a:r>
              <a:rPr lang="en-US"/>
              <a:t>Training Plan</a:t>
            </a:r>
          </a:p>
        </p:txBody>
      </p:sp>
      <p:sp>
        <p:nvSpPr>
          <p:cNvPr id="6" name="Text Placeholder 5">
            <a:extLst>
              <a:ext uri="{FF2B5EF4-FFF2-40B4-BE49-F238E27FC236}">
                <a16:creationId xmlns:a16="http://schemas.microsoft.com/office/drawing/2014/main" id="{23C40EBC-A8BE-4B43-9F34-4AE47BA6773B}"/>
              </a:ext>
            </a:extLst>
          </p:cNvPr>
          <p:cNvSpPr>
            <a:spLocks noGrp="1"/>
          </p:cNvSpPr>
          <p:nvPr>
            <p:ph type="body" sz="quarter" idx="14"/>
          </p:nvPr>
        </p:nvSpPr>
        <p:spPr/>
        <p:txBody>
          <a:bodyPr/>
          <a:lstStyle/>
          <a:p>
            <a:r>
              <a:rPr lang="en-US"/>
              <a:t>Educator Role Expectations</a:t>
            </a:r>
          </a:p>
        </p:txBody>
      </p:sp>
      <p:graphicFrame>
        <p:nvGraphicFramePr>
          <p:cNvPr id="4" name="Table 4">
            <a:extLst>
              <a:ext uri="{FF2B5EF4-FFF2-40B4-BE49-F238E27FC236}">
                <a16:creationId xmlns:a16="http://schemas.microsoft.com/office/drawing/2014/main" id="{F173A496-07C9-446C-A4AA-DE1010E320C0}"/>
              </a:ext>
            </a:extLst>
          </p:cNvPr>
          <p:cNvGraphicFramePr>
            <a:graphicFrameLocks noGrp="1"/>
          </p:cNvGraphicFramePr>
          <p:nvPr>
            <p:extLst>
              <p:ext uri="{D42A27DB-BD31-4B8C-83A1-F6EECF244321}">
                <p14:modId xmlns:p14="http://schemas.microsoft.com/office/powerpoint/2010/main" val="840312035"/>
              </p:ext>
            </p:extLst>
          </p:nvPr>
        </p:nvGraphicFramePr>
        <p:xfrm>
          <a:off x="895350" y="1647544"/>
          <a:ext cx="7588577" cy="4726006"/>
        </p:xfrm>
        <a:graphic>
          <a:graphicData uri="http://schemas.openxmlformats.org/drawingml/2006/table">
            <a:tbl>
              <a:tblPr firstRow="1" bandRow="1">
                <a:tableStyleId>{6E25E649-3F16-4E02-A733-19D2CDBF48F0}</a:tableStyleId>
              </a:tblPr>
              <a:tblGrid>
                <a:gridCol w="3714357">
                  <a:extLst>
                    <a:ext uri="{9D8B030D-6E8A-4147-A177-3AD203B41FA5}">
                      <a16:colId xmlns:a16="http://schemas.microsoft.com/office/drawing/2014/main" val="1092387036"/>
                    </a:ext>
                  </a:extLst>
                </a:gridCol>
                <a:gridCol w="1113336">
                  <a:extLst>
                    <a:ext uri="{9D8B030D-6E8A-4147-A177-3AD203B41FA5}">
                      <a16:colId xmlns:a16="http://schemas.microsoft.com/office/drawing/2014/main" val="150838847"/>
                    </a:ext>
                  </a:extLst>
                </a:gridCol>
                <a:gridCol w="1380442">
                  <a:extLst>
                    <a:ext uri="{9D8B030D-6E8A-4147-A177-3AD203B41FA5}">
                      <a16:colId xmlns:a16="http://schemas.microsoft.com/office/drawing/2014/main" val="4112467259"/>
                    </a:ext>
                  </a:extLst>
                </a:gridCol>
                <a:gridCol w="1380442">
                  <a:extLst>
                    <a:ext uri="{9D8B030D-6E8A-4147-A177-3AD203B41FA5}">
                      <a16:colId xmlns:a16="http://schemas.microsoft.com/office/drawing/2014/main" val="3821676887"/>
                    </a:ext>
                  </a:extLst>
                </a:gridCol>
              </a:tblGrid>
              <a:tr h="351323">
                <a:tc>
                  <a:txBody>
                    <a:bodyPr/>
                    <a:lstStyle/>
                    <a:p>
                      <a:pPr algn="ctr"/>
                      <a:r>
                        <a:rPr lang="en-US">
                          <a:latin typeface="Arial" panose="020B0604020202020204" pitchFamily="34" charset="0"/>
                          <a:cs typeface="Arial" panose="020B0604020202020204" pitchFamily="34" charset="0"/>
                        </a:rPr>
                        <a:t>Activity</a:t>
                      </a:r>
                    </a:p>
                  </a:txBody>
                  <a:tcPr anchor="ctr"/>
                </a:tc>
                <a:tc>
                  <a:txBody>
                    <a:bodyPr/>
                    <a:lstStyle/>
                    <a:p>
                      <a:pPr algn="ctr"/>
                      <a:r>
                        <a:rPr lang="en-US">
                          <a:latin typeface="Arial" panose="020B0604020202020204" pitchFamily="34" charset="0"/>
                          <a:cs typeface="Arial" panose="020B0604020202020204" pitchFamily="34" charset="0"/>
                        </a:rPr>
                        <a:t>STC</a:t>
                      </a:r>
                    </a:p>
                  </a:txBody>
                  <a:tcPr anchor="ctr"/>
                </a:tc>
                <a:tc>
                  <a:txBody>
                    <a:bodyPr/>
                    <a:lstStyle/>
                    <a:p>
                      <a:pPr algn="ctr"/>
                      <a:r>
                        <a:rPr lang="en-US">
                          <a:latin typeface="Arial" panose="020B0604020202020204" pitchFamily="34" charset="0"/>
                          <a:cs typeface="Arial" panose="020B0604020202020204" pitchFamily="34" charset="0"/>
                        </a:rPr>
                        <a:t>SchTC</a:t>
                      </a:r>
                    </a:p>
                  </a:txBody>
                  <a:tcPr anchor="ctr"/>
                </a:tc>
                <a:tc>
                  <a:txBody>
                    <a:bodyPr/>
                    <a:lstStyle/>
                    <a:p>
                      <a:pPr algn="ctr"/>
                      <a:r>
                        <a:rPr lang="en-US">
                          <a:latin typeface="Arial" panose="020B0604020202020204" pitchFamily="34" charset="0"/>
                          <a:cs typeface="Arial" panose="020B0604020202020204" pitchFamily="34" charset="0"/>
                        </a:rPr>
                        <a:t>Examiners/Proctors</a:t>
                      </a:r>
                    </a:p>
                  </a:txBody>
                  <a:tcPr anchor="ctr"/>
                </a:tc>
                <a:extLst>
                  <a:ext uri="{0D108BD9-81ED-4DB2-BD59-A6C34878D82A}">
                    <a16:rowId xmlns:a16="http://schemas.microsoft.com/office/drawing/2014/main" val="910000071"/>
                  </a:ext>
                </a:extLst>
              </a:tr>
              <a:tr h="351323">
                <a:tc>
                  <a:txBody>
                    <a:bodyPr/>
                    <a:lstStyle/>
                    <a:p>
                      <a:r>
                        <a:rPr lang="en-US" sz="1600">
                          <a:latin typeface="Arial" panose="020B0604020202020204" pitchFamily="34" charset="0"/>
                          <a:cs typeface="Arial" panose="020B0604020202020204" pitchFamily="34" charset="0"/>
                        </a:rPr>
                        <a:t>Participate in test security/ethical behavior training</a:t>
                      </a:r>
                    </a:p>
                  </a:txBody>
                  <a:tcPr anchor="ctr"/>
                </a:tc>
                <a:tc>
                  <a:txBody>
                    <a:bodyPr/>
                    <a:lstStyle/>
                    <a:p>
                      <a:pPr algn="ctr"/>
                      <a:r>
                        <a:rPr lang="en-US" sz="1600">
                          <a:latin typeface="Arial" panose="020B0604020202020204" pitchFamily="34" charset="0"/>
                          <a:cs typeface="Arial" panose="020B0604020202020204" pitchFamily="34" charset="0"/>
                        </a:rPr>
                        <a:t>GaDOE</a:t>
                      </a:r>
                    </a:p>
                  </a:txBody>
                  <a:tcPr anchor="ctr"/>
                </a:tc>
                <a:tc>
                  <a:txBody>
                    <a:bodyPr/>
                    <a:lstStyle/>
                    <a:p>
                      <a:pPr algn="ctr"/>
                      <a:r>
                        <a:rPr lang="en-US" sz="1600">
                          <a:latin typeface="Arial" panose="020B0604020202020204" pitchFamily="34" charset="0"/>
                          <a:cs typeface="Arial" panose="020B0604020202020204" pitchFamily="34" charset="0"/>
                        </a:rPr>
                        <a:t>District</a:t>
                      </a:r>
                    </a:p>
                  </a:txBody>
                  <a:tcPr anchor="ctr"/>
                </a:tc>
                <a:tc>
                  <a:txBody>
                    <a:bodyPr/>
                    <a:lstStyle/>
                    <a:p>
                      <a:pPr algn="ctr"/>
                      <a:r>
                        <a:rPr lang="en-US" sz="1600">
                          <a:latin typeface="Arial" panose="020B0604020202020204" pitchFamily="34" charset="0"/>
                          <a:cs typeface="Arial" panose="020B0604020202020204" pitchFamily="34" charset="0"/>
                        </a:rPr>
                        <a:t>School</a:t>
                      </a:r>
                    </a:p>
                  </a:txBody>
                  <a:tcPr anchor="ctr"/>
                </a:tc>
                <a:extLst>
                  <a:ext uri="{0D108BD9-81ED-4DB2-BD59-A6C34878D82A}">
                    <a16:rowId xmlns:a16="http://schemas.microsoft.com/office/drawing/2014/main" val="2598838255"/>
                  </a:ext>
                </a:extLst>
              </a:tr>
              <a:tr h="351323">
                <a:tc>
                  <a:txBody>
                    <a:bodyPr/>
                    <a:lstStyle/>
                    <a:p>
                      <a:r>
                        <a:rPr lang="en-US" sz="1600">
                          <a:latin typeface="Arial" panose="020B0604020202020204" pitchFamily="34" charset="0"/>
                          <a:cs typeface="Arial" panose="020B0604020202020204" pitchFamily="34" charset="0"/>
                        </a:rPr>
                        <a:t>Review Roles and Responsibilities section of the SAH</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1618111287"/>
                  </a:ext>
                </a:extLst>
              </a:tr>
              <a:tr h="351323">
                <a:tc>
                  <a:txBody>
                    <a:bodyPr/>
                    <a:lstStyle/>
                    <a:p>
                      <a:r>
                        <a:rPr lang="en-US" sz="1600">
                          <a:latin typeface="Arial" panose="020B0604020202020204" pitchFamily="34" charset="0"/>
                          <a:cs typeface="Arial" panose="020B0604020202020204" pitchFamily="34" charset="0"/>
                        </a:rPr>
                        <a:t>Review test administration procedures and protocols in the </a:t>
                      </a:r>
                      <a:r>
                        <a:rPr lang="en-US" sz="1600" i="1">
                          <a:latin typeface="Arial" panose="020B0604020202020204" pitchFamily="34" charset="0"/>
                          <a:cs typeface="Arial" panose="020B0604020202020204" pitchFamily="34" charset="0"/>
                        </a:rPr>
                        <a:t>Test Administration Manual</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4086982438"/>
                  </a:ext>
                </a:extLst>
              </a:tr>
              <a:tr h="351323">
                <a:tc>
                  <a:txBody>
                    <a:bodyPr/>
                    <a:lstStyle/>
                    <a:p>
                      <a:r>
                        <a:rPr lang="en-US" sz="1600">
                          <a:latin typeface="Arial" panose="020B0604020202020204" pitchFamily="34" charset="0"/>
                          <a:cs typeface="Arial" panose="020B0604020202020204" pitchFamily="34" charset="0"/>
                        </a:rPr>
                        <a:t>Review Examiner’s Script</a:t>
                      </a:r>
                    </a:p>
                  </a:txBody>
                  <a:tcPr anchor="ctr"/>
                </a:tc>
                <a:tc>
                  <a:txBody>
                    <a:bodyPr/>
                    <a:lstStyle/>
                    <a:p>
                      <a:pPr algn="ctr"/>
                      <a:r>
                        <a:rPr lang="en-US" sz="1600">
                          <a:latin typeface="Arial" panose="020B0604020202020204" pitchFamily="34" charset="0"/>
                          <a:cs typeface="Arial" panose="020B0604020202020204" pitchFamily="34" charset="0"/>
                        </a:rPr>
                        <a:t>Monitor</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2960335296"/>
                  </a:ext>
                </a:extLst>
              </a:tr>
              <a:tr h="351323">
                <a:tc>
                  <a:txBody>
                    <a:bodyPr/>
                    <a:lstStyle/>
                    <a:p>
                      <a:r>
                        <a:rPr lang="en-US" sz="1600">
                          <a:latin typeface="Arial" panose="020B0604020202020204" pitchFamily="34" charset="0"/>
                          <a:cs typeface="Arial" panose="020B0604020202020204" pitchFamily="34" charset="0"/>
                        </a:rPr>
                        <a:t>Review Accommodations and Universal Tools, e.g., SAH, </a:t>
                      </a:r>
                      <a:r>
                        <a:rPr lang="en-US" sz="1600" i="0">
                          <a:latin typeface="Arial" panose="020B0604020202020204" pitchFamily="34" charset="0"/>
                          <a:cs typeface="Arial" panose="020B0604020202020204" pitchFamily="34" charset="0"/>
                        </a:rPr>
                        <a:t>Tables, Test Tickets</a:t>
                      </a:r>
                      <a:endParaRPr lang="en-US" sz="1600" i="1">
                        <a:latin typeface="Arial" panose="020B0604020202020204" pitchFamily="34" charset="0"/>
                        <a:cs typeface="Arial" panose="020B0604020202020204" pitchFamily="34" charset="0"/>
                      </a:endParaRP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4135566671"/>
                  </a:ext>
                </a:extLst>
              </a:tr>
              <a:tr h="351323">
                <a:tc>
                  <a:txBody>
                    <a:bodyPr/>
                    <a:lstStyle/>
                    <a:p>
                      <a:r>
                        <a:rPr lang="en-US" sz="1600" i="0">
                          <a:latin typeface="Arial" panose="020B0604020202020204" pitchFamily="34" charset="0"/>
                          <a:cs typeface="Arial" panose="020B0604020202020204" pitchFamily="34" charset="0"/>
                        </a:rPr>
                        <a:t>Review Assessment Monitoring Protocols</a:t>
                      </a:r>
                    </a:p>
                  </a:txBody>
                  <a:tcPr anchor="ctr"/>
                </a:tc>
                <a:tc>
                  <a:txBody>
                    <a:bodyPr/>
                    <a:lstStyle/>
                    <a:p>
                      <a:pPr algn="ctr"/>
                      <a:r>
                        <a:rPr lang="en-US" sz="1600">
                          <a:latin typeface="Arial" panose="020B0604020202020204" pitchFamily="34" charset="0"/>
                          <a:cs typeface="Arial" panose="020B0604020202020204" pitchFamily="34" charset="0"/>
                        </a:rPr>
                        <a:t>District</a:t>
                      </a:r>
                    </a:p>
                  </a:txBody>
                  <a:tcPr anchor="ctr"/>
                </a:tc>
                <a:tc>
                  <a:txBody>
                    <a:bodyPr/>
                    <a:lstStyle/>
                    <a:p>
                      <a:pPr algn="ctr"/>
                      <a:r>
                        <a:rPr lang="en-US" sz="1600">
                          <a:latin typeface="Arial" panose="020B0604020202020204" pitchFamily="34" charset="0"/>
                          <a:cs typeface="Arial" panose="020B0604020202020204" pitchFamily="34" charset="0"/>
                        </a:rPr>
                        <a:t>School</a:t>
                      </a:r>
                    </a:p>
                  </a:txBody>
                  <a:tcPr anchor="ctr"/>
                </a:tc>
                <a:tc>
                  <a:txBody>
                    <a:bodyPr/>
                    <a:lstStyle/>
                    <a:p>
                      <a:pPr algn="ctr"/>
                      <a:r>
                        <a:rPr lang="en-US" sz="1600">
                          <a:latin typeface="Arial" panose="020B0604020202020204" pitchFamily="34" charset="0"/>
                          <a:cs typeface="Arial" panose="020B0604020202020204" pitchFamily="34" charset="0"/>
                        </a:rPr>
                        <a:t>Test Environment</a:t>
                      </a:r>
                    </a:p>
                  </a:txBody>
                  <a:tcPr anchor="ctr"/>
                </a:tc>
                <a:extLst>
                  <a:ext uri="{0D108BD9-81ED-4DB2-BD59-A6C34878D82A}">
                    <a16:rowId xmlns:a16="http://schemas.microsoft.com/office/drawing/2014/main" val="433064581"/>
                  </a:ext>
                </a:extLst>
              </a:tr>
              <a:tr h="351323">
                <a:tc>
                  <a:txBody>
                    <a:bodyPr/>
                    <a:lstStyle/>
                    <a:p>
                      <a:r>
                        <a:rPr lang="en-US" sz="1600">
                          <a:latin typeface="Arial" panose="020B0604020202020204" pitchFamily="34" charset="0"/>
                          <a:cs typeface="Arial" panose="020B0604020202020204" pitchFamily="34" charset="0"/>
                        </a:rPr>
                        <a:t>Documentation of Training</a:t>
                      </a:r>
                    </a:p>
                  </a:txBody>
                  <a:tcPr anchor="ctr"/>
                </a:tc>
                <a:tc>
                  <a:txBody>
                    <a:bodyPr/>
                    <a:lstStyle/>
                    <a:p>
                      <a:pPr algn="ctr"/>
                      <a:r>
                        <a:rPr lang="en-US" sz="1600">
                          <a:latin typeface="Arial" panose="020B0604020202020204" pitchFamily="34" charset="0"/>
                          <a:cs typeface="Arial" panose="020B0604020202020204" pitchFamily="34" charset="0"/>
                        </a:rPr>
                        <a:t>Monitor</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tc>
                  <a:txBody>
                    <a:bodyPr/>
                    <a:lstStyle/>
                    <a:p>
                      <a:pPr algn="ctr"/>
                      <a:r>
                        <a:rPr lang="en-US" sz="160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535429625"/>
                  </a:ext>
                </a:extLst>
              </a:tr>
            </a:tbl>
          </a:graphicData>
        </a:graphic>
      </p:graphicFrame>
      <p:graphicFrame>
        <p:nvGraphicFramePr>
          <p:cNvPr id="8" name="Table 6">
            <a:extLst>
              <a:ext uri="{FF2B5EF4-FFF2-40B4-BE49-F238E27FC236}">
                <a16:creationId xmlns:a16="http://schemas.microsoft.com/office/drawing/2014/main" id="{B4AE9358-975F-43E5-A5CE-4DDCA72A88F9}"/>
              </a:ext>
            </a:extLst>
          </p:cNvPr>
          <p:cNvGraphicFramePr>
            <a:graphicFrameLocks noGrp="1"/>
          </p:cNvGraphicFramePr>
          <p:nvPr>
            <p:extLst>
              <p:ext uri="{D42A27DB-BD31-4B8C-83A1-F6EECF244321}">
                <p14:modId xmlns:p14="http://schemas.microsoft.com/office/powerpoint/2010/main" val="372425704"/>
              </p:ext>
            </p:extLst>
          </p:nvPr>
        </p:nvGraphicFramePr>
        <p:xfrm>
          <a:off x="895350" y="6412492"/>
          <a:ext cx="7886700" cy="370840"/>
        </p:xfrm>
        <a:graphic>
          <a:graphicData uri="http://schemas.openxmlformats.org/drawingml/2006/table">
            <a:tbl>
              <a:tblPr firstRow="1" bandRow="1">
                <a:tableStyleId>{BC89EF96-8CEA-46FF-86C4-4CE0E7609802}</a:tableStyleId>
              </a:tblPr>
              <a:tblGrid>
                <a:gridCol w="7886700">
                  <a:extLst>
                    <a:ext uri="{9D8B030D-6E8A-4147-A177-3AD203B41FA5}">
                      <a16:colId xmlns:a16="http://schemas.microsoft.com/office/drawing/2014/main" val="3542924482"/>
                    </a:ext>
                  </a:extLst>
                </a:gridCol>
              </a:tblGrid>
              <a:tr h="370840">
                <a:tc>
                  <a:txBody>
                    <a:bodyPr/>
                    <a:lstStyle/>
                    <a:p>
                      <a:r>
                        <a:rPr lang="en-US" sz="1400">
                          <a:latin typeface="Arial" panose="020B0604020202020204" pitchFamily="34" charset="0"/>
                          <a:cs typeface="Arial" panose="020B0604020202020204" pitchFamily="34" charset="0"/>
                        </a:rPr>
                        <a:t>Optional Form: Test Security Information for School Test Coordinators/Examiners/Proctors</a:t>
                      </a:r>
                    </a:p>
                  </a:txBody>
                  <a:tcPr/>
                </a:tc>
                <a:extLst>
                  <a:ext uri="{0D108BD9-81ED-4DB2-BD59-A6C34878D82A}">
                    <a16:rowId xmlns:a16="http://schemas.microsoft.com/office/drawing/2014/main" val="872000774"/>
                  </a:ext>
                </a:extLst>
              </a:tr>
            </a:tbl>
          </a:graphicData>
        </a:graphic>
      </p:graphicFrame>
      <p:sp>
        <p:nvSpPr>
          <p:cNvPr id="7" name="Date Placeholder 2">
            <a:extLst>
              <a:ext uri="{FF2B5EF4-FFF2-40B4-BE49-F238E27FC236}">
                <a16:creationId xmlns:a16="http://schemas.microsoft.com/office/drawing/2014/main" id="{3F465516-AB36-485C-86D0-9F6EFC80B109}"/>
              </a:ext>
            </a:extLst>
          </p:cNvPr>
          <p:cNvSpPr>
            <a:spLocks noGrp="1"/>
          </p:cNvSpPr>
          <p:nvPr>
            <p:ph type="dt" sz="half" idx="10"/>
          </p:nvPr>
        </p:nvSpPr>
        <p:spPr>
          <a:xfrm rot="16200000">
            <a:off x="-700041" y="1252623"/>
            <a:ext cx="2057400" cy="365125"/>
          </a:xfrm>
        </p:spPr>
        <p:txBody>
          <a:bodyPr/>
          <a:lstStyle/>
          <a:p>
            <a:fld id="{3D6CBE29-F419-4D82-9E03-1248E787DFB9}" type="datetime1">
              <a:rPr lang="en-US" smtClean="0"/>
              <a:t>8/11/2020</a:t>
            </a:fld>
            <a:endParaRPr lang="en-US"/>
          </a:p>
        </p:txBody>
      </p:sp>
      <p:sp>
        <p:nvSpPr>
          <p:cNvPr id="9" name="Slide Number Placeholder 3">
            <a:extLst>
              <a:ext uri="{FF2B5EF4-FFF2-40B4-BE49-F238E27FC236}">
                <a16:creationId xmlns:a16="http://schemas.microsoft.com/office/drawing/2014/main" id="{F58FD65F-A40D-478A-9FE1-EBA6C0F4A6C6}"/>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78</a:t>
            </a:fld>
            <a:endParaRPr lang="en-US"/>
          </a:p>
        </p:txBody>
      </p:sp>
    </p:spTree>
    <p:extLst>
      <p:ext uri="{BB962C8B-B14F-4D97-AF65-F5344CB8AC3E}">
        <p14:creationId xmlns:p14="http://schemas.microsoft.com/office/powerpoint/2010/main" val="1548911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LSHAPE_T_c7eae9d797c245e5a2307b89f67b6a1e_Shape">
            <a:extLst>
              <a:ext uri="{FF2B5EF4-FFF2-40B4-BE49-F238E27FC236}">
                <a16:creationId xmlns:a16="http://schemas.microsoft.com/office/drawing/2014/main" id="{72C42B0E-19AF-4700-8CB8-E1DF5D113C40}"/>
              </a:ext>
            </a:extLst>
          </p:cNvPr>
          <p:cNvSpPr/>
          <p:nvPr>
            <p:custDataLst>
              <p:tags r:id="rId2"/>
            </p:custDataLst>
          </p:nvPr>
        </p:nvSpPr>
        <p:spPr>
          <a:xfrm>
            <a:off x="5435671" y="4739309"/>
            <a:ext cx="457200" cy="201168"/>
          </a:xfrm>
          <a:prstGeom prst="roundRect">
            <a:avLst>
              <a:gd name="adj" fmla="val 100000"/>
            </a:avLst>
          </a:prstGeom>
          <a:solidFill>
            <a:srgbClr val="E77B32"/>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LSHAPE_T_c7eae9d797c245e5a2307b89f67b6a1e_Shape">
            <a:extLst>
              <a:ext uri="{FF2B5EF4-FFF2-40B4-BE49-F238E27FC236}">
                <a16:creationId xmlns:a16="http://schemas.microsoft.com/office/drawing/2014/main" id="{1AB44700-37B9-4D3E-AE26-8CC61A267508}"/>
              </a:ext>
            </a:extLst>
          </p:cNvPr>
          <p:cNvSpPr/>
          <p:nvPr>
            <p:custDataLst>
              <p:tags r:id="rId3"/>
            </p:custDataLst>
          </p:nvPr>
        </p:nvSpPr>
        <p:spPr>
          <a:xfrm>
            <a:off x="4579140" y="4451779"/>
            <a:ext cx="621792" cy="201168"/>
          </a:xfrm>
          <a:prstGeom prst="roundRect">
            <a:avLst>
              <a:gd name="adj" fmla="val 100000"/>
            </a:avLst>
          </a:prstGeom>
          <a:solidFill>
            <a:srgbClr val="FDC30D"/>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LSHAPE_TB_00000000000000000000000000000000_LeftEndCaps" hidden="1">
            <a:extLst>
              <a:ext uri="{FF2B5EF4-FFF2-40B4-BE49-F238E27FC236}">
                <a16:creationId xmlns:a16="http://schemas.microsoft.com/office/drawing/2014/main" id="{8D9C1B86-CF01-441E-B0CE-DCBBC023FD04}"/>
              </a:ext>
            </a:extLst>
          </p:cNvPr>
          <p:cNvSpPr txBox="1"/>
          <p:nvPr>
            <p:custDataLst>
              <p:tags r:id="rId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5" name="OTLSHAPE_TB_00000000000000000000000000000000_RightEndCaps">
            <a:extLst>
              <a:ext uri="{FF2B5EF4-FFF2-40B4-BE49-F238E27FC236}">
                <a16:creationId xmlns:a16="http://schemas.microsoft.com/office/drawing/2014/main" id="{B28D4868-74FB-49A7-A98C-2F108A64CE5A}"/>
              </a:ext>
            </a:extLst>
          </p:cNvPr>
          <p:cNvSpPr txBox="1"/>
          <p:nvPr>
            <p:custDataLst>
              <p:tags r:id="rId5"/>
            </p:custDataLst>
          </p:nvPr>
        </p:nvSpPr>
        <p:spPr>
          <a:xfrm>
            <a:off x="8426534" y="2742854"/>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2021</a:t>
            </a:r>
          </a:p>
        </p:txBody>
      </p:sp>
      <p:cxnSp>
        <p:nvCxnSpPr>
          <p:cNvPr id="23" name="OTLSHAPE_M_263b2863452f49e4a71458f5e7e27678_Connector1">
            <a:extLst>
              <a:ext uri="{FF2B5EF4-FFF2-40B4-BE49-F238E27FC236}">
                <a16:creationId xmlns:a16="http://schemas.microsoft.com/office/drawing/2014/main" id="{FBFB99B9-E869-442A-A5A2-C9109E534DFA}"/>
              </a:ext>
            </a:extLst>
          </p:cNvPr>
          <p:cNvCxnSpPr/>
          <p:nvPr>
            <p:custDataLst>
              <p:tags r:id="rId6"/>
            </p:custDataLst>
          </p:nvPr>
        </p:nvCxnSpPr>
        <p:spPr>
          <a:xfrm>
            <a:off x="1444415" y="2243363"/>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M_581c14d07ae34b39ae67d135eafaa072_Connector1">
            <a:extLst>
              <a:ext uri="{FF2B5EF4-FFF2-40B4-BE49-F238E27FC236}">
                <a16:creationId xmlns:a16="http://schemas.microsoft.com/office/drawing/2014/main" id="{199924D1-EB60-4BF0-919F-A84D836DD10A}"/>
              </a:ext>
            </a:extLst>
          </p:cNvPr>
          <p:cNvCxnSpPr/>
          <p:nvPr>
            <p:custDataLst>
              <p:tags r:id="rId7"/>
            </p:custDataLst>
          </p:nvPr>
        </p:nvCxnSpPr>
        <p:spPr>
          <a:xfrm>
            <a:off x="2666558" y="1778120"/>
            <a:ext cx="0" cy="3469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M_581c14d07ae34b39ae67d135eafaa072_Connector2">
            <a:extLst>
              <a:ext uri="{FF2B5EF4-FFF2-40B4-BE49-F238E27FC236}">
                <a16:creationId xmlns:a16="http://schemas.microsoft.com/office/drawing/2014/main" id="{AF505B9A-A3F4-42D4-AD1D-2A298FE658AB}"/>
              </a:ext>
            </a:extLst>
          </p:cNvPr>
          <p:cNvCxnSpPr/>
          <p:nvPr>
            <p:custDataLst>
              <p:tags r:id="rId8"/>
            </p:custDataLst>
          </p:nvPr>
        </p:nvCxnSpPr>
        <p:spPr>
          <a:xfrm>
            <a:off x="2666558" y="2295560"/>
            <a:ext cx="0" cy="39632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M_a0795a0d799f4dbe8bac0a393a390da8_Connector1">
            <a:extLst>
              <a:ext uri="{FF2B5EF4-FFF2-40B4-BE49-F238E27FC236}">
                <a16:creationId xmlns:a16="http://schemas.microsoft.com/office/drawing/2014/main" id="{082BA0DD-DEF6-480C-BC03-CDF750DEDECC}"/>
              </a:ext>
            </a:extLst>
          </p:cNvPr>
          <p:cNvCxnSpPr/>
          <p:nvPr>
            <p:custDataLst>
              <p:tags r:id="rId9"/>
            </p:custDataLst>
          </p:nvPr>
        </p:nvCxnSpPr>
        <p:spPr>
          <a:xfrm>
            <a:off x="3155415" y="2243363"/>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M_78f73c6cae2040888408ee23b3e0c5a9_Connector1">
            <a:extLst>
              <a:ext uri="{FF2B5EF4-FFF2-40B4-BE49-F238E27FC236}">
                <a16:creationId xmlns:a16="http://schemas.microsoft.com/office/drawing/2014/main" id="{B9A51681-215F-4863-9713-42A111559CA2}"/>
              </a:ext>
            </a:extLst>
          </p:cNvPr>
          <p:cNvCxnSpPr/>
          <p:nvPr>
            <p:custDataLst>
              <p:tags r:id="rId10"/>
            </p:custDataLst>
          </p:nvPr>
        </p:nvCxnSpPr>
        <p:spPr>
          <a:xfrm>
            <a:off x="4255343" y="1312877"/>
            <a:ext cx="0" cy="81216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M_78f73c6cae2040888408ee23b3e0c5a9_Connector2">
            <a:extLst>
              <a:ext uri="{FF2B5EF4-FFF2-40B4-BE49-F238E27FC236}">
                <a16:creationId xmlns:a16="http://schemas.microsoft.com/office/drawing/2014/main" id="{C4661D6C-C591-4F77-94E7-BA3B4526810A}"/>
              </a:ext>
            </a:extLst>
          </p:cNvPr>
          <p:cNvCxnSpPr/>
          <p:nvPr>
            <p:custDataLst>
              <p:tags r:id="rId11"/>
            </p:custDataLst>
          </p:nvPr>
        </p:nvCxnSpPr>
        <p:spPr>
          <a:xfrm>
            <a:off x="4255343" y="2295560"/>
            <a:ext cx="0" cy="39632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M_8d6c10777be3421db2175d676fa5693c_Connector1">
            <a:extLst>
              <a:ext uri="{FF2B5EF4-FFF2-40B4-BE49-F238E27FC236}">
                <a16:creationId xmlns:a16="http://schemas.microsoft.com/office/drawing/2014/main" id="{656E25E2-AF5D-425A-B013-6D2B88F473B7}"/>
              </a:ext>
            </a:extLst>
          </p:cNvPr>
          <p:cNvCxnSpPr/>
          <p:nvPr>
            <p:custDataLst>
              <p:tags r:id="rId12"/>
            </p:custDataLst>
          </p:nvPr>
        </p:nvCxnSpPr>
        <p:spPr>
          <a:xfrm>
            <a:off x="4744200" y="1778120"/>
            <a:ext cx="0" cy="3469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M_e609056a888c41bbba9b25a53f248502_Connector1">
            <a:extLst>
              <a:ext uri="{FF2B5EF4-FFF2-40B4-BE49-F238E27FC236}">
                <a16:creationId xmlns:a16="http://schemas.microsoft.com/office/drawing/2014/main" id="{2BBDF2EF-E56C-41A1-A409-633583B03CD4}"/>
              </a:ext>
            </a:extLst>
          </p:cNvPr>
          <p:cNvCxnSpPr/>
          <p:nvPr>
            <p:custDataLst>
              <p:tags r:id="rId13"/>
            </p:custDataLst>
          </p:nvPr>
        </p:nvCxnSpPr>
        <p:spPr>
          <a:xfrm>
            <a:off x="5233057" y="2243363"/>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T_54a9112b1110415ab3227c5d9201d8e1_LeftVerticalConnector2">
            <a:extLst>
              <a:ext uri="{FF2B5EF4-FFF2-40B4-BE49-F238E27FC236}">
                <a16:creationId xmlns:a16="http://schemas.microsoft.com/office/drawing/2014/main" id="{84F3045D-1106-4F2E-8C9F-D0CD9CEEC913}"/>
              </a:ext>
            </a:extLst>
          </p:cNvPr>
          <p:cNvCxnSpPr/>
          <p:nvPr>
            <p:custDataLst>
              <p:tags r:id="rId14"/>
            </p:custDataLst>
          </p:nvPr>
        </p:nvCxnSpPr>
        <p:spPr>
          <a:xfrm>
            <a:off x="3515707" y="3661700"/>
            <a:ext cx="0" cy="117941"/>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OTLSHAPE_T_54a9112b1110415ab3227c5d9201d8e1_RightVerticalConnector2">
            <a:extLst>
              <a:ext uri="{FF2B5EF4-FFF2-40B4-BE49-F238E27FC236}">
                <a16:creationId xmlns:a16="http://schemas.microsoft.com/office/drawing/2014/main" id="{1C7CA260-8E6D-4F5C-9AE9-BC6361B0C32E}"/>
              </a:ext>
            </a:extLst>
          </p:cNvPr>
          <p:cNvCxnSpPr/>
          <p:nvPr>
            <p:custDataLst>
              <p:tags r:id="rId15"/>
            </p:custDataLst>
          </p:nvPr>
        </p:nvCxnSpPr>
        <p:spPr>
          <a:xfrm>
            <a:off x="4161697" y="3868540"/>
            <a:ext cx="0" cy="2032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OTLSHAPE_M_8d6c10777be3421db2175d676fa5693c_Connector2">
            <a:extLst>
              <a:ext uri="{FF2B5EF4-FFF2-40B4-BE49-F238E27FC236}">
                <a16:creationId xmlns:a16="http://schemas.microsoft.com/office/drawing/2014/main" id="{814B1B75-5EAE-4F81-97B2-D99721042D7A}"/>
              </a:ext>
            </a:extLst>
          </p:cNvPr>
          <p:cNvCxnSpPr/>
          <p:nvPr>
            <p:custDataLst>
              <p:tags r:id="rId16"/>
            </p:custDataLst>
          </p:nvPr>
        </p:nvCxnSpPr>
        <p:spPr>
          <a:xfrm>
            <a:off x="4744200" y="2295560"/>
            <a:ext cx="0" cy="39632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OTLSHAPE_T_f2471758a2c340e1abc5caf23fe86851_LeftVerticalConnector1">
            <a:extLst>
              <a:ext uri="{FF2B5EF4-FFF2-40B4-BE49-F238E27FC236}">
                <a16:creationId xmlns:a16="http://schemas.microsoft.com/office/drawing/2014/main" id="{F7BB1AB3-C8B8-402A-A29E-DC3FA5AC453B}"/>
              </a:ext>
            </a:extLst>
          </p:cNvPr>
          <p:cNvCxnSpPr/>
          <p:nvPr>
            <p:custDataLst>
              <p:tags r:id="rId17"/>
            </p:custDataLst>
          </p:nvPr>
        </p:nvCxnSpPr>
        <p:spPr>
          <a:xfrm>
            <a:off x="1111133" y="3072885"/>
            <a:ext cx="0" cy="1270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OTLSHAPE_T_f2471758a2c340e1abc5caf23fe86851_LeftVerticalConnector2">
            <a:extLst>
              <a:ext uri="{FF2B5EF4-FFF2-40B4-BE49-F238E27FC236}">
                <a16:creationId xmlns:a16="http://schemas.microsoft.com/office/drawing/2014/main" id="{5586F750-8D17-4E3F-9769-A0B22CA1DA54}"/>
              </a:ext>
            </a:extLst>
          </p:cNvPr>
          <p:cNvCxnSpPr/>
          <p:nvPr>
            <p:custDataLst>
              <p:tags r:id="rId18"/>
            </p:custDataLst>
          </p:nvPr>
        </p:nvCxnSpPr>
        <p:spPr>
          <a:xfrm>
            <a:off x="949208" y="3233540"/>
            <a:ext cx="0" cy="3429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OTLSHAPE_T_a4828961fc0f48f38e50d9da548a7fb4_LeftVerticalConnector2">
            <a:extLst>
              <a:ext uri="{FF2B5EF4-FFF2-40B4-BE49-F238E27FC236}">
                <a16:creationId xmlns:a16="http://schemas.microsoft.com/office/drawing/2014/main" id="{B53A92A1-68FE-4DE7-BEEE-2284DBE9F7B0}"/>
              </a:ext>
            </a:extLst>
          </p:cNvPr>
          <p:cNvCxnSpPr/>
          <p:nvPr>
            <p:custDataLst>
              <p:tags r:id="rId19"/>
            </p:custDataLst>
          </p:nvPr>
        </p:nvCxnSpPr>
        <p:spPr>
          <a:xfrm>
            <a:off x="2537994" y="3601840"/>
            <a:ext cx="0" cy="2032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OTLSHAPE_T_a4828961fc0f48f38e50d9da548a7fb4_RightVerticalConnector2">
            <a:extLst>
              <a:ext uri="{FF2B5EF4-FFF2-40B4-BE49-F238E27FC236}">
                <a16:creationId xmlns:a16="http://schemas.microsoft.com/office/drawing/2014/main" id="{58A33A4F-23A2-44FA-8525-8909F358B4E9}"/>
              </a:ext>
            </a:extLst>
          </p:cNvPr>
          <p:cNvCxnSpPr/>
          <p:nvPr>
            <p:custDataLst>
              <p:tags r:id="rId20"/>
            </p:custDataLst>
          </p:nvPr>
        </p:nvCxnSpPr>
        <p:spPr>
          <a:xfrm>
            <a:off x="6274258" y="3601840"/>
            <a:ext cx="0" cy="2032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OTLSHAPE_T_54a9112b1110415ab3227c5d9201d8e1_LeftVerticalConnector3">
            <a:extLst>
              <a:ext uri="{FF2B5EF4-FFF2-40B4-BE49-F238E27FC236}">
                <a16:creationId xmlns:a16="http://schemas.microsoft.com/office/drawing/2014/main" id="{C4410299-50CE-45BB-9489-DE92F61D7715}"/>
              </a:ext>
            </a:extLst>
          </p:cNvPr>
          <p:cNvCxnSpPr/>
          <p:nvPr>
            <p:custDataLst>
              <p:tags r:id="rId21"/>
            </p:custDataLst>
          </p:nvPr>
        </p:nvCxnSpPr>
        <p:spPr>
          <a:xfrm>
            <a:off x="3515707" y="3868540"/>
            <a:ext cx="0" cy="2032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TLSHAPE_TB_00000000000000000000000000000000_ScaleContainer">
            <a:extLst>
              <a:ext uri="{FF2B5EF4-FFF2-40B4-BE49-F238E27FC236}">
                <a16:creationId xmlns:a16="http://schemas.microsoft.com/office/drawing/2014/main" id="{7BBB1040-B52F-4D72-B756-4FBCAC261AF6}"/>
              </a:ext>
            </a:extLst>
          </p:cNvPr>
          <p:cNvSpPr/>
          <p:nvPr>
            <p:custDataLst>
              <p:tags r:id="rId22"/>
            </p:custDataLst>
          </p:nvPr>
        </p:nvSpPr>
        <p:spPr>
          <a:xfrm>
            <a:off x="844465" y="2691885"/>
            <a:ext cx="7467600" cy="381000"/>
          </a:xfrm>
          <a:prstGeom prst="rect">
            <a:avLst/>
          </a:prstGeom>
          <a:gradFill flip="none" rotWithShape="1">
            <a:gsLst>
              <a:gs pos="0">
                <a:srgbClr val="B2B2B2"/>
              </a:gs>
              <a:gs pos="50000">
                <a:srgbClr val="F2F2F2"/>
              </a:gs>
              <a:gs pos="100000">
                <a:srgbClr val="B2B2B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ElapsedTime">
            <a:extLst>
              <a:ext uri="{FF2B5EF4-FFF2-40B4-BE49-F238E27FC236}">
                <a16:creationId xmlns:a16="http://schemas.microsoft.com/office/drawing/2014/main" id="{CB50DE9C-6A41-4637-9A9E-EF0CC75E2972}"/>
              </a:ext>
            </a:extLst>
          </p:cNvPr>
          <p:cNvSpPr/>
          <p:nvPr>
            <p:custDataLst>
              <p:tags r:id="rId23"/>
            </p:custDataLst>
          </p:nvPr>
        </p:nvSpPr>
        <p:spPr>
          <a:xfrm>
            <a:off x="844464" y="2691885"/>
            <a:ext cx="787347"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ElapsedTimeExtension">
            <a:extLst>
              <a:ext uri="{FF2B5EF4-FFF2-40B4-BE49-F238E27FC236}">
                <a16:creationId xmlns:a16="http://schemas.microsoft.com/office/drawing/2014/main" id="{A10B256C-28C6-4B5F-8D85-C624A00A5827}"/>
              </a:ext>
            </a:extLst>
          </p:cNvPr>
          <p:cNvSpPr/>
          <p:nvPr>
            <p:custDataLst>
              <p:tags r:id="rId24"/>
            </p:custDataLst>
          </p:nvPr>
        </p:nvSpPr>
        <p:spPr>
          <a:xfrm>
            <a:off x="844463" y="3072884"/>
            <a:ext cx="769693" cy="3200400"/>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TLSHAPE_TB_00000000000000000000000000000000_TodayMarkerShape">
            <a:extLst>
              <a:ext uri="{FF2B5EF4-FFF2-40B4-BE49-F238E27FC236}">
                <a16:creationId xmlns:a16="http://schemas.microsoft.com/office/drawing/2014/main" id="{37D264AE-B25C-41D4-84F6-EEBE653D269E}"/>
              </a:ext>
            </a:extLst>
          </p:cNvPr>
          <p:cNvSpPr/>
          <p:nvPr>
            <p:custDataLst>
              <p:tags r:id="rId25"/>
            </p:custDataLst>
          </p:nvPr>
        </p:nvSpPr>
        <p:spPr>
          <a:xfrm>
            <a:off x="1575122" y="3072885"/>
            <a:ext cx="114300" cy="12700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TB_00000000000000000000000000000000_TodayMarkerText">
            <a:extLst>
              <a:ext uri="{FF2B5EF4-FFF2-40B4-BE49-F238E27FC236}">
                <a16:creationId xmlns:a16="http://schemas.microsoft.com/office/drawing/2014/main" id="{45D5B06C-110B-490A-B8B6-E31DDE687391}"/>
              </a:ext>
            </a:extLst>
          </p:cNvPr>
          <p:cNvSpPr txBox="1"/>
          <p:nvPr>
            <p:custDataLst>
              <p:tags r:id="rId26"/>
            </p:custDataLst>
          </p:nvPr>
        </p:nvSpPr>
        <p:spPr>
          <a:xfrm>
            <a:off x="1449422" y="3199885"/>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11" name="OTLSHAPE_TB_00000000000000000000000000000000_TimescaleInterval1">
            <a:extLst>
              <a:ext uri="{FF2B5EF4-FFF2-40B4-BE49-F238E27FC236}">
                <a16:creationId xmlns:a16="http://schemas.microsoft.com/office/drawing/2014/main" id="{929FFF03-261D-4E97-87A7-47AABED0E1FF}"/>
              </a:ext>
            </a:extLst>
          </p:cNvPr>
          <p:cNvSpPr txBox="1"/>
          <p:nvPr>
            <p:custDataLst>
              <p:tags r:id="rId27"/>
            </p:custDataLst>
          </p:nvPr>
        </p:nvSpPr>
        <p:spPr>
          <a:xfrm>
            <a:off x="907965" y="2789357"/>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12" name="OTLSHAPE_TB_00000000000000000000000000000000_TimescaleInterval2">
            <a:extLst>
              <a:ext uri="{FF2B5EF4-FFF2-40B4-BE49-F238E27FC236}">
                <a16:creationId xmlns:a16="http://schemas.microsoft.com/office/drawing/2014/main" id="{767F4AF7-EF7D-467C-9E83-E212AA3AFC81}"/>
              </a:ext>
            </a:extLst>
          </p:cNvPr>
          <p:cNvSpPr txBox="1"/>
          <p:nvPr>
            <p:custDataLst>
              <p:tags r:id="rId28"/>
            </p:custDataLst>
          </p:nvPr>
        </p:nvSpPr>
        <p:spPr>
          <a:xfrm>
            <a:off x="1990435" y="2789357"/>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13" name="OTLSHAPE_TB_00000000000000000000000000000000_TimescaleInterval3">
            <a:extLst>
              <a:ext uri="{FF2B5EF4-FFF2-40B4-BE49-F238E27FC236}">
                <a16:creationId xmlns:a16="http://schemas.microsoft.com/office/drawing/2014/main" id="{5E326DF5-D83C-41C2-8AEF-B14767FDCD16}"/>
              </a:ext>
            </a:extLst>
          </p:cNvPr>
          <p:cNvSpPr txBox="1"/>
          <p:nvPr>
            <p:custDataLst>
              <p:tags r:id="rId29"/>
            </p:custDataLst>
          </p:nvPr>
        </p:nvSpPr>
        <p:spPr>
          <a:xfrm>
            <a:off x="3055444" y="2789357"/>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14" name="OTLSHAPE_TB_00000000000000000000000000000000_TimescaleInterval4">
            <a:extLst>
              <a:ext uri="{FF2B5EF4-FFF2-40B4-BE49-F238E27FC236}">
                <a16:creationId xmlns:a16="http://schemas.microsoft.com/office/drawing/2014/main" id="{040F6764-10A8-4045-B867-590C14116FB6}"/>
              </a:ext>
            </a:extLst>
          </p:cNvPr>
          <p:cNvSpPr txBox="1"/>
          <p:nvPr>
            <p:custDataLst>
              <p:tags r:id="rId30"/>
            </p:custDataLst>
          </p:nvPr>
        </p:nvSpPr>
        <p:spPr>
          <a:xfrm>
            <a:off x="4120454" y="2789357"/>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2021</a:t>
            </a:r>
          </a:p>
        </p:txBody>
      </p:sp>
      <p:sp>
        <p:nvSpPr>
          <p:cNvPr id="15" name="OTLSHAPE_TB_00000000000000000000000000000000_TimescaleInterval5">
            <a:extLst>
              <a:ext uri="{FF2B5EF4-FFF2-40B4-BE49-F238E27FC236}">
                <a16:creationId xmlns:a16="http://schemas.microsoft.com/office/drawing/2014/main" id="{BF2CD171-5EC5-4F77-9AF0-7A2733344162}"/>
              </a:ext>
            </a:extLst>
          </p:cNvPr>
          <p:cNvSpPr txBox="1"/>
          <p:nvPr>
            <p:custDataLst>
              <p:tags r:id="rId31"/>
            </p:custDataLst>
          </p:nvPr>
        </p:nvSpPr>
        <p:spPr>
          <a:xfrm>
            <a:off x="5150546" y="2789357"/>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6" name="OTLSHAPE_TB_00000000000000000000000000000000_TimescaleInterval6">
            <a:extLst>
              <a:ext uri="{FF2B5EF4-FFF2-40B4-BE49-F238E27FC236}">
                <a16:creationId xmlns:a16="http://schemas.microsoft.com/office/drawing/2014/main" id="{9A182B5B-BE70-4515-8941-43F5EC8C6B0F}"/>
              </a:ext>
            </a:extLst>
          </p:cNvPr>
          <p:cNvSpPr txBox="1"/>
          <p:nvPr>
            <p:custDataLst>
              <p:tags r:id="rId32"/>
            </p:custDataLst>
          </p:nvPr>
        </p:nvSpPr>
        <p:spPr>
          <a:xfrm>
            <a:off x="6215556" y="2789357"/>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17" name="OTLSHAPE_TB_00000000000000000000000000000000_TimescaleInterval7">
            <a:extLst>
              <a:ext uri="{FF2B5EF4-FFF2-40B4-BE49-F238E27FC236}">
                <a16:creationId xmlns:a16="http://schemas.microsoft.com/office/drawing/2014/main" id="{E2547EF7-349F-4F84-A9ED-C9A650824258}"/>
              </a:ext>
            </a:extLst>
          </p:cNvPr>
          <p:cNvSpPr txBox="1"/>
          <p:nvPr>
            <p:custDataLst>
              <p:tags r:id="rId33"/>
            </p:custDataLst>
          </p:nvPr>
        </p:nvSpPr>
        <p:spPr>
          <a:xfrm>
            <a:off x="7280566" y="2789357"/>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76" name="OTLSHAPE_T_54a9112b1110415ab3227c5d9201d8e1_Shape">
            <a:extLst>
              <a:ext uri="{FF2B5EF4-FFF2-40B4-BE49-F238E27FC236}">
                <a16:creationId xmlns:a16="http://schemas.microsoft.com/office/drawing/2014/main" id="{A777AAA6-6D24-4E29-80E1-6E819013AC78}"/>
              </a:ext>
            </a:extLst>
          </p:cNvPr>
          <p:cNvSpPr/>
          <p:nvPr>
            <p:custDataLst>
              <p:tags r:id="rId34"/>
            </p:custDataLst>
          </p:nvPr>
        </p:nvSpPr>
        <p:spPr>
          <a:xfrm>
            <a:off x="3515707" y="3943936"/>
            <a:ext cx="6477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TLSHAPE_T_c7eae9d797c245e5a2307b89f67b6a1e_Shape">
            <a:extLst>
              <a:ext uri="{FF2B5EF4-FFF2-40B4-BE49-F238E27FC236}">
                <a16:creationId xmlns:a16="http://schemas.microsoft.com/office/drawing/2014/main" id="{8FDD9781-FCD7-4AD0-BBAB-8BF5C21EE945}"/>
              </a:ext>
            </a:extLst>
          </p:cNvPr>
          <p:cNvSpPr/>
          <p:nvPr>
            <p:custDataLst>
              <p:tags r:id="rId35"/>
            </p:custDataLst>
          </p:nvPr>
        </p:nvSpPr>
        <p:spPr>
          <a:xfrm>
            <a:off x="6375731" y="5590589"/>
            <a:ext cx="1120773"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TLSHAPE_T_a4828961fc0f48f38e50d9da548a7fb4_ShapePercentage" hidden="1">
            <a:extLst>
              <a:ext uri="{FF2B5EF4-FFF2-40B4-BE49-F238E27FC236}">
                <a16:creationId xmlns:a16="http://schemas.microsoft.com/office/drawing/2014/main" id="{A85F9C40-8346-491F-B491-8C01452A1261}"/>
              </a:ext>
            </a:extLst>
          </p:cNvPr>
          <p:cNvSpPr/>
          <p:nvPr>
            <p:custDataLst>
              <p:tags r:id="rId36"/>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TLSHAPE_T_54a9112b1110415ab3227c5d9201d8e1_ShapePercentage" hidden="1">
            <a:extLst>
              <a:ext uri="{FF2B5EF4-FFF2-40B4-BE49-F238E27FC236}">
                <a16:creationId xmlns:a16="http://schemas.microsoft.com/office/drawing/2014/main" id="{BAC1BAFB-C1E0-484B-A911-7B3687B52C66}"/>
              </a:ext>
            </a:extLst>
          </p:cNvPr>
          <p:cNvSpPr/>
          <p:nvPr>
            <p:custDataLst>
              <p:tags r:id="rId37"/>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TLSHAPE_T_c7eae9d797c245e5a2307b89f67b6a1e_ShapePercentage" hidden="1">
            <a:extLst>
              <a:ext uri="{FF2B5EF4-FFF2-40B4-BE49-F238E27FC236}">
                <a16:creationId xmlns:a16="http://schemas.microsoft.com/office/drawing/2014/main" id="{691C046E-2CD6-404E-A5AE-2FB29338A88A}"/>
              </a:ext>
            </a:extLst>
          </p:cNvPr>
          <p:cNvSpPr/>
          <p:nvPr>
            <p:custDataLst>
              <p:tags r:id="rId38"/>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TLSHAPE_T_f2471758a2c340e1abc5caf23fe86851_ShapePercentage" hidden="1">
            <a:extLst>
              <a:ext uri="{FF2B5EF4-FFF2-40B4-BE49-F238E27FC236}">
                <a16:creationId xmlns:a16="http://schemas.microsoft.com/office/drawing/2014/main" id="{2992C728-4F07-40C7-9882-55F5DA068681}"/>
              </a:ext>
            </a:extLst>
          </p:cNvPr>
          <p:cNvSpPr/>
          <p:nvPr>
            <p:custDataLst>
              <p:tags r:id="rId39"/>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TLSHAPE_T_a4828961fc0f48f38e50d9da548a7fb4_Duration" hidden="1">
            <a:extLst>
              <a:ext uri="{FF2B5EF4-FFF2-40B4-BE49-F238E27FC236}">
                <a16:creationId xmlns:a16="http://schemas.microsoft.com/office/drawing/2014/main" id="{FD8ABBCE-20B3-4FCA-830C-24CDBD307B8B}"/>
              </a:ext>
            </a:extLst>
          </p:cNvPr>
          <p:cNvSpPr txBox="1"/>
          <p:nvPr>
            <p:custDataLst>
              <p:tags r:id="rId4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1" name="OTLSHAPE_T_a4828961fc0f48f38e50d9da548a7fb4_TextPercentage" hidden="1">
            <a:extLst>
              <a:ext uri="{FF2B5EF4-FFF2-40B4-BE49-F238E27FC236}">
                <a16:creationId xmlns:a16="http://schemas.microsoft.com/office/drawing/2014/main" id="{5A0AC385-AF26-45E0-A058-F8E68558FC34}"/>
              </a:ext>
            </a:extLst>
          </p:cNvPr>
          <p:cNvSpPr txBox="1"/>
          <p:nvPr>
            <p:custDataLst>
              <p:tags r:id="rId4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2" name="OTLSHAPE_T_a4828961fc0f48f38e50d9da548a7fb4_StartDate" hidden="1">
            <a:extLst>
              <a:ext uri="{FF2B5EF4-FFF2-40B4-BE49-F238E27FC236}">
                <a16:creationId xmlns:a16="http://schemas.microsoft.com/office/drawing/2014/main" id="{4485143A-23E9-4CCC-8BC7-AB42C240C193}"/>
              </a:ext>
            </a:extLst>
          </p:cNvPr>
          <p:cNvSpPr txBox="1"/>
          <p:nvPr>
            <p:custDataLst>
              <p:tags r:id="rId4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3" name="OTLSHAPE_T_a4828961fc0f48f38e50d9da548a7fb4_EndDate" hidden="1">
            <a:extLst>
              <a:ext uri="{FF2B5EF4-FFF2-40B4-BE49-F238E27FC236}">
                <a16:creationId xmlns:a16="http://schemas.microsoft.com/office/drawing/2014/main" id="{E4A6F651-974B-4FCA-B9DF-E7089FE35708}"/>
              </a:ext>
            </a:extLst>
          </p:cNvPr>
          <p:cNvSpPr txBox="1"/>
          <p:nvPr>
            <p:custDataLst>
              <p:tags r:id="rId4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5" name="OTLSHAPE_T_a4828961fc0f48f38e50d9da548a7fb4_Title">
            <a:extLst>
              <a:ext uri="{FF2B5EF4-FFF2-40B4-BE49-F238E27FC236}">
                <a16:creationId xmlns:a16="http://schemas.microsoft.com/office/drawing/2014/main" id="{D612028F-FB26-4E9B-9C03-F92B662D8678}"/>
              </a:ext>
            </a:extLst>
          </p:cNvPr>
          <p:cNvSpPr txBox="1"/>
          <p:nvPr>
            <p:custDataLst>
              <p:tags r:id="rId44"/>
            </p:custDataLst>
          </p:nvPr>
        </p:nvSpPr>
        <p:spPr>
          <a:xfrm>
            <a:off x="155643" y="3692561"/>
            <a:ext cx="2336800" cy="170519"/>
          </a:xfrm>
          <a:prstGeom prst="rect">
            <a:avLst/>
          </a:prstGeom>
          <a:solidFill>
            <a:schemeClr val="bg1"/>
          </a:solid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Milestones Secure Practice Test Window</a:t>
            </a:r>
          </a:p>
        </p:txBody>
      </p:sp>
      <p:sp>
        <p:nvSpPr>
          <p:cNvPr id="78" name="OTLSHAPE_T_54a9112b1110415ab3227c5d9201d8e1_Duration" hidden="1">
            <a:extLst>
              <a:ext uri="{FF2B5EF4-FFF2-40B4-BE49-F238E27FC236}">
                <a16:creationId xmlns:a16="http://schemas.microsoft.com/office/drawing/2014/main" id="{BA46B5CE-362A-4C9E-AA41-1E8B3665BA71}"/>
              </a:ext>
            </a:extLst>
          </p:cNvPr>
          <p:cNvSpPr txBox="1"/>
          <p:nvPr>
            <p:custDataLst>
              <p:tags r:id="rId4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9" name="OTLSHAPE_T_54a9112b1110415ab3227c5d9201d8e1_TextPercentage" hidden="1">
            <a:extLst>
              <a:ext uri="{FF2B5EF4-FFF2-40B4-BE49-F238E27FC236}">
                <a16:creationId xmlns:a16="http://schemas.microsoft.com/office/drawing/2014/main" id="{C1282D77-CF17-4E68-817C-E2B0320A8006}"/>
              </a:ext>
            </a:extLst>
          </p:cNvPr>
          <p:cNvSpPr txBox="1"/>
          <p:nvPr>
            <p:custDataLst>
              <p:tags r:id="rId4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0" name="OTLSHAPE_T_54a9112b1110415ab3227c5d9201d8e1_StartDate" hidden="1">
            <a:extLst>
              <a:ext uri="{FF2B5EF4-FFF2-40B4-BE49-F238E27FC236}">
                <a16:creationId xmlns:a16="http://schemas.microsoft.com/office/drawing/2014/main" id="{B5275C4D-CCCB-4FAD-A694-517B4DC18A2D}"/>
              </a:ext>
            </a:extLst>
          </p:cNvPr>
          <p:cNvSpPr txBox="1"/>
          <p:nvPr>
            <p:custDataLst>
              <p:tags r:id="rId4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1" name="OTLSHAPE_T_54a9112b1110415ab3227c5d9201d8e1_EndDate" hidden="1">
            <a:extLst>
              <a:ext uri="{FF2B5EF4-FFF2-40B4-BE49-F238E27FC236}">
                <a16:creationId xmlns:a16="http://schemas.microsoft.com/office/drawing/2014/main" id="{16B66BE7-F113-4A21-9654-8390AA866EE8}"/>
              </a:ext>
            </a:extLst>
          </p:cNvPr>
          <p:cNvSpPr txBox="1"/>
          <p:nvPr>
            <p:custDataLst>
              <p:tags r:id="rId4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2" name="OTLSHAPE_T_54a9112b1110415ab3227c5d9201d8e1_Title">
            <a:extLst>
              <a:ext uri="{FF2B5EF4-FFF2-40B4-BE49-F238E27FC236}">
                <a16:creationId xmlns:a16="http://schemas.microsoft.com/office/drawing/2014/main" id="{9A4765FC-5F9A-4A36-9DC2-C142B48A897C}"/>
              </a:ext>
            </a:extLst>
          </p:cNvPr>
          <p:cNvSpPr txBox="1"/>
          <p:nvPr>
            <p:custDataLst>
              <p:tags r:id="rId49"/>
            </p:custDataLst>
          </p:nvPr>
        </p:nvSpPr>
        <p:spPr>
          <a:xfrm>
            <a:off x="2482986" y="3959261"/>
            <a:ext cx="990600" cy="170519"/>
          </a:xfrm>
          <a:prstGeom prst="rect">
            <a:avLst/>
          </a:prstGeom>
          <a:noFill/>
        </p:spPr>
        <p:txBody>
          <a:bodyPr vert="horz" wrap="square" lIns="0" tIns="0" rIns="0" bIns="0" rtlCol="0" anchor="ctr" anchorCtr="0">
            <a:spAutoFit/>
          </a:bodyPr>
          <a:lstStyle/>
          <a:p>
            <a:pPr algn="r"/>
            <a:r>
              <a:rPr lang="en-US" sz="1100" b="1" spc="-10">
                <a:solidFill>
                  <a:schemeClr val="dk1"/>
                </a:solidFill>
                <a:latin typeface="Calibri" panose="020F0502020204030204" pitchFamily="34" charset="0"/>
              </a:rPr>
              <a:t>Winter 2020 EOC</a:t>
            </a:r>
          </a:p>
        </p:txBody>
      </p:sp>
      <p:sp>
        <p:nvSpPr>
          <p:cNvPr id="86" name="OTLSHAPE_T_c7eae9d797c245e5a2307b89f67b6a1e_Duration" hidden="1">
            <a:extLst>
              <a:ext uri="{FF2B5EF4-FFF2-40B4-BE49-F238E27FC236}">
                <a16:creationId xmlns:a16="http://schemas.microsoft.com/office/drawing/2014/main" id="{50B26E3B-A9F3-4651-BBE8-766175352F7B}"/>
              </a:ext>
            </a:extLst>
          </p:cNvPr>
          <p:cNvSpPr txBox="1"/>
          <p:nvPr>
            <p:custDataLst>
              <p:tags r:id="rId5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7" name="OTLSHAPE_T_c7eae9d797c245e5a2307b89f67b6a1e_TextPercentage" hidden="1">
            <a:extLst>
              <a:ext uri="{FF2B5EF4-FFF2-40B4-BE49-F238E27FC236}">
                <a16:creationId xmlns:a16="http://schemas.microsoft.com/office/drawing/2014/main" id="{C5593DCD-2D07-4442-8FF4-FF047951D751}"/>
              </a:ext>
            </a:extLst>
          </p:cNvPr>
          <p:cNvSpPr txBox="1"/>
          <p:nvPr>
            <p:custDataLst>
              <p:tags r:id="rId5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8" name="OTLSHAPE_T_c7eae9d797c245e5a2307b89f67b6a1e_StartDate" hidden="1">
            <a:extLst>
              <a:ext uri="{FF2B5EF4-FFF2-40B4-BE49-F238E27FC236}">
                <a16:creationId xmlns:a16="http://schemas.microsoft.com/office/drawing/2014/main" id="{67700F48-27CD-4C27-852A-2D8FC8525E93}"/>
              </a:ext>
            </a:extLst>
          </p:cNvPr>
          <p:cNvSpPr txBox="1"/>
          <p:nvPr>
            <p:custDataLst>
              <p:tags r:id="rId5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9" name="OTLSHAPE_T_c7eae9d797c245e5a2307b89f67b6a1e_EndDate" hidden="1">
            <a:extLst>
              <a:ext uri="{FF2B5EF4-FFF2-40B4-BE49-F238E27FC236}">
                <a16:creationId xmlns:a16="http://schemas.microsoft.com/office/drawing/2014/main" id="{9D164D26-5A8B-4D84-8386-4D09A48B68F9}"/>
              </a:ext>
            </a:extLst>
          </p:cNvPr>
          <p:cNvSpPr txBox="1"/>
          <p:nvPr>
            <p:custDataLst>
              <p:tags r:id="rId5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90" name="OTLSHAPE_T_c7eae9d797c245e5a2307b89f67b6a1e_Title">
            <a:extLst>
              <a:ext uri="{FF2B5EF4-FFF2-40B4-BE49-F238E27FC236}">
                <a16:creationId xmlns:a16="http://schemas.microsoft.com/office/drawing/2014/main" id="{0646B649-77A0-4015-B5A6-93624887E70E}"/>
              </a:ext>
            </a:extLst>
          </p:cNvPr>
          <p:cNvSpPr txBox="1"/>
          <p:nvPr>
            <p:custDataLst>
              <p:tags r:id="rId54"/>
            </p:custDataLst>
          </p:nvPr>
        </p:nvSpPr>
        <p:spPr>
          <a:xfrm>
            <a:off x="4023515" y="5606535"/>
            <a:ext cx="2312042" cy="169277"/>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Retest 2021 EOG</a:t>
            </a:r>
          </a:p>
        </p:txBody>
      </p:sp>
      <p:sp>
        <p:nvSpPr>
          <p:cNvPr id="108" name="OTLSHAPE_T_f2471758a2c340e1abc5caf23fe86851_Duration" hidden="1">
            <a:extLst>
              <a:ext uri="{FF2B5EF4-FFF2-40B4-BE49-F238E27FC236}">
                <a16:creationId xmlns:a16="http://schemas.microsoft.com/office/drawing/2014/main" id="{ED58A86A-D359-415F-8E31-0E77AAB491EC}"/>
              </a:ext>
            </a:extLst>
          </p:cNvPr>
          <p:cNvSpPr txBox="1"/>
          <p:nvPr>
            <p:custDataLst>
              <p:tags r:id="rId5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09" name="OTLSHAPE_T_f2471758a2c340e1abc5caf23fe86851_TextPercentage" hidden="1">
            <a:extLst>
              <a:ext uri="{FF2B5EF4-FFF2-40B4-BE49-F238E27FC236}">
                <a16:creationId xmlns:a16="http://schemas.microsoft.com/office/drawing/2014/main" id="{2853F11E-AE3A-4F19-81FF-CE81DA000B03}"/>
              </a:ext>
            </a:extLst>
          </p:cNvPr>
          <p:cNvSpPr txBox="1"/>
          <p:nvPr>
            <p:custDataLst>
              <p:tags r:id="rId5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10" name="OTLSHAPE_T_f2471758a2c340e1abc5caf23fe86851_StartDate" hidden="1">
            <a:extLst>
              <a:ext uri="{FF2B5EF4-FFF2-40B4-BE49-F238E27FC236}">
                <a16:creationId xmlns:a16="http://schemas.microsoft.com/office/drawing/2014/main" id="{842D780A-4C84-43ED-8801-C2732529A8FF}"/>
              </a:ext>
            </a:extLst>
          </p:cNvPr>
          <p:cNvSpPr txBox="1"/>
          <p:nvPr>
            <p:custDataLst>
              <p:tags r:id="rId5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11" name="OTLSHAPE_T_f2471758a2c340e1abc5caf23fe86851_EndDate" hidden="1">
            <a:extLst>
              <a:ext uri="{FF2B5EF4-FFF2-40B4-BE49-F238E27FC236}">
                <a16:creationId xmlns:a16="http://schemas.microsoft.com/office/drawing/2014/main" id="{7220B621-90C5-45EC-B877-95317CFA92B0}"/>
              </a:ext>
            </a:extLst>
          </p:cNvPr>
          <p:cNvSpPr txBox="1"/>
          <p:nvPr>
            <p:custDataLst>
              <p:tags r:id="rId5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9" name="OTLSHAPE_M_263b2863452f49e4a71458f5e7e27678_Shape">
            <a:extLst>
              <a:ext uri="{FF2B5EF4-FFF2-40B4-BE49-F238E27FC236}">
                <a16:creationId xmlns:a16="http://schemas.microsoft.com/office/drawing/2014/main" id="{E0163FFB-9F09-4513-A575-1077A521E6B5}"/>
              </a:ext>
            </a:extLst>
          </p:cNvPr>
          <p:cNvSpPr/>
          <p:nvPr>
            <p:custDataLst>
              <p:tags r:id="rId59"/>
            </p:custDataLst>
          </p:nvPr>
        </p:nvSpPr>
        <p:spPr>
          <a:xfrm rot="16200000">
            <a:off x="1469815" y="2243363"/>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TLSHAPE_M_581c14d07ae34b39ae67d135eafaa072_Shape">
            <a:extLst>
              <a:ext uri="{FF2B5EF4-FFF2-40B4-BE49-F238E27FC236}">
                <a16:creationId xmlns:a16="http://schemas.microsoft.com/office/drawing/2014/main" id="{978DE8FC-D27A-4AD1-89A5-B39C6A937A68}"/>
              </a:ext>
            </a:extLst>
          </p:cNvPr>
          <p:cNvSpPr/>
          <p:nvPr>
            <p:custDataLst>
              <p:tags r:id="rId60"/>
            </p:custDataLst>
          </p:nvPr>
        </p:nvSpPr>
        <p:spPr>
          <a:xfrm rot="16200000">
            <a:off x="2691958" y="1778120"/>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TLSHAPE_M_a0795a0d799f4dbe8bac0a393a390da8_Shape">
            <a:extLst>
              <a:ext uri="{FF2B5EF4-FFF2-40B4-BE49-F238E27FC236}">
                <a16:creationId xmlns:a16="http://schemas.microsoft.com/office/drawing/2014/main" id="{8F601232-69DB-49B4-8FD3-7DB19FF7438E}"/>
              </a:ext>
            </a:extLst>
          </p:cNvPr>
          <p:cNvSpPr/>
          <p:nvPr>
            <p:custDataLst>
              <p:tags r:id="rId61"/>
            </p:custDataLst>
          </p:nvPr>
        </p:nvSpPr>
        <p:spPr>
          <a:xfrm rot="16200000">
            <a:off x="3180815" y="2243363"/>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TLSHAPE_M_78f73c6cae2040888408ee23b3e0c5a9_Shape">
            <a:extLst>
              <a:ext uri="{FF2B5EF4-FFF2-40B4-BE49-F238E27FC236}">
                <a16:creationId xmlns:a16="http://schemas.microsoft.com/office/drawing/2014/main" id="{B4B5625F-505B-4782-AD2F-A0D0275DC267}"/>
              </a:ext>
            </a:extLst>
          </p:cNvPr>
          <p:cNvSpPr/>
          <p:nvPr>
            <p:custDataLst>
              <p:tags r:id="rId62"/>
            </p:custDataLst>
          </p:nvPr>
        </p:nvSpPr>
        <p:spPr>
          <a:xfrm rot="16200000">
            <a:off x="4280743" y="1312877"/>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TLSHAPE_M_8d6c10777be3421db2175d676fa5693c_Shape">
            <a:extLst>
              <a:ext uri="{FF2B5EF4-FFF2-40B4-BE49-F238E27FC236}">
                <a16:creationId xmlns:a16="http://schemas.microsoft.com/office/drawing/2014/main" id="{D024C8D4-3041-4C8B-8E92-BA6B7B95501D}"/>
              </a:ext>
            </a:extLst>
          </p:cNvPr>
          <p:cNvSpPr/>
          <p:nvPr>
            <p:custDataLst>
              <p:tags r:id="rId63"/>
            </p:custDataLst>
          </p:nvPr>
        </p:nvSpPr>
        <p:spPr>
          <a:xfrm rot="16200000">
            <a:off x="4769600" y="1778120"/>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TLSHAPE_M_e609056a888c41bbba9b25a53f248502_Shape">
            <a:extLst>
              <a:ext uri="{FF2B5EF4-FFF2-40B4-BE49-F238E27FC236}">
                <a16:creationId xmlns:a16="http://schemas.microsoft.com/office/drawing/2014/main" id="{820BC67B-2209-418C-997B-15716F4BE5F7}"/>
              </a:ext>
            </a:extLst>
          </p:cNvPr>
          <p:cNvSpPr/>
          <p:nvPr>
            <p:custDataLst>
              <p:tags r:id="rId64"/>
            </p:custDataLst>
          </p:nvPr>
        </p:nvSpPr>
        <p:spPr>
          <a:xfrm rot="16200000">
            <a:off x="5258457" y="2243363"/>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TLSHAPE_M_263b2863452f49e4a71458f5e7e27678_Date">
            <a:extLst>
              <a:ext uri="{FF2B5EF4-FFF2-40B4-BE49-F238E27FC236}">
                <a16:creationId xmlns:a16="http://schemas.microsoft.com/office/drawing/2014/main" id="{24CE20B1-A21D-4B7A-9BDE-F89563325B23}"/>
              </a:ext>
            </a:extLst>
          </p:cNvPr>
          <p:cNvSpPr txBox="1"/>
          <p:nvPr>
            <p:custDataLst>
              <p:tags r:id="rId65"/>
            </p:custDataLst>
          </p:nvPr>
        </p:nvSpPr>
        <p:spPr>
          <a:xfrm>
            <a:off x="1666665" y="2320960"/>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8/3/2020</a:t>
            </a:r>
          </a:p>
        </p:txBody>
      </p:sp>
      <p:sp>
        <p:nvSpPr>
          <p:cNvPr id="53" name="OTLSHAPE_M_581c14d07ae34b39ae67d135eafaa072_Title">
            <a:extLst>
              <a:ext uri="{FF2B5EF4-FFF2-40B4-BE49-F238E27FC236}">
                <a16:creationId xmlns:a16="http://schemas.microsoft.com/office/drawing/2014/main" id="{F9663617-A1BA-4C95-ABAF-E1A376FA50B9}"/>
              </a:ext>
            </a:extLst>
          </p:cNvPr>
          <p:cNvSpPr txBox="1"/>
          <p:nvPr>
            <p:custDataLst>
              <p:tags r:id="rId66"/>
            </p:custDataLst>
          </p:nvPr>
        </p:nvSpPr>
        <p:spPr>
          <a:xfrm>
            <a:off x="2888808" y="1659798"/>
            <a:ext cx="1333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October 2020 EOC MM</a:t>
            </a:r>
          </a:p>
        </p:txBody>
      </p:sp>
      <p:sp>
        <p:nvSpPr>
          <p:cNvPr id="54" name="OTLSHAPE_M_581c14d07ae34b39ae67d135eafaa072_Date">
            <a:extLst>
              <a:ext uri="{FF2B5EF4-FFF2-40B4-BE49-F238E27FC236}">
                <a16:creationId xmlns:a16="http://schemas.microsoft.com/office/drawing/2014/main" id="{051418B0-585F-45B9-B44D-599DBCF75FB4}"/>
              </a:ext>
            </a:extLst>
          </p:cNvPr>
          <p:cNvSpPr txBox="1"/>
          <p:nvPr>
            <p:custDataLst>
              <p:tags r:id="rId67"/>
            </p:custDataLst>
          </p:nvPr>
        </p:nvSpPr>
        <p:spPr>
          <a:xfrm>
            <a:off x="2888808" y="1855717"/>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10/12/2020</a:t>
            </a:r>
          </a:p>
        </p:txBody>
      </p:sp>
      <p:sp>
        <p:nvSpPr>
          <p:cNvPr id="56" name="OTLSHAPE_M_a0795a0d799f4dbe8bac0a393a390da8_Title">
            <a:extLst>
              <a:ext uri="{FF2B5EF4-FFF2-40B4-BE49-F238E27FC236}">
                <a16:creationId xmlns:a16="http://schemas.microsoft.com/office/drawing/2014/main" id="{3420C86B-0601-4231-B8A5-0256FEC3F8A2}"/>
              </a:ext>
            </a:extLst>
          </p:cNvPr>
          <p:cNvSpPr txBox="1"/>
          <p:nvPr>
            <p:custDataLst>
              <p:tags r:id="rId68"/>
            </p:custDataLst>
          </p:nvPr>
        </p:nvSpPr>
        <p:spPr>
          <a:xfrm>
            <a:off x="3377665" y="2125042"/>
            <a:ext cx="14732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November 2020 EOC MM</a:t>
            </a:r>
          </a:p>
        </p:txBody>
      </p:sp>
      <p:sp>
        <p:nvSpPr>
          <p:cNvPr id="57" name="OTLSHAPE_M_a0795a0d799f4dbe8bac0a393a390da8_Date">
            <a:extLst>
              <a:ext uri="{FF2B5EF4-FFF2-40B4-BE49-F238E27FC236}">
                <a16:creationId xmlns:a16="http://schemas.microsoft.com/office/drawing/2014/main" id="{D7F3B14A-5760-4CBB-AB52-FCCD1ADCFC37}"/>
              </a:ext>
            </a:extLst>
          </p:cNvPr>
          <p:cNvSpPr txBox="1"/>
          <p:nvPr>
            <p:custDataLst>
              <p:tags r:id="rId69"/>
            </p:custDataLst>
          </p:nvPr>
        </p:nvSpPr>
        <p:spPr>
          <a:xfrm>
            <a:off x="3377665" y="2320960"/>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11/9/2020</a:t>
            </a:r>
          </a:p>
        </p:txBody>
      </p:sp>
      <p:sp>
        <p:nvSpPr>
          <p:cNvPr id="59" name="OTLSHAPE_M_78f73c6cae2040888408ee23b3e0c5a9_Title">
            <a:extLst>
              <a:ext uri="{FF2B5EF4-FFF2-40B4-BE49-F238E27FC236}">
                <a16:creationId xmlns:a16="http://schemas.microsoft.com/office/drawing/2014/main" id="{F332A380-5733-4C15-AD9B-64C3DD3E6099}"/>
              </a:ext>
            </a:extLst>
          </p:cNvPr>
          <p:cNvSpPr txBox="1"/>
          <p:nvPr>
            <p:custDataLst>
              <p:tags r:id="rId70"/>
            </p:custDataLst>
          </p:nvPr>
        </p:nvSpPr>
        <p:spPr>
          <a:xfrm>
            <a:off x="4477593" y="1194555"/>
            <a:ext cx="1308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January 2021 EOC MM</a:t>
            </a:r>
          </a:p>
        </p:txBody>
      </p:sp>
      <p:sp>
        <p:nvSpPr>
          <p:cNvPr id="60" name="OTLSHAPE_M_78f73c6cae2040888408ee23b3e0c5a9_Date">
            <a:extLst>
              <a:ext uri="{FF2B5EF4-FFF2-40B4-BE49-F238E27FC236}">
                <a16:creationId xmlns:a16="http://schemas.microsoft.com/office/drawing/2014/main" id="{45B93844-E81E-4F90-891C-17E47CBA6D7E}"/>
              </a:ext>
            </a:extLst>
          </p:cNvPr>
          <p:cNvSpPr txBox="1"/>
          <p:nvPr>
            <p:custDataLst>
              <p:tags r:id="rId71"/>
            </p:custDataLst>
          </p:nvPr>
        </p:nvSpPr>
        <p:spPr>
          <a:xfrm>
            <a:off x="4477593" y="1390474"/>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1/11/2021</a:t>
            </a:r>
          </a:p>
        </p:txBody>
      </p:sp>
      <p:sp>
        <p:nvSpPr>
          <p:cNvPr id="62" name="OTLSHAPE_M_8d6c10777be3421db2175d676fa5693c_Title">
            <a:extLst>
              <a:ext uri="{FF2B5EF4-FFF2-40B4-BE49-F238E27FC236}">
                <a16:creationId xmlns:a16="http://schemas.microsoft.com/office/drawing/2014/main" id="{311F8074-C79F-491F-A077-4C2EB82F63BA}"/>
              </a:ext>
            </a:extLst>
          </p:cNvPr>
          <p:cNvSpPr txBox="1"/>
          <p:nvPr>
            <p:custDataLst>
              <p:tags r:id="rId72"/>
            </p:custDataLst>
          </p:nvPr>
        </p:nvSpPr>
        <p:spPr>
          <a:xfrm>
            <a:off x="4966450" y="1659798"/>
            <a:ext cx="13843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February 2021 EOC MM</a:t>
            </a:r>
          </a:p>
        </p:txBody>
      </p:sp>
      <p:sp>
        <p:nvSpPr>
          <p:cNvPr id="63" name="OTLSHAPE_M_8d6c10777be3421db2175d676fa5693c_Date">
            <a:extLst>
              <a:ext uri="{FF2B5EF4-FFF2-40B4-BE49-F238E27FC236}">
                <a16:creationId xmlns:a16="http://schemas.microsoft.com/office/drawing/2014/main" id="{04082BD1-7D21-4D93-9E15-09F14D8F6E71}"/>
              </a:ext>
            </a:extLst>
          </p:cNvPr>
          <p:cNvSpPr txBox="1"/>
          <p:nvPr>
            <p:custDataLst>
              <p:tags r:id="rId73"/>
            </p:custDataLst>
          </p:nvPr>
        </p:nvSpPr>
        <p:spPr>
          <a:xfrm>
            <a:off x="4966450" y="1855717"/>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2/8/2021</a:t>
            </a:r>
          </a:p>
        </p:txBody>
      </p:sp>
      <p:sp>
        <p:nvSpPr>
          <p:cNvPr id="65" name="OTLSHAPE_M_e609056a888c41bbba9b25a53f248502_Title">
            <a:extLst>
              <a:ext uri="{FF2B5EF4-FFF2-40B4-BE49-F238E27FC236}">
                <a16:creationId xmlns:a16="http://schemas.microsoft.com/office/drawing/2014/main" id="{E30205CA-C14F-43EA-8C47-C5CF28B7BB56}"/>
              </a:ext>
            </a:extLst>
          </p:cNvPr>
          <p:cNvSpPr txBox="1"/>
          <p:nvPr>
            <p:custDataLst>
              <p:tags r:id="rId74"/>
            </p:custDataLst>
          </p:nvPr>
        </p:nvSpPr>
        <p:spPr>
          <a:xfrm>
            <a:off x="5455307" y="2125042"/>
            <a:ext cx="12319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March 2021 EOC MM</a:t>
            </a:r>
          </a:p>
        </p:txBody>
      </p:sp>
      <p:sp>
        <p:nvSpPr>
          <p:cNvPr id="66" name="OTLSHAPE_M_e609056a888c41bbba9b25a53f248502_Date">
            <a:extLst>
              <a:ext uri="{FF2B5EF4-FFF2-40B4-BE49-F238E27FC236}">
                <a16:creationId xmlns:a16="http://schemas.microsoft.com/office/drawing/2014/main" id="{DC74A4D4-95B9-4256-A3DB-056EF5EA3660}"/>
              </a:ext>
            </a:extLst>
          </p:cNvPr>
          <p:cNvSpPr txBox="1"/>
          <p:nvPr>
            <p:custDataLst>
              <p:tags r:id="rId75"/>
            </p:custDataLst>
          </p:nvPr>
        </p:nvSpPr>
        <p:spPr>
          <a:xfrm>
            <a:off x="5455307" y="2320960"/>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3/8/2021</a:t>
            </a:r>
          </a:p>
        </p:txBody>
      </p:sp>
      <p:sp>
        <p:nvSpPr>
          <p:cNvPr id="118" name="OTLSHAPE_T_d8b93539b77a4f8b805a9623310d0036_Title">
            <a:extLst>
              <a:ext uri="{FF2B5EF4-FFF2-40B4-BE49-F238E27FC236}">
                <a16:creationId xmlns:a16="http://schemas.microsoft.com/office/drawing/2014/main" id="{BB39A44B-A182-4DE7-BED0-0E319127C3A5}"/>
              </a:ext>
            </a:extLst>
          </p:cNvPr>
          <p:cNvSpPr txBox="1"/>
          <p:nvPr>
            <p:custDataLst>
              <p:tags r:id="rId76"/>
            </p:custDataLst>
          </p:nvPr>
        </p:nvSpPr>
        <p:spPr>
          <a:xfrm>
            <a:off x="2850454" y="4472567"/>
            <a:ext cx="1673024" cy="169277"/>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NAEP (selected schools)</a:t>
            </a:r>
          </a:p>
        </p:txBody>
      </p:sp>
      <p:cxnSp>
        <p:nvCxnSpPr>
          <p:cNvPr id="130" name="OTLSHAPE_M_263b2863452f49e4a71458f5e7e27678_Connector1">
            <a:extLst>
              <a:ext uri="{FF2B5EF4-FFF2-40B4-BE49-F238E27FC236}">
                <a16:creationId xmlns:a16="http://schemas.microsoft.com/office/drawing/2014/main" id="{52984126-7902-4A35-8681-43BF5564D603}"/>
              </a:ext>
            </a:extLst>
          </p:cNvPr>
          <p:cNvCxnSpPr>
            <a:cxnSpLocks/>
          </p:cNvCxnSpPr>
          <p:nvPr>
            <p:custDataLst>
              <p:tags r:id="rId77"/>
            </p:custDataLst>
          </p:nvPr>
        </p:nvCxnSpPr>
        <p:spPr>
          <a:xfrm>
            <a:off x="2149185" y="1260672"/>
            <a:ext cx="0" cy="148218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OTLSHAPE_M_263b2863452f49e4a71458f5e7e27678_Shape">
            <a:extLst>
              <a:ext uri="{FF2B5EF4-FFF2-40B4-BE49-F238E27FC236}">
                <a16:creationId xmlns:a16="http://schemas.microsoft.com/office/drawing/2014/main" id="{8C7AC7BF-9BB9-40BC-B644-EAB6FD7E5F97}"/>
              </a:ext>
            </a:extLst>
          </p:cNvPr>
          <p:cNvSpPr/>
          <p:nvPr>
            <p:custDataLst>
              <p:tags r:id="rId78"/>
            </p:custDataLst>
          </p:nvPr>
        </p:nvSpPr>
        <p:spPr>
          <a:xfrm rot="16200000">
            <a:off x="2174585" y="1260672"/>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TLSHAPE_M_263b2863452f49e4a71458f5e7e27678_Title">
            <a:extLst>
              <a:ext uri="{FF2B5EF4-FFF2-40B4-BE49-F238E27FC236}">
                <a16:creationId xmlns:a16="http://schemas.microsoft.com/office/drawing/2014/main" id="{61C5D112-ABA3-4EBC-AF41-65544174C798}"/>
              </a:ext>
            </a:extLst>
          </p:cNvPr>
          <p:cNvSpPr txBox="1"/>
          <p:nvPr>
            <p:custDataLst>
              <p:tags r:id="rId79"/>
            </p:custDataLst>
          </p:nvPr>
        </p:nvSpPr>
        <p:spPr>
          <a:xfrm>
            <a:off x="2371435" y="1142972"/>
            <a:ext cx="2053974" cy="169277"/>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September 2020 EOC MM</a:t>
            </a:r>
          </a:p>
        </p:txBody>
      </p:sp>
      <p:sp>
        <p:nvSpPr>
          <p:cNvPr id="133" name="OTLSHAPE_M_263b2863452f49e4a71458f5e7e27678_Date">
            <a:extLst>
              <a:ext uri="{FF2B5EF4-FFF2-40B4-BE49-F238E27FC236}">
                <a16:creationId xmlns:a16="http://schemas.microsoft.com/office/drawing/2014/main" id="{B88C1B17-A23C-452C-8FCF-8A2A8E53E288}"/>
              </a:ext>
            </a:extLst>
          </p:cNvPr>
          <p:cNvSpPr txBox="1"/>
          <p:nvPr>
            <p:custDataLst>
              <p:tags r:id="rId80"/>
            </p:custDataLst>
          </p:nvPr>
        </p:nvSpPr>
        <p:spPr>
          <a:xfrm>
            <a:off x="2371435" y="1338269"/>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9/8/2020</a:t>
            </a:r>
          </a:p>
        </p:txBody>
      </p:sp>
      <p:sp>
        <p:nvSpPr>
          <p:cNvPr id="47" name="OTLSHAPE_M_263b2863452f49e4a71458f5e7e27678_Title">
            <a:extLst>
              <a:ext uri="{FF2B5EF4-FFF2-40B4-BE49-F238E27FC236}">
                <a16:creationId xmlns:a16="http://schemas.microsoft.com/office/drawing/2014/main" id="{C0DCB64C-7822-4945-935E-78985DCF82F8}"/>
              </a:ext>
            </a:extLst>
          </p:cNvPr>
          <p:cNvSpPr txBox="1"/>
          <p:nvPr>
            <p:custDataLst>
              <p:tags r:id="rId81"/>
            </p:custDataLst>
          </p:nvPr>
        </p:nvSpPr>
        <p:spPr>
          <a:xfrm>
            <a:off x="1666665" y="2125042"/>
            <a:ext cx="1270000" cy="170519"/>
          </a:xfrm>
          <a:prstGeom prst="rect">
            <a:avLst/>
          </a:prstGeom>
          <a:solidFill>
            <a:schemeClr val="bg1"/>
          </a:solid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August 2020 EOC MM</a:t>
            </a:r>
          </a:p>
        </p:txBody>
      </p:sp>
      <p:sp>
        <p:nvSpPr>
          <p:cNvPr id="136" name="Title 135">
            <a:extLst>
              <a:ext uri="{FF2B5EF4-FFF2-40B4-BE49-F238E27FC236}">
                <a16:creationId xmlns:a16="http://schemas.microsoft.com/office/drawing/2014/main" id="{6C07135D-DDBF-49DB-9231-7E3010A3A076}"/>
              </a:ext>
            </a:extLst>
          </p:cNvPr>
          <p:cNvSpPr>
            <a:spLocks noGrp="1"/>
          </p:cNvSpPr>
          <p:nvPr>
            <p:ph type="title"/>
          </p:nvPr>
        </p:nvSpPr>
        <p:spPr>
          <a:xfrm>
            <a:off x="895350" y="585216"/>
            <a:ext cx="8248650" cy="539496"/>
          </a:xfrm>
        </p:spPr>
        <p:txBody>
          <a:bodyPr>
            <a:noAutofit/>
          </a:bodyPr>
          <a:lstStyle/>
          <a:p>
            <a:r>
              <a:rPr lang="en-US" sz="2600"/>
              <a:t>Visualizing the State Testing Windows – Yearlong</a:t>
            </a:r>
          </a:p>
        </p:txBody>
      </p:sp>
      <p:sp>
        <p:nvSpPr>
          <p:cNvPr id="139" name="Date Placeholder 3">
            <a:extLst>
              <a:ext uri="{FF2B5EF4-FFF2-40B4-BE49-F238E27FC236}">
                <a16:creationId xmlns:a16="http://schemas.microsoft.com/office/drawing/2014/main" id="{15BEC2D2-C148-49C5-8217-369D3A5908DD}"/>
              </a:ext>
            </a:extLst>
          </p:cNvPr>
          <p:cNvSpPr>
            <a:spLocks noGrp="1"/>
          </p:cNvSpPr>
          <p:nvPr>
            <p:ph type="dt" sz="half" idx="10"/>
          </p:nvPr>
        </p:nvSpPr>
        <p:spPr>
          <a:xfrm rot="16200000">
            <a:off x="-700041" y="1252623"/>
            <a:ext cx="2057400" cy="365125"/>
          </a:xfrm>
        </p:spPr>
        <p:txBody>
          <a:bodyPr/>
          <a:lstStyle/>
          <a:p>
            <a:fld id="{43E31F50-E61F-4473-85A8-500737146FF2}" type="datetime1">
              <a:rPr lang="en-US" smtClean="0"/>
              <a:t>8/11/2020</a:t>
            </a:fld>
            <a:endParaRPr lang="en-US"/>
          </a:p>
        </p:txBody>
      </p:sp>
      <p:sp>
        <p:nvSpPr>
          <p:cNvPr id="140" name="Slide Number Placeholder 4">
            <a:extLst>
              <a:ext uri="{FF2B5EF4-FFF2-40B4-BE49-F238E27FC236}">
                <a16:creationId xmlns:a16="http://schemas.microsoft.com/office/drawing/2014/main" id="{1AED3176-7E8D-4D31-B180-464F6DE9126C}"/>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79</a:t>
            </a:fld>
            <a:endParaRPr lang="en-US"/>
          </a:p>
        </p:txBody>
      </p:sp>
      <p:sp>
        <p:nvSpPr>
          <p:cNvPr id="145" name="OTLSHAPE_T_c7eae9d797c245e5a2307b89f67b6a1e_Shape">
            <a:extLst>
              <a:ext uri="{FF2B5EF4-FFF2-40B4-BE49-F238E27FC236}">
                <a16:creationId xmlns:a16="http://schemas.microsoft.com/office/drawing/2014/main" id="{B85B038C-7DE1-42A0-BE4B-C75B88131124}"/>
              </a:ext>
            </a:extLst>
          </p:cNvPr>
          <p:cNvSpPr/>
          <p:nvPr>
            <p:custDataLst>
              <p:tags r:id="rId82"/>
            </p:custDataLst>
          </p:nvPr>
        </p:nvSpPr>
        <p:spPr>
          <a:xfrm>
            <a:off x="5818032" y="5019027"/>
            <a:ext cx="81327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TLSHAPE_T_c7eae9d797c245e5a2307b89f67b6a1e_Title">
            <a:extLst>
              <a:ext uri="{FF2B5EF4-FFF2-40B4-BE49-F238E27FC236}">
                <a16:creationId xmlns:a16="http://schemas.microsoft.com/office/drawing/2014/main" id="{568579C2-152D-4512-B0F0-A439159B5D3D}"/>
              </a:ext>
            </a:extLst>
          </p:cNvPr>
          <p:cNvSpPr txBox="1"/>
          <p:nvPr>
            <p:custDataLst>
              <p:tags r:id="rId83"/>
            </p:custDataLst>
          </p:nvPr>
        </p:nvSpPr>
        <p:spPr>
          <a:xfrm>
            <a:off x="4634171" y="5034353"/>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2021 EOG</a:t>
            </a:r>
          </a:p>
        </p:txBody>
      </p:sp>
      <p:sp>
        <p:nvSpPr>
          <p:cNvPr id="91" name="OTLSHAPE_T_c7eae9d797c245e5a2307b89f67b6a1e_JoinedDate">
            <a:extLst>
              <a:ext uri="{FF2B5EF4-FFF2-40B4-BE49-F238E27FC236}">
                <a16:creationId xmlns:a16="http://schemas.microsoft.com/office/drawing/2014/main" id="{B8D9C338-045D-4E9C-8AB2-518088D8C94E}"/>
              </a:ext>
            </a:extLst>
          </p:cNvPr>
          <p:cNvSpPr txBox="1"/>
          <p:nvPr>
            <p:custDataLst>
              <p:tags r:id="rId84"/>
            </p:custDataLst>
          </p:nvPr>
        </p:nvSpPr>
        <p:spPr>
          <a:xfrm>
            <a:off x="7556726" y="5613661"/>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5/10/2021 - 7/16/2021</a:t>
            </a:r>
          </a:p>
        </p:txBody>
      </p:sp>
      <p:sp>
        <p:nvSpPr>
          <p:cNvPr id="117" name="OTLSHAPE_T_d8b93539b77a4f8b805a9623310d0036_JoinedDate">
            <a:extLst>
              <a:ext uri="{FF2B5EF4-FFF2-40B4-BE49-F238E27FC236}">
                <a16:creationId xmlns:a16="http://schemas.microsoft.com/office/drawing/2014/main" id="{BE76CBD8-27FC-4CEF-8B38-899F85C3F74A}"/>
              </a:ext>
            </a:extLst>
          </p:cNvPr>
          <p:cNvSpPr txBox="1"/>
          <p:nvPr>
            <p:custDataLst>
              <p:tags r:id="rId85"/>
            </p:custDataLst>
          </p:nvPr>
        </p:nvSpPr>
        <p:spPr>
          <a:xfrm>
            <a:off x="5285356" y="4479693"/>
            <a:ext cx="12700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1/25/2021 - 3/5/2021</a:t>
            </a:r>
          </a:p>
        </p:txBody>
      </p:sp>
      <p:sp>
        <p:nvSpPr>
          <p:cNvPr id="83" name="OTLSHAPE_T_54a9112b1110415ab3227c5d9201d8e1_JoinedDate">
            <a:extLst>
              <a:ext uri="{FF2B5EF4-FFF2-40B4-BE49-F238E27FC236}">
                <a16:creationId xmlns:a16="http://schemas.microsoft.com/office/drawing/2014/main" id="{C1821652-D8D0-479C-9E6C-A1D5DC311066}"/>
              </a:ext>
            </a:extLst>
          </p:cNvPr>
          <p:cNvSpPr txBox="1"/>
          <p:nvPr>
            <p:custDataLst>
              <p:tags r:id="rId86"/>
            </p:custDataLst>
          </p:nvPr>
        </p:nvSpPr>
        <p:spPr>
          <a:xfrm>
            <a:off x="4212497" y="3967008"/>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11/30/2020 - 1/6/2021</a:t>
            </a:r>
          </a:p>
        </p:txBody>
      </p:sp>
      <p:sp>
        <p:nvSpPr>
          <p:cNvPr id="74" name="OTLSHAPE_T_a4828961fc0f48f38e50d9da548a7fb4_JoinedDate">
            <a:extLst>
              <a:ext uri="{FF2B5EF4-FFF2-40B4-BE49-F238E27FC236}">
                <a16:creationId xmlns:a16="http://schemas.microsoft.com/office/drawing/2014/main" id="{BD4D312F-46AC-47E0-94EB-63895F4D8896}"/>
              </a:ext>
            </a:extLst>
          </p:cNvPr>
          <p:cNvSpPr txBox="1"/>
          <p:nvPr>
            <p:custDataLst>
              <p:tags r:id="rId87"/>
            </p:custDataLst>
          </p:nvPr>
        </p:nvSpPr>
        <p:spPr>
          <a:xfrm>
            <a:off x="6325058" y="3700308"/>
            <a:ext cx="11303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10/5/2020 - 5/7/2021</a:t>
            </a:r>
          </a:p>
        </p:txBody>
      </p:sp>
      <p:sp>
        <p:nvSpPr>
          <p:cNvPr id="112" name="OTLSHAPE_T_f2471758a2c340e1abc5caf23fe86851_JoinedDate">
            <a:extLst>
              <a:ext uri="{FF2B5EF4-FFF2-40B4-BE49-F238E27FC236}">
                <a16:creationId xmlns:a16="http://schemas.microsoft.com/office/drawing/2014/main" id="{679EB5AE-DB31-49AA-AAE1-C3C14CF5EE84}"/>
              </a:ext>
            </a:extLst>
          </p:cNvPr>
          <p:cNvSpPr txBox="1"/>
          <p:nvPr>
            <p:custDataLst>
              <p:tags r:id="rId88"/>
            </p:custDataLst>
          </p:nvPr>
        </p:nvSpPr>
        <p:spPr>
          <a:xfrm>
            <a:off x="6499650" y="3422530"/>
            <a:ext cx="11303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7/6/2020 - 5/17/2021</a:t>
            </a:r>
          </a:p>
        </p:txBody>
      </p:sp>
      <p:sp>
        <p:nvSpPr>
          <p:cNvPr id="147" name="OTLSHAPE_T_c7eae9d797c245e5a2307b89f67b6a1e_JoinedDate">
            <a:extLst>
              <a:ext uri="{FF2B5EF4-FFF2-40B4-BE49-F238E27FC236}">
                <a16:creationId xmlns:a16="http://schemas.microsoft.com/office/drawing/2014/main" id="{5E7EF653-96A9-47B6-9871-018E16B307C3}"/>
              </a:ext>
            </a:extLst>
          </p:cNvPr>
          <p:cNvSpPr txBox="1"/>
          <p:nvPr>
            <p:custDataLst>
              <p:tags r:id="rId89"/>
            </p:custDataLst>
          </p:nvPr>
        </p:nvSpPr>
        <p:spPr>
          <a:xfrm>
            <a:off x="6716921" y="5042100"/>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4/12/2021 - 5/21/2021</a:t>
            </a:r>
          </a:p>
        </p:txBody>
      </p:sp>
      <p:sp>
        <p:nvSpPr>
          <p:cNvPr id="68" name="OTLSHAPE_T_a4828961fc0f48f38e50d9da548a7fb4_Shape">
            <a:extLst>
              <a:ext uri="{FF2B5EF4-FFF2-40B4-BE49-F238E27FC236}">
                <a16:creationId xmlns:a16="http://schemas.microsoft.com/office/drawing/2014/main" id="{13067DDA-5D43-4CA0-930C-7DD6E8C9C0C9}"/>
              </a:ext>
            </a:extLst>
          </p:cNvPr>
          <p:cNvSpPr/>
          <p:nvPr>
            <p:custDataLst>
              <p:tags r:id="rId90"/>
            </p:custDataLst>
          </p:nvPr>
        </p:nvSpPr>
        <p:spPr>
          <a:xfrm>
            <a:off x="2537994" y="3677236"/>
            <a:ext cx="37465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TLSHAPE_T_f2471758a2c340e1abc5caf23fe86851_Shape">
            <a:extLst>
              <a:ext uri="{FF2B5EF4-FFF2-40B4-BE49-F238E27FC236}">
                <a16:creationId xmlns:a16="http://schemas.microsoft.com/office/drawing/2014/main" id="{4EAD01D7-2AE8-4836-8C61-9E326C27B959}"/>
              </a:ext>
            </a:extLst>
          </p:cNvPr>
          <p:cNvSpPr/>
          <p:nvPr>
            <p:custDataLst>
              <p:tags r:id="rId91"/>
            </p:custDataLst>
          </p:nvPr>
        </p:nvSpPr>
        <p:spPr>
          <a:xfrm>
            <a:off x="949208" y="3399458"/>
            <a:ext cx="5511800" cy="201168"/>
          </a:xfrm>
          <a:prstGeom prst="roundRect">
            <a:avLst>
              <a:gd name="adj" fmla="val 100000"/>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TLSHAPE_T_6e1b0b975dfb4d64895903e6f1a8db22_Title">
            <a:extLst>
              <a:ext uri="{FF2B5EF4-FFF2-40B4-BE49-F238E27FC236}">
                <a16:creationId xmlns:a16="http://schemas.microsoft.com/office/drawing/2014/main" id="{8F989B68-83DA-433E-B5A5-88FA5FC2DD08}"/>
              </a:ext>
            </a:extLst>
          </p:cNvPr>
          <p:cNvSpPr txBox="1"/>
          <p:nvPr>
            <p:custDataLst>
              <p:tags r:id="rId92"/>
            </p:custDataLst>
          </p:nvPr>
        </p:nvSpPr>
        <p:spPr>
          <a:xfrm>
            <a:off x="955559" y="3413230"/>
            <a:ext cx="5493290" cy="173624"/>
          </a:xfrm>
          <a:prstGeom prst="rect">
            <a:avLst/>
          </a:prstGeom>
          <a:noFill/>
        </p:spPr>
        <p:txBody>
          <a:bodyPr vert="horz" wrap="square" lIns="0" tIns="0" rIns="0" bIns="0" rtlCol="0" anchor="ctr" anchorCtr="0">
            <a:spAutoFit/>
          </a:bodyPr>
          <a:lstStyle/>
          <a:p>
            <a:pPr algn="ctr"/>
            <a:r>
              <a:rPr lang="en-US" sz="1100" b="1" spc="-6">
                <a:solidFill>
                  <a:schemeClr val="dk1"/>
                </a:solidFill>
                <a:latin typeface="Calibri" panose="020F0502020204030204" pitchFamily="34" charset="0"/>
              </a:rPr>
              <a:t>GKIDS 2.0</a:t>
            </a:r>
          </a:p>
        </p:txBody>
      </p:sp>
      <p:sp>
        <p:nvSpPr>
          <p:cNvPr id="152" name="OTLSHAPE_T_c7eae9d797c245e5a2307b89f67b6a1e_Shape">
            <a:extLst>
              <a:ext uri="{FF2B5EF4-FFF2-40B4-BE49-F238E27FC236}">
                <a16:creationId xmlns:a16="http://schemas.microsoft.com/office/drawing/2014/main" id="{62A63DFE-4604-4BC7-B438-F8F8FEC79C07}"/>
              </a:ext>
            </a:extLst>
          </p:cNvPr>
          <p:cNvSpPr/>
          <p:nvPr>
            <p:custDataLst>
              <p:tags r:id="rId93"/>
            </p:custDataLst>
          </p:nvPr>
        </p:nvSpPr>
        <p:spPr>
          <a:xfrm>
            <a:off x="5910755" y="5304379"/>
            <a:ext cx="777875"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TLSHAPE_T_c7eae9d797c245e5a2307b89f67b6a1e_Title">
            <a:extLst>
              <a:ext uri="{FF2B5EF4-FFF2-40B4-BE49-F238E27FC236}">
                <a16:creationId xmlns:a16="http://schemas.microsoft.com/office/drawing/2014/main" id="{4D9C18A7-5F5F-4346-8909-31752A89522A}"/>
              </a:ext>
            </a:extLst>
          </p:cNvPr>
          <p:cNvSpPr txBox="1"/>
          <p:nvPr>
            <p:custDataLst>
              <p:tags r:id="rId94"/>
            </p:custDataLst>
          </p:nvPr>
        </p:nvSpPr>
        <p:spPr>
          <a:xfrm>
            <a:off x="4791081" y="5319704"/>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2021 EOC</a:t>
            </a:r>
          </a:p>
        </p:txBody>
      </p:sp>
      <p:sp>
        <p:nvSpPr>
          <p:cNvPr id="154" name="OTLSHAPE_T_c7eae9d797c245e5a2307b89f67b6a1e_JoinedDate">
            <a:extLst>
              <a:ext uri="{FF2B5EF4-FFF2-40B4-BE49-F238E27FC236}">
                <a16:creationId xmlns:a16="http://schemas.microsoft.com/office/drawing/2014/main" id="{563B72F5-4781-4AD4-9917-4D64C8249970}"/>
              </a:ext>
            </a:extLst>
          </p:cNvPr>
          <p:cNvSpPr txBox="1"/>
          <p:nvPr>
            <p:custDataLst>
              <p:tags r:id="rId95"/>
            </p:custDataLst>
          </p:nvPr>
        </p:nvSpPr>
        <p:spPr>
          <a:xfrm>
            <a:off x="6777425" y="5327451"/>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4/19/2021 - 5/28/2021</a:t>
            </a:r>
          </a:p>
        </p:txBody>
      </p:sp>
      <p:sp>
        <p:nvSpPr>
          <p:cNvPr id="160" name="OTLSHAPE_T_c7eae9d797c245e5a2307b89f67b6a1e_Shape">
            <a:extLst>
              <a:ext uri="{FF2B5EF4-FFF2-40B4-BE49-F238E27FC236}">
                <a16:creationId xmlns:a16="http://schemas.microsoft.com/office/drawing/2014/main" id="{D2231D82-1BFC-4E1F-B134-4D9980B1C508}"/>
              </a:ext>
            </a:extLst>
          </p:cNvPr>
          <p:cNvSpPr/>
          <p:nvPr>
            <p:custDataLst>
              <p:tags r:id="rId96"/>
            </p:custDataLst>
          </p:nvPr>
        </p:nvSpPr>
        <p:spPr>
          <a:xfrm>
            <a:off x="6937707" y="5874428"/>
            <a:ext cx="5588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TLSHAPE_T_c7eae9d797c245e5a2307b89f67b6a1e_Title">
            <a:extLst>
              <a:ext uri="{FF2B5EF4-FFF2-40B4-BE49-F238E27FC236}">
                <a16:creationId xmlns:a16="http://schemas.microsoft.com/office/drawing/2014/main" id="{86A4046C-BCEA-40C7-81EF-15B9A4C53CC4}"/>
              </a:ext>
            </a:extLst>
          </p:cNvPr>
          <p:cNvSpPr txBox="1"/>
          <p:nvPr>
            <p:custDataLst>
              <p:tags r:id="rId97"/>
            </p:custDataLst>
          </p:nvPr>
        </p:nvSpPr>
        <p:spPr>
          <a:xfrm>
            <a:off x="5818032" y="5889753"/>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2021 EOC</a:t>
            </a:r>
          </a:p>
        </p:txBody>
      </p:sp>
      <p:sp>
        <p:nvSpPr>
          <p:cNvPr id="162" name="OTLSHAPE_T_c7eae9d797c245e5a2307b89f67b6a1e_JoinedDate">
            <a:extLst>
              <a:ext uri="{FF2B5EF4-FFF2-40B4-BE49-F238E27FC236}">
                <a16:creationId xmlns:a16="http://schemas.microsoft.com/office/drawing/2014/main" id="{D130D7D1-E622-432F-AABC-6FE0237754A3}"/>
              </a:ext>
            </a:extLst>
          </p:cNvPr>
          <p:cNvSpPr txBox="1"/>
          <p:nvPr>
            <p:custDataLst>
              <p:tags r:id="rId98"/>
            </p:custDataLst>
          </p:nvPr>
        </p:nvSpPr>
        <p:spPr>
          <a:xfrm>
            <a:off x="7547201" y="5897500"/>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6/14/2021 - 7/16/2021</a:t>
            </a:r>
          </a:p>
        </p:txBody>
      </p:sp>
      <p:sp>
        <p:nvSpPr>
          <p:cNvPr id="175" name="OTLSHAPE_T_d8b93539b77a4f8b805a9623310d0036_Title">
            <a:extLst>
              <a:ext uri="{FF2B5EF4-FFF2-40B4-BE49-F238E27FC236}">
                <a16:creationId xmlns:a16="http://schemas.microsoft.com/office/drawing/2014/main" id="{B59E2E00-DC74-4D27-85FF-52CA42AD7C95}"/>
              </a:ext>
            </a:extLst>
          </p:cNvPr>
          <p:cNvSpPr txBox="1"/>
          <p:nvPr>
            <p:custDataLst>
              <p:tags r:id="rId99"/>
            </p:custDataLst>
          </p:nvPr>
        </p:nvSpPr>
        <p:spPr>
          <a:xfrm>
            <a:off x="3708777" y="4748965"/>
            <a:ext cx="1673024" cy="169277"/>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Spring 2021 GAA 2.0</a:t>
            </a:r>
          </a:p>
        </p:txBody>
      </p:sp>
      <p:sp>
        <p:nvSpPr>
          <p:cNvPr id="176" name="OTLSHAPE_T_d8b93539b77a4f8b805a9623310d0036_JoinedDate">
            <a:extLst>
              <a:ext uri="{FF2B5EF4-FFF2-40B4-BE49-F238E27FC236}">
                <a16:creationId xmlns:a16="http://schemas.microsoft.com/office/drawing/2014/main" id="{D25A76C4-485F-428D-9CD4-44D523F2DFB0}"/>
              </a:ext>
            </a:extLst>
          </p:cNvPr>
          <p:cNvSpPr txBox="1"/>
          <p:nvPr>
            <p:custDataLst>
              <p:tags r:id="rId100"/>
            </p:custDataLst>
          </p:nvPr>
        </p:nvSpPr>
        <p:spPr>
          <a:xfrm>
            <a:off x="5991279" y="4756091"/>
            <a:ext cx="12700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3/22/2021 - 4/30/2021</a:t>
            </a:r>
          </a:p>
        </p:txBody>
      </p:sp>
      <p:sp>
        <p:nvSpPr>
          <p:cNvPr id="177" name="OTLSHAPE_T_54a9112b1110415ab3227c5d9201d8e1_Shape">
            <a:extLst>
              <a:ext uri="{FF2B5EF4-FFF2-40B4-BE49-F238E27FC236}">
                <a16:creationId xmlns:a16="http://schemas.microsoft.com/office/drawing/2014/main" id="{5F45E405-73C6-482E-8AD3-368205338032}"/>
              </a:ext>
            </a:extLst>
          </p:cNvPr>
          <p:cNvSpPr/>
          <p:nvPr>
            <p:custDataLst>
              <p:tags r:id="rId101"/>
            </p:custDataLst>
          </p:nvPr>
        </p:nvSpPr>
        <p:spPr>
          <a:xfrm>
            <a:off x="3668169" y="4182506"/>
            <a:ext cx="647700" cy="201168"/>
          </a:xfrm>
          <a:prstGeom prst="roundRect">
            <a:avLst>
              <a:gd name="adj" fmla="val 100000"/>
            </a:avLst>
          </a:prstGeom>
          <a:solidFill>
            <a:schemeClr val="accent1">
              <a:lumMod val="40000"/>
              <a:lumOff val="60000"/>
            </a:schemeClr>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TLSHAPE_T_54a9112b1110415ab3227c5d9201d8e1_Title">
            <a:extLst>
              <a:ext uri="{FF2B5EF4-FFF2-40B4-BE49-F238E27FC236}">
                <a16:creationId xmlns:a16="http://schemas.microsoft.com/office/drawing/2014/main" id="{ECA400BF-3B64-46AE-A11C-4D1FFA7AED7E}"/>
              </a:ext>
            </a:extLst>
          </p:cNvPr>
          <p:cNvSpPr txBox="1"/>
          <p:nvPr>
            <p:custDataLst>
              <p:tags r:id="rId102"/>
            </p:custDataLst>
          </p:nvPr>
        </p:nvSpPr>
        <p:spPr>
          <a:xfrm>
            <a:off x="1812687" y="4198452"/>
            <a:ext cx="1813361" cy="169277"/>
          </a:xfrm>
          <a:prstGeom prst="rect">
            <a:avLst/>
          </a:prstGeom>
          <a:noFill/>
        </p:spPr>
        <p:txBody>
          <a:bodyPr vert="horz" wrap="square" lIns="0" tIns="0" rIns="0" bIns="0" rtlCol="0" anchor="ctr" anchorCtr="0">
            <a:spAutoFit/>
          </a:bodyPr>
          <a:lstStyle/>
          <a:p>
            <a:pPr algn="r"/>
            <a:r>
              <a:rPr lang="en-US" sz="1100" b="1" spc="-10">
                <a:solidFill>
                  <a:schemeClr val="dk1"/>
                </a:solidFill>
                <a:latin typeface="Calibri" panose="020F0502020204030204" pitchFamily="34" charset="0"/>
              </a:rPr>
              <a:t>ACCESS for ELs 2.0</a:t>
            </a:r>
          </a:p>
        </p:txBody>
      </p:sp>
      <p:sp>
        <p:nvSpPr>
          <p:cNvPr id="179" name="OTLSHAPE_T_54a9112b1110415ab3227c5d9201d8e1_JoinedDate">
            <a:extLst>
              <a:ext uri="{FF2B5EF4-FFF2-40B4-BE49-F238E27FC236}">
                <a16:creationId xmlns:a16="http://schemas.microsoft.com/office/drawing/2014/main" id="{C35D7B9D-BA5D-4742-9278-15F198D24B84}"/>
              </a:ext>
            </a:extLst>
          </p:cNvPr>
          <p:cNvSpPr txBox="1"/>
          <p:nvPr>
            <p:custDataLst>
              <p:tags r:id="rId103"/>
            </p:custDataLst>
          </p:nvPr>
        </p:nvSpPr>
        <p:spPr>
          <a:xfrm>
            <a:off x="4364959" y="4205578"/>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1/13/2021 - 3/5/2021</a:t>
            </a:r>
          </a:p>
        </p:txBody>
      </p:sp>
    </p:spTree>
    <p:custDataLst>
      <p:tags r:id="rId1"/>
    </p:custDataLst>
    <p:extLst>
      <p:ext uri="{BB962C8B-B14F-4D97-AF65-F5344CB8AC3E}">
        <p14:creationId xmlns:p14="http://schemas.microsoft.com/office/powerpoint/2010/main" val="9350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939A5E9-F878-41CB-9EA7-717514542AFC}"/>
              </a:ext>
            </a:extLst>
          </p:cNvPr>
          <p:cNvPicPr>
            <a:picLocks noGrp="1" noChangeAspect="1"/>
          </p:cNvPicPr>
          <p:nvPr>
            <p:ph idx="1"/>
          </p:nvPr>
        </p:nvPicPr>
        <p:blipFill>
          <a:blip r:embed="rId3"/>
          <a:stretch>
            <a:fillRect/>
          </a:stretch>
        </p:blipFill>
        <p:spPr>
          <a:xfrm>
            <a:off x="2390230" y="1492410"/>
            <a:ext cx="4278425" cy="2259835"/>
          </a:xfrm>
          <a:prstGeom prst="rect">
            <a:avLst/>
          </a:prstGeom>
        </p:spPr>
      </p:pic>
      <p:sp>
        <p:nvSpPr>
          <p:cNvPr id="21" name="Date Placeholder 3">
            <a:extLst>
              <a:ext uri="{FF2B5EF4-FFF2-40B4-BE49-F238E27FC236}">
                <a16:creationId xmlns:a16="http://schemas.microsoft.com/office/drawing/2014/main" id="{94075E30-ED87-4FA5-893B-67E4C8387D59}"/>
              </a:ext>
            </a:extLst>
          </p:cNvPr>
          <p:cNvSpPr>
            <a:spLocks noGrp="1"/>
          </p:cNvSpPr>
          <p:nvPr>
            <p:ph type="dt" sz="half" idx="10"/>
          </p:nvPr>
        </p:nvSpPr>
        <p:spPr/>
        <p:txBody>
          <a:bodyPr/>
          <a:lstStyle/>
          <a:p>
            <a:fld id="{676321BE-130B-4DC4-8503-639AF7222851}" type="datetime1">
              <a:rPr lang="en-US" smtClean="0"/>
              <a:t>8/11/2020</a:t>
            </a:fld>
            <a:endParaRPr lang="en-US"/>
          </a:p>
        </p:txBody>
      </p:sp>
      <p:sp>
        <p:nvSpPr>
          <p:cNvPr id="4" name="Slide Number Placeholder 3">
            <a:extLst>
              <a:ext uri="{FF2B5EF4-FFF2-40B4-BE49-F238E27FC236}">
                <a16:creationId xmlns:a16="http://schemas.microsoft.com/office/drawing/2014/main" id="{247E28F5-40D1-4EA8-B87A-C089D0DE1C34}"/>
              </a:ext>
            </a:extLst>
          </p:cNvPr>
          <p:cNvSpPr>
            <a:spLocks noGrp="1"/>
          </p:cNvSpPr>
          <p:nvPr>
            <p:ph type="sldNum" sz="quarter" idx="12"/>
          </p:nvPr>
        </p:nvSpPr>
        <p:spPr/>
        <p:txBody>
          <a:bodyPr/>
          <a:lstStyle/>
          <a:p>
            <a:fld id="{48F63A3B-78C7-47BE-AE5E-E10140E04643}" type="slidenum">
              <a:rPr lang="en-US" smtClean="0"/>
              <a:pPr/>
              <a:t>8</a:t>
            </a:fld>
            <a:endParaRPr lang="en-US"/>
          </a:p>
        </p:txBody>
      </p:sp>
      <p:sp>
        <p:nvSpPr>
          <p:cNvPr id="3" name="Text Placeholder 2">
            <a:extLst>
              <a:ext uri="{FF2B5EF4-FFF2-40B4-BE49-F238E27FC236}">
                <a16:creationId xmlns:a16="http://schemas.microsoft.com/office/drawing/2014/main" id="{CE17E349-29DB-470E-B99C-5DF094AFE492}"/>
              </a:ext>
            </a:extLst>
          </p:cNvPr>
          <p:cNvSpPr>
            <a:spLocks noGrp="1"/>
          </p:cNvSpPr>
          <p:nvPr>
            <p:ph type="body" sz="quarter" idx="13"/>
          </p:nvPr>
        </p:nvSpPr>
        <p:spPr/>
        <p:txBody>
          <a:bodyPr/>
          <a:lstStyle/>
          <a:p>
            <a:r>
              <a:rPr lang="en-US"/>
              <a:t>Assessment Administration Resources</a:t>
            </a:r>
          </a:p>
        </p:txBody>
      </p:sp>
      <p:sp>
        <p:nvSpPr>
          <p:cNvPr id="8" name="Text Placeholder 7">
            <a:extLst>
              <a:ext uri="{FF2B5EF4-FFF2-40B4-BE49-F238E27FC236}">
                <a16:creationId xmlns:a16="http://schemas.microsoft.com/office/drawing/2014/main" id="{6AB95F94-E25A-4AF6-A42F-C730E4E3300D}"/>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E43DB934-E44E-4CEB-BB49-70100947394A}"/>
              </a:ext>
            </a:extLst>
          </p:cNvPr>
          <p:cNvPicPr>
            <a:picLocks noChangeAspect="1"/>
          </p:cNvPicPr>
          <p:nvPr/>
        </p:nvPicPr>
        <p:blipFill>
          <a:blip r:embed="rId4"/>
          <a:stretch>
            <a:fillRect/>
          </a:stretch>
        </p:blipFill>
        <p:spPr>
          <a:xfrm>
            <a:off x="1080880" y="3604010"/>
            <a:ext cx="3375953" cy="2004234"/>
          </a:xfrm>
          <a:prstGeom prst="rect">
            <a:avLst/>
          </a:prstGeom>
        </p:spPr>
      </p:pic>
      <p:sp>
        <p:nvSpPr>
          <p:cNvPr id="9" name="TextBox 8">
            <a:extLst>
              <a:ext uri="{FF2B5EF4-FFF2-40B4-BE49-F238E27FC236}">
                <a16:creationId xmlns:a16="http://schemas.microsoft.com/office/drawing/2014/main" id="{8FD43FB7-2987-47E3-A926-ABB57985AE30}"/>
              </a:ext>
            </a:extLst>
          </p:cNvPr>
          <p:cNvSpPr txBox="1"/>
          <p:nvPr/>
        </p:nvSpPr>
        <p:spPr>
          <a:xfrm>
            <a:off x="1080880" y="5608244"/>
            <a:ext cx="3190422" cy="461665"/>
          </a:xfrm>
          <a:prstGeom prst="rect">
            <a:avLst/>
          </a:prstGeom>
          <a:noFill/>
        </p:spPr>
        <p:txBody>
          <a:bodyPr wrap="square" rtlCol="0">
            <a:spAutoFit/>
          </a:bodyPr>
          <a:lstStyle/>
          <a:p>
            <a:r>
              <a:rPr lang="en-US" sz="2400" b="1">
                <a:solidFill>
                  <a:schemeClr val="accent6">
                    <a:lumMod val="50000"/>
                  </a:schemeClr>
                </a:solidFill>
                <a:latin typeface="Arial" panose="020B0604020202020204" pitchFamily="34" charset="0"/>
                <a:cs typeface="Arial" panose="020B0604020202020204" pitchFamily="34" charset="0"/>
                <a:hlinkClick r:id="rId5"/>
              </a:rPr>
              <a:t>testing.gadoe.org</a:t>
            </a:r>
            <a:endParaRPr lang="en-US" sz="2400" b="1">
              <a:solidFill>
                <a:schemeClr val="accent6">
                  <a:lumMod val="50000"/>
                </a:schemeClr>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95572641-2B76-452E-A509-42FE427A3B3C}"/>
              </a:ext>
            </a:extLst>
          </p:cNvPr>
          <p:cNvCxnSpPr>
            <a:cxnSpLocks/>
          </p:cNvCxnSpPr>
          <p:nvPr/>
        </p:nvCxnSpPr>
        <p:spPr>
          <a:xfrm flipV="1">
            <a:off x="3882887" y="4461206"/>
            <a:ext cx="971815" cy="6673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AD8607-B039-420C-84D4-F2A767B6C42E}"/>
              </a:ext>
            </a:extLst>
          </p:cNvPr>
          <p:cNvCxnSpPr/>
          <p:nvPr/>
        </p:nvCxnSpPr>
        <p:spPr>
          <a:xfrm>
            <a:off x="1080880" y="3154680"/>
            <a:ext cx="1242209" cy="1028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D69BA4A-F234-46E7-90BD-D5053AD9CC88}"/>
              </a:ext>
            </a:extLst>
          </p:cNvPr>
          <p:cNvPicPr>
            <a:picLocks noChangeAspect="1"/>
          </p:cNvPicPr>
          <p:nvPr/>
        </p:nvPicPr>
        <p:blipFill>
          <a:blip r:embed="rId6"/>
          <a:stretch>
            <a:fillRect/>
          </a:stretch>
        </p:blipFill>
        <p:spPr>
          <a:xfrm>
            <a:off x="4872700" y="3807609"/>
            <a:ext cx="2655705" cy="2395053"/>
          </a:xfrm>
          <a:prstGeom prst="rect">
            <a:avLst/>
          </a:prstGeom>
        </p:spPr>
      </p:pic>
    </p:spTree>
    <p:extLst>
      <p:ext uri="{BB962C8B-B14F-4D97-AF65-F5344CB8AC3E}">
        <p14:creationId xmlns:p14="http://schemas.microsoft.com/office/powerpoint/2010/main" val="25296080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00C19844-22A6-45C4-8012-70C630D838EE}"/>
              </a:ext>
            </a:extLst>
          </p:cNvPr>
          <p:cNvSpPr>
            <a:spLocks noGrp="1"/>
          </p:cNvSpPr>
          <p:nvPr>
            <p:ph idx="1"/>
          </p:nvPr>
        </p:nvSpPr>
        <p:spPr>
          <a:xfrm>
            <a:off x="895350" y="1581665"/>
            <a:ext cx="7886700" cy="4441595"/>
          </a:xfrm>
        </p:spPr>
        <p:txBody>
          <a:bodyPr>
            <a:normAutofit fontScale="77500" lnSpcReduction="20000"/>
          </a:bodyPr>
          <a:lstStyle/>
          <a:p>
            <a:r>
              <a:rPr lang="en-US"/>
              <a:t>All local district testing windows must be within posted state testing windows and must be consistent with guidance found in the Student Assessment Handbook. </a:t>
            </a:r>
          </a:p>
          <a:p>
            <a:pPr marL="457200" lvl="1"/>
            <a:r>
              <a:rPr lang="en-US"/>
              <a:t>Requests for exceptions outside of allowed flexibility must have prior approval by the GaDOE. </a:t>
            </a:r>
          </a:p>
          <a:p>
            <a:r>
              <a:rPr lang="en-US"/>
              <a:t>The order of administration is determined by the guidance provided in Test Administration Manual for each assessment. </a:t>
            </a:r>
          </a:p>
          <a:p>
            <a:r>
              <a:rPr lang="en-US"/>
              <a:t>In scheduling each assessment, districts/schools must adhere to the testing times prescribed in the Test Administration Manuals. </a:t>
            </a:r>
          </a:p>
          <a:p>
            <a:r>
              <a:rPr lang="en-US"/>
              <a:t>Determine the plan for communication of local testing windows to parents/guardians and other stakeholders, including school-level leaders and educators. </a:t>
            </a:r>
          </a:p>
        </p:txBody>
      </p:sp>
      <p:sp>
        <p:nvSpPr>
          <p:cNvPr id="3" name="Date Placeholder 2">
            <a:extLst>
              <a:ext uri="{FF2B5EF4-FFF2-40B4-BE49-F238E27FC236}">
                <a16:creationId xmlns:a16="http://schemas.microsoft.com/office/drawing/2014/main" id="{C210E6B0-E99D-4E55-BA1C-D61C0514E3E2}"/>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DB957F2-1D3E-4E53-8788-FD6D209EEA96}"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80</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CFC67BF-0A55-4D44-B25D-B2825B7ED9A8}"/>
              </a:ext>
            </a:extLst>
          </p:cNvPr>
          <p:cNvSpPr>
            <a:spLocks noGrp="1"/>
          </p:cNvSpPr>
          <p:nvPr>
            <p:ph type="body" sz="quarter" idx="13"/>
          </p:nvPr>
        </p:nvSpPr>
        <p:spPr>
          <a:xfrm>
            <a:off x="895350" y="588117"/>
            <a:ext cx="7920038" cy="535531"/>
          </a:xfrm>
        </p:spPr>
        <p:txBody>
          <a:bodyPr/>
          <a:lstStyle/>
          <a:p>
            <a:r>
              <a:rPr lang="en-US">
                <a:latin typeface="Arial"/>
                <a:cs typeface="Arial"/>
              </a:rPr>
              <a:t>Scheduling of Assessments</a:t>
            </a:r>
            <a:endParaRPr lang="en-US"/>
          </a:p>
        </p:txBody>
      </p:sp>
    </p:spTree>
    <p:extLst>
      <p:ext uri="{BB962C8B-B14F-4D97-AF65-F5344CB8AC3E}">
        <p14:creationId xmlns:p14="http://schemas.microsoft.com/office/powerpoint/2010/main" val="40233693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9ADCE-2D0E-4B27-B0D3-A4DA4AA443D9}"/>
              </a:ext>
            </a:extLst>
          </p:cNvPr>
          <p:cNvSpPr>
            <a:spLocks noGrp="1"/>
          </p:cNvSpPr>
          <p:nvPr>
            <p:ph idx="1"/>
          </p:nvPr>
        </p:nvSpPr>
        <p:spPr>
          <a:xfrm>
            <a:off x="895350" y="4221018"/>
            <a:ext cx="3559222" cy="1802242"/>
          </a:xfrm>
        </p:spPr>
        <p:txBody>
          <a:bodyPr vert="horz" lIns="68580" tIns="34290" rIns="68580" bIns="34290" rtlCol="0" anchor="t">
            <a:normAutofit lnSpcReduction="10000"/>
          </a:bodyPr>
          <a:lstStyle/>
          <a:p>
            <a:r>
              <a:rPr lang="en-US" sz="1800"/>
              <a:t>Space and/or dividers between computers</a:t>
            </a:r>
          </a:p>
          <a:p>
            <a:r>
              <a:rPr lang="en-US" sz="1800"/>
              <a:t>Cover instructional materials</a:t>
            </a:r>
          </a:p>
          <a:p>
            <a:r>
              <a:rPr lang="en-US" sz="1800"/>
              <a:t>Software on devices</a:t>
            </a:r>
          </a:p>
          <a:p>
            <a:r>
              <a:rPr lang="en-US" sz="1800"/>
              <a:t>Materials Management</a:t>
            </a:r>
          </a:p>
        </p:txBody>
      </p:sp>
      <p:sp>
        <p:nvSpPr>
          <p:cNvPr id="8" name="Date Placeholder 2">
            <a:extLst>
              <a:ext uri="{FF2B5EF4-FFF2-40B4-BE49-F238E27FC236}">
                <a16:creationId xmlns:a16="http://schemas.microsoft.com/office/drawing/2014/main" id="{1EE02715-079C-4EE7-ABE5-90FD68C2D874}"/>
              </a:ext>
            </a:extLst>
          </p:cNvPr>
          <p:cNvSpPr>
            <a:spLocks noGrp="1"/>
          </p:cNvSpPr>
          <p:nvPr>
            <p:ph type="dt" sz="half" idx="10"/>
          </p:nvPr>
        </p:nvSpPr>
        <p:spPr/>
        <p:txBody>
          <a:bodyPr/>
          <a:lstStyle/>
          <a:p>
            <a:fld id="{877E15E3-02A3-4B93-8AA2-0BA3AF726897}" type="datetime1">
              <a:rPr lang="en-US" smtClean="0"/>
              <a:t>8/11/2020</a:t>
            </a:fld>
            <a:endParaRPr lang="en-US"/>
          </a:p>
        </p:txBody>
      </p:sp>
      <p:sp>
        <p:nvSpPr>
          <p:cNvPr id="11" name="Slide Number Placeholder 3">
            <a:extLst>
              <a:ext uri="{FF2B5EF4-FFF2-40B4-BE49-F238E27FC236}">
                <a16:creationId xmlns:a16="http://schemas.microsoft.com/office/drawing/2014/main" id="{AA9BB8E1-1D4E-47A9-BFBC-07CDCED61F6A}"/>
              </a:ext>
            </a:extLst>
          </p:cNvPr>
          <p:cNvSpPr>
            <a:spLocks noGrp="1"/>
          </p:cNvSpPr>
          <p:nvPr>
            <p:ph type="sldNum" sz="quarter" idx="12"/>
          </p:nvPr>
        </p:nvSpPr>
        <p:spPr/>
        <p:txBody>
          <a:bodyPr/>
          <a:lstStyle/>
          <a:p>
            <a:fld id="{48F63A3B-78C7-47BE-AE5E-E10140E04643}" type="slidenum">
              <a:rPr lang="en-US" smtClean="0"/>
              <a:pPr/>
              <a:t>81</a:t>
            </a:fld>
            <a:endParaRPr lang="en-US"/>
          </a:p>
        </p:txBody>
      </p:sp>
      <p:sp>
        <p:nvSpPr>
          <p:cNvPr id="4" name="Text Placeholder 3">
            <a:extLst>
              <a:ext uri="{FF2B5EF4-FFF2-40B4-BE49-F238E27FC236}">
                <a16:creationId xmlns:a16="http://schemas.microsoft.com/office/drawing/2014/main" id="{70E804FA-06F9-4EB7-95D3-537A87CDA1B7}"/>
              </a:ext>
            </a:extLst>
          </p:cNvPr>
          <p:cNvSpPr>
            <a:spLocks noGrp="1"/>
          </p:cNvSpPr>
          <p:nvPr>
            <p:ph type="body" sz="quarter" idx="13"/>
          </p:nvPr>
        </p:nvSpPr>
        <p:spPr/>
        <p:txBody>
          <a:bodyPr/>
          <a:lstStyle/>
          <a:p>
            <a:r>
              <a:rPr lang="en-US"/>
              <a:t>Test Environment</a:t>
            </a:r>
          </a:p>
        </p:txBody>
      </p:sp>
      <p:sp>
        <p:nvSpPr>
          <p:cNvPr id="5" name="Text Placeholder 4">
            <a:extLst>
              <a:ext uri="{FF2B5EF4-FFF2-40B4-BE49-F238E27FC236}">
                <a16:creationId xmlns:a16="http://schemas.microsoft.com/office/drawing/2014/main" id="{C0F17EC3-3434-46AC-B409-15231D936AB6}"/>
              </a:ext>
            </a:extLst>
          </p:cNvPr>
          <p:cNvSpPr>
            <a:spLocks noGrp="1"/>
          </p:cNvSpPr>
          <p:nvPr>
            <p:ph type="body" sz="quarter" idx="14"/>
          </p:nvPr>
        </p:nvSpPr>
        <p:spPr/>
        <p:txBody>
          <a:bodyPr/>
          <a:lstStyle/>
          <a:p>
            <a:r>
              <a:rPr lang="en-US"/>
              <a:t>Set-Up and Materials</a:t>
            </a:r>
          </a:p>
        </p:txBody>
      </p:sp>
      <p:pic>
        <p:nvPicPr>
          <p:cNvPr id="7" name="Picture 6">
            <a:extLst>
              <a:ext uri="{FF2B5EF4-FFF2-40B4-BE49-F238E27FC236}">
                <a16:creationId xmlns:a16="http://schemas.microsoft.com/office/drawing/2014/main" id="{5A49AC8E-1543-4B3A-8EA5-1E846B6A3BD1}"/>
              </a:ext>
            </a:extLst>
          </p:cNvPr>
          <p:cNvPicPr>
            <a:picLocks noChangeAspect="1"/>
          </p:cNvPicPr>
          <p:nvPr/>
        </p:nvPicPr>
        <p:blipFill>
          <a:blip r:embed="rId3"/>
          <a:stretch>
            <a:fillRect/>
          </a:stretch>
        </p:blipFill>
        <p:spPr>
          <a:xfrm>
            <a:off x="1112320" y="1739563"/>
            <a:ext cx="3137448" cy="2400300"/>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6B645C5-8034-4258-805E-3208CD17812A}"/>
              </a:ext>
            </a:extLst>
          </p:cNvPr>
          <p:cNvPicPr>
            <a:picLocks noChangeAspect="1"/>
          </p:cNvPicPr>
          <p:nvPr/>
        </p:nvPicPr>
        <p:blipFill>
          <a:blip r:embed="rId4"/>
          <a:stretch>
            <a:fillRect/>
          </a:stretch>
        </p:blipFill>
        <p:spPr>
          <a:xfrm>
            <a:off x="4838700" y="291084"/>
            <a:ext cx="4107201" cy="2896958"/>
          </a:xfrm>
          <a:prstGeom prst="rect">
            <a:avLst/>
          </a:prstGeom>
        </p:spPr>
      </p:pic>
      <p:sp>
        <p:nvSpPr>
          <p:cNvPr id="10" name="TextBox 9">
            <a:extLst>
              <a:ext uri="{FF2B5EF4-FFF2-40B4-BE49-F238E27FC236}">
                <a16:creationId xmlns:a16="http://schemas.microsoft.com/office/drawing/2014/main" id="{B541CEFA-3DBD-4B18-BEEA-A392FAB99549}"/>
              </a:ext>
            </a:extLst>
          </p:cNvPr>
          <p:cNvSpPr txBox="1"/>
          <p:nvPr/>
        </p:nvSpPr>
        <p:spPr>
          <a:xfrm>
            <a:off x="5010631" y="3429000"/>
            <a:ext cx="3763337" cy="2862322"/>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Test Administration Manual</a:t>
            </a:r>
          </a:p>
          <a:p>
            <a:pPr marL="285750" indent="-285750">
              <a:buFont typeface="Arial" panose="020B0604020202020204" pitchFamily="34" charset="0"/>
              <a:buChar char="•"/>
            </a:pPr>
            <a:r>
              <a:rPr lang="en-US" i="1">
                <a:latin typeface="Arial" panose="020B0604020202020204" pitchFamily="34" charset="0"/>
                <a:cs typeface="Arial" panose="020B0604020202020204" pitchFamily="34" charset="0"/>
              </a:rPr>
              <a:t>Testing – Do Not Disturb </a:t>
            </a:r>
            <a:r>
              <a:rPr lang="en-US">
                <a:latin typeface="Arial" panose="020B0604020202020204" pitchFamily="34" charset="0"/>
                <a:cs typeface="Arial" panose="020B0604020202020204" pitchFamily="34" charset="0"/>
              </a:rPr>
              <a:t>sign</a:t>
            </a:r>
          </a:p>
          <a:p>
            <a:pPr marL="285750" indent="-285750">
              <a:buFont typeface="Arial" panose="020B0604020202020204" pitchFamily="34" charset="0"/>
              <a:buChar char="•"/>
            </a:pPr>
            <a:r>
              <a:rPr lang="en-US" i="1">
                <a:latin typeface="Arial" panose="020B0604020202020204" pitchFamily="34" charset="0"/>
                <a:cs typeface="Arial" panose="020B0604020202020204" pitchFamily="34" charset="0"/>
              </a:rPr>
              <a:t>No Electronic Devices</a:t>
            </a:r>
            <a:r>
              <a:rPr lang="en-US">
                <a:latin typeface="Arial" panose="020B0604020202020204" pitchFamily="34" charset="0"/>
                <a:cs typeface="Arial" panose="020B0604020202020204" pitchFamily="34" charset="0"/>
              </a:rPr>
              <a:t> sign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Blank Scratch Paper</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Student Test Roster</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Test Tickets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List of Accommodations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Calculators, if needed</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Active Monitoring Plan</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9382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FD817E-0E40-4D04-8C4F-A01AA0574790}"/>
              </a:ext>
            </a:extLst>
          </p:cNvPr>
          <p:cNvSpPr>
            <a:spLocks noGrp="1"/>
          </p:cNvSpPr>
          <p:nvPr>
            <p:ph type="dt" sz="half" idx="10"/>
          </p:nvPr>
        </p:nvSpPr>
        <p:spPr/>
        <p:txBody>
          <a:bodyPr/>
          <a:lstStyle/>
          <a:p>
            <a:fld id="{23803715-833B-4C4E-9294-2242CAA8CB92}" type="datetime1">
              <a:rPr lang="en-US" smtClean="0"/>
              <a:t>8/11/2020</a:t>
            </a:fld>
            <a:endParaRPr lang="en-US"/>
          </a:p>
        </p:txBody>
      </p:sp>
      <p:sp>
        <p:nvSpPr>
          <p:cNvPr id="4" name="Slide Number Placeholder 3">
            <a:extLst>
              <a:ext uri="{FF2B5EF4-FFF2-40B4-BE49-F238E27FC236}">
                <a16:creationId xmlns:a16="http://schemas.microsoft.com/office/drawing/2014/main" id="{35609232-F17F-486C-B4E1-74A37B937E6E}"/>
              </a:ext>
            </a:extLst>
          </p:cNvPr>
          <p:cNvSpPr>
            <a:spLocks noGrp="1"/>
          </p:cNvSpPr>
          <p:nvPr>
            <p:ph type="sldNum" sz="quarter" idx="12"/>
          </p:nvPr>
        </p:nvSpPr>
        <p:spPr/>
        <p:txBody>
          <a:bodyPr/>
          <a:lstStyle/>
          <a:p>
            <a:fld id="{48F63A3B-78C7-47BE-AE5E-E10140E04643}" type="slidenum">
              <a:rPr lang="en-US" smtClean="0"/>
              <a:pPr/>
              <a:t>82</a:t>
            </a:fld>
            <a:endParaRPr lang="en-US"/>
          </a:p>
        </p:txBody>
      </p:sp>
      <p:sp>
        <p:nvSpPr>
          <p:cNvPr id="5" name="Text Placeholder 4">
            <a:extLst>
              <a:ext uri="{FF2B5EF4-FFF2-40B4-BE49-F238E27FC236}">
                <a16:creationId xmlns:a16="http://schemas.microsoft.com/office/drawing/2014/main" id="{0C860238-96FC-4C3A-AA2D-A0FBD618CA7D}"/>
              </a:ext>
            </a:extLst>
          </p:cNvPr>
          <p:cNvSpPr>
            <a:spLocks noGrp="1"/>
          </p:cNvSpPr>
          <p:nvPr>
            <p:ph type="body" sz="quarter" idx="13"/>
          </p:nvPr>
        </p:nvSpPr>
        <p:spPr>
          <a:xfrm>
            <a:off x="895350" y="588117"/>
            <a:ext cx="7920038" cy="535531"/>
          </a:xfrm>
        </p:spPr>
        <p:txBody>
          <a:bodyPr/>
          <a:lstStyle/>
          <a:p>
            <a:r>
              <a:rPr lang="en-US"/>
              <a:t>Understanding Your Students</a:t>
            </a:r>
          </a:p>
        </p:txBody>
      </p:sp>
      <p:graphicFrame>
        <p:nvGraphicFramePr>
          <p:cNvPr id="7" name="Diagram 6">
            <a:extLst>
              <a:ext uri="{FF2B5EF4-FFF2-40B4-BE49-F238E27FC236}">
                <a16:creationId xmlns:a16="http://schemas.microsoft.com/office/drawing/2014/main" id="{D07FCB63-9677-4606-9340-9DAF53C68679}"/>
              </a:ext>
            </a:extLst>
          </p:cNvPr>
          <p:cNvGraphicFramePr/>
          <p:nvPr>
            <p:extLst>
              <p:ext uri="{D42A27DB-BD31-4B8C-83A1-F6EECF244321}">
                <p14:modId xmlns:p14="http://schemas.microsoft.com/office/powerpoint/2010/main" val="4072018846"/>
              </p:ext>
            </p:extLst>
          </p:nvPr>
        </p:nvGraphicFramePr>
        <p:xfrm>
          <a:off x="1050877" y="1435185"/>
          <a:ext cx="7042245" cy="4425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174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8C6D5D4-971E-47D0-A2C8-88F87F406B12}"/>
              </a:ext>
            </a:extLst>
          </p:cNvPr>
          <p:cNvGraphicFramePr>
            <a:graphicFrameLocks noGrp="1"/>
          </p:cNvGraphicFramePr>
          <p:nvPr>
            <p:ph idx="1"/>
            <p:extLst>
              <p:ext uri="{D42A27DB-BD31-4B8C-83A1-F6EECF244321}">
                <p14:modId xmlns:p14="http://schemas.microsoft.com/office/powerpoint/2010/main" val="1471728303"/>
              </p:ext>
            </p:extLst>
          </p:nvPr>
        </p:nvGraphicFramePr>
        <p:xfrm>
          <a:off x="895350" y="1244600"/>
          <a:ext cx="7920038" cy="5025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6E4A8F24-15AB-4730-A8FA-CAA2C4F52F08}"/>
              </a:ext>
            </a:extLst>
          </p:cNvPr>
          <p:cNvSpPr>
            <a:spLocks noGrp="1"/>
          </p:cNvSpPr>
          <p:nvPr>
            <p:ph type="dt" sz="half" idx="10"/>
          </p:nvPr>
        </p:nvSpPr>
        <p:spPr/>
        <p:txBody>
          <a:bodyPr/>
          <a:lstStyle/>
          <a:p>
            <a:fld id="{7C8E76B7-D85E-476B-9553-C3520CA279EA}" type="datetime1">
              <a:rPr lang="en-US" smtClean="0"/>
              <a:t>8/11/2020</a:t>
            </a:fld>
            <a:endParaRPr lang="en-US"/>
          </a:p>
        </p:txBody>
      </p:sp>
      <p:sp>
        <p:nvSpPr>
          <p:cNvPr id="4" name="Slide Number Placeholder 3">
            <a:extLst>
              <a:ext uri="{FF2B5EF4-FFF2-40B4-BE49-F238E27FC236}">
                <a16:creationId xmlns:a16="http://schemas.microsoft.com/office/drawing/2014/main" id="{3EE5ADEC-5756-4815-AC8A-DC8653F28C8F}"/>
              </a:ext>
            </a:extLst>
          </p:cNvPr>
          <p:cNvSpPr>
            <a:spLocks noGrp="1"/>
          </p:cNvSpPr>
          <p:nvPr>
            <p:ph type="sldNum" sz="quarter" idx="12"/>
          </p:nvPr>
        </p:nvSpPr>
        <p:spPr/>
        <p:txBody>
          <a:bodyPr/>
          <a:lstStyle/>
          <a:p>
            <a:fld id="{48F63A3B-78C7-47BE-AE5E-E10140E04643}" type="slidenum">
              <a:rPr lang="en-US" smtClean="0"/>
              <a:pPr/>
              <a:t>83</a:t>
            </a:fld>
            <a:endParaRPr lang="en-US"/>
          </a:p>
        </p:txBody>
      </p:sp>
      <p:sp>
        <p:nvSpPr>
          <p:cNvPr id="5" name="Text Placeholder 4">
            <a:extLst>
              <a:ext uri="{FF2B5EF4-FFF2-40B4-BE49-F238E27FC236}">
                <a16:creationId xmlns:a16="http://schemas.microsoft.com/office/drawing/2014/main" id="{ABFD4007-8DEF-4087-94DA-66992A0279A0}"/>
              </a:ext>
            </a:extLst>
          </p:cNvPr>
          <p:cNvSpPr>
            <a:spLocks noGrp="1"/>
          </p:cNvSpPr>
          <p:nvPr>
            <p:ph type="body" sz="quarter" idx="13"/>
          </p:nvPr>
        </p:nvSpPr>
        <p:spPr/>
        <p:txBody>
          <a:bodyPr/>
          <a:lstStyle/>
          <a:p>
            <a:r>
              <a:rPr lang="en-US"/>
              <a:t>Unexpected Event Contingency Plan</a:t>
            </a:r>
          </a:p>
        </p:txBody>
      </p:sp>
    </p:spTree>
    <p:extLst>
      <p:ext uri="{BB962C8B-B14F-4D97-AF65-F5344CB8AC3E}">
        <p14:creationId xmlns:p14="http://schemas.microsoft.com/office/powerpoint/2010/main" val="826926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59E5E9-3B64-44EF-8BBA-6C2617D127BF}"/>
              </a:ext>
            </a:extLst>
          </p:cNvPr>
          <p:cNvSpPr>
            <a:spLocks noGrp="1"/>
          </p:cNvSpPr>
          <p:nvPr>
            <p:ph type="title"/>
          </p:nvPr>
        </p:nvSpPr>
        <p:spPr/>
        <p:txBody>
          <a:bodyPr>
            <a:normAutofit fontScale="90000"/>
          </a:bodyPr>
          <a:lstStyle/>
          <a:p>
            <a:r>
              <a:rPr lang="en-US"/>
              <a:t>Communicating Test Results</a:t>
            </a:r>
            <a:br>
              <a:rPr lang="en-US"/>
            </a:br>
            <a:endParaRPr lang="en-US"/>
          </a:p>
        </p:txBody>
      </p:sp>
      <p:sp>
        <p:nvSpPr>
          <p:cNvPr id="2" name="Content Placeholder 1">
            <a:extLst>
              <a:ext uri="{FF2B5EF4-FFF2-40B4-BE49-F238E27FC236}">
                <a16:creationId xmlns:a16="http://schemas.microsoft.com/office/drawing/2014/main" id="{214FC379-60F9-40D0-83E3-FC370FA3E6B2}"/>
              </a:ext>
            </a:extLst>
          </p:cNvPr>
          <p:cNvSpPr>
            <a:spLocks noGrp="1"/>
          </p:cNvSpPr>
          <p:nvPr>
            <p:ph idx="1"/>
          </p:nvPr>
        </p:nvSpPr>
        <p:spPr>
          <a:xfrm>
            <a:off x="1014738" y="3806782"/>
            <a:ext cx="3333211" cy="2456858"/>
          </a:xfrm>
        </p:spPr>
        <p:txBody>
          <a:bodyPr vert="horz" lIns="91440" tIns="45720" rIns="91440" bIns="45720" rtlCol="0" anchor="t">
            <a:noAutofit/>
          </a:bodyPr>
          <a:lstStyle/>
          <a:p>
            <a:pPr marL="0" indent="0">
              <a:buNone/>
            </a:pPr>
            <a:r>
              <a:rPr lang="en-US" sz="1600" b="1">
                <a:latin typeface="Arial"/>
                <a:cs typeface="Arial"/>
              </a:rPr>
              <a:t>Summary Reports </a:t>
            </a:r>
            <a:r>
              <a:rPr lang="en-US" sz="1600">
                <a:latin typeface="Arial"/>
                <a:cs typeface="Arial"/>
              </a:rPr>
              <a:t>including district and state data are embargoed until released by the State Superintendent. </a:t>
            </a:r>
          </a:p>
          <a:p>
            <a:pPr marL="0" indent="0">
              <a:buNone/>
            </a:pPr>
            <a:r>
              <a:rPr lang="en-US" sz="1600" b="1">
                <a:latin typeface="Arial"/>
                <a:cs typeface="Arial"/>
              </a:rPr>
              <a:t>Embargoed data </a:t>
            </a:r>
            <a:r>
              <a:rPr lang="en-US" sz="1600">
                <a:latin typeface="Arial"/>
                <a:cs typeface="Arial"/>
              </a:rPr>
              <a:t>may not be shared at public board meetings or with the media until notification has been received from the State Superintendent.</a:t>
            </a:r>
          </a:p>
        </p:txBody>
      </p:sp>
      <p:sp>
        <p:nvSpPr>
          <p:cNvPr id="3" name="Date Placeholder 2">
            <a:extLst>
              <a:ext uri="{FF2B5EF4-FFF2-40B4-BE49-F238E27FC236}">
                <a16:creationId xmlns:a16="http://schemas.microsoft.com/office/drawing/2014/main" id="{EE218EAF-9630-4340-B6FD-F54664DBEC70}"/>
              </a:ext>
            </a:extLst>
          </p:cNvPr>
          <p:cNvSpPr>
            <a:spLocks noGrp="1"/>
          </p:cNvSpPr>
          <p:nvPr>
            <p:ph type="dt" sz="half" idx="10"/>
          </p:nvPr>
        </p:nvSpPr>
        <p:spPr/>
        <p:txBody>
          <a:bodyPr/>
          <a:lstStyle/>
          <a:p>
            <a:fld id="{ADF0AB2D-121D-4030-A426-3A73716CEA91}" type="datetime1">
              <a:rPr lang="en-US" smtClean="0"/>
              <a:t>8/11/2020</a:t>
            </a:fld>
            <a:endParaRPr lang="en-US"/>
          </a:p>
        </p:txBody>
      </p:sp>
      <p:sp>
        <p:nvSpPr>
          <p:cNvPr id="4" name="Slide Number Placeholder 3">
            <a:extLst>
              <a:ext uri="{FF2B5EF4-FFF2-40B4-BE49-F238E27FC236}">
                <a16:creationId xmlns:a16="http://schemas.microsoft.com/office/drawing/2014/main" id="{41A9544B-AEBB-4867-B92D-5C597D97F011}"/>
              </a:ext>
            </a:extLst>
          </p:cNvPr>
          <p:cNvSpPr>
            <a:spLocks noGrp="1"/>
          </p:cNvSpPr>
          <p:nvPr>
            <p:ph type="sldNum" sz="quarter" idx="12"/>
          </p:nvPr>
        </p:nvSpPr>
        <p:spPr/>
        <p:txBody>
          <a:bodyPr/>
          <a:lstStyle/>
          <a:p>
            <a:fld id="{48F63A3B-78C7-47BE-AE5E-E10140E04643}" type="slidenum">
              <a:rPr lang="en-US" smtClean="0"/>
              <a:pPr/>
              <a:t>84</a:t>
            </a:fld>
            <a:endParaRPr lang="en-US"/>
          </a:p>
        </p:txBody>
      </p:sp>
      <p:sp>
        <p:nvSpPr>
          <p:cNvPr id="5" name="Text Placeholder 4">
            <a:extLst>
              <a:ext uri="{FF2B5EF4-FFF2-40B4-BE49-F238E27FC236}">
                <a16:creationId xmlns:a16="http://schemas.microsoft.com/office/drawing/2014/main" id="{7860CAFB-0241-45D7-AF36-04A6C956EFAE}"/>
              </a:ext>
            </a:extLst>
          </p:cNvPr>
          <p:cNvSpPr>
            <a:spLocks noGrp="1"/>
          </p:cNvSpPr>
          <p:nvPr>
            <p:ph type="body" sz="quarter" idx="14"/>
          </p:nvPr>
        </p:nvSpPr>
        <p:spPr>
          <a:xfrm>
            <a:off x="895350" y="1115568"/>
            <a:ext cx="7886700" cy="646331"/>
          </a:xfrm>
        </p:spPr>
        <p:txBody>
          <a:bodyPr vert="horz" lIns="91440" tIns="45720" rIns="91440" bIns="45720" rtlCol="0" anchor="t">
            <a:spAutoFit/>
          </a:bodyPr>
          <a:lstStyle/>
          <a:p>
            <a:r>
              <a:rPr lang="en-US"/>
              <a:t>Summary Reports are embargoed until they are released by the GaDOE. </a:t>
            </a:r>
          </a:p>
        </p:txBody>
      </p:sp>
      <p:sp>
        <p:nvSpPr>
          <p:cNvPr id="8" name="Content Placeholder 1">
            <a:extLst>
              <a:ext uri="{FF2B5EF4-FFF2-40B4-BE49-F238E27FC236}">
                <a16:creationId xmlns:a16="http://schemas.microsoft.com/office/drawing/2014/main" id="{4C4C3782-02B0-41A4-A962-F38E0D3A9E39}"/>
              </a:ext>
            </a:extLst>
          </p:cNvPr>
          <p:cNvSpPr txBox="1">
            <a:spLocks/>
          </p:cNvSpPr>
          <p:nvPr/>
        </p:nvSpPr>
        <p:spPr>
          <a:xfrm>
            <a:off x="4796050" y="3806782"/>
            <a:ext cx="3333211" cy="229859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latin typeface="Arial"/>
                <a:cs typeface="Arial"/>
              </a:rPr>
              <a:t>Preliminary reports </a:t>
            </a:r>
            <a:r>
              <a:rPr lang="en-US" sz="1600">
                <a:latin typeface="Arial"/>
                <a:cs typeface="Arial"/>
              </a:rPr>
              <a:t>are not embargoed and may be shared with parents, students, teachers and staff related to the student as soon as they are received for the purpose of assigning grades (EOC only), promotion/retention decisions, and other individual student-focused needs.</a:t>
            </a:r>
          </a:p>
          <a:p>
            <a:pPr marL="0" indent="0">
              <a:buNone/>
            </a:pPr>
            <a:endParaRPr lang="en-US" sz="1600">
              <a:latin typeface="Arial"/>
              <a:cs typeface="Arial"/>
            </a:endParaRPr>
          </a:p>
        </p:txBody>
      </p:sp>
      <p:pic>
        <p:nvPicPr>
          <p:cNvPr id="9" name="Picture 9" descr="A drawing of a cartoon character&#10;&#10;Description generated with high confidence">
            <a:extLst>
              <a:ext uri="{FF2B5EF4-FFF2-40B4-BE49-F238E27FC236}">
                <a16:creationId xmlns:a16="http://schemas.microsoft.com/office/drawing/2014/main" id="{CA0B0F1A-E718-4F06-B0FA-0AFC182361A2}"/>
              </a:ext>
            </a:extLst>
          </p:cNvPr>
          <p:cNvPicPr>
            <a:picLocks noChangeAspect="1"/>
          </p:cNvPicPr>
          <p:nvPr/>
        </p:nvPicPr>
        <p:blipFill>
          <a:blip r:embed="rId3"/>
          <a:stretch>
            <a:fillRect/>
          </a:stretch>
        </p:blipFill>
        <p:spPr>
          <a:xfrm>
            <a:off x="1315877" y="1859649"/>
            <a:ext cx="2495550" cy="1828800"/>
          </a:xfrm>
          <a:prstGeom prst="rect">
            <a:avLst/>
          </a:prstGeom>
        </p:spPr>
      </p:pic>
      <p:pic>
        <p:nvPicPr>
          <p:cNvPr id="11" name="Picture 11" descr="A picture containing clipart&#10;&#10;Description generated with high confidence">
            <a:extLst>
              <a:ext uri="{FF2B5EF4-FFF2-40B4-BE49-F238E27FC236}">
                <a16:creationId xmlns:a16="http://schemas.microsoft.com/office/drawing/2014/main" id="{6C462F91-ECDE-416C-9F6B-C0C980DE489B}"/>
              </a:ext>
            </a:extLst>
          </p:cNvPr>
          <p:cNvPicPr>
            <a:picLocks noChangeAspect="1"/>
          </p:cNvPicPr>
          <p:nvPr/>
        </p:nvPicPr>
        <p:blipFill>
          <a:blip r:embed="rId4"/>
          <a:stretch>
            <a:fillRect/>
          </a:stretch>
        </p:blipFill>
        <p:spPr>
          <a:xfrm>
            <a:off x="5321795" y="1942944"/>
            <a:ext cx="2276475" cy="1828800"/>
          </a:xfrm>
          <a:prstGeom prst="rect">
            <a:avLst/>
          </a:prstGeom>
        </p:spPr>
      </p:pic>
    </p:spTree>
    <p:extLst>
      <p:ext uri="{BB962C8B-B14F-4D97-AF65-F5344CB8AC3E}">
        <p14:creationId xmlns:p14="http://schemas.microsoft.com/office/powerpoint/2010/main" val="41200981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7E825F-070D-4298-B08C-5F997E789CFB}"/>
              </a:ext>
            </a:extLst>
          </p:cNvPr>
          <p:cNvSpPr>
            <a:spLocks noGrp="1"/>
          </p:cNvSpPr>
          <p:nvPr>
            <p:ph type="title"/>
          </p:nvPr>
        </p:nvSpPr>
        <p:spPr/>
        <p:txBody>
          <a:bodyPr/>
          <a:lstStyle/>
          <a:p>
            <a:r>
              <a:rPr lang="en-US"/>
              <a:t>Test Irregularities</a:t>
            </a:r>
          </a:p>
        </p:txBody>
      </p:sp>
      <p:sp>
        <p:nvSpPr>
          <p:cNvPr id="8" name="Text Placeholder 7">
            <a:extLst>
              <a:ext uri="{FF2B5EF4-FFF2-40B4-BE49-F238E27FC236}">
                <a16:creationId xmlns:a16="http://schemas.microsoft.com/office/drawing/2014/main" id="{87DB07D4-F0C6-4A43-9FA8-921B5B77DFE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189235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FC3470-CB76-41A7-A7E4-109EE1400C4A}"/>
              </a:ext>
            </a:extLst>
          </p:cNvPr>
          <p:cNvSpPr>
            <a:spLocks noGrp="1"/>
          </p:cNvSpPr>
          <p:nvPr>
            <p:ph idx="1"/>
          </p:nvPr>
        </p:nvSpPr>
        <p:spPr>
          <a:xfrm>
            <a:off x="895350" y="1548543"/>
            <a:ext cx="7886700" cy="4197635"/>
          </a:xfrm>
        </p:spPr>
        <p:txBody>
          <a:bodyPr>
            <a:normAutofit/>
          </a:bodyPr>
          <a:lstStyle/>
          <a:p>
            <a:pPr marL="0" indent="0">
              <a:buNone/>
              <a:defRPr/>
            </a:pPr>
            <a:r>
              <a:rPr lang="en-US"/>
              <a:t>The System Test Coordinator will provide guidance to investigate all testing irregularities. </a:t>
            </a:r>
            <a:endParaRPr lang="en-US" altLang="en-US" sz="2400" b="1"/>
          </a:p>
          <a:p>
            <a:pPr marL="0" indent="0">
              <a:buNone/>
              <a:defRPr/>
            </a:pPr>
            <a:r>
              <a:rPr lang="en-US" altLang="en-US" sz="2400"/>
              <a:t>The School Test Coordinator must provide information to the System Test Coordinator that details:</a:t>
            </a:r>
          </a:p>
          <a:p>
            <a:pPr marL="228600" lvl="1">
              <a:defRPr/>
            </a:pPr>
            <a:r>
              <a:rPr lang="en-US" altLang="en-US" sz="2000"/>
              <a:t>What happened</a:t>
            </a:r>
          </a:p>
          <a:p>
            <a:pPr marL="228600" lvl="1">
              <a:defRPr/>
            </a:pPr>
            <a:r>
              <a:rPr lang="en-US" altLang="en-US" sz="2000"/>
              <a:t>Who was involved</a:t>
            </a:r>
            <a:endParaRPr lang="en-US" altLang="en-US" sz="1600"/>
          </a:p>
          <a:p>
            <a:pPr marL="228600" lvl="1">
              <a:defRPr/>
            </a:pPr>
            <a:r>
              <a:rPr lang="en-US" altLang="en-US" sz="2000"/>
              <a:t>To what degree was the student disadvantaged or advantaged</a:t>
            </a:r>
          </a:p>
          <a:p>
            <a:pPr marL="228600" lvl="1">
              <a:defRPr/>
            </a:pPr>
            <a:r>
              <a:rPr lang="en-US" altLang="en-US" sz="2000"/>
              <a:t>Supports the district’s recommendation(s) or conclusions </a:t>
            </a:r>
            <a:br>
              <a:rPr lang="en-US" altLang="en-US" sz="2000"/>
            </a:br>
            <a:r>
              <a:rPr lang="en-US" altLang="en-US" sz="2000"/>
              <a:t>(e.g., written statements, video…)</a:t>
            </a:r>
          </a:p>
        </p:txBody>
      </p:sp>
      <p:sp>
        <p:nvSpPr>
          <p:cNvPr id="7" name="Date Placeholder 2">
            <a:extLst>
              <a:ext uri="{FF2B5EF4-FFF2-40B4-BE49-F238E27FC236}">
                <a16:creationId xmlns:a16="http://schemas.microsoft.com/office/drawing/2014/main" id="{B7D4C766-34F8-447D-BABC-4D4A18B59D70}"/>
              </a:ext>
            </a:extLst>
          </p:cNvPr>
          <p:cNvSpPr>
            <a:spLocks noGrp="1"/>
          </p:cNvSpPr>
          <p:nvPr>
            <p:ph type="dt" sz="half" idx="10"/>
          </p:nvPr>
        </p:nvSpPr>
        <p:spPr/>
        <p:txBody>
          <a:bodyPr/>
          <a:lstStyle/>
          <a:p>
            <a:fld id="{7C38A47C-606F-4FB7-AF2C-EC484EE1D866}" type="datetime1">
              <a:rPr lang="en-US" smtClean="0"/>
              <a:t>8/11/2020</a:t>
            </a:fld>
            <a:endParaRPr lang="en-US"/>
          </a:p>
        </p:txBody>
      </p:sp>
      <p:sp>
        <p:nvSpPr>
          <p:cNvPr id="8" name="Slide Number Placeholder 3">
            <a:extLst>
              <a:ext uri="{FF2B5EF4-FFF2-40B4-BE49-F238E27FC236}">
                <a16:creationId xmlns:a16="http://schemas.microsoft.com/office/drawing/2014/main" id="{7AF47A7B-98F5-4838-A80F-B67498D9DED4}"/>
              </a:ext>
            </a:extLst>
          </p:cNvPr>
          <p:cNvSpPr>
            <a:spLocks noGrp="1"/>
          </p:cNvSpPr>
          <p:nvPr>
            <p:ph type="sldNum" sz="quarter" idx="12"/>
          </p:nvPr>
        </p:nvSpPr>
        <p:spPr/>
        <p:txBody>
          <a:bodyPr/>
          <a:lstStyle/>
          <a:p>
            <a:fld id="{48F63A3B-78C7-47BE-AE5E-E10140E04643}" type="slidenum">
              <a:rPr lang="en-US" smtClean="0"/>
              <a:pPr/>
              <a:t>86</a:t>
            </a:fld>
            <a:endParaRPr lang="en-US"/>
          </a:p>
        </p:txBody>
      </p:sp>
      <p:sp>
        <p:nvSpPr>
          <p:cNvPr id="5" name="Text Placeholder 4">
            <a:extLst>
              <a:ext uri="{FF2B5EF4-FFF2-40B4-BE49-F238E27FC236}">
                <a16:creationId xmlns:a16="http://schemas.microsoft.com/office/drawing/2014/main" id="{0E934A68-76C6-4532-B6D9-10875B5F839E}"/>
              </a:ext>
            </a:extLst>
          </p:cNvPr>
          <p:cNvSpPr>
            <a:spLocks noGrp="1"/>
          </p:cNvSpPr>
          <p:nvPr>
            <p:ph type="body" sz="quarter" idx="13"/>
          </p:nvPr>
        </p:nvSpPr>
        <p:spPr/>
        <p:txBody>
          <a:bodyPr/>
          <a:lstStyle/>
          <a:p>
            <a:r>
              <a:rPr lang="en-US"/>
              <a:t>Guidance and Reporting</a:t>
            </a:r>
          </a:p>
        </p:txBody>
      </p:sp>
      <p:sp>
        <p:nvSpPr>
          <p:cNvPr id="6" name="Text Placeholder 5">
            <a:extLst>
              <a:ext uri="{FF2B5EF4-FFF2-40B4-BE49-F238E27FC236}">
                <a16:creationId xmlns:a16="http://schemas.microsoft.com/office/drawing/2014/main" id="{6685E890-91EB-4366-B74E-8D6E8B13D58F}"/>
              </a:ext>
            </a:extLst>
          </p:cNvPr>
          <p:cNvSpPr>
            <a:spLocks noGrp="1"/>
          </p:cNvSpPr>
          <p:nvPr>
            <p:ph type="body" sz="quarter" idx="14"/>
          </p:nvPr>
        </p:nvSpPr>
        <p:spPr/>
        <p:txBody>
          <a:bodyPr/>
          <a:lstStyle/>
          <a:p>
            <a:r>
              <a:rPr lang="en-US"/>
              <a:t>Test Irregularities</a:t>
            </a:r>
          </a:p>
        </p:txBody>
      </p:sp>
      <p:graphicFrame>
        <p:nvGraphicFramePr>
          <p:cNvPr id="2" name="Table 6">
            <a:extLst>
              <a:ext uri="{FF2B5EF4-FFF2-40B4-BE49-F238E27FC236}">
                <a16:creationId xmlns:a16="http://schemas.microsoft.com/office/drawing/2014/main" id="{F5972C82-021A-4265-8ECF-C1C1E0916040}"/>
              </a:ext>
            </a:extLst>
          </p:cNvPr>
          <p:cNvGraphicFramePr>
            <a:graphicFrameLocks noGrp="1"/>
          </p:cNvGraphicFramePr>
          <p:nvPr>
            <p:extLst>
              <p:ext uri="{D42A27DB-BD31-4B8C-83A1-F6EECF244321}">
                <p14:modId xmlns:p14="http://schemas.microsoft.com/office/powerpoint/2010/main" val="937044263"/>
              </p:ext>
            </p:extLst>
          </p:nvPr>
        </p:nvGraphicFramePr>
        <p:xfrm>
          <a:off x="1051766" y="5671231"/>
          <a:ext cx="7520734" cy="370840"/>
        </p:xfrm>
        <a:graphic>
          <a:graphicData uri="http://schemas.openxmlformats.org/drawingml/2006/table">
            <a:tbl>
              <a:tblPr firstRow="1" bandRow="1">
                <a:tableStyleId>{BC89EF96-8CEA-46FF-86C4-4CE0E7609802}</a:tableStyleId>
              </a:tblPr>
              <a:tblGrid>
                <a:gridCol w="2478834">
                  <a:extLst>
                    <a:ext uri="{9D8B030D-6E8A-4147-A177-3AD203B41FA5}">
                      <a16:colId xmlns:a16="http://schemas.microsoft.com/office/drawing/2014/main" val="2546922202"/>
                    </a:ext>
                  </a:extLst>
                </a:gridCol>
                <a:gridCol w="5041900">
                  <a:extLst>
                    <a:ext uri="{9D8B030D-6E8A-4147-A177-3AD203B41FA5}">
                      <a16:colId xmlns:a16="http://schemas.microsoft.com/office/drawing/2014/main" val="3542924482"/>
                    </a:ext>
                  </a:extLst>
                </a:gridCol>
              </a:tblGrid>
              <a:tr h="370840">
                <a:tc>
                  <a:txBody>
                    <a:bodyPr/>
                    <a:lstStyle/>
                    <a:p>
                      <a:pPr algn="ctr"/>
                      <a:r>
                        <a:rPr lang="en-US">
                          <a:latin typeface="Arial" panose="020B0604020202020204" pitchFamily="34" charset="0"/>
                          <a:cs typeface="Arial" panose="020B0604020202020204" pitchFamily="34" charset="0"/>
                        </a:rPr>
                        <a:t>See SAH </a:t>
                      </a:r>
                    </a:p>
                  </a:txBody>
                  <a:tcPr anchor="ctr"/>
                </a:tc>
                <a:tc>
                  <a:txBody>
                    <a:bodyPr/>
                    <a:lstStyle/>
                    <a:p>
                      <a:r>
                        <a:rPr lang="en-US">
                          <a:latin typeface="Arial" panose="020B0604020202020204" pitchFamily="34" charset="0"/>
                          <a:cs typeface="Arial" panose="020B0604020202020204" pitchFamily="34" charset="0"/>
                        </a:rPr>
                        <a:t>Assessment Administration Protocol Manual</a:t>
                      </a:r>
                    </a:p>
                  </a:txBody>
                  <a:tcPr/>
                </a:tc>
                <a:extLst>
                  <a:ext uri="{0D108BD9-81ED-4DB2-BD59-A6C34878D82A}">
                    <a16:rowId xmlns:a16="http://schemas.microsoft.com/office/drawing/2014/main" val="872000774"/>
                  </a:ext>
                </a:extLst>
              </a:tr>
            </a:tbl>
          </a:graphicData>
        </a:graphic>
      </p:graphicFrame>
    </p:spTree>
    <p:extLst>
      <p:ext uri="{BB962C8B-B14F-4D97-AF65-F5344CB8AC3E}">
        <p14:creationId xmlns:p14="http://schemas.microsoft.com/office/powerpoint/2010/main" val="1172010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Content Placeholder 2">
            <a:extLst>
              <a:ext uri="{FF2B5EF4-FFF2-40B4-BE49-F238E27FC236}">
                <a16:creationId xmlns:a16="http://schemas.microsoft.com/office/drawing/2014/main" id="{816AB0EC-A0DF-4BA9-8B9E-F49E84DB2852}"/>
              </a:ext>
            </a:extLst>
          </p:cNvPr>
          <p:cNvSpPr>
            <a:spLocks noGrp="1"/>
          </p:cNvSpPr>
          <p:nvPr>
            <p:ph idx="1"/>
          </p:nvPr>
        </p:nvSpPr>
        <p:spPr>
          <a:xfrm>
            <a:off x="895350" y="1600889"/>
            <a:ext cx="7886700" cy="2021201"/>
          </a:xfrm>
        </p:spPr>
        <p:txBody>
          <a:bodyPr>
            <a:normAutofit lnSpcReduction="10000"/>
          </a:bodyPr>
          <a:lstStyle/>
          <a:p>
            <a:r>
              <a:rPr lang="en-US" altLang="en-US" sz="1600"/>
              <a:t>All personnel in the local system must follow protocol as they become aware of testing irregularities</a:t>
            </a:r>
          </a:p>
          <a:p>
            <a:r>
              <a:rPr lang="en-US" altLang="en-US" sz="1600"/>
              <a:t>Signs of any testing irregularity must be dealt with immediately</a:t>
            </a:r>
          </a:p>
          <a:p>
            <a:r>
              <a:rPr lang="en-US" altLang="en-US" sz="1600"/>
              <a:t>All irregularities must be reported to the GaDOE by completing the Testing Irregularity Form (TIF) in the MyGaDOE Portal.</a:t>
            </a:r>
          </a:p>
          <a:p>
            <a:r>
              <a:rPr lang="en-US" altLang="en-US" sz="1600"/>
              <a:t>The Incident Reporting Guide (Appendix N) may be found in the </a:t>
            </a:r>
            <a:r>
              <a:rPr lang="en-US" altLang="en-US" sz="1600" i="1"/>
              <a:t>Assessment Administration Protocol Manual</a:t>
            </a:r>
            <a:r>
              <a:rPr lang="en-US" altLang="en-US" sz="1600"/>
              <a:t>.</a:t>
            </a:r>
          </a:p>
        </p:txBody>
      </p:sp>
      <p:sp>
        <p:nvSpPr>
          <p:cNvPr id="3" name="Date Placeholder 2">
            <a:extLst>
              <a:ext uri="{FF2B5EF4-FFF2-40B4-BE49-F238E27FC236}">
                <a16:creationId xmlns:a16="http://schemas.microsoft.com/office/drawing/2014/main" id="{0E0EAB5A-008F-4FB4-9E31-DD1739CE12D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F4485F-F9AD-4311-A56A-10EC006BD4F7}"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87</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F41F773-DAE8-436F-B713-79F16DECCB7C}"/>
              </a:ext>
            </a:extLst>
          </p:cNvPr>
          <p:cNvSpPr>
            <a:spLocks noGrp="1"/>
          </p:cNvSpPr>
          <p:nvPr>
            <p:ph type="body" sz="quarter" idx="13"/>
          </p:nvPr>
        </p:nvSpPr>
        <p:spPr>
          <a:xfrm>
            <a:off x="895350" y="588117"/>
            <a:ext cx="7920038" cy="535531"/>
          </a:xfrm>
        </p:spPr>
        <p:txBody>
          <a:bodyPr/>
          <a:lstStyle/>
          <a:p>
            <a:r>
              <a:rPr lang="en-US"/>
              <a:t>Irregularity Response Process</a:t>
            </a:r>
          </a:p>
        </p:txBody>
      </p:sp>
      <p:graphicFrame>
        <p:nvGraphicFramePr>
          <p:cNvPr id="6" name="Diagram 5">
            <a:extLst>
              <a:ext uri="{FF2B5EF4-FFF2-40B4-BE49-F238E27FC236}">
                <a16:creationId xmlns:a16="http://schemas.microsoft.com/office/drawing/2014/main" id="{8DFF1886-97E4-4E40-9539-6F235B7FD8B5}"/>
              </a:ext>
            </a:extLst>
          </p:cNvPr>
          <p:cNvGraphicFramePr/>
          <p:nvPr>
            <p:extLst>
              <p:ext uri="{D42A27DB-BD31-4B8C-83A1-F6EECF244321}">
                <p14:modId xmlns:p14="http://schemas.microsoft.com/office/powerpoint/2010/main" val="3495301395"/>
              </p:ext>
            </p:extLst>
          </p:nvPr>
        </p:nvGraphicFramePr>
        <p:xfrm>
          <a:off x="1012603" y="3375266"/>
          <a:ext cx="7368465" cy="2123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E91344D-E4DB-4FDF-AE82-DD81B1E8D547}"/>
              </a:ext>
            </a:extLst>
          </p:cNvPr>
          <p:cNvSpPr txBox="1"/>
          <p:nvPr/>
        </p:nvSpPr>
        <p:spPr>
          <a:xfrm>
            <a:off x="1953089" y="5268332"/>
            <a:ext cx="1669002" cy="461665"/>
          </a:xfrm>
          <a:prstGeom prst="rect">
            <a:avLst/>
          </a:prstGeom>
          <a:noFill/>
          <a:ln>
            <a:solidFill>
              <a:schemeClr val="accent1"/>
            </a:solidFill>
          </a:ln>
        </p:spPr>
        <p:txBody>
          <a:bodyPr wrap="square" rtlCol="0">
            <a:spAutoFit/>
          </a:bodyPr>
          <a:lstStyle/>
          <a:p>
            <a:pPr algn="ctr"/>
            <a:r>
              <a:rPr lang="en-US" sz="1200">
                <a:latin typeface="Arial" panose="020B0604020202020204" pitchFamily="34" charset="0"/>
                <a:cs typeface="Arial" panose="020B0604020202020204" pitchFamily="34" charset="0"/>
              </a:rPr>
              <a:t>Keep Principal Informed</a:t>
            </a:r>
          </a:p>
        </p:txBody>
      </p:sp>
      <p:sp>
        <p:nvSpPr>
          <p:cNvPr id="9" name="TextBox 8">
            <a:extLst>
              <a:ext uri="{FF2B5EF4-FFF2-40B4-BE49-F238E27FC236}">
                <a16:creationId xmlns:a16="http://schemas.microsoft.com/office/drawing/2014/main" id="{50952E5D-7AEA-4C43-AFFC-52F5502FAB66}"/>
              </a:ext>
            </a:extLst>
          </p:cNvPr>
          <p:cNvSpPr txBox="1"/>
          <p:nvPr/>
        </p:nvSpPr>
        <p:spPr>
          <a:xfrm>
            <a:off x="6286872" y="5268332"/>
            <a:ext cx="815265" cy="276999"/>
          </a:xfrm>
          <a:prstGeom prst="rect">
            <a:avLst/>
          </a:prstGeom>
          <a:noFill/>
          <a:ln>
            <a:solidFill>
              <a:schemeClr val="accent1"/>
            </a:solidFill>
          </a:ln>
        </p:spPr>
        <p:txBody>
          <a:bodyPr wrap="square" rtlCol="0">
            <a:spAutoFit/>
          </a:bodyPr>
          <a:lstStyle/>
          <a:p>
            <a:pPr algn="ctr"/>
            <a:r>
              <a:rPr lang="en-US" sz="1200">
                <a:latin typeface="Arial" panose="020B0604020202020204" pitchFamily="34" charset="0"/>
                <a:cs typeface="Arial" panose="020B0604020202020204" pitchFamily="34" charset="0"/>
              </a:rPr>
              <a:t>TIF</a:t>
            </a:r>
          </a:p>
        </p:txBody>
      </p:sp>
    </p:spTree>
    <p:extLst>
      <p:ext uri="{BB962C8B-B14F-4D97-AF65-F5344CB8AC3E}">
        <p14:creationId xmlns:p14="http://schemas.microsoft.com/office/powerpoint/2010/main" val="37004376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0E70E4C-E8FB-47C0-A665-1F2D5ADA408D}"/>
              </a:ext>
            </a:extLst>
          </p:cNvPr>
          <p:cNvPicPr>
            <a:picLocks noChangeAspect="1"/>
          </p:cNvPicPr>
          <p:nvPr/>
        </p:nvPicPr>
        <p:blipFill>
          <a:blip r:embed="rId3"/>
          <a:stretch>
            <a:fillRect/>
          </a:stretch>
        </p:blipFill>
        <p:spPr>
          <a:xfrm>
            <a:off x="775365" y="3800023"/>
            <a:ext cx="8147751" cy="1873900"/>
          </a:xfrm>
          <a:prstGeom prst="rect">
            <a:avLst/>
          </a:prstGeom>
        </p:spPr>
      </p:pic>
      <p:sp>
        <p:nvSpPr>
          <p:cNvPr id="3" name="Date Placeholder 2">
            <a:extLst>
              <a:ext uri="{FF2B5EF4-FFF2-40B4-BE49-F238E27FC236}">
                <a16:creationId xmlns:a16="http://schemas.microsoft.com/office/drawing/2014/main" id="{3A8C98EB-47D5-45D5-A65E-EDABD079E5C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B8B322-37C7-465A-8916-D48B9F27D246}"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88</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4FA079C-2445-4B6A-BE93-9C473C66A9B1}"/>
              </a:ext>
            </a:extLst>
          </p:cNvPr>
          <p:cNvSpPr>
            <a:spLocks noGrp="1"/>
          </p:cNvSpPr>
          <p:nvPr>
            <p:ph type="body" sz="quarter" idx="13"/>
          </p:nvPr>
        </p:nvSpPr>
        <p:spPr>
          <a:xfrm>
            <a:off x="895350" y="588117"/>
            <a:ext cx="7920038" cy="535531"/>
          </a:xfrm>
        </p:spPr>
        <p:txBody>
          <a:bodyPr/>
          <a:lstStyle/>
          <a:p>
            <a:r>
              <a:rPr lang="en-US">
                <a:latin typeface="Arial"/>
                <a:cs typeface="Arial"/>
              </a:rPr>
              <a:t>Recording Test Irregularity Forms</a:t>
            </a:r>
            <a:endParaRPr lang="en-US"/>
          </a:p>
        </p:txBody>
      </p:sp>
      <p:sp>
        <p:nvSpPr>
          <p:cNvPr id="10" name="TextBox 9">
            <a:extLst>
              <a:ext uri="{FF2B5EF4-FFF2-40B4-BE49-F238E27FC236}">
                <a16:creationId xmlns:a16="http://schemas.microsoft.com/office/drawing/2014/main" id="{E7A5C4B3-0DC8-48BC-9494-834ED29FE089}"/>
              </a:ext>
            </a:extLst>
          </p:cNvPr>
          <p:cNvSpPr txBox="1"/>
          <p:nvPr/>
        </p:nvSpPr>
        <p:spPr>
          <a:xfrm>
            <a:off x="2744482" y="3544949"/>
            <a:ext cx="4338821"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Testing Irregularity Form Summary Page</a:t>
            </a:r>
          </a:p>
        </p:txBody>
      </p:sp>
      <p:sp>
        <p:nvSpPr>
          <p:cNvPr id="15" name="Rectangle 14">
            <a:extLst>
              <a:ext uri="{FF2B5EF4-FFF2-40B4-BE49-F238E27FC236}">
                <a16:creationId xmlns:a16="http://schemas.microsoft.com/office/drawing/2014/main" id="{F98526C7-5C3F-4A6B-BE68-B34053050AD6}"/>
              </a:ext>
            </a:extLst>
          </p:cNvPr>
          <p:cNvSpPr/>
          <p:nvPr/>
        </p:nvSpPr>
        <p:spPr>
          <a:xfrm>
            <a:off x="988592" y="5023781"/>
            <a:ext cx="397934"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BD2A5-3506-4A88-A681-494CFA377968}"/>
              </a:ext>
            </a:extLst>
          </p:cNvPr>
          <p:cNvSpPr/>
          <p:nvPr/>
        </p:nvSpPr>
        <p:spPr>
          <a:xfrm>
            <a:off x="4508174" y="4343315"/>
            <a:ext cx="682135" cy="21033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F02EFA-5A29-4DAA-8399-8EB5BFE82191}"/>
              </a:ext>
            </a:extLst>
          </p:cNvPr>
          <p:cNvSpPr/>
          <p:nvPr/>
        </p:nvSpPr>
        <p:spPr>
          <a:xfrm>
            <a:off x="1032829" y="4135521"/>
            <a:ext cx="811342"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2809C-17AD-4482-AF71-DCC502DADDC6}"/>
              </a:ext>
            </a:extLst>
          </p:cNvPr>
          <p:cNvSpPr/>
          <p:nvPr/>
        </p:nvSpPr>
        <p:spPr>
          <a:xfrm>
            <a:off x="7715027" y="4235206"/>
            <a:ext cx="1208089" cy="3184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1D9B1E-47FE-4CD3-BF5C-038B7F3721D5}"/>
              </a:ext>
            </a:extLst>
          </p:cNvPr>
          <p:cNvSpPr txBox="1"/>
          <p:nvPr/>
        </p:nvSpPr>
        <p:spPr>
          <a:xfrm>
            <a:off x="3485569" y="5584266"/>
            <a:ext cx="2557922"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hlinkClick r:id="rId4"/>
              </a:rPr>
              <a:t>Link to User Guide</a:t>
            </a:r>
            <a:endParaRPr lang="en-US">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hlinkClick r:id="rId5"/>
              </a:rPr>
              <a:t>Link to Training Video</a:t>
            </a:r>
            <a:endParaRPr lang="en-US">
              <a:latin typeface="Arial" panose="020B0604020202020204" pitchFamily="34" charset="0"/>
              <a:cs typeface="Arial" panose="020B0604020202020204" pitchFamily="34" charset="0"/>
            </a:endParaRPr>
          </a:p>
        </p:txBody>
      </p:sp>
      <p:sp>
        <p:nvSpPr>
          <p:cNvPr id="19" name="Callout: Bent Line 18">
            <a:extLst>
              <a:ext uri="{FF2B5EF4-FFF2-40B4-BE49-F238E27FC236}">
                <a16:creationId xmlns:a16="http://schemas.microsoft.com/office/drawing/2014/main" id="{B6DB460B-2770-4410-B42E-9D2D648198A1}"/>
              </a:ext>
            </a:extLst>
          </p:cNvPr>
          <p:cNvSpPr/>
          <p:nvPr/>
        </p:nvSpPr>
        <p:spPr>
          <a:xfrm>
            <a:off x="1958160" y="3993460"/>
            <a:ext cx="914400" cy="369332"/>
          </a:xfrm>
          <a:prstGeom prst="borderCallout2">
            <a:avLst>
              <a:gd name="adj1" fmla="val 18750"/>
              <a:gd name="adj2" fmla="val -8333"/>
              <a:gd name="adj3" fmla="val 18750"/>
              <a:gd name="adj4" fmla="val -16667"/>
              <a:gd name="adj5" fmla="val 35131"/>
              <a:gd name="adj6" fmla="val -6333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Refer to User Guide</a:t>
            </a:r>
          </a:p>
        </p:txBody>
      </p:sp>
      <p:sp>
        <p:nvSpPr>
          <p:cNvPr id="22" name="Callout: Bent Line 21">
            <a:extLst>
              <a:ext uri="{FF2B5EF4-FFF2-40B4-BE49-F238E27FC236}">
                <a16:creationId xmlns:a16="http://schemas.microsoft.com/office/drawing/2014/main" id="{7AE3989C-CD20-44E9-99F8-9E2C366E68CD}"/>
              </a:ext>
            </a:extLst>
          </p:cNvPr>
          <p:cNvSpPr/>
          <p:nvPr/>
        </p:nvSpPr>
        <p:spPr>
          <a:xfrm>
            <a:off x="1666205" y="4513624"/>
            <a:ext cx="914400" cy="369332"/>
          </a:xfrm>
          <a:prstGeom prst="borderCallout2">
            <a:avLst>
              <a:gd name="adj1" fmla="val 18750"/>
              <a:gd name="adj2" fmla="val -8333"/>
              <a:gd name="adj3" fmla="val 18750"/>
              <a:gd name="adj4" fmla="val -16667"/>
              <a:gd name="adj5" fmla="val 161501"/>
              <a:gd name="adj6" fmla="val -3729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Open for form review</a:t>
            </a:r>
          </a:p>
        </p:txBody>
      </p:sp>
      <p:sp>
        <p:nvSpPr>
          <p:cNvPr id="23" name="Callout: Bent Line 22">
            <a:extLst>
              <a:ext uri="{FF2B5EF4-FFF2-40B4-BE49-F238E27FC236}">
                <a16:creationId xmlns:a16="http://schemas.microsoft.com/office/drawing/2014/main" id="{1DE666DB-8B33-4AAE-A8E5-D1C0C881D606}"/>
              </a:ext>
            </a:extLst>
          </p:cNvPr>
          <p:cNvSpPr/>
          <p:nvPr/>
        </p:nvSpPr>
        <p:spPr>
          <a:xfrm>
            <a:off x="6043491" y="4862711"/>
            <a:ext cx="1039812" cy="369332"/>
          </a:xfrm>
          <a:prstGeom prst="borderCallout2">
            <a:avLst>
              <a:gd name="adj1" fmla="val 18750"/>
              <a:gd name="adj2" fmla="val -8333"/>
              <a:gd name="adj3" fmla="val 18750"/>
              <a:gd name="adj4" fmla="val -16667"/>
              <a:gd name="adj5" fmla="val -88660"/>
              <a:gd name="adj6" fmla="val -9145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Defaults to current active administration</a:t>
            </a:r>
          </a:p>
        </p:txBody>
      </p:sp>
      <p:grpSp>
        <p:nvGrpSpPr>
          <p:cNvPr id="20" name="Group 19">
            <a:extLst>
              <a:ext uri="{FF2B5EF4-FFF2-40B4-BE49-F238E27FC236}">
                <a16:creationId xmlns:a16="http://schemas.microsoft.com/office/drawing/2014/main" id="{5CA03853-A84F-44F9-AE8D-2B7173C0E7C8}"/>
              </a:ext>
            </a:extLst>
          </p:cNvPr>
          <p:cNvGrpSpPr/>
          <p:nvPr/>
        </p:nvGrpSpPr>
        <p:grpSpPr>
          <a:xfrm>
            <a:off x="1633650" y="1137359"/>
            <a:ext cx="5876700" cy="2424819"/>
            <a:chOff x="1317457" y="2012877"/>
            <a:chExt cx="6509085" cy="2839882"/>
          </a:xfrm>
        </p:grpSpPr>
        <p:pic>
          <p:nvPicPr>
            <p:cNvPr id="25" name="Picture 24">
              <a:extLst>
                <a:ext uri="{FF2B5EF4-FFF2-40B4-BE49-F238E27FC236}">
                  <a16:creationId xmlns:a16="http://schemas.microsoft.com/office/drawing/2014/main" id="{A39E0DC4-C2D9-4D0D-83F5-AB6BAF696F81}"/>
                </a:ext>
              </a:extLst>
            </p:cNvPr>
            <p:cNvPicPr>
              <a:picLocks noChangeAspect="1"/>
            </p:cNvPicPr>
            <p:nvPr/>
          </p:nvPicPr>
          <p:blipFill>
            <a:blip r:embed="rId6"/>
            <a:stretch>
              <a:fillRect/>
            </a:stretch>
          </p:blipFill>
          <p:spPr>
            <a:xfrm>
              <a:off x="1317457" y="2012877"/>
              <a:ext cx="6509085" cy="2832246"/>
            </a:xfrm>
            <a:prstGeom prst="rect">
              <a:avLst/>
            </a:prstGeom>
          </p:spPr>
        </p:pic>
        <p:sp>
          <p:nvSpPr>
            <p:cNvPr id="26" name="Rectangle 25">
              <a:extLst>
                <a:ext uri="{FF2B5EF4-FFF2-40B4-BE49-F238E27FC236}">
                  <a16:creationId xmlns:a16="http://schemas.microsoft.com/office/drawing/2014/main" id="{6DC0CB50-12EB-47FF-BD07-894D5AC05D35}"/>
                </a:ext>
              </a:extLst>
            </p:cNvPr>
            <p:cNvSpPr/>
            <p:nvPr/>
          </p:nvSpPr>
          <p:spPr>
            <a:xfrm>
              <a:off x="1364479" y="4376142"/>
              <a:ext cx="1883218" cy="47661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99014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27FCFD0-8F1C-45B4-AE5A-F418994BD026}"/>
              </a:ext>
            </a:extLst>
          </p:cNvPr>
          <p:cNvSpPr>
            <a:spLocks noGrp="1"/>
          </p:cNvSpPr>
          <p:nvPr>
            <p:ph type="body" sz="quarter" idx="13"/>
          </p:nvPr>
        </p:nvSpPr>
        <p:spPr/>
        <p:txBody>
          <a:bodyPr/>
          <a:lstStyle/>
          <a:p>
            <a:r>
              <a:rPr lang="en-US"/>
              <a:t>Test Irregularities</a:t>
            </a:r>
          </a:p>
        </p:txBody>
      </p:sp>
      <p:sp>
        <p:nvSpPr>
          <p:cNvPr id="8" name="Text Placeholder 7">
            <a:extLst>
              <a:ext uri="{FF2B5EF4-FFF2-40B4-BE49-F238E27FC236}">
                <a16:creationId xmlns:a16="http://schemas.microsoft.com/office/drawing/2014/main" id="{07F4A275-3829-4CD2-AD63-262E3A295367}"/>
              </a:ext>
            </a:extLst>
          </p:cNvPr>
          <p:cNvSpPr>
            <a:spLocks noGrp="1"/>
          </p:cNvSpPr>
          <p:nvPr>
            <p:ph type="body" sz="quarter" idx="14"/>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033651805"/>
              </p:ext>
            </p:extLst>
          </p:nvPr>
        </p:nvGraphicFramePr>
        <p:xfrm>
          <a:off x="1524000" y="185891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ate Placeholder 2">
            <a:extLst>
              <a:ext uri="{FF2B5EF4-FFF2-40B4-BE49-F238E27FC236}">
                <a16:creationId xmlns:a16="http://schemas.microsoft.com/office/drawing/2014/main" id="{7E4C5C87-8282-4D4C-96F7-82ED411C107D}"/>
              </a:ext>
            </a:extLst>
          </p:cNvPr>
          <p:cNvSpPr>
            <a:spLocks noGrp="1"/>
          </p:cNvSpPr>
          <p:nvPr>
            <p:ph type="dt" sz="half" idx="10"/>
          </p:nvPr>
        </p:nvSpPr>
        <p:spPr>
          <a:xfrm rot="16200000">
            <a:off x="-700041" y="1252623"/>
            <a:ext cx="2057400" cy="365125"/>
          </a:xfrm>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FFBF32A-AF62-4883-92D6-F4AE2F74D175}" type="datetime1">
              <a:rPr lang="en-US" smtClean="0">
                <a:latin typeface="Arial" panose="020B0604020202020204" pitchFamily="34" charset="0"/>
                <a:cs typeface="Arial" panose="020B0604020202020204" pitchFamily="34" charset="0"/>
              </a:rPr>
              <a:t>8/11/2020</a:t>
            </a:fld>
            <a:endParaRPr lang="en-US">
              <a:latin typeface="Arial" panose="020B060402020202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054F4A99-AAEE-4256-86A5-4FE812D6D8CA}"/>
              </a:ext>
            </a:extLst>
          </p:cNvPr>
          <p:cNvSpPr>
            <a:spLocks noGrp="1"/>
          </p:cNvSpPr>
          <p:nvPr>
            <p:ph type="sldNum" sz="quarter" idx="12"/>
          </p:nvPr>
        </p:nvSpPr>
        <p:spPr>
          <a:xfrm>
            <a:off x="-1" y="6412492"/>
            <a:ext cx="667639" cy="365125"/>
          </a:xfrm>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89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44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E16C52-0601-4143-A49C-A54D4F182152}"/>
              </a:ext>
            </a:extLst>
          </p:cNvPr>
          <p:cNvSpPr/>
          <p:nvPr/>
        </p:nvSpPr>
        <p:spPr>
          <a:xfrm>
            <a:off x="7293936" y="1350341"/>
            <a:ext cx="1743740" cy="55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F8EC2488-B3A0-43C4-9005-F3133A212891}"/>
              </a:ext>
            </a:extLst>
          </p:cNvPr>
          <p:cNvGraphicFramePr>
            <a:graphicFrameLocks noGrp="1"/>
          </p:cNvGraphicFramePr>
          <p:nvPr>
            <p:ph idx="1"/>
            <p:extLst>
              <p:ext uri="{D42A27DB-BD31-4B8C-83A1-F6EECF244321}">
                <p14:modId xmlns:p14="http://schemas.microsoft.com/office/powerpoint/2010/main" val="2923813680"/>
              </p:ext>
            </p:extLst>
          </p:nvPr>
        </p:nvGraphicFramePr>
        <p:xfrm>
          <a:off x="895350" y="1825625"/>
          <a:ext cx="7886698" cy="2126680"/>
        </p:xfrm>
        <a:graphic>
          <a:graphicData uri="http://schemas.openxmlformats.org/drawingml/2006/table">
            <a:tbl>
              <a:tblPr firstRow="1" bandRow="1">
                <a:tableStyleId>{5A111915-BE36-4E01-A7E5-04B1672EAD32}</a:tableStyleId>
              </a:tblPr>
              <a:tblGrid>
                <a:gridCol w="2006436">
                  <a:extLst>
                    <a:ext uri="{9D8B030D-6E8A-4147-A177-3AD203B41FA5}">
                      <a16:colId xmlns:a16="http://schemas.microsoft.com/office/drawing/2014/main" val="1529310723"/>
                    </a:ext>
                  </a:extLst>
                </a:gridCol>
                <a:gridCol w="1225156">
                  <a:extLst>
                    <a:ext uri="{9D8B030D-6E8A-4147-A177-3AD203B41FA5}">
                      <a16:colId xmlns:a16="http://schemas.microsoft.com/office/drawing/2014/main" val="3420605078"/>
                    </a:ext>
                  </a:extLst>
                </a:gridCol>
                <a:gridCol w="4655106">
                  <a:extLst>
                    <a:ext uri="{9D8B030D-6E8A-4147-A177-3AD203B41FA5}">
                      <a16:colId xmlns:a16="http://schemas.microsoft.com/office/drawing/2014/main" val="1586218470"/>
                    </a:ext>
                  </a:extLst>
                </a:gridCol>
              </a:tblGrid>
              <a:tr h="303091">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Date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Time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Link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extLst>
                  <a:ext uri="{0D108BD9-81ED-4DB2-BD59-A6C34878D82A}">
                    <a16:rowId xmlns:a16="http://schemas.microsoft.com/office/drawing/2014/main" val="3400216998"/>
                  </a:ext>
                </a:extLst>
              </a:tr>
              <a:tr h="607863">
                <a:tc>
                  <a:txBody>
                    <a:bodyPr/>
                    <a:lstStyle/>
                    <a:p>
                      <a:pPr algn="ctr" fontAlgn="ctr"/>
                      <a:r>
                        <a:rPr lang="en-US" sz="1400" u="none" strike="noStrike">
                          <a:effectLst/>
                          <a:latin typeface="Arial" panose="020B0604020202020204" pitchFamily="34" charset="0"/>
                          <a:cs typeface="Arial" panose="020B0604020202020204" pitchFamily="34" charset="0"/>
                        </a:rPr>
                        <a:t>Friday, 9/11/2020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12 – 1 p.m.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u="none" strike="noStrike">
                          <a:effectLst/>
                          <a:latin typeface="Arial" panose="020B0604020202020204" pitchFamily="34" charset="0"/>
                          <a:cs typeface="Arial" panose="020B0604020202020204" pitchFamily="34" charset="0"/>
                          <a:hlinkClick r:id="rId3"/>
                        </a:rPr>
                        <a:t>September 2020 Assessment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tc>
                <a:extLst>
                  <a:ext uri="{0D108BD9-81ED-4DB2-BD59-A6C34878D82A}">
                    <a16:rowId xmlns:a16="http://schemas.microsoft.com/office/drawing/2014/main" val="2528664724"/>
                  </a:ext>
                </a:extLst>
              </a:tr>
              <a:tr h="607863">
                <a:tc>
                  <a:txBody>
                    <a:bodyPr/>
                    <a:lstStyle/>
                    <a:p>
                      <a:pPr algn="ctr" fontAlgn="ctr"/>
                      <a:r>
                        <a:rPr lang="en-US" sz="1400" u="none" strike="noStrike">
                          <a:effectLst/>
                          <a:latin typeface="Arial" panose="020B0604020202020204" pitchFamily="34" charset="0"/>
                          <a:cs typeface="Arial" panose="020B0604020202020204" pitchFamily="34" charset="0"/>
                        </a:rPr>
                        <a:t>Friday, 10/16/2020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a:effectLst/>
                          <a:latin typeface="Arial" panose="020B0604020202020204" pitchFamily="34" charset="0"/>
                          <a:cs typeface="Arial" panose="020B0604020202020204" pitchFamily="34" charset="0"/>
                        </a:rPr>
                        <a:t>12 – 1 p.m.</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tc>
                  <a:txBody>
                    <a:bodyPr/>
                    <a:lstStyle/>
                    <a:p>
                      <a:pPr algn="ctr" fontAlgn="ctr"/>
                      <a:r>
                        <a:rPr lang="en-US" sz="1400" u="none" strike="noStrike">
                          <a:effectLst/>
                          <a:latin typeface="Arial" panose="020B0604020202020204" pitchFamily="34" charset="0"/>
                          <a:cs typeface="Arial" panose="020B0604020202020204" pitchFamily="34" charset="0"/>
                          <a:hlinkClick r:id="rId4"/>
                        </a:rPr>
                        <a:t>October 2020 Assessment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extLst>
                  <a:ext uri="{0D108BD9-81ED-4DB2-BD59-A6C34878D82A}">
                    <a16:rowId xmlns:a16="http://schemas.microsoft.com/office/drawing/2014/main" val="1177259684"/>
                  </a:ext>
                </a:extLst>
              </a:tr>
              <a:tr h="607863">
                <a:tc>
                  <a:txBody>
                    <a:bodyPr/>
                    <a:lstStyle/>
                    <a:p>
                      <a:pPr algn="ctr" fontAlgn="ctr"/>
                      <a:r>
                        <a:rPr lang="en-US" sz="1400" u="none" strike="noStrike">
                          <a:effectLst/>
                          <a:latin typeface="Arial" panose="020B0604020202020204" pitchFamily="34" charset="0"/>
                          <a:cs typeface="Arial" panose="020B0604020202020204" pitchFamily="34" charset="0"/>
                        </a:rPr>
                        <a:t>Friday, 11/13/2020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12 – 1 p.m.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u="none" strike="noStrike">
                          <a:effectLst/>
                          <a:latin typeface="Arial" panose="020B0604020202020204" pitchFamily="34" charset="0"/>
                          <a:cs typeface="Arial" panose="020B0604020202020204" pitchFamily="34" charset="0"/>
                          <a:hlinkClick r:id="rId5"/>
                        </a:rPr>
                        <a:t>November 2020 Assessment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tc>
                <a:extLst>
                  <a:ext uri="{0D108BD9-81ED-4DB2-BD59-A6C34878D82A}">
                    <a16:rowId xmlns:a16="http://schemas.microsoft.com/office/drawing/2014/main" val="2409021473"/>
                  </a:ext>
                </a:extLst>
              </a:tr>
            </a:tbl>
          </a:graphicData>
        </a:graphic>
      </p:graphicFrame>
      <p:sp>
        <p:nvSpPr>
          <p:cNvPr id="7" name="Date Placeholder 6">
            <a:extLst>
              <a:ext uri="{FF2B5EF4-FFF2-40B4-BE49-F238E27FC236}">
                <a16:creationId xmlns:a16="http://schemas.microsoft.com/office/drawing/2014/main" id="{19B1F453-7FD2-41B5-944E-8B6FFB9FA501}"/>
              </a:ext>
            </a:extLst>
          </p:cNvPr>
          <p:cNvSpPr>
            <a:spLocks noGrp="1"/>
          </p:cNvSpPr>
          <p:nvPr>
            <p:ph type="dt" sz="half" idx="10"/>
          </p:nvPr>
        </p:nvSpPr>
        <p:spPr/>
        <p:txBody>
          <a:bodyPr/>
          <a:lstStyle/>
          <a:p>
            <a:fld id="{470F745C-DD35-431D-BF7D-4C365CCC474E}" type="datetime1">
              <a:rPr lang="en-US" smtClean="0"/>
              <a:t>8/11/2020</a:t>
            </a:fld>
            <a:endParaRPr lang="en-US"/>
          </a:p>
        </p:txBody>
      </p:sp>
      <p:sp>
        <p:nvSpPr>
          <p:cNvPr id="5" name="Slide Number Placeholder 4">
            <a:extLst>
              <a:ext uri="{FF2B5EF4-FFF2-40B4-BE49-F238E27FC236}">
                <a16:creationId xmlns:a16="http://schemas.microsoft.com/office/drawing/2014/main" id="{1787787B-D433-4B52-852E-9D58D26816DD}"/>
              </a:ext>
            </a:extLst>
          </p:cNvPr>
          <p:cNvSpPr>
            <a:spLocks noGrp="1"/>
          </p:cNvSpPr>
          <p:nvPr>
            <p:ph type="sldNum" sz="quarter" idx="12"/>
          </p:nvPr>
        </p:nvSpPr>
        <p:spPr/>
        <p:txBody>
          <a:bodyPr/>
          <a:lstStyle/>
          <a:p>
            <a:fld id="{B63E4CEF-BB1E-48C7-AE93-F39F6AA99AD7}" type="slidenum">
              <a:rPr lang="en-US" smtClean="0"/>
              <a:pPr/>
              <a:t>9</a:t>
            </a:fld>
            <a:endParaRPr lang="en-US"/>
          </a:p>
        </p:txBody>
      </p:sp>
      <p:sp>
        <p:nvSpPr>
          <p:cNvPr id="4" name="Text Placeholder 3">
            <a:extLst>
              <a:ext uri="{FF2B5EF4-FFF2-40B4-BE49-F238E27FC236}">
                <a16:creationId xmlns:a16="http://schemas.microsoft.com/office/drawing/2014/main" id="{4EE99C47-E17F-45F1-9F4A-DE5B9056F460}"/>
              </a:ext>
            </a:extLst>
          </p:cNvPr>
          <p:cNvSpPr>
            <a:spLocks noGrp="1"/>
          </p:cNvSpPr>
          <p:nvPr>
            <p:ph type="body" sz="quarter" idx="13"/>
          </p:nvPr>
        </p:nvSpPr>
        <p:spPr/>
        <p:txBody>
          <a:bodyPr/>
          <a:lstStyle/>
          <a:p>
            <a:r>
              <a:rPr lang="en-US"/>
              <a:t>2020-2021 Lunch and Learns</a:t>
            </a:r>
          </a:p>
        </p:txBody>
      </p:sp>
      <p:sp>
        <p:nvSpPr>
          <p:cNvPr id="8" name="Text Placeholder 7">
            <a:extLst>
              <a:ext uri="{FF2B5EF4-FFF2-40B4-BE49-F238E27FC236}">
                <a16:creationId xmlns:a16="http://schemas.microsoft.com/office/drawing/2014/main" id="{B9D1947F-DBAD-4613-A55F-6F553B47791D}"/>
              </a:ext>
            </a:extLst>
          </p:cNvPr>
          <p:cNvSpPr>
            <a:spLocks noGrp="1"/>
          </p:cNvSpPr>
          <p:nvPr>
            <p:ph type="body" sz="quarter" idx="14"/>
          </p:nvPr>
        </p:nvSpPr>
        <p:spPr>
          <a:xfrm>
            <a:off x="895350" y="1112013"/>
            <a:ext cx="7886700" cy="369332"/>
          </a:xfrm>
        </p:spPr>
        <p:txBody>
          <a:bodyPr/>
          <a:lstStyle/>
          <a:p>
            <a:r>
              <a:rPr lang="en-US"/>
              <a:t>Assessment</a:t>
            </a:r>
          </a:p>
        </p:txBody>
      </p:sp>
    </p:spTree>
    <p:extLst>
      <p:ext uri="{BB962C8B-B14F-4D97-AF65-F5344CB8AC3E}">
        <p14:creationId xmlns:p14="http://schemas.microsoft.com/office/powerpoint/2010/main" val="32022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166309-1043-45B2-880C-248C629B0390}"/>
              </a:ext>
            </a:extLst>
          </p:cNvPr>
          <p:cNvSpPr>
            <a:spLocks noGrp="1"/>
          </p:cNvSpPr>
          <p:nvPr>
            <p:ph type="dt" sz="half" idx="10"/>
          </p:nvPr>
        </p:nvSpPr>
        <p:spPr/>
        <p:txBody>
          <a:bodyPr/>
          <a:lstStyle/>
          <a:p>
            <a:fld id="{B8791548-30D5-4F5B-87FC-68605EF24B2E}" type="datetime1">
              <a:rPr lang="en-US" smtClean="0"/>
              <a:t>8/11/2020</a:t>
            </a:fld>
            <a:endParaRPr lang="en-US"/>
          </a:p>
        </p:txBody>
      </p:sp>
      <p:sp>
        <p:nvSpPr>
          <p:cNvPr id="4" name="Slide Number Placeholder 3">
            <a:extLst>
              <a:ext uri="{FF2B5EF4-FFF2-40B4-BE49-F238E27FC236}">
                <a16:creationId xmlns:a16="http://schemas.microsoft.com/office/drawing/2014/main" id="{E149F93E-3DD4-4EC2-84E9-FE2A7A6128A4}"/>
              </a:ext>
            </a:extLst>
          </p:cNvPr>
          <p:cNvSpPr>
            <a:spLocks noGrp="1"/>
          </p:cNvSpPr>
          <p:nvPr>
            <p:ph type="sldNum" sz="quarter" idx="12"/>
          </p:nvPr>
        </p:nvSpPr>
        <p:spPr/>
        <p:txBody>
          <a:bodyPr/>
          <a:lstStyle/>
          <a:p>
            <a:fld id="{48F63A3B-78C7-47BE-AE5E-E10140E04643}" type="slidenum">
              <a:rPr lang="en-US" smtClean="0"/>
              <a:pPr/>
              <a:t>90</a:t>
            </a:fld>
            <a:endParaRPr lang="en-US"/>
          </a:p>
        </p:txBody>
      </p:sp>
      <p:sp>
        <p:nvSpPr>
          <p:cNvPr id="5" name="Text Placeholder 4">
            <a:extLst>
              <a:ext uri="{FF2B5EF4-FFF2-40B4-BE49-F238E27FC236}">
                <a16:creationId xmlns:a16="http://schemas.microsoft.com/office/drawing/2014/main" id="{F066494E-E35D-4858-9AB6-76E6B0B8BDE1}"/>
              </a:ext>
            </a:extLst>
          </p:cNvPr>
          <p:cNvSpPr>
            <a:spLocks noGrp="1"/>
          </p:cNvSpPr>
          <p:nvPr>
            <p:ph type="body" sz="quarter" idx="13"/>
          </p:nvPr>
        </p:nvSpPr>
        <p:spPr>
          <a:xfrm>
            <a:off x="895350" y="588117"/>
            <a:ext cx="7920038" cy="535531"/>
          </a:xfrm>
        </p:spPr>
        <p:txBody>
          <a:bodyPr/>
          <a:lstStyle/>
          <a:p>
            <a:r>
              <a:rPr lang="en-US"/>
              <a:t>Types of Test Irregularities</a:t>
            </a:r>
          </a:p>
        </p:txBody>
      </p:sp>
      <p:graphicFrame>
        <p:nvGraphicFramePr>
          <p:cNvPr id="9" name="Content Placeholder 8">
            <a:extLst>
              <a:ext uri="{FF2B5EF4-FFF2-40B4-BE49-F238E27FC236}">
                <a16:creationId xmlns:a16="http://schemas.microsoft.com/office/drawing/2014/main" id="{B1AECD6B-6C1E-46D9-AE70-07C0F2BECFC4}"/>
              </a:ext>
            </a:extLst>
          </p:cNvPr>
          <p:cNvGraphicFramePr>
            <a:graphicFrameLocks noGrp="1"/>
          </p:cNvGraphicFramePr>
          <p:nvPr>
            <p:ph idx="1"/>
            <p:extLst>
              <p:ext uri="{D42A27DB-BD31-4B8C-83A1-F6EECF244321}">
                <p14:modId xmlns:p14="http://schemas.microsoft.com/office/powerpoint/2010/main" val="62917838"/>
              </p:ext>
            </p:extLst>
          </p:nvPr>
        </p:nvGraphicFramePr>
        <p:xfrm>
          <a:off x="733331" y="1322173"/>
          <a:ext cx="8048719" cy="4637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51305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647544"/>
            <a:ext cx="7886700" cy="4527013"/>
          </a:xfrm>
        </p:spPr>
        <p:txBody>
          <a:bodyPr vert="horz" lIns="91440" tIns="45720" rIns="91440" bIns="45720" rtlCol="0" anchor="t">
            <a:normAutofit fontScale="85000" lnSpcReduction="20000"/>
          </a:bodyPr>
          <a:lstStyle/>
          <a:p>
            <a:pPr marL="0" indent="0">
              <a:buNone/>
            </a:pPr>
            <a:r>
              <a:rPr lang="en-US" sz="3300" b="1">
                <a:latin typeface="Arial"/>
                <a:cs typeface="Arial"/>
              </a:rPr>
              <a:t>Minimize Risks</a:t>
            </a:r>
          </a:p>
          <a:p>
            <a:pPr marL="228600" lvl="1"/>
            <a:r>
              <a:rPr lang="en-US" sz="2600">
                <a:latin typeface="Arial"/>
                <a:cs typeface="Arial"/>
              </a:rPr>
              <a:t>Examiners should know what accommodations students are scheduled to receive prior to testing</a:t>
            </a:r>
          </a:p>
          <a:p>
            <a:pPr marL="457200" lvl="2"/>
            <a:r>
              <a:rPr lang="en-US">
                <a:latin typeface="Arial"/>
                <a:cs typeface="Arial"/>
              </a:rPr>
              <a:t>Review Test Ticket for student name and accommodations</a:t>
            </a:r>
          </a:p>
          <a:p>
            <a:pPr marL="457200" lvl="2"/>
            <a:r>
              <a:rPr lang="en-US">
                <a:latin typeface="Arial"/>
                <a:cs typeface="Arial"/>
              </a:rPr>
              <a:t>Check devices and online assessment platforms to ensure accommodations noted on test ticket have been applied and are functioning properly</a:t>
            </a:r>
          </a:p>
          <a:p>
            <a:pPr marL="457200" lvl="2"/>
            <a:r>
              <a:rPr lang="en-US">
                <a:latin typeface="Arial"/>
                <a:cs typeface="Arial"/>
              </a:rPr>
              <a:t>Ensure accommodations that do not function in an online testing platform (e.g. extended time) are applied </a:t>
            </a:r>
          </a:p>
          <a:p>
            <a:pPr marL="457200" lvl="1" indent="0">
              <a:buNone/>
            </a:pPr>
            <a:endParaRPr lang="en-US"/>
          </a:p>
          <a:p>
            <a:pPr marL="228600" lvl="1"/>
            <a:r>
              <a:rPr lang="en-US" sz="2600">
                <a:latin typeface="Arial"/>
                <a:cs typeface="Arial"/>
              </a:rPr>
              <a:t>Examiners should ensure they have space for accommodated materials and assistive technology </a:t>
            </a:r>
            <a:endParaRPr lang="en-US" sz="2600"/>
          </a:p>
          <a:p>
            <a:pPr marL="457200" lvl="2"/>
            <a:r>
              <a:rPr lang="en-US">
                <a:latin typeface="Arial"/>
                <a:cs typeface="Arial"/>
              </a:rPr>
              <a:t>Large Print Booklets</a:t>
            </a:r>
          </a:p>
          <a:p>
            <a:pPr marL="457200" lvl="2"/>
            <a:r>
              <a:rPr lang="en-US">
                <a:latin typeface="Arial"/>
                <a:cs typeface="Arial"/>
              </a:rPr>
              <a:t>Braille Booklets</a:t>
            </a:r>
          </a:p>
          <a:p>
            <a:pPr marL="457200" lvl="2"/>
            <a:r>
              <a:rPr lang="en-US">
                <a:latin typeface="Arial"/>
                <a:cs typeface="Arial"/>
              </a:rPr>
              <a:t>Communication devices</a:t>
            </a:r>
          </a:p>
        </p:txBody>
      </p:sp>
      <p:sp>
        <p:nvSpPr>
          <p:cNvPr id="4" name="Text Placeholder 3">
            <a:extLst>
              <a:ext uri="{FF2B5EF4-FFF2-40B4-BE49-F238E27FC236}">
                <a16:creationId xmlns:a16="http://schemas.microsoft.com/office/drawing/2014/main" id="{1CA6E5F0-10B7-4647-A1EF-A5D4D1FDA966}"/>
              </a:ext>
            </a:extLst>
          </p:cNvPr>
          <p:cNvSpPr>
            <a:spLocks noGrp="1"/>
          </p:cNvSpPr>
          <p:nvPr>
            <p:ph type="body" sz="quarter" idx="13"/>
          </p:nvPr>
        </p:nvSpPr>
        <p:spPr/>
        <p:txBody>
          <a:bodyPr/>
          <a:lstStyle/>
          <a:p>
            <a:r>
              <a:rPr lang="en-US"/>
              <a:t>Accommodation Error</a:t>
            </a:r>
          </a:p>
        </p:txBody>
      </p:sp>
      <p:sp>
        <p:nvSpPr>
          <p:cNvPr id="5" name="Text Placeholder 4">
            <a:extLst>
              <a:ext uri="{FF2B5EF4-FFF2-40B4-BE49-F238E27FC236}">
                <a16:creationId xmlns:a16="http://schemas.microsoft.com/office/drawing/2014/main" id="{1189247C-3AE7-4B68-8D37-3B8C6F411C58}"/>
              </a:ext>
            </a:extLst>
          </p:cNvPr>
          <p:cNvSpPr>
            <a:spLocks noGrp="1"/>
          </p:cNvSpPr>
          <p:nvPr>
            <p:ph type="body" sz="quarter" idx="14"/>
          </p:nvPr>
        </p:nvSpPr>
        <p:spPr/>
        <p:txBody>
          <a:bodyPr/>
          <a:lstStyle/>
          <a:p>
            <a:r>
              <a:rPr lang="en-US"/>
              <a:t>Examiner Responsibility</a:t>
            </a:r>
          </a:p>
        </p:txBody>
      </p:sp>
      <p:sp>
        <p:nvSpPr>
          <p:cNvPr id="6" name="Date Placeholder 2">
            <a:extLst>
              <a:ext uri="{FF2B5EF4-FFF2-40B4-BE49-F238E27FC236}">
                <a16:creationId xmlns:a16="http://schemas.microsoft.com/office/drawing/2014/main" id="{FAE15FE8-578E-47B2-B7CB-2A059034245A}"/>
              </a:ext>
            </a:extLst>
          </p:cNvPr>
          <p:cNvSpPr>
            <a:spLocks noGrp="1"/>
          </p:cNvSpPr>
          <p:nvPr>
            <p:ph type="dt" sz="half" idx="10"/>
          </p:nvPr>
        </p:nvSpPr>
        <p:spPr>
          <a:xfrm rot="16200000">
            <a:off x="-700041" y="1252623"/>
            <a:ext cx="2057400" cy="365125"/>
          </a:xfrm>
        </p:spPr>
        <p:txBody>
          <a:bodyPr/>
          <a:lstStyle/>
          <a:p>
            <a:fld id="{7544B028-BA90-4B13-B4EE-CD607FB958CD}" type="datetime1">
              <a:rPr lang="en-US" smtClean="0"/>
              <a:t>8/11/2020</a:t>
            </a:fld>
            <a:endParaRPr lang="en-US"/>
          </a:p>
        </p:txBody>
      </p:sp>
      <p:sp>
        <p:nvSpPr>
          <p:cNvPr id="7" name="Slide Number Placeholder 3">
            <a:extLst>
              <a:ext uri="{FF2B5EF4-FFF2-40B4-BE49-F238E27FC236}">
                <a16:creationId xmlns:a16="http://schemas.microsoft.com/office/drawing/2014/main" id="{DA7CC2AE-4081-435D-B09B-801B0B1DDC80}"/>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91</a:t>
            </a:fld>
            <a:endParaRPr lang="en-US"/>
          </a:p>
        </p:txBody>
      </p:sp>
    </p:spTree>
    <p:extLst>
      <p:ext uri="{BB962C8B-B14F-4D97-AF65-F5344CB8AC3E}">
        <p14:creationId xmlns:p14="http://schemas.microsoft.com/office/powerpoint/2010/main" val="30873249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00000"/>
              </a:lnSpc>
              <a:buNone/>
            </a:pPr>
            <a:r>
              <a:rPr lang="en-US" b="1"/>
              <a:t>Minimize Risks</a:t>
            </a:r>
          </a:p>
          <a:p>
            <a:pPr marL="228600" lvl="1">
              <a:lnSpc>
                <a:spcPct val="100000"/>
              </a:lnSpc>
            </a:pPr>
            <a:r>
              <a:rPr lang="en-US" altLang="en-US"/>
              <a:t>Students should be familiar with their testing accommodations</a:t>
            </a:r>
          </a:p>
          <a:p>
            <a:pPr marL="228600" lvl="1">
              <a:lnSpc>
                <a:spcPct val="100000"/>
              </a:lnSpc>
            </a:pPr>
            <a:r>
              <a:rPr lang="en-US"/>
              <a:t>Students should be familiar with the online testing platform including the use of universal tools and online accommodations </a:t>
            </a:r>
          </a:p>
          <a:p>
            <a:pPr marL="228600" lvl="1"/>
            <a:r>
              <a:rPr lang="en-US"/>
              <a:t>Students should know when and where their sessions are being held</a:t>
            </a:r>
          </a:p>
          <a:p>
            <a:pPr marL="457200" lvl="1" indent="0">
              <a:lnSpc>
                <a:spcPct val="100000"/>
              </a:lnSpc>
              <a:buNone/>
            </a:pPr>
            <a:endParaRPr lang="en-US"/>
          </a:p>
          <a:p>
            <a:pPr marL="457200" lvl="1" indent="0">
              <a:buNone/>
            </a:pPr>
            <a:endParaRPr lang="en-US"/>
          </a:p>
          <a:p>
            <a:endParaRPr lang="en-US"/>
          </a:p>
        </p:txBody>
      </p:sp>
      <p:sp>
        <p:nvSpPr>
          <p:cNvPr id="8" name="Text Placeholder 7">
            <a:extLst>
              <a:ext uri="{FF2B5EF4-FFF2-40B4-BE49-F238E27FC236}">
                <a16:creationId xmlns:a16="http://schemas.microsoft.com/office/drawing/2014/main" id="{C7048820-4B2E-478B-8894-24EA0EA84FFE}"/>
              </a:ext>
            </a:extLst>
          </p:cNvPr>
          <p:cNvSpPr>
            <a:spLocks noGrp="1"/>
          </p:cNvSpPr>
          <p:nvPr>
            <p:ph type="body" sz="quarter" idx="13"/>
          </p:nvPr>
        </p:nvSpPr>
        <p:spPr/>
        <p:txBody>
          <a:bodyPr/>
          <a:lstStyle/>
          <a:p>
            <a:r>
              <a:rPr lang="en-US"/>
              <a:t>Accommodation Error</a:t>
            </a:r>
          </a:p>
        </p:txBody>
      </p:sp>
      <p:sp>
        <p:nvSpPr>
          <p:cNvPr id="9" name="Text Placeholder 8">
            <a:extLst>
              <a:ext uri="{FF2B5EF4-FFF2-40B4-BE49-F238E27FC236}">
                <a16:creationId xmlns:a16="http://schemas.microsoft.com/office/drawing/2014/main" id="{41917B8B-C681-4A53-A0FA-41C47EB94245}"/>
              </a:ext>
            </a:extLst>
          </p:cNvPr>
          <p:cNvSpPr>
            <a:spLocks noGrp="1"/>
          </p:cNvSpPr>
          <p:nvPr>
            <p:ph type="body" sz="quarter" idx="14"/>
          </p:nvPr>
        </p:nvSpPr>
        <p:spPr/>
        <p:txBody>
          <a:bodyPr/>
          <a:lstStyle/>
          <a:p>
            <a:r>
              <a:rPr lang="en-US"/>
              <a:t>Student Preparation</a:t>
            </a:r>
          </a:p>
        </p:txBody>
      </p:sp>
      <p:sp>
        <p:nvSpPr>
          <p:cNvPr id="7" name="Date Placeholder 2">
            <a:extLst>
              <a:ext uri="{FF2B5EF4-FFF2-40B4-BE49-F238E27FC236}">
                <a16:creationId xmlns:a16="http://schemas.microsoft.com/office/drawing/2014/main" id="{7893674C-12EF-4EB3-97F5-4AA7330C9603}"/>
              </a:ext>
            </a:extLst>
          </p:cNvPr>
          <p:cNvSpPr>
            <a:spLocks noGrp="1"/>
          </p:cNvSpPr>
          <p:nvPr>
            <p:ph type="dt" sz="half" idx="10"/>
          </p:nvPr>
        </p:nvSpPr>
        <p:spPr>
          <a:xfrm rot="16200000">
            <a:off x="-700041" y="1252623"/>
            <a:ext cx="2057400" cy="365125"/>
          </a:xfrm>
        </p:spPr>
        <p:txBody>
          <a:bodyPr/>
          <a:lstStyle/>
          <a:p>
            <a:fld id="{9D2F40CF-A515-4A0C-A340-7A7E2CC8A7ED}" type="datetime1">
              <a:rPr lang="en-US" smtClean="0"/>
              <a:t>8/11/2020</a:t>
            </a:fld>
            <a:endParaRPr lang="en-US"/>
          </a:p>
        </p:txBody>
      </p:sp>
      <p:sp>
        <p:nvSpPr>
          <p:cNvPr id="10" name="Slide Number Placeholder 3">
            <a:extLst>
              <a:ext uri="{FF2B5EF4-FFF2-40B4-BE49-F238E27FC236}">
                <a16:creationId xmlns:a16="http://schemas.microsoft.com/office/drawing/2014/main" id="{29C1233C-426C-4118-ADBC-12214F46B72A}"/>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92</a:t>
            </a:fld>
            <a:endParaRPr lang="en-US"/>
          </a:p>
        </p:txBody>
      </p:sp>
    </p:spTree>
    <p:extLst>
      <p:ext uri="{BB962C8B-B14F-4D97-AF65-F5344CB8AC3E}">
        <p14:creationId xmlns:p14="http://schemas.microsoft.com/office/powerpoint/2010/main" val="16265096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a:t>Minimize Risk</a:t>
            </a:r>
          </a:p>
          <a:p>
            <a:pPr marL="228600" lvl="1"/>
            <a:r>
              <a:rPr lang="en-US"/>
              <a:t>Consider the daily schedules of students with extended time </a:t>
            </a:r>
          </a:p>
          <a:p>
            <a:pPr marL="457200" lvl="2"/>
            <a:r>
              <a:rPr lang="en-US"/>
              <a:t>Student test sessions begin should begin early enough to avoid interfering with lunch and school dismissal</a:t>
            </a:r>
          </a:p>
          <a:p>
            <a:pPr marL="228600" lvl="1"/>
            <a:r>
              <a:rPr lang="en-US"/>
              <a:t>Confirm all Scribes, Interpreters, and Human Readers have been trained in administration procedures specific to these special roles</a:t>
            </a:r>
          </a:p>
          <a:p>
            <a:pPr marL="457200" lvl="2"/>
            <a:r>
              <a:rPr lang="en-US"/>
              <a:t>scribing procedures include the requirement that student responses are entered into online test platform according to test administration guidance</a:t>
            </a:r>
          </a:p>
          <a:p>
            <a:pPr marL="457200" lvl="2"/>
            <a:r>
              <a:rPr lang="en-US"/>
              <a:t>Human Read-aloud and Interpreters must follow all guidelines </a:t>
            </a:r>
          </a:p>
          <a:p>
            <a:pPr marL="0" indent="0">
              <a:buNone/>
            </a:pPr>
            <a:endParaRPr lang="en-US"/>
          </a:p>
        </p:txBody>
      </p:sp>
      <p:sp>
        <p:nvSpPr>
          <p:cNvPr id="6" name="Text Placeholder 5">
            <a:extLst>
              <a:ext uri="{FF2B5EF4-FFF2-40B4-BE49-F238E27FC236}">
                <a16:creationId xmlns:a16="http://schemas.microsoft.com/office/drawing/2014/main" id="{FAFF2980-D28C-4646-88E1-BF018394EC7D}"/>
              </a:ext>
            </a:extLst>
          </p:cNvPr>
          <p:cNvSpPr>
            <a:spLocks noGrp="1"/>
          </p:cNvSpPr>
          <p:nvPr>
            <p:ph type="body" sz="quarter" idx="13"/>
          </p:nvPr>
        </p:nvSpPr>
        <p:spPr/>
        <p:txBody>
          <a:bodyPr/>
          <a:lstStyle/>
          <a:p>
            <a:r>
              <a:rPr lang="en-US"/>
              <a:t>Accommodation Error</a:t>
            </a:r>
          </a:p>
        </p:txBody>
      </p:sp>
      <p:sp>
        <p:nvSpPr>
          <p:cNvPr id="7" name="Text Placeholder 6">
            <a:extLst>
              <a:ext uri="{FF2B5EF4-FFF2-40B4-BE49-F238E27FC236}">
                <a16:creationId xmlns:a16="http://schemas.microsoft.com/office/drawing/2014/main" id="{CFA83B04-A06D-4A88-8FF9-2872752B2B84}"/>
              </a:ext>
            </a:extLst>
          </p:cNvPr>
          <p:cNvSpPr>
            <a:spLocks noGrp="1"/>
          </p:cNvSpPr>
          <p:nvPr>
            <p:ph type="body" sz="quarter" idx="14"/>
          </p:nvPr>
        </p:nvSpPr>
        <p:spPr/>
        <p:txBody>
          <a:bodyPr/>
          <a:lstStyle/>
          <a:p>
            <a:r>
              <a:rPr lang="en-US"/>
              <a:t>Educator Responsibility</a:t>
            </a:r>
          </a:p>
        </p:txBody>
      </p:sp>
      <p:sp>
        <p:nvSpPr>
          <p:cNvPr id="8" name="Date Placeholder 2">
            <a:extLst>
              <a:ext uri="{FF2B5EF4-FFF2-40B4-BE49-F238E27FC236}">
                <a16:creationId xmlns:a16="http://schemas.microsoft.com/office/drawing/2014/main" id="{0501707D-BB88-4385-862C-7CFA788F3536}"/>
              </a:ext>
            </a:extLst>
          </p:cNvPr>
          <p:cNvSpPr>
            <a:spLocks noGrp="1"/>
          </p:cNvSpPr>
          <p:nvPr>
            <p:ph type="dt" sz="half" idx="10"/>
          </p:nvPr>
        </p:nvSpPr>
        <p:spPr>
          <a:xfrm rot="16200000">
            <a:off x="-700041" y="1252623"/>
            <a:ext cx="2057400" cy="365125"/>
          </a:xfrm>
        </p:spPr>
        <p:txBody>
          <a:bodyPr/>
          <a:lstStyle/>
          <a:p>
            <a:fld id="{F15AFA36-8096-4FF1-ACD5-A8C3E7A6CA78}" type="datetime1">
              <a:rPr lang="en-US" smtClean="0"/>
              <a:t>8/11/2020</a:t>
            </a:fld>
            <a:endParaRPr lang="en-US"/>
          </a:p>
        </p:txBody>
      </p:sp>
      <p:sp>
        <p:nvSpPr>
          <p:cNvPr id="9" name="Slide Number Placeholder 3">
            <a:extLst>
              <a:ext uri="{FF2B5EF4-FFF2-40B4-BE49-F238E27FC236}">
                <a16:creationId xmlns:a16="http://schemas.microsoft.com/office/drawing/2014/main" id="{247884A1-23A4-4EC5-9C3A-90FB54668367}"/>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93</a:t>
            </a:fld>
            <a:endParaRPr lang="en-US"/>
          </a:p>
        </p:txBody>
      </p:sp>
    </p:spTree>
    <p:extLst>
      <p:ext uri="{BB962C8B-B14F-4D97-AF65-F5344CB8AC3E}">
        <p14:creationId xmlns:p14="http://schemas.microsoft.com/office/powerpoint/2010/main" val="4317022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1"/>
          </p:nvPr>
        </p:nvSpPr>
        <p:spPr>
          <a:xfrm>
            <a:off x="895350" y="1825625"/>
            <a:ext cx="7886700" cy="4444258"/>
          </a:xfrm>
        </p:spPr>
        <p:txBody>
          <a:bodyPr>
            <a:normAutofit fontScale="92500" lnSpcReduction="10000"/>
          </a:bodyPr>
          <a:lstStyle/>
          <a:p>
            <a:r>
              <a:rPr lang="en-US" altLang="en-US" sz="1800"/>
              <a:t>Examiners give students the wrong accommodation or do not provide students with the correct accommodation.</a:t>
            </a:r>
          </a:p>
          <a:p>
            <a:pPr marL="457200" lvl="1"/>
            <a:r>
              <a:rPr lang="en-US" altLang="en-US" sz="1800"/>
              <a:t>Notify the parent/guardian (as soon as possible).</a:t>
            </a:r>
          </a:p>
          <a:p>
            <a:pPr marL="457200" lvl="1"/>
            <a:r>
              <a:rPr lang="en-US" altLang="en-US" sz="1800"/>
              <a:t>Enter the incident as an irregularity on the Test Irregularity Form in the MyGaDOE portal.</a:t>
            </a:r>
          </a:p>
          <a:p>
            <a:pPr marL="457200" lvl="1"/>
            <a:r>
              <a:rPr lang="en-US" altLang="en-US" sz="1800"/>
              <a:t>Test scores may be invalidated by GaDOE.</a:t>
            </a:r>
            <a:endParaRPr lang="en-US" altLang="en-US" sz="1800" b="1"/>
          </a:p>
          <a:p>
            <a:r>
              <a:rPr lang="en-US" altLang="en-US" sz="1800"/>
              <a:t>Students refuse their accommodations.</a:t>
            </a:r>
          </a:p>
          <a:p>
            <a:pPr marL="457200" lvl="1"/>
            <a:r>
              <a:rPr lang="en-US" altLang="en-US" sz="1800"/>
              <a:t>School or system notifies parent (prior to the beginning of testing, if possible).</a:t>
            </a:r>
          </a:p>
          <a:p>
            <a:pPr marL="457200" lvl="1"/>
            <a:r>
              <a:rPr lang="en-US" altLang="en-US" sz="1800"/>
              <a:t>Enter the incident as an irregularity on the Test Irregularity Form in the MyGaDOE Portal.</a:t>
            </a:r>
          </a:p>
          <a:p>
            <a:pPr marL="457200" lvl="1"/>
            <a:r>
              <a:rPr lang="en-US" altLang="en-US" sz="1800"/>
              <a:t>Add the Accommodations code in the online platform according to guidance found in the Test Administration Manual and/or Pre-Administration training since the school attempted to provide the accommodation. </a:t>
            </a:r>
          </a:p>
          <a:p>
            <a:pPr marL="457200" lvl="1"/>
            <a:r>
              <a:rPr lang="en-US" altLang="en-US" sz="1800"/>
              <a:t>Notify the student’s educational team of the incident.</a:t>
            </a:r>
          </a:p>
        </p:txBody>
      </p:sp>
      <p:sp>
        <p:nvSpPr>
          <p:cNvPr id="6" name="Date Placeholder 2">
            <a:extLst>
              <a:ext uri="{FF2B5EF4-FFF2-40B4-BE49-F238E27FC236}">
                <a16:creationId xmlns:a16="http://schemas.microsoft.com/office/drawing/2014/main" id="{710D82C8-C2DA-44D9-92E4-4AA224C70D45}"/>
              </a:ext>
            </a:extLst>
          </p:cNvPr>
          <p:cNvSpPr>
            <a:spLocks noGrp="1"/>
          </p:cNvSpPr>
          <p:nvPr>
            <p:ph type="dt" sz="half" idx="10"/>
          </p:nvPr>
        </p:nvSpPr>
        <p:spPr/>
        <p:txBody>
          <a:bodyPr/>
          <a:lstStyle/>
          <a:p>
            <a:fld id="{51778177-CF38-499B-B979-13E227A6A60E}" type="datetime1">
              <a:rPr lang="en-US" smtClean="0"/>
              <a:t>8/11/2020</a:t>
            </a:fld>
            <a:endParaRPr lang="en-US"/>
          </a:p>
        </p:txBody>
      </p:sp>
      <p:sp>
        <p:nvSpPr>
          <p:cNvPr id="7" name="Slide Number Placeholder 3">
            <a:extLst>
              <a:ext uri="{FF2B5EF4-FFF2-40B4-BE49-F238E27FC236}">
                <a16:creationId xmlns:a16="http://schemas.microsoft.com/office/drawing/2014/main" id="{7231222B-8A53-4433-9B2A-DED00466E8D9}"/>
              </a:ext>
            </a:extLst>
          </p:cNvPr>
          <p:cNvSpPr>
            <a:spLocks noGrp="1"/>
          </p:cNvSpPr>
          <p:nvPr>
            <p:ph type="sldNum" sz="quarter" idx="12"/>
          </p:nvPr>
        </p:nvSpPr>
        <p:spPr/>
        <p:txBody>
          <a:bodyPr/>
          <a:lstStyle/>
          <a:p>
            <a:fld id="{48F63A3B-78C7-47BE-AE5E-E10140E04643}" type="slidenum">
              <a:rPr lang="en-US" smtClean="0"/>
              <a:pPr/>
              <a:t>94</a:t>
            </a:fld>
            <a:endParaRPr lang="en-US"/>
          </a:p>
        </p:txBody>
      </p:sp>
      <p:sp>
        <p:nvSpPr>
          <p:cNvPr id="3" name="Text Placeholder 2">
            <a:extLst>
              <a:ext uri="{FF2B5EF4-FFF2-40B4-BE49-F238E27FC236}">
                <a16:creationId xmlns:a16="http://schemas.microsoft.com/office/drawing/2014/main" id="{AC41743B-86BD-4479-91DA-610425B4B642}"/>
              </a:ext>
            </a:extLst>
          </p:cNvPr>
          <p:cNvSpPr>
            <a:spLocks noGrp="1"/>
          </p:cNvSpPr>
          <p:nvPr>
            <p:ph type="body" sz="quarter" idx="13"/>
          </p:nvPr>
        </p:nvSpPr>
        <p:spPr/>
        <p:txBody>
          <a:bodyPr/>
          <a:lstStyle/>
          <a:p>
            <a:r>
              <a:rPr lang="en-US"/>
              <a:t>Specific Scenarios</a:t>
            </a:r>
          </a:p>
        </p:txBody>
      </p:sp>
      <p:sp>
        <p:nvSpPr>
          <p:cNvPr id="5" name="Text Placeholder 4">
            <a:extLst>
              <a:ext uri="{FF2B5EF4-FFF2-40B4-BE49-F238E27FC236}">
                <a16:creationId xmlns:a16="http://schemas.microsoft.com/office/drawing/2014/main" id="{9FF2C657-BF90-483B-8AA2-A98F246AEE38}"/>
              </a:ext>
            </a:extLst>
          </p:cNvPr>
          <p:cNvSpPr>
            <a:spLocks noGrp="1"/>
          </p:cNvSpPr>
          <p:nvPr>
            <p:ph type="body" sz="quarter" idx="14"/>
          </p:nvPr>
        </p:nvSpPr>
        <p:spPr/>
        <p:txBody>
          <a:bodyPr/>
          <a:lstStyle/>
          <a:p>
            <a:r>
              <a:rPr lang="en-US"/>
              <a:t>Accommodations Error</a:t>
            </a:r>
          </a:p>
        </p:txBody>
      </p:sp>
    </p:spTree>
    <p:extLst>
      <p:ext uri="{BB962C8B-B14F-4D97-AF65-F5344CB8AC3E}">
        <p14:creationId xmlns:p14="http://schemas.microsoft.com/office/powerpoint/2010/main" val="14082143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a:t>Minimize Risks</a:t>
            </a:r>
          </a:p>
          <a:p>
            <a:r>
              <a:rPr lang="en-US"/>
              <a:t>Ensure students understand test directions before testing begins</a:t>
            </a:r>
          </a:p>
          <a:p>
            <a:pPr marL="457200" lvl="1"/>
            <a:r>
              <a:rPr lang="en-US"/>
              <a:t>Tell them about the no-calculator section</a:t>
            </a:r>
          </a:p>
          <a:p>
            <a:pPr marL="457200" lvl="1"/>
            <a:r>
              <a:rPr lang="en-US"/>
              <a:t>Show them the warning messages before testing</a:t>
            </a:r>
          </a:p>
          <a:p>
            <a:pPr marL="0" indent="0">
              <a:buNone/>
            </a:pPr>
            <a:r>
              <a:rPr lang="en-US" b="1"/>
              <a:t>Handling the Situation</a:t>
            </a:r>
          </a:p>
          <a:p>
            <a:pPr marL="228600" lvl="1"/>
            <a:r>
              <a:rPr lang="en-US"/>
              <a:t>Note how many items the student completed inappropriately</a:t>
            </a:r>
          </a:p>
          <a:p>
            <a:pPr marL="228600" lvl="1"/>
            <a:r>
              <a:rPr lang="en-US"/>
              <a:t>Alert the System Test Coordinator</a:t>
            </a:r>
          </a:p>
          <a:p>
            <a:pPr marL="457200" lvl="1" indent="0">
              <a:buNone/>
            </a:pPr>
            <a:endParaRPr lang="en-US"/>
          </a:p>
        </p:txBody>
      </p:sp>
      <p:sp>
        <p:nvSpPr>
          <p:cNvPr id="6" name="Text Placeholder 5">
            <a:extLst>
              <a:ext uri="{FF2B5EF4-FFF2-40B4-BE49-F238E27FC236}">
                <a16:creationId xmlns:a16="http://schemas.microsoft.com/office/drawing/2014/main" id="{6E9FF82C-9DF7-455D-ACF5-03EE3B8A1E8E}"/>
              </a:ext>
            </a:extLst>
          </p:cNvPr>
          <p:cNvSpPr>
            <a:spLocks noGrp="1"/>
          </p:cNvSpPr>
          <p:nvPr>
            <p:ph type="body" sz="quarter" idx="13"/>
          </p:nvPr>
        </p:nvSpPr>
        <p:spPr/>
        <p:txBody>
          <a:bodyPr/>
          <a:lstStyle/>
          <a:p>
            <a:r>
              <a:rPr lang="en-US"/>
              <a:t>Failure to Follow Directions</a:t>
            </a:r>
          </a:p>
        </p:txBody>
      </p:sp>
      <p:sp>
        <p:nvSpPr>
          <p:cNvPr id="7" name="Text Placeholder 6">
            <a:extLst>
              <a:ext uri="{FF2B5EF4-FFF2-40B4-BE49-F238E27FC236}">
                <a16:creationId xmlns:a16="http://schemas.microsoft.com/office/drawing/2014/main" id="{956C7D49-1792-4574-AF70-B1456603D577}"/>
              </a:ext>
            </a:extLst>
          </p:cNvPr>
          <p:cNvSpPr>
            <a:spLocks noGrp="1"/>
          </p:cNvSpPr>
          <p:nvPr>
            <p:ph type="body" sz="quarter" idx="14"/>
          </p:nvPr>
        </p:nvSpPr>
        <p:spPr/>
        <p:txBody>
          <a:bodyPr/>
          <a:lstStyle/>
          <a:p>
            <a:r>
              <a:rPr lang="en-US"/>
              <a:t>Student Preparation</a:t>
            </a:r>
          </a:p>
        </p:txBody>
      </p:sp>
      <p:sp>
        <p:nvSpPr>
          <p:cNvPr id="8" name="Date Placeholder 2">
            <a:extLst>
              <a:ext uri="{FF2B5EF4-FFF2-40B4-BE49-F238E27FC236}">
                <a16:creationId xmlns:a16="http://schemas.microsoft.com/office/drawing/2014/main" id="{6E7625D1-76CB-4AC5-985E-3E7D9CFB0BCF}"/>
              </a:ext>
            </a:extLst>
          </p:cNvPr>
          <p:cNvSpPr>
            <a:spLocks noGrp="1"/>
          </p:cNvSpPr>
          <p:nvPr>
            <p:ph type="dt" sz="half" idx="10"/>
          </p:nvPr>
        </p:nvSpPr>
        <p:spPr>
          <a:xfrm rot="16200000">
            <a:off x="-700041" y="1252623"/>
            <a:ext cx="2057400" cy="365125"/>
          </a:xfrm>
        </p:spPr>
        <p:txBody>
          <a:bodyPr/>
          <a:lstStyle/>
          <a:p>
            <a:fld id="{FE5FD459-EBE5-4B89-9329-B39217C4E07F}" type="datetime1">
              <a:rPr lang="en-US" smtClean="0"/>
              <a:t>8/11/2020</a:t>
            </a:fld>
            <a:endParaRPr lang="en-US"/>
          </a:p>
        </p:txBody>
      </p:sp>
      <p:sp>
        <p:nvSpPr>
          <p:cNvPr id="9" name="Slide Number Placeholder 3">
            <a:extLst>
              <a:ext uri="{FF2B5EF4-FFF2-40B4-BE49-F238E27FC236}">
                <a16:creationId xmlns:a16="http://schemas.microsoft.com/office/drawing/2014/main" id="{4683EF79-0A25-4210-8823-A761036E1F31}"/>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95</a:t>
            </a:fld>
            <a:endParaRPr lang="en-US"/>
          </a:p>
        </p:txBody>
      </p:sp>
    </p:spTree>
    <p:extLst>
      <p:ext uri="{BB962C8B-B14F-4D97-AF65-F5344CB8AC3E}">
        <p14:creationId xmlns:p14="http://schemas.microsoft.com/office/powerpoint/2010/main" val="19139918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815AFF-FAF7-4667-84EC-CC19AABA36A0}" type="datetime1">
              <a:rPr lang="en-US" smtClean="0"/>
              <a:t>8/11/2020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96</a:t>
            </a:fld>
            <a:endParaRPr lang="en-US"/>
          </a:p>
        </p:txBody>
      </p:sp>
      <p:sp>
        <p:nvSpPr>
          <p:cNvPr id="8" name="Text Placeholder 7">
            <a:extLst>
              <a:ext uri="{FF2B5EF4-FFF2-40B4-BE49-F238E27FC236}">
                <a16:creationId xmlns:a16="http://schemas.microsoft.com/office/drawing/2014/main" id="{4C3CCC8D-A4B1-40F6-818F-10E5AD00E465}"/>
              </a:ext>
            </a:extLst>
          </p:cNvPr>
          <p:cNvSpPr>
            <a:spLocks noGrp="1"/>
          </p:cNvSpPr>
          <p:nvPr>
            <p:ph type="body" sz="quarter" idx="13"/>
          </p:nvPr>
        </p:nvSpPr>
        <p:spPr/>
        <p:txBody>
          <a:bodyPr/>
          <a:lstStyle/>
          <a:p>
            <a:r>
              <a:rPr lang="en-US"/>
              <a:t>Failure to Follow Directions</a:t>
            </a:r>
          </a:p>
        </p:txBody>
      </p:sp>
      <p:sp>
        <p:nvSpPr>
          <p:cNvPr id="9" name="Text Placeholder 8">
            <a:extLst>
              <a:ext uri="{FF2B5EF4-FFF2-40B4-BE49-F238E27FC236}">
                <a16:creationId xmlns:a16="http://schemas.microsoft.com/office/drawing/2014/main" id="{84747249-88B9-411A-8B1A-20AAF69C0654}"/>
              </a:ext>
            </a:extLst>
          </p:cNvPr>
          <p:cNvSpPr>
            <a:spLocks noGrp="1"/>
          </p:cNvSpPr>
          <p:nvPr>
            <p:ph type="body" sz="quarter" idx="14"/>
          </p:nvPr>
        </p:nvSpPr>
        <p:spPr/>
        <p:txBody>
          <a:bodyPr/>
          <a:lstStyle/>
          <a:p>
            <a:r>
              <a:rPr lang="en-US"/>
              <a:t>Student and Examiner Preparation</a:t>
            </a:r>
          </a:p>
        </p:txBody>
      </p:sp>
      <p:graphicFrame>
        <p:nvGraphicFramePr>
          <p:cNvPr id="5" name="Diagram 4"/>
          <p:cNvGraphicFramePr/>
          <p:nvPr>
            <p:extLst>
              <p:ext uri="{D42A27DB-BD31-4B8C-83A1-F6EECF244321}">
                <p14:modId xmlns:p14="http://schemas.microsoft.com/office/powerpoint/2010/main" val="3893293771"/>
              </p:ext>
            </p:extLst>
          </p:nvPr>
        </p:nvGraphicFramePr>
        <p:xfrm>
          <a:off x="1288472" y="216063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1216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703125" y="1647543"/>
            <a:ext cx="3886200" cy="4616087"/>
          </a:xfrm>
          <a:ln w="28575">
            <a:noFill/>
          </a:ln>
        </p:spPr>
        <p:txBody>
          <a:bodyPr>
            <a:normAutofit/>
          </a:bodyPr>
          <a:lstStyle/>
          <a:p>
            <a:r>
              <a:rPr lang="en-US" altLang="en-US" sz="2000"/>
              <a:t>If </a:t>
            </a:r>
            <a:r>
              <a:rPr lang="en-US" altLang="en-US" sz="2000" b="1"/>
              <a:t>confirmed</a:t>
            </a:r>
            <a:r>
              <a:rPr lang="en-US" altLang="en-US" sz="2000"/>
              <a:t>, examiner, must with minimal disruption: </a:t>
            </a:r>
          </a:p>
          <a:p>
            <a:pPr marL="457200" lvl="1"/>
            <a:r>
              <a:rPr lang="en-US" altLang="en-US" sz="2000"/>
              <a:t>collect the device, </a:t>
            </a:r>
          </a:p>
          <a:p>
            <a:pPr marL="457200" lvl="1"/>
            <a:r>
              <a:rPr lang="en-US" altLang="en-US" sz="2000" b="1"/>
              <a:t>stop testing that student</a:t>
            </a:r>
            <a:r>
              <a:rPr lang="en-US" altLang="en-US" sz="2000"/>
              <a:t>, </a:t>
            </a:r>
          </a:p>
          <a:p>
            <a:pPr marL="457200" lvl="1"/>
            <a:r>
              <a:rPr lang="en-US" altLang="en-US" sz="2000"/>
              <a:t>remove the student from the testing session, and </a:t>
            </a:r>
          </a:p>
          <a:p>
            <a:pPr marL="457200" lvl="1"/>
            <a:r>
              <a:rPr lang="en-US" altLang="en-US" sz="2000"/>
              <a:t>notify the School Test Coordinator immediately. </a:t>
            </a:r>
          </a:p>
          <a:p>
            <a:pPr marL="457200" lvl="1"/>
            <a:r>
              <a:rPr lang="en-US" altLang="en-US" sz="2000"/>
              <a:t>STC must complete a Test Irregularity Form in the MyGaDOE portal</a:t>
            </a:r>
          </a:p>
          <a:p>
            <a:r>
              <a:rPr lang="en-US" altLang="en-US" sz="2000"/>
              <a:t>If confirmed, the student test will be invalidated.</a:t>
            </a:r>
          </a:p>
          <a:p>
            <a:pPr marL="0" indent="0">
              <a:buNone/>
            </a:pPr>
            <a:endParaRPr lang="en-US"/>
          </a:p>
        </p:txBody>
      </p:sp>
      <p:sp>
        <p:nvSpPr>
          <p:cNvPr id="6" name="Content Placeholder 5"/>
          <p:cNvSpPr>
            <a:spLocks noGrp="1"/>
          </p:cNvSpPr>
          <p:nvPr>
            <p:ph sz="half" idx="2"/>
          </p:nvPr>
        </p:nvSpPr>
        <p:spPr>
          <a:xfrm>
            <a:off x="816925" y="1653795"/>
            <a:ext cx="3886200" cy="4616087"/>
          </a:xfrm>
          <a:ln w="28575">
            <a:noFill/>
          </a:ln>
        </p:spPr>
        <p:txBody>
          <a:bodyPr>
            <a:noAutofit/>
          </a:bodyPr>
          <a:lstStyle/>
          <a:p>
            <a:r>
              <a:rPr lang="en-US" altLang="en-US" sz="2000"/>
              <a:t>If </a:t>
            </a:r>
            <a:r>
              <a:rPr lang="en-US" altLang="en-US" sz="2000" b="1"/>
              <a:t>suspected</a:t>
            </a:r>
            <a:r>
              <a:rPr lang="en-US" altLang="en-US" sz="2000"/>
              <a:t>, examiner must with minimal disruption: </a:t>
            </a:r>
          </a:p>
          <a:p>
            <a:pPr marL="457200" lvl="1"/>
            <a:r>
              <a:rPr lang="en-US" altLang="en-US" sz="2000"/>
              <a:t>collect the device, </a:t>
            </a:r>
          </a:p>
          <a:p>
            <a:pPr marL="457200" lvl="1"/>
            <a:r>
              <a:rPr lang="en-US" altLang="en-US" sz="2000" b="1"/>
              <a:t>allow the student to complete testing</a:t>
            </a:r>
            <a:r>
              <a:rPr lang="en-US" altLang="en-US" sz="2000"/>
              <a:t>, </a:t>
            </a:r>
          </a:p>
          <a:p>
            <a:pPr marL="457200" lvl="1"/>
            <a:r>
              <a:rPr lang="en-US" altLang="en-US" sz="2000"/>
              <a:t>notify the School Test Coordinator immediately, and </a:t>
            </a:r>
          </a:p>
          <a:p>
            <a:pPr marL="457200" lvl="1"/>
            <a:r>
              <a:rPr lang="en-US" altLang="en-US" sz="2000"/>
              <a:t>when appropriate attempt to confirm use.</a:t>
            </a:r>
          </a:p>
          <a:p>
            <a:r>
              <a:rPr lang="en-US" altLang="en-US" sz="2000"/>
              <a:t>Simple possession of a device (including ringing of a phone) may be addressed locally and does not require an irregularity report to the GaDOE. </a:t>
            </a:r>
          </a:p>
        </p:txBody>
      </p:sp>
      <p:sp>
        <p:nvSpPr>
          <p:cNvPr id="7" name="Date Placeholder 6"/>
          <p:cNvSpPr>
            <a:spLocks noGrp="1"/>
          </p:cNvSpPr>
          <p:nvPr>
            <p:ph type="dt" sz="half" idx="10"/>
          </p:nvPr>
        </p:nvSpPr>
        <p:spPr/>
        <p:txBody>
          <a:bodyPr/>
          <a:lstStyle/>
          <a:p>
            <a:fld id="{46D5D9EB-056B-4025-87D6-F2E075C5A2D0}" type="datetime1">
              <a:rPr lang="en-US" smtClean="0"/>
              <a:t>8/11/2020</a:t>
            </a:fld>
            <a:endParaRPr lang="en-US"/>
          </a:p>
        </p:txBody>
      </p:sp>
      <p:sp>
        <p:nvSpPr>
          <p:cNvPr id="8" name="Slide Number Placeholder 7"/>
          <p:cNvSpPr>
            <a:spLocks noGrp="1"/>
          </p:cNvSpPr>
          <p:nvPr>
            <p:ph type="sldNum" sz="quarter" idx="12"/>
          </p:nvPr>
        </p:nvSpPr>
        <p:spPr/>
        <p:txBody>
          <a:bodyPr/>
          <a:lstStyle/>
          <a:p>
            <a:fld id="{B63E4CEF-BB1E-48C7-AE93-F39F6AA99AD7}" type="slidenum">
              <a:rPr lang="en-US" smtClean="0"/>
              <a:pPr/>
              <a:t>97</a:t>
            </a:fld>
            <a:endParaRPr lang="en-US"/>
          </a:p>
        </p:txBody>
      </p:sp>
      <p:sp>
        <p:nvSpPr>
          <p:cNvPr id="3" name="Text Placeholder 2"/>
          <p:cNvSpPr>
            <a:spLocks noGrp="1"/>
          </p:cNvSpPr>
          <p:nvPr>
            <p:ph type="body" sz="quarter" idx="13"/>
          </p:nvPr>
        </p:nvSpPr>
        <p:spPr/>
        <p:txBody>
          <a:bodyPr/>
          <a:lstStyle/>
          <a:p>
            <a:r>
              <a:rPr lang="en-US"/>
              <a:t>Cell Phones &amp; Electronic Devices</a:t>
            </a:r>
          </a:p>
        </p:txBody>
      </p:sp>
      <p:sp>
        <p:nvSpPr>
          <p:cNvPr id="5" name="Text Placeholder 4"/>
          <p:cNvSpPr>
            <a:spLocks noGrp="1"/>
          </p:cNvSpPr>
          <p:nvPr>
            <p:ph type="body" sz="quarter" idx="14"/>
          </p:nvPr>
        </p:nvSpPr>
        <p:spPr/>
        <p:txBody>
          <a:bodyPr/>
          <a:lstStyle/>
          <a:p>
            <a:r>
              <a:rPr lang="en-US">
                <a:solidFill>
                  <a:schemeClr val="tx1"/>
                </a:solidFill>
              </a:rPr>
              <a:t>Student Malpractice</a:t>
            </a:r>
          </a:p>
        </p:txBody>
      </p:sp>
    </p:spTree>
    <p:extLst>
      <p:ext uri="{BB962C8B-B14F-4D97-AF65-F5344CB8AC3E}">
        <p14:creationId xmlns:p14="http://schemas.microsoft.com/office/powerpoint/2010/main" val="32144082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F5F3A-5F3E-4F9D-A5AF-E6FAE0126616}"/>
              </a:ext>
            </a:extLst>
          </p:cNvPr>
          <p:cNvSpPr>
            <a:spLocks noGrp="1"/>
          </p:cNvSpPr>
          <p:nvPr>
            <p:ph idx="1"/>
          </p:nvPr>
        </p:nvSpPr>
        <p:spPr/>
        <p:txBody>
          <a:bodyPr/>
          <a:lstStyle/>
          <a:p>
            <a:pPr marL="0" indent="0">
              <a:buNone/>
            </a:pPr>
            <a:r>
              <a:rPr lang="en-US" b="1"/>
              <a:t>Examples:</a:t>
            </a:r>
          </a:p>
          <a:p>
            <a:r>
              <a:rPr lang="en-US"/>
              <a:t>Sharing answers</a:t>
            </a:r>
          </a:p>
          <a:p>
            <a:r>
              <a:rPr lang="en-US"/>
              <a:t>Assisting peers during testing</a:t>
            </a:r>
          </a:p>
          <a:p>
            <a:r>
              <a:rPr lang="en-US"/>
              <a:t>Using electronic devices to copy, send, share answers or test information</a:t>
            </a:r>
          </a:p>
          <a:p>
            <a:r>
              <a:rPr lang="en-US"/>
              <a:t>Plagiarism</a:t>
            </a:r>
          </a:p>
          <a:p>
            <a:endParaRPr lang="en-US"/>
          </a:p>
        </p:txBody>
      </p:sp>
      <p:sp>
        <p:nvSpPr>
          <p:cNvPr id="3" name="Date Placeholder 2">
            <a:extLst>
              <a:ext uri="{FF2B5EF4-FFF2-40B4-BE49-F238E27FC236}">
                <a16:creationId xmlns:a16="http://schemas.microsoft.com/office/drawing/2014/main" id="{94EE0D96-800E-44A0-A118-D59A5CC3B123}"/>
              </a:ext>
            </a:extLst>
          </p:cNvPr>
          <p:cNvSpPr>
            <a:spLocks noGrp="1"/>
          </p:cNvSpPr>
          <p:nvPr>
            <p:ph type="dt" sz="half" idx="10"/>
          </p:nvPr>
        </p:nvSpPr>
        <p:spPr/>
        <p:txBody>
          <a:bodyPr/>
          <a:lstStyle/>
          <a:p>
            <a:fld id="{34AAFE0B-0FA0-4389-AA57-F0F9C3F7D1F0}" type="datetime1">
              <a:rPr lang="en-US" smtClean="0"/>
              <a:t>8/11/2020</a:t>
            </a:fld>
            <a:endParaRPr lang="en-US"/>
          </a:p>
        </p:txBody>
      </p:sp>
      <p:sp>
        <p:nvSpPr>
          <p:cNvPr id="4" name="Slide Number Placeholder 3">
            <a:extLst>
              <a:ext uri="{FF2B5EF4-FFF2-40B4-BE49-F238E27FC236}">
                <a16:creationId xmlns:a16="http://schemas.microsoft.com/office/drawing/2014/main" id="{10063167-30D5-4C75-B00E-6CEB2F807420}"/>
              </a:ext>
            </a:extLst>
          </p:cNvPr>
          <p:cNvSpPr>
            <a:spLocks noGrp="1"/>
          </p:cNvSpPr>
          <p:nvPr>
            <p:ph type="sldNum" sz="quarter" idx="12"/>
          </p:nvPr>
        </p:nvSpPr>
        <p:spPr/>
        <p:txBody>
          <a:bodyPr/>
          <a:lstStyle/>
          <a:p>
            <a:fld id="{48F63A3B-78C7-47BE-AE5E-E10140E04643}" type="slidenum">
              <a:rPr lang="en-US" smtClean="0"/>
              <a:pPr/>
              <a:t>98</a:t>
            </a:fld>
            <a:endParaRPr lang="en-US"/>
          </a:p>
        </p:txBody>
      </p:sp>
      <p:sp>
        <p:nvSpPr>
          <p:cNvPr id="5" name="Text Placeholder 4">
            <a:extLst>
              <a:ext uri="{FF2B5EF4-FFF2-40B4-BE49-F238E27FC236}">
                <a16:creationId xmlns:a16="http://schemas.microsoft.com/office/drawing/2014/main" id="{CD32FE33-E0AE-44A0-BE1D-2DFCC1B1D13F}"/>
              </a:ext>
            </a:extLst>
          </p:cNvPr>
          <p:cNvSpPr>
            <a:spLocks noGrp="1"/>
          </p:cNvSpPr>
          <p:nvPr>
            <p:ph type="body" sz="quarter" idx="13"/>
          </p:nvPr>
        </p:nvSpPr>
        <p:spPr/>
        <p:txBody>
          <a:bodyPr/>
          <a:lstStyle/>
          <a:p>
            <a:r>
              <a:rPr lang="en-US"/>
              <a:t>Student Malpractice</a:t>
            </a:r>
          </a:p>
        </p:txBody>
      </p:sp>
      <p:sp>
        <p:nvSpPr>
          <p:cNvPr id="6" name="Text Placeholder 5">
            <a:extLst>
              <a:ext uri="{FF2B5EF4-FFF2-40B4-BE49-F238E27FC236}">
                <a16:creationId xmlns:a16="http://schemas.microsoft.com/office/drawing/2014/main" id="{87D5E4DD-B5B9-456E-B791-10FB5AFA9F6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686697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593ACB7-97AD-4716-B18B-551E45F4AC4A}"/>
              </a:ext>
            </a:extLst>
          </p:cNvPr>
          <p:cNvSpPr>
            <a:spLocks noGrp="1"/>
          </p:cNvSpPr>
          <p:nvPr>
            <p:ph idx="1"/>
          </p:nvPr>
        </p:nvSpPr>
        <p:spPr/>
        <p:txBody>
          <a:bodyPr/>
          <a:lstStyle/>
          <a:p>
            <a:pPr marL="0" indent="0">
              <a:buNone/>
            </a:pPr>
            <a:r>
              <a:rPr lang="en-US" b="1"/>
              <a:t>Minimize Risk</a:t>
            </a:r>
          </a:p>
          <a:p>
            <a:pPr marL="228600" lvl="1"/>
            <a:r>
              <a:rPr lang="en-US"/>
              <a:t>Ensure students have been prepared for assessments</a:t>
            </a:r>
          </a:p>
          <a:p>
            <a:pPr marL="228600" lvl="1"/>
            <a:r>
              <a:rPr lang="en-US"/>
              <a:t>Prepare the testing environment</a:t>
            </a:r>
          </a:p>
          <a:p>
            <a:pPr marL="228600" lvl="1"/>
            <a:r>
              <a:rPr lang="en-US"/>
              <a:t>Actively monitor test environment</a:t>
            </a:r>
          </a:p>
          <a:p>
            <a:pPr marL="0" indent="0">
              <a:buNone/>
            </a:pPr>
            <a:r>
              <a:rPr lang="en-US" b="1"/>
              <a:t>Handling Situations</a:t>
            </a:r>
          </a:p>
          <a:p>
            <a:pPr marL="228600" lvl="1"/>
            <a:r>
              <a:rPr lang="en-US"/>
              <a:t>If suspected, students involved should be moved or redirected, but testing should not be suspended</a:t>
            </a:r>
          </a:p>
          <a:p>
            <a:pPr marL="228600" lvl="1"/>
            <a:r>
              <a:rPr lang="en-US"/>
              <a:t>If confirmed, GaDOE will invalidate scores</a:t>
            </a:r>
          </a:p>
        </p:txBody>
      </p:sp>
      <p:sp>
        <p:nvSpPr>
          <p:cNvPr id="4" name="Date Placeholder 3">
            <a:extLst>
              <a:ext uri="{FF2B5EF4-FFF2-40B4-BE49-F238E27FC236}">
                <a16:creationId xmlns:a16="http://schemas.microsoft.com/office/drawing/2014/main" id="{4B5297EE-9040-4155-83FD-FDB042D2B9BA}"/>
              </a:ext>
            </a:extLst>
          </p:cNvPr>
          <p:cNvSpPr>
            <a:spLocks noGrp="1"/>
          </p:cNvSpPr>
          <p:nvPr>
            <p:ph type="dt" sz="half" idx="10"/>
          </p:nvPr>
        </p:nvSpPr>
        <p:spPr/>
        <p:txBody>
          <a:bodyPr/>
          <a:lstStyle/>
          <a:p>
            <a:fld id="{4F0C69EC-7C58-451E-BAC5-7A23865784DF}" type="datetime1">
              <a:rPr lang="en-US" smtClean="0"/>
              <a:t>8/11/2020</a:t>
            </a:fld>
            <a:endParaRPr lang="en-US"/>
          </a:p>
        </p:txBody>
      </p:sp>
      <p:sp>
        <p:nvSpPr>
          <p:cNvPr id="5" name="Slide Number Placeholder 4">
            <a:extLst>
              <a:ext uri="{FF2B5EF4-FFF2-40B4-BE49-F238E27FC236}">
                <a16:creationId xmlns:a16="http://schemas.microsoft.com/office/drawing/2014/main" id="{3FCC10E0-0C21-4216-9914-23786694E556}"/>
              </a:ext>
            </a:extLst>
          </p:cNvPr>
          <p:cNvSpPr>
            <a:spLocks noGrp="1"/>
          </p:cNvSpPr>
          <p:nvPr>
            <p:ph type="sldNum" sz="quarter" idx="12"/>
          </p:nvPr>
        </p:nvSpPr>
        <p:spPr/>
        <p:txBody>
          <a:bodyPr/>
          <a:lstStyle/>
          <a:p>
            <a:fld id="{48F63A3B-78C7-47BE-AE5E-E10140E04643}" type="slidenum">
              <a:rPr lang="en-US" smtClean="0"/>
              <a:pPr/>
              <a:t>99</a:t>
            </a:fld>
            <a:endParaRPr lang="en-US"/>
          </a:p>
        </p:txBody>
      </p:sp>
      <p:sp>
        <p:nvSpPr>
          <p:cNvPr id="9" name="Text Placeholder 8">
            <a:extLst>
              <a:ext uri="{FF2B5EF4-FFF2-40B4-BE49-F238E27FC236}">
                <a16:creationId xmlns:a16="http://schemas.microsoft.com/office/drawing/2014/main" id="{11E1133C-A450-4A85-9C2D-7C3243EE7AE2}"/>
              </a:ext>
            </a:extLst>
          </p:cNvPr>
          <p:cNvSpPr>
            <a:spLocks noGrp="1"/>
          </p:cNvSpPr>
          <p:nvPr>
            <p:ph type="body" sz="quarter" idx="13"/>
          </p:nvPr>
        </p:nvSpPr>
        <p:spPr/>
        <p:txBody>
          <a:bodyPr/>
          <a:lstStyle/>
          <a:p>
            <a:r>
              <a:rPr lang="en-US"/>
              <a:t>Student Malpractice</a:t>
            </a:r>
          </a:p>
        </p:txBody>
      </p:sp>
      <p:sp>
        <p:nvSpPr>
          <p:cNvPr id="10" name="Text Placeholder 9">
            <a:extLst>
              <a:ext uri="{FF2B5EF4-FFF2-40B4-BE49-F238E27FC236}">
                <a16:creationId xmlns:a16="http://schemas.microsoft.com/office/drawing/2014/main" id="{7E569A61-6230-4529-9A17-9F404B6AB4FF}"/>
              </a:ext>
            </a:extLst>
          </p:cNvPr>
          <p:cNvSpPr>
            <a:spLocks noGrp="1"/>
          </p:cNvSpPr>
          <p:nvPr>
            <p:ph type="body" sz="quarter" idx="14"/>
          </p:nvPr>
        </p:nvSpPr>
        <p:spPr/>
        <p:txBody>
          <a:bodyPr/>
          <a:lstStyle/>
          <a:p>
            <a:r>
              <a:rPr lang="en-US"/>
              <a:t>Cheating</a:t>
            </a:r>
          </a:p>
        </p:txBody>
      </p:sp>
    </p:spTree>
    <p:extLst>
      <p:ext uri="{BB962C8B-B14F-4D97-AF65-F5344CB8AC3E}">
        <p14:creationId xmlns:p14="http://schemas.microsoft.com/office/powerpoint/2010/main" val="4181778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IuMCIsIk9yaWdpbmFsQXNzZW1ibHlWZXJzaW9uIjoiNC4wMy4wMS4wMCIsIkVkaXRpb24iOiJGcmVlIiwiSXNQbHVzRWRpdGlvbiI6ZmFsc2UsIklzUHJvRWRpdGlvbiI6ZmFsc2V9LCJFZmZlY3QiOjE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MTc4LCJHIjoxNzgsIkIiOjE3OH19LCJJc1Zpc2libGUiOnRydWUsIldpZHRoIjow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A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2LCJSIjoyNTUsIkciOjE5MiwiQiI6MH19LCJBcHBlbmRZZWFyT25ZZWFyQ2hhbmdlIjp0cnVlLCJFbGFwc2VkVGltZUZvcm1hdCI6MSwiVG9kYXlNYXJrZXJQb3NpdGlvbiI6MywiUXVpY2tQb3NpdGlvbiI6MywiQWJzb2x1dGVQb3NpdGlvbiI6MjUxLjcwOTQ0Mi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3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Qb3NpdGlvbk9uVGFzayI6MC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gyIiwiRGF0ZVBhcnRJc1Zpc2libGUiOnRydWUsIlRpbWVQYXJ0SXNWaXNpYmxlIjpmYWxzZX19LCJJc1Zpc2libGUiOnRydWUsIlBhcmVudFN0eWxlIjpudWxsfSwiRGVmYXVsdFRhc2tTdHlsZSI6eyIkaWQiOiI4MyIsIlNoYXBlIjowLCJTaGFwZVRoaWNrbmVzcyI6MiwiRHVyYXRpb25Gb3JtYXQiOjA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OCIsIlRvcCI6MCwiTGVmdCI6MCwiUmlnaHQiOjAsIkJvdHRvbSI6MH0sIlBhZGRpbmciOnsiJGlkIjoiODkiLCJUb3AiOjAsIkxlZnQiOjAsIlJpZ2h0IjowLCJCb3R0b20iOjB9LCJCYWNrZ3JvdW5kIjp7IiRpZCI6IjkwIiwiQ29sb3IiOnsiJHJlZiI6IjIwIn19LCJJc1Zpc2libGUiOnRydWUsIldpZHRoIjowLjAsIkhlaWdodCI6MC4wLCJCb3JkZXJTdHlsZSI6bnVsbCwiUGFyZW50U3R5bGUiOm51bGx9LCJEdXJhdGlvblN0eWxlIjp7IiRpZCI6IjkxIiwiRm9udFNldHRpbmdzIjp7IiRpZCI6IjkyIiwiRm9udFNpemUiOjEwLCJGb250TmFtZSI6IkNhbGlicmkiLCJJc0JvbGQiOmZhbHNlLCJJc0l0YWxpYyI6ZmFsc2UsIklzVW5kZXJsaW5lZCI6ZmFsc2UsIlBhcmVudFN0eWxlIjpudWxsfSwiQXV0b1NpemUiOjAsIkZvcmVncm91bmQiOnsiJGlkIjoiOTMiLCJDb2xvciI6eyIkaWQiOiI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IiwiVG9wIjowLCJMZWZ0IjowLCJSaWdodCI6MCwiQm90dG9tIjowfSwiUGFkZGluZyI6eyIkaWQiOiI5NiIsIlRvcCI6MCwiTGVmdCI6MCwiUmlnaHQiOjAsIkJvdHRvbSI6MH0sIkJhY2tncm91bmQiOnsiJGlkIjoiOTciLCJDb2xvciI6eyIkcmVmIjoiMjAifX0sIklzVmlzaWJsZSI6dHJ1ZSwiV2lkdGgiOjAuMCwiSGVpZ2h0IjowLjAsIkJvcmRlclN0eWxlIjpudWxsLCJQYXJlbnRTdHlsZSI6bnVsbH0sIkhvcml6b250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WZXJ0aWNhbENvbm5lY3RvclN0eWxlIjp7IiRpZCI6IjEwMSIsIkxpbmVDb2xvciI6eyIkaWQiOiIxMDIiLCIkdHlwZSI6Ik5MUkUuQ29tbW9uLkRvbS5Tb2xpZENvbG9yQnJ1c2gsIE5MUkUuQ29tbW9uIiwiQ29sb3IiOnsiJGlkIjoiMTAzIiwiQSI6MjU1LCJSIjoyMDQsIkciOjIwNCwiQiI6MjA0fX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xMDQiLCJNYXJnaW4iOnsiJGlkIjoiMTA1IiwiVG9wIjowLCJMZWZ0Ijo0LCJSaWdodCI6NCwiQm90dG9tIjowfSwiUGFkZGluZyI6eyIkaWQiOiIxMDYiLCJUb3AiOjAsIkxlZnQiOjAsIlJpZ2h0IjowLCJCb3R0b20iOjB9LCJCYWNrZ3JvdW5kIjp7IiRpZCI6IjEwNyIsIkNvbG9yIjp7IiRpZCI6IjEwOCIsIkEiOjI1NSwiUiI6MCwiRyI6MTE0LCJCIjoxODh9fSwiSXNWaXNpYmxlIjp0cnVlLCJXaWR0aCI6MC4wLCJIZWlnaHQiOjIyLjAsIkJvcmRlclN0eWxlIjp7IiRpZCI6IjEwOSIsIkxpbmVDb2xvciI6eyIkaWQiOiIxMTAiLCIkdHlwZSI6Ik5MUkUuQ29tbW9uLkRvbS5Tb2xpZENvbG9yQnJ1c2gsIE5MUkUuQ29tbW9uIiwiQ29sb3IiOnsiJGlkIjoiMTExIiwiQSI6MjU1LCJSIjoyNTUsIkciOjAsIkIiOjB9fSwiTGluZVdlaWdodCI6MC4wLCJMaW5lVHlwZSI6MCwiUGFyZW50U3R5bGUiOm51bGx9LCJQYXJlbnRTdHlsZSI6bnVsbH0sIlRpdGxlU3R5bGUiOnsiJGlkIjoiMTEyIiwiRm9udFNldHRpbmdzIjp7IiRpZCI6IjExMyIsIkZvbnRTaXplIjoxMSwiRm9udE5hbWUiOiJDYWxpYnJpIiwiSXNCb2xkIjp0cnVlLCJJc0l0YWxpYyI6ZmFsc2UsIklzVW5kZXJsaW5lZCI6ZmFsc2UsIlBhcmVudFN0eWxlIjpudWxsfSwiQXV0b1NpemUiOjAsIkZvcmVncm91bmQiOnsiJGlkIjoiMTE0IiwiQ29sb3IiOnsiJGlkIjoiMTE1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iIsIlRvcCI6MCwiTGVmdCI6MCwiUmlnaHQiOjAsIkJvdHRvbSI6MH0sIlBhZGRpbmciOnsiJGlkIjoiMTE3IiwiVG9wIjowLCJMZWZ0IjowLCJSaWdodCI6MCwiQm90dG9tIjowfSwiQmFja2dyb3VuZCI6eyIkaWQiOiIxMTgiLCJDb2xvciI6eyIkcmVmIjoiMjAifX0sIklzVmlzaWJsZSI6dHJ1ZSwiV2lkdGgiOjAuMCwiSGVpZ2h0IjowLjAsIkJvcmRlclN0eWxlIjpudWxsLCJQYXJlbnRTdHlsZSI6bnVsbH0sIkRhdGVTdHlsZSI6eyIkaWQiOiIxMTkiLCJGb250U2V0dGluZ3MiOnsiJGlkIjoiMTIwIiwiRm9udFNpemUiOjEwLCJGb250TmFtZSI6IkNhbGlicmkiLCJJc0JvbGQiOmZhbHNlLCJJc0l0YWxpYyI6ZmFsc2UsIklzVW5kZXJsaW5lZCI6ZmFsc2UsIlBhcmVudFN0eWxlIjpudWxsfSwiQXV0b1NpemUiOjAsIkZvcmVncm91bmQiOnsiJGlkIjoiMTIxIiwiQ29sb3IiOnsiJGlkIjoiMT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MiLCJUb3AiOjAsIkxlZnQiOjAsIlJpZ2h0IjowLCJCb3R0b20iOjB9LCJQYWRkaW5nIjp7IiRpZCI6IjEyNCIsIlRvcCI6MCwiTGVmdCI6MCwiUmlnaHQiOjAsIkJvdHRvbSI6MH0sIkJhY2tncm91bmQiOnsiJGlkIjoiMTI1IiwiQ29sb3IiOnsiJHJlZiI6IjIwIn19LCJJc1Zpc2libGUiOnRydWUsIldpZHRoIjowLjAsIkhlaWdodCI6MC4wLCJCb3JkZXJTdHlsZSI6bnVsbCwiUGFyZW50U3R5bGUiOm51bGx9LCJEYXRlRm9ybWF0Ijp7IiRpZCI6IjEyNi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3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HcmlkbGluZVBhbmVsU3R5bGUiOnsiJGlkIjoiMTI4IiwiR3JpZGxpbmVTdHlsZSI6eyIkaWQiOiIxMjkiLCJMaW5lQ29sb3IiOnsiJGlkIjoiMTMwIiwiJHR5cGUiOiJOTFJFLkNvbW1vbi5Eb20uU29saWRDb2xvckJydXNoLCBOTFJFLkNvbW1vbiIsIkNvbG9yIjp7IiRpZCI6IjEzMSIsIkEiOjM4LCJSIjo5MSwiRyI6MTU1LCJCIjoyMTN9fSwiTGluZVdlaWdodCI6MS4wLCJMaW5lVHlwZSI6MCwiUGFyZW50U3R5bGUiOm51bGx9LCJNYXJnaW4iOnsiJGlkIjoiMTMyIiwiVG9wIjowLCJMZWZ0IjowLCJSaWdodCI6MCwiQm90dG9tIjowfSwiUGFkZGluZyI6eyIkaWQiOiIxMzMiLCJUb3AiOjAsIkxlZnQiOjAsIlJpZ2h0IjowLCJCb3R0b20iOjB9LCJCYWNrZ3JvdW5kIjpudWxsLCJJc1Zpc2libGUiOnRydWUsIldpZHRoIjowLjAsIkhlaWdodCI6MC4wLCJCb3JkZXJTdHlsZSI6eyIkaWQiOiIxMzQiLCJMaW5lQ29sb3IiOm51bGwsIkxpbmVXZWlnaHQiOjAuMCwiTGluZVR5cGUiOjAsIlBhcmVudFN0eWxlIjpudWxsfSwiUGFyZW50U3R5bGUiOm51bGx9LCJTaG93RWxhcHNlZFRpbWVHcmFkaWVudFN0eWxlIjp0cnVlLCJEZWZhdWx0U3dpbWxhbmVTdHlsZSI6eyIkaWQiOiIxMzUiLCJIZWFkZXJTdHlsZSI6eyIkaWQiOiIxMzYiLCJUZXh0U3R5bGUiOnsiJGlkIjoiMTM3IiwiRm9udFNldHRpbmdzIjp7IiRpZCI6IjEzOCIsIkZvbnRTaXplIjoxMiwiRm9udE5hbWUiOiJDYWxpYnJpIiwiSXNCb2xkIjpmYWxzZSwiSXNJdGFsaWMiOmZhbHNlLCJJc1VuZGVybGluZWQiOmZhbHNlLCJQYXJlbnRTdHlsZSI6bnVsbH0sIkF1dG9TaXplIjowLCJGb3JlZ3JvdW5kIjp7IiRpZCI6IjEzOSIsIkNvbG9yIjp7IiRpZCI6IjE0MCIsIkEiOjI1NSwiUiI6MzIsIkciOjU2LCJCIjoxMDB9fSwiTWF4V2lkdGgiOjAuMCwiTWF4SGVpZ2h0IjowLjAsIlNtYXJ0Rm9yZWdyb3VuZElzQWN0aXZlIjpmYWxzZSwiSG9yaXpvbnRhbEFsaWdubWVudCI6MCwiVmVydGljYWxBbGlnbm1lbnQiOjAsIlNtYXJ0Rm9yZWdyb3VuZCI6bnVsbCwiQmFja2dyb3VuZEZpbGxUeXBlIjowLCJNYXJnaW4iOnsiJGlkIjoiMTQxIiwiVG9wIjowLCJMZWZ0IjowLCJSaWdodCI6MCwiQm90dG9tIjowfSwiUGFkZGluZyI6eyIkaWQiOiIxNDIiLCJUb3AiOjAsIkxlZnQiOjAsIlJpZ2h0IjowLCJCb3R0b20iOjB9LCJCYWNrZ3JvdW5kIjpudWxsLCJJc1Zpc2libGUiOmZhbHNlLCJXaWR0aCI6MC4wLCJIZWlnaHQiOjAuMCwiQm9yZGVyU3R5bGUiOm51bGwsIlBhcmVudFN0eWxlIjpudWxsfSwiUmVjdGFuZ2xlU3R5bGUiOnsiJGlkIjoiMTQzIiwiTWFyZ2luIjp7IiRpZCI6IjE0NCIsIlRvcCI6MCwiTGVmdCI6MCwiUmlnaHQiOjAsIkJvdHRvbSI6MH0sIlBhZGRpbmciOnsiJGlkIjoiMTQ1IiwiVG9wIjowLCJMZWZ0IjowLCJSaWdodCI6MCwiQm90dG9tIjowfSwiQmFja2dyb3VuZCI6eyIkaWQiOiIxNDYiLCJDb2xvciI6eyIkaWQiOiIxNDciLCJBIjoxMjcsIlIiOjkxLCJHIjoxNTUsIkIiOjIxM319LCJJc1Zpc2libGUiOmZhbHNlLCJXaWR0aCI6MC4wLCJIZWlnaHQiOjAuMCwiQm9yZGVyU3R5bGUiOnsiJGlkIjoiMTQ4IiwiTGluZUNvbG9yIjp7IiRpZCI6IjE0OSIsIiR0eXBlIjoiTkxSRS5Db21tb24uRG9tLlNvbGlkQ29sb3JCcnVzaCwgTkxSRS5Db21tb24iLCJDb2xvciI6eyIkaWQiOiIxNTAiLCJBIjoyNTUsIlIiOjI1NSwiRyI6MCwiQiI6MH19LCJMaW5lV2VpZ2h0IjowLjAsIkxpbmVUeXBlIjowLCJQYXJlbnRTdHlsZSI6bnVsbH0sIlBhcmVudFN0eWxlIjpudWxsfSwiTWFyZ2luIjp7IiRpZCI6IjE1MSIsIlRvcCI6MCwiTGVmdCI6MCwiUmlnaHQiOjAsIkJvdHRvbSI6MH0sIlBhZGRpbmciOnsiJGlkIjoiMTUyIiwiVG9wIjowLCJMZWZ0IjowLCJSaWdodCI6MCwiQm90dG9tIjowfSwiQmFja2dyb3VuZCI6bnVsbCwiSXNWaXNpYmxlIjp0cnVlLCJXaWR0aCI6MC4wLCJIZWlnaHQiOjAuMCwiQm9yZGVyU3R5bGUiOm51bGwsIlBhcmVudFN0eWxlIjpudWxsfSwiQmFja2dyb3VuZFN0eWxlIjp7IiRpZCI6IjE1MyIsIk1hcmdpbiI6eyIkaWQiOiIxNTQiLCJUb3AiOjAsIkxlZnQiOjAsIlJpZ2h0IjowLCJCb3R0b20iOjB9LCJQYWRkaW5nIjp7IiRpZCI6IjE1NSIsIlRvcCI6MCwiTGVmdCI6MCwiUmlnaHQiOjAsIkJvdHRvbSI6MH0sIkJhY2tncm91bmQiOnsiJGlkIjoiMTU2IiwiQ29sb3IiOnsiJGlkIjoiMTU3IiwiQSI6MzgsIlIiOjkxLCJHIjoxNTUsIkIiOjIxM319LCJJc1Zpc2libGUiOnRydWUsIldpZHRoIjowLjAsIkhlaWdodCI6MC4wLCJCb3JkZXJTdHlsZSI6eyIkaWQiOiIxNTgiLCJMaW5lQ29sb3IiOnsiJGlkIjoiMTU5IiwiJHR5cGUiOiJOTFJFLkNvbW1vbi5Eb20uU29saWRDb2xvckJydXNoLCBOTFJFLkNvbW1vbiIsIkNvbG9yIjp7IiRpZCI6IjE2MCIsIkEiOjI1NSwiUiI6MjU1LCJHIjowLCJCIjowfX0sIkxpbmVXZWlnaHQiOjAuMCwiTGluZVR5cGUiOjAsIlBhcmVudFN0eWxlIjpudWxsfSwiUGFyZW50U3R5bGUiOm51bGx9LCJJc0Fib3ZlVGltZWJhbmQiOmZhbHNlLCJNYXJnaW4iOnsiJGlkIjoiMTYxIiwiVG9wIjowLCJMZWZ0IjowLCJSaWdodCI6MCwiQm90dG9tIjowfSwiUGFkZGluZyI6eyIkaWQiOiIxNjIiLCJUb3AiOjAsIkxlZnQiOjAsIlJpZ2h0IjowLCJCb3R0b20iOjB9LCJJc1Zpc2libGUiOnRydWUsIldpZHRoIjowLjAsIkhlaWdodCI6MC4wLCJCb3JkZXJTdHlsZSI6bnVsbCwiUGFyZW50U3R5bGUiOm51bGx9fSwiU2NhbGUiOnsiJGlkIjoiMTYzIiwiU3RhcnREYXRlIjoiMDAwMS0wMS0wMVQwMDowMDowMCIsIkVuZERhdGUiOiIyMDIxLTA3LTE2VDIzOjU5OjAwIiwiRm9ybWF0IjoiTU1NIiwiVHlwZSI6MiwiQXV0b0RhdGVSYW5nZSI6dHJ1ZSwiV29ya2luZ0RheXMiOjMxLCJUb2RheU1hcmtlclRleHQiOiJUb2RheSIsIkF1dG9TY2FsZVR5cGUiOnRydWV9LCJNaWxlc3RvbmVzIjpbeyIkaWQiOiIxNjQiLCJEYXRlIjoiMjAyMC0wOC0wM1QyMzo1OTowMFoiLCJTdHlsZSI6eyIkaWQiOiIxNjUiLCJTaGFwZSI6MiwiQ29ubmVjdG9yTWFyZ2luIjp7IiRpZCI6IjE2NiIsIlRvcCI6MCwiTGVmdCI6MiwiUmlnaHQiOjIsIkJvdHRvbSI6MH0sIkNvbm5lY3RvclN0eWxlIjp7IiRpZCI6IjE2NyIsIkxpbmVDb2xvciI6eyIkaWQiOiIxNjgiLCIkdHlwZSI6Ik5MUkUuQ29tbW9uLkRvbS5Tb2xpZENvbG9yQnJ1c2gsIE5MUkUuQ29tbW9uIiwiQ29sb3IiOnsiJGlkIjoiMTY5IiwiQSI6MTI3LCJSIjozMSwiRyI6NzMsIkIiOjEyNn19LCJMaW5lV2VpZ2h0IjoxLjAsIkxpbmVUeXBlIjowLCJQYXJlbnRTdHlsZSI6bnVsbH0sIklzQmVsb3dUaW1lYmFuZCI6ZmFsc2UsIlBvc2l0aW9uT25UYXNrIjowLCJIaWRlRGF0ZSI6ZmFsc2UsIlNoYXBlU2l6ZSI6MSwiU3BhY2luZyI6Mi4wLCJQYWRkaW5nIjp7IiRpZCI6IjE3MCIsIlRvcCI6NywiTGVmdCI6MywiUmlnaHQiOjAsIkJvdHRvbSI6Mn0sIlNoYXBlU3R5bGUiOnsiJGlkIjoiMTcxIiwiTWFyZ2luIjp7IiRpZCI6IjE3MiIsIlRvcCI6MCwiTGVmdCI6MCwiUmlnaHQiOjAsIkJvdHRvbSI6MH0sIlBhZGRpbmciOnsiJGlkIjoiMTczIiwiVG9wIjowLCJMZWZ0IjowLCJSaWdodCI6MCwiQm90dG9tIjowfSwiQmFja2dyb3VuZCI6eyIkaWQiOiIxNzQiLCJDb2xvciI6eyIkaWQiOiIxNzUiLCJBIjoyNTUsIlIiOjExMiwiRyI6MTczLCJCIjo3MX19LCJJc1Zpc2libGUiOnRydWUsIldpZHRoIjoxMy4wLCJIZWlnaHQiOjEzLjAsIkJvcmRlclN0eWxlIjp7IiRpZCI6IjE3NiIsIkxpbmVDb2xvciI6eyIkaWQiOiIxNzciLCIkdHlwZSI6Ik5MUkUuQ29tbW9uLkRvbS5Tb2xpZENvbG9yQnJ1c2gsIE5MUkUuQ29tbW9uIiwiQ29sb3IiOnsiJGlkIjoiMTc4IiwiQSI6MjU1LCJSIjoyNTUsIkciOjAsIkIiOjB9fSwiTGluZVdlaWdodCI6MC4wLCJMaW5lVHlwZSI6MCwiUGFyZW50U3R5bGUiOm51bGx9LCJQYXJlbnRTdHlsZSI6bnVsbH0sIlRpdGxlU3R5bGUiOnsiJGlkIjoiMTc5IiwiRm9udFNldHRpbmdzIjp7IiRpZCI6IjE4MCIsIkZvbnRTaXplIjoxMSwiRm9udE5hbWUiOiJDYWxpYnJpIiwiSXNCb2xkIjp0cnVlLCJJc0l0YWxpYyI6ZmFsc2UsIklzVW5kZXJsaW5lZCI6ZmFsc2UsIlBhcmVudFN0eWxlIjpudWxsfSwiQXV0b1NpemUiOjAsIkZvcmVncm91bmQiOnsiJGlkIjoiMTgxIiwiQ29sb3IiOnsiJGlkIjoiMTg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4MyIsIlRvcCI6MCwiTGVmdCI6MCwiUmlnaHQiOjAsIkJvdHRvbSI6MH0sIlBhZGRpbmciOnsiJGlkIjoiMTg0IiwiVG9wIjowLCJMZWZ0IjowLCJSaWdodCI6MCwiQm90dG9tIjowfSwiQmFja2dyb3VuZCI6eyIkaWQiOiIxODUiLCJDb2xvciI6eyIkaWQiOiIxODYiLCJBIjowLCJSIjoyNTUsIkciOjI1NSwiQiI6MjU1fX0sIklzVmlzaWJsZSI6dHJ1ZSwiV2lkdGgiOjAuMCwiSGVpZ2h0IjowLjAsIkJvcmRlclN0eWxlIjp7IiRpZCI6IjE4NyIsIkxpbmVDb2xvciI6bnVsbCwiTGluZVdlaWdodCI6MC4wLCJMaW5lVHlwZSI6MCwiUGFyZW50U3R5bGUiOm51bGx9LCJQYXJlbnRTdHlsZSI6bnVsbH0sIkRhdGVTdHlsZSI6eyIkaWQiOiIxODgiLCJGb250U2V0dGluZ3MiOnsiJGlkIjoiMTg5IiwiRm9udFNpemUiOjEwLCJGb250TmFtZSI6IkNhbGlicmkiLCJJc0JvbGQiOmZhbHNlLCJJc0l0YWxpYyI6ZmFsc2UsIklzVW5kZXJsaW5lZCI6ZmFsc2UsIlBhcmVudFN0eWxlIjpudWxsfSwiQXV0b1NpemUiOjAsIkZvcmVncm91bmQiOnsiJGlkIjoiMTkwIiwiQ29sb3IiOnsiJGlkIjoiMTk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OTIiLCJUb3AiOjAsIkxlZnQiOjAsIlJpZ2h0IjowLCJCb3R0b20iOjB9LCJQYWRkaW5nIjp7IiRpZCI6IjE5MyIsIlRvcCI6MCwiTGVmdCI6MCwiUmlnaHQiOjAsIkJvdHRvbSI6MH0sIkJhY2tncm91bmQiOnsiJGlkIjoiMTk0IiwiQ29sb3IiOnsiJGlkIjoiMTk1IiwiQSI6MCwiUiI6MjU1LCJHIjoyNTUsIkIiOjI1NX19LCJJc1Zpc2libGUiOnRydWUsIldpZHRoIjowLjAsIkhlaWdodCI6MC4wLCJCb3JkZXJTdHlsZSI6eyIkaWQiOiIxOTYiLCJMaW5lQ29sb3IiOm51bGwsIkxpbmVXZWlnaHQiOjAuMCwiTGluZVR5cGUiOjAsIlBhcmVudFN0eWxlIjpudWxsfSwiUGFyZW50U3R5bGUiOm51bGx9LCJEYXRlRm9ybWF0Ijp7IiRpZCI6IjE5Ny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E5OCIsIkRhdGVQYXJ0SXNWaXNpYmxlIjp0cnVlLCJUaW1lUGFydElzVmlzaWJsZSI6ZmFsc2V9fSwiSXNWaXNpYmxlIjp0cnVlLCJQYXJlbnRTdHlsZSI6bnVsbH0sIkluZGV4IjoxLCJQZXJjZW50YWdlQ29tcGxldGUiOm51bGwsIlBvc2l0aW9uIjp7IlJhdGlvIjowLjAsIklzQ3VzdG9tIjpmYWxzZX0sIkRhdGVGb3JtYXQiOnsiJHJlZiI6IjE5NyJ9LCJSZWxhdGVkVGFza0lkIjoiMDAwMDAwMDAtMDAwMC0wMDAwLTAwMDAtMDAwMDAwMDAwMDAwIiwiSWQiOiIyNjNiMjg2My00NTJmLTQ5ZTQtYTcxNC01OGY1ZTdlMjc2NzgiLCJJbXBvcnRJZCI6bnVsbCwiVGl0bGUiOiJBdWd1c3QgMjAyMCBFT0MgTU0iLCJOb3RlIjpudWxsLCJIeXBlcmxpbmsiOnsiJGlkIjoiMTk5IiwiQWRkcmVzcyI6IiIsIlN1YkFkZHJlc3MiOiIifSwiSXNDaGFuZ2VkIjpmYWxzZSwiSXNOZXciOmZhbHNlfSx7IiRpZCI6IjIwMCIsIkRhdGUiOiIyMDIwLTEwLTEyVDIzOjU5OjAwWiIsIlN0eWxlIjp7IiRpZCI6IjIwMSIsIlNoYXBlIjoyLCJDb25uZWN0b3JNYXJnaW4iOnsiJGlkIjoiMjAyIiwiVG9wIjowLCJMZWZ0IjoyLCJSaWdodCI6MiwiQm90dG9tIjowfSwiQ29ubmVjdG9yU3R5bGUiOnsiJGlkIjoiMjAzIiwiTGluZUNvbG9yIjp7IiRpZCI6IjIwNCIsIiR0eXBlIjoiTkxSRS5Db21tb24uRG9tLlNvbGlkQ29sb3JCcnVzaCwgTkxSRS5Db21tb24iLCJDb2xvciI6eyIkaWQiOiIyMDUiLCJBIjoxMjcsIlIiOjMxLCJHIjo3MywiQiI6MTI2fX0sIkxpbmVXZWlnaHQiOjEuMCwiTGluZVR5cGUiOjAsIlBhcmVudFN0eWxlIjpudWxsfSwiSXNCZWxvd1RpbWViYW5kIjpmYWxzZSwiUG9zaXRpb25PblRhc2siOjAsIkhpZGVEYXRlIjpmYWxzZSwiU2hhcGVTaXplIjoxLCJTcGFjaW5nIjoyLjAsIlBhZGRpbmciOnsiJGlkIjoiMjA2IiwiVG9wIjo3LCJMZWZ0IjozLCJSaWdodCI6MCwiQm90dG9tIjoyfSwiU2hhcGVTdHlsZSI6eyIkaWQiOiIyMDciLCJNYXJnaW4iOnsiJGlkIjoiMjA4IiwiVG9wIjowLCJMZWZ0IjowLCJSaWdodCI6MCwiQm90dG9tIjowfSwiUGFkZGluZyI6eyIkaWQiOiIyMDkiLCJUb3AiOjAsIkxlZnQiOjAsIlJpZ2h0IjowLCJCb3R0b20iOjB9LCJCYWNrZ3JvdW5kIjp7IiRpZCI6IjIxMCIsIkNvbG9yIjp7IiRpZCI6IjIxMSIsIkEiOjI1NSwiUiI6MTEyLCJHIjoxNzMsIkIiOjcxfX0sIklzVmlzaWJsZSI6dHJ1ZSwiV2lkdGgiOjEzLjAsIkhlaWdodCI6MTMuMCwiQm9yZGVyU3R5bGUiOnsiJGlkIjoiMjEyIiwiTGluZUNvbG9yIjp7IiRpZCI6IjIxMyIsIiR0eXBlIjoiTkxSRS5Db21tb24uRG9tLlNvbGlkQ29sb3JCcnVzaCwgTkxSRS5Db21tb24iLCJDb2xvciI6eyIkaWQiOiIyMTQiLCJBIjoyNTUsIlIiOjI1NSwiRyI6MCwiQiI6MH19LCJMaW5lV2VpZ2h0IjowLjAsIkxpbmVUeXBlIjowLCJQYXJlbnRTdHlsZSI6bnVsbH0sIlBhcmVudFN0eWxlIjpudWxsfSwiVGl0bGVTdHlsZSI6eyIkaWQiOiIyMTUiLCJGb250U2V0dGluZ3MiOnsiJGlkIjoiMjE2IiwiRm9udFNpemUiOjExLCJGb250TmFtZSI6IkNhbGlicmkiLCJJc0JvbGQiOnRydWUsIklzSXRhbGljIjpmYWxzZSwiSXNVbmRlcmxpbmVkIjpmYWxzZSwiUGFyZW50U3R5bGUiOm51bGx9LCJBdXRvU2l6ZSI6MCwiRm9yZWdyb3VuZCI6eyIkaWQiOiIyMTciLCJDb2xvciI6eyIkaWQiOiIyMTg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E5IiwiVG9wIjowLCJMZWZ0IjowLCJSaWdodCI6MCwiQm90dG9tIjowfSwiUGFkZGluZyI6eyIkaWQiOiIyMjAiLCJUb3AiOjAsIkxlZnQiOjAsIlJpZ2h0IjowLCJCb3R0b20iOjB9LCJCYWNrZ3JvdW5kIjp7IiRpZCI6IjIyMSIsIkNvbG9yIjp7IiRpZCI6IjIyMiIsIkEiOjAsIlIiOjI1NSwiRyI6MjU1LCJCIjoyNTV9fSwiSXNWaXNpYmxlIjp0cnVlLCJXaWR0aCI6MC4wLCJIZWlnaHQiOjAuMCwiQm9yZGVyU3R5bGUiOnsiJGlkIjoiMjIzIiwiTGluZUNvbG9yIjpudWxsLCJMaW5lV2VpZ2h0IjowLjAsIkxpbmVUeXBlIjowLCJQYXJlbnRTdHlsZSI6bnVsbH0sIlBhcmVudFN0eWxlIjpudWxsfSwiRGF0ZVN0eWxlIjp7IiRpZCI6IjIyNCIsIkZvbnRTZXR0aW5ncyI6eyIkaWQiOiIyMjUiLCJGb250U2l6ZSI6MTAsIkZvbnROYW1lIjoiQ2FsaWJyaSIsIklzQm9sZCI6ZmFsc2UsIklzSXRhbGljIjpmYWxzZSwiSXNVbmRlcmxpbmVkIjpmYWxzZSwiUGFyZW50U3R5bGUiOm51bGx9LCJBdXRvU2l6ZSI6MCwiRm9yZWdyb3VuZCI6eyIkaWQiOiIyMjYiLCJDb2xvciI6eyIkaWQiOiIyMj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aWQiOiIyMzAiLCJDb2xvciI6eyIkaWQiOiIyMzEiLCJBIjowLCJSIjoyNTUsIkciOjI1NSwiQiI6MjU1fX0sIklzVmlzaWJsZSI6dHJ1ZSwiV2lkdGgiOjAuMCwiSGVpZ2h0IjowLjAsIkJvcmRlclN0eWxlIjp7IiRpZCI6IjIzMiIsIkxpbmVDb2xvciI6bnVsbCwiTGluZVdlaWdodCI6MC4wLCJMaW5lVHlwZSI6MCwiUGFyZW50U3R5bGUiOm51bGx9LCJQYXJlbnRTdHlsZSI6bnVsbH0sIkRhdGVGb3JtYXQiOnsiJGlkIjoiMjMz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jM0IiwiRGF0ZVBhcnRJc1Zpc2libGUiOnRydWUsIlRpbWVQYXJ0SXNWaXNpYmxlIjpmYWxzZX19LCJJc1Zpc2libGUiOnRydWUsIlBhcmVudFN0eWxlIjpudWxsfSwiSW5kZXgiOjMsIlBlcmNlbnRhZ2VDb21wbGV0ZSI6bnVsbCwiUG9zaXRpb24iOnsiUmF0aW8iOjAuMCwiSXNDdXN0b20iOmZhbHNlfSwiRGF0ZUZvcm1hdCI6eyIkcmVmIjoiMjMzIn0sIlJlbGF0ZWRUYXNrSWQiOiIwMDAwMDAwMC0wMDAwLTAwMDAtMDAwMC0wMDAwMDAwMDAwMDAiLCJJZCI6IjU4MWMxNGQwLTdhZTMtNGIzOS1hZTY3LWQxMzVlYWZhYTA3MiIsIkltcG9ydElkIjpudWxsLCJUaXRsZSI6Ik9jdG9iZXIgMjAyMCBFT0MgTU0iLCJOb3RlIjpudWxsLCJIeXBlcmxpbmsiOnsiJGlkIjoiMjM1IiwiQWRkcmVzcyI6IiIsIlN1YkFkZHJlc3MiOiIifSwiSXNDaGFuZ2VkIjpmYWxzZSwiSXNOZXciOmZhbHNlfSx7IiRpZCI6IjIzNiIsIkRhdGUiOiIyMDIwLTExLTA5VDIzOjU5OjAwWiIsIlN0eWxlIjp7IiRpZCI6IjIzNyIsIlNoYXBlIjoyLCJDb25uZWN0b3JNYXJnaW4iOnsiJGlkIjoiMjM4IiwiVG9wIjowLCJMZWZ0IjoyLCJSaWdodCI6MiwiQm90dG9tIjowfSwiQ29ubmVjdG9yU3R5bGUiOnsiJGlkIjoiMjM5IiwiTGluZUNvbG9yIjp7IiRpZCI6IjI0MCIsIiR0eXBlIjoiTkxSRS5Db21tb24uRG9tLlNvbGlkQ29sb3JCcnVzaCwgTkxSRS5Db21tb24iLCJDb2xvciI6eyIkaWQiOiIyNDEiLCJBIjoxMjcsIlIiOjMxLCJHIjo3MywiQiI6MTI2fX0sIkxpbmVXZWlnaHQiOjEuMCwiTGluZVR5cGUiOjAsIlBhcmVudFN0eWxlIjpudWxsfSwiSXNCZWxvd1RpbWViYW5kIjpmYWxzZSwiUG9zaXRpb25PblRhc2siOjAsIkhpZGVEYXRlIjpmYWxzZSwiU2hhcGVTaXplIjoxLCJTcGFjaW5nIjoyLjAsIlBhZGRpbmciOnsiJGlkIjoiMjQyIiwiVG9wIjo3LCJMZWZ0IjozLCJSaWdodCI6MCwiQm90dG9tIjoyfSwiU2hhcGVTdHlsZSI6eyIkaWQiOiIyNDMiLCJNYXJnaW4iOnsiJGlkIjoiMjQ0IiwiVG9wIjowLCJMZWZ0IjowLCJSaWdodCI6MCwiQm90dG9tIjowfSwiUGFkZGluZyI6eyIkaWQiOiIyNDUiLCJUb3AiOjAsIkxlZnQiOjAsIlJpZ2h0IjowLCJCb3R0b20iOjB9LCJCYWNrZ3JvdW5kIjp7IiRpZCI6IjI0NiIsIkNvbG9yIjp7IiRpZCI6IjI0NyIsIkEiOjI1NSwiUiI6MTEyLCJHIjoxNzMsIkIiOjcxfX0sIklzVmlzaWJsZSI6dHJ1ZSwiV2lkdGgiOjEzLjAsIkhlaWdodCI6MTMuMCwiQm9yZGVyU3R5bGUiOnsiJGlkIjoiMjQ4IiwiTGluZUNvbG9yIjp7IiRpZCI6IjI0OSIsIiR0eXBlIjoiTkxSRS5Db21tb24uRG9tLlNvbGlkQ29sb3JCcnVzaCwgTkxSRS5Db21tb24iLCJDb2xvciI6eyIkaWQiOiIyNTAiLCJBIjoyNTUsIlIiOjI1NSwiRyI6MCwiQiI6MH19LCJMaW5lV2VpZ2h0IjowLjAsIkxpbmVUeXBlIjowLCJQYXJlbnRTdHlsZSI6bnVsbH0sIlBhcmVudFN0eWxlIjpudWxsfSwiVGl0bGVTdHlsZSI6eyIkaWQiOiIyNTEiLCJGb250U2V0dGluZ3MiOnsiJGlkIjoiMjUyIiwiRm9udFNpemUiOjExLCJGb250TmFtZSI6IkNhbGlicmkiLCJJc0JvbGQiOnRydWUsIklzSXRhbGljIjpmYWxzZSwiSXNVbmRlcmxpbmVkIjpmYWxzZSwiUGFyZW50U3R5bGUiOm51bGx9LCJBdXRvU2l6ZSI6MCwiRm9yZWdyb3VuZCI6eyIkaWQiOiIyNTMiLCJDb2xvciI6eyIkaWQiOiIyNTQ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U1IiwiVG9wIjowLCJMZWZ0IjowLCJSaWdodCI6MCwiQm90dG9tIjowfSwiUGFkZGluZyI6eyIkaWQiOiIyNTYiLCJUb3AiOjAsIkxlZnQiOjAsIlJpZ2h0IjowLCJCb3R0b20iOjB9LCJCYWNrZ3JvdW5kIjp7IiRpZCI6IjI1NyIsIkNvbG9yIjp7IiRpZCI6IjI1OCIsIkEiOjAsIlIiOjI1NSwiRyI6MjU1LCJCIjoyNTV9fSwiSXNWaXNpYmxlIjp0cnVlLCJXaWR0aCI6MC4wLCJIZWlnaHQiOjAuMCwiQm9yZGVyU3R5bGUiOnsiJGlkIjoiMjU5IiwiTGluZUNvbG9yIjpudWxsLCJMaW5lV2VpZ2h0IjowLjAsIkxpbmVUeXBlIjowLCJQYXJlbnRTdHlsZSI6bnVsbH0sIlBhcmVudFN0eWxlIjpudWxsfSwiRGF0ZVN0eWxlIjp7IiRpZCI6IjI2MCIsIkZvbnRTZXR0aW5ncyI6eyIkaWQiOiIyNjEiLCJGb250U2l6ZSI6MTAsIkZvbnROYW1lIjoiQ2FsaWJyaSIsIklzQm9sZCI6ZmFsc2UsIklzSXRhbGljIjpmYWxzZSwiSXNVbmRlcmxpbmVkIjpmYWxzZSwiUGFyZW50U3R5bGUiOm51bGx9LCJBdXRvU2l6ZSI6MCwiRm9yZWdyb3VuZCI6eyIkaWQiOiIyNjIiLCJDb2xvciI6eyIkaWQiOiIyNj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2NCIsIlRvcCI6MCwiTGVmdCI6MCwiUmlnaHQiOjAsIkJvdHRvbSI6MH0sIlBhZGRpbmciOnsiJGlkIjoiMjY1IiwiVG9wIjowLCJMZWZ0IjowLCJSaWdodCI6MCwiQm90dG9tIjowfSwiQmFja2dyb3VuZCI6eyIkaWQiOiIyNjYiLCJDb2xvciI6eyIkaWQiOiIyNjciLCJBIjowLCJSIjoyNTUsIkciOjI1NSwiQiI6MjU1fX0sIklzVmlzaWJsZSI6dHJ1ZSwiV2lkdGgiOjAuMCwiSGVpZ2h0IjowLjAsIkJvcmRlclN0eWxlIjp7IiRpZCI6IjI2OCIsIkxpbmVDb2xvciI6bnVsbCwiTGluZVdlaWdodCI6MC4wLCJMaW5lVHlwZSI6MCwiUGFyZW50U3R5bGUiOm51bGx9LCJQYXJlbnRTdHlsZSI6bnVsbH0sIkRhdGVGb3JtYXQiOnsiJGlkIjoiMjY5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jcwIiwiRGF0ZVBhcnRJc1Zpc2libGUiOnRydWUsIlRpbWVQYXJ0SXNWaXNpYmxlIjpmYWxzZX19LCJJc1Zpc2libGUiOnRydWUsIlBhcmVudFN0eWxlIjpudWxsfSwiSW5kZXgiOjQsIlBlcmNlbnRhZ2VDb21wbGV0ZSI6bnVsbCwiUG9zaXRpb24iOnsiUmF0aW8iOjAuMCwiSXNDdXN0b20iOmZhbHNlfSwiRGF0ZUZvcm1hdCI6eyIkcmVmIjoiMjY5In0sIlJlbGF0ZWRUYXNrSWQiOiIwMDAwMDAwMC0wMDAwLTAwMDAtMDAwMC0wMDAwMDAwMDAwMDAiLCJJZCI6ImEwNzk1YTBkLTc5OWYtNGRiZS04YmFjLTBhMzkzYTM5MGRhOCIsIkltcG9ydElkIjpudWxsLCJUaXRsZSI6Ik5vdmVtYmVyIDIwMjAgRU9DIE1NIiwiTm90ZSI6bnVsbCwiSHlwZXJsaW5rIjp7IiRpZCI6IjI3MSIsIkFkZHJlc3MiOiIiLCJTdWJBZGRyZXNzIjoiIn0sIklzQ2hhbmdlZCI6ZmFsc2UsIklzTmV3IjpmYWxzZX0seyIkaWQiOiIyNzIiLCJEYXRlIjoiMjAyMS0wMS0xMVQyMzo1OTowMFoiLCJTdHlsZSI6eyIkaWQiOiIyNzMiLCJTaGFwZSI6MiwiQ29ubmVjdG9yTWFyZ2luIjp7IiRpZCI6IjI3NCIsIlRvcCI6MCwiTGVmdCI6MiwiUmlnaHQiOjIsIkJvdHRvbSI6MH0sIkNvbm5lY3RvclN0eWxlIjp7IiRpZCI6IjI3NSIsIkxpbmVDb2xvciI6eyIkaWQiOiIyNzYiLCIkdHlwZSI6Ik5MUkUuQ29tbW9uLkRvbS5Tb2xpZENvbG9yQnJ1c2gsIE5MUkUuQ29tbW9uIiwiQ29sb3IiOnsiJGlkIjoiMjc3IiwiQSI6MTI3LCJSIjozMSwiRyI6NzMsIkIiOjEyNn19LCJMaW5lV2VpZ2h0IjoxLjAsIkxpbmVUeXBlIjowLCJQYXJlbnRTdHlsZSI6bnVsbH0sIklzQmVsb3dUaW1lYmFuZCI6ZmFsc2UsIlBvc2l0aW9uT25UYXNrIjowLCJIaWRlRGF0ZSI6ZmFsc2UsIlNoYXBlU2l6ZSI6MSwiU3BhY2luZyI6Mi4wLCJQYWRkaW5nIjp7IiRpZCI6IjI3OCIsIlRvcCI6NywiTGVmdCI6MywiUmlnaHQiOjAsIkJvdHRvbSI6Mn0sIlNoYXBlU3R5bGUiOnsiJGlkIjoiMjc5IiwiTWFyZ2luIjp7IiRpZCI6IjI4MCIsIlRvcCI6MCwiTGVmdCI6MCwiUmlnaHQiOjAsIkJvdHRvbSI6MH0sIlBhZGRpbmciOnsiJGlkIjoiMjgxIiwiVG9wIjowLCJMZWZ0IjowLCJSaWdodCI6MCwiQm90dG9tIjowfSwiQmFja2dyb3VuZCI6eyIkaWQiOiIyODIiLCJDb2xvciI6eyIkaWQiOiIyODMiLCJBIjoyNTUsIlIiOjExMiwiRyI6MTczLCJCIjo3MX19LCJJc1Zpc2libGUiOnRydWUsIldpZHRoIjoxMy4wLCJIZWlnaHQiOjEzLjAsIkJvcmRlclN0eWxlIjp7IiRpZCI6IjI4NCIsIkxpbmVDb2xvciI6eyIkaWQiOiIyODUiLCIkdHlwZSI6Ik5MUkUuQ29tbW9uLkRvbS5Tb2xpZENvbG9yQnJ1c2gsIE5MUkUuQ29tbW9uIiwiQ29sb3IiOnsiJGlkIjoiMjg2IiwiQSI6MjU1LCJSIjoyNTUsIkciOjAsIkIiOjB9fSwiTGluZVdlaWdodCI6MC4wLCJMaW5lVHlwZSI6MCwiUGFyZW50U3R5bGUiOm51bGx9LCJQYXJlbnRTdHlsZSI6bnVsbH0sIlRpdGxlU3R5bGUiOnsiJGlkIjoiMjg3IiwiRm9udFNldHRpbmdzIjp7IiRpZCI6IjI4OCIsIkZvbnRTaXplIjoxMSwiRm9udE5hbWUiOiJDYWxpYnJpIiwiSXNCb2xkIjp0cnVlLCJJc0l0YWxpYyI6ZmFsc2UsIklzVW5kZXJsaW5lZCI6ZmFsc2UsIlBhcmVudFN0eWxlIjpudWxsfSwiQXV0b1NpemUiOjAsIkZvcmVncm91bmQiOnsiJGlkIjoiMjg5IiwiQ29sb3IiOnsiJGlkIjoiMjk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5MSIsIlRvcCI6MCwiTGVmdCI6MCwiUmlnaHQiOjAsIkJvdHRvbSI6MH0sIlBhZGRpbmciOnsiJGlkIjoiMjkyIiwiVG9wIjowLCJMZWZ0IjowLCJSaWdodCI6MCwiQm90dG9tIjowfSwiQmFja2dyb3VuZCI6eyIkaWQiOiIyOTMiLCJDb2xvciI6eyIkaWQiOiIyOTQiLCJBIjowLCJSIjoyNTUsIkciOjI1NSwiQiI6MjU1fX0sIklzVmlzaWJsZSI6dHJ1ZSwiV2lkdGgiOjAuMCwiSGVpZ2h0IjowLjAsIkJvcmRlclN0eWxlIjp7IiRpZCI6IjI5NSIsIkxpbmVDb2xvciI6bnVsbCwiTGluZVdlaWdodCI6MC4wLCJMaW5lVHlwZSI6MCwiUGFyZW50U3R5bGUiOm51bGx9LCJQYXJlbnRTdHlsZSI6bnVsbH0sIkRhdGVTdHlsZSI6eyIkaWQiOiIyOTYiLCJGb250U2V0dGluZ3MiOnsiJGlkIjoiMjk3IiwiRm9udFNpemUiOjEwLCJGb250TmFtZSI6IkNhbGlicmkiLCJJc0JvbGQiOmZhbHNlLCJJc0l0YWxpYyI6ZmFsc2UsIklzVW5kZXJsaW5lZCI6ZmFsc2UsIlBhcmVudFN0eWxlIjpudWxsfSwiQXV0b1NpemUiOjAsIkZvcmVncm91bmQiOnsiJGlkIjoiMjk4IiwiQ29sb3IiOnsiJGlkIjoiMjk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DAiLCJUb3AiOjAsIkxlZnQiOjAsIlJpZ2h0IjowLCJCb3R0b20iOjB9LCJQYWRkaW5nIjp7IiRpZCI6IjMwMSIsIlRvcCI6MCwiTGVmdCI6MCwiUmlnaHQiOjAsIkJvdHRvbSI6MH0sIkJhY2tncm91bmQiOnsiJGlkIjoiMzAyIiwiQ29sb3IiOnsiJGlkIjoiMzAzIiwiQSI6MCwiUiI6MjU1LCJHIjoyNTUsIkIiOjI1NX19LCJJc1Zpc2libGUiOnRydWUsIldpZHRoIjowLjAsIkhlaWdodCI6MC4wLCJCb3JkZXJTdHlsZSI6eyIkaWQiOiIzMDQiLCJMaW5lQ29sb3IiOm51bGwsIkxpbmVXZWlnaHQiOjAuMCwiTGluZVR5cGUiOjAsIlBhcmVudFN0eWxlIjpudWxsfSwiUGFyZW50U3R5bGUiOm51bGx9LCJEYXRlRm9ybWF0Ijp7IiRpZCI6IjMwN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wNiIsIkRhdGVQYXJ0SXNWaXNpYmxlIjp0cnVlLCJUaW1lUGFydElzVmlzaWJsZSI6ZmFsc2V9fSwiSXNWaXNpYmxlIjp0cnVlLCJQYXJlbnRTdHlsZSI6bnVsbH0sIkluZGV4Ijo2LCJQZXJjZW50YWdlQ29tcGxldGUiOm51bGwsIlBvc2l0aW9uIjp7IlJhdGlvIjowLjAsIklzQ3VzdG9tIjpmYWxzZX0sIkRhdGVGb3JtYXQiOnsiJHJlZiI6IjMwNSJ9LCJSZWxhdGVkVGFza0lkIjoiMDAwMDAwMDAtMDAwMC0wMDAwLTAwMDAtMDAwMDAwMDAwMDAwIiwiSWQiOiI3OGY3M2M2Yy1hZTIwLTQwODgtODQwOC1lZTIzYjNlMGM1YTkiLCJJbXBvcnRJZCI6bnVsbCwiVGl0bGUiOiJKYW51YXJ5IDIwMjEgRU9DIE1NIiwiTm90ZSI6bnVsbCwiSHlwZXJsaW5rIjp7IiRpZCI6IjMwNyIsIkFkZHJlc3MiOiIiLCJTdWJBZGRyZXNzIjoiIn0sIklzQ2hhbmdlZCI6ZmFsc2UsIklzTmV3IjpmYWxzZX0seyIkaWQiOiIzMDgiLCJEYXRlIjoiMjAyMS0wMi0wOFQyMzo1OTowMFoiLCJTdHlsZSI6eyIkaWQiOiIzMDkiLCJTaGFwZSI6MiwiQ29ubmVjdG9yTWFyZ2luIjp7IiRpZCI6IjMxMCIsIlRvcCI6MCwiTGVmdCI6MiwiUmlnaHQiOjIsIkJvdHRvbSI6MH0sIkNvbm5lY3RvclN0eWxlIjp7IiRpZCI6IjMxMSIsIkxpbmVDb2xvciI6eyIkaWQiOiIzMTIiLCIkdHlwZSI6Ik5MUkUuQ29tbW9uLkRvbS5Tb2xpZENvbG9yQnJ1c2gsIE5MUkUuQ29tbW9uIiwiQ29sb3IiOnsiJGlkIjoiMzEzIiwiQSI6MTI3LCJSIjozMSwiRyI6NzMsIkIiOjEyNn19LCJMaW5lV2VpZ2h0IjoxLjAsIkxpbmVUeXBlIjowLCJQYXJlbnRTdHlsZSI6bnVsbH0sIklzQmVsb3dUaW1lYmFuZCI6ZmFsc2UsIlBvc2l0aW9uT25UYXNrIjowLCJIaWRlRGF0ZSI6ZmFsc2UsIlNoYXBlU2l6ZSI6MSwiU3BhY2luZyI6Mi4wLCJQYWRkaW5nIjp7IiRpZCI6IjMxNCIsIlRvcCI6NywiTGVmdCI6MywiUmlnaHQiOjAsIkJvdHRvbSI6Mn0sIlNoYXBlU3R5bGUiOnsiJGlkIjoiMzE1IiwiTWFyZ2luIjp7IiRpZCI6IjMxNiIsIlRvcCI6MCwiTGVmdCI6MCwiUmlnaHQiOjAsIkJvdHRvbSI6MH0sIlBhZGRpbmciOnsiJGlkIjoiMzE3IiwiVG9wIjowLCJMZWZ0IjowLCJSaWdodCI6MCwiQm90dG9tIjowfSwiQmFja2dyb3VuZCI6eyIkaWQiOiIzMTgiLCJDb2xvciI6eyIkaWQiOiIzMTkiLCJBIjoyNTUsIlIiOjExMiwiRyI6MTczLCJCIjo3MX19LCJJc1Zpc2libGUiOnRydWUsIldpZHRoIjoxMy4wLCJIZWlnaHQiOjEzLjAsIkJvcmRlclN0eWxlIjp7IiRpZCI6IjMyMCIsIkxpbmVDb2xvciI6eyIkaWQiOiIzMjEiLCIkdHlwZSI6Ik5MUkUuQ29tbW9uLkRvbS5Tb2xpZENvbG9yQnJ1c2gsIE5MUkUuQ29tbW9uIiwiQ29sb3IiOnsiJGlkIjoiMzIyIiwiQSI6MjU1LCJSIjoyNTUsIkciOjAsIkIiOjB9fSwiTGluZVdlaWdodCI6MC4wLCJMaW5lVHlwZSI6MCwiUGFyZW50U3R5bGUiOm51bGx9LCJQYXJlbnRTdHlsZSI6bnVsbH0sIlRpdGxlU3R5bGUiOnsiJGlkIjoiMzIzIiwiRm9udFNldHRpbmdzIjp7IiRpZCI6IjMyNCIsIkZvbnRTaXplIjoxMSwiRm9udE5hbWUiOiJDYWxpYnJpIiwiSXNCb2xkIjp0cnVlLCJJc0l0YWxpYyI6ZmFsc2UsIklzVW5kZXJsaW5lZCI6ZmFsc2UsIlBhcmVudFN0eWxlIjpudWxsfSwiQXV0b1NpemUiOjAsIkZvcmVncm91bmQiOnsiJGlkIjoiMzI1IiwiQ29sb3IiOnsiJGlkIjoiMzI2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NyIsIlRvcCI6MCwiTGVmdCI6MCwiUmlnaHQiOjAsIkJvdHRvbSI6MH0sIlBhZGRpbmciOnsiJGlkIjoiMzI4IiwiVG9wIjowLCJMZWZ0IjowLCJSaWdodCI6MCwiQm90dG9tIjowfSwiQmFja2dyb3VuZCI6eyIkaWQiOiIzMjkiLCJDb2xvciI6eyIkaWQiOiIzMzAiLCJBIjowLCJSIjoyNTUsIkciOjI1NSwiQiI6MjU1fX0sIklzVmlzaWJsZSI6dHJ1ZSwiV2lkdGgiOjAuMCwiSGVpZ2h0IjowLjAsIkJvcmRlclN0eWxlIjp7IiRpZCI6IjMzMSIsIkxpbmVDb2xvciI6bnVsbCwiTGluZVdlaWdodCI6MC4wLCJMaW5lVHlwZSI6MCwiUGFyZW50U3R5bGUiOm51bGx9LCJQYXJlbnRTdHlsZSI6bnVsbH0sIkRhdGVTdHlsZSI6eyIkaWQiOiIzMzIiLCJGb250U2V0dGluZ3MiOnsiJGlkIjoiMzMzIiwiRm9udFNpemUiOjEwLCJGb250TmFtZSI6IkNhbGlicmkiLCJJc0JvbGQiOmZhbHNlLCJJc0l0YWxpYyI6ZmFsc2UsIklzVW5kZXJsaW5lZCI6ZmFsc2UsIlBhcmVudFN0eWxlIjpudWxsfSwiQXV0b1NpemUiOjAsIkZvcmVncm91bmQiOnsiJGlkIjoiMzM0IiwiQ29sb3IiOnsiJGlkIjoiMzM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zYiLCJUb3AiOjAsIkxlZnQiOjAsIlJpZ2h0IjowLCJCb3R0b20iOjB9LCJQYWRkaW5nIjp7IiRpZCI6IjMzNyIsIlRvcCI6MCwiTGVmdCI6MCwiUmlnaHQiOjAsIkJvdHRvbSI6MH0sIkJhY2tncm91bmQiOnsiJGlkIjoiMzM4IiwiQ29sb3IiOnsiJGlkIjoiMzM5IiwiQSI6MCwiUiI6MjU1LCJHIjoyNTUsIkIiOjI1NX19LCJJc1Zpc2libGUiOnRydWUsIldpZHRoIjowLjAsIkhlaWdodCI6MC4wLCJCb3JkZXJTdHlsZSI6eyIkaWQiOiIzNDAiLCJMaW5lQ29sb3IiOm51bGwsIkxpbmVXZWlnaHQiOjAuMCwiTGluZVR5cGUiOjAsIlBhcmVudFN0eWxlIjpudWxsfSwiUGFyZW50U3R5bGUiOm51bGx9LCJEYXRlRm9ybWF0Ijp7IiRpZCI6IjM0M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0MiIsIkRhdGVQYXJ0SXNWaXNpYmxlIjp0cnVlLCJUaW1lUGFydElzVmlzaWJsZSI6ZmFsc2V9fSwiSXNWaXNpYmxlIjp0cnVlLCJQYXJlbnRTdHlsZSI6bnVsbH0sIkluZGV4Ijo3LCJQZXJjZW50YWdlQ29tcGxldGUiOm51bGwsIlBvc2l0aW9uIjp7IlJhdGlvIjowLjAsIklzQ3VzdG9tIjpmYWxzZX0sIkRhdGVGb3JtYXQiOnsiJHJlZiI6IjM0MSJ9LCJSZWxhdGVkVGFza0lkIjoiMDAwMDAwMDAtMDAwMC0wMDAwLTAwMDAtMDAwMDAwMDAwMDAwIiwiSWQiOiI4ZDZjMTA3Ny03YmUzLTQyMWQtYjIxNy01ZDY3NmZhNTY5M2MiLCJJbXBvcnRJZCI6bnVsbCwiVGl0bGUiOiJGZWJydWFyeSAyMDIxIEVPQyBNTSIsIk5vdGUiOm51bGwsIkh5cGVybGluayI6eyIkaWQiOiIzNDMiLCJBZGRyZXNzIjoiIiwiU3ViQWRkcmVzcyI6IiJ9LCJJc0NoYW5nZWQiOmZhbHNlLCJJc05ldyI6ZmFsc2V9LHsiJGlkIjoiMzQ0IiwiRGF0ZSI6IjIwMjEtMDMtMDhUMjM6NTk6MDBaIiwiU3R5bGUiOnsiJGlkIjoiMzQ1IiwiU2hhcGUiOjIsIkNvbm5lY3Rvck1hcmdpbiI6eyIkaWQiOiIzNDYiLCJUb3AiOjAsIkxlZnQiOjIsIlJpZ2h0IjoyLCJCb3R0b20iOjB9LCJDb25uZWN0b3JTdHlsZSI6eyIkaWQiOiIzNDciLCJMaW5lQ29sb3IiOnsiJGlkIjoiMzQ4IiwiJHR5cGUiOiJOTFJFLkNvbW1vbi5Eb20uU29saWRDb2xvckJydXNoLCBOTFJFLkNvbW1vbiIsIkNvbG9yIjp7IiRpZCI6IjM0OSIsIkEiOjEyNywiUiI6MzEsIkciOjczLCJCIjoxMjZ9fSwiTGluZVdlaWdodCI6MS4wLCJMaW5lVHlwZSI6MCwiUGFyZW50U3R5bGUiOm51bGx9LCJJc0JlbG93VGltZWJhbmQiOmZhbHNlLCJQb3NpdGlvbk9uVGFzayI6MCwiSGlkZURhdGUiOmZhbHNlLCJTaGFwZVNpemUiOjEsIlNwYWNpbmciOjIuMCwiUGFkZGluZyI6eyIkaWQiOiIzNTAiLCJUb3AiOjcsIkxlZnQiOjMsIlJpZ2h0IjowLCJCb3R0b20iOjJ9LCJTaGFwZVN0eWxlIjp7IiRpZCI6IjM1MSIsIk1hcmdpbiI6eyIkaWQiOiIzNTIiLCJUb3AiOjAsIkxlZnQiOjAsIlJpZ2h0IjowLCJCb3R0b20iOjB9LCJQYWRkaW5nIjp7IiRpZCI6IjM1MyIsIlRvcCI6MCwiTGVmdCI6MCwiUmlnaHQiOjAsIkJvdHRvbSI6MH0sIkJhY2tncm91bmQiOnsiJGlkIjoiMzU0IiwiQ29sb3IiOnsiJGlkIjoiMzU1IiwiQSI6MjU1LCJSIjoxMTIsIkciOjE3MywiQiI6NzF9fSwiSXNWaXNpYmxlIjp0cnVlLCJXaWR0aCI6MTMuMCwiSGVpZ2h0IjoxMy4wLCJCb3JkZXJTdHlsZSI6eyIkaWQiOiIzNTYiLCJMaW5lQ29sb3IiOnsiJGlkIjoiMzU3IiwiJHR5cGUiOiJOTFJFLkNvbW1vbi5Eb20uU29saWRDb2xvckJydXNoLCBOTFJFLkNvbW1vbiIsIkNvbG9yIjp7IiRpZCI6IjM1OCIsIkEiOjI1NSwiUiI6MjU1LCJHIjowLCJCIjowfX0sIkxpbmVXZWlnaHQiOjAuMCwiTGluZVR5cGUiOjAsIlBhcmVudFN0eWxlIjpudWxsfSwiUGFyZW50U3R5bGUiOm51bGx9LCJUaXRsZVN0eWxlIjp7IiRpZCI6IjM1OSIsIkZvbnRTZXR0aW5ncyI6eyIkaWQiOiIzNjAiLCJGb250U2l6ZSI6MTEsIkZvbnROYW1lIjoiQ2FsaWJyaSIsIklzQm9sZCI6dHJ1ZSwiSXNJdGFsaWMiOmZhbHNlLCJJc1VuZGVybGluZWQiOmZhbHNlLCJQYXJlbnRTdHlsZSI6bnVsbH0sIkF1dG9TaXplIjowLCJGb3JlZ3JvdW5kIjp7IiRpZCI6IjM2MSIsIkNvbG9yIjp7IiRpZCI6IjM2M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NjMiLCJUb3AiOjAsIkxlZnQiOjAsIlJpZ2h0IjowLCJCb3R0b20iOjB9LCJQYWRkaW5nIjp7IiRpZCI6IjM2NCIsIlRvcCI6MCwiTGVmdCI6MCwiUmlnaHQiOjAsIkJvdHRvbSI6MH0sIkJhY2tncm91bmQiOnsiJGlkIjoiMzY1IiwiQ29sb3IiOnsiJGlkIjoiMzY2IiwiQSI6MCwiUiI6MjU1LCJHIjoyNTUsIkIiOjI1NX19LCJJc1Zpc2libGUiOnRydWUsIldpZHRoIjowLjAsIkhlaWdodCI6MC4wLCJCb3JkZXJTdHlsZSI6eyIkaWQiOiIzNjciLCJMaW5lQ29sb3IiOm51bGwsIkxpbmVXZWlnaHQiOjAuMCwiTGluZVR5cGUiOjAsIlBhcmVudFN0eWxlIjpudWxsfSwiUGFyZW50U3R5bGUiOm51bGx9LCJEYXRlU3R5bGUiOnsiJGlkIjoiMzY4IiwiRm9udFNldHRpbmdzIjp7IiRpZCI6IjM2OSIsIkZvbnRTaXplIjoxMCwiRm9udE5hbWUiOiJDYWxpYnJpIiwiSXNCb2xkIjpmYWxzZSwiSXNJdGFsaWMiOmZhbHNlLCJJc1VuZGVybGluZWQiOmZhbHNlLCJQYXJlbnRTdHlsZSI6bnVsbH0sIkF1dG9TaXplIjowLCJGb3JlZ3JvdW5kIjp7IiRpZCI6IjM3MCIsIkNvbG9yIjp7IiRpZCI6IjM3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cyIiwiVG9wIjowLCJMZWZ0IjowLCJSaWdodCI6MCwiQm90dG9tIjowfSwiUGFkZGluZyI6eyIkaWQiOiIzNzMiLCJUb3AiOjAsIkxlZnQiOjAsIlJpZ2h0IjowLCJCb3R0b20iOjB9LCJCYWNrZ3JvdW5kIjp7IiRpZCI6IjM3NCIsIkNvbG9yIjp7IiRpZCI6IjM3NSIsIkEiOjAsIlIiOjI1NSwiRyI6MjU1LCJCIjoyNTV9fSwiSXNWaXNpYmxlIjp0cnVlLCJXaWR0aCI6MC4wLCJIZWlnaHQiOjAuMCwiQm9yZGVyU3R5bGUiOnsiJGlkIjoiMzc2IiwiTGluZUNvbG9yIjpudWxsLCJMaW5lV2VpZ2h0IjowLjAsIkxpbmVUeXBlIjowLCJQYXJlbnRTdHlsZSI6bnVsbH0sIlBhcmVudFN0eWxlIjpudWxsfSwiRGF0ZUZvcm1hdCI6eyIkaWQiOiIzNzc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zNzgiLCJEYXRlUGFydElzVmlzaWJsZSI6dHJ1ZSwiVGltZVBhcnRJc1Zpc2libGUiOmZhbHNlfX0sIklzVmlzaWJsZSI6dHJ1ZSwiUGFyZW50U3R5bGUiOm51bGx9LCJJbmRleCI6OCwiUGVyY2VudGFnZUNvbXBsZXRlIjpudWxsLCJQb3NpdGlvbiI6eyJSYXRpbyI6MC4wLCJJc0N1c3RvbSI6ZmFsc2V9LCJEYXRlRm9ybWF0Ijp7IiRyZWYiOiIzNzcifSwiUmVsYXRlZFRhc2tJZCI6IjAwMDAwMDAwLTAwMDAtMDAwMC0wMDAwLTAwMDAwMDAwMDAwMCIsIklkIjoiZTYwOTA1NmEtODg4Yy00MWJiLWJhOWItMjVhNTNmMjQ4NTAyIiwiSW1wb3J0SWQiOm51bGwsIlRpdGxlIjoiTWFyY2ggMjAyMSBFT0MgTU0iLCJOb3RlIjpudWxsLCJIeXBlcmxpbmsiOnsiJGlkIjoiMzc5IiwiQWRkcmVzcyI6IiIsIlN1YkFkZHJlc3MiOiIifSwiSXNDaGFuZ2VkIjpmYWxzZSwiSXNOZXciOmZhbHNlfV0sIlRhc2tzIjpbeyIkaWQiOiIzODAiLCJHcm91cE5hbWUiOm51bGwsIlN0YXJ0RGF0ZSI6IjIwMjAtMDctMDZUMjM6NTk6MDBaIiwiRW5kRGF0ZSI6IjIwMjEtMDUtMTdUMjM6NTk6MDBaIiwiUGVyY2VudGFnZUNvbXBsZXRlIjpudWxsLCJTdHlsZSI6eyIkaWQiOiIzODEiLCJTaGFwZSI6MiwiU2hhcGVUaGlja25lc3MiOjIsIkR1cmF0aW9uRm9ybWF0IjowLCJJbmNsdWRlTm9uV29ya2luZ0RheXNJbkR1cmF0aW9uIjpmYWxzZSwiUGVyY2VudGFnZUNvbXBsZXRlU3R5bGUiOnsiJGlkIjoiMzgyIiwiRm9udFNldHRpbmdzIjp7IiRpZCI6IjM4My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zg0IiwiTGluZUNvbG9yIjpudWxsLCJMaW5lV2VpZ2h0IjowLjAsIkxpbmVUeXBlIjowLCJQYXJlbnRTdHlsZSI6bnVsbH0sIlBhcmVudFN0eWxlIjpudWxsfSwiRHVyYXRpb25TdHlsZSI6eyIkaWQiOiIzODUiLCJGb250U2V0dGluZ3MiOnsiJGlkIjoiMzg2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zODciLCJMaW5lQ29sb3IiOm51bGwsIkxpbmVXZWlnaHQiOjAuMCwiTGluZVR5cGUiOjAsIlBhcmVudFN0eWxlIjpudWxsfSwiUGFyZW50U3R5bGUiOm51bGx9LCJIb3Jpem9udGFsQ29ubmVjdG9yU3R5bGUiOnsiJGlkIjoiMzg4IiwiTGluZUNvbG9yIjp7IiRyZWYiOiI5OSJ9LCJMaW5lV2VpZ2h0IjoxLjAsIkxpbmVUeXBlIjowLCJQYXJlbnRTdHlsZSI6bnVsbH0sIlZlcnRpY2FsQ29ubmVjdG9yU3R5bGUiOnsiJGlkIjoiMzg5IiwiTGluZUNvbG9yIjp7IiRyZWYiOiIxMDIi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5MCIsIk1hcmdpbiI6eyIkcmVmIjoiMTA1In0sIlBhZGRpbmciOnsiJHJlZiI6IjEwNiJ9LCJCYWNrZ3JvdW5kIjp7IiRpZCI6IjM5MSIsIkNvbG9yIjp7IiRpZCI6IjM5MiIsIkEiOjI1NSwiUiI6OTEsIkciOjE1NSwiQiI6MjEzfX0sIklzVmlzaWJsZSI6dHJ1ZSwiV2lkdGgiOjAuMCwiSGVpZ2h0IjoyMi4wLCJCb3JkZXJTdHlsZSI6eyIkaWQiOiIzOTMiLCJMaW5lQ29sb3IiOnsiJHJlZiI6IjExMCJ9LCJMaW5lV2VpZ2h0IjowLjAsIkxpbmVUeXBlIjowLCJQYXJlbnRTdHlsZSI6bnVsbH0sIlBhcmVudFN0eWxlIjpudWxsfSwiVGl0bGVTdHlsZSI6eyIkaWQiOiIzOTQiLCJGb250U2V0dGluZ3MiOnsiJGlkIjoiMzk1IiwiRm9udFNpemUiOjEx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E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zOTYiLCJMaW5lQ29sb3IiOm51bGwsIkxpbmVXZWlnaHQiOjAuMCwiTGluZVR5cGUiOjAsIlBhcmVudFN0eWxlIjpudWxsfSwiUGFyZW50U3R5bGUiOm51bGx9LCJEYXRlU3R5bGUiOnsiJGlkIjoiMzk3IiwiRm9udFNldHRpbmdzIjp7IiRpZCI6IjM5OC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M5OSIsIkxpbmVDb2xvciI6bnVsbCwiTGluZVdlaWdodCI6MC4wLCJMaW5lVHlwZSI6MCwiUGFyZW50U3R5bGUiOm51bGx9LCJQYXJlbnRTdHlsZSI6bnVsbH0sIkRhdGVGb3JtYXQiOnsiJHJlZiI6IjEyNiJ9LCJJc1Zpc2libGUiOnRydWUsIlBhcmVudFN0eWxlIjpudWxsfSwiSW5kZXgiOjAsIlNtYXJ0RHVyYXRpb25BY3RpdmF0ZWQiOmZhbHNlLCJEYXRlRm9ybWF0Ijp7IiRyZWYiOiIxMjYifSwiSWQiOiJmMjQ3MTc1OC1hMmMzLTQwZTEtYWJjNS1jYWYyM2ZlODY4NTEiLCJJbXBvcnRJZCI6bnVsbCwiVGl0bGUiOiJHS0lEUyAyLjAiLCJOb3RlIjpudWxsLCJIeXBlcmxpbmsiOnsiJGlkIjoiNDAwIiwiQWRkcmVzcyI6IiIsIlN1YkFkZHJlc3MiOiIifSwiSXNDaGFuZ2VkIjpmYWxzZSwiSXNOZXciOmZhbHNlfSx7IiRpZCI6IjQwMSIsIkdyb3VwTmFtZSI6bnVsbCwiU3RhcnREYXRlIjoiMjAyMC0xMC0wNVQyMzo1OTowMFoiLCJFbmREYXRlIjoiMjAyMS0wNS0wN1QyMzo1OTowMFoiLCJQZXJjZW50YWdlQ29tcGxldGUiOm51bGwsIlN0eWxlIjp7IiRpZCI6IjQwMiIsIlNoYXBlIjoyLCJTaGFwZVRoaWNrbmVzcyI6MiwiRHVyYXRpb25Gb3JtYXQiOjAsIkluY2x1ZGVOb25Xb3JraW5nRGF5c0luRHVyYXRpb24iOmZhbHNlLCJQZXJjZW50YWdlQ29tcGxldGVTdHlsZSI6eyIkaWQiOiI0MDMiLCJGb250U2V0dGluZ3MiOnsiJGlkIjoiNDA0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pZCI6IjQwNSIsIlRvcCI6MCwiTGVmdCI6MCwiUmlnaHQiOjAsIkJvdHRvbSI6MH0sIlBhZGRpbmciOnsiJGlkIjoiNDA2IiwiVG9wIjowLCJMZWZ0IjowLCJSaWdodCI6MCwiQm90dG9tIjowfSwiQmFja2dyb3VuZCI6eyIkaWQiOiI0MDciLCJDb2xvciI6eyIkaWQiOiI0MDgiLCJBIjo4OSwiUiI6MCwiRyI6MCwiQiI6MH19LCJJc1Zpc2libGUiOnRydWUsIldpZHRoIjowLjAsIkhlaWdodCI6MC4wLCJCb3JkZXJTdHlsZSI6eyIkaWQiOiI0MDkiLCJMaW5lQ29sb3IiOm51bGwsIkxpbmVXZWlnaHQiOjAuMCwiTGluZVR5cGUiOjAsIlBhcmVudFN0eWxlIjpudWxsfSwiUGFyZW50U3R5bGUiOm51bGx9LCJEdXJhdGlvblN0eWxlIjp7IiRpZCI6IjQxMCIsIkZvbnRTZXR0aW5ncyI6eyIkaWQiOiI0MTEiLCJGb250U2l6ZSI6MTAsIkZvbnROYW1lIjoiQ2FsaWJyaSIsIklzQm9sZCI6ZmFsc2UsIklzSXRhbGljIjpmYWxzZSwiSXNVbmRlcmxpbmVkIjpmYWxzZSwiUGFyZW50U3R5bGUiOm51bGx9LCJBdXRvU2l6ZSI6MCwiRm9yZWdyb3VuZCI6eyIkaWQiOiI0MTIiLCJDb2xvciI6eyIkaWQiOiI0MT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0MTQiLCJUb3AiOjAsIkxlZnQiOjAsIlJpZ2h0IjowLCJCb3R0b20iOjB9LCJQYWRkaW5nIjp7IiRpZCI6IjQxNSIsIlRvcCI6MCwiTGVmdCI6MCwiUmlnaHQiOjAsIkJvdHRvbSI6MH0sIkJhY2tncm91bmQiOnsiJGlkIjoiNDE2IiwiQ29sb3IiOnsiJHJlZiI6IjQwOCJ9fSwiSXNWaXNpYmxlIjp0cnVlLCJXaWR0aCI6MC4wLCJIZWlnaHQiOjAuMCwiQm9yZGVyU3R5bGUiOnsiJGlkIjoiNDE3IiwiTGluZUNvbG9yIjpudWxsLCJMaW5lV2VpZ2h0IjowLjAsIkxpbmVUeXBlIjowLCJQYXJlbnRTdHlsZSI6bnVsbH0sIlBhcmVudFN0eWxlIjpudWxsfSwiSG9yaXpvbnRhbENvbm5lY3RvclN0eWxlIjp7IiRpZCI6IjQxOCIsIkxpbmVDb2xvciI6eyIkaWQiOiI0MTkiLCIkdHlwZSI6Ik5MUkUuQ29tbW9uLkRvbS5Tb2xpZENvbG9yQnJ1c2gsIE5MUkUuQ29tbW9uIiwiQ29sb3IiOnsiJGlkIjoiNDIwIiwiQSI6MjU1LCJSIjoyMDQsIkciOjIwNCwiQiI6MjA0fX0sIkxpbmVXZWlnaHQiOjEuMCwiTGluZVR5cGUiOjAsIlBhcmVudFN0eWxlIjpudWxsfSwiVmVydGljYWxDb25uZWN0b3JTdHlsZSI6eyIkaWQiOiI0MjEiLCJMaW5lQ29sb3IiOnsiJGlkIjoiNDIyIiwiJHR5cGUiOiJOTFJFLkNvbW1vbi5Eb20uU29saWRDb2xvckJydXNoLCBOTFJFLkNvbW1vbiIsIkNvbG9yIjp7IiRpZCI6IjQyMyIsIkEiOjI1NSwiUiI6MjA0LCJHIjoyMDQsIkIiOjIwNH19LCJMaW5lV2VpZ2h0Ijox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NDI0IiwiTWFyZ2luIjp7IiRpZCI6IjQyNSIsIlRvcCI6MCwiTGVmdCI6NCwiUmlnaHQiOjQsIkJvdHRvbSI6MH0sIlBhZGRpbmciOnsiJGlkIjoiNDI2IiwiVG9wIjowLCJMZWZ0IjowLCJSaWdodCI6MCwiQm90dG9tIjowfSwiQmFja2dyb3VuZCI6eyIkaWQiOiI0MjciLCJDb2xvciI6eyIkaWQiOiI0MjgiLCJBIjoyNTUsIlIiOjExMiwiRyI6MTczLCJCIjo3MX19LCJJc1Zpc2libGUiOnRydWUsIldpZHRoIjowLjAsIkhlaWdodCI6MjIuMCwiQm9yZGVyU3R5bGUiOnsiJGlkIjoiNDI5IiwiTGluZUNvbG9yIjp7IiRpZCI6IjQzMCIsIiR0eXBlIjoiTkxSRS5Db21tb24uRG9tLlNvbGlkQ29sb3JCcnVzaCwgTkxSRS5Db21tb24iLCJDb2xvciI6eyIkaWQiOiI0MzEiLCJBIjoyNTUsIlIiOjI1NSwiRyI6MCwiQiI6MH19LCJMaW5lV2VpZ2h0IjowLjAsIkxpbmVUeXBlIjowLCJQYXJlbnRTdHlsZSI6bnVsbH0sIlBhcmVudFN0eWxlIjpudWxsfSwiVGl0bGVTdHlsZSI6eyIkaWQiOiI0MzIiLCJGb250U2V0dGluZ3MiOnsiJGlkIjoiNDMzIiwiRm9udFNpemUiOjExLCJGb250TmFtZSI6IkNhbGlicmkiLCJJc0JvbGQiOnRydWUsIklzSXRhbGljIjpmYWxzZSwiSXNVbmRlcmxpbmVkIjpmYWxzZSwiUGFyZW50U3R5bGUiOm51bGx9LCJBdXRvU2l6ZSI6MCwiRm9yZWdyb3VuZCI6eyIkaWQiOiI0MzQiLCJDb2xvciI6eyIkaWQiOiI0MzU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NDM2IiwiVG9wIjowLCJMZWZ0IjowLCJSaWdodCI6MCwiQm90dG9tIjowfSwiUGFkZGluZyI6eyIkaWQiOiI0MzciLCJUb3AiOjAsIkxlZnQiOjAsIlJpZ2h0IjowLCJCb3R0b20iOjB9LCJCYWNrZ3JvdW5kIjp7IiRpZCI6IjQzOCIsIkNvbG9yIjp7IiRpZCI6IjQzOSIsIkEiOjAsIlIiOjI1NSwiRyI6MjU1LCJCIjoyNTV9fSwiSXNWaXNpYmxlIjp0cnVlLCJXaWR0aCI6MC4wLCJIZWlnaHQiOjAuMCwiQm9yZGVyU3R5bGUiOnsiJGlkIjoiNDQwIiwiTGluZUNvbG9yIjpudWxsLCJMaW5lV2VpZ2h0IjowLjAsIkxpbmVUeXBlIjowLCJQYXJlbnRTdHlsZSI6bnVsbH0sIlBhcmVudFN0eWxlIjpudWxsfSwiRGF0ZVN0eWxlIjp7IiRpZCI6IjQ0MSIsIkZvbnRTZXR0aW5ncyI6eyIkaWQiOiI0NDIiLCJGb250U2l6ZSI6MTAsIkZvbnROYW1lIjoiQ2FsaWJyaSIsIklzQm9sZCI6ZmFsc2UsIklzSXRhbGljIjpmYWxzZSwiSXNVbmRlcmxpbmVkIjpmYWxzZSwiUGFyZW50U3R5bGUiOm51bGx9LCJBdXRvU2l6ZSI6MCwiRm9yZWdyb3VuZCI6eyIkaWQiOiI0NDMiLCJDb2xvciI6eyIkaWQiOiI0ND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0NSIsIlRvcCI6MCwiTGVmdCI6MCwiUmlnaHQiOjAsIkJvdHRvbSI6MH0sIlBhZGRpbmciOnsiJGlkIjoiNDQ2IiwiVG9wIjowLCJMZWZ0IjowLCJSaWdodCI6MCwiQm90dG9tIjowfSwiQmFja2dyb3VuZCI6eyIkaWQiOiI0NDciLCJDb2xvciI6eyIkaWQiOiI0NDgiLCJBIjowLCJSIjoyNTUsIkciOjI1NSwiQiI6MjU1fX0sIklzVmlzaWJsZSI6dHJ1ZSwiV2lkdGgiOjAuMCwiSGVpZ2h0IjowLjAsIkJvcmRlclN0eWxlIjp7IiRpZCI6IjQ0OSIsIkxpbmVDb2xvciI6bnVsbCwiTGluZVdlaWdodCI6MC4wLCJMaW5lVHlwZSI6MCwiUGFyZW50U3R5bGUiOm51bGx9LCJQYXJlbnRTdHlsZSI6bnVsbH0sIkRhdGVGb3JtYXQiOnsiJGlkIjoiNDUw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NtYXJ0RHVyYXRpb25BY3RpdmF0ZWQiOmZhbHNlLCJEYXRlRm9ybWF0Ijp7IiRyZWYiOiI0NTAifSwiSWQiOiJhNDgyODk2MS1mYzBmLTQ4ZjMtOGU1MC1kOWRhNTQ4YTdmYjQiLCJJbXBvcnRJZCI6bnVsbCwiVGl0bGUiOiJNaWxlc3RvbmVzIFNlY3VyZSBQcmFjdGljZSBUZXN0IFdpbmRvdyIsIk5vdGUiOm51bGwsIkh5cGVybGluayI6eyIkaWQiOiI0NTEiLCJBZGRyZXNzIjoiIiwiU3ViQWRkcmVzcyI6IiJ9LCJJc0NoYW5nZWQiOmZhbHNlLCJJc05ldyI6ZmFsc2V9LHsiJGlkIjoiNDUyIiwiR3JvdXBOYW1lIjpudWxsLCJTdGFydERhdGUiOiIyMDIwLTExLTMwVDIzOjU5OjAwWiIsIkVuZERhdGUiOiIyMDIxLTAxLTA2VDIzOjU5OjAwWiIsIlBlcmNlbnRhZ2VDb21wbGV0ZSI6bnVsbCwiU3R5bGUiOnsiJGlkIjoiNDUzIiwiU2hhcGUiOjIsIlNoYXBlVGhpY2tuZXNzIjoyLCJEdXJhdGlvbkZvcm1hdCI6MCwiSW5jbHVkZU5vbldvcmtpbmdEYXlzSW5EdXJhdGlvbiI6ZmFsc2UsIlBlcmNlbnRhZ2VDb21wbGV0ZVN0eWxlIjp7IiRpZCI6IjQ1NCIsIkZvbnRTZXR0aW5ncyI6eyIkaWQiOiI0NTU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GlkIjoiNDU2IiwiVG9wIjowLCJMZWZ0IjowLCJSaWdodCI6MCwiQm90dG9tIjowfSwiUGFkZGluZyI6eyIkaWQiOiI0NTciLCJUb3AiOjAsIkxlZnQiOjAsIlJpZ2h0IjowLCJCb3R0b20iOjB9LCJCYWNrZ3JvdW5kIjp7IiRpZCI6IjQ1OCIsIkNvbG9yIjp7IiRpZCI6IjQ1OSIsIkEiOjg5LCJSIjowLCJHIjowLCJCIjowfX0sIklzVmlzaWJsZSI6dHJ1ZSwiV2lkdGgiOjAuMCwiSGVpZ2h0IjowLjAsIkJvcmRlclN0eWxlIjp7IiRpZCI6IjQ2MCIsIkxpbmVDb2xvciI6bnVsbCwiTGluZVdlaWdodCI6MC4wLCJMaW5lVHlwZSI6MCwiUGFyZW50U3R5bGUiOm51bGx9LCJQYXJlbnRTdHlsZSI6bnVsbH0sIkR1cmF0aW9uU3R5bGUiOnsiJGlkIjoiNDYxIiwiRm9udFNldHRpbmdzIjp7IiRpZCI6IjQ2MiIsIkZvbnRTaXplIjoxMCwiRm9udE5hbWUiOiJDYWxpYnJpIiwiSXNCb2xkIjpmYWxzZSwiSXNJdGFsaWMiOmZhbHNlLCJJc1VuZGVybGluZWQiOmZhbHNlLCJQYXJlbnRTdHlsZSI6bnVsbH0sIkF1dG9TaXplIjowLCJGb3JlZ3JvdW5kIjp7IiRpZCI6IjQ2MyIsIkNvbG9yIjp7IiRpZCI6IjQ2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2NSIsIlRvcCI6MCwiTGVmdCI6MCwiUmlnaHQiOjAsIkJvdHRvbSI6MH0sIlBhZGRpbmciOnsiJGlkIjoiNDY2IiwiVG9wIjowLCJMZWZ0IjowLCJSaWdodCI6MCwiQm90dG9tIjowfSwiQmFja2dyb3VuZCI6eyIkaWQiOiI0NjciLCJDb2xvciI6eyIkcmVmIjoiNDU5In19LCJJc1Zpc2libGUiOnRydWUsIldpZHRoIjowLjAsIkhlaWdodCI6MC4wLCJCb3JkZXJTdHlsZSI6eyIkaWQiOiI0NjgiLCJMaW5lQ29sb3IiOm51bGwsIkxpbmVXZWlnaHQiOjAuMCwiTGluZVR5cGUiOjAsIlBhcmVudFN0eWxlIjpudWxsfSwiUGFyZW50U3R5bGUiOm51bGx9LCJIb3Jpem9udGFsQ29ubmVjdG9yU3R5bGUiOnsiJGlkIjoiNDY5IiwiTGluZUNvbG9yIjp7IiRpZCI6IjQ3MCIsIiR0eXBlIjoiTkxSRS5Db21tb24uRG9tLlNvbGlkQ29sb3JCcnVzaCwgTkxSRS5Db21tb24iLCJDb2xvciI6eyIkaWQiOiI0NzEiLCJBIjoyNTUsIlIiOjIwNCwiRyI6MjA0LCJCIjoyMDR9fSwiTGluZVdlaWdodCI6MS4wLCJMaW5lVHlwZSI6MCwiUGFyZW50U3R5bGUiOm51bGx9LCJWZXJ0aWNhbENvbm5lY3RvclN0eWxlIjp7IiRpZCI6IjQ3MiIsIkxpbmVDb2xvciI6eyIkaWQiOiI0NzMiLCIkdHlwZSI6Ik5MUkUuQ29tbW9uLkRvbS5Tb2xpZENvbG9yQnJ1c2gsIE5MUkUuQ29tbW9uIiwiQ29sb3IiOnsiJGlkIjoiNDc0IiwiQSI6MjU1LCJSIjoyMDQsIkciOjIwNCwiQiI6MjA0fX0sIkxpbmVXZWlnaHQiOjE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0NzUiLCJNYXJnaW4iOnsiJGlkIjoiNDc2IiwiVG9wIjowLCJMZWZ0Ijo0LCJSaWdodCI6NCwiQm90dG9tIjowfSwiUGFkZGluZyI6eyIkaWQiOiI0NzciLCJUb3AiOjAsIkxlZnQiOjAsIlJpZ2h0IjowLCJCb3R0b20iOjB9LCJCYWNrZ3JvdW5kIjp7IiRpZCI6IjQ3OCIsIkNvbG9yIjp7IiRpZCI6IjQ3OSIsIkEiOjI1NSwiUiI6MTEyLCJHIjoxNzMsIkIiOjcxfX0sIklzVmlzaWJsZSI6dHJ1ZSwiV2lkdGgiOjAuMCwiSGVpZ2h0IjoyMi4wLCJCb3JkZXJTdHlsZSI6eyIkaWQiOiI0ODAiLCJMaW5lQ29sb3IiOnsiJGlkIjoiNDgxIiwiJHR5cGUiOiJOTFJFLkNvbW1vbi5Eb20uU29saWRDb2xvckJydXNoLCBOTFJFLkNvbW1vbiIsIkNvbG9yIjp7IiRpZCI6IjQ4MiIsIkEiOjI1NSwiUiI6MjU1LCJHIjowLCJCIjowfX0sIkxpbmVXZWlnaHQiOjAuMCwiTGluZVR5cGUiOjAsIlBhcmVudFN0eWxlIjpudWxsfSwiUGFyZW50U3R5bGUiOm51bGx9LCJUaXRsZVN0eWxlIjp7IiRpZCI6IjQ4MyIsIkZvbnRTZXR0aW5ncyI6eyIkaWQiOiI0ODQiLCJGb250U2l6ZSI6MTEsIkZvbnROYW1lIjoiQ2FsaWJyaSIsIklzQm9sZCI6dHJ1ZSwiSXNJdGFsaWMiOmZhbHNlLCJJc1VuZGVybGluZWQiOmZhbHNlLCJQYXJlbnRTdHlsZSI6bnVsbH0sIkF1dG9TaXplIjowLCJGb3JlZ3JvdW5kIjp7IiRpZCI6IjQ4NSIsIkNvbG9yIjp7IiRpZCI6IjQ4Ni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0ODciLCJUb3AiOjAsIkxlZnQiOjAsIlJpZ2h0IjowLCJCb3R0b20iOjB9LCJQYWRkaW5nIjp7IiRpZCI6IjQ4OCIsIlRvcCI6MCwiTGVmdCI6MCwiUmlnaHQiOjAsIkJvdHRvbSI6MH0sIkJhY2tncm91bmQiOnsiJGlkIjoiNDg5IiwiQ29sb3IiOnsiJGlkIjoiNDkwIiwiQSI6MCwiUiI6MjU1LCJHIjoyNTUsIkIiOjI1NX19LCJJc1Zpc2libGUiOnRydWUsIldpZHRoIjowLjAsIkhlaWdodCI6MC4wLCJCb3JkZXJTdHlsZSI6eyIkaWQiOiI0OTEiLCJMaW5lQ29sb3IiOm51bGwsIkxpbmVXZWlnaHQiOjAuMCwiTGluZVR5cGUiOjAsIlBhcmVudFN0eWxlIjpudWxsfSwiUGFyZW50U3R5bGUiOm51bGx9LCJEYXRlU3R5bGUiOnsiJGlkIjoiNDkyIiwiRm9udFNldHRpbmdzIjp7IiRpZCI6IjQ5MyIsIkZvbnRTaXplIjoxMCwiRm9udE5hbWUiOiJDYWxpYnJpIiwiSXNCb2xkIjpmYWxzZSwiSXNJdGFsaWMiOmZhbHNlLCJJc1VuZGVybGluZWQiOmZhbHNlLCJQYXJlbnRTdHlsZSI6bnVsbH0sIkF1dG9TaXplIjowLCJGb3JlZ3JvdW5kIjp7IiRpZCI6IjQ5NCIsIkNvbG9yIjp7IiRpZCI6IjQ5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k2IiwiVG9wIjowLCJMZWZ0IjowLCJSaWdodCI6MCwiQm90dG9tIjowfSwiUGFkZGluZyI6eyIkaWQiOiI0OTciLCJUb3AiOjAsIkxlZnQiOjAsIlJpZ2h0IjowLCJCb3R0b20iOjB9LCJCYWNrZ3JvdW5kIjp7IiRpZCI6IjQ5OCIsIkNvbG9yIjp7IiRpZCI6IjQ5OSIsIkEiOjAsIlIiOjI1NSwiRyI6MjU1LCJCIjoyNTV9fSwiSXNWaXNpYmxlIjp0cnVlLCJXaWR0aCI6MC4wLCJIZWlnaHQiOjAuMCwiQm9yZGVyU3R5bGUiOnsiJGlkIjoiNTAwIiwiTGluZUNvbG9yIjpudWxsLCJMaW5lV2VpZ2h0IjowLjAsIkxpbmVUeXBlIjowLCJQYXJlbnRTdHlsZSI6bnVsbH0sIlBhcmVudFN0eWxlIjpudWxsfSwiRGF0ZUZvcm1hdCI6eyIkaWQiOiI1M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UwMSJ9LCJJZCI6IjU0YTkxMTJiLTExMTAtNDE1YS1iMzIyLTdjNWQ5MjAxZDhlMSIsIkltcG9ydElkIjpudWxsLCJUaXRsZSI6IldpbnRlciAyMDIwIEVPQyIsIk5vdGUiOm51bGwsIkh5cGVybGluayI6eyIkaWQiOiI1MDIiLCJBZGRyZXNzIjoiIiwiU3ViQWRkcmVzcyI6IiJ9LCJJc0NoYW5nZWQiOmZhbHNlLCJJc05ldyI6ZmFsc2V9LHsiJGlkIjoiNTAzIiwiR3JvdXBOYW1lIjpudWxsLCJTdGFydERhdGUiOiIyMDIxLTA2LTE0VDIzOjU5OjAwWiIsIkVuZERhdGUiOiIyMDIxLTA3LTE2VDIzOjU5OjAwWiIsIlBlcmNlbnRhZ2VDb21wbGV0ZSI6bnVsbCwiU3R5bGUiOnsiJGlkIjoiNTA0IiwiU2hhcGUiOjIsIlNoYXBlVGhpY2tuZXNzIjoyLCJEdXJhdGlvbkZvcm1hdCI6MCwiSW5jbHVkZU5vbldvcmtpbmdEYXlzSW5EdXJhdGlvbiI6ZmFsc2UsIlBlcmNlbnRhZ2VDb21wbGV0ZVN0eWxlIjp7IiRpZCI6IjUwNSIsIkZvbnRTZXR0aW5ncyI6eyIkaWQiOiI1MD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GlkIjoiNTA3IiwiVG9wIjowLCJMZWZ0IjowLCJSaWdodCI6MCwiQm90dG9tIjowfSwiUGFkZGluZyI6eyIkaWQiOiI1MDgiLCJUb3AiOjAsIkxlZnQiOjAsIlJpZ2h0IjowLCJCb3R0b20iOjB9LCJCYWNrZ3JvdW5kIjp7IiRpZCI6IjUwOSIsIkNvbG9yIjp7IiRpZCI6IjUxMCIsIkEiOjg5LCJSIjowLCJHIjowLCJCIjowfX0sIklzVmlzaWJsZSI6dHJ1ZSwiV2lkdGgiOjAuMCwiSGVpZ2h0IjowLjAsIkJvcmRlclN0eWxlIjp7IiRpZCI6IjUxMSIsIkxpbmVDb2xvciI6bnVsbCwiTGluZVdlaWdodCI6MC4wLCJMaW5lVHlwZSI6MCwiUGFyZW50U3R5bGUiOm51bGx9LCJQYXJlbnRTdHlsZSI6bnVsbH0sIkR1cmF0aW9uU3R5bGUiOnsiJGlkIjoiNTEyIiwiRm9udFNldHRpbmdzIjp7IiRpZCI6IjUxMyIsIkZvbnRTaXplIjoxMCwiRm9udE5hbWUiOiJDYWxpYnJpIiwiSXNCb2xkIjpmYWxzZSwiSXNJdGFsaWMiOmZhbHNlLCJJc1VuZGVybGluZWQiOmZhbHNlLCJQYXJlbnRTdHlsZSI6bnVsbH0sIkF1dG9TaXplIjowLCJGb3JlZ3JvdW5kIjp7IiRpZCI6IjUxNCIsIkNvbG9yIjp7IiRpZCI6IjUx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xNiIsIlRvcCI6MCwiTGVmdCI6MCwiUmlnaHQiOjAsIkJvdHRvbSI6MH0sIlBhZGRpbmciOnsiJGlkIjoiNTE3IiwiVG9wIjowLCJMZWZ0IjowLCJSaWdodCI6MCwiQm90dG9tIjowfSwiQmFja2dyb3VuZCI6eyIkaWQiOiI1MTgiLCJDb2xvciI6eyIkcmVmIjoiNTEwIn19LCJJc1Zpc2libGUiOnRydWUsIldpZHRoIjowLjAsIkhlaWdodCI6MC4wLCJCb3JkZXJTdHlsZSI6eyIkaWQiOiI1MTkiLCJMaW5lQ29sb3IiOm51bGwsIkxpbmVXZWlnaHQiOjAuMCwiTGluZVR5cGUiOjAsIlBhcmVudFN0eWxlIjpudWxsfSwiUGFyZW50U3R5bGUiOm51bGx9LCJIb3Jpem9udGFsQ29ubmVjdG9yU3R5bGUiOnsiJGlkIjoiNTIwIiwiTGluZUNvbG9yIjp7IiRpZCI6IjUyMSIsIiR0eXBlIjoiTkxSRS5Db21tb24uRG9tLlNvbGlkQ29sb3JCcnVzaCwgTkxSRS5Db21tb24iLCJDb2xvciI6eyIkaWQiOiI1MjIiLCJBIjoyNTUsIlIiOjIwNCwiRyI6MjA0LCJCIjoyMDR9fSwiTGluZVdlaWdodCI6MS4wLCJMaW5lVHlwZSI6MCwiUGFyZW50U3R5bGUiOm51bGx9LCJWZXJ0aWNhbENvbm5lY3RvclN0eWxlIjp7IiRpZCI6IjUyMyIsIkxpbmVDb2xvciI6eyIkaWQiOiI1MjQiLCIkdHlwZSI6Ik5MUkUuQ29tbW9uLkRvbS5Tb2xpZENvbG9yQnJ1c2gsIE5MUkUuQ29tbW9uIiwiQ29sb3IiOnsiJGlkIjoiNTI1IiwiQSI6MjU1LCJSIjoyMDQsIkciOjIwNCwiQiI6MjA0fX0sIkxpbmVXZWlnaHQiOjE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1MjYiLCJNYXJnaW4iOnsiJGlkIjoiNTI3IiwiVG9wIjowLCJMZWZ0Ijo0LCJSaWdodCI6NCwiQm90dG9tIjowfSwiUGFkZGluZyI6eyIkaWQiOiI1MjgiLCJUb3AiOjAsIkxlZnQiOjAsIlJpZ2h0IjowLCJCb3R0b20iOjB9LCJCYWNrZ3JvdW5kIjp7IiRpZCI6IjUyOSIsIkNvbG9yIjp7IiRpZCI6IjUzMCIsIkEiOjI1NSwiUiI6MTEyLCJHIjoxNzMsIkIiOjcxfX0sIklzVmlzaWJsZSI6dHJ1ZSwiV2lkdGgiOjAuMCwiSGVpZ2h0IjoyMi4wLCJCb3JkZXJTdHlsZSI6eyIkaWQiOiI1MzEiLCJMaW5lQ29sb3IiOnsiJGlkIjoiNTMyIiwiJHR5cGUiOiJOTFJFLkNvbW1vbi5Eb20uU29saWRDb2xvckJydXNoLCBOTFJFLkNvbW1vbiIsIkNvbG9yIjp7IiRpZCI6IjUzMyIsIkEiOjI1NSwiUiI6MjU1LCJHIjowLCJCIjowfX0sIkxpbmVXZWlnaHQiOjAuMCwiTGluZVR5cGUiOjAsIlBhcmVudFN0eWxlIjpudWxsfSwiUGFyZW50U3R5bGUiOm51bGx9LCJUaXRsZVN0eWxlIjp7IiRpZCI6IjUzNCIsIkZvbnRTZXR0aW5ncyI6eyIkaWQiOiI1MzUiLCJGb250U2l6ZSI6MTEsIkZvbnROYW1lIjoiQ2FsaWJyaSIsIklzQm9sZCI6dHJ1ZSwiSXNJdGFsaWMiOmZhbHNlLCJJc1VuZGVybGluZWQiOmZhbHNlLCJQYXJlbnRTdHlsZSI6bnVsbH0sIkF1dG9TaXplIjowLCJGb3JlZ3JvdW5kIjp7IiRpZCI6IjUzNiIsIkNvbG9yIjp7IiRpZCI6IjUzNy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1MzgiLCJUb3AiOjAsIkxlZnQiOjAsIlJpZ2h0IjowLCJCb3R0b20iOjB9LCJQYWRkaW5nIjp7IiRpZCI6IjUzOSIsIlRvcCI6MCwiTGVmdCI6MCwiUmlnaHQiOjAsIkJvdHRvbSI6MH0sIkJhY2tncm91bmQiOnsiJGlkIjoiNTQwIiwiQ29sb3IiOnsiJGlkIjoiNTQxIiwiQSI6MCwiUiI6MjU1LCJHIjoyNTUsIkIiOjI1NX19LCJJc1Zpc2libGUiOnRydWUsIldpZHRoIjowLjAsIkhlaWdodCI6MC4wLCJCb3JkZXJTdHlsZSI6eyIkaWQiOiI1NDIiLCJMaW5lQ29sb3IiOm51bGwsIkxpbmVXZWlnaHQiOjAuMCwiTGluZVR5cGUiOjAsIlBhcmVudFN0eWxlIjpudWxsfSwiUGFyZW50U3R5bGUiOm51bGx9LCJEYXRlU3R5bGUiOnsiJGlkIjoiNTQzIiwiRm9udFNldHRpbmdzIjp7IiRpZCI6IjU0NCIsIkZvbnRTaXplIjoxMCwiRm9udE5hbWUiOiJDYWxpYnJpIiwiSXNCb2xkIjpmYWxzZSwiSXNJdGFsaWMiOmZhbHNlLCJJc1VuZGVybGluZWQiOmZhbHNlLCJQYXJlbnRTdHlsZSI6bnVsbH0sIkF1dG9TaXplIjowLCJGb3JlZ3JvdW5kIjp7IiRpZCI6IjU0NSIsIkNvbG9yIjp7IiRpZCI6IjU0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Q3IiwiVG9wIjowLCJMZWZ0IjowLCJSaWdodCI6MCwiQm90dG9tIjowfSwiUGFkZGluZyI6eyIkaWQiOiI1NDgiLCJUb3AiOjAsIkxlZnQiOjAsIlJpZ2h0IjowLCJCb3R0b20iOjB9LCJCYWNrZ3JvdW5kIjp7IiRpZCI6IjU0OSIsIkNvbG9yIjp7IiRpZCI6IjU1MCIsIkEiOjAsIlIiOjI1NSwiRyI6MjU1LCJCIjoyNTV9fSwiSXNWaXNpYmxlIjp0cnVlLCJXaWR0aCI6MC4wLCJIZWlnaHQiOjAuMCwiQm9yZGVyU3R5bGUiOnsiJGlkIjoiNTUxIiwiTGluZUNvbG9yIjpudWxsLCJMaW5lV2VpZ2h0IjowLjAsIkxpbmVUeXBlIjowLCJQYXJlbnRTdHlsZSI6bnVsbH0sIlBhcmVudFN0eWxlIjpudWxsfSwiRGF0ZUZvcm1hdCI6eyIkaWQiOiI1NT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21hcnREdXJhdGlvbkFjdGl2YXRlZCI6ZmFsc2UsIkRhdGVGb3JtYXQiOnsiJHJlZiI6IjU1MiJ9LCJJZCI6ImM3ZWFlOWQ3LTk3YzItNDVlNS1hMjMwLTdiODlmNjdiNmExZSIsIkltcG9ydElkIjpudWxsLCJUaXRsZSI6IlN1bW1lciAyMDIxIEVPQyIsIk5vdGUiOm51bGwsIkh5cGVybGluayI6eyIkaWQiOiI1NTMiLCJBZGRyZXNzIjoiIiwiU3ViQWRkcmVzcyI6IiJ9LCJJc0NoYW5nZWQiOmZhbHNlLCJJc05ldyI6ZmFsc2V9XSwiU3dpbWxhbmVzIjpbXSwiTXNQcm9qZWN0SXRlbXNUcmVlIjp7IiRpZCI6IjU1NCIsIlJvb3QiOnsiSW1wb3J0SWQiOm51bGwsIklzSW1wb3J0ZWQiOmZhbHNlLCJDaGlsZHJlbiI6W119fSwiTWV0YWRhdGEiOnsiJGlkIjoiNTU1IiwiUmVjZW50Q29sb3JzQ29sbGVjdGlvbiI6IltcIiNGRjVCOUJENVwiLFwiI0ZGNzBBRDQ3XCJdIn0sIlNldHRpbmdzIjp7IiRpZCI6IjU1NiIsIkltcGFPcHRpb25zIjp7IiRpZCI6IjU1Ny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U1OCIsIlVzZVRpbWUiOmZhbHNlLCJXb3JrRGF5U3RhcnQiOiIwMDowMDowMCIsIldvcmtEYXlFbmQiOiIyMzo1OTowMCJ9LCJMYXN0VXNlZFRlbXBsYXRlSWQiOiI5NWZiZjBmNy1jYTZjLTRiYjktYWU3OC0xYWFmMmNhOTYwZWIi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EB562-2628-4DFB-9ABD-9B9D837EFBC0}"/>
</file>

<file path=customXml/itemProps2.xml><?xml version="1.0" encoding="utf-8"?>
<ds:datastoreItem xmlns:ds="http://schemas.openxmlformats.org/officeDocument/2006/customXml" ds:itemID="{F775DA49-9C4C-407C-8E54-912368AFE60D}"/>
</file>

<file path=customXml/itemProps3.xml><?xml version="1.0" encoding="utf-8"?>
<ds:datastoreItem xmlns:ds="http://schemas.openxmlformats.org/officeDocument/2006/customXml" ds:itemID="{9D584995-4A15-45CC-8DBF-D4D87F0ACBF9}"/>
</file>

<file path=docProps/app.xml><?xml version="1.0" encoding="utf-8"?>
<Properties xmlns="http://schemas.openxmlformats.org/officeDocument/2006/extended-properties" xmlns:vt="http://schemas.openxmlformats.org/officeDocument/2006/docPropsVTypes">
  <Template>Office Theme</Template>
  <TotalTime>1</TotalTime>
  <Words>11021</Words>
  <Application>Microsoft Office PowerPoint</Application>
  <PresentationFormat>On-screen Show (4:3)</PresentationFormat>
  <Paragraphs>1435</Paragraphs>
  <Slides>105</Slides>
  <Notes>80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105</vt:i4>
      </vt:variant>
    </vt:vector>
  </HeadingPairs>
  <TitlesOfParts>
    <vt:vector size="111" baseType="lpstr">
      <vt:lpstr>Arial</vt:lpstr>
      <vt:lpstr>Arial Black</vt:lpstr>
      <vt:lpstr>Arial Rounded MT Bold</vt:lpstr>
      <vt:lpstr>Calibri</vt:lpstr>
      <vt:lpstr>Wingdings</vt:lpstr>
      <vt:lpstr>Office Theme</vt:lpstr>
      <vt:lpstr>Fall Assessment Conference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Administration Resources</vt:lpstr>
      <vt:lpstr>PowerPoint Presentation</vt:lpstr>
      <vt:lpstr>PowerPoint Presentation</vt:lpstr>
      <vt:lpstr>PowerPoint Presentation</vt:lpstr>
      <vt:lpstr>PowerPoint Presentation</vt:lpstr>
      <vt:lpstr>PowerPoint Presentation</vt:lpstr>
      <vt:lpstr>Formative Assessments </vt:lpstr>
      <vt:lpstr>PowerPoint Presentation</vt:lpstr>
      <vt:lpstr>PowerPoint Presentation</vt:lpstr>
      <vt:lpstr>GKIDS 2.0 and Readiness Check</vt:lpstr>
      <vt:lpstr>PowerPoint Presentation</vt:lpstr>
      <vt:lpstr>PowerPoint Presentation</vt:lpstr>
      <vt:lpstr>Formative Assessment Resources</vt:lpstr>
      <vt:lpstr>PowerPoint Presentation</vt:lpstr>
      <vt:lpstr>PowerPoint Presentation</vt:lpstr>
      <vt:lpstr>PowerPoint Presentation</vt:lpstr>
      <vt:lpstr>PowerPoint Presentation</vt:lpstr>
      <vt:lpstr>Key Features</vt:lpstr>
      <vt:lpstr>Possible Scheduling Ideas</vt:lpstr>
      <vt:lpstr>Important Dates and Training</vt:lpstr>
      <vt:lpstr>PowerPoint Presentation</vt:lpstr>
      <vt:lpstr>Summative Assessment Overview</vt:lpstr>
      <vt:lpstr>ACCESS for ELLs &amp; Alternate Access</vt:lpstr>
      <vt:lpstr>ACCESS for ELLs &amp; Alternate ACCESS</vt:lpstr>
      <vt:lpstr>GAA 2.0</vt:lpstr>
      <vt:lpstr>GAA 2.0</vt:lpstr>
      <vt:lpstr>Georgia Milestones</vt:lpstr>
      <vt:lpstr>Georgia Milestones</vt:lpstr>
      <vt:lpstr>Georgia Milestones</vt:lpstr>
      <vt:lpstr>PowerPoint Presentation</vt:lpstr>
      <vt:lpstr>Georgia Milestones</vt:lpstr>
      <vt:lpstr>Georgia Milestones</vt:lpstr>
      <vt:lpstr>PowerPoint Presentation</vt:lpstr>
      <vt:lpstr>PowerPoint Presentation</vt:lpstr>
      <vt:lpstr>Georgia Milestones</vt:lpstr>
      <vt:lpstr>Georgia Milestones</vt:lpstr>
      <vt:lpstr>PRE-ID Collection Windows</vt:lpstr>
      <vt:lpstr>NAEP</vt:lpstr>
      <vt:lpstr>National Assessment of Educational Progress (NAEP)</vt:lpstr>
      <vt:lpstr>PowerPoint Presentation</vt:lpstr>
      <vt:lpstr>Accessibility &amp; Accommodations</vt:lpstr>
      <vt:lpstr>General Principles</vt:lpstr>
      <vt:lpstr>District Responsibilities</vt:lpstr>
      <vt:lpstr>Universal Tools</vt:lpstr>
      <vt:lpstr>Accessibility and Accommodations</vt:lpstr>
      <vt:lpstr>PowerPoint Presentation</vt:lpstr>
      <vt:lpstr>Allowable Accommodations Chart</vt:lpstr>
      <vt:lpstr>PowerPoint Presentation</vt:lpstr>
      <vt:lpstr>Allowable Accommodations Chart</vt:lpstr>
      <vt:lpstr>Allowable Accommodations Chart</vt:lpstr>
      <vt:lpstr>Allowable Accommodations Chart</vt:lpstr>
      <vt:lpstr>Test Security</vt:lpstr>
      <vt:lpstr>PowerPoint Presentation</vt:lpstr>
      <vt:lpstr>PowerPoint Presentation</vt:lpstr>
      <vt:lpstr>Assessment Administration Resources</vt:lpstr>
      <vt:lpstr>MyGaDOE Portal</vt:lpstr>
      <vt:lpstr>Assessment Administration Resources</vt:lpstr>
      <vt:lpstr>PowerPoint Presentation</vt:lpstr>
      <vt:lpstr>Student Assessment Handbook</vt:lpstr>
      <vt:lpstr>PowerPoint Presentation</vt:lpstr>
      <vt:lpstr>Student Assessment Handbook</vt:lpstr>
      <vt:lpstr>PowerPoint Presentation</vt:lpstr>
      <vt:lpstr>PowerPoint Presentation</vt:lpstr>
      <vt:lpstr>Roles and Responsibilities</vt:lpstr>
      <vt:lpstr>System Test Coordinator</vt:lpstr>
      <vt:lpstr>PowerPoint Presentation</vt:lpstr>
      <vt:lpstr>Test Examiner</vt:lpstr>
      <vt:lpstr>PowerPoint Presentation</vt:lpstr>
      <vt:lpstr>PowerPoint Presentation</vt:lpstr>
      <vt:lpstr>Visualizing the State Testing Windows – Yearlong</vt:lpstr>
      <vt:lpstr>PowerPoint Presentation</vt:lpstr>
      <vt:lpstr>PowerPoint Presentation</vt:lpstr>
      <vt:lpstr>PowerPoint Presentation</vt:lpstr>
      <vt:lpstr>PowerPoint Presentation</vt:lpstr>
      <vt:lpstr>Communicating Test Results </vt:lpstr>
      <vt:lpstr>Test Irregularities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Sandra Greene</cp:lastModifiedBy>
  <cp:revision>2</cp:revision>
  <cp:lastPrinted>2019-07-16T17:42:35Z</cp:lastPrinted>
  <dcterms:created xsi:type="dcterms:W3CDTF">2018-12-04T19:58:15Z</dcterms:created>
  <dcterms:modified xsi:type="dcterms:W3CDTF">2020-08-11T11:55:05Z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