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3.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4.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5.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6.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7.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9.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50.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52.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53.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57.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7.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68.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69.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theme/themeOverride1.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56" r:id="rId5"/>
    <p:sldId id="375" r:id="rId6"/>
    <p:sldId id="496" r:id="rId7"/>
    <p:sldId id="376" r:id="rId8"/>
    <p:sldId id="410" r:id="rId9"/>
    <p:sldId id="497" r:id="rId10"/>
    <p:sldId id="509" r:id="rId11"/>
    <p:sldId id="495" r:id="rId12"/>
    <p:sldId id="501" r:id="rId13"/>
    <p:sldId id="502" r:id="rId14"/>
    <p:sldId id="500" r:id="rId15"/>
    <p:sldId id="412" r:id="rId16"/>
    <p:sldId id="413" r:id="rId17"/>
    <p:sldId id="384" r:id="rId18"/>
    <p:sldId id="385" r:id="rId19"/>
    <p:sldId id="383" r:id="rId20"/>
    <p:sldId id="480" r:id="rId21"/>
    <p:sldId id="475" r:id="rId22"/>
    <p:sldId id="503" r:id="rId23"/>
    <p:sldId id="498" r:id="rId24"/>
    <p:sldId id="478" r:id="rId25"/>
    <p:sldId id="479" r:id="rId26"/>
    <p:sldId id="438" r:id="rId27"/>
    <p:sldId id="428" r:id="rId28"/>
    <p:sldId id="439" r:id="rId29"/>
    <p:sldId id="488" r:id="rId30"/>
    <p:sldId id="494" r:id="rId31"/>
    <p:sldId id="441" r:id="rId32"/>
    <p:sldId id="442" r:id="rId33"/>
    <p:sldId id="483" r:id="rId34"/>
    <p:sldId id="486" r:id="rId35"/>
    <p:sldId id="444" r:id="rId36"/>
    <p:sldId id="430" r:id="rId37"/>
    <p:sldId id="453" r:id="rId38"/>
    <p:sldId id="454" r:id="rId39"/>
    <p:sldId id="493" r:id="rId40"/>
    <p:sldId id="456" r:id="rId41"/>
    <p:sldId id="457" r:id="rId42"/>
    <p:sldId id="458" r:id="rId43"/>
    <p:sldId id="459" r:id="rId44"/>
    <p:sldId id="460" r:id="rId45"/>
    <p:sldId id="492" r:id="rId46"/>
    <p:sldId id="462" r:id="rId47"/>
    <p:sldId id="463" r:id="rId48"/>
    <p:sldId id="464" r:id="rId49"/>
    <p:sldId id="465" r:id="rId50"/>
    <p:sldId id="466" r:id="rId51"/>
    <p:sldId id="467" r:id="rId52"/>
    <p:sldId id="491" r:id="rId53"/>
    <p:sldId id="469" r:id="rId54"/>
    <p:sldId id="470" r:id="rId55"/>
    <p:sldId id="471" r:id="rId56"/>
    <p:sldId id="472" r:id="rId57"/>
    <p:sldId id="507" r:id="rId58"/>
    <p:sldId id="508" r:id="rId59"/>
    <p:sldId id="473" r:id="rId60"/>
    <p:sldId id="474" r:id="rId61"/>
    <p:sldId id="499" r:id="rId62"/>
    <p:sldId id="505" r:id="rId63"/>
    <p:sldId id="506" r:id="rId64"/>
    <p:sldId id="504" r:id="rId65"/>
    <p:sldId id="490" r:id="rId66"/>
    <p:sldId id="485" r:id="rId67"/>
    <p:sldId id="398" r:id="rId68"/>
    <p:sldId id="484" r:id="rId69"/>
    <p:sldId id="401" r:id="rId70"/>
    <p:sldId id="374" r:id="rId71"/>
    <p:sldId id="421" r:id="rId72"/>
    <p:sldId id="445" r:id="rId73"/>
    <p:sldId id="323" r:id="rId74"/>
    <p:sldId id="306"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lessing" initials="JB" lastIdx="16" clrIdx="0"/>
  <p:cmAuthor id="1" name="madalina_papacica" initials="M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CC00"/>
    <a:srgbClr val="4D4D4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112" autoAdjust="0"/>
    <p:restoredTop sz="90057" autoAdjust="0"/>
  </p:normalViewPr>
  <p:slideViewPr>
    <p:cSldViewPr>
      <p:cViewPr>
        <p:scale>
          <a:sx n="100" d="100"/>
          <a:sy n="100" d="100"/>
        </p:scale>
        <p:origin x="-194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57" d="100"/>
          <a:sy n="57" d="100"/>
        </p:scale>
        <p:origin x="-2568" y="-19"/>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iagrams/_rels/data58.xml.rels><?xml version="1.0" encoding="UTF-8" standalone="yes"?>
<Relationships xmlns="http://schemas.openxmlformats.org/package/2006/relationships"><Relationship Id="rId8" Type="http://schemas.openxmlformats.org/officeDocument/2006/relationships/hyperlink" Target="http://www.ctb.com/netcaster/categoryIndex.html?directoryId=8413&amp;categoryId=8532" TargetMode="External"/><Relationship Id="rId3" Type="http://schemas.openxmlformats.org/officeDocument/2006/relationships/hyperlink" Target="mailto:MHuneke@doe.k12.ga.us" TargetMode="External"/><Relationship Id="rId7" Type="http://schemas.openxmlformats.org/officeDocument/2006/relationships/hyperlink" Target="http://www.ctb.com/gaeoct" TargetMode="External"/><Relationship Id="rId2" Type="http://schemas.openxmlformats.org/officeDocument/2006/relationships/hyperlink" Target="mailto:RMcLeod@doe.k12.ga.us" TargetMode="External"/><Relationship Id="rId1" Type="http://schemas.openxmlformats.org/officeDocument/2006/relationships/hyperlink" Target="mailto:MNesbit@doe.k12.ga.us" TargetMode="External"/><Relationship Id="rId6" Type="http://schemas.openxmlformats.org/officeDocument/2006/relationships/hyperlink" Target="mailto:GeorgiaHelpDesk@ctb.com" TargetMode="External"/><Relationship Id="rId5" Type="http://schemas.openxmlformats.org/officeDocument/2006/relationships/hyperlink" Target="https://www.gadoe.org/Curriculum-Instruction-and-Assessment/Assessment/Pages/Georgia-Milestones-Assessment-System.aspx" TargetMode="External"/><Relationship Id="rId4" Type="http://schemas.openxmlformats.org/officeDocument/2006/relationships/hyperlink" Target="https://www.gadoe.org/Curriculum-Instruction-and-Assessment/Assessment/Pages/EOCT-Resources.aspx" TargetMode="External"/></Relationships>
</file>

<file path=ppt/diagrams/_rels/drawing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iagrams/_rels/drawing58.xml.rels><?xml version="1.0" encoding="UTF-8" standalone="yes"?>
<Relationships xmlns="http://schemas.openxmlformats.org/package/2006/relationships"><Relationship Id="rId8" Type="http://schemas.openxmlformats.org/officeDocument/2006/relationships/hyperlink" Target="http://www.ctb.com/netcaster/categoryIndex.html?directoryId=8413&amp;categoryId=8532" TargetMode="External"/><Relationship Id="rId3" Type="http://schemas.openxmlformats.org/officeDocument/2006/relationships/hyperlink" Target="mailto:MHuneke@doe.k12.ga.us" TargetMode="External"/><Relationship Id="rId7" Type="http://schemas.openxmlformats.org/officeDocument/2006/relationships/hyperlink" Target="http://www.ctb.com/gaeoct" TargetMode="External"/><Relationship Id="rId2" Type="http://schemas.openxmlformats.org/officeDocument/2006/relationships/hyperlink" Target="mailto:RMcLeod@doe.k12.ga.us" TargetMode="External"/><Relationship Id="rId1" Type="http://schemas.openxmlformats.org/officeDocument/2006/relationships/hyperlink" Target="mailto:MNesbit@doe.k12.ga.us" TargetMode="External"/><Relationship Id="rId6" Type="http://schemas.openxmlformats.org/officeDocument/2006/relationships/hyperlink" Target="mailto:GeorgiaHelpDesk@ctb.com" TargetMode="External"/><Relationship Id="rId5" Type="http://schemas.openxmlformats.org/officeDocument/2006/relationships/hyperlink" Target="https://www.gadoe.org/Curriculum-Instruction-and-Assessment/Assessment/Pages/Georgia-Milestones-Assessment-System.aspx" TargetMode="External"/><Relationship Id="rId4" Type="http://schemas.openxmlformats.org/officeDocument/2006/relationships/hyperlink" Target="https://www.gadoe.org/Curriculum-Instruction-and-Assessment/Assessment/Pages/EOCT-Resources.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BD75E-78C5-4DC6-BEEB-DD80052CDC7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375B32B7-584E-4BEB-B2BA-9F4DF1643724}">
      <dgm:prSet/>
      <dgm:spPr>
        <a:solidFill>
          <a:schemeClr val="accent6">
            <a:lumMod val="75000"/>
          </a:schemeClr>
        </a:solidFill>
      </dgm:spPr>
      <dgm:t>
        <a:bodyPr/>
        <a:lstStyle/>
        <a:p>
          <a:pPr rtl="0"/>
          <a:r>
            <a:rPr lang="en-US" b="1" dirty="0" smtClean="0">
              <a:solidFill>
                <a:schemeClr val="tx1"/>
              </a:solidFill>
            </a:rPr>
            <a:t>Georgia Department of Education</a:t>
          </a:r>
          <a:endParaRPr lang="en-US" b="1" dirty="0">
            <a:solidFill>
              <a:schemeClr val="tx1"/>
            </a:solidFill>
          </a:endParaRPr>
        </a:p>
      </dgm:t>
    </dgm:pt>
    <dgm:pt modelId="{BACAC604-D8A6-4806-9776-9F54D8899570}" type="parTrans" cxnId="{2747469C-EF3B-448F-8B7B-FA6B44E80496}">
      <dgm:prSet/>
      <dgm:spPr/>
      <dgm:t>
        <a:bodyPr/>
        <a:lstStyle/>
        <a:p>
          <a:endParaRPr lang="en-US"/>
        </a:p>
      </dgm:t>
    </dgm:pt>
    <dgm:pt modelId="{1099D1A2-E367-4AE5-B64A-B96831C6CA63}" type="sibTrans" cxnId="{2747469C-EF3B-448F-8B7B-FA6B44E80496}">
      <dgm:prSet/>
      <dgm:spPr/>
      <dgm:t>
        <a:bodyPr/>
        <a:lstStyle/>
        <a:p>
          <a:endParaRPr lang="en-US"/>
        </a:p>
      </dgm:t>
    </dgm:pt>
    <dgm:pt modelId="{88C0FE68-2EB3-4281-9AB2-B428381C5871}">
      <dgm:prSet/>
      <dgm:spPr/>
      <dgm:t>
        <a:bodyPr/>
        <a:lstStyle/>
        <a:p>
          <a:pPr rtl="0"/>
          <a:r>
            <a:rPr lang="en-US" b="1" dirty="0" smtClean="0"/>
            <a:t>Tony Eitel, </a:t>
          </a:r>
          <a:r>
            <a:rPr lang="en-US" dirty="0" smtClean="0"/>
            <a:t>Director, Assessment Administration</a:t>
          </a:r>
          <a:endParaRPr lang="en-US" dirty="0"/>
        </a:p>
      </dgm:t>
    </dgm:pt>
    <dgm:pt modelId="{6EF00C1C-50CA-4733-985B-A1570E042F55}" type="parTrans" cxnId="{A22005E6-7318-4D98-AF65-E519AFE750DC}">
      <dgm:prSet/>
      <dgm:spPr/>
      <dgm:t>
        <a:bodyPr/>
        <a:lstStyle/>
        <a:p>
          <a:endParaRPr lang="en-US"/>
        </a:p>
      </dgm:t>
    </dgm:pt>
    <dgm:pt modelId="{57D35A55-C041-40A5-9679-A2326F7D9413}" type="sibTrans" cxnId="{A22005E6-7318-4D98-AF65-E519AFE750DC}">
      <dgm:prSet/>
      <dgm:spPr/>
      <dgm:t>
        <a:bodyPr/>
        <a:lstStyle/>
        <a:p>
          <a:endParaRPr lang="en-US"/>
        </a:p>
      </dgm:t>
    </dgm:pt>
    <dgm:pt modelId="{7D9D5D64-1EEA-4272-AF9A-C9BE286E4D3D}">
      <dgm:prSet/>
      <dgm:spPr/>
      <dgm:t>
        <a:bodyPr/>
        <a:lstStyle/>
        <a:p>
          <a:pPr rtl="0"/>
          <a:r>
            <a:rPr lang="en-US" b="1" dirty="0" smtClean="0"/>
            <a:t>Dr. Robert McLeod</a:t>
          </a:r>
          <a:r>
            <a:rPr lang="en-US" dirty="0" smtClean="0"/>
            <a:t>, Assessment Specialist</a:t>
          </a:r>
          <a:endParaRPr lang="en-US" dirty="0"/>
        </a:p>
      </dgm:t>
    </dgm:pt>
    <dgm:pt modelId="{87DA332B-597D-4ADD-BBB2-87555DB74036}" type="parTrans" cxnId="{7BF715C9-A4E4-4304-A286-143E25564C73}">
      <dgm:prSet/>
      <dgm:spPr/>
      <dgm:t>
        <a:bodyPr/>
        <a:lstStyle/>
        <a:p>
          <a:endParaRPr lang="en-US"/>
        </a:p>
      </dgm:t>
    </dgm:pt>
    <dgm:pt modelId="{DAF96C99-B573-48AD-8F5E-983D80E6FBA2}" type="sibTrans" cxnId="{7BF715C9-A4E4-4304-A286-143E25564C73}">
      <dgm:prSet/>
      <dgm:spPr/>
      <dgm:t>
        <a:bodyPr/>
        <a:lstStyle/>
        <a:p>
          <a:endParaRPr lang="en-US"/>
        </a:p>
      </dgm:t>
    </dgm:pt>
    <dgm:pt modelId="{197EFE65-A138-43E3-8F90-AB1A4F8CDD74}">
      <dgm:prSet/>
      <dgm:spPr>
        <a:solidFill>
          <a:schemeClr val="accent6">
            <a:lumMod val="75000"/>
          </a:schemeClr>
        </a:solidFill>
      </dgm:spPr>
      <dgm:t>
        <a:bodyPr/>
        <a:lstStyle/>
        <a:p>
          <a:pPr rtl="0"/>
          <a:r>
            <a:rPr lang="en-US" b="1" dirty="0" smtClean="0">
              <a:solidFill>
                <a:schemeClr val="tx1"/>
              </a:solidFill>
            </a:rPr>
            <a:t>CTB/McGraw-Hill</a:t>
          </a:r>
          <a:endParaRPr lang="en-US" b="1" dirty="0">
            <a:solidFill>
              <a:schemeClr val="tx1"/>
            </a:solidFill>
          </a:endParaRPr>
        </a:p>
      </dgm:t>
    </dgm:pt>
    <dgm:pt modelId="{59BF9FE2-A141-4902-B770-F98EAD4DFB4B}" type="parTrans" cxnId="{AAADAA35-A827-449E-893B-3AD9E2176466}">
      <dgm:prSet/>
      <dgm:spPr/>
      <dgm:t>
        <a:bodyPr/>
        <a:lstStyle/>
        <a:p>
          <a:endParaRPr lang="en-US"/>
        </a:p>
      </dgm:t>
    </dgm:pt>
    <dgm:pt modelId="{CA46EB12-5832-4A24-9716-52475035E94B}" type="sibTrans" cxnId="{AAADAA35-A827-449E-893B-3AD9E2176466}">
      <dgm:prSet/>
      <dgm:spPr/>
      <dgm:t>
        <a:bodyPr/>
        <a:lstStyle/>
        <a:p>
          <a:endParaRPr lang="en-US"/>
        </a:p>
      </dgm:t>
    </dgm:pt>
    <dgm:pt modelId="{912F4D04-7CB3-4B60-8177-D840A1C55681}">
      <dgm:prSet/>
      <dgm:spPr/>
      <dgm:t>
        <a:bodyPr/>
        <a:lstStyle/>
        <a:p>
          <a:pPr rtl="0"/>
          <a:r>
            <a:rPr lang="en-US" b="1" dirty="0" smtClean="0"/>
            <a:t>Kim Block</a:t>
          </a:r>
          <a:r>
            <a:rPr lang="en-US" dirty="0" smtClean="0"/>
            <a:t>, Senior Program Manager</a:t>
          </a:r>
          <a:endParaRPr lang="en-US" dirty="0"/>
        </a:p>
      </dgm:t>
    </dgm:pt>
    <dgm:pt modelId="{FA686573-1D70-42F7-A7C9-04F9EEFB7813}" type="parTrans" cxnId="{7B438FFC-950C-4894-A98A-B5975363F4FD}">
      <dgm:prSet/>
      <dgm:spPr/>
      <dgm:t>
        <a:bodyPr/>
        <a:lstStyle/>
        <a:p>
          <a:endParaRPr lang="en-US"/>
        </a:p>
      </dgm:t>
    </dgm:pt>
    <dgm:pt modelId="{532D18B2-5AC1-43F6-A956-5947C59D99FE}" type="sibTrans" cxnId="{7B438FFC-950C-4894-A98A-B5975363F4FD}">
      <dgm:prSet/>
      <dgm:spPr/>
      <dgm:t>
        <a:bodyPr/>
        <a:lstStyle/>
        <a:p>
          <a:endParaRPr lang="en-US"/>
        </a:p>
      </dgm:t>
    </dgm:pt>
    <dgm:pt modelId="{B5AE6B80-C436-40EE-B40C-B9553C90CEE8}">
      <dgm:prSet/>
      <dgm:spPr/>
      <dgm:t>
        <a:bodyPr/>
        <a:lstStyle/>
        <a:p>
          <a:endParaRPr lang="en-US" dirty="0" smtClean="0"/>
        </a:p>
      </dgm:t>
    </dgm:pt>
    <dgm:pt modelId="{C4B209F2-B292-4200-9932-1169BF18EB9D}" type="parTrans" cxnId="{07795EC5-3E43-4C0D-BFAA-9B5FF0F52F83}">
      <dgm:prSet/>
      <dgm:spPr/>
      <dgm:t>
        <a:bodyPr/>
        <a:lstStyle/>
        <a:p>
          <a:endParaRPr lang="en-US"/>
        </a:p>
      </dgm:t>
    </dgm:pt>
    <dgm:pt modelId="{EAA76BDA-F29B-471D-8E93-13A1DDCC9861}" type="sibTrans" cxnId="{07795EC5-3E43-4C0D-BFAA-9B5FF0F52F83}">
      <dgm:prSet/>
      <dgm:spPr/>
      <dgm:t>
        <a:bodyPr/>
        <a:lstStyle/>
        <a:p>
          <a:endParaRPr lang="en-US"/>
        </a:p>
      </dgm:t>
    </dgm:pt>
    <dgm:pt modelId="{FFCCA4FC-5BF7-4E3A-BE34-BD64038195B1}">
      <dgm:prSet/>
      <dgm:spPr/>
      <dgm:t>
        <a:bodyPr/>
        <a:lstStyle/>
        <a:p>
          <a:r>
            <a:rPr lang="en-US" b="1" dirty="0" smtClean="0"/>
            <a:t>Nadia Greer</a:t>
          </a:r>
          <a:r>
            <a:rPr lang="en-US" dirty="0" smtClean="0"/>
            <a:t>, Program Associate</a:t>
          </a:r>
        </a:p>
      </dgm:t>
    </dgm:pt>
    <dgm:pt modelId="{EC597D41-E529-493D-ABC5-574682161B6A}" type="parTrans" cxnId="{20F5431B-F0D8-4AC9-B4B7-00094311C03F}">
      <dgm:prSet/>
      <dgm:spPr/>
      <dgm:t>
        <a:bodyPr/>
        <a:lstStyle/>
        <a:p>
          <a:endParaRPr lang="en-US"/>
        </a:p>
      </dgm:t>
    </dgm:pt>
    <dgm:pt modelId="{31A2DE2F-3083-473A-9BF3-BDA2FE5F47F1}" type="sibTrans" cxnId="{20F5431B-F0D8-4AC9-B4B7-00094311C03F}">
      <dgm:prSet/>
      <dgm:spPr/>
      <dgm:t>
        <a:bodyPr/>
        <a:lstStyle/>
        <a:p>
          <a:endParaRPr lang="en-US"/>
        </a:p>
      </dgm:t>
    </dgm:pt>
    <dgm:pt modelId="{4F164E13-6E5B-4943-AE31-A481C9F1B4F9}">
      <dgm:prSet/>
      <dgm:spPr/>
      <dgm:t>
        <a:bodyPr/>
        <a:lstStyle/>
        <a:p>
          <a:r>
            <a:rPr lang="en-US" b="1" dirty="0" smtClean="0"/>
            <a:t>Frank McClure</a:t>
          </a:r>
          <a:r>
            <a:rPr lang="en-US" dirty="0" smtClean="0"/>
            <a:t>, Customer Care Project Lead </a:t>
          </a:r>
        </a:p>
      </dgm:t>
    </dgm:pt>
    <dgm:pt modelId="{AFD86857-890B-4EF6-9C69-0E6DABAA48AF}" type="parTrans" cxnId="{FF02CF0E-2519-43EB-8546-96675E40C7F3}">
      <dgm:prSet/>
      <dgm:spPr/>
      <dgm:t>
        <a:bodyPr/>
        <a:lstStyle/>
        <a:p>
          <a:endParaRPr lang="en-US"/>
        </a:p>
      </dgm:t>
    </dgm:pt>
    <dgm:pt modelId="{F1C6B437-B81F-4415-B794-290E65A94A05}" type="sibTrans" cxnId="{FF02CF0E-2519-43EB-8546-96675E40C7F3}">
      <dgm:prSet/>
      <dgm:spPr/>
      <dgm:t>
        <a:bodyPr/>
        <a:lstStyle/>
        <a:p>
          <a:endParaRPr lang="en-US"/>
        </a:p>
      </dgm:t>
    </dgm:pt>
    <dgm:pt modelId="{83DA68FF-364F-4E63-B038-C40CF2283B15}">
      <dgm:prSet/>
      <dgm:spPr/>
      <dgm:t>
        <a:bodyPr/>
        <a:lstStyle/>
        <a:p>
          <a:r>
            <a:rPr lang="en-US" b="1" dirty="0" smtClean="0"/>
            <a:t>Yogesh Vazirani</a:t>
          </a:r>
          <a:r>
            <a:rPr lang="en-US" dirty="0" smtClean="0"/>
            <a:t>, Online Implementation Manager</a:t>
          </a:r>
        </a:p>
      </dgm:t>
    </dgm:pt>
    <dgm:pt modelId="{17934DB0-40DF-4A21-A8A8-6EA786E8940D}" type="parTrans" cxnId="{0D67FBBD-9BAA-41F1-9A82-B5A5840885B6}">
      <dgm:prSet/>
      <dgm:spPr/>
      <dgm:t>
        <a:bodyPr/>
        <a:lstStyle/>
        <a:p>
          <a:endParaRPr lang="en-US"/>
        </a:p>
      </dgm:t>
    </dgm:pt>
    <dgm:pt modelId="{02D71A9F-1E15-4A12-84BA-90C991A21915}" type="sibTrans" cxnId="{0D67FBBD-9BAA-41F1-9A82-B5A5840885B6}">
      <dgm:prSet/>
      <dgm:spPr/>
      <dgm:t>
        <a:bodyPr/>
        <a:lstStyle/>
        <a:p>
          <a:endParaRPr lang="en-US"/>
        </a:p>
      </dgm:t>
    </dgm:pt>
    <dgm:pt modelId="{D683417E-759A-4936-8334-E931E35B8F47}">
      <dgm:prSet/>
      <dgm:spPr/>
      <dgm:t>
        <a:bodyPr/>
        <a:lstStyle/>
        <a:p>
          <a:r>
            <a:rPr lang="en-US" b="1" dirty="0" smtClean="0"/>
            <a:t>Renita Kelley</a:t>
          </a:r>
          <a:r>
            <a:rPr lang="en-US" dirty="0" smtClean="0"/>
            <a:t>, Briljent Presenter</a:t>
          </a:r>
        </a:p>
      </dgm:t>
    </dgm:pt>
    <dgm:pt modelId="{0EFD4E5B-71CC-4916-BE53-E775F16C80E8}" type="parTrans" cxnId="{70EF0A5D-26E5-4A8C-878B-B2C97A846A76}">
      <dgm:prSet/>
      <dgm:spPr/>
      <dgm:t>
        <a:bodyPr/>
        <a:lstStyle/>
        <a:p>
          <a:endParaRPr lang="en-US"/>
        </a:p>
      </dgm:t>
    </dgm:pt>
    <dgm:pt modelId="{E7289E03-9737-45CE-A254-838C6ADF3C15}" type="sibTrans" cxnId="{70EF0A5D-26E5-4A8C-878B-B2C97A846A76}">
      <dgm:prSet/>
      <dgm:spPr/>
      <dgm:t>
        <a:bodyPr/>
        <a:lstStyle/>
        <a:p>
          <a:endParaRPr lang="en-US"/>
        </a:p>
      </dgm:t>
    </dgm:pt>
    <dgm:pt modelId="{01ED9A37-CB22-4FD7-B897-78BDC761BDA5}">
      <dgm:prSet/>
      <dgm:spPr/>
      <dgm:t>
        <a:bodyPr/>
        <a:lstStyle/>
        <a:p>
          <a:pPr rtl="0"/>
          <a:r>
            <a:rPr lang="en-US" b="1" dirty="0" smtClean="0"/>
            <a:t>Charity Flores,  </a:t>
          </a:r>
          <a:r>
            <a:rPr lang="en-US" b="0" dirty="0" smtClean="0"/>
            <a:t>Senior Program Manager</a:t>
          </a:r>
          <a:endParaRPr lang="en-US" b="1" dirty="0"/>
        </a:p>
      </dgm:t>
    </dgm:pt>
    <dgm:pt modelId="{47B8CE0F-4418-4391-9E38-5EA32427F7F0}" type="parTrans" cxnId="{54F29236-4820-4ED4-8648-DCABC79E768A}">
      <dgm:prSet/>
      <dgm:spPr/>
      <dgm:t>
        <a:bodyPr/>
        <a:lstStyle/>
        <a:p>
          <a:endParaRPr lang="en-US"/>
        </a:p>
      </dgm:t>
    </dgm:pt>
    <dgm:pt modelId="{561DCE2B-CBBA-4E63-8C34-A314D850565E}" type="sibTrans" cxnId="{54F29236-4820-4ED4-8648-DCABC79E768A}">
      <dgm:prSet/>
      <dgm:spPr/>
      <dgm:t>
        <a:bodyPr/>
        <a:lstStyle/>
        <a:p>
          <a:endParaRPr lang="en-US"/>
        </a:p>
      </dgm:t>
    </dgm:pt>
    <dgm:pt modelId="{FDCEE95A-736B-4BAA-9CD3-0F526509A349}">
      <dgm:prSet/>
      <dgm:spPr/>
      <dgm:t>
        <a:bodyPr/>
        <a:lstStyle/>
        <a:p>
          <a:pPr rtl="0"/>
          <a:r>
            <a:rPr lang="en-US" b="1" dirty="0" smtClean="0"/>
            <a:t>Dr. Mary Nesbit-McBride</a:t>
          </a:r>
          <a:r>
            <a:rPr lang="en-US" dirty="0" smtClean="0"/>
            <a:t>, Assessment Specialist</a:t>
          </a:r>
          <a:endParaRPr lang="en-US" dirty="0"/>
        </a:p>
      </dgm:t>
    </dgm:pt>
    <dgm:pt modelId="{BA70A6E2-532F-414B-8569-76EBADCA9BAB}" type="parTrans" cxnId="{88B3C70D-7694-4652-9B76-BE76B2BF1B60}">
      <dgm:prSet/>
      <dgm:spPr/>
      <dgm:t>
        <a:bodyPr/>
        <a:lstStyle/>
        <a:p>
          <a:endParaRPr lang="en-US"/>
        </a:p>
      </dgm:t>
    </dgm:pt>
    <dgm:pt modelId="{34DA4325-BE1D-46CF-8A4B-24732E8B17E8}" type="sibTrans" cxnId="{88B3C70D-7694-4652-9B76-BE76B2BF1B60}">
      <dgm:prSet/>
      <dgm:spPr/>
      <dgm:t>
        <a:bodyPr/>
        <a:lstStyle/>
        <a:p>
          <a:endParaRPr lang="en-US"/>
        </a:p>
      </dgm:t>
    </dgm:pt>
    <dgm:pt modelId="{F46668F7-8537-424E-99F3-469F9A4BAC53}">
      <dgm:prSet/>
      <dgm:spPr/>
      <dgm:t>
        <a:bodyPr/>
        <a:lstStyle/>
        <a:p>
          <a:pPr rtl="0"/>
          <a:r>
            <a:rPr lang="en-US" b="1" dirty="0" smtClean="0"/>
            <a:t>Michael </a:t>
          </a:r>
          <a:r>
            <a:rPr lang="en-US" b="1" dirty="0" err="1" smtClean="0"/>
            <a:t>Huneke</a:t>
          </a:r>
          <a:r>
            <a:rPr lang="en-US" dirty="0" smtClean="0"/>
            <a:t>, Assessment Specialist</a:t>
          </a:r>
          <a:endParaRPr lang="en-US" dirty="0"/>
        </a:p>
      </dgm:t>
    </dgm:pt>
    <dgm:pt modelId="{6E4AD148-B588-4737-98EB-4E512021D9CA}" type="parTrans" cxnId="{56A26EFB-9995-4E80-BC9A-F19CC24B4E86}">
      <dgm:prSet/>
      <dgm:spPr/>
      <dgm:t>
        <a:bodyPr/>
        <a:lstStyle/>
        <a:p>
          <a:endParaRPr lang="en-US"/>
        </a:p>
      </dgm:t>
    </dgm:pt>
    <dgm:pt modelId="{353F74D8-500D-43BE-A8B8-75EF2EC96000}" type="sibTrans" cxnId="{56A26EFB-9995-4E80-BC9A-F19CC24B4E86}">
      <dgm:prSet/>
      <dgm:spPr/>
      <dgm:t>
        <a:bodyPr/>
        <a:lstStyle/>
        <a:p>
          <a:endParaRPr lang="en-US"/>
        </a:p>
      </dgm:t>
    </dgm:pt>
    <dgm:pt modelId="{5E74CCEE-5C59-4400-89E9-34A9BC6FD2CB}">
      <dgm:prSet/>
      <dgm:spPr/>
      <dgm:t>
        <a:bodyPr/>
        <a:lstStyle/>
        <a:p>
          <a:pPr rtl="0"/>
          <a:r>
            <a:rPr lang="en-US" b="1" dirty="0" smtClean="0"/>
            <a:t>Ed </a:t>
          </a:r>
          <a:r>
            <a:rPr lang="en-US" b="1" dirty="0" err="1" smtClean="0"/>
            <a:t>Molin</a:t>
          </a:r>
          <a:r>
            <a:rPr lang="en-US" b="1" dirty="0" smtClean="0"/>
            <a:t>, </a:t>
          </a:r>
          <a:r>
            <a:rPr lang="en-US" b="0" dirty="0" smtClean="0"/>
            <a:t>Senior Program Manager</a:t>
          </a:r>
          <a:endParaRPr lang="en-US" b="0" dirty="0"/>
        </a:p>
      </dgm:t>
    </dgm:pt>
    <dgm:pt modelId="{30B9A2F3-4EDE-4CDA-A054-3AD5E7A889E6}" type="parTrans" cxnId="{8158A730-8D7C-4098-B25C-1603CFD33DE0}">
      <dgm:prSet/>
      <dgm:spPr/>
      <dgm:t>
        <a:bodyPr/>
        <a:lstStyle/>
        <a:p>
          <a:endParaRPr lang="en-US"/>
        </a:p>
      </dgm:t>
    </dgm:pt>
    <dgm:pt modelId="{2B9B2BF2-A800-469F-9B48-6B58688F1E17}" type="sibTrans" cxnId="{8158A730-8D7C-4098-B25C-1603CFD33DE0}">
      <dgm:prSet/>
      <dgm:spPr/>
      <dgm:t>
        <a:bodyPr/>
        <a:lstStyle/>
        <a:p>
          <a:endParaRPr lang="en-US"/>
        </a:p>
      </dgm:t>
    </dgm:pt>
    <dgm:pt modelId="{FB2AC8A5-849C-4D3C-9668-71D976C3B2D7}" type="pres">
      <dgm:prSet presAssocID="{11DBD75E-78C5-4DC6-BEEB-DD80052CDC70}" presName="linear" presStyleCnt="0">
        <dgm:presLayoutVars>
          <dgm:dir/>
          <dgm:animLvl val="lvl"/>
          <dgm:resizeHandles val="exact"/>
        </dgm:presLayoutVars>
      </dgm:prSet>
      <dgm:spPr/>
      <dgm:t>
        <a:bodyPr/>
        <a:lstStyle/>
        <a:p>
          <a:endParaRPr lang="en-US"/>
        </a:p>
      </dgm:t>
    </dgm:pt>
    <dgm:pt modelId="{E0F573D9-11C6-4570-8F55-D5E796C817CA}" type="pres">
      <dgm:prSet presAssocID="{375B32B7-584E-4BEB-B2BA-9F4DF1643724}" presName="parentLin" presStyleCnt="0"/>
      <dgm:spPr/>
    </dgm:pt>
    <dgm:pt modelId="{2E06E572-D8EB-4B1E-9754-B701F547A088}" type="pres">
      <dgm:prSet presAssocID="{375B32B7-584E-4BEB-B2BA-9F4DF1643724}" presName="parentLeftMargin" presStyleLbl="node1" presStyleIdx="0" presStyleCnt="2"/>
      <dgm:spPr/>
      <dgm:t>
        <a:bodyPr/>
        <a:lstStyle/>
        <a:p>
          <a:endParaRPr lang="en-US"/>
        </a:p>
      </dgm:t>
    </dgm:pt>
    <dgm:pt modelId="{15B5A42A-92BA-4C1C-991D-1634F7AB60C9}" type="pres">
      <dgm:prSet presAssocID="{375B32B7-584E-4BEB-B2BA-9F4DF1643724}" presName="parentText" presStyleLbl="node1" presStyleIdx="0" presStyleCnt="2">
        <dgm:presLayoutVars>
          <dgm:chMax val="0"/>
          <dgm:bulletEnabled val="1"/>
        </dgm:presLayoutVars>
      </dgm:prSet>
      <dgm:spPr/>
      <dgm:t>
        <a:bodyPr/>
        <a:lstStyle/>
        <a:p>
          <a:endParaRPr lang="en-US"/>
        </a:p>
      </dgm:t>
    </dgm:pt>
    <dgm:pt modelId="{21F71F23-2332-4D73-B286-5D8ADB1054BF}" type="pres">
      <dgm:prSet presAssocID="{375B32B7-584E-4BEB-B2BA-9F4DF1643724}" presName="negativeSpace" presStyleCnt="0"/>
      <dgm:spPr/>
    </dgm:pt>
    <dgm:pt modelId="{7D7BBC06-CACE-4450-83D0-2A45C0840117}" type="pres">
      <dgm:prSet presAssocID="{375B32B7-584E-4BEB-B2BA-9F4DF1643724}" presName="childText" presStyleLbl="conFgAcc1" presStyleIdx="0" presStyleCnt="2" custScaleY="86289">
        <dgm:presLayoutVars>
          <dgm:bulletEnabled val="1"/>
        </dgm:presLayoutVars>
      </dgm:prSet>
      <dgm:spPr/>
      <dgm:t>
        <a:bodyPr/>
        <a:lstStyle/>
        <a:p>
          <a:endParaRPr lang="en-US"/>
        </a:p>
      </dgm:t>
    </dgm:pt>
    <dgm:pt modelId="{565402FA-9C7B-445E-9084-50A97C338071}" type="pres">
      <dgm:prSet presAssocID="{1099D1A2-E367-4AE5-B64A-B96831C6CA63}" presName="spaceBetweenRectangles" presStyleCnt="0"/>
      <dgm:spPr/>
    </dgm:pt>
    <dgm:pt modelId="{EC6B8BD5-82E8-41E5-BFC4-EE781D59D8D1}" type="pres">
      <dgm:prSet presAssocID="{197EFE65-A138-43E3-8F90-AB1A4F8CDD74}" presName="parentLin" presStyleCnt="0"/>
      <dgm:spPr/>
    </dgm:pt>
    <dgm:pt modelId="{1350AD9A-F596-4D59-A69D-2DE47F4A2A46}" type="pres">
      <dgm:prSet presAssocID="{197EFE65-A138-43E3-8F90-AB1A4F8CDD74}" presName="parentLeftMargin" presStyleLbl="node1" presStyleIdx="0" presStyleCnt="2"/>
      <dgm:spPr/>
      <dgm:t>
        <a:bodyPr/>
        <a:lstStyle/>
        <a:p>
          <a:endParaRPr lang="en-US"/>
        </a:p>
      </dgm:t>
    </dgm:pt>
    <dgm:pt modelId="{CB5B26C4-0BAD-4953-A894-3CF9E018EAA7}" type="pres">
      <dgm:prSet presAssocID="{197EFE65-A138-43E3-8F90-AB1A4F8CDD74}" presName="parentText" presStyleLbl="node1" presStyleIdx="1" presStyleCnt="2">
        <dgm:presLayoutVars>
          <dgm:chMax val="0"/>
          <dgm:bulletEnabled val="1"/>
        </dgm:presLayoutVars>
      </dgm:prSet>
      <dgm:spPr/>
      <dgm:t>
        <a:bodyPr/>
        <a:lstStyle/>
        <a:p>
          <a:endParaRPr lang="en-US"/>
        </a:p>
      </dgm:t>
    </dgm:pt>
    <dgm:pt modelId="{3ED90159-89ED-4AAF-A6E4-85E96227B4AD}" type="pres">
      <dgm:prSet presAssocID="{197EFE65-A138-43E3-8F90-AB1A4F8CDD74}" presName="negativeSpace" presStyleCnt="0"/>
      <dgm:spPr/>
    </dgm:pt>
    <dgm:pt modelId="{4E0CDD8C-2135-46E8-8E1C-C3FBC4F129BD}" type="pres">
      <dgm:prSet presAssocID="{197EFE65-A138-43E3-8F90-AB1A4F8CDD74}" presName="childText" presStyleLbl="conFgAcc1" presStyleIdx="1" presStyleCnt="2" custScaleY="79658">
        <dgm:presLayoutVars>
          <dgm:bulletEnabled val="1"/>
        </dgm:presLayoutVars>
      </dgm:prSet>
      <dgm:spPr/>
      <dgm:t>
        <a:bodyPr/>
        <a:lstStyle/>
        <a:p>
          <a:endParaRPr lang="en-US"/>
        </a:p>
      </dgm:t>
    </dgm:pt>
  </dgm:ptLst>
  <dgm:cxnLst>
    <dgm:cxn modelId="{7EA3000C-0B39-4735-92F9-6788AF104BDC}" type="presOf" srcId="{01ED9A37-CB22-4FD7-B897-78BDC761BDA5}" destId="{4E0CDD8C-2135-46E8-8E1C-C3FBC4F129BD}" srcOrd="0" destOrd="1" presId="urn:microsoft.com/office/officeart/2005/8/layout/list1"/>
    <dgm:cxn modelId="{5B8BAFB3-B587-49CC-AFEE-978DC5B984F4}" type="presOf" srcId="{11DBD75E-78C5-4DC6-BEEB-DD80052CDC70}" destId="{FB2AC8A5-849C-4D3C-9668-71D976C3B2D7}" srcOrd="0" destOrd="0" presId="urn:microsoft.com/office/officeart/2005/8/layout/list1"/>
    <dgm:cxn modelId="{FE30666F-038B-463E-9103-20565053F305}" type="presOf" srcId="{D683417E-759A-4936-8334-E931E35B8F47}" destId="{4E0CDD8C-2135-46E8-8E1C-C3FBC4F129BD}" srcOrd="0" destOrd="6" presId="urn:microsoft.com/office/officeart/2005/8/layout/list1"/>
    <dgm:cxn modelId="{D3C92209-8508-404B-9CE1-C3DA72BFE429}" type="presOf" srcId="{83DA68FF-364F-4E63-B038-C40CF2283B15}" destId="{4E0CDD8C-2135-46E8-8E1C-C3FBC4F129BD}" srcOrd="0" destOrd="5" presId="urn:microsoft.com/office/officeart/2005/8/layout/list1"/>
    <dgm:cxn modelId="{70EF0A5D-26E5-4A8C-878B-B2C97A846A76}" srcId="{197EFE65-A138-43E3-8F90-AB1A4F8CDD74}" destId="{D683417E-759A-4936-8334-E931E35B8F47}" srcOrd="6" destOrd="0" parTransId="{0EFD4E5B-71CC-4916-BE53-E775F16C80E8}" sibTransId="{E7289E03-9737-45CE-A254-838C6ADF3C15}"/>
    <dgm:cxn modelId="{A355B01F-BA53-4CB0-BFA4-30C22B1FFBFD}" type="presOf" srcId="{88C0FE68-2EB3-4281-9AB2-B428381C5871}" destId="{7D7BBC06-CACE-4450-83D0-2A45C0840117}" srcOrd="0" destOrd="0" presId="urn:microsoft.com/office/officeart/2005/8/layout/list1"/>
    <dgm:cxn modelId="{DC693679-DD9D-4CA6-89A3-08C1698799BA}" type="presOf" srcId="{B5AE6B80-C436-40EE-B40C-B9553C90CEE8}" destId="{4E0CDD8C-2135-46E8-8E1C-C3FBC4F129BD}" srcOrd="0" destOrd="7" presId="urn:microsoft.com/office/officeart/2005/8/layout/list1"/>
    <dgm:cxn modelId="{07795EC5-3E43-4C0D-BFAA-9B5FF0F52F83}" srcId="{197EFE65-A138-43E3-8F90-AB1A4F8CDD74}" destId="{B5AE6B80-C436-40EE-B40C-B9553C90CEE8}" srcOrd="7" destOrd="0" parTransId="{C4B209F2-B292-4200-9932-1169BF18EB9D}" sibTransId="{EAA76BDA-F29B-471D-8E93-13A1DDCC9861}"/>
    <dgm:cxn modelId="{86F981AC-E82C-48DA-A3D4-357C0A760342}" type="presOf" srcId="{197EFE65-A138-43E3-8F90-AB1A4F8CDD74}" destId="{CB5B26C4-0BAD-4953-A894-3CF9E018EAA7}" srcOrd="1" destOrd="0" presId="urn:microsoft.com/office/officeart/2005/8/layout/list1"/>
    <dgm:cxn modelId="{C88A5B7B-440D-459E-89A5-7D17C03CC427}" type="presOf" srcId="{912F4D04-7CB3-4B60-8177-D840A1C55681}" destId="{4E0CDD8C-2135-46E8-8E1C-C3FBC4F129BD}" srcOrd="0" destOrd="0" presId="urn:microsoft.com/office/officeart/2005/8/layout/list1"/>
    <dgm:cxn modelId="{54F29236-4820-4ED4-8648-DCABC79E768A}" srcId="{197EFE65-A138-43E3-8F90-AB1A4F8CDD74}" destId="{01ED9A37-CB22-4FD7-B897-78BDC761BDA5}" srcOrd="1" destOrd="0" parTransId="{47B8CE0F-4418-4391-9E38-5EA32427F7F0}" sibTransId="{561DCE2B-CBBA-4E63-8C34-A314D850565E}"/>
    <dgm:cxn modelId="{20F5431B-F0D8-4AC9-B4B7-00094311C03F}" srcId="{197EFE65-A138-43E3-8F90-AB1A4F8CDD74}" destId="{FFCCA4FC-5BF7-4E3A-BE34-BD64038195B1}" srcOrd="3" destOrd="0" parTransId="{EC597D41-E529-493D-ABC5-574682161B6A}" sibTransId="{31A2DE2F-3083-473A-9BF3-BDA2FE5F47F1}"/>
    <dgm:cxn modelId="{88B3C70D-7694-4652-9B76-BE76B2BF1B60}" srcId="{375B32B7-584E-4BEB-B2BA-9F4DF1643724}" destId="{FDCEE95A-736B-4BAA-9CD3-0F526509A349}" srcOrd="2" destOrd="0" parTransId="{BA70A6E2-532F-414B-8569-76EBADCA9BAB}" sibTransId="{34DA4325-BE1D-46CF-8A4B-24732E8B17E8}"/>
    <dgm:cxn modelId="{5E53FBD2-FDE8-45BD-8DE7-8BFBE9EF0E88}" type="presOf" srcId="{197EFE65-A138-43E3-8F90-AB1A4F8CDD74}" destId="{1350AD9A-F596-4D59-A69D-2DE47F4A2A46}" srcOrd="0" destOrd="0" presId="urn:microsoft.com/office/officeart/2005/8/layout/list1"/>
    <dgm:cxn modelId="{FF02CF0E-2519-43EB-8546-96675E40C7F3}" srcId="{197EFE65-A138-43E3-8F90-AB1A4F8CDD74}" destId="{4F164E13-6E5B-4943-AE31-A481C9F1B4F9}" srcOrd="4" destOrd="0" parTransId="{AFD86857-890B-4EF6-9C69-0E6DABAA48AF}" sibTransId="{F1C6B437-B81F-4415-B794-290E65A94A05}"/>
    <dgm:cxn modelId="{04566B36-2AD1-44BC-89BB-5FFCDCBBF1C4}" type="presOf" srcId="{7D9D5D64-1EEA-4272-AF9A-C9BE286E4D3D}" destId="{7D7BBC06-CACE-4450-83D0-2A45C0840117}" srcOrd="0" destOrd="1" presId="urn:microsoft.com/office/officeart/2005/8/layout/list1"/>
    <dgm:cxn modelId="{8158A730-8D7C-4098-B25C-1603CFD33DE0}" srcId="{197EFE65-A138-43E3-8F90-AB1A4F8CDD74}" destId="{5E74CCEE-5C59-4400-89E9-34A9BC6FD2CB}" srcOrd="2" destOrd="0" parTransId="{30B9A2F3-4EDE-4CDA-A054-3AD5E7A889E6}" sibTransId="{2B9B2BF2-A800-469F-9B48-6B58688F1E17}"/>
    <dgm:cxn modelId="{7B438FFC-950C-4894-A98A-B5975363F4FD}" srcId="{197EFE65-A138-43E3-8F90-AB1A4F8CDD74}" destId="{912F4D04-7CB3-4B60-8177-D840A1C55681}" srcOrd="0" destOrd="0" parTransId="{FA686573-1D70-42F7-A7C9-04F9EEFB7813}" sibTransId="{532D18B2-5AC1-43F6-A956-5947C59D99FE}"/>
    <dgm:cxn modelId="{0B248ACC-612C-4426-8A64-7A7F68267EDD}" type="presOf" srcId="{4F164E13-6E5B-4943-AE31-A481C9F1B4F9}" destId="{4E0CDD8C-2135-46E8-8E1C-C3FBC4F129BD}" srcOrd="0" destOrd="4" presId="urn:microsoft.com/office/officeart/2005/8/layout/list1"/>
    <dgm:cxn modelId="{2E04C14E-7964-4D50-A1BB-9C8566DFECCF}" type="presOf" srcId="{375B32B7-584E-4BEB-B2BA-9F4DF1643724}" destId="{15B5A42A-92BA-4C1C-991D-1634F7AB60C9}" srcOrd="1" destOrd="0" presId="urn:microsoft.com/office/officeart/2005/8/layout/list1"/>
    <dgm:cxn modelId="{7F14B24A-F1DA-4360-BA31-4CC8D6E84ECA}" type="presOf" srcId="{375B32B7-584E-4BEB-B2BA-9F4DF1643724}" destId="{2E06E572-D8EB-4B1E-9754-B701F547A088}" srcOrd="0" destOrd="0" presId="urn:microsoft.com/office/officeart/2005/8/layout/list1"/>
    <dgm:cxn modelId="{2747469C-EF3B-448F-8B7B-FA6B44E80496}" srcId="{11DBD75E-78C5-4DC6-BEEB-DD80052CDC70}" destId="{375B32B7-584E-4BEB-B2BA-9F4DF1643724}" srcOrd="0" destOrd="0" parTransId="{BACAC604-D8A6-4806-9776-9F54D8899570}" sibTransId="{1099D1A2-E367-4AE5-B64A-B96831C6CA63}"/>
    <dgm:cxn modelId="{7BF715C9-A4E4-4304-A286-143E25564C73}" srcId="{375B32B7-584E-4BEB-B2BA-9F4DF1643724}" destId="{7D9D5D64-1EEA-4272-AF9A-C9BE286E4D3D}" srcOrd="1" destOrd="0" parTransId="{87DA332B-597D-4ADD-BBB2-87555DB74036}" sibTransId="{DAF96C99-B573-48AD-8F5E-983D80E6FBA2}"/>
    <dgm:cxn modelId="{6DD1F2A7-9B7B-455A-8427-36981CC45DA0}" type="presOf" srcId="{F46668F7-8537-424E-99F3-469F9A4BAC53}" destId="{7D7BBC06-CACE-4450-83D0-2A45C0840117}" srcOrd="0" destOrd="3" presId="urn:microsoft.com/office/officeart/2005/8/layout/list1"/>
    <dgm:cxn modelId="{56A26EFB-9995-4E80-BC9A-F19CC24B4E86}" srcId="{375B32B7-584E-4BEB-B2BA-9F4DF1643724}" destId="{F46668F7-8537-424E-99F3-469F9A4BAC53}" srcOrd="3" destOrd="0" parTransId="{6E4AD148-B588-4737-98EB-4E512021D9CA}" sibTransId="{353F74D8-500D-43BE-A8B8-75EF2EC96000}"/>
    <dgm:cxn modelId="{AAADAA35-A827-449E-893B-3AD9E2176466}" srcId="{11DBD75E-78C5-4DC6-BEEB-DD80052CDC70}" destId="{197EFE65-A138-43E3-8F90-AB1A4F8CDD74}" srcOrd="1" destOrd="0" parTransId="{59BF9FE2-A141-4902-B770-F98EAD4DFB4B}" sibTransId="{CA46EB12-5832-4A24-9716-52475035E94B}"/>
    <dgm:cxn modelId="{C9390D98-FD39-4C31-AD01-8E11E7125B44}" type="presOf" srcId="{5E74CCEE-5C59-4400-89E9-34A9BC6FD2CB}" destId="{4E0CDD8C-2135-46E8-8E1C-C3FBC4F129BD}" srcOrd="0" destOrd="2" presId="urn:microsoft.com/office/officeart/2005/8/layout/list1"/>
    <dgm:cxn modelId="{0D67FBBD-9BAA-41F1-9A82-B5A5840885B6}" srcId="{197EFE65-A138-43E3-8F90-AB1A4F8CDD74}" destId="{83DA68FF-364F-4E63-B038-C40CF2283B15}" srcOrd="5" destOrd="0" parTransId="{17934DB0-40DF-4A21-A8A8-6EA786E8940D}" sibTransId="{02D71A9F-1E15-4A12-84BA-90C991A21915}"/>
    <dgm:cxn modelId="{813D993A-45B3-463A-BF97-0D6395D1282C}" type="presOf" srcId="{FFCCA4FC-5BF7-4E3A-BE34-BD64038195B1}" destId="{4E0CDD8C-2135-46E8-8E1C-C3FBC4F129BD}" srcOrd="0" destOrd="3" presId="urn:microsoft.com/office/officeart/2005/8/layout/list1"/>
    <dgm:cxn modelId="{A22005E6-7318-4D98-AF65-E519AFE750DC}" srcId="{375B32B7-584E-4BEB-B2BA-9F4DF1643724}" destId="{88C0FE68-2EB3-4281-9AB2-B428381C5871}" srcOrd="0" destOrd="0" parTransId="{6EF00C1C-50CA-4733-985B-A1570E042F55}" sibTransId="{57D35A55-C041-40A5-9679-A2326F7D9413}"/>
    <dgm:cxn modelId="{62C9EB69-8163-47EE-BDD4-3EC8B11FC305}" type="presOf" srcId="{FDCEE95A-736B-4BAA-9CD3-0F526509A349}" destId="{7D7BBC06-CACE-4450-83D0-2A45C0840117}" srcOrd="0" destOrd="2" presId="urn:microsoft.com/office/officeart/2005/8/layout/list1"/>
    <dgm:cxn modelId="{DD87321D-5376-4426-AABC-3B56EF1E7CC0}" type="presParOf" srcId="{FB2AC8A5-849C-4D3C-9668-71D976C3B2D7}" destId="{E0F573D9-11C6-4570-8F55-D5E796C817CA}" srcOrd="0" destOrd="0" presId="urn:microsoft.com/office/officeart/2005/8/layout/list1"/>
    <dgm:cxn modelId="{4C36ADC5-0E3C-4329-A165-0DA5C57E3799}" type="presParOf" srcId="{E0F573D9-11C6-4570-8F55-D5E796C817CA}" destId="{2E06E572-D8EB-4B1E-9754-B701F547A088}" srcOrd="0" destOrd="0" presId="urn:microsoft.com/office/officeart/2005/8/layout/list1"/>
    <dgm:cxn modelId="{C3506887-54AC-4DB8-A413-0CFDBA6B4D25}" type="presParOf" srcId="{E0F573D9-11C6-4570-8F55-D5E796C817CA}" destId="{15B5A42A-92BA-4C1C-991D-1634F7AB60C9}" srcOrd="1" destOrd="0" presId="urn:microsoft.com/office/officeart/2005/8/layout/list1"/>
    <dgm:cxn modelId="{AEBDEB65-E855-43CD-81DD-A54D55EF7900}" type="presParOf" srcId="{FB2AC8A5-849C-4D3C-9668-71D976C3B2D7}" destId="{21F71F23-2332-4D73-B286-5D8ADB1054BF}" srcOrd="1" destOrd="0" presId="urn:microsoft.com/office/officeart/2005/8/layout/list1"/>
    <dgm:cxn modelId="{A1A0E5AF-645A-4A97-BF81-9559DEAF3064}" type="presParOf" srcId="{FB2AC8A5-849C-4D3C-9668-71D976C3B2D7}" destId="{7D7BBC06-CACE-4450-83D0-2A45C0840117}" srcOrd="2" destOrd="0" presId="urn:microsoft.com/office/officeart/2005/8/layout/list1"/>
    <dgm:cxn modelId="{CDDC3150-102B-4D2E-A275-90E666DA44A8}" type="presParOf" srcId="{FB2AC8A5-849C-4D3C-9668-71D976C3B2D7}" destId="{565402FA-9C7B-445E-9084-50A97C338071}" srcOrd="3" destOrd="0" presId="urn:microsoft.com/office/officeart/2005/8/layout/list1"/>
    <dgm:cxn modelId="{BE6DADB7-3A75-4353-9915-1A52770B6D6C}" type="presParOf" srcId="{FB2AC8A5-849C-4D3C-9668-71D976C3B2D7}" destId="{EC6B8BD5-82E8-41E5-BFC4-EE781D59D8D1}" srcOrd="4" destOrd="0" presId="urn:microsoft.com/office/officeart/2005/8/layout/list1"/>
    <dgm:cxn modelId="{D5DBC8C1-E161-4A75-B3C8-574E144EB34F}" type="presParOf" srcId="{EC6B8BD5-82E8-41E5-BFC4-EE781D59D8D1}" destId="{1350AD9A-F596-4D59-A69D-2DE47F4A2A46}" srcOrd="0" destOrd="0" presId="urn:microsoft.com/office/officeart/2005/8/layout/list1"/>
    <dgm:cxn modelId="{4D67C50D-D1C1-409E-9EB6-855F7400D209}" type="presParOf" srcId="{EC6B8BD5-82E8-41E5-BFC4-EE781D59D8D1}" destId="{CB5B26C4-0BAD-4953-A894-3CF9E018EAA7}" srcOrd="1" destOrd="0" presId="urn:microsoft.com/office/officeart/2005/8/layout/list1"/>
    <dgm:cxn modelId="{21C1F898-C461-4C19-BDC1-CB63D1AC71C6}" type="presParOf" srcId="{FB2AC8A5-849C-4D3C-9668-71D976C3B2D7}" destId="{3ED90159-89ED-4AAF-A6E4-85E96227B4AD}" srcOrd="5" destOrd="0" presId="urn:microsoft.com/office/officeart/2005/8/layout/list1"/>
    <dgm:cxn modelId="{B81FA6F5-A21B-4CD0-8043-E750B2E482D0}" type="presParOf" srcId="{FB2AC8A5-849C-4D3C-9668-71D976C3B2D7}" destId="{4E0CDD8C-2135-46E8-8E1C-C3FBC4F129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284277-B573-46B3-A03C-EFD196867E80}"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en-US"/>
        </a:p>
      </dgm:t>
    </dgm:pt>
    <dgm:pt modelId="{D4B997E1-9B18-4FD2-BF04-0D5A3AC800B8}">
      <dgm:prSet/>
      <dgm:spPr>
        <a:solidFill>
          <a:schemeClr val="accent5">
            <a:lumMod val="50000"/>
          </a:schemeClr>
        </a:solidFill>
      </dgm:spPr>
      <dgm:t>
        <a:bodyPr/>
        <a:lstStyle/>
        <a:p>
          <a:pPr rtl="0"/>
          <a:r>
            <a:rPr lang="en-US" dirty="0" smtClean="0"/>
            <a:t>Test Delivery Client (TDC)</a:t>
          </a:r>
          <a:endParaRPr lang="en-US" dirty="0"/>
        </a:p>
      </dgm:t>
    </dgm:pt>
    <dgm:pt modelId="{5663A24A-8C58-43C7-903F-C7F08BFC9EDB}" type="parTrans" cxnId="{E7D31DBB-0191-492F-93CE-BDAD4FDA4DA1}">
      <dgm:prSet/>
      <dgm:spPr/>
      <dgm:t>
        <a:bodyPr/>
        <a:lstStyle/>
        <a:p>
          <a:endParaRPr lang="en-US"/>
        </a:p>
      </dgm:t>
    </dgm:pt>
    <dgm:pt modelId="{B479BEA4-3E6D-4005-871A-1499171ABB48}" type="sibTrans" cxnId="{E7D31DBB-0191-492F-93CE-BDAD4FDA4DA1}">
      <dgm:prSet/>
      <dgm:spPr/>
      <dgm:t>
        <a:bodyPr/>
        <a:lstStyle/>
        <a:p>
          <a:endParaRPr lang="en-US"/>
        </a:p>
      </dgm:t>
    </dgm:pt>
    <dgm:pt modelId="{439ACD7F-265D-443E-8F2A-AE20D71D676E}">
      <dgm:prSet/>
      <dgm:spPr/>
      <dgm:t>
        <a:bodyPr/>
        <a:lstStyle/>
        <a:p>
          <a:pPr rtl="0"/>
          <a:r>
            <a:rPr lang="en-US" dirty="0" smtClean="0"/>
            <a:t>Student testing software (TDC)</a:t>
          </a:r>
          <a:endParaRPr lang="en-US" dirty="0"/>
        </a:p>
      </dgm:t>
    </dgm:pt>
    <dgm:pt modelId="{3ED93CC5-424B-424F-8A0C-AC2ACD0F78E6}" type="parTrans" cxnId="{5D1BA485-3F5E-4ADB-82C2-27B61880446A}">
      <dgm:prSet/>
      <dgm:spPr/>
      <dgm:t>
        <a:bodyPr/>
        <a:lstStyle/>
        <a:p>
          <a:endParaRPr lang="en-US"/>
        </a:p>
      </dgm:t>
    </dgm:pt>
    <dgm:pt modelId="{7D703F7E-29D8-420C-9973-E876A4C46F57}" type="sibTrans" cxnId="{5D1BA485-3F5E-4ADB-82C2-27B61880446A}">
      <dgm:prSet/>
      <dgm:spPr/>
      <dgm:t>
        <a:bodyPr/>
        <a:lstStyle/>
        <a:p>
          <a:endParaRPr lang="en-US"/>
        </a:p>
      </dgm:t>
    </dgm:pt>
    <dgm:pt modelId="{B4785DED-FE9B-40A5-B857-ED26739BFEE3}">
      <dgm:prSet/>
      <dgm:spPr/>
      <dgm:t>
        <a:bodyPr/>
        <a:lstStyle/>
        <a:p>
          <a:pPr rtl="0"/>
          <a:r>
            <a:rPr lang="en-US" dirty="0" smtClean="0"/>
            <a:t>Lock down browser</a:t>
          </a:r>
          <a:endParaRPr lang="en-US" dirty="0"/>
        </a:p>
      </dgm:t>
    </dgm:pt>
    <dgm:pt modelId="{B40E34BA-739D-4F20-A0BD-E166C40882E6}" type="parTrans" cxnId="{5395A1AA-DB6E-4C8C-93E0-C3543B424AF7}">
      <dgm:prSet/>
      <dgm:spPr/>
      <dgm:t>
        <a:bodyPr/>
        <a:lstStyle/>
        <a:p>
          <a:endParaRPr lang="en-US"/>
        </a:p>
      </dgm:t>
    </dgm:pt>
    <dgm:pt modelId="{3F189B68-34ED-4C4A-BD0A-EEC0892A61CF}" type="sibTrans" cxnId="{5395A1AA-DB6E-4C8C-93E0-C3543B424AF7}">
      <dgm:prSet/>
      <dgm:spPr/>
      <dgm:t>
        <a:bodyPr/>
        <a:lstStyle/>
        <a:p>
          <a:endParaRPr lang="en-US"/>
        </a:p>
      </dgm:t>
    </dgm:pt>
    <dgm:pt modelId="{1F343523-9CF2-421A-A41F-1F2863A982CB}">
      <dgm:prSet/>
      <dgm:spPr/>
      <dgm:t>
        <a:bodyPr/>
        <a:lstStyle/>
        <a:p>
          <a:pPr rtl="0"/>
          <a:r>
            <a:rPr lang="en-US" dirty="0" smtClean="0"/>
            <a:t>Testing status</a:t>
          </a:r>
          <a:endParaRPr lang="en-US" dirty="0"/>
        </a:p>
      </dgm:t>
    </dgm:pt>
    <dgm:pt modelId="{AA1F8282-43B4-4731-84E9-C920B9A03337}">
      <dgm:prSet/>
      <dgm:spPr/>
      <dgm:t>
        <a:bodyPr/>
        <a:lstStyle/>
        <a:p>
          <a:pPr rtl="0"/>
          <a:r>
            <a:rPr lang="en-US" dirty="0" smtClean="0"/>
            <a:t>Test assignments</a:t>
          </a:r>
          <a:endParaRPr lang="en-US" dirty="0"/>
        </a:p>
      </dgm:t>
    </dgm:pt>
    <dgm:pt modelId="{1CDB4562-4E08-4146-BE0C-60A97DE82A8E}">
      <dgm:prSet/>
      <dgm:spPr/>
      <dgm:t>
        <a:bodyPr/>
        <a:lstStyle/>
        <a:p>
          <a:pPr rtl="0"/>
          <a:r>
            <a:rPr lang="en-US" dirty="0" smtClean="0"/>
            <a:t>Student data management</a:t>
          </a:r>
          <a:endParaRPr lang="en-US" dirty="0"/>
        </a:p>
      </dgm:t>
    </dgm:pt>
    <dgm:pt modelId="{48A2D6D5-7DE3-4F12-83A6-FBA24DE8602F}">
      <dgm:prSet/>
      <dgm:spPr>
        <a:solidFill>
          <a:schemeClr val="accent5">
            <a:lumMod val="50000"/>
          </a:schemeClr>
        </a:solidFill>
      </dgm:spPr>
      <dgm:t>
        <a:bodyPr/>
        <a:lstStyle/>
        <a:p>
          <a:pPr rtl="0"/>
          <a:r>
            <a:rPr lang="en-US" dirty="0" smtClean="0"/>
            <a:t>Test Administration System (TAS)</a:t>
          </a:r>
          <a:endParaRPr lang="en-US" dirty="0"/>
        </a:p>
      </dgm:t>
    </dgm:pt>
    <dgm:pt modelId="{949C2041-F3E9-4268-AD90-AE110CF8CBE4}" type="sibTrans" cxnId="{A35C8E01-A2DD-43E5-AB8F-96694EEF5EF5}">
      <dgm:prSet/>
      <dgm:spPr/>
      <dgm:t>
        <a:bodyPr/>
        <a:lstStyle/>
        <a:p>
          <a:endParaRPr lang="en-US"/>
        </a:p>
      </dgm:t>
    </dgm:pt>
    <dgm:pt modelId="{929A80D6-DBB8-4762-AC2D-5F1F0426DB85}" type="parTrans" cxnId="{A35C8E01-A2DD-43E5-AB8F-96694EEF5EF5}">
      <dgm:prSet/>
      <dgm:spPr/>
      <dgm:t>
        <a:bodyPr/>
        <a:lstStyle/>
        <a:p>
          <a:endParaRPr lang="en-US"/>
        </a:p>
      </dgm:t>
    </dgm:pt>
    <dgm:pt modelId="{2ED18B0C-C0BA-4025-B792-8B8FFEEEDAA5}" type="sibTrans" cxnId="{696BD3CB-E888-4C0E-B5DE-0D90025C0A70}">
      <dgm:prSet/>
      <dgm:spPr/>
      <dgm:t>
        <a:bodyPr/>
        <a:lstStyle/>
        <a:p>
          <a:endParaRPr lang="en-US"/>
        </a:p>
      </dgm:t>
    </dgm:pt>
    <dgm:pt modelId="{11B978A8-9350-4098-860D-83B9690CCCDF}" type="parTrans" cxnId="{696BD3CB-E888-4C0E-B5DE-0D90025C0A70}">
      <dgm:prSet/>
      <dgm:spPr/>
      <dgm:t>
        <a:bodyPr/>
        <a:lstStyle/>
        <a:p>
          <a:endParaRPr lang="en-US"/>
        </a:p>
      </dgm:t>
    </dgm:pt>
    <dgm:pt modelId="{0460EBA3-50F9-463A-BCE0-52AD829BB932}" type="sibTrans" cxnId="{BB564F7E-B5B4-47AF-B73E-1C2967166182}">
      <dgm:prSet/>
      <dgm:spPr/>
      <dgm:t>
        <a:bodyPr/>
        <a:lstStyle/>
        <a:p>
          <a:endParaRPr lang="en-US"/>
        </a:p>
      </dgm:t>
    </dgm:pt>
    <dgm:pt modelId="{564C07AA-4A75-4F2E-86AF-6A38CE54CC38}" type="parTrans" cxnId="{BB564F7E-B5B4-47AF-B73E-1C2967166182}">
      <dgm:prSet/>
      <dgm:spPr/>
      <dgm:t>
        <a:bodyPr/>
        <a:lstStyle/>
        <a:p>
          <a:endParaRPr lang="en-US"/>
        </a:p>
      </dgm:t>
    </dgm:pt>
    <dgm:pt modelId="{1B8FCB42-DB01-4F42-8FF8-C0F7924CF992}" type="sibTrans" cxnId="{5B1A2509-C285-4491-94BD-5B59CA3AEE2B}">
      <dgm:prSet/>
      <dgm:spPr/>
      <dgm:t>
        <a:bodyPr/>
        <a:lstStyle/>
        <a:p>
          <a:endParaRPr lang="en-US"/>
        </a:p>
      </dgm:t>
    </dgm:pt>
    <dgm:pt modelId="{06815EAB-F754-42BF-B5A3-9EFC88DDADAD}" type="parTrans" cxnId="{5B1A2509-C285-4491-94BD-5B59CA3AEE2B}">
      <dgm:prSet/>
      <dgm:spPr/>
      <dgm:t>
        <a:bodyPr/>
        <a:lstStyle/>
        <a:p>
          <a:endParaRPr lang="en-US"/>
        </a:p>
      </dgm:t>
    </dgm:pt>
    <dgm:pt modelId="{8C20115A-A61B-410B-928B-2DA4E6B4D126}" type="pres">
      <dgm:prSet presAssocID="{FD284277-B573-46B3-A03C-EFD196867E80}" presName="diagram" presStyleCnt="0">
        <dgm:presLayoutVars>
          <dgm:dir/>
          <dgm:animLvl val="lvl"/>
          <dgm:resizeHandles val="exact"/>
        </dgm:presLayoutVars>
      </dgm:prSet>
      <dgm:spPr/>
      <dgm:t>
        <a:bodyPr/>
        <a:lstStyle/>
        <a:p>
          <a:endParaRPr lang="en-US"/>
        </a:p>
      </dgm:t>
    </dgm:pt>
    <dgm:pt modelId="{68F03FD7-E9C7-487C-8E0C-AFEB4B14A3B2}" type="pres">
      <dgm:prSet presAssocID="{D4B997E1-9B18-4FD2-BF04-0D5A3AC800B8}" presName="compNode" presStyleCnt="0"/>
      <dgm:spPr/>
      <dgm:t>
        <a:bodyPr/>
        <a:lstStyle/>
        <a:p>
          <a:endParaRPr lang="en-US"/>
        </a:p>
      </dgm:t>
    </dgm:pt>
    <dgm:pt modelId="{2F9E1215-A2E2-4221-843F-A3A19F51DD12}" type="pres">
      <dgm:prSet presAssocID="{D4B997E1-9B18-4FD2-BF04-0D5A3AC800B8}" presName="childRect" presStyleLbl="bgAcc1" presStyleIdx="0" presStyleCnt="2" custScaleX="136728" custLinFactNeighborX="3635">
        <dgm:presLayoutVars>
          <dgm:bulletEnabled val="1"/>
        </dgm:presLayoutVars>
      </dgm:prSet>
      <dgm:spPr/>
      <dgm:t>
        <a:bodyPr/>
        <a:lstStyle/>
        <a:p>
          <a:endParaRPr lang="en-US"/>
        </a:p>
      </dgm:t>
    </dgm:pt>
    <dgm:pt modelId="{077BCA16-5CDC-4EE5-94D2-0EBAD62F94B1}" type="pres">
      <dgm:prSet presAssocID="{D4B997E1-9B18-4FD2-BF04-0D5A3AC800B8}" presName="parentText" presStyleLbl="node1" presStyleIdx="0" presStyleCnt="0">
        <dgm:presLayoutVars>
          <dgm:chMax val="0"/>
          <dgm:bulletEnabled val="1"/>
        </dgm:presLayoutVars>
      </dgm:prSet>
      <dgm:spPr/>
      <dgm:t>
        <a:bodyPr/>
        <a:lstStyle/>
        <a:p>
          <a:endParaRPr lang="en-US"/>
        </a:p>
      </dgm:t>
    </dgm:pt>
    <dgm:pt modelId="{F852FEE2-2E99-41D2-82B6-941C4D1C913E}" type="pres">
      <dgm:prSet presAssocID="{D4B997E1-9B18-4FD2-BF04-0D5A3AC800B8}" presName="parentRect" presStyleLbl="alignNode1" presStyleIdx="0" presStyleCnt="2" custScaleX="136728" custLinFactNeighborX="3750"/>
      <dgm:spPr/>
      <dgm:t>
        <a:bodyPr/>
        <a:lstStyle/>
        <a:p>
          <a:endParaRPr lang="en-US"/>
        </a:p>
      </dgm:t>
    </dgm:pt>
    <dgm:pt modelId="{BD2B34A5-5AD3-4D47-8718-E3004334540B}" type="pres">
      <dgm:prSet presAssocID="{D4B997E1-9B18-4FD2-BF04-0D5A3AC800B8}" presName="adorn" presStyleLbl="fgAccFollowNode1" presStyleIdx="0" presStyleCnt="2" custLinFactNeighborX="33786"/>
      <dgm:spPr>
        <a:blipFill rotWithShape="0">
          <a:blip xmlns:r="http://schemas.openxmlformats.org/officeDocument/2006/relationships" r:embed="rId1"/>
          <a:stretch>
            <a:fillRect/>
          </a:stretch>
        </a:blipFill>
      </dgm:spPr>
      <dgm:t>
        <a:bodyPr/>
        <a:lstStyle/>
        <a:p>
          <a:endParaRPr lang="en-US"/>
        </a:p>
      </dgm:t>
    </dgm:pt>
    <dgm:pt modelId="{0EF09483-C867-436C-88EA-E31907E14235}" type="pres">
      <dgm:prSet presAssocID="{B479BEA4-3E6D-4005-871A-1499171ABB48}" presName="sibTrans" presStyleLbl="sibTrans2D1" presStyleIdx="0" presStyleCnt="0"/>
      <dgm:spPr/>
      <dgm:t>
        <a:bodyPr/>
        <a:lstStyle/>
        <a:p>
          <a:endParaRPr lang="en-US"/>
        </a:p>
      </dgm:t>
    </dgm:pt>
    <dgm:pt modelId="{A6F21D3F-8FBC-4793-A980-BEE6081F07BF}" type="pres">
      <dgm:prSet presAssocID="{48A2D6D5-7DE3-4F12-83A6-FBA24DE8602F}" presName="compNode" presStyleCnt="0"/>
      <dgm:spPr/>
      <dgm:t>
        <a:bodyPr/>
        <a:lstStyle/>
        <a:p>
          <a:endParaRPr lang="en-US"/>
        </a:p>
      </dgm:t>
    </dgm:pt>
    <dgm:pt modelId="{A15603A6-14D7-45B6-9DC8-5A0DB2F33E07}" type="pres">
      <dgm:prSet presAssocID="{48A2D6D5-7DE3-4F12-83A6-FBA24DE8602F}" presName="childRect" presStyleLbl="bgAcc1" presStyleIdx="1" presStyleCnt="2" custScaleX="136728" custLinFactNeighborX="3635">
        <dgm:presLayoutVars>
          <dgm:bulletEnabled val="1"/>
        </dgm:presLayoutVars>
      </dgm:prSet>
      <dgm:spPr/>
      <dgm:t>
        <a:bodyPr/>
        <a:lstStyle/>
        <a:p>
          <a:endParaRPr lang="en-US"/>
        </a:p>
      </dgm:t>
    </dgm:pt>
    <dgm:pt modelId="{5D1F7A46-B929-42C0-B416-D8627D8182D8}" type="pres">
      <dgm:prSet presAssocID="{48A2D6D5-7DE3-4F12-83A6-FBA24DE8602F}" presName="parentText" presStyleLbl="node1" presStyleIdx="0" presStyleCnt="0">
        <dgm:presLayoutVars>
          <dgm:chMax val="0"/>
          <dgm:bulletEnabled val="1"/>
        </dgm:presLayoutVars>
      </dgm:prSet>
      <dgm:spPr/>
      <dgm:t>
        <a:bodyPr/>
        <a:lstStyle/>
        <a:p>
          <a:endParaRPr lang="en-US"/>
        </a:p>
      </dgm:t>
    </dgm:pt>
    <dgm:pt modelId="{D77612B7-87F4-4398-9454-F29403B0D4C8}" type="pres">
      <dgm:prSet presAssocID="{48A2D6D5-7DE3-4F12-83A6-FBA24DE8602F}" presName="parentRect" presStyleLbl="alignNode1" presStyleIdx="1" presStyleCnt="2" custScaleX="136728" custLinFactNeighborX="3635"/>
      <dgm:spPr/>
      <dgm:t>
        <a:bodyPr/>
        <a:lstStyle/>
        <a:p>
          <a:endParaRPr lang="en-US"/>
        </a:p>
      </dgm:t>
    </dgm:pt>
    <dgm:pt modelId="{51F85E2A-C36A-46EF-9874-7BA1FCB8CEBD}" type="pres">
      <dgm:prSet presAssocID="{48A2D6D5-7DE3-4F12-83A6-FBA24DE8602F}" presName="adorn" presStyleLbl="fgAccFollowNode1" presStyleIdx="1" presStyleCnt="2" custLinFactNeighborX="39279"/>
      <dgm:spPr>
        <a:blipFill rotWithShape="0">
          <a:blip xmlns:r="http://schemas.openxmlformats.org/officeDocument/2006/relationships" r:embed="rId2"/>
          <a:stretch>
            <a:fillRect/>
          </a:stretch>
        </a:blipFill>
      </dgm:spPr>
      <dgm:t>
        <a:bodyPr/>
        <a:lstStyle/>
        <a:p>
          <a:endParaRPr lang="en-US"/>
        </a:p>
      </dgm:t>
    </dgm:pt>
  </dgm:ptLst>
  <dgm:cxnLst>
    <dgm:cxn modelId="{EECA2CE8-C0F3-449E-9C7D-865A34EE2BDD}" type="presOf" srcId="{B479BEA4-3E6D-4005-871A-1499171ABB48}" destId="{0EF09483-C867-436C-88EA-E31907E14235}" srcOrd="0" destOrd="0" presId="urn:microsoft.com/office/officeart/2005/8/layout/bList2#2"/>
    <dgm:cxn modelId="{B5541CD9-CF2A-4992-AF06-1B2DDB36AFC4}" type="presOf" srcId="{1CDB4562-4E08-4146-BE0C-60A97DE82A8E}" destId="{A15603A6-14D7-45B6-9DC8-5A0DB2F33E07}" srcOrd="0" destOrd="0" presId="urn:microsoft.com/office/officeart/2005/8/layout/bList2#2"/>
    <dgm:cxn modelId="{D0BA9EC3-317B-403E-9FF7-A4BA8F0D5073}" type="presOf" srcId="{AA1F8282-43B4-4731-84E9-C920B9A03337}" destId="{A15603A6-14D7-45B6-9DC8-5A0DB2F33E07}" srcOrd="0" destOrd="1" presId="urn:microsoft.com/office/officeart/2005/8/layout/bList2#2"/>
    <dgm:cxn modelId="{E46A8D3F-28E5-475F-B33C-9EA207194ECD}" type="presOf" srcId="{48A2D6D5-7DE3-4F12-83A6-FBA24DE8602F}" destId="{D77612B7-87F4-4398-9454-F29403B0D4C8}" srcOrd="1" destOrd="0" presId="urn:microsoft.com/office/officeart/2005/8/layout/bList2#2"/>
    <dgm:cxn modelId="{3DBE5618-B89C-4488-ABC1-CF0169BC645F}" type="presOf" srcId="{439ACD7F-265D-443E-8F2A-AE20D71D676E}" destId="{2F9E1215-A2E2-4221-843F-A3A19F51DD12}" srcOrd="0" destOrd="0" presId="urn:microsoft.com/office/officeart/2005/8/layout/bList2#2"/>
    <dgm:cxn modelId="{77539372-CBD4-4628-B6A3-D753C8EFA537}" type="presOf" srcId="{D4B997E1-9B18-4FD2-BF04-0D5A3AC800B8}" destId="{077BCA16-5CDC-4EE5-94D2-0EBAD62F94B1}" srcOrd="0" destOrd="0" presId="urn:microsoft.com/office/officeart/2005/8/layout/bList2#2"/>
    <dgm:cxn modelId="{BB564F7E-B5B4-47AF-B73E-1C2967166182}" srcId="{48A2D6D5-7DE3-4F12-83A6-FBA24DE8602F}" destId="{AA1F8282-43B4-4731-84E9-C920B9A03337}" srcOrd="1" destOrd="0" parTransId="{564C07AA-4A75-4F2E-86AF-6A38CE54CC38}" sibTransId="{0460EBA3-50F9-463A-BCE0-52AD829BB932}"/>
    <dgm:cxn modelId="{696BD3CB-E888-4C0E-B5DE-0D90025C0A70}" srcId="{48A2D6D5-7DE3-4F12-83A6-FBA24DE8602F}" destId="{1F343523-9CF2-421A-A41F-1F2863A982CB}" srcOrd="2" destOrd="0" parTransId="{11B978A8-9350-4098-860D-83B9690CCCDF}" sibTransId="{2ED18B0C-C0BA-4025-B792-8B8FFEEEDAA5}"/>
    <dgm:cxn modelId="{2E1E6AA8-98AF-44C4-A1DD-3491406D3DEF}" type="presOf" srcId="{FD284277-B573-46B3-A03C-EFD196867E80}" destId="{8C20115A-A61B-410B-928B-2DA4E6B4D126}" srcOrd="0" destOrd="0" presId="urn:microsoft.com/office/officeart/2005/8/layout/bList2#2"/>
    <dgm:cxn modelId="{1CC0491C-F084-4733-B319-BC5540A7BB23}" type="presOf" srcId="{1F343523-9CF2-421A-A41F-1F2863A982CB}" destId="{A15603A6-14D7-45B6-9DC8-5A0DB2F33E07}" srcOrd="0" destOrd="2" presId="urn:microsoft.com/office/officeart/2005/8/layout/bList2#2"/>
    <dgm:cxn modelId="{A35C8E01-A2DD-43E5-AB8F-96694EEF5EF5}" srcId="{FD284277-B573-46B3-A03C-EFD196867E80}" destId="{48A2D6D5-7DE3-4F12-83A6-FBA24DE8602F}" srcOrd="1" destOrd="0" parTransId="{929A80D6-DBB8-4762-AC2D-5F1F0426DB85}" sibTransId="{949C2041-F3E9-4268-AD90-AE110CF8CBE4}"/>
    <dgm:cxn modelId="{4AB947C6-9F93-4F85-8597-3D7AC00B132A}" type="presOf" srcId="{48A2D6D5-7DE3-4F12-83A6-FBA24DE8602F}" destId="{5D1F7A46-B929-42C0-B416-D8627D8182D8}" srcOrd="0" destOrd="0" presId="urn:microsoft.com/office/officeart/2005/8/layout/bList2#2"/>
    <dgm:cxn modelId="{3D107675-DDC1-472B-A8B3-238547A34CB0}" type="presOf" srcId="{B4785DED-FE9B-40A5-B857-ED26739BFEE3}" destId="{2F9E1215-A2E2-4221-843F-A3A19F51DD12}" srcOrd="0" destOrd="1" presId="urn:microsoft.com/office/officeart/2005/8/layout/bList2#2"/>
    <dgm:cxn modelId="{5FD8CA51-5A46-4EF7-81D1-49908393C445}" type="presOf" srcId="{D4B997E1-9B18-4FD2-BF04-0D5A3AC800B8}" destId="{F852FEE2-2E99-41D2-82B6-941C4D1C913E}" srcOrd="1" destOrd="0" presId="urn:microsoft.com/office/officeart/2005/8/layout/bList2#2"/>
    <dgm:cxn modelId="{E7D31DBB-0191-492F-93CE-BDAD4FDA4DA1}" srcId="{FD284277-B573-46B3-A03C-EFD196867E80}" destId="{D4B997E1-9B18-4FD2-BF04-0D5A3AC800B8}" srcOrd="0" destOrd="0" parTransId="{5663A24A-8C58-43C7-903F-C7F08BFC9EDB}" sibTransId="{B479BEA4-3E6D-4005-871A-1499171ABB48}"/>
    <dgm:cxn modelId="{5D1BA485-3F5E-4ADB-82C2-27B61880446A}" srcId="{D4B997E1-9B18-4FD2-BF04-0D5A3AC800B8}" destId="{439ACD7F-265D-443E-8F2A-AE20D71D676E}" srcOrd="0" destOrd="0" parTransId="{3ED93CC5-424B-424F-8A0C-AC2ACD0F78E6}" sibTransId="{7D703F7E-29D8-420C-9973-E876A4C46F57}"/>
    <dgm:cxn modelId="{5B1A2509-C285-4491-94BD-5B59CA3AEE2B}" srcId="{48A2D6D5-7DE3-4F12-83A6-FBA24DE8602F}" destId="{1CDB4562-4E08-4146-BE0C-60A97DE82A8E}" srcOrd="0" destOrd="0" parTransId="{06815EAB-F754-42BF-B5A3-9EFC88DDADAD}" sibTransId="{1B8FCB42-DB01-4F42-8FF8-C0F7924CF992}"/>
    <dgm:cxn modelId="{5395A1AA-DB6E-4C8C-93E0-C3543B424AF7}" srcId="{D4B997E1-9B18-4FD2-BF04-0D5A3AC800B8}" destId="{B4785DED-FE9B-40A5-B857-ED26739BFEE3}" srcOrd="1" destOrd="0" parTransId="{B40E34BA-739D-4F20-A0BD-E166C40882E6}" sibTransId="{3F189B68-34ED-4C4A-BD0A-EEC0892A61CF}"/>
    <dgm:cxn modelId="{FDF7300B-471B-41BC-B0C5-249D0B8AF969}" type="presParOf" srcId="{8C20115A-A61B-410B-928B-2DA4E6B4D126}" destId="{68F03FD7-E9C7-487C-8E0C-AFEB4B14A3B2}" srcOrd="0" destOrd="0" presId="urn:microsoft.com/office/officeart/2005/8/layout/bList2#2"/>
    <dgm:cxn modelId="{2B310CA9-BBC8-454F-9070-9983C47A2DED}" type="presParOf" srcId="{68F03FD7-E9C7-487C-8E0C-AFEB4B14A3B2}" destId="{2F9E1215-A2E2-4221-843F-A3A19F51DD12}" srcOrd="0" destOrd="0" presId="urn:microsoft.com/office/officeart/2005/8/layout/bList2#2"/>
    <dgm:cxn modelId="{EB4E51AA-48C5-460C-AD53-95F6713C2828}" type="presParOf" srcId="{68F03FD7-E9C7-487C-8E0C-AFEB4B14A3B2}" destId="{077BCA16-5CDC-4EE5-94D2-0EBAD62F94B1}" srcOrd="1" destOrd="0" presId="urn:microsoft.com/office/officeart/2005/8/layout/bList2#2"/>
    <dgm:cxn modelId="{3ED75685-343F-471F-A8B6-03C3E1B98C72}" type="presParOf" srcId="{68F03FD7-E9C7-487C-8E0C-AFEB4B14A3B2}" destId="{F852FEE2-2E99-41D2-82B6-941C4D1C913E}" srcOrd="2" destOrd="0" presId="urn:microsoft.com/office/officeart/2005/8/layout/bList2#2"/>
    <dgm:cxn modelId="{E73AD874-1BBA-4A18-B500-D52AD989997F}" type="presParOf" srcId="{68F03FD7-E9C7-487C-8E0C-AFEB4B14A3B2}" destId="{BD2B34A5-5AD3-4D47-8718-E3004334540B}" srcOrd="3" destOrd="0" presId="urn:microsoft.com/office/officeart/2005/8/layout/bList2#2"/>
    <dgm:cxn modelId="{FA95AADD-8BE1-4853-B05B-D09013DE15BF}" type="presParOf" srcId="{8C20115A-A61B-410B-928B-2DA4E6B4D126}" destId="{0EF09483-C867-436C-88EA-E31907E14235}" srcOrd="1" destOrd="0" presId="urn:microsoft.com/office/officeart/2005/8/layout/bList2#2"/>
    <dgm:cxn modelId="{24FE6125-51FD-4323-9A57-75522F27C056}" type="presParOf" srcId="{8C20115A-A61B-410B-928B-2DA4E6B4D126}" destId="{A6F21D3F-8FBC-4793-A980-BEE6081F07BF}" srcOrd="2" destOrd="0" presId="urn:microsoft.com/office/officeart/2005/8/layout/bList2#2"/>
    <dgm:cxn modelId="{736086DB-17A6-4E5C-90A7-310C1C1EE30A}" type="presParOf" srcId="{A6F21D3F-8FBC-4793-A980-BEE6081F07BF}" destId="{A15603A6-14D7-45B6-9DC8-5A0DB2F33E07}" srcOrd="0" destOrd="0" presId="urn:microsoft.com/office/officeart/2005/8/layout/bList2#2"/>
    <dgm:cxn modelId="{07DFF556-B384-4DC7-AF37-2D26C7E29483}" type="presParOf" srcId="{A6F21D3F-8FBC-4793-A980-BEE6081F07BF}" destId="{5D1F7A46-B929-42C0-B416-D8627D8182D8}" srcOrd="1" destOrd="0" presId="urn:microsoft.com/office/officeart/2005/8/layout/bList2#2"/>
    <dgm:cxn modelId="{215BF1EC-1BA8-4F44-A9C2-04CC22DC10C0}" type="presParOf" srcId="{A6F21D3F-8FBC-4793-A980-BEE6081F07BF}" destId="{D77612B7-87F4-4398-9454-F29403B0D4C8}" srcOrd="2" destOrd="0" presId="urn:microsoft.com/office/officeart/2005/8/layout/bList2#2"/>
    <dgm:cxn modelId="{BBB51801-6625-45F9-BAA3-94851956A734}" type="presParOf" srcId="{A6F21D3F-8FBC-4793-A980-BEE6081F07BF}" destId="{51F85E2A-C36A-46EF-9874-7BA1FCB8CEBD}"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F23866-07F4-4562-A024-91B7C2A03984}"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C29CCF6E-5B42-4004-9954-C4280EF62362}">
      <dgm:prSet/>
      <dgm:spPr/>
      <dgm:t>
        <a:bodyPr/>
        <a:lstStyle/>
        <a:p>
          <a:pPr rtl="0"/>
          <a:r>
            <a:rPr lang="en-US" b="1" smtClean="0">
              <a:solidFill>
                <a:schemeClr val="tx1"/>
              </a:solidFill>
            </a:rPr>
            <a:t>Network Requirements</a:t>
          </a:r>
          <a:endParaRPr lang="en-US" b="1" dirty="0">
            <a:solidFill>
              <a:schemeClr val="tx1"/>
            </a:solidFill>
          </a:endParaRPr>
        </a:p>
      </dgm:t>
    </dgm:pt>
    <dgm:pt modelId="{3360EE92-CD89-4FB7-B0A6-D5900EF54B46}" type="sibTrans" cxnId="{A09B922D-629B-43F0-9C95-0F18A1830842}">
      <dgm:prSet/>
      <dgm:spPr/>
      <dgm:t>
        <a:bodyPr/>
        <a:lstStyle/>
        <a:p>
          <a:endParaRPr lang="en-US">
            <a:solidFill>
              <a:schemeClr val="tx1"/>
            </a:solidFill>
          </a:endParaRPr>
        </a:p>
      </dgm:t>
    </dgm:pt>
    <dgm:pt modelId="{57BB2985-59F7-41D5-8912-EB65F67B0042}" type="parTrans" cxnId="{A09B922D-629B-43F0-9C95-0F18A1830842}">
      <dgm:prSet/>
      <dgm:spPr/>
      <dgm:t>
        <a:bodyPr/>
        <a:lstStyle/>
        <a:p>
          <a:endParaRPr lang="en-US">
            <a:solidFill>
              <a:schemeClr val="tx1"/>
            </a:solidFill>
          </a:endParaRPr>
        </a:p>
      </dgm:t>
    </dgm:pt>
    <dgm:pt modelId="{438E5F93-F499-4552-B1FC-2DB93F3144A7}">
      <dgm:prSet/>
      <dgm:spPr/>
      <dgm:t>
        <a:bodyPr/>
        <a:lstStyle/>
        <a:p>
          <a:pPr rtl="0"/>
          <a:r>
            <a:rPr lang="en-US" b="1" dirty="0" smtClean="0">
              <a:solidFill>
                <a:schemeClr val="tx1"/>
              </a:solidFill>
            </a:rPr>
            <a:t>Workstation (Desktop &amp; Laptop) &amp; iPad Requirements</a:t>
          </a:r>
          <a:endParaRPr lang="en-US" b="1" dirty="0">
            <a:solidFill>
              <a:schemeClr val="tx1"/>
            </a:solidFill>
          </a:endParaRPr>
        </a:p>
      </dgm:t>
    </dgm:pt>
    <dgm:pt modelId="{0D0D1C02-8DF8-4FBF-940B-80C8CD15911B}" type="parTrans" cxnId="{076CC781-E741-4F6C-945F-EC32CBE661CD}">
      <dgm:prSet/>
      <dgm:spPr/>
      <dgm:t>
        <a:bodyPr/>
        <a:lstStyle/>
        <a:p>
          <a:endParaRPr lang="en-US">
            <a:solidFill>
              <a:schemeClr val="tx1"/>
            </a:solidFill>
          </a:endParaRPr>
        </a:p>
      </dgm:t>
    </dgm:pt>
    <dgm:pt modelId="{0186C3EE-4771-403F-B943-DA60BD9521EC}" type="sibTrans" cxnId="{076CC781-E741-4F6C-945F-EC32CBE661CD}">
      <dgm:prSet/>
      <dgm:spPr/>
      <dgm:t>
        <a:bodyPr/>
        <a:lstStyle/>
        <a:p>
          <a:endParaRPr lang="en-US">
            <a:solidFill>
              <a:schemeClr val="tx1"/>
            </a:solidFill>
          </a:endParaRPr>
        </a:p>
      </dgm:t>
    </dgm:pt>
    <dgm:pt modelId="{F75F3542-3DF3-47D2-9E64-6EC962128074}">
      <dgm:prSet/>
      <dgm:spPr/>
      <dgm:t>
        <a:bodyPr/>
        <a:lstStyle/>
        <a:p>
          <a:pPr rtl="0"/>
          <a:r>
            <a:rPr lang="en-US" b="1" dirty="0" smtClean="0">
              <a:solidFill>
                <a:schemeClr val="tx1"/>
              </a:solidFill>
            </a:rPr>
            <a:t>Site Readiness Steps</a:t>
          </a:r>
          <a:endParaRPr lang="en-US" b="1" dirty="0">
            <a:solidFill>
              <a:schemeClr val="tx1"/>
            </a:solidFill>
          </a:endParaRPr>
        </a:p>
      </dgm:t>
    </dgm:pt>
    <dgm:pt modelId="{B0F49E20-5B51-4EA9-9F1A-38D7D69DE0EF}" type="parTrans" cxnId="{6D452439-F099-43EA-8D33-1C03F7F2BB68}">
      <dgm:prSet/>
      <dgm:spPr/>
      <dgm:t>
        <a:bodyPr/>
        <a:lstStyle/>
        <a:p>
          <a:endParaRPr lang="en-US">
            <a:solidFill>
              <a:schemeClr val="tx1"/>
            </a:solidFill>
          </a:endParaRPr>
        </a:p>
      </dgm:t>
    </dgm:pt>
    <dgm:pt modelId="{3E0287D6-55A5-4B56-85E2-9B0689354FBB}" type="sibTrans" cxnId="{6D452439-F099-43EA-8D33-1C03F7F2BB68}">
      <dgm:prSet/>
      <dgm:spPr/>
      <dgm:t>
        <a:bodyPr/>
        <a:lstStyle/>
        <a:p>
          <a:endParaRPr lang="en-US">
            <a:solidFill>
              <a:schemeClr val="tx1"/>
            </a:solidFill>
          </a:endParaRPr>
        </a:p>
      </dgm:t>
    </dgm:pt>
    <dgm:pt modelId="{E7DF307B-055A-42A3-897B-C823529D01D8}">
      <dgm:prSet/>
      <dgm:spPr/>
      <dgm:t>
        <a:bodyPr/>
        <a:lstStyle/>
        <a:p>
          <a:pPr rtl="0"/>
          <a:r>
            <a:rPr lang="en-US" b="1" dirty="0" smtClean="0">
              <a:solidFill>
                <a:schemeClr val="tx1"/>
              </a:solidFill>
            </a:rPr>
            <a:t>For a Positive Testing Experience…</a:t>
          </a:r>
          <a:endParaRPr lang="en-US" b="1" dirty="0">
            <a:solidFill>
              <a:schemeClr val="tx1"/>
            </a:solidFill>
          </a:endParaRPr>
        </a:p>
      </dgm:t>
    </dgm:pt>
    <dgm:pt modelId="{656F0279-8B81-4CD0-8F72-5FFDF913B3BD}" type="parTrans" cxnId="{454C04CA-4F9A-45FA-B324-512EFC80D0E2}">
      <dgm:prSet/>
      <dgm:spPr/>
      <dgm:t>
        <a:bodyPr/>
        <a:lstStyle/>
        <a:p>
          <a:endParaRPr lang="en-US">
            <a:solidFill>
              <a:schemeClr val="tx1"/>
            </a:solidFill>
          </a:endParaRPr>
        </a:p>
      </dgm:t>
    </dgm:pt>
    <dgm:pt modelId="{23E54DD9-98D3-4ADB-A3DD-16363D2E90BC}" type="sibTrans" cxnId="{454C04CA-4F9A-45FA-B324-512EFC80D0E2}">
      <dgm:prSet/>
      <dgm:spPr/>
      <dgm:t>
        <a:bodyPr/>
        <a:lstStyle/>
        <a:p>
          <a:endParaRPr lang="en-US">
            <a:solidFill>
              <a:schemeClr val="tx1"/>
            </a:solidFill>
          </a:endParaRPr>
        </a:p>
      </dgm:t>
    </dgm:pt>
    <dgm:pt modelId="{C9A60266-716B-4D5A-B9CF-A6DC8441E4A3}">
      <dgm:prSet/>
      <dgm:spPr/>
      <dgm:t>
        <a:bodyPr/>
        <a:lstStyle/>
        <a:p>
          <a:pPr rtl="0"/>
          <a:r>
            <a:rPr lang="en-US" b="1" dirty="0" smtClean="0">
              <a:solidFill>
                <a:schemeClr val="tx1"/>
              </a:solidFill>
            </a:rPr>
            <a:t>Select a Standard or Custom Install (suggested for large systems)</a:t>
          </a:r>
          <a:endParaRPr lang="en-US" b="1" dirty="0">
            <a:solidFill>
              <a:schemeClr val="tx1"/>
            </a:solidFill>
          </a:endParaRPr>
        </a:p>
      </dgm:t>
    </dgm:pt>
    <dgm:pt modelId="{3CDBD05A-F801-4A1A-B68A-044FDC790F36}" type="parTrans" cxnId="{AC629FD5-DCED-496C-B9D0-2A3BC0684E89}">
      <dgm:prSet/>
      <dgm:spPr/>
      <dgm:t>
        <a:bodyPr/>
        <a:lstStyle/>
        <a:p>
          <a:endParaRPr lang="en-US"/>
        </a:p>
      </dgm:t>
    </dgm:pt>
    <dgm:pt modelId="{8B41F5CD-EE98-4066-AFDD-901439FA65DE}" type="sibTrans" cxnId="{AC629FD5-DCED-496C-B9D0-2A3BC0684E89}">
      <dgm:prSet/>
      <dgm:spPr/>
      <dgm:t>
        <a:bodyPr/>
        <a:lstStyle/>
        <a:p>
          <a:endParaRPr lang="en-US"/>
        </a:p>
      </dgm:t>
    </dgm:pt>
    <dgm:pt modelId="{709D800E-A848-474B-A711-1623E455A416}" type="pres">
      <dgm:prSet presAssocID="{29F23866-07F4-4562-A024-91B7C2A03984}" presName="linear" presStyleCnt="0">
        <dgm:presLayoutVars>
          <dgm:dir/>
          <dgm:animLvl val="lvl"/>
          <dgm:resizeHandles val="exact"/>
        </dgm:presLayoutVars>
      </dgm:prSet>
      <dgm:spPr/>
      <dgm:t>
        <a:bodyPr/>
        <a:lstStyle/>
        <a:p>
          <a:endParaRPr lang="en-US"/>
        </a:p>
      </dgm:t>
    </dgm:pt>
    <dgm:pt modelId="{BB823022-3FF5-4FD7-8D3B-7E12EEB060EE}" type="pres">
      <dgm:prSet presAssocID="{C29CCF6E-5B42-4004-9954-C4280EF62362}" presName="parentLin" presStyleCnt="0"/>
      <dgm:spPr/>
      <dgm:t>
        <a:bodyPr/>
        <a:lstStyle/>
        <a:p>
          <a:endParaRPr lang="en-US"/>
        </a:p>
      </dgm:t>
    </dgm:pt>
    <dgm:pt modelId="{EEBE5FF8-B1A5-4565-9895-92C793FB7596}" type="pres">
      <dgm:prSet presAssocID="{C29CCF6E-5B42-4004-9954-C4280EF62362}" presName="parentLeftMargin" presStyleLbl="node1" presStyleIdx="0" presStyleCnt="5"/>
      <dgm:spPr/>
      <dgm:t>
        <a:bodyPr/>
        <a:lstStyle/>
        <a:p>
          <a:endParaRPr lang="en-US"/>
        </a:p>
      </dgm:t>
    </dgm:pt>
    <dgm:pt modelId="{014A8213-3ECB-451D-956B-43FA75559CCB}" type="pres">
      <dgm:prSet presAssocID="{C29CCF6E-5B42-4004-9954-C4280EF62362}" presName="parentText" presStyleLbl="node1" presStyleIdx="0" presStyleCnt="5" custScaleX="140000">
        <dgm:presLayoutVars>
          <dgm:chMax val="0"/>
          <dgm:bulletEnabled val="1"/>
        </dgm:presLayoutVars>
      </dgm:prSet>
      <dgm:spPr/>
      <dgm:t>
        <a:bodyPr/>
        <a:lstStyle/>
        <a:p>
          <a:endParaRPr lang="en-US"/>
        </a:p>
      </dgm:t>
    </dgm:pt>
    <dgm:pt modelId="{2C8CA8C9-7AE8-478A-81BA-2FA58E5F12CF}" type="pres">
      <dgm:prSet presAssocID="{C29CCF6E-5B42-4004-9954-C4280EF62362}" presName="negativeSpace" presStyleCnt="0"/>
      <dgm:spPr/>
      <dgm:t>
        <a:bodyPr/>
        <a:lstStyle/>
        <a:p>
          <a:endParaRPr lang="en-US"/>
        </a:p>
      </dgm:t>
    </dgm:pt>
    <dgm:pt modelId="{75CB2CF5-922F-4CC7-BA37-303F98262F89}" type="pres">
      <dgm:prSet presAssocID="{C29CCF6E-5B42-4004-9954-C4280EF62362}" presName="childText" presStyleLbl="conFgAcc1" presStyleIdx="0" presStyleCnt="5">
        <dgm:presLayoutVars>
          <dgm:bulletEnabled val="1"/>
        </dgm:presLayoutVars>
      </dgm:prSet>
      <dgm:spPr/>
      <dgm:t>
        <a:bodyPr/>
        <a:lstStyle/>
        <a:p>
          <a:endParaRPr lang="en-US"/>
        </a:p>
      </dgm:t>
    </dgm:pt>
    <dgm:pt modelId="{B35A6F55-6869-4243-BBB2-BE672854A967}" type="pres">
      <dgm:prSet presAssocID="{3360EE92-CD89-4FB7-B0A6-D5900EF54B46}" presName="spaceBetweenRectangles" presStyleCnt="0"/>
      <dgm:spPr/>
      <dgm:t>
        <a:bodyPr/>
        <a:lstStyle/>
        <a:p>
          <a:endParaRPr lang="en-US"/>
        </a:p>
      </dgm:t>
    </dgm:pt>
    <dgm:pt modelId="{DCA4A38C-CBA4-42CE-ACEC-4E2D3F13C057}" type="pres">
      <dgm:prSet presAssocID="{438E5F93-F499-4552-B1FC-2DB93F3144A7}" presName="parentLin" presStyleCnt="0"/>
      <dgm:spPr/>
      <dgm:t>
        <a:bodyPr/>
        <a:lstStyle/>
        <a:p>
          <a:endParaRPr lang="en-US"/>
        </a:p>
      </dgm:t>
    </dgm:pt>
    <dgm:pt modelId="{1A343D8D-68F1-45C5-955C-C278C98C5ADE}" type="pres">
      <dgm:prSet presAssocID="{438E5F93-F499-4552-B1FC-2DB93F3144A7}" presName="parentLeftMargin" presStyleLbl="node1" presStyleIdx="0" presStyleCnt="5"/>
      <dgm:spPr/>
      <dgm:t>
        <a:bodyPr/>
        <a:lstStyle/>
        <a:p>
          <a:endParaRPr lang="en-US"/>
        </a:p>
      </dgm:t>
    </dgm:pt>
    <dgm:pt modelId="{2D2644D0-F51E-40BC-9A1B-640B120B4C06}" type="pres">
      <dgm:prSet presAssocID="{438E5F93-F499-4552-B1FC-2DB93F3144A7}" presName="parentText" presStyleLbl="node1" presStyleIdx="1" presStyleCnt="5" custScaleX="140000">
        <dgm:presLayoutVars>
          <dgm:chMax val="0"/>
          <dgm:bulletEnabled val="1"/>
        </dgm:presLayoutVars>
      </dgm:prSet>
      <dgm:spPr/>
      <dgm:t>
        <a:bodyPr/>
        <a:lstStyle/>
        <a:p>
          <a:endParaRPr lang="en-US"/>
        </a:p>
      </dgm:t>
    </dgm:pt>
    <dgm:pt modelId="{39727CDA-E4DF-49D9-8004-14A3866D8886}" type="pres">
      <dgm:prSet presAssocID="{438E5F93-F499-4552-B1FC-2DB93F3144A7}" presName="negativeSpace" presStyleCnt="0"/>
      <dgm:spPr/>
      <dgm:t>
        <a:bodyPr/>
        <a:lstStyle/>
        <a:p>
          <a:endParaRPr lang="en-US"/>
        </a:p>
      </dgm:t>
    </dgm:pt>
    <dgm:pt modelId="{157657F4-C453-452E-9AE2-B8A8A3BA0091}" type="pres">
      <dgm:prSet presAssocID="{438E5F93-F499-4552-B1FC-2DB93F3144A7}" presName="childText" presStyleLbl="conFgAcc1" presStyleIdx="1" presStyleCnt="5">
        <dgm:presLayoutVars>
          <dgm:bulletEnabled val="1"/>
        </dgm:presLayoutVars>
      </dgm:prSet>
      <dgm:spPr/>
      <dgm:t>
        <a:bodyPr/>
        <a:lstStyle/>
        <a:p>
          <a:endParaRPr lang="en-US"/>
        </a:p>
      </dgm:t>
    </dgm:pt>
    <dgm:pt modelId="{300801F4-2B19-4F0A-8A84-07509B7380DD}" type="pres">
      <dgm:prSet presAssocID="{0186C3EE-4771-403F-B943-DA60BD9521EC}" presName="spaceBetweenRectangles" presStyleCnt="0"/>
      <dgm:spPr/>
      <dgm:t>
        <a:bodyPr/>
        <a:lstStyle/>
        <a:p>
          <a:endParaRPr lang="en-US"/>
        </a:p>
      </dgm:t>
    </dgm:pt>
    <dgm:pt modelId="{FDE920CD-41A4-45F1-A14B-24B7AE25D119}" type="pres">
      <dgm:prSet presAssocID="{C9A60266-716B-4D5A-B9CF-A6DC8441E4A3}" presName="parentLin" presStyleCnt="0"/>
      <dgm:spPr/>
    </dgm:pt>
    <dgm:pt modelId="{9B8450CD-0489-419C-8F30-C6049B439317}" type="pres">
      <dgm:prSet presAssocID="{C9A60266-716B-4D5A-B9CF-A6DC8441E4A3}" presName="parentLeftMargin" presStyleLbl="node1" presStyleIdx="1" presStyleCnt="5" custScaleX="140000"/>
      <dgm:spPr/>
      <dgm:t>
        <a:bodyPr/>
        <a:lstStyle/>
        <a:p>
          <a:endParaRPr lang="en-US"/>
        </a:p>
      </dgm:t>
    </dgm:pt>
    <dgm:pt modelId="{D3A6E71A-7F3D-4A10-B919-280EBC3E43B5}" type="pres">
      <dgm:prSet presAssocID="{C9A60266-716B-4D5A-B9CF-A6DC8441E4A3}" presName="parentText" presStyleLbl="node1" presStyleIdx="2" presStyleCnt="5" custScaleX="162902">
        <dgm:presLayoutVars>
          <dgm:chMax val="0"/>
          <dgm:bulletEnabled val="1"/>
        </dgm:presLayoutVars>
      </dgm:prSet>
      <dgm:spPr/>
      <dgm:t>
        <a:bodyPr/>
        <a:lstStyle/>
        <a:p>
          <a:endParaRPr lang="en-US"/>
        </a:p>
      </dgm:t>
    </dgm:pt>
    <dgm:pt modelId="{E33DF2A2-AD8C-4800-9F5B-37F9AB53715B}" type="pres">
      <dgm:prSet presAssocID="{C9A60266-716B-4D5A-B9CF-A6DC8441E4A3}" presName="negativeSpace" presStyleCnt="0"/>
      <dgm:spPr/>
    </dgm:pt>
    <dgm:pt modelId="{C20B7133-C7F2-4C98-A6E1-2AA9AAC64EB5}" type="pres">
      <dgm:prSet presAssocID="{C9A60266-716B-4D5A-B9CF-A6DC8441E4A3}" presName="childText" presStyleLbl="conFgAcc1" presStyleIdx="2" presStyleCnt="5">
        <dgm:presLayoutVars>
          <dgm:bulletEnabled val="1"/>
        </dgm:presLayoutVars>
      </dgm:prSet>
      <dgm:spPr/>
    </dgm:pt>
    <dgm:pt modelId="{F304AE12-D690-4093-92D8-B0DC231C47C1}" type="pres">
      <dgm:prSet presAssocID="{8B41F5CD-EE98-4066-AFDD-901439FA65DE}" presName="spaceBetweenRectangles" presStyleCnt="0"/>
      <dgm:spPr/>
    </dgm:pt>
    <dgm:pt modelId="{C76FC555-D837-4D3D-BB5A-76D28B0C9263}" type="pres">
      <dgm:prSet presAssocID="{F75F3542-3DF3-47D2-9E64-6EC962128074}" presName="parentLin" presStyleCnt="0"/>
      <dgm:spPr/>
      <dgm:t>
        <a:bodyPr/>
        <a:lstStyle/>
        <a:p>
          <a:endParaRPr lang="en-US"/>
        </a:p>
      </dgm:t>
    </dgm:pt>
    <dgm:pt modelId="{9FBDD4F3-AE1F-4448-96EF-FCFE65BA72A4}" type="pres">
      <dgm:prSet presAssocID="{F75F3542-3DF3-47D2-9E64-6EC962128074}" presName="parentLeftMargin" presStyleLbl="node1" presStyleIdx="2" presStyleCnt="5"/>
      <dgm:spPr/>
      <dgm:t>
        <a:bodyPr/>
        <a:lstStyle/>
        <a:p>
          <a:endParaRPr lang="en-US"/>
        </a:p>
      </dgm:t>
    </dgm:pt>
    <dgm:pt modelId="{715123C0-3863-45C0-8143-8EF8428DE1BE}" type="pres">
      <dgm:prSet presAssocID="{F75F3542-3DF3-47D2-9E64-6EC962128074}" presName="parentText" presStyleLbl="node1" presStyleIdx="3" presStyleCnt="5" custScaleX="142857">
        <dgm:presLayoutVars>
          <dgm:chMax val="0"/>
          <dgm:bulletEnabled val="1"/>
        </dgm:presLayoutVars>
      </dgm:prSet>
      <dgm:spPr/>
      <dgm:t>
        <a:bodyPr/>
        <a:lstStyle/>
        <a:p>
          <a:endParaRPr lang="en-US"/>
        </a:p>
      </dgm:t>
    </dgm:pt>
    <dgm:pt modelId="{B3A7A310-76C8-408B-B9DC-645F6BD764CD}" type="pres">
      <dgm:prSet presAssocID="{F75F3542-3DF3-47D2-9E64-6EC962128074}" presName="negativeSpace" presStyleCnt="0"/>
      <dgm:spPr/>
      <dgm:t>
        <a:bodyPr/>
        <a:lstStyle/>
        <a:p>
          <a:endParaRPr lang="en-US"/>
        </a:p>
      </dgm:t>
    </dgm:pt>
    <dgm:pt modelId="{00E83888-4D49-4172-858B-A65CEF7B10C8}" type="pres">
      <dgm:prSet presAssocID="{F75F3542-3DF3-47D2-9E64-6EC962128074}" presName="childText" presStyleLbl="conFgAcc1" presStyleIdx="3" presStyleCnt="5">
        <dgm:presLayoutVars>
          <dgm:bulletEnabled val="1"/>
        </dgm:presLayoutVars>
      </dgm:prSet>
      <dgm:spPr/>
      <dgm:t>
        <a:bodyPr/>
        <a:lstStyle/>
        <a:p>
          <a:endParaRPr lang="en-US"/>
        </a:p>
      </dgm:t>
    </dgm:pt>
    <dgm:pt modelId="{465D73FF-15D0-4F0C-AD41-1D253F0394E0}" type="pres">
      <dgm:prSet presAssocID="{3E0287D6-55A5-4B56-85E2-9B0689354FBB}" presName="spaceBetweenRectangles" presStyleCnt="0"/>
      <dgm:spPr/>
      <dgm:t>
        <a:bodyPr/>
        <a:lstStyle/>
        <a:p>
          <a:endParaRPr lang="en-US"/>
        </a:p>
      </dgm:t>
    </dgm:pt>
    <dgm:pt modelId="{52516D78-24E3-4106-A613-4714A143CF76}" type="pres">
      <dgm:prSet presAssocID="{E7DF307B-055A-42A3-897B-C823529D01D8}" presName="parentLin" presStyleCnt="0"/>
      <dgm:spPr/>
      <dgm:t>
        <a:bodyPr/>
        <a:lstStyle/>
        <a:p>
          <a:endParaRPr lang="en-US"/>
        </a:p>
      </dgm:t>
    </dgm:pt>
    <dgm:pt modelId="{A364F7BF-8D67-4B86-ADDE-145A8D20D5D0}" type="pres">
      <dgm:prSet presAssocID="{E7DF307B-055A-42A3-897B-C823529D01D8}" presName="parentLeftMargin" presStyleLbl="node1" presStyleIdx="3" presStyleCnt="5"/>
      <dgm:spPr/>
      <dgm:t>
        <a:bodyPr/>
        <a:lstStyle/>
        <a:p>
          <a:endParaRPr lang="en-US"/>
        </a:p>
      </dgm:t>
    </dgm:pt>
    <dgm:pt modelId="{585061F1-45A5-4E18-99A2-3CF22F873A16}" type="pres">
      <dgm:prSet presAssocID="{E7DF307B-055A-42A3-897B-C823529D01D8}" presName="parentText" presStyleLbl="node1" presStyleIdx="4" presStyleCnt="5" custScaleX="142857">
        <dgm:presLayoutVars>
          <dgm:chMax val="0"/>
          <dgm:bulletEnabled val="1"/>
        </dgm:presLayoutVars>
      </dgm:prSet>
      <dgm:spPr/>
      <dgm:t>
        <a:bodyPr/>
        <a:lstStyle/>
        <a:p>
          <a:endParaRPr lang="en-US"/>
        </a:p>
      </dgm:t>
    </dgm:pt>
    <dgm:pt modelId="{6C822A29-00CB-43D9-933A-417B801BF7B1}" type="pres">
      <dgm:prSet presAssocID="{E7DF307B-055A-42A3-897B-C823529D01D8}" presName="negativeSpace" presStyleCnt="0"/>
      <dgm:spPr/>
      <dgm:t>
        <a:bodyPr/>
        <a:lstStyle/>
        <a:p>
          <a:endParaRPr lang="en-US"/>
        </a:p>
      </dgm:t>
    </dgm:pt>
    <dgm:pt modelId="{9384A009-A65F-4419-9CB3-5740674B7C78}" type="pres">
      <dgm:prSet presAssocID="{E7DF307B-055A-42A3-897B-C823529D01D8}" presName="childText" presStyleLbl="conFgAcc1" presStyleIdx="4" presStyleCnt="5">
        <dgm:presLayoutVars>
          <dgm:bulletEnabled val="1"/>
        </dgm:presLayoutVars>
      </dgm:prSet>
      <dgm:spPr/>
      <dgm:t>
        <a:bodyPr/>
        <a:lstStyle/>
        <a:p>
          <a:endParaRPr lang="en-US"/>
        </a:p>
      </dgm:t>
    </dgm:pt>
  </dgm:ptLst>
  <dgm:cxnLst>
    <dgm:cxn modelId="{1981E5A6-6F42-4507-8F16-37B5D07A4380}" type="presOf" srcId="{E7DF307B-055A-42A3-897B-C823529D01D8}" destId="{585061F1-45A5-4E18-99A2-3CF22F873A16}" srcOrd="1" destOrd="0" presId="urn:microsoft.com/office/officeart/2005/8/layout/list1"/>
    <dgm:cxn modelId="{AC629FD5-DCED-496C-B9D0-2A3BC0684E89}" srcId="{29F23866-07F4-4562-A024-91B7C2A03984}" destId="{C9A60266-716B-4D5A-B9CF-A6DC8441E4A3}" srcOrd="2" destOrd="0" parTransId="{3CDBD05A-F801-4A1A-B68A-044FDC790F36}" sibTransId="{8B41F5CD-EE98-4066-AFDD-901439FA65DE}"/>
    <dgm:cxn modelId="{6D452439-F099-43EA-8D33-1C03F7F2BB68}" srcId="{29F23866-07F4-4562-A024-91B7C2A03984}" destId="{F75F3542-3DF3-47D2-9E64-6EC962128074}" srcOrd="3" destOrd="0" parTransId="{B0F49E20-5B51-4EA9-9F1A-38D7D69DE0EF}" sibTransId="{3E0287D6-55A5-4B56-85E2-9B0689354FBB}"/>
    <dgm:cxn modelId="{0C3BCB5B-342A-453C-AEC0-2D204590F0AE}" type="presOf" srcId="{C29CCF6E-5B42-4004-9954-C4280EF62362}" destId="{EEBE5FF8-B1A5-4565-9895-92C793FB7596}" srcOrd="0" destOrd="0" presId="urn:microsoft.com/office/officeart/2005/8/layout/list1"/>
    <dgm:cxn modelId="{454C04CA-4F9A-45FA-B324-512EFC80D0E2}" srcId="{29F23866-07F4-4562-A024-91B7C2A03984}" destId="{E7DF307B-055A-42A3-897B-C823529D01D8}" srcOrd="4" destOrd="0" parTransId="{656F0279-8B81-4CD0-8F72-5FFDF913B3BD}" sibTransId="{23E54DD9-98D3-4ADB-A3DD-16363D2E90BC}"/>
    <dgm:cxn modelId="{A09B922D-629B-43F0-9C95-0F18A1830842}" srcId="{29F23866-07F4-4562-A024-91B7C2A03984}" destId="{C29CCF6E-5B42-4004-9954-C4280EF62362}" srcOrd="0" destOrd="0" parTransId="{57BB2985-59F7-41D5-8912-EB65F67B0042}" sibTransId="{3360EE92-CD89-4FB7-B0A6-D5900EF54B46}"/>
    <dgm:cxn modelId="{44C7B8F3-7390-43A0-9D89-585055E0CDCB}" type="presOf" srcId="{C29CCF6E-5B42-4004-9954-C4280EF62362}" destId="{014A8213-3ECB-451D-956B-43FA75559CCB}" srcOrd="1" destOrd="0" presId="urn:microsoft.com/office/officeart/2005/8/layout/list1"/>
    <dgm:cxn modelId="{181DA3FA-B880-4E3A-860D-99AC501D043D}" type="presOf" srcId="{29F23866-07F4-4562-A024-91B7C2A03984}" destId="{709D800E-A848-474B-A711-1623E455A416}" srcOrd="0" destOrd="0" presId="urn:microsoft.com/office/officeart/2005/8/layout/list1"/>
    <dgm:cxn modelId="{076CC781-E741-4F6C-945F-EC32CBE661CD}" srcId="{29F23866-07F4-4562-A024-91B7C2A03984}" destId="{438E5F93-F499-4552-B1FC-2DB93F3144A7}" srcOrd="1" destOrd="0" parTransId="{0D0D1C02-8DF8-4FBF-940B-80C8CD15911B}" sibTransId="{0186C3EE-4771-403F-B943-DA60BD9521EC}"/>
    <dgm:cxn modelId="{1C377D20-E1DB-4F0B-920B-9B10A2AA05C3}" type="presOf" srcId="{C9A60266-716B-4D5A-B9CF-A6DC8441E4A3}" destId="{9B8450CD-0489-419C-8F30-C6049B439317}" srcOrd="0" destOrd="0" presId="urn:microsoft.com/office/officeart/2005/8/layout/list1"/>
    <dgm:cxn modelId="{0A69B515-D7A7-4A06-A45C-DF373E2B5863}" type="presOf" srcId="{438E5F93-F499-4552-B1FC-2DB93F3144A7}" destId="{2D2644D0-F51E-40BC-9A1B-640B120B4C06}" srcOrd="1" destOrd="0" presId="urn:microsoft.com/office/officeart/2005/8/layout/list1"/>
    <dgm:cxn modelId="{EC1F89F2-3D6F-4A0A-AA36-3BCEA8F65FD9}" type="presOf" srcId="{F75F3542-3DF3-47D2-9E64-6EC962128074}" destId="{715123C0-3863-45C0-8143-8EF8428DE1BE}" srcOrd="1" destOrd="0" presId="urn:microsoft.com/office/officeart/2005/8/layout/list1"/>
    <dgm:cxn modelId="{543CDB47-ACC1-4F67-AD19-FCD7EAC8DC41}" type="presOf" srcId="{F75F3542-3DF3-47D2-9E64-6EC962128074}" destId="{9FBDD4F3-AE1F-4448-96EF-FCFE65BA72A4}" srcOrd="0" destOrd="0" presId="urn:microsoft.com/office/officeart/2005/8/layout/list1"/>
    <dgm:cxn modelId="{B935655D-93C6-4E43-8384-0B6F55B44462}" type="presOf" srcId="{E7DF307B-055A-42A3-897B-C823529D01D8}" destId="{A364F7BF-8D67-4B86-ADDE-145A8D20D5D0}" srcOrd="0" destOrd="0" presId="urn:microsoft.com/office/officeart/2005/8/layout/list1"/>
    <dgm:cxn modelId="{0A533533-4351-4D8A-A336-3E4806D668E5}" type="presOf" srcId="{C9A60266-716B-4D5A-B9CF-A6DC8441E4A3}" destId="{D3A6E71A-7F3D-4A10-B919-280EBC3E43B5}" srcOrd="1" destOrd="0" presId="urn:microsoft.com/office/officeart/2005/8/layout/list1"/>
    <dgm:cxn modelId="{D660D1E9-82D7-4228-B8FB-B6717E2D01AE}" type="presOf" srcId="{438E5F93-F499-4552-B1FC-2DB93F3144A7}" destId="{1A343D8D-68F1-45C5-955C-C278C98C5ADE}" srcOrd="0" destOrd="0" presId="urn:microsoft.com/office/officeart/2005/8/layout/list1"/>
    <dgm:cxn modelId="{DF74ADCF-BD64-4665-805D-8F485E3AB86F}" type="presParOf" srcId="{709D800E-A848-474B-A711-1623E455A416}" destId="{BB823022-3FF5-4FD7-8D3B-7E12EEB060EE}" srcOrd="0" destOrd="0" presId="urn:microsoft.com/office/officeart/2005/8/layout/list1"/>
    <dgm:cxn modelId="{D161326F-8EA9-47C3-B30B-7AD3B14F18C8}" type="presParOf" srcId="{BB823022-3FF5-4FD7-8D3B-7E12EEB060EE}" destId="{EEBE5FF8-B1A5-4565-9895-92C793FB7596}" srcOrd="0" destOrd="0" presId="urn:microsoft.com/office/officeart/2005/8/layout/list1"/>
    <dgm:cxn modelId="{D1A057E5-894D-42D0-8C38-F712D21F9EC9}" type="presParOf" srcId="{BB823022-3FF5-4FD7-8D3B-7E12EEB060EE}" destId="{014A8213-3ECB-451D-956B-43FA75559CCB}" srcOrd="1" destOrd="0" presId="urn:microsoft.com/office/officeart/2005/8/layout/list1"/>
    <dgm:cxn modelId="{2C7DE9EC-32E5-4321-88CF-5F835BD8DFD8}" type="presParOf" srcId="{709D800E-A848-474B-A711-1623E455A416}" destId="{2C8CA8C9-7AE8-478A-81BA-2FA58E5F12CF}" srcOrd="1" destOrd="0" presId="urn:microsoft.com/office/officeart/2005/8/layout/list1"/>
    <dgm:cxn modelId="{AB5D0D1B-8C4F-42B3-8804-8B986E4B61AF}" type="presParOf" srcId="{709D800E-A848-474B-A711-1623E455A416}" destId="{75CB2CF5-922F-4CC7-BA37-303F98262F89}" srcOrd="2" destOrd="0" presId="urn:microsoft.com/office/officeart/2005/8/layout/list1"/>
    <dgm:cxn modelId="{430ECF21-55F6-47A5-A295-6E870CC506A5}" type="presParOf" srcId="{709D800E-A848-474B-A711-1623E455A416}" destId="{B35A6F55-6869-4243-BBB2-BE672854A967}" srcOrd="3" destOrd="0" presId="urn:microsoft.com/office/officeart/2005/8/layout/list1"/>
    <dgm:cxn modelId="{E7B07D8C-33E1-4D6E-83D4-8E0BDBA8A520}" type="presParOf" srcId="{709D800E-A848-474B-A711-1623E455A416}" destId="{DCA4A38C-CBA4-42CE-ACEC-4E2D3F13C057}" srcOrd="4" destOrd="0" presId="urn:microsoft.com/office/officeart/2005/8/layout/list1"/>
    <dgm:cxn modelId="{AF0BE8B4-EDCA-45CA-9FEA-4B4BE8899EE5}" type="presParOf" srcId="{DCA4A38C-CBA4-42CE-ACEC-4E2D3F13C057}" destId="{1A343D8D-68F1-45C5-955C-C278C98C5ADE}" srcOrd="0" destOrd="0" presId="urn:microsoft.com/office/officeart/2005/8/layout/list1"/>
    <dgm:cxn modelId="{EA9560BF-11D2-45FF-B614-16A6B77517D3}" type="presParOf" srcId="{DCA4A38C-CBA4-42CE-ACEC-4E2D3F13C057}" destId="{2D2644D0-F51E-40BC-9A1B-640B120B4C06}" srcOrd="1" destOrd="0" presId="urn:microsoft.com/office/officeart/2005/8/layout/list1"/>
    <dgm:cxn modelId="{8BA83E64-DAEB-4837-B114-9BA36788B4F4}" type="presParOf" srcId="{709D800E-A848-474B-A711-1623E455A416}" destId="{39727CDA-E4DF-49D9-8004-14A3866D8886}" srcOrd="5" destOrd="0" presId="urn:microsoft.com/office/officeart/2005/8/layout/list1"/>
    <dgm:cxn modelId="{56AC29C1-6B55-41B2-8E67-B4B077E06C93}" type="presParOf" srcId="{709D800E-A848-474B-A711-1623E455A416}" destId="{157657F4-C453-452E-9AE2-B8A8A3BA0091}" srcOrd="6" destOrd="0" presId="urn:microsoft.com/office/officeart/2005/8/layout/list1"/>
    <dgm:cxn modelId="{1E1A2C0D-6806-451C-9F24-3D444C77B68A}" type="presParOf" srcId="{709D800E-A848-474B-A711-1623E455A416}" destId="{300801F4-2B19-4F0A-8A84-07509B7380DD}" srcOrd="7" destOrd="0" presId="urn:microsoft.com/office/officeart/2005/8/layout/list1"/>
    <dgm:cxn modelId="{B6B3B507-539C-41C2-B5B2-206B10E427DA}" type="presParOf" srcId="{709D800E-A848-474B-A711-1623E455A416}" destId="{FDE920CD-41A4-45F1-A14B-24B7AE25D119}" srcOrd="8" destOrd="0" presId="urn:microsoft.com/office/officeart/2005/8/layout/list1"/>
    <dgm:cxn modelId="{C1954A51-3A0D-4FC2-850A-240416E9E2CA}" type="presParOf" srcId="{FDE920CD-41A4-45F1-A14B-24B7AE25D119}" destId="{9B8450CD-0489-419C-8F30-C6049B439317}" srcOrd="0" destOrd="0" presId="urn:microsoft.com/office/officeart/2005/8/layout/list1"/>
    <dgm:cxn modelId="{D26E4A19-F39A-4A19-B296-62F8DF49F92E}" type="presParOf" srcId="{FDE920CD-41A4-45F1-A14B-24B7AE25D119}" destId="{D3A6E71A-7F3D-4A10-B919-280EBC3E43B5}" srcOrd="1" destOrd="0" presId="urn:microsoft.com/office/officeart/2005/8/layout/list1"/>
    <dgm:cxn modelId="{9B0C5D29-19D0-4724-B574-C0690F0E9053}" type="presParOf" srcId="{709D800E-A848-474B-A711-1623E455A416}" destId="{E33DF2A2-AD8C-4800-9F5B-37F9AB53715B}" srcOrd="9" destOrd="0" presId="urn:microsoft.com/office/officeart/2005/8/layout/list1"/>
    <dgm:cxn modelId="{3206E162-BCAA-45B8-BDBD-5ECB92459882}" type="presParOf" srcId="{709D800E-A848-474B-A711-1623E455A416}" destId="{C20B7133-C7F2-4C98-A6E1-2AA9AAC64EB5}" srcOrd="10" destOrd="0" presId="urn:microsoft.com/office/officeart/2005/8/layout/list1"/>
    <dgm:cxn modelId="{882A2B8A-1E6F-4FAE-897A-75462DE940A6}" type="presParOf" srcId="{709D800E-A848-474B-A711-1623E455A416}" destId="{F304AE12-D690-4093-92D8-B0DC231C47C1}" srcOrd="11" destOrd="0" presId="urn:microsoft.com/office/officeart/2005/8/layout/list1"/>
    <dgm:cxn modelId="{FE156A4C-A88A-4DF4-A93A-08A7CB40C18E}" type="presParOf" srcId="{709D800E-A848-474B-A711-1623E455A416}" destId="{C76FC555-D837-4D3D-BB5A-76D28B0C9263}" srcOrd="12" destOrd="0" presId="urn:microsoft.com/office/officeart/2005/8/layout/list1"/>
    <dgm:cxn modelId="{C951C5C9-D197-4970-BCA0-12461F249044}" type="presParOf" srcId="{C76FC555-D837-4D3D-BB5A-76D28B0C9263}" destId="{9FBDD4F3-AE1F-4448-96EF-FCFE65BA72A4}" srcOrd="0" destOrd="0" presId="urn:microsoft.com/office/officeart/2005/8/layout/list1"/>
    <dgm:cxn modelId="{F5FFE9FF-AF72-4D30-86CA-3410505C1847}" type="presParOf" srcId="{C76FC555-D837-4D3D-BB5A-76D28B0C9263}" destId="{715123C0-3863-45C0-8143-8EF8428DE1BE}" srcOrd="1" destOrd="0" presId="urn:microsoft.com/office/officeart/2005/8/layout/list1"/>
    <dgm:cxn modelId="{FCDE64C6-A5B1-4C66-8A06-56B33621183D}" type="presParOf" srcId="{709D800E-A848-474B-A711-1623E455A416}" destId="{B3A7A310-76C8-408B-B9DC-645F6BD764CD}" srcOrd="13" destOrd="0" presId="urn:microsoft.com/office/officeart/2005/8/layout/list1"/>
    <dgm:cxn modelId="{8256E32C-4F2A-45C7-9F71-00036211CA8F}" type="presParOf" srcId="{709D800E-A848-474B-A711-1623E455A416}" destId="{00E83888-4D49-4172-858B-A65CEF7B10C8}" srcOrd="14" destOrd="0" presId="urn:microsoft.com/office/officeart/2005/8/layout/list1"/>
    <dgm:cxn modelId="{66A2CD7B-D426-48A3-B9E5-72A0ACD5DE4A}" type="presParOf" srcId="{709D800E-A848-474B-A711-1623E455A416}" destId="{465D73FF-15D0-4F0C-AD41-1D253F0394E0}" srcOrd="15" destOrd="0" presId="urn:microsoft.com/office/officeart/2005/8/layout/list1"/>
    <dgm:cxn modelId="{F32E3472-13B2-4F4E-A5E4-F8A33E0036A6}" type="presParOf" srcId="{709D800E-A848-474B-A711-1623E455A416}" destId="{52516D78-24E3-4106-A613-4714A143CF76}" srcOrd="16" destOrd="0" presId="urn:microsoft.com/office/officeart/2005/8/layout/list1"/>
    <dgm:cxn modelId="{8E2C98E3-BA19-44BB-9D20-C0C99A58BB9F}" type="presParOf" srcId="{52516D78-24E3-4106-A613-4714A143CF76}" destId="{A364F7BF-8D67-4B86-ADDE-145A8D20D5D0}" srcOrd="0" destOrd="0" presId="urn:microsoft.com/office/officeart/2005/8/layout/list1"/>
    <dgm:cxn modelId="{47084575-4F78-410A-8C48-2B9216108584}" type="presParOf" srcId="{52516D78-24E3-4106-A613-4714A143CF76}" destId="{585061F1-45A5-4E18-99A2-3CF22F873A16}" srcOrd="1" destOrd="0" presId="urn:microsoft.com/office/officeart/2005/8/layout/list1"/>
    <dgm:cxn modelId="{706ECCF7-E8B5-421A-9E96-5E0750F12C5A}" type="presParOf" srcId="{709D800E-A848-474B-A711-1623E455A416}" destId="{6C822A29-00CB-43D9-933A-417B801BF7B1}" srcOrd="17" destOrd="0" presId="urn:microsoft.com/office/officeart/2005/8/layout/list1"/>
    <dgm:cxn modelId="{501E4FE9-E7C3-47AE-ADA2-CC014FCB1AFE}" type="presParOf" srcId="{709D800E-A848-474B-A711-1623E455A416}" destId="{9384A009-A65F-4419-9CB3-5740674B7C78}"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3D1FF0-028E-44E9-8659-FA9853D3AC46}"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07E9C058-D2E2-4A3D-B354-1B024D59BFA9}">
      <dgm:prSet custT="1"/>
      <dgm:spPr/>
      <dgm:t>
        <a:bodyPr/>
        <a:lstStyle/>
        <a:p>
          <a:pPr rtl="0"/>
          <a:r>
            <a:rPr lang="en-US" sz="2200" b="0" dirty="0" smtClean="0"/>
            <a:t>Bandwidth</a:t>
          </a:r>
          <a:endParaRPr lang="en-US" sz="2200" b="0" dirty="0"/>
        </a:p>
      </dgm:t>
    </dgm:pt>
    <dgm:pt modelId="{EF7B75DC-C01B-4662-AB20-6368E7071186}" type="parTrans" cxnId="{486BEF34-89A3-4947-80B3-5FC04565E4C8}">
      <dgm:prSet/>
      <dgm:spPr/>
      <dgm:t>
        <a:bodyPr/>
        <a:lstStyle/>
        <a:p>
          <a:endParaRPr lang="en-US" b="0">
            <a:solidFill>
              <a:schemeClr val="tx1">
                <a:lumMod val="75000"/>
                <a:lumOff val="25000"/>
              </a:schemeClr>
            </a:solidFill>
          </a:endParaRPr>
        </a:p>
      </dgm:t>
    </dgm:pt>
    <dgm:pt modelId="{0C874398-2CDA-4F50-8924-D4D5519737BE}" type="sibTrans" cxnId="{486BEF34-89A3-4947-80B3-5FC04565E4C8}">
      <dgm:prSet/>
      <dgm:spPr/>
      <dgm:t>
        <a:bodyPr/>
        <a:lstStyle/>
        <a:p>
          <a:endParaRPr lang="en-US" b="0">
            <a:solidFill>
              <a:schemeClr val="tx1">
                <a:lumMod val="75000"/>
                <a:lumOff val="25000"/>
              </a:schemeClr>
            </a:solidFill>
          </a:endParaRPr>
        </a:p>
      </dgm:t>
    </dgm:pt>
    <dgm:pt modelId="{A5379C1C-0F43-401F-85E0-C09BA58EC6CE}">
      <dgm:prSet custT="1"/>
      <dgm:spPr/>
      <dgm:t>
        <a:bodyPr/>
        <a:lstStyle/>
        <a:p>
          <a:pPr rtl="0"/>
          <a:r>
            <a:rPr lang="en-US" sz="1400" b="0" smtClean="0"/>
            <a:t>T1, high-speed cable, or high-speed DSL recommended</a:t>
          </a:r>
          <a:endParaRPr lang="en-US" sz="1400" b="0" dirty="0"/>
        </a:p>
      </dgm:t>
    </dgm:pt>
    <dgm:pt modelId="{86C3CBC0-1B99-4B63-B9C9-5A771BEEC47D}" type="parTrans" cxnId="{21A0FD9C-CEAB-4402-8B2D-A7821B9D2BB6}">
      <dgm:prSet/>
      <dgm:spPr/>
      <dgm:t>
        <a:bodyPr/>
        <a:lstStyle/>
        <a:p>
          <a:endParaRPr lang="en-US" b="0">
            <a:solidFill>
              <a:schemeClr val="tx1">
                <a:lumMod val="75000"/>
                <a:lumOff val="25000"/>
              </a:schemeClr>
            </a:solidFill>
          </a:endParaRPr>
        </a:p>
      </dgm:t>
    </dgm:pt>
    <dgm:pt modelId="{07D4AD6A-37E5-4B3E-9317-41C55121B8FC}" type="sibTrans" cxnId="{21A0FD9C-CEAB-4402-8B2D-A7821B9D2BB6}">
      <dgm:prSet/>
      <dgm:spPr/>
      <dgm:t>
        <a:bodyPr/>
        <a:lstStyle/>
        <a:p>
          <a:endParaRPr lang="en-US" b="0">
            <a:solidFill>
              <a:schemeClr val="tx1">
                <a:lumMod val="75000"/>
                <a:lumOff val="25000"/>
              </a:schemeClr>
            </a:solidFill>
          </a:endParaRPr>
        </a:p>
      </dgm:t>
    </dgm:pt>
    <dgm:pt modelId="{57E1516A-7306-4902-9CA0-6CF3762E00FF}">
      <dgm:prSet custT="1"/>
      <dgm:spPr/>
      <dgm:t>
        <a:bodyPr/>
        <a:lstStyle/>
        <a:p>
          <a:pPr rtl="0"/>
          <a:r>
            <a:rPr lang="en-US" sz="1400" b="0" smtClean="0"/>
            <a:t>Minimum 1.5 Mbps upload and download</a:t>
          </a:r>
          <a:endParaRPr lang="en-US" sz="1400" b="0" dirty="0"/>
        </a:p>
      </dgm:t>
    </dgm:pt>
    <dgm:pt modelId="{483A9C96-F5D9-4F5C-92BD-6200F82B2370}" type="parTrans" cxnId="{C180BB87-82BD-43E2-BEE2-7FCDAE2C2E1B}">
      <dgm:prSet/>
      <dgm:spPr/>
      <dgm:t>
        <a:bodyPr/>
        <a:lstStyle/>
        <a:p>
          <a:endParaRPr lang="en-US" b="0">
            <a:solidFill>
              <a:schemeClr val="tx1">
                <a:lumMod val="75000"/>
                <a:lumOff val="25000"/>
              </a:schemeClr>
            </a:solidFill>
          </a:endParaRPr>
        </a:p>
      </dgm:t>
    </dgm:pt>
    <dgm:pt modelId="{CFE14A9F-DA09-4C53-A6DF-1E0020BC4B68}" type="sibTrans" cxnId="{C180BB87-82BD-43E2-BEE2-7FCDAE2C2E1B}">
      <dgm:prSet/>
      <dgm:spPr/>
      <dgm:t>
        <a:bodyPr/>
        <a:lstStyle/>
        <a:p>
          <a:endParaRPr lang="en-US" b="0">
            <a:solidFill>
              <a:schemeClr val="tx1">
                <a:lumMod val="75000"/>
                <a:lumOff val="25000"/>
              </a:schemeClr>
            </a:solidFill>
          </a:endParaRPr>
        </a:p>
      </dgm:t>
    </dgm:pt>
    <dgm:pt modelId="{98DE0585-AC23-4603-A9AE-80265E46D386}">
      <dgm:prSet custT="1"/>
      <dgm:spPr/>
      <dgm:t>
        <a:bodyPr/>
        <a:lstStyle/>
        <a:p>
          <a:pPr rtl="0"/>
          <a:r>
            <a:rPr lang="en-US" sz="2200" b="0" smtClean="0"/>
            <a:t>Firewalls</a:t>
          </a:r>
          <a:endParaRPr lang="en-US" sz="2200" b="0" dirty="0"/>
        </a:p>
      </dgm:t>
    </dgm:pt>
    <dgm:pt modelId="{94F3D436-F0AD-4671-A64E-E4B17C65E7FA}" type="parTrans" cxnId="{39F8246A-3787-44E9-B29C-047353AD9B83}">
      <dgm:prSet/>
      <dgm:spPr/>
      <dgm:t>
        <a:bodyPr/>
        <a:lstStyle/>
        <a:p>
          <a:endParaRPr lang="en-US" b="0">
            <a:solidFill>
              <a:schemeClr val="tx1">
                <a:lumMod val="75000"/>
                <a:lumOff val="25000"/>
              </a:schemeClr>
            </a:solidFill>
          </a:endParaRPr>
        </a:p>
      </dgm:t>
    </dgm:pt>
    <dgm:pt modelId="{415A8B52-1B19-4E6F-BA1D-0C4ABCDF7F7F}" type="sibTrans" cxnId="{39F8246A-3787-44E9-B29C-047353AD9B83}">
      <dgm:prSet/>
      <dgm:spPr/>
      <dgm:t>
        <a:bodyPr/>
        <a:lstStyle/>
        <a:p>
          <a:endParaRPr lang="en-US" b="0">
            <a:solidFill>
              <a:schemeClr val="tx1">
                <a:lumMod val="75000"/>
                <a:lumOff val="25000"/>
              </a:schemeClr>
            </a:solidFill>
          </a:endParaRPr>
        </a:p>
      </dgm:t>
    </dgm:pt>
    <dgm:pt modelId="{3EDCD45E-88B7-4A24-B22E-9F4F5514EF9C}">
      <dgm:prSet custT="1"/>
      <dgm:spPr/>
      <dgm:t>
        <a:bodyPr/>
        <a:lstStyle/>
        <a:p>
          <a:pPr rtl="0"/>
          <a:r>
            <a:rPr lang="en-US" sz="1400" b="0" smtClean="0"/>
            <a:t>Port 80 and 443 must be open</a:t>
          </a:r>
          <a:endParaRPr lang="en-US" sz="1400" b="0" dirty="0"/>
        </a:p>
      </dgm:t>
    </dgm:pt>
    <dgm:pt modelId="{A01D47E8-1BC6-451D-B6B0-20A793CC6595}" type="parTrans" cxnId="{1BE1E04B-1BB1-41CE-B281-EE1A026FC095}">
      <dgm:prSet/>
      <dgm:spPr/>
      <dgm:t>
        <a:bodyPr/>
        <a:lstStyle/>
        <a:p>
          <a:endParaRPr lang="en-US" b="0">
            <a:solidFill>
              <a:schemeClr val="tx1">
                <a:lumMod val="75000"/>
                <a:lumOff val="25000"/>
              </a:schemeClr>
            </a:solidFill>
          </a:endParaRPr>
        </a:p>
      </dgm:t>
    </dgm:pt>
    <dgm:pt modelId="{21F3942A-D723-4231-B880-442945F62FFD}" type="sibTrans" cxnId="{1BE1E04B-1BB1-41CE-B281-EE1A026FC095}">
      <dgm:prSet/>
      <dgm:spPr/>
      <dgm:t>
        <a:bodyPr/>
        <a:lstStyle/>
        <a:p>
          <a:endParaRPr lang="en-US" b="0">
            <a:solidFill>
              <a:schemeClr val="tx1">
                <a:lumMod val="75000"/>
                <a:lumOff val="25000"/>
              </a:schemeClr>
            </a:solidFill>
          </a:endParaRPr>
        </a:p>
      </dgm:t>
    </dgm:pt>
    <dgm:pt modelId="{D2398A33-FBA8-4D8C-83E5-D9C3E0E5F813}">
      <dgm:prSet custT="1"/>
      <dgm:spPr/>
      <dgm:t>
        <a:bodyPr/>
        <a:lstStyle/>
        <a:p>
          <a:pPr rtl="0"/>
          <a:r>
            <a:rPr lang="en-US" sz="2200" b="0" smtClean="0"/>
            <a:t>Proxy Servers</a:t>
          </a:r>
          <a:endParaRPr lang="en-US" sz="2200" b="0" dirty="0"/>
        </a:p>
      </dgm:t>
    </dgm:pt>
    <dgm:pt modelId="{0346D3FC-2F4C-492E-9E05-898D0AE63C6A}" type="parTrans" cxnId="{6218F0C7-0046-4BE8-8BCA-091A11D9C282}">
      <dgm:prSet/>
      <dgm:spPr/>
      <dgm:t>
        <a:bodyPr/>
        <a:lstStyle/>
        <a:p>
          <a:endParaRPr lang="en-US" b="0">
            <a:solidFill>
              <a:schemeClr val="tx1">
                <a:lumMod val="75000"/>
                <a:lumOff val="25000"/>
              </a:schemeClr>
            </a:solidFill>
          </a:endParaRPr>
        </a:p>
      </dgm:t>
    </dgm:pt>
    <dgm:pt modelId="{581EC19A-F3E7-493D-9EFB-09EE74A3B80D}" type="sibTrans" cxnId="{6218F0C7-0046-4BE8-8BCA-091A11D9C282}">
      <dgm:prSet/>
      <dgm:spPr/>
      <dgm:t>
        <a:bodyPr/>
        <a:lstStyle/>
        <a:p>
          <a:endParaRPr lang="en-US" b="0">
            <a:solidFill>
              <a:schemeClr val="tx1">
                <a:lumMod val="75000"/>
                <a:lumOff val="25000"/>
              </a:schemeClr>
            </a:solidFill>
          </a:endParaRPr>
        </a:p>
      </dgm:t>
    </dgm:pt>
    <dgm:pt modelId="{44CA6C50-9F39-4A6F-A7DC-6FD217CB88F2}">
      <dgm:prSet custT="1"/>
      <dgm:spPr/>
      <dgm:t>
        <a:bodyPr/>
        <a:lstStyle/>
        <a:p>
          <a:pPr rtl="0"/>
          <a:r>
            <a:rPr lang="en-US" sz="1400" b="0" smtClean="0"/>
            <a:t>Do Not Cache Dynamic Pages</a:t>
          </a:r>
          <a:endParaRPr lang="en-US" sz="1400" b="0" dirty="0"/>
        </a:p>
      </dgm:t>
    </dgm:pt>
    <dgm:pt modelId="{184FE170-682C-4539-B869-2034C37ED5D9}" type="parTrans" cxnId="{E65F7A72-3810-4A78-9352-4F58D7D20B8D}">
      <dgm:prSet/>
      <dgm:spPr/>
      <dgm:t>
        <a:bodyPr/>
        <a:lstStyle/>
        <a:p>
          <a:endParaRPr lang="en-US" b="0">
            <a:solidFill>
              <a:schemeClr val="tx1">
                <a:lumMod val="75000"/>
                <a:lumOff val="25000"/>
              </a:schemeClr>
            </a:solidFill>
          </a:endParaRPr>
        </a:p>
      </dgm:t>
    </dgm:pt>
    <dgm:pt modelId="{ADFACA93-C02B-43F3-B7C6-804EE163141E}" type="sibTrans" cxnId="{E65F7A72-3810-4A78-9352-4F58D7D20B8D}">
      <dgm:prSet/>
      <dgm:spPr/>
      <dgm:t>
        <a:bodyPr/>
        <a:lstStyle/>
        <a:p>
          <a:endParaRPr lang="en-US" b="0">
            <a:solidFill>
              <a:schemeClr val="tx1">
                <a:lumMod val="75000"/>
                <a:lumOff val="25000"/>
              </a:schemeClr>
            </a:solidFill>
          </a:endParaRPr>
        </a:p>
      </dgm:t>
    </dgm:pt>
    <dgm:pt modelId="{16F3EBB0-AEC4-482F-88FA-72D68D2FBFB4}">
      <dgm:prSet custT="1"/>
      <dgm:spPr/>
      <dgm:t>
        <a:bodyPr/>
        <a:lstStyle/>
        <a:p>
          <a:pPr rtl="0"/>
          <a:r>
            <a:rPr lang="en-US" sz="1400" b="0" dirty="0" smtClean="0"/>
            <a:t>Prioritize traffic to and from *.ctb.com</a:t>
          </a:r>
          <a:endParaRPr lang="en-US" sz="1400" b="0" dirty="0"/>
        </a:p>
      </dgm:t>
    </dgm:pt>
    <dgm:pt modelId="{0F990B33-6AF6-4ECA-8D7E-36A823ADD58E}" type="parTrans" cxnId="{37B18ACF-59D7-4B13-A649-B607BA324F02}">
      <dgm:prSet/>
      <dgm:spPr/>
      <dgm:t>
        <a:bodyPr/>
        <a:lstStyle/>
        <a:p>
          <a:endParaRPr lang="en-US" b="0">
            <a:solidFill>
              <a:schemeClr val="tx1">
                <a:lumMod val="75000"/>
                <a:lumOff val="25000"/>
              </a:schemeClr>
            </a:solidFill>
          </a:endParaRPr>
        </a:p>
      </dgm:t>
    </dgm:pt>
    <dgm:pt modelId="{1FC69B31-F189-459B-ACCA-AFD2F3F787F5}" type="sibTrans" cxnId="{37B18ACF-59D7-4B13-A649-B607BA324F02}">
      <dgm:prSet/>
      <dgm:spPr/>
      <dgm:t>
        <a:bodyPr/>
        <a:lstStyle/>
        <a:p>
          <a:endParaRPr lang="en-US" b="0">
            <a:solidFill>
              <a:schemeClr val="tx1">
                <a:lumMod val="75000"/>
                <a:lumOff val="25000"/>
              </a:schemeClr>
            </a:solidFill>
          </a:endParaRPr>
        </a:p>
      </dgm:t>
    </dgm:pt>
    <dgm:pt modelId="{91A61B0C-8871-4F4D-9162-B77103BACC13}">
      <dgm:prSet custT="1"/>
      <dgm:spPr/>
      <dgm:t>
        <a:bodyPr/>
        <a:lstStyle/>
        <a:p>
          <a:pPr rtl="0"/>
          <a:r>
            <a:rPr lang="en-US" sz="1400" b="0" dirty="0" smtClean="0"/>
            <a:t>Users must have credentials if proxy authentication is enabled</a:t>
          </a:r>
          <a:endParaRPr lang="en-US" sz="1400" b="0" dirty="0"/>
        </a:p>
      </dgm:t>
    </dgm:pt>
    <dgm:pt modelId="{10CB2DF2-47E9-47C5-815B-E0AB54D0F067}" type="parTrans" cxnId="{6A114767-B911-4640-AA7A-B9400BD6EA80}">
      <dgm:prSet/>
      <dgm:spPr/>
      <dgm:t>
        <a:bodyPr/>
        <a:lstStyle/>
        <a:p>
          <a:endParaRPr lang="en-US" b="0">
            <a:solidFill>
              <a:schemeClr val="tx1">
                <a:lumMod val="75000"/>
                <a:lumOff val="25000"/>
              </a:schemeClr>
            </a:solidFill>
          </a:endParaRPr>
        </a:p>
      </dgm:t>
    </dgm:pt>
    <dgm:pt modelId="{EA5F79D7-C3DF-46D5-9202-3B1CB2A990AD}" type="sibTrans" cxnId="{6A114767-B911-4640-AA7A-B9400BD6EA80}">
      <dgm:prSet/>
      <dgm:spPr/>
      <dgm:t>
        <a:bodyPr/>
        <a:lstStyle/>
        <a:p>
          <a:endParaRPr lang="en-US" b="0">
            <a:solidFill>
              <a:schemeClr val="tx1">
                <a:lumMod val="75000"/>
                <a:lumOff val="25000"/>
              </a:schemeClr>
            </a:solidFill>
          </a:endParaRPr>
        </a:p>
      </dgm:t>
    </dgm:pt>
    <dgm:pt modelId="{103EA14E-9DB2-4707-AB24-2EC7589E1E2A}">
      <dgm:prSet custT="1"/>
      <dgm:spPr/>
      <dgm:t>
        <a:bodyPr/>
        <a:lstStyle/>
        <a:p>
          <a:pPr rtl="0"/>
          <a:r>
            <a:rPr lang="en-US" sz="2200" b="0" dirty="0" smtClean="0"/>
            <a:t>Web Content Filtering</a:t>
          </a:r>
          <a:endParaRPr lang="en-US" sz="2200" b="0" dirty="0"/>
        </a:p>
      </dgm:t>
    </dgm:pt>
    <dgm:pt modelId="{CA53E9A4-6BF7-402F-A6E5-E15530EA5FC6}" type="parTrans" cxnId="{3CFA2827-8239-45A0-BEAE-1F3C9BCD343C}">
      <dgm:prSet/>
      <dgm:spPr/>
      <dgm:t>
        <a:bodyPr/>
        <a:lstStyle/>
        <a:p>
          <a:endParaRPr lang="en-US" b="0">
            <a:solidFill>
              <a:schemeClr val="tx1">
                <a:lumMod val="75000"/>
                <a:lumOff val="25000"/>
              </a:schemeClr>
            </a:solidFill>
          </a:endParaRPr>
        </a:p>
      </dgm:t>
    </dgm:pt>
    <dgm:pt modelId="{9BA83C41-80BA-49CE-B5E5-1BA6ACB27C95}" type="sibTrans" cxnId="{3CFA2827-8239-45A0-BEAE-1F3C9BCD343C}">
      <dgm:prSet/>
      <dgm:spPr/>
      <dgm:t>
        <a:bodyPr/>
        <a:lstStyle/>
        <a:p>
          <a:endParaRPr lang="en-US" b="0">
            <a:solidFill>
              <a:schemeClr val="tx1">
                <a:lumMod val="75000"/>
                <a:lumOff val="25000"/>
              </a:schemeClr>
            </a:solidFill>
          </a:endParaRPr>
        </a:p>
      </dgm:t>
    </dgm:pt>
    <dgm:pt modelId="{44A2BD9B-342C-4BC1-8688-1528478BDABF}">
      <dgm:prSet custT="1"/>
      <dgm:spPr/>
      <dgm:t>
        <a:bodyPr/>
        <a:lstStyle/>
        <a:p>
          <a:pPr rtl="0"/>
          <a:r>
            <a:rPr lang="en-US" sz="1400" b="0" dirty="0" smtClean="0"/>
            <a:t>Exclude *.ctb.com from content filtering</a:t>
          </a:r>
          <a:endParaRPr lang="en-US" sz="1400" b="0" dirty="0"/>
        </a:p>
      </dgm:t>
    </dgm:pt>
    <dgm:pt modelId="{B6BE73FA-27EC-42C6-8362-BD44C93AF50D}" type="parTrans" cxnId="{96B6B339-5321-4BCF-A42C-3B6BEEA2E8F5}">
      <dgm:prSet/>
      <dgm:spPr/>
      <dgm:t>
        <a:bodyPr/>
        <a:lstStyle/>
        <a:p>
          <a:endParaRPr lang="en-US" b="0">
            <a:solidFill>
              <a:schemeClr val="tx1">
                <a:lumMod val="75000"/>
                <a:lumOff val="25000"/>
              </a:schemeClr>
            </a:solidFill>
          </a:endParaRPr>
        </a:p>
      </dgm:t>
    </dgm:pt>
    <dgm:pt modelId="{741802E9-8967-4E3F-9C6C-FEEAED16A117}" type="sibTrans" cxnId="{96B6B339-5321-4BCF-A42C-3B6BEEA2E8F5}">
      <dgm:prSet/>
      <dgm:spPr/>
      <dgm:t>
        <a:bodyPr/>
        <a:lstStyle/>
        <a:p>
          <a:endParaRPr lang="en-US" b="0">
            <a:solidFill>
              <a:schemeClr val="tx1">
                <a:lumMod val="75000"/>
                <a:lumOff val="25000"/>
              </a:schemeClr>
            </a:solidFill>
          </a:endParaRPr>
        </a:p>
      </dgm:t>
    </dgm:pt>
    <dgm:pt modelId="{22234017-80FF-41F7-B49B-B28C18D3461A}">
      <dgm:prSet custT="1"/>
      <dgm:spPr/>
      <dgm:t>
        <a:bodyPr/>
        <a:lstStyle/>
        <a:p>
          <a:pPr rtl="0"/>
          <a:r>
            <a:rPr lang="en-US" sz="2200" b="0" dirty="0" smtClean="0"/>
            <a:t>LAN</a:t>
          </a:r>
          <a:endParaRPr lang="en-US" sz="2200" b="0" dirty="0"/>
        </a:p>
      </dgm:t>
    </dgm:pt>
    <dgm:pt modelId="{0EE90F74-3F46-48B7-B66B-944155AC7677}" type="parTrans" cxnId="{40BF18B3-BDBE-4355-BE9D-FADF45A089F1}">
      <dgm:prSet/>
      <dgm:spPr/>
      <dgm:t>
        <a:bodyPr/>
        <a:lstStyle/>
        <a:p>
          <a:endParaRPr lang="en-US" b="0">
            <a:solidFill>
              <a:schemeClr val="tx1">
                <a:lumMod val="75000"/>
                <a:lumOff val="25000"/>
              </a:schemeClr>
            </a:solidFill>
          </a:endParaRPr>
        </a:p>
      </dgm:t>
    </dgm:pt>
    <dgm:pt modelId="{35B13FA7-88D4-4F87-902D-8CEB756D7F2B}" type="sibTrans" cxnId="{40BF18B3-BDBE-4355-BE9D-FADF45A089F1}">
      <dgm:prSet/>
      <dgm:spPr/>
      <dgm:t>
        <a:bodyPr/>
        <a:lstStyle/>
        <a:p>
          <a:endParaRPr lang="en-US" b="0">
            <a:solidFill>
              <a:schemeClr val="tx1">
                <a:lumMod val="75000"/>
                <a:lumOff val="25000"/>
              </a:schemeClr>
            </a:solidFill>
          </a:endParaRPr>
        </a:p>
      </dgm:t>
    </dgm:pt>
    <dgm:pt modelId="{2E34C060-ACE1-4749-BCE8-2469DC7940A8}">
      <dgm:prSet custT="1"/>
      <dgm:spPr/>
      <dgm:t>
        <a:bodyPr/>
        <a:lstStyle/>
        <a:p>
          <a:pPr rtl="0"/>
          <a:r>
            <a:rPr lang="en-US" sz="1400" b="0" dirty="0" smtClean="0"/>
            <a:t>Allow both HTTP and HTTPS traffic for *.ctb.com</a:t>
          </a:r>
          <a:endParaRPr lang="en-US" sz="1400" b="0" dirty="0"/>
        </a:p>
      </dgm:t>
    </dgm:pt>
    <dgm:pt modelId="{B8698178-EC03-4F05-9FBF-0BD50A5CBF10}" type="parTrans" cxnId="{2B6F0DFA-3A45-43B6-A393-8A482DEB0D92}">
      <dgm:prSet/>
      <dgm:spPr/>
      <dgm:t>
        <a:bodyPr/>
        <a:lstStyle/>
        <a:p>
          <a:endParaRPr lang="en-US" b="0">
            <a:solidFill>
              <a:schemeClr val="tx1">
                <a:lumMod val="75000"/>
                <a:lumOff val="25000"/>
              </a:schemeClr>
            </a:solidFill>
          </a:endParaRPr>
        </a:p>
      </dgm:t>
    </dgm:pt>
    <dgm:pt modelId="{DEEA0369-6323-4DC8-BBC1-635802E04CF1}" type="sibTrans" cxnId="{2B6F0DFA-3A45-43B6-A393-8A482DEB0D92}">
      <dgm:prSet/>
      <dgm:spPr/>
      <dgm:t>
        <a:bodyPr/>
        <a:lstStyle/>
        <a:p>
          <a:endParaRPr lang="en-US" b="0">
            <a:solidFill>
              <a:schemeClr val="tx1">
                <a:lumMod val="75000"/>
                <a:lumOff val="25000"/>
              </a:schemeClr>
            </a:solidFill>
          </a:endParaRPr>
        </a:p>
      </dgm:t>
    </dgm:pt>
    <dgm:pt modelId="{30D012DB-29FA-46CB-A523-67FF5BFF7086}">
      <dgm:prSet custT="1"/>
      <dgm:spPr/>
      <dgm:t>
        <a:bodyPr/>
        <a:lstStyle/>
        <a:p>
          <a:pPr rtl="0"/>
          <a:r>
            <a:rPr lang="en-US" sz="1400" b="0" dirty="0" smtClean="0"/>
            <a:t>Wireless OK – Do not overload WAP</a:t>
          </a:r>
          <a:endParaRPr lang="en-US" sz="1400" b="0" dirty="0"/>
        </a:p>
      </dgm:t>
    </dgm:pt>
    <dgm:pt modelId="{FBD2F385-45BF-44C5-B307-152DE6A254AE}" type="parTrans" cxnId="{C871BBA2-59AA-4A64-A29F-B5278EABB314}">
      <dgm:prSet/>
      <dgm:spPr/>
      <dgm:t>
        <a:bodyPr/>
        <a:lstStyle/>
        <a:p>
          <a:endParaRPr lang="en-US" b="0">
            <a:solidFill>
              <a:schemeClr val="tx1">
                <a:lumMod val="75000"/>
                <a:lumOff val="25000"/>
              </a:schemeClr>
            </a:solidFill>
          </a:endParaRPr>
        </a:p>
      </dgm:t>
    </dgm:pt>
    <dgm:pt modelId="{CFF023E6-85AF-47D2-BE8A-7615FDE11334}" type="sibTrans" cxnId="{C871BBA2-59AA-4A64-A29F-B5278EABB314}">
      <dgm:prSet/>
      <dgm:spPr/>
      <dgm:t>
        <a:bodyPr/>
        <a:lstStyle/>
        <a:p>
          <a:endParaRPr lang="en-US" b="0">
            <a:solidFill>
              <a:schemeClr val="tx1">
                <a:lumMod val="75000"/>
                <a:lumOff val="25000"/>
              </a:schemeClr>
            </a:solidFill>
          </a:endParaRPr>
        </a:p>
      </dgm:t>
    </dgm:pt>
    <dgm:pt modelId="{F410634F-B9DC-4018-9B9C-13913F0A41CD}">
      <dgm:prSet custT="1"/>
      <dgm:spPr/>
      <dgm:t>
        <a:bodyPr/>
        <a:lstStyle/>
        <a:p>
          <a:pPr rtl="0"/>
          <a:r>
            <a:rPr lang="en-US" sz="1400" b="0" dirty="0" smtClean="0"/>
            <a:t>Do not block MP3 files – used for Text to Speech (TTS)</a:t>
          </a:r>
          <a:endParaRPr lang="en-US" sz="1400" b="0" dirty="0"/>
        </a:p>
      </dgm:t>
    </dgm:pt>
    <dgm:pt modelId="{7A93B4FB-97DF-48C7-ACF4-730F854180D6}" type="parTrans" cxnId="{D567432D-1B29-4165-B7A6-E030963F8A26}">
      <dgm:prSet/>
      <dgm:spPr/>
      <dgm:t>
        <a:bodyPr/>
        <a:lstStyle/>
        <a:p>
          <a:endParaRPr lang="en-US"/>
        </a:p>
      </dgm:t>
    </dgm:pt>
    <dgm:pt modelId="{1E246FD7-74E1-4994-A66F-104492F1B003}" type="sibTrans" cxnId="{D567432D-1B29-4165-B7A6-E030963F8A26}">
      <dgm:prSet/>
      <dgm:spPr/>
      <dgm:t>
        <a:bodyPr/>
        <a:lstStyle/>
        <a:p>
          <a:endParaRPr lang="en-US"/>
        </a:p>
      </dgm:t>
    </dgm:pt>
    <dgm:pt modelId="{76E00F73-0296-4157-B3C7-8E3A77B6D7A8}">
      <dgm:prSet custT="1"/>
      <dgm:spPr/>
      <dgm:t>
        <a:bodyPr/>
        <a:lstStyle/>
        <a:p>
          <a:pPr rtl="0"/>
          <a:r>
            <a:rPr lang="en-US" sz="1400" b="0" dirty="0" smtClean="0"/>
            <a:t>Allow traffic from </a:t>
          </a:r>
          <a:r>
            <a:rPr lang="en-US" sz="1400" b="1" dirty="0" smtClean="0"/>
            <a:t>*.readspeaker.com; IPs: 79.136.80.253 &amp; 79.136.80.254</a:t>
          </a:r>
          <a:endParaRPr lang="en-US" sz="1400" b="1" dirty="0"/>
        </a:p>
      </dgm:t>
    </dgm:pt>
    <dgm:pt modelId="{897CD9DE-BC74-482F-9123-F7650CF78B27}" type="parTrans" cxnId="{AC71999F-7006-469C-B389-CCA68FEFE188}">
      <dgm:prSet/>
      <dgm:spPr/>
      <dgm:t>
        <a:bodyPr/>
        <a:lstStyle/>
        <a:p>
          <a:endParaRPr lang="en-US"/>
        </a:p>
      </dgm:t>
    </dgm:pt>
    <dgm:pt modelId="{8AF4143D-9195-430C-831C-89D3827270E2}" type="sibTrans" cxnId="{AC71999F-7006-469C-B389-CCA68FEFE188}">
      <dgm:prSet/>
      <dgm:spPr/>
      <dgm:t>
        <a:bodyPr/>
        <a:lstStyle/>
        <a:p>
          <a:endParaRPr lang="en-US"/>
        </a:p>
      </dgm:t>
    </dgm:pt>
    <dgm:pt modelId="{49A9A82C-0C7C-4ED2-BB08-EDBF9F9D54BA}">
      <dgm:prSet custT="1"/>
      <dgm:spPr/>
      <dgm:t>
        <a:bodyPr/>
        <a:lstStyle/>
        <a:p>
          <a:pPr rtl="0"/>
          <a:r>
            <a:rPr lang="en-US" sz="1400" b="0" dirty="0" smtClean="0"/>
            <a:t>If your site uses IPs: </a:t>
          </a:r>
          <a:r>
            <a:rPr lang="en-US" sz="1400" b="1" dirty="0" smtClean="0"/>
            <a:t>192.243.90.150, 192.243.90.229, 192.243.90.230, 192.243.82.18, 192.243.82.63, 192.243.82.64 </a:t>
          </a:r>
          <a:endParaRPr lang="en-US" sz="1400" b="1" dirty="0"/>
        </a:p>
      </dgm:t>
    </dgm:pt>
    <dgm:pt modelId="{B7FC8158-2240-4FD5-9622-66250F0F5316}" type="parTrans" cxnId="{B5E38E3E-FD19-4295-81D9-072D7657925C}">
      <dgm:prSet/>
      <dgm:spPr/>
      <dgm:t>
        <a:bodyPr/>
        <a:lstStyle/>
        <a:p>
          <a:endParaRPr lang="en-US"/>
        </a:p>
      </dgm:t>
    </dgm:pt>
    <dgm:pt modelId="{C784F554-B426-4271-B714-C579E753F167}" type="sibTrans" cxnId="{B5E38E3E-FD19-4295-81D9-072D7657925C}">
      <dgm:prSet/>
      <dgm:spPr/>
      <dgm:t>
        <a:bodyPr/>
        <a:lstStyle/>
        <a:p>
          <a:endParaRPr lang="en-US"/>
        </a:p>
      </dgm:t>
    </dgm:pt>
    <dgm:pt modelId="{CB137C77-987A-4F4A-AB13-22670C2AC072}" type="pres">
      <dgm:prSet presAssocID="{5C3D1FF0-028E-44E9-8659-FA9853D3AC46}" presName="Name0" presStyleCnt="0">
        <dgm:presLayoutVars>
          <dgm:dir/>
          <dgm:animLvl val="lvl"/>
          <dgm:resizeHandles val="exact"/>
        </dgm:presLayoutVars>
      </dgm:prSet>
      <dgm:spPr/>
      <dgm:t>
        <a:bodyPr/>
        <a:lstStyle/>
        <a:p>
          <a:endParaRPr lang="en-US"/>
        </a:p>
      </dgm:t>
    </dgm:pt>
    <dgm:pt modelId="{D8C4AFD5-CCC5-422B-B1D5-7CBA931EB5B5}" type="pres">
      <dgm:prSet presAssocID="{07E9C058-D2E2-4A3D-B354-1B024D59BFA9}" presName="linNode" presStyleCnt="0"/>
      <dgm:spPr/>
      <dgm:t>
        <a:bodyPr/>
        <a:lstStyle/>
        <a:p>
          <a:endParaRPr lang="en-US"/>
        </a:p>
      </dgm:t>
    </dgm:pt>
    <dgm:pt modelId="{1AAD67E9-DCFE-4F05-8317-304614C332F9}" type="pres">
      <dgm:prSet presAssocID="{07E9C058-D2E2-4A3D-B354-1B024D59BFA9}" presName="parentText" presStyleLbl="node1" presStyleIdx="0" presStyleCnt="5" custScaleX="65165" custScaleY="49806" custLinFactNeighborX="-8390">
        <dgm:presLayoutVars>
          <dgm:chMax val="1"/>
          <dgm:bulletEnabled val="1"/>
        </dgm:presLayoutVars>
      </dgm:prSet>
      <dgm:spPr/>
      <dgm:t>
        <a:bodyPr/>
        <a:lstStyle/>
        <a:p>
          <a:endParaRPr lang="en-US"/>
        </a:p>
      </dgm:t>
    </dgm:pt>
    <dgm:pt modelId="{BCB2F568-7375-4A3B-82C3-A53CCDA3A034}" type="pres">
      <dgm:prSet presAssocID="{07E9C058-D2E2-4A3D-B354-1B024D59BFA9}" presName="descendantText" presStyleLbl="alignAccFollowNode1" presStyleIdx="0" presStyleCnt="5" custScaleX="119712" custScaleY="59371">
        <dgm:presLayoutVars>
          <dgm:bulletEnabled val="1"/>
        </dgm:presLayoutVars>
      </dgm:prSet>
      <dgm:spPr/>
      <dgm:t>
        <a:bodyPr/>
        <a:lstStyle/>
        <a:p>
          <a:endParaRPr lang="en-US"/>
        </a:p>
      </dgm:t>
    </dgm:pt>
    <dgm:pt modelId="{90B796E7-C19D-4D0D-960F-EE573742E274}" type="pres">
      <dgm:prSet presAssocID="{0C874398-2CDA-4F50-8924-D4D5519737BE}" presName="sp" presStyleCnt="0"/>
      <dgm:spPr/>
      <dgm:t>
        <a:bodyPr/>
        <a:lstStyle/>
        <a:p>
          <a:endParaRPr lang="en-US"/>
        </a:p>
      </dgm:t>
    </dgm:pt>
    <dgm:pt modelId="{0B0A87B0-2B4E-466D-9469-B272AA89A409}" type="pres">
      <dgm:prSet presAssocID="{98DE0585-AC23-4603-A9AE-80265E46D386}" presName="linNode" presStyleCnt="0"/>
      <dgm:spPr/>
      <dgm:t>
        <a:bodyPr/>
        <a:lstStyle/>
        <a:p>
          <a:endParaRPr lang="en-US"/>
        </a:p>
      </dgm:t>
    </dgm:pt>
    <dgm:pt modelId="{75B1092D-9E71-46CD-B41F-1A23F2869B2A}" type="pres">
      <dgm:prSet presAssocID="{98DE0585-AC23-4603-A9AE-80265E46D386}" presName="parentText" presStyleLbl="node1" presStyleIdx="1" presStyleCnt="5" custScaleX="65165" custScaleY="41826" custLinFactNeighborX="-8390">
        <dgm:presLayoutVars>
          <dgm:chMax val="1"/>
          <dgm:bulletEnabled val="1"/>
        </dgm:presLayoutVars>
      </dgm:prSet>
      <dgm:spPr/>
      <dgm:t>
        <a:bodyPr/>
        <a:lstStyle/>
        <a:p>
          <a:endParaRPr lang="en-US"/>
        </a:p>
      </dgm:t>
    </dgm:pt>
    <dgm:pt modelId="{846F7D9E-A936-4F0D-AFC0-96E4295CA8EB}" type="pres">
      <dgm:prSet presAssocID="{98DE0585-AC23-4603-A9AE-80265E46D386}" presName="descendantText" presStyleLbl="alignAccFollowNode1" presStyleIdx="1" presStyleCnt="5" custScaleX="119712" custScaleY="51038">
        <dgm:presLayoutVars>
          <dgm:bulletEnabled val="1"/>
        </dgm:presLayoutVars>
      </dgm:prSet>
      <dgm:spPr/>
      <dgm:t>
        <a:bodyPr/>
        <a:lstStyle/>
        <a:p>
          <a:endParaRPr lang="en-US"/>
        </a:p>
      </dgm:t>
    </dgm:pt>
    <dgm:pt modelId="{57893BBD-F247-4366-B1D1-83344D224354}" type="pres">
      <dgm:prSet presAssocID="{415A8B52-1B19-4E6F-BA1D-0C4ABCDF7F7F}" presName="sp" presStyleCnt="0"/>
      <dgm:spPr/>
      <dgm:t>
        <a:bodyPr/>
        <a:lstStyle/>
        <a:p>
          <a:endParaRPr lang="en-US"/>
        </a:p>
      </dgm:t>
    </dgm:pt>
    <dgm:pt modelId="{1CE882D9-9D6A-44AC-A5A6-CA7405EEA83E}" type="pres">
      <dgm:prSet presAssocID="{D2398A33-FBA8-4D8C-83E5-D9C3E0E5F813}" presName="linNode" presStyleCnt="0"/>
      <dgm:spPr/>
      <dgm:t>
        <a:bodyPr/>
        <a:lstStyle/>
        <a:p>
          <a:endParaRPr lang="en-US"/>
        </a:p>
      </dgm:t>
    </dgm:pt>
    <dgm:pt modelId="{BBAC7324-3B7B-4A90-A404-1F3E8E863DD6}" type="pres">
      <dgm:prSet presAssocID="{D2398A33-FBA8-4D8C-83E5-D9C3E0E5F813}" presName="parentText" presStyleLbl="node1" presStyleIdx="2" presStyleCnt="5" custScaleX="65165" custLinFactNeighborX="-8390">
        <dgm:presLayoutVars>
          <dgm:chMax val="1"/>
          <dgm:bulletEnabled val="1"/>
        </dgm:presLayoutVars>
      </dgm:prSet>
      <dgm:spPr/>
      <dgm:t>
        <a:bodyPr/>
        <a:lstStyle/>
        <a:p>
          <a:endParaRPr lang="en-US"/>
        </a:p>
      </dgm:t>
    </dgm:pt>
    <dgm:pt modelId="{9ADDF7F5-515A-4820-BD71-C9CEF8FECAF1}" type="pres">
      <dgm:prSet presAssocID="{D2398A33-FBA8-4D8C-83E5-D9C3E0E5F813}" presName="descendantText" presStyleLbl="alignAccFollowNode1" presStyleIdx="2" presStyleCnt="5" custScaleX="119712" custScaleY="126385">
        <dgm:presLayoutVars>
          <dgm:bulletEnabled val="1"/>
        </dgm:presLayoutVars>
      </dgm:prSet>
      <dgm:spPr/>
      <dgm:t>
        <a:bodyPr/>
        <a:lstStyle/>
        <a:p>
          <a:endParaRPr lang="en-US"/>
        </a:p>
      </dgm:t>
    </dgm:pt>
    <dgm:pt modelId="{706A7B30-A4CE-4C7F-AE11-C1F29DC05F6F}" type="pres">
      <dgm:prSet presAssocID="{581EC19A-F3E7-493D-9EFB-09EE74A3B80D}" presName="sp" presStyleCnt="0"/>
      <dgm:spPr/>
      <dgm:t>
        <a:bodyPr/>
        <a:lstStyle/>
        <a:p>
          <a:endParaRPr lang="en-US"/>
        </a:p>
      </dgm:t>
    </dgm:pt>
    <dgm:pt modelId="{27B3E4A9-D4AB-4F97-AED0-776C251E5CB8}" type="pres">
      <dgm:prSet presAssocID="{103EA14E-9DB2-4707-AB24-2EC7589E1E2A}" presName="linNode" presStyleCnt="0"/>
      <dgm:spPr/>
      <dgm:t>
        <a:bodyPr/>
        <a:lstStyle/>
        <a:p>
          <a:endParaRPr lang="en-US"/>
        </a:p>
      </dgm:t>
    </dgm:pt>
    <dgm:pt modelId="{5CAF5D06-4820-4175-9D58-A18E0C1D924D}" type="pres">
      <dgm:prSet presAssocID="{103EA14E-9DB2-4707-AB24-2EC7589E1E2A}" presName="parentText" presStyleLbl="node1" presStyleIdx="3" presStyleCnt="5" custScaleX="65165" custScaleY="61472" custLinFactNeighborX="-8390">
        <dgm:presLayoutVars>
          <dgm:chMax val="1"/>
          <dgm:bulletEnabled val="1"/>
        </dgm:presLayoutVars>
      </dgm:prSet>
      <dgm:spPr/>
      <dgm:t>
        <a:bodyPr/>
        <a:lstStyle/>
        <a:p>
          <a:endParaRPr lang="en-US"/>
        </a:p>
      </dgm:t>
    </dgm:pt>
    <dgm:pt modelId="{CA7E214E-CAB4-478D-9FE7-67F1EF26D712}" type="pres">
      <dgm:prSet presAssocID="{103EA14E-9DB2-4707-AB24-2EC7589E1E2A}" presName="descendantText" presStyleLbl="alignAccFollowNode1" presStyleIdx="3" presStyleCnt="5" custScaleX="119712" custScaleY="66981">
        <dgm:presLayoutVars>
          <dgm:bulletEnabled val="1"/>
        </dgm:presLayoutVars>
      </dgm:prSet>
      <dgm:spPr/>
      <dgm:t>
        <a:bodyPr/>
        <a:lstStyle/>
        <a:p>
          <a:endParaRPr lang="en-US"/>
        </a:p>
      </dgm:t>
    </dgm:pt>
    <dgm:pt modelId="{5DE3859A-50BB-408E-9BA4-A2CB726BFA5C}" type="pres">
      <dgm:prSet presAssocID="{9BA83C41-80BA-49CE-B5E5-1BA6ACB27C95}" presName="sp" presStyleCnt="0"/>
      <dgm:spPr/>
      <dgm:t>
        <a:bodyPr/>
        <a:lstStyle/>
        <a:p>
          <a:endParaRPr lang="en-US"/>
        </a:p>
      </dgm:t>
    </dgm:pt>
    <dgm:pt modelId="{3D1CDA41-37F5-4812-841A-6DEA05AA85BC}" type="pres">
      <dgm:prSet presAssocID="{22234017-80FF-41F7-B49B-B28C18D3461A}" presName="linNode" presStyleCnt="0"/>
      <dgm:spPr/>
      <dgm:t>
        <a:bodyPr/>
        <a:lstStyle/>
        <a:p>
          <a:endParaRPr lang="en-US"/>
        </a:p>
      </dgm:t>
    </dgm:pt>
    <dgm:pt modelId="{7541A8D8-CC01-4AE5-B041-1AA02FF094E8}" type="pres">
      <dgm:prSet presAssocID="{22234017-80FF-41F7-B49B-B28C18D3461A}" presName="parentText" presStyleLbl="node1" presStyleIdx="4" presStyleCnt="5" custScaleX="65165" custScaleY="42006" custLinFactNeighborX="-8390">
        <dgm:presLayoutVars>
          <dgm:chMax val="1"/>
          <dgm:bulletEnabled val="1"/>
        </dgm:presLayoutVars>
      </dgm:prSet>
      <dgm:spPr/>
      <dgm:t>
        <a:bodyPr/>
        <a:lstStyle/>
        <a:p>
          <a:endParaRPr lang="en-US"/>
        </a:p>
      </dgm:t>
    </dgm:pt>
    <dgm:pt modelId="{6D3F90A5-4F57-4D3D-B7F0-DA2C5D243D63}" type="pres">
      <dgm:prSet presAssocID="{22234017-80FF-41F7-B49B-B28C18D3461A}" presName="descendantText" presStyleLbl="alignAccFollowNode1" presStyleIdx="4" presStyleCnt="5" custScaleX="119712" custScaleY="52825">
        <dgm:presLayoutVars>
          <dgm:bulletEnabled val="1"/>
        </dgm:presLayoutVars>
      </dgm:prSet>
      <dgm:spPr/>
      <dgm:t>
        <a:bodyPr/>
        <a:lstStyle/>
        <a:p>
          <a:endParaRPr lang="en-US"/>
        </a:p>
      </dgm:t>
    </dgm:pt>
  </dgm:ptLst>
  <dgm:cxnLst>
    <dgm:cxn modelId="{E626B80A-3BF1-4955-A4E2-AE4AE7EE29B0}" type="presOf" srcId="{16F3EBB0-AEC4-482F-88FA-72D68D2FBFB4}" destId="{9ADDF7F5-515A-4820-BD71-C9CEF8FECAF1}" srcOrd="0" destOrd="2" presId="urn:microsoft.com/office/officeart/2005/8/layout/vList5"/>
    <dgm:cxn modelId="{97B62690-C51C-4BD9-BEB6-1C7A014BF285}" type="presOf" srcId="{57E1516A-7306-4902-9CA0-6CF3762E00FF}" destId="{BCB2F568-7375-4A3B-82C3-A53CCDA3A034}" srcOrd="0" destOrd="1" presId="urn:microsoft.com/office/officeart/2005/8/layout/vList5"/>
    <dgm:cxn modelId="{4147B67F-A860-4B2F-9330-D1C3BDC120DA}" type="presOf" srcId="{44CA6C50-9F39-4A6F-A7DC-6FD217CB88F2}" destId="{9ADDF7F5-515A-4820-BD71-C9CEF8FECAF1}" srcOrd="0" destOrd="0" presId="urn:microsoft.com/office/officeart/2005/8/layout/vList5"/>
    <dgm:cxn modelId="{21A0FD9C-CEAB-4402-8B2D-A7821B9D2BB6}" srcId="{07E9C058-D2E2-4A3D-B354-1B024D59BFA9}" destId="{A5379C1C-0F43-401F-85E0-C09BA58EC6CE}" srcOrd="0" destOrd="0" parTransId="{86C3CBC0-1B99-4B63-B9C9-5A771BEEC47D}" sibTransId="{07D4AD6A-37E5-4B3E-9317-41C55121B8FC}"/>
    <dgm:cxn modelId="{B7CA8570-3CAE-4255-93A2-1BCAAB56A381}" type="presOf" srcId="{44A2BD9B-342C-4BC1-8688-1528478BDABF}" destId="{CA7E214E-CAB4-478D-9FE7-67F1EF26D712}" srcOrd="0" destOrd="0" presId="urn:microsoft.com/office/officeart/2005/8/layout/vList5"/>
    <dgm:cxn modelId="{AC71999F-7006-469C-B389-CCA68FEFE188}" srcId="{D2398A33-FBA8-4D8C-83E5-D9C3E0E5F813}" destId="{76E00F73-0296-4157-B3C7-8E3A77B6D7A8}" srcOrd="5" destOrd="0" parTransId="{897CD9DE-BC74-482F-9123-F7650CF78B27}" sibTransId="{8AF4143D-9195-430C-831C-89D3827270E2}"/>
    <dgm:cxn modelId="{9F39C0BA-635E-465E-B2F8-A6070A3C74AF}" type="presOf" srcId="{76E00F73-0296-4157-B3C7-8E3A77B6D7A8}" destId="{9ADDF7F5-515A-4820-BD71-C9CEF8FECAF1}" srcOrd="0" destOrd="5" presId="urn:microsoft.com/office/officeart/2005/8/layout/vList5"/>
    <dgm:cxn modelId="{2B6F0DFA-3A45-43B6-A393-8A482DEB0D92}" srcId="{D2398A33-FBA8-4D8C-83E5-D9C3E0E5F813}" destId="{2E34C060-ACE1-4749-BCE8-2469DC7940A8}" srcOrd="1" destOrd="0" parTransId="{B8698178-EC03-4F05-9FBF-0BD50A5CBF10}" sibTransId="{DEEA0369-6323-4DC8-BBC1-635802E04CF1}"/>
    <dgm:cxn modelId="{C180BB87-82BD-43E2-BEE2-7FCDAE2C2E1B}" srcId="{07E9C058-D2E2-4A3D-B354-1B024D59BFA9}" destId="{57E1516A-7306-4902-9CA0-6CF3762E00FF}" srcOrd="1" destOrd="0" parTransId="{483A9C96-F5D9-4F5C-92BD-6200F82B2370}" sibTransId="{CFE14A9F-DA09-4C53-A6DF-1E0020BC4B68}"/>
    <dgm:cxn modelId="{6218F0C7-0046-4BE8-8BCA-091A11D9C282}" srcId="{5C3D1FF0-028E-44E9-8659-FA9853D3AC46}" destId="{D2398A33-FBA8-4D8C-83E5-D9C3E0E5F813}" srcOrd="2" destOrd="0" parTransId="{0346D3FC-2F4C-492E-9E05-898D0AE63C6A}" sibTransId="{581EC19A-F3E7-493D-9EFB-09EE74A3B80D}"/>
    <dgm:cxn modelId="{1BE1E04B-1BB1-41CE-B281-EE1A026FC095}" srcId="{98DE0585-AC23-4603-A9AE-80265E46D386}" destId="{3EDCD45E-88B7-4A24-B22E-9F4F5514EF9C}" srcOrd="0" destOrd="0" parTransId="{A01D47E8-1BC6-451D-B6B0-20A793CC6595}" sibTransId="{21F3942A-D723-4231-B880-442945F62FFD}"/>
    <dgm:cxn modelId="{B5E38E3E-FD19-4295-81D9-072D7657925C}" srcId="{D2398A33-FBA8-4D8C-83E5-D9C3E0E5F813}" destId="{49A9A82C-0C7C-4ED2-BB08-EDBF9F9D54BA}" srcOrd="3" destOrd="0" parTransId="{B7FC8158-2240-4FD5-9622-66250F0F5316}" sibTransId="{C784F554-B426-4271-B714-C579E753F167}"/>
    <dgm:cxn modelId="{39F8246A-3787-44E9-B29C-047353AD9B83}" srcId="{5C3D1FF0-028E-44E9-8659-FA9853D3AC46}" destId="{98DE0585-AC23-4603-A9AE-80265E46D386}" srcOrd="1" destOrd="0" parTransId="{94F3D436-F0AD-4671-A64E-E4B17C65E7FA}" sibTransId="{415A8B52-1B19-4E6F-BA1D-0C4ABCDF7F7F}"/>
    <dgm:cxn modelId="{4806C7C3-411F-410D-ABD7-7B855C60C655}" type="presOf" srcId="{F410634F-B9DC-4018-9B9C-13913F0A41CD}" destId="{CA7E214E-CAB4-478D-9FE7-67F1EF26D712}" srcOrd="0" destOrd="1" presId="urn:microsoft.com/office/officeart/2005/8/layout/vList5"/>
    <dgm:cxn modelId="{3CFA2827-8239-45A0-BEAE-1F3C9BCD343C}" srcId="{5C3D1FF0-028E-44E9-8659-FA9853D3AC46}" destId="{103EA14E-9DB2-4707-AB24-2EC7589E1E2A}" srcOrd="3" destOrd="0" parTransId="{CA53E9A4-6BF7-402F-A6E5-E15530EA5FC6}" sibTransId="{9BA83C41-80BA-49CE-B5E5-1BA6ACB27C95}"/>
    <dgm:cxn modelId="{E65F7A72-3810-4A78-9352-4F58D7D20B8D}" srcId="{D2398A33-FBA8-4D8C-83E5-D9C3E0E5F813}" destId="{44CA6C50-9F39-4A6F-A7DC-6FD217CB88F2}" srcOrd="0" destOrd="0" parTransId="{184FE170-682C-4539-B869-2034C37ED5D9}" sibTransId="{ADFACA93-C02B-43F3-B7C6-804EE163141E}"/>
    <dgm:cxn modelId="{820FCAE5-ABB2-47CF-B677-7F6BEF074F2B}" type="presOf" srcId="{22234017-80FF-41F7-B49B-B28C18D3461A}" destId="{7541A8D8-CC01-4AE5-B041-1AA02FF094E8}" srcOrd="0" destOrd="0" presId="urn:microsoft.com/office/officeart/2005/8/layout/vList5"/>
    <dgm:cxn modelId="{40BF18B3-BDBE-4355-BE9D-FADF45A089F1}" srcId="{5C3D1FF0-028E-44E9-8659-FA9853D3AC46}" destId="{22234017-80FF-41F7-B49B-B28C18D3461A}" srcOrd="4" destOrd="0" parTransId="{0EE90F74-3F46-48B7-B66B-944155AC7677}" sibTransId="{35B13FA7-88D4-4F87-902D-8CEB756D7F2B}"/>
    <dgm:cxn modelId="{96B6B339-5321-4BCF-A42C-3B6BEEA2E8F5}" srcId="{103EA14E-9DB2-4707-AB24-2EC7589E1E2A}" destId="{44A2BD9B-342C-4BC1-8688-1528478BDABF}" srcOrd="0" destOrd="0" parTransId="{B6BE73FA-27EC-42C6-8362-BD44C93AF50D}" sibTransId="{741802E9-8967-4E3F-9C6C-FEEAED16A117}"/>
    <dgm:cxn modelId="{4B7F7664-D8E9-43D0-B9ED-FCAB4FB43DB0}" type="presOf" srcId="{5C3D1FF0-028E-44E9-8659-FA9853D3AC46}" destId="{CB137C77-987A-4F4A-AB13-22670C2AC072}" srcOrd="0" destOrd="0" presId="urn:microsoft.com/office/officeart/2005/8/layout/vList5"/>
    <dgm:cxn modelId="{93F53AD4-E6C7-4047-930E-9AE942C4FC72}" type="presOf" srcId="{98DE0585-AC23-4603-A9AE-80265E46D386}" destId="{75B1092D-9E71-46CD-B41F-1A23F2869B2A}" srcOrd="0" destOrd="0" presId="urn:microsoft.com/office/officeart/2005/8/layout/vList5"/>
    <dgm:cxn modelId="{D567432D-1B29-4165-B7A6-E030963F8A26}" srcId="{103EA14E-9DB2-4707-AB24-2EC7589E1E2A}" destId="{F410634F-B9DC-4018-9B9C-13913F0A41CD}" srcOrd="1" destOrd="0" parTransId="{7A93B4FB-97DF-48C7-ACF4-730F854180D6}" sibTransId="{1E246FD7-74E1-4994-A66F-104492F1B003}"/>
    <dgm:cxn modelId="{76B52F0A-29A0-443B-B36E-AE4C838D2143}" type="presOf" srcId="{103EA14E-9DB2-4707-AB24-2EC7589E1E2A}" destId="{5CAF5D06-4820-4175-9D58-A18E0C1D924D}" srcOrd="0" destOrd="0" presId="urn:microsoft.com/office/officeart/2005/8/layout/vList5"/>
    <dgm:cxn modelId="{D449FEFD-2BAA-4915-9E79-B755F7DF066F}" type="presOf" srcId="{A5379C1C-0F43-401F-85E0-C09BA58EC6CE}" destId="{BCB2F568-7375-4A3B-82C3-A53CCDA3A034}" srcOrd="0" destOrd="0" presId="urn:microsoft.com/office/officeart/2005/8/layout/vList5"/>
    <dgm:cxn modelId="{C871BBA2-59AA-4A64-A29F-B5278EABB314}" srcId="{22234017-80FF-41F7-B49B-B28C18D3461A}" destId="{30D012DB-29FA-46CB-A523-67FF5BFF7086}" srcOrd="0" destOrd="0" parTransId="{FBD2F385-45BF-44C5-B307-152DE6A254AE}" sibTransId="{CFF023E6-85AF-47D2-BE8A-7615FDE11334}"/>
    <dgm:cxn modelId="{FA82D77F-5DF3-4D65-A33A-B59F17E43ED9}" type="presOf" srcId="{3EDCD45E-88B7-4A24-B22E-9F4F5514EF9C}" destId="{846F7D9E-A936-4F0D-AFC0-96E4295CA8EB}" srcOrd="0" destOrd="0" presId="urn:microsoft.com/office/officeart/2005/8/layout/vList5"/>
    <dgm:cxn modelId="{587B7729-14B4-4169-940F-2407B6D26FF3}" type="presOf" srcId="{2E34C060-ACE1-4749-BCE8-2469DC7940A8}" destId="{9ADDF7F5-515A-4820-BD71-C9CEF8FECAF1}" srcOrd="0" destOrd="1" presId="urn:microsoft.com/office/officeart/2005/8/layout/vList5"/>
    <dgm:cxn modelId="{6A114767-B911-4640-AA7A-B9400BD6EA80}" srcId="{D2398A33-FBA8-4D8C-83E5-D9C3E0E5F813}" destId="{91A61B0C-8871-4F4D-9162-B77103BACC13}" srcOrd="4" destOrd="0" parTransId="{10CB2DF2-47E9-47C5-815B-E0AB54D0F067}" sibTransId="{EA5F79D7-C3DF-46D5-9202-3B1CB2A990AD}"/>
    <dgm:cxn modelId="{19D855C3-3E21-4C89-904C-079FDF50A7D8}" type="presOf" srcId="{30D012DB-29FA-46CB-A523-67FF5BFF7086}" destId="{6D3F90A5-4F57-4D3D-B7F0-DA2C5D243D63}" srcOrd="0" destOrd="0" presId="urn:microsoft.com/office/officeart/2005/8/layout/vList5"/>
    <dgm:cxn modelId="{7B8B2AD6-8B77-411B-B4E9-11A6A438D5AE}" type="presOf" srcId="{07E9C058-D2E2-4A3D-B354-1B024D59BFA9}" destId="{1AAD67E9-DCFE-4F05-8317-304614C332F9}" srcOrd="0" destOrd="0" presId="urn:microsoft.com/office/officeart/2005/8/layout/vList5"/>
    <dgm:cxn modelId="{486BEF34-89A3-4947-80B3-5FC04565E4C8}" srcId="{5C3D1FF0-028E-44E9-8659-FA9853D3AC46}" destId="{07E9C058-D2E2-4A3D-B354-1B024D59BFA9}" srcOrd="0" destOrd="0" parTransId="{EF7B75DC-C01B-4662-AB20-6368E7071186}" sibTransId="{0C874398-2CDA-4F50-8924-D4D5519737BE}"/>
    <dgm:cxn modelId="{37B18ACF-59D7-4B13-A649-B607BA324F02}" srcId="{D2398A33-FBA8-4D8C-83E5-D9C3E0E5F813}" destId="{16F3EBB0-AEC4-482F-88FA-72D68D2FBFB4}" srcOrd="2" destOrd="0" parTransId="{0F990B33-6AF6-4ECA-8D7E-36A823ADD58E}" sibTransId="{1FC69B31-F189-459B-ACCA-AFD2F3F787F5}"/>
    <dgm:cxn modelId="{7D9334DD-87A0-4D79-9F68-1C6486CC082E}" type="presOf" srcId="{91A61B0C-8871-4F4D-9162-B77103BACC13}" destId="{9ADDF7F5-515A-4820-BD71-C9CEF8FECAF1}" srcOrd="0" destOrd="4" presId="urn:microsoft.com/office/officeart/2005/8/layout/vList5"/>
    <dgm:cxn modelId="{ED1C6355-89F0-46DB-BD04-E1F2AB07BF53}" type="presOf" srcId="{49A9A82C-0C7C-4ED2-BB08-EDBF9F9D54BA}" destId="{9ADDF7F5-515A-4820-BD71-C9CEF8FECAF1}" srcOrd="0" destOrd="3" presId="urn:microsoft.com/office/officeart/2005/8/layout/vList5"/>
    <dgm:cxn modelId="{74EB0D1D-ABAB-42A7-8EBB-0A7BC0695996}" type="presOf" srcId="{D2398A33-FBA8-4D8C-83E5-D9C3E0E5F813}" destId="{BBAC7324-3B7B-4A90-A404-1F3E8E863DD6}" srcOrd="0" destOrd="0" presId="urn:microsoft.com/office/officeart/2005/8/layout/vList5"/>
    <dgm:cxn modelId="{7E909449-C65A-4FA0-BC42-A630D96227ED}" type="presParOf" srcId="{CB137C77-987A-4F4A-AB13-22670C2AC072}" destId="{D8C4AFD5-CCC5-422B-B1D5-7CBA931EB5B5}" srcOrd="0" destOrd="0" presId="urn:microsoft.com/office/officeart/2005/8/layout/vList5"/>
    <dgm:cxn modelId="{F4D04F61-AB87-4EBD-9109-84A9AE2EADA1}" type="presParOf" srcId="{D8C4AFD5-CCC5-422B-B1D5-7CBA931EB5B5}" destId="{1AAD67E9-DCFE-4F05-8317-304614C332F9}" srcOrd="0" destOrd="0" presId="urn:microsoft.com/office/officeart/2005/8/layout/vList5"/>
    <dgm:cxn modelId="{FD76D14F-BD2E-48C4-95DA-D2425CF0EBC7}" type="presParOf" srcId="{D8C4AFD5-CCC5-422B-B1D5-7CBA931EB5B5}" destId="{BCB2F568-7375-4A3B-82C3-A53CCDA3A034}" srcOrd="1" destOrd="0" presId="urn:microsoft.com/office/officeart/2005/8/layout/vList5"/>
    <dgm:cxn modelId="{37634021-4698-47B7-866E-656E155ABBA8}" type="presParOf" srcId="{CB137C77-987A-4F4A-AB13-22670C2AC072}" destId="{90B796E7-C19D-4D0D-960F-EE573742E274}" srcOrd="1" destOrd="0" presId="urn:microsoft.com/office/officeart/2005/8/layout/vList5"/>
    <dgm:cxn modelId="{44F256B9-C22E-4C34-8ADD-D1BA0B80A3C3}" type="presParOf" srcId="{CB137C77-987A-4F4A-AB13-22670C2AC072}" destId="{0B0A87B0-2B4E-466D-9469-B272AA89A409}" srcOrd="2" destOrd="0" presId="urn:microsoft.com/office/officeart/2005/8/layout/vList5"/>
    <dgm:cxn modelId="{565BBBB1-DC76-4C69-B1E1-F7668B608749}" type="presParOf" srcId="{0B0A87B0-2B4E-466D-9469-B272AA89A409}" destId="{75B1092D-9E71-46CD-B41F-1A23F2869B2A}" srcOrd="0" destOrd="0" presId="urn:microsoft.com/office/officeart/2005/8/layout/vList5"/>
    <dgm:cxn modelId="{4833007D-6076-43A1-8D82-E2795AF55A3B}" type="presParOf" srcId="{0B0A87B0-2B4E-466D-9469-B272AA89A409}" destId="{846F7D9E-A936-4F0D-AFC0-96E4295CA8EB}" srcOrd="1" destOrd="0" presId="urn:microsoft.com/office/officeart/2005/8/layout/vList5"/>
    <dgm:cxn modelId="{6F63C4FB-BC05-488F-B18B-6ACA9147E3A5}" type="presParOf" srcId="{CB137C77-987A-4F4A-AB13-22670C2AC072}" destId="{57893BBD-F247-4366-B1D1-83344D224354}" srcOrd="3" destOrd="0" presId="urn:microsoft.com/office/officeart/2005/8/layout/vList5"/>
    <dgm:cxn modelId="{D7B89942-374E-4FD4-AF4A-76DDC32719D8}" type="presParOf" srcId="{CB137C77-987A-4F4A-AB13-22670C2AC072}" destId="{1CE882D9-9D6A-44AC-A5A6-CA7405EEA83E}" srcOrd="4" destOrd="0" presId="urn:microsoft.com/office/officeart/2005/8/layout/vList5"/>
    <dgm:cxn modelId="{F740AB75-8E20-4376-A642-DB6E614F70A2}" type="presParOf" srcId="{1CE882D9-9D6A-44AC-A5A6-CA7405EEA83E}" destId="{BBAC7324-3B7B-4A90-A404-1F3E8E863DD6}" srcOrd="0" destOrd="0" presId="urn:microsoft.com/office/officeart/2005/8/layout/vList5"/>
    <dgm:cxn modelId="{2C8DCBEB-BA33-40CD-90C6-5B1DD1B8A0A2}" type="presParOf" srcId="{1CE882D9-9D6A-44AC-A5A6-CA7405EEA83E}" destId="{9ADDF7F5-515A-4820-BD71-C9CEF8FECAF1}" srcOrd="1" destOrd="0" presId="urn:microsoft.com/office/officeart/2005/8/layout/vList5"/>
    <dgm:cxn modelId="{9767630A-DFED-491F-8E72-E80021B2008D}" type="presParOf" srcId="{CB137C77-987A-4F4A-AB13-22670C2AC072}" destId="{706A7B30-A4CE-4C7F-AE11-C1F29DC05F6F}" srcOrd="5" destOrd="0" presId="urn:microsoft.com/office/officeart/2005/8/layout/vList5"/>
    <dgm:cxn modelId="{DA7D400B-38AA-482E-BFB3-C0D8319EABD2}" type="presParOf" srcId="{CB137C77-987A-4F4A-AB13-22670C2AC072}" destId="{27B3E4A9-D4AB-4F97-AED0-776C251E5CB8}" srcOrd="6" destOrd="0" presId="urn:microsoft.com/office/officeart/2005/8/layout/vList5"/>
    <dgm:cxn modelId="{E51D6578-E902-407C-8AD6-46E06A08DB68}" type="presParOf" srcId="{27B3E4A9-D4AB-4F97-AED0-776C251E5CB8}" destId="{5CAF5D06-4820-4175-9D58-A18E0C1D924D}" srcOrd="0" destOrd="0" presId="urn:microsoft.com/office/officeart/2005/8/layout/vList5"/>
    <dgm:cxn modelId="{1963C257-6B7F-4149-9B09-A277EC97A54A}" type="presParOf" srcId="{27B3E4A9-D4AB-4F97-AED0-776C251E5CB8}" destId="{CA7E214E-CAB4-478D-9FE7-67F1EF26D712}" srcOrd="1" destOrd="0" presId="urn:microsoft.com/office/officeart/2005/8/layout/vList5"/>
    <dgm:cxn modelId="{F568E5E5-790D-4313-96D5-BFD5A851C141}" type="presParOf" srcId="{CB137C77-987A-4F4A-AB13-22670C2AC072}" destId="{5DE3859A-50BB-408E-9BA4-A2CB726BFA5C}" srcOrd="7" destOrd="0" presId="urn:microsoft.com/office/officeart/2005/8/layout/vList5"/>
    <dgm:cxn modelId="{B3368D22-3E1E-418A-A2C4-2D7FB17D6E17}" type="presParOf" srcId="{CB137C77-987A-4F4A-AB13-22670C2AC072}" destId="{3D1CDA41-37F5-4812-841A-6DEA05AA85BC}" srcOrd="8" destOrd="0" presId="urn:microsoft.com/office/officeart/2005/8/layout/vList5"/>
    <dgm:cxn modelId="{1280C328-D962-41EE-915B-9F9F22396010}" type="presParOf" srcId="{3D1CDA41-37F5-4812-841A-6DEA05AA85BC}" destId="{7541A8D8-CC01-4AE5-B041-1AA02FF094E8}" srcOrd="0" destOrd="0" presId="urn:microsoft.com/office/officeart/2005/8/layout/vList5"/>
    <dgm:cxn modelId="{591E8AA0-5D1D-47A0-BB44-3EB35E37075D}" type="presParOf" srcId="{3D1CDA41-37F5-4812-841A-6DEA05AA85BC}" destId="{6D3F90A5-4F57-4D3D-B7F0-DA2C5D243D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07CA61-F5E7-4CCB-BBE5-32F1D5CB94E5}" type="doc">
      <dgm:prSet loTypeId="urn:microsoft.com/office/officeart/2005/8/layout/process4" loCatId="list" qsTypeId="urn:microsoft.com/office/officeart/2005/8/quickstyle/3d2" qsCatId="3D" csTypeId="urn:microsoft.com/office/officeart/2005/8/colors/accent6_2" csCatId="accent6" phldr="1"/>
      <dgm:spPr/>
      <dgm:t>
        <a:bodyPr/>
        <a:lstStyle/>
        <a:p>
          <a:endParaRPr lang="en-US"/>
        </a:p>
      </dgm:t>
    </dgm:pt>
    <dgm:pt modelId="{E1B60988-69B0-4E95-B2BA-345352C5537A}">
      <dgm:prSet/>
      <dgm:spPr/>
      <dgm:t>
        <a:bodyPr/>
        <a:lstStyle/>
        <a:p>
          <a:pPr rtl="0"/>
          <a:r>
            <a:rPr lang="en-US" b="0" dirty="0" smtClean="0">
              <a:solidFill>
                <a:schemeClr val="tx1"/>
              </a:solidFill>
            </a:rPr>
            <a:t>Step 2 - Uninstall  Older Version of Test Delivery Client Software (MUST)</a:t>
          </a:r>
          <a:endParaRPr lang="en-US" b="0" dirty="0">
            <a:solidFill>
              <a:schemeClr val="tx1"/>
            </a:solidFill>
          </a:endParaRPr>
        </a:p>
      </dgm:t>
    </dgm:pt>
    <dgm:pt modelId="{963F0D65-B749-44B9-9CBC-FA6D424BAE4A}" type="parTrans" cxnId="{02AEF735-0E47-4D4F-BD34-9BFB6549C3AA}">
      <dgm:prSet/>
      <dgm:spPr/>
      <dgm:t>
        <a:bodyPr/>
        <a:lstStyle/>
        <a:p>
          <a:endParaRPr lang="en-US" b="0">
            <a:solidFill>
              <a:schemeClr val="tx1"/>
            </a:solidFill>
          </a:endParaRPr>
        </a:p>
      </dgm:t>
    </dgm:pt>
    <dgm:pt modelId="{2984D425-7ABA-43C2-91AC-995F97641F89}" type="sibTrans" cxnId="{02AEF735-0E47-4D4F-BD34-9BFB6549C3AA}">
      <dgm:prSet/>
      <dgm:spPr/>
      <dgm:t>
        <a:bodyPr/>
        <a:lstStyle/>
        <a:p>
          <a:endParaRPr lang="en-US" b="0">
            <a:solidFill>
              <a:schemeClr val="tx1"/>
            </a:solidFill>
          </a:endParaRPr>
        </a:p>
      </dgm:t>
    </dgm:pt>
    <dgm:pt modelId="{51B10DE1-B418-48FE-A422-A41FB74FDDD7}">
      <dgm:prSet/>
      <dgm:spPr/>
      <dgm:t>
        <a:bodyPr/>
        <a:lstStyle/>
        <a:p>
          <a:pPr rtl="0"/>
          <a:r>
            <a:rPr lang="en-US" b="0" dirty="0" smtClean="0">
              <a:solidFill>
                <a:schemeClr val="tx1"/>
              </a:solidFill>
            </a:rPr>
            <a:t>Step 3 – Install Software</a:t>
          </a:r>
          <a:endParaRPr lang="en-US" b="0" dirty="0">
            <a:solidFill>
              <a:schemeClr val="tx1"/>
            </a:solidFill>
          </a:endParaRPr>
        </a:p>
      </dgm:t>
    </dgm:pt>
    <dgm:pt modelId="{61C15700-EC94-40A9-9356-446851E50390}" type="parTrans" cxnId="{2C3F8308-147C-4CB3-9DA5-63C71AF75247}">
      <dgm:prSet/>
      <dgm:spPr/>
      <dgm:t>
        <a:bodyPr/>
        <a:lstStyle/>
        <a:p>
          <a:endParaRPr lang="en-US" b="0">
            <a:solidFill>
              <a:schemeClr val="tx1"/>
            </a:solidFill>
          </a:endParaRPr>
        </a:p>
      </dgm:t>
    </dgm:pt>
    <dgm:pt modelId="{D39BABC6-02F2-4B3D-BF6C-1BB198B5D507}" type="sibTrans" cxnId="{2C3F8308-147C-4CB3-9DA5-63C71AF75247}">
      <dgm:prSet/>
      <dgm:spPr/>
      <dgm:t>
        <a:bodyPr/>
        <a:lstStyle/>
        <a:p>
          <a:endParaRPr lang="en-US" b="0">
            <a:solidFill>
              <a:schemeClr val="tx1"/>
            </a:solidFill>
          </a:endParaRPr>
        </a:p>
      </dgm:t>
    </dgm:pt>
    <dgm:pt modelId="{135C4016-D213-4577-88F2-5B412C00D727}">
      <dgm:prSet/>
      <dgm:spPr/>
      <dgm:t>
        <a:bodyPr/>
        <a:lstStyle/>
        <a:p>
          <a:pPr rtl="0"/>
          <a:r>
            <a:rPr lang="en-US" b="0" dirty="0" smtClean="0">
              <a:solidFill>
                <a:schemeClr val="tx1"/>
              </a:solidFill>
            </a:rPr>
            <a:t>Step 5 -Install Test Content</a:t>
          </a:r>
          <a:endParaRPr lang="en-US" b="0" dirty="0">
            <a:solidFill>
              <a:schemeClr val="tx1"/>
            </a:solidFill>
          </a:endParaRPr>
        </a:p>
      </dgm:t>
    </dgm:pt>
    <dgm:pt modelId="{9EDD6E24-5EA6-4CD5-A5B1-DF09686D4996}" type="parTrans" cxnId="{D1A543E4-F9AB-4810-AF8E-E482C1D184BC}">
      <dgm:prSet/>
      <dgm:spPr/>
      <dgm:t>
        <a:bodyPr/>
        <a:lstStyle/>
        <a:p>
          <a:endParaRPr lang="en-US" b="0">
            <a:solidFill>
              <a:schemeClr val="tx1"/>
            </a:solidFill>
          </a:endParaRPr>
        </a:p>
      </dgm:t>
    </dgm:pt>
    <dgm:pt modelId="{29AC64DA-E590-431B-AC14-640B98FF4FAF}" type="sibTrans" cxnId="{D1A543E4-F9AB-4810-AF8E-E482C1D184BC}">
      <dgm:prSet/>
      <dgm:spPr/>
      <dgm:t>
        <a:bodyPr/>
        <a:lstStyle/>
        <a:p>
          <a:endParaRPr lang="en-US" b="0">
            <a:solidFill>
              <a:schemeClr val="tx1"/>
            </a:solidFill>
          </a:endParaRPr>
        </a:p>
      </dgm:t>
    </dgm:pt>
    <dgm:pt modelId="{8641024C-4A01-4778-B5AD-C1E8821F19C2}">
      <dgm:prSet/>
      <dgm:spPr/>
      <dgm:t>
        <a:bodyPr/>
        <a:lstStyle/>
        <a:p>
          <a:pPr rtl="0"/>
          <a:r>
            <a:rPr lang="en-US" b="0" dirty="0" smtClean="0">
              <a:solidFill>
                <a:schemeClr val="tx1"/>
              </a:solidFill>
            </a:rPr>
            <a:t>Step 4 – Run Network Utility (Standard Install)</a:t>
          </a:r>
          <a:endParaRPr lang="en-US" b="0" dirty="0">
            <a:solidFill>
              <a:schemeClr val="tx1"/>
            </a:solidFill>
          </a:endParaRPr>
        </a:p>
      </dgm:t>
    </dgm:pt>
    <dgm:pt modelId="{6E0E465F-4C09-472E-A08A-3C481409A51C}" type="parTrans" cxnId="{10C78A8A-F40C-49DA-B550-E516BA228F42}">
      <dgm:prSet/>
      <dgm:spPr/>
      <dgm:t>
        <a:bodyPr/>
        <a:lstStyle/>
        <a:p>
          <a:endParaRPr lang="en-US">
            <a:solidFill>
              <a:schemeClr val="tx1"/>
            </a:solidFill>
          </a:endParaRPr>
        </a:p>
      </dgm:t>
    </dgm:pt>
    <dgm:pt modelId="{A02AF58B-85B3-4A6D-9CA5-52ED900ECB68}" type="sibTrans" cxnId="{10C78A8A-F40C-49DA-B550-E516BA228F42}">
      <dgm:prSet/>
      <dgm:spPr/>
      <dgm:t>
        <a:bodyPr/>
        <a:lstStyle/>
        <a:p>
          <a:endParaRPr lang="en-US">
            <a:solidFill>
              <a:schemeClr val="tx1"/>
            </a:solidFill>
          </a:endParaRPr>
        </a:p>
      </dgm:t>
    </dgm:pt>
    <dgm:pt modelId="{5161EBD8-9B75-4E91-A6C1-90D7F72979FA}">
      <dgm:prSet/>
      <dgm:spPr/>
      <dgm:t>
        <a:bodyPr/>
        <a:lstStyle/>
        <a:p>
          <a:pPr rtl="0"/>
          <a:r>
            <a:rPr lang="en-US" b="0" dirty="0" smtClean="0">
              <a:solidFill>
                <a:schemeClr val="tx1"/>
              </a:solidFill>
            </a:rPr>
            <a:t>Step 6 – Verify Installation - Take a Practice Test</a:t>
          </a:r>
          <a:endParaRPr lang="en-US" b="0" dirty="0">
            <a:solidFill>
              <a:schemeClr val="tx1"/>
            </a:solidFill>
          </a:endParaRPr>
        </a:p>
      </dgm:t>
    </dgm:pt>
    <dgm:pt modelId="{D0E20C24-21C6-459C-AF72-8CDAB2A101D8}" type="parTrans" cxnId="{22653F29-FD3F-4C39-9AF8-944822B8F8CA}">
      <dgm:prSet/>
      <dgm:spPr/>
      <dgm:t>
        <a:bodyPr/>
        <a:lstStyle/>
        <a:p>
          <a:endParaRPr lang="en-US">
            <a:solidFill>
              <a:schemeClr val="tx1"/>
            </a:solidFill>
          </a:endParaRPr>
        </a:p>
      </dgm:t>
    </dgm:pt>
    <dgm:pt modelId="{246FB167-8FC3-4F49-8BA5-F25CB5D1B9C7}" type="sibTrans" cxnId="{22653F29-FD3F-4C39-9AF8-944822B8F8CA}">
      <dgm:prSet/>
      <dgm:spPr/>
      <dgm:t>
        <a:bodyPr/>
        <a:lstStyle/>
        <a:p>
          <a:endParaRPr lang="en-US">
            <a:solidFill>
              <a:schemeClr val="tx1"/>
            </a:solidFill>
          </a:endParaRPr>
        </a:p>
      </dgm:t>
    </dgm:pt>
    <dgm:pt modelId="{D186CD40-B131-42B0-B950-5A015F020983}">
      <dgm:prSet/>
      <dgm:spPr/>
      <dgm:t>
        <a:bodyPr/>
        <a:lstStyle/>
        <a:p>
          <a:pPr rtl="0"/>
          <a:r>
            <a:rPr lang="en-US" b="0" dirty="0" smtClean="0">
              <a:solidFill>
                <a:schemeClr val="tx1"/>
              </a:solidFill>
            </a:rPr>
            <a:t>Step 7 – Confirm Readiness</a:t>
          </a:r>
          <a:endParaRPr lang="en-US" b="0" dirty="0">
            <a:solidFill>
              <a:schemeClr val="tx1"/>
            </a:solidFill>
          </a:endParaRPr>
        </a:p>
      </dgm:t>
    </dgm:pt>
    <dgm:pt modelId="{A5F903BE-84BC-4A22-AA25-FD702F3BB7FC}" type="parTrans" cxnId="{C7EB4461-6C82-435B-A769-A5530DFAAD6D}">
      <dgm:prSet/>
      <dgm:spPr/>
      <dgm:t>
        <a:bodyPr/>
        <a:lstStyle/>
        <a:p>
          <a:endParaRPr lang="en-US">
            <a:solidFill>
              <a:schemeClr val="tx1"/>
            </a:solidFill>
          </a:endParaRPr>
        </a:p>
      </dgm:t>
    </dgm:pt>
    <dgm:pt modelId="{7BC72FA1-5462-4211-81B3-C0926CA734D3}" type="sibTrans" cxnId="{C7EB4461-6C82-435B-A769-A5530DFAAD6D}">
      <dgm:prSet/>
      <dgm:spPr/>
      <dgm:t>
        <a:bodyPr/>
        <a:lstStyle/>
        <a:p>
          <a:endParaRPr lang="en-US">
            <a:solidFill>
              <a:schemeClr val="tx1"/>
            </a:solidFill>
          </a:endParaRPr>
        </a:p>
      </dgm:t>
    </dgm:pt>
    <dgm:pt modelId="{5EFC2C13-9DEE-4605-A7E6-550F91FCB25A}">
      <dgm:prSet/>
      <dgm:spPr/>
      <dgm:t>
        <a:bodyPr/>
        <a:lstStyle/>
        <a:p>
          <a:pPr rtl="0"/>
          <a:r>
            <a:rPr lang="en-US" b="0" dirty="0" smtClean="0">
              <a:solidFill>
                <a:schemeClr val="tx1"/>
              </a:solidFill>
            </a:rPr>
            <a:t>Step 1 – Confirm Minimum Requirements</a:t>
          </a:r>
          <a:endParaRPr lang="en-US" b="0" dirty="0">
            <a:solidFill>
              <a:schemeClr val="tx1"/>
            </a:solidFill>
          </a:endParaRPr>
        </a:p>
      </dgm:t>
    </dgm:pt>
    <dgm:pt modelId="{976E4EDE-A5EE-4F05-B802-8D3EA1115279}" type="parTrans" cxnId="{CB1113A8-681D-4072-AE71-9E4478BD4958}">
      <dgm:prSet/>
      <dgm:spPr/>
      <dgm:t>
        <a:bodyPr/>
        <a:lstStyle/>
        <a:p>
          <a:endParaRPr lang="en-US"/>
        </a:p>
      </dgm:t>
    </dgm:pt>
    <dgm:pt modelId="{DAB65980-0C52-4586-894E-00C0F1F77E73}" type="sibTrans" cxnId="{CB1113A8-681D-4072-AE71-9E4478BD4958}">
      <dgm:prSet/>
      <dgm:spPr/>
      <dgm:t>
        <a:bodyPr/>
        <a:lstStyle/>
        <a:p>
          <a:endParaRPr lang="en-US"/>
        </a:p>
      </dgm:t>
    </dgm:pt>
    <dgm:pt modelId="{97C4B24D-B91D-4A9D-A5E3-24E17549C41A}">
      <dgm:prSet/>
      <dgm:spPr/>
      <dgm:t>
        <a:bodyPr/>
        <a:lstStyle/>
        <a:p>
          <a:pPr rtl="0"/>
          <a:r>
            <a:rPr lang="en-US" b="0" dirty="0" smtClean="0">
              <a:solidFill>
                <a:schemeClr val="tx1"/>
              </a:solidFill>
            </a:rPr>
            <a:t>Step 2 – Determine Installation Method and Access/Download Installer</a:t>
          </a:r>
          <a:endParaRPr lang="en-US" b="0" dirty="0">
            <a:solidFill>
              <a:schemeClr val="tx1"/>
            </a:solidFill>
          </a:endParaRPr>
        </a:p>
      </dgm:t>
    </dgm:pt>
    <dgm:pt modelId="{05042562-1F49-4238-99C2-760E5FB5FEEF}" type="parTrans" cxnId="{5D991CE9-BA52-4801-96BF-D82D91C55B2C}">
      <dgm:prSet/>
      <dgm:spPr/>
      <dgm:t>
        <a:bodyPr/>
        <a:lstStyle/>
        <a:p>
          <a:endParaRPr lang="en-US"/>
        </a:p>
      </dgm:t>
    </dgm:pt>
    <dgm:pt modelId="{4BF1320D-2CB7-42E3-8AA1-DDBB62DB9963}" type="sibTrans" cxnId="{5D991CE9-BA52-4801-96BF-D82D91C55B2C}">
      <dgm:prSet/>
      <dgm:spPr/>
      <dgm:t>
        <a:bodyPr/>
        <a:lstStyle/>
        <a:p>
          <a:endParaRPr lang="en-US"/>
        </a:p>
      </dgm:t>
    </dgm:pt>
    <dgm:pt modelId="{399140A5-E503-4834-8F28-A1FC2554B4F8}" type="pres">
      <dgm:prSet presAssocID="{DE07CA61-F5E7-4CCB-BBE5-32F1D5CB94E5}" presName="Name0" presStyleCnt="0">
        <dgm:presLayoutVars>
          <dgm:dir/>
          <dgm:animLvl val="lvl"/>
          <dgm:resizeHandles val="exact"/>
        </dgm:presLayoutVars>
      </dgm:prSet>
      <dgm:spPr/>
      <dgm:t>
        <a:bodyPr/>
        <a:lstStyle/>
        <a:p>
          <a:endParaRPr lang="en-US"/>
        </a:p>
      </dgm:t>
    </dgm:pt>
    <dgm:pt modelId="{20CE5528-CB09-49F0-A56C-AFD351A2D9AD}" type="pres">
      <dgm:prSet presAssocID="{D186CD40-B131-42B0-B950-5A015F020983}" presName="boxAndChildren" presStyleCnt="0"/>
      <dgm:spPr/>
    </dgm:pt>
    <dgm:pt modelId="{5F4A5420-7899-4843-9E3B-ACE159CFE7AF}" type="pres">
      <dgm:prSet presAssocID="{D186CD40-B131-42B0-B950-5A015F020983}" presName="parentTextBox" presStyleLbl="node1" presStyleIdx="0" presStyleCnt="8"/>
      <dgm:spPr/>
      <dgm:t>
        <a:bodyPr/>
        <a:lstStyle/>
        <a:p>
          <a:endParaRPr lang="en-US"/>
        </a:p>
      </dgm:t>
    </dgm:pt>
    <dgm:pt modelId="{824FBE5F-E2C3-402A-9EF8-3724B01B843C}" type="pres">
      <dgm:prSet presAssocID="{246FB167-8FC3-4F49-8BA5-F25CB5D1B9C7}" presName="sp" presStyleCnt="0"/>
      <dgm:spPr/>
    </dgm:pt>
    <dgm:pt modelId="{B7409EA7-C6B6-4EF1-A37B-E95470F05F68}" type="pres">
      <dgm:prSet presAssocID="{5161EBD8-9B75-4E91-A6C1-90D7F72979FA}" presName="arrowAndChildren" presStyleCnt="0"/>
      <dgm:spPr/>
    </dgm:pt>
    <dgm:pt modelId="{2874FB47-787B-4469-B877-54B2625D6F9C}" type="pres">
      <dgm:prSet presAssocID="{5161EBD8-9B75-4E91-A6C1-90D7F72979FA}" presName="parentTextArrow" presStyleLbl="node1" presStyleIdx="1" presStyleCnt="8"/>
      <dgm:spPr/>
      <dgm:t>
        <a:bodyPr/>
        <a:lstStyle/>
        <a:p>
          <a:endParaRPr lang="en-US"/>
        </a:p>
      </dgm:t>
    </dgm:pt>
    <dgm:pt modelId="{3003B9CA-45D6-459A-8094-91B26815D52B}" type="pres">
      <dgm:prSet presAssocID="{29AC64DA-E590-431B-AC14-640B98FF4FAF}" presName="sp" presStyleCnt="0"/>
      <dgm:spPr/>
      <dgm:t>
        <a:bodyPr/>
        <a:lstStyle/>
        <a:p>
          <a:endParaRPr lang="en-US"/>
        </a:p>
      </dgm:t>
    </dgm:pt>
    <dgm:pt modelId="{E9E87F0E-08AB-485B-953E-DF4115E3A682}" type="pres">
      <dgm:prSet presAssocID="{135C4016-D213-4577-88F2-5B412C00D727}" presName="arrowAndChildren" presStyleCnt="0"/>
      <dgm:spPr/>
      <dgm:t>
        <a:bodyPr/>
        <a:lstStyle/>
        <a:p>
          <a:endParaRPr lang="en-US"/>
        </a:p>
      </dgm:t>
    </dgm:pt>
    <dgm:pt modelId="{4274CE76-F8EF-4F4B-9002-E18CEFDEEC20}" type="pres">
      <dgm:prSet presAssocID="{135C4016-D213-4577-88F2-5B412C00D727}" presName="parentTextArrow" presStyleLbl="node1" presStyleIdx="2" presStyleCnt="8"/>
      <dgm:spPr/>
      <dgm:t>
        <a:bodyPr/>
        <a:lstStyle/>
        <a:p>
          <a:endParaRPr lang="en-US"/>
        </a:p>
      </dgm:t>
    </dgm:pt>
    <dgm:pt modelId="{F09EC974-2398-4439-B70E-C9C43A29B4F1}" type="pres">
      <dgm:prSet presAssocID="{A02AF58B-85B3-4A6D-9CA5-52ED900ECB68}" presName="sp" presStyleCnt="0"/>
      <dgm:spPr/>
    </dgm:pt>
    <dgm:pt modelId="{63D0390B-A52D-441C-95F6-A9B72EF08143}" type="pres">
      <dgm:prSet presAssocID="{8641024C-4A01-4778-B5AD-C1E8821F19C2}" presName="arrowAndChildren" presStyleCnt="0"/>
      <dgm:spPr/>
    </dgm:pt>
    <dgm:pt modelId="{21D867CB-383C-4FF7-8BBE-70DD843A36F3}" type="pres">
      <dgm:prSet presAssocID="{8641024C-4A01-4778-B5AD-C1E8821F19C2}" presName="parentTextArrow" presStyleLbl="node1" presStyleIdx="3" presStyleCnt="8"/>
      <dgm:spPr/>
      <dgm:t>
        <a:bodyPr/>
        <a:lstStyle/>
        <a:p>
          <a:endParaRPr lang="en-US"/>
        </a:p>
      </dgm:t>
    </dgm:pt>
    <dgm:pt modelId="{DBDB5FC7-0676-4971-900C-8BF4B4B04DA9}" type="pres">
      <dgm:prSet presAssocID="{D39BABC6-02F2-4B3D-BF6C-1BB198B5D507}" presName="sp" presStyleCnt="0"/>
      <dgm:spPr/>
      <dgm:t>
        <a:bodyPr/>
        <a:lstStyle/>
        <a:p>
          <a:endParaRPr lang="en-US"/>
        </a:p>
      </dgm:t>
    </dgm:pt>
    <dgm:pt modelId="{0CD57BC0-C1D8-4468-9CE9-E87647E56D55}" type="pres">
      <dgm:prSet presAssocID="{51B10DE1-B418-48FE-A422-A41FB74FDDD7}" presName="arrowAndChildren" presStyleCnt="0"/>
      <dgm:spPr/>
      <dgm:t>
        <a:bodyPr/>
        <a:lstStyle/>
        <a:p>
          <a:endParaRPr lang="en-US"/>
        </a:p>
      </dgm:t>
    </dgm:pt>
    <dgm:pt modelId="{4872CA22-2208-44D9-8E7A-77AA88C16C2B}" type="pres">
      <dgm:prSet presAssocID="{51B10DE1-B418-48FE-A422-A41FB74FDDD7}" presName="parentTextArrow" presStyleLbl="node1" presStyleIdx="4" presStyleCnt="8"/>
      <dgm:spPr/>
      <dgm:t>
        <a:bodyPr/>
        <a:lstStyle/>
        <a:p>
          <a:endParaRPr lang="en-US"/>
        </a:p>
      </dgm:t>
    </dgm:pt>
    <dgm:pt modelId="{88ABDAF8-4972-49BD-81A4-A55ED36230E0}" type="pres">
      <dgm:prSet presAssocID="{2984D425-7ABA-43C2-91AC-995F97641F89}" presName="sp" presStyleCnt="0"/>
      <dgm:spPr/>
      <dgm:t>
        <a:bodyPr/>
        <a:lstStyle/>
        <a:p>
          <a:endParaRPr lang="en-US"/>
        </a:p>
      </dgm:t>
    </dgm:pt>
    <dgm:pt modelId="{7C143D45-1034-4B95-B2C8-0B7ED4705326}" type="pres">
      <dgm:prSet presAssocID="{E1B60988-69B0-4E95-B2BA-345352C5537A}" presName="arrowAndChildren" presStyleCnt="0"/>
      <dgm:spPr/>
      <dgm:t>
        <a:bodyPr/>
        <a:lstStyle/>
        <a:p>
          <a:endParaRPr lang="en-US"/>
        </a:p>
      </dgm:t>
    </dgm:pt>
    <dgm:pt modelId="{B119BD88-1DEF-4816-BDDE-A793CA0352A2}" type="pres">
      <dgm:prSet presAssocID="{E1B60988-69B0-4E95-B2BA-345352C5537A}" presName="parentTextArrow" presStyleLbl="node1" presStyleIdx="5" presStyleCnt="8"/>
      <dgm:spPr/>
      <dgm:t>
        <a:bodyPr/>
        <a:lstStyle/>
        <a:p>
          <a:endParaRPr lang="en-US"/>
        </a:p>
      </dgm:t>
    </dgm:pt>
    <dgm:pt modelId="{6CD0B3AC-1A95-4C95-8AF9-BA27B46D904B}" type="pres">
      <dgm:prSet presAssocID="{4BF1320D-2CB7-42E3-8AA1-DDBB62DB9963}" presName="sp" presStyleCnt="0"/>
      <dgm:spPr/>
    </dgm:pt>
    <dgm:pt modelId="{49584FE3-4DB0-4263-AC74-F1BBF97EC28B}" type="pres">
      <dgm:prSet presAssocID="{97C4B24D-B91D-4A9D-A5E3-24E17549C41A}" presName="arrowAndChildren" presStyleCnt="0"/>
      <dgm:spPr/>
    </dgm:pt>
    <dgm:pt modelId="{9BE14FFD-1C45-412E-B0CE-FB6D41AF708C}" type="pres">
      <dgm:prSet presAssocID="{97C4B24D-B91D-4A9D-A5E3-24E17549C41A}" presName="parentTextArrow" presStyleLbl="node1" presStyleIdx="6" presStyleCnt="8"/>
      <dgm:spPr/>
      <dgm:t>
        <a:bodyPr/>
        <a:lstStyle/>
        <a:p>
          <a:endParaRPr lang="en-US"/>
        </a:p>
      </dgm:t>
    </dgm:pt>
    <dgm:pt modelId="{A3DB709E-3B7B-4EBE-A978-DAF3C7285E76}" type="pres">
      <dgm:prSet presAssocID="{DAB65980-0C52-4586-894E-00C0F1F77E73}" presName="sp" presStyleCnt="0"/>
      <dgm:spPr/>
    </dgm:pt>
    <dgm:pt modelId="{9DDB0085-D243-4878-8B89-77BE6A42524D}" type="pres">
      <dgm:prSet presAssocID="{5EFC2C13-9DEE-4605-A7E6-550F91FCB25A}" presName="arrowAndChildren" presStyleCnt="0"/>
      <dgm:spPr/>
    </dgm:pt>
    <dgm:pt modelId="{2FF47D10-55D9-4C17-AD02-DFAEB577C388}" type="pres">
      <dgm:prSet presAssocID="{5EFC2C13-9DEE-4605-A7E6-550F91FCB25A}" presName="parentTextArrow" presStyleLbl="node1" presStyleIdx="7" presStyleCnt="8"/>
      <dgm:spPr/>
      <dgm:t>
        <a:bodyPr/>
        <a:lstStyle/>
        <a:p>
          <a:endParaRPr lang="en-US"/>
        </a:p>
      </dgm:t>
    </dgm:pt>
  </dgm:ptLst>
  <dgm:cxnLst>
    <dgm:cxn modelId="{DD63DA83-02E4-49FF-B0C3-262C4CB8257D}" type="presOf" srcId="{DE07CA61-F5E7-4CCB-BBE5-32F1D5CB94E5}" destId="{399140A5-E503-4834-8F28-A1FC2554B4F8}" srcOrd="0" destOrd="0" presId="urn:microsoft.com/office/officeart/2005/8/layout/process4"/>
    <dgm:cxn modelId="{5D991CE9-BA52-4801-96BF-D82D91C55B2C}" srcId="{DE07CA61-F5E7-4CCB-BBE5-32F1D5CB94E5}" destId="{97C4B24D-B91D-4A9D-A5E3-24E17549C41A}" srcOrd="1" destOrd="0" parTransId="{05042562-1F49-4238-99C2-760E5FB5FEEF}" sibTransId="{4BF1320D-2CB7-42E3-8AA1-DDBB62DB9963}"/>
    <dgm:cxn modelId="{22653F29-FD3F-4C39-9AF8-944822B8F8CA}" srcId="{DE07CA61-F5E7-4CCB-BBE5-32F1D5CB94E5}" destId="{5161EBD8-9B75-4E91-A6C1-90D7F72979FA}" srcOrd="6" destOrd="0" parTransId="{D0E20C24-21C6-459C-AF72-8CDAB2A101D8}" sibTransId="{246FB167-8FC3-4F49-8BA5-F25CB5D1B9C7}"/>
    <dgm:cxn modelId="{4F1B2052-F302-4531-846A-18324A75DB2E}" type="presOf" srcId="{E1B60988-69B0-4E95-B2BA-345352C5537A}" destId="{B119BD88-1DEF-4816-BDDE-A793CA0352A2}" srcOrd="0" destOrd="0" presId="urn:microsoft.com/office/officeart/2005/8/layout/process4"/>
    <dgm:cxn modelId="{10C78A8A-F40C-49DA-B550-E516BA228F42}" srcId="{DE07CA61-F5E7-4CCB-BBE5-32F1D5CB94E5}" destId="{8641024C-4A01-4778-B5AD-C1E8821F19C2}" srcOrd="4" destOrd="0" parTransId="{6E0E465F-4C09-472E-A08A-3C481409A51C}" sibTransId="{A02AF58B-85B3-4A6D-9CA5-52ED900ECB68}"/>
    <dgm:cxn modelId="{3AD58B4E-012C-4ABF-AD02-6DFB817BDF91}" type="presOf" srcId="{D186CD40-B131-42B0-B950-5A015F020983}" destId="{5F4A5420-7899-4843-9E3B-ACE159CFE7AF}" srcOrd="0" destOrd="0" presId="urn:microsoft.com/office/officeart/2005/8/layout/process4"/>
    <dgm:cxn modelId="{5C1C53D0-BF87-40E5-BA2C-7ED8EDFFD55B}" type="presOf" srcId="{97C4B24D-B91D-4A9D-A5E3-24E17549C41A}" destId="{9BE14FFD-1C45-412E-B0CE-FB6D41AF708C}" srcOrd="0" destOrd="0" presId="urn:microsoft.com/office/officeart/2005/8/layout/process4"/>
    <dgm:cxn modelId="{57ADE662-4039-42DD-9339-A67E3FF6EEAC}" type="presOf" srcId="{5161EBD8-9B75-4E91-A6C1-90D7F72979FA}" destId="{2874FB47-787B-4469-B877-54B2625D6F9C}" srcOrd="0" destOrd="0" presId="urn:microsoft.com/office/officeart/2005/8/layout/process4"/>
    <dgm:cxn modelId="{77D25254-13A7-46B1-BE83-0933E4E610C4}" type="presOf" srcId="{135C4016-D213-4577-88F2-5B412C00D727}" destId="{4274CE76-F8EF-4F4B-9002-E18CEFDEEC20}" srcOrd="0" destOrd="0" presId="urn:microsoft.com/office/officeart/2005/8/layout/process4"/>
    <dgm:cxn modelId="{02AEF735-0E47-4D4F-BD34-9BFB6549C3AA}" srcId="{DE07CA61-F5E7-4CCB-BBE5-32F1D5CB94E5}" destId="{E1B60988-69B0-4E95-B2BA-345352C5537A}" srcOrd="2" destOrd="0" parTransId="{963F0D65-B749-44B9-9CBC-FA6D424BAE4A}" sibTransId="{2984D425-7ABA-43C2-91AC-995F97641F89}"/>
    <dgm:cxn modelId="{DC0D1CF1-7D66-4D7D-9A15-5B1D4715FF69}" type="presOf" srcId="{51B10DE1-B418-48FE-A422-A41FB74FDDD7}" destId="{4872CA22-2208-44D9-8E7A-77AA88C16C2B}" srcOrd="0" destOrd="0" presId="urn:microsoft.com/office/officeart/2005/8/layout/process4"/>
    <dgm:cxn modelId="{17F81F37-238E-43C6-94E0-82E6DFA64F91}" type="presOf" srcId="{5EFC2C13-9DEE-4605-A7E6-550F91FCB25A}" destId="{2FF47D10-55D9-4C17-AD02-DFAEB577C388}" srcOrd="0" destOrd="0" presId="urn:microsoft.com/office/officeart/2005/8/layout/process4"/>
    <dgm:cxn modelId="{D1A543E4-F9AB-4810-AF8E-E482C1D184BC}" srcId="{DE07CA61-F5E7-4CCB-BBE5-32F1D5CB94E5}" destId="{135C4016-D213-4577-88F2-5B412C00D727}" srcOrd="5" destOrd="0" parTransId="{9EDD6E24-5EA6-4CD5-A5B1-DF09686D4996}" sibTransId="{29AC64DA-E590-431B-AC14-640B98FF4FAF}"/>
    <dgm:cxn modelId="{2C3F8308-147C-4CB3-9DA5-63C71AF75247}" srcId="{DE07CA61-F5E7-4CCB-BBE5-32F1D5CB94E5}" destId="{51B10DE1-B418-48FE-A422-A41FB74FDDD7}" srcOrd="3" destOrd="0" parTransId="{61C15700-EC94-40A9-9356-446851E50390}" sibTransId="{D39BABC6-02F2-4B3D-BF6C-1BB198B5D507}"/>
    <dgm:cxn modelId="{4F1D0E94-F5B2-4580-B50B-88BBFDAA43F9}" type="presOf" srcId="{8641024C-4A01-4778-B5AD-C1E8821F19C2}" destId="{21D867CB-383C-4FF7-8BBE-70DD843A36F3}" srcOrd="0" destOrd="0" presId="urn:microsoft.com/office/officeart/2005/8/layout/process4"/>
    <dgm:cxn modelId="{CB1113A8-681D-4072-AE71-9E4478BD4958}" srcId="{DE07CA61-F5E7-4CCB-BBE5-32F1D5CB94E5}" destId="{5EFC2C13-9DEE-4605-A7E6-550F91FCB25A}" srcOrd="0" destOrd="0" parTransId="{976E4EDE-A5EE-4F05-B802-8D3EA1115279}" sibTransId="{DAB65980-0C52-4586-894E-00C0F1F77E73}"/>
    <dgm:cxn modelId="{C7EB4461-6C82-435B-A769-A5530DFAAD6D}" srcId="{DE07CA61-F5E7-4CCB-BBE5-32F1D5CB94E5}" destId="{D186CD40-B131-42B0-B950-5A015F020983}" srcOrd="7" destOrd="0" parTransId="{A5F903BE-84BC-4A22-AA25-FD702F3BB7FC}" sibTransId="{7BC72FA1-5462-4211-81B3-C0926CA734D3}"/>
    <dgm:cxn modelId="{72D298A9-35E1-4464-90C7-1C30C7393B6D}" type="presParOf" srcId="{399140A5-E503-4834-8F28-A1FC2554B4F8}" destId="{20CE5528-CB09-49F0-A56C-AFD351A2D9AD}" srcOrd="0" destOrd="0" presId="urn:microsoft.com/office/officeart/2005/8/layout/process4"/>
    <dgm:cxn modelId="{F688BA2B-8BA8-4365-A0C0-5AE5A0D028D0}" type="presParOf" srcId="{20CE5528-CB09-49F0-A56C-AFD351A2D9AD}" destId="{5F4A5420-7899-4843-9E3B-ACE159CFE7AF}" srcOrd="0" destOrd="0" presId="urn:microsoft.com/office/officeart/2005/8/layout/process4"/>
    <dgm:cxn modelId="{71117353-76CE-4D3A-8F6E-2629953A1EC1}" type="presParOf" srcId="{399140A5-E503-4834-8F28-A1FC2554B4F8}" destId="{824FBE5F-E2C3-402A-9EF8-3724B01B843C}" srcOrd="1" destOrd="0" presId="urn:microsoft.com/office/officeart/2005/8/layout/process4"/>
    <dgm:cxn modelId="{CA0C9B22-8088-4BD7-8ED5-CC5481CB2AAE}" type="presParOf" srcId="{399140A5-E503-4834-8F28-A1FC2554B4F8}" destId="{B7409EA7-C6B6-4EF1-A37B-E95470F05F68}" srcOrd="2" destOrd="0" presId="urn:microsoft.com/office/officeart/2005/8/layout/process4"/>
    <dgm:cxn modelId="{A8E2F649-F7EB-49A7-8770-5A720BE59FDB}" type="presParOf" srcId="{B7409EA7-C6B6-4EF1-A37B-E95470F05F68}" destId="{2874FB47-787B-4469-B877-54B2625D6F9C}" srcOrd="0" destOrd="0" presId="urn:microsoft.com/office/officeart/2005/8/layout/process4"/>
    <dgm:cxn modelId="{1E4F2237-24BC-4810-B0D8-9BE60D7E3834}" type="presParOf" srcId="{399140A5-E503-4834-8F28-A1FC2554B4F8}" destId="{3003B9CA-45D6-459A-8094-91B26815D52B}" srcOrd="3" destOrd="0" presId="urn:microsoft.com/office/officeart/2005/8/layout/process4"/>
    <dgm:cxn modelId="{412BDEA6-C071-4471-B4E1-C786FA7D06FD}" type="presParOf" srcId="{399140A5-E503-4834-8F28-A1FC2554B4F8}" destId="{E9E87F0E-08AB-485B-953E-DF4115E3A682}" srcOrd="4" destOrd="0" presId="urn:microsoft.com/office/officeart/2005/8/layout/process4"/>
    <dgm:cxn modelId="{9AD75A38-4EBE-450B-BE25-C8E57071A1BB}" type="presParOf" srcId="{E9E87F0E-08AB-485B-953E-DF4115E3A682}" destId="{4274CE76-F8EF-4F4B-9002-E18CEFDEEC20}" srcOrd="0" destOrd="0" presId="urn:microsoft.com/office/officeart/2005/8/layout/process4"/>
    <dgm:cxn modelId="{5C679D27-6147-4E06-841C-347A488552BB}" type="presParOf" srcId="{399140A5-E503-4834-8F28-A1FC2554B4F8}" destId="{F09EC974-2398-4439-B70E-C9C43A29B4F1}" srcOrd="5" destOrd="0" presId="urn:microsoft.com/office/officeart/2005/8/layout/process4"/>
    <dgm:cxn modelId="{87EBBF2A-C63A-46BF-9288-F140CBC1CDA1}" type="presParOf" srcId="{399140A5-E503-4834-8F28-A1FC2554B4F8}" destId="{63D0390B-A52D-441C-95F6-A9B72EF08143}" srcOrd="6" destOrd="0" presId="urn:microsoft.com/office/officeart/2005/8/layout/process4"/>
    <dgm:cxn modelId="{04249762-035A-47DD-AE7C-D8890500F04B}" type="presParOf" srcId="{63D0390B-A52D-441C-95F6-A9B72EF08143}" destId="{21D867CB-383C-4FF7-8BBE-70DD843A36F3}" srcOrd="0" destOrd="0" presId="urn:microsoft.com/office/officeart/2005/8/layout/process4"/>
    <dgm:cxn modelId="{A8C6BE1B-B3CF-4B65-B349-ACEB75BCC4F2}" type="presParOf" srcId="{399140A5-E503-4834-8F28-A1FC2554B4F8}" destId="{DBDB5FC7-0676-4971-900C-8BF4B4B04DA9}" srcOrd="7" destOrd="0" presId="urn:microsoft.com/office/officeart/2005/8/layout/process4"/>
    <dgm:cxn modelId="{AC42089A-AB73-4BDB-A2E8-01F8F8CB5D77}" type="presParOf" srcId="{399140A5-E503-4834-8F28-A1FC2554B4F8}" destId="{0CD57BC0-C1D8-4468-9CE9-E87647E56D55}" srcOrd="8" destOrd="0" presId="urn:microsoft.com/office/officeart/2005/8/layout/process4"/>
    <dgm:cxn modelId="{D6CC0223-CA8B-470E-8F72-E19A280E5254}" type="presParOf" srcId="{0CD57BC0-C1D8-4468-9CE9-E87647E56D55}" destId="{4872CA22-2208-44D9-8E7A-77AA88C16C2B}" srcOrd="0" destOrd="0" presId="urn:microsoft.com/office/officeart/2005/8/layout/process4"/>
    <dgm:cxn modelId="{EE29127C-6F6C-4079-9CE4-BC283BC6802D}" type="presParOf" srcId="{399140A5-E503-4834-8F28-A1FC2554B4F8}" destId="{88ABDAF8-4972-49BD-81A4-A55ED36230E0}" srcOrd="9" destOrd="0" presId="urn:microsoft.com/office/officeart/2005/8/layout/process4"/>
    <dgm:cxn modelId="{52351F22-A17A-4785-BF62-4366C2C92386}" type="presParOf" srcId="{399140A5-E503-4834-8F28-A1FC2554B4F8}" destId="{7C143D45-1034-4B95-B2C8-0B7ED4705326}" srcOrd="10" destOrd="0" presId="urn:microsoft.com/office/officeart/2005/8/layout/process4"/>
    <dgm:cxn modelId="{EB93382B-15A1-48D4-BD6A-030114A73A9D}" type="presParOf" srcId="{7C143D45-1034-4B95-B2C8-0B7ED4705326}" destId="{B119BD88-1DEF-4816-BDDE-A793CA0352A2}" srcOrd="0" destOrd="0" presId="urn:microsoft.com/office/officeart/2005/8/layout/process4"/>
    <dgm:cxn modelId="{D8F3ADF3-870B-4E7E-BA5E-0CB6B10DD46C}" type="presParOf" srcId="{399140A5-E503-4834-8F28-A1FC2554B4F8}" destId="{6CD0B3AC-1A95-4C95-8AF9-BA27B46D904B}" srcOrd="11" destOrd="0" presId="urn:microsoft.com/office/officeart/2005/8/layout/process4"/>
    <dgm:cxn modelId="{449988F3-98CE-4CB6-BA4B-38F2C63FEC58}" type="presParOf" srcId="{399140A5-E503-4834-8F28-A1FC2554B4F8}" destId="{49584FE3-4DB0-4263-AC74-F1BBF97EC28B}" srcOrd="12" destOrd="0" presId="urn:microsoft.com/office/officeart/2005/8/layout/process4"/>
    <dgm:cxn modelId="{FCEA20E6-3981-46A3-BE74-1011C6AE2CB4}" type="presParOf" srcId="{49584FE3-4DB0-4263-AC74-F1BBF97EC28B}" destId="{9BE14FFD-1C45-412E-B0CE-FB6D41AF708C}" srcOrd="0" destOrd="0" presId="urn:microsoft.com/office/officeart/2005/8/layout/process4"/>
    <dgm:cxn modelId="{1301B31B-AB91-4F2D-BC64-468DFB9C08D5}" type="presParOf" srcId="{399140A5-E503-4834-8F28-A1FC2554B4F8}" destId="{A3DB709E-3B7B-4EBE-A978-DAF3C7285E76}" srcOrd="13" destOrd="0" presId="urn:microsoft.com/office/officeart/2005/8/layout/process4"/>
    <dgm:cxn modelId="{0EA1412F-BC5E-44F0-BFBE-8E56D9DB906A}" type="presParOf" srcId="{399140A5-E503-4834-8F28-A1FC2554B4F8}" destId="{9DDB0085-D243-4878-8B89-77BE6A42524D}" srcOrd="14" destOrd="0" presId="urn:microsoft.com/office/officeart/2005/8/layout/process4"/>
    <dgm:cxn modelId="{0ED0815E-9018-4C29-87B9-9528D3199618}" type="presParOf" srcId="{9DDB0085-D243-4878-8B89-77BE6A42524D}" destId="{2FF47D10-55D9-4C17-AD02-DFAEB577C388}" srcOrd="0"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BC1CAA-0169-4D63-B01F-194AD7FC5429}"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927269E5-9291-48F3-99C7-BF04A180AB89}">
      <dgm:prSet custT="1"/>
      <dgm:spPr>
        <a:solidFill>
          <a:schemeClr val="accent6"/>
        </a:solidFill>
      </dgm:spPr>
      <dgm:t>
        <a:bodyPr/>
        <a:lstStyle/>
        <a:p>
          <a:pPr rtl="0"/>
          <a:r>
            <a:rPr lang="en-US" sz="2200" b="0" dirty="0" smtClean="0"/>
            <a:t>Hardware</a:t>
          </a:r>
          <a:endParaRPr lang="en-US" sz="2200" b="0" dirty="0"/>
        </a:p>
      </dgm:t>
    </dgm:pt>
    <dgm:pt modelId="{15610683-C8DB-4725-8449-771AF3E32E24}" type="parTrans" cxnId="{3DC89D36-62A7-41F3-BAFF-673909D672A7}">
      <dgm:prSet/>
      <dgm:spPr/>
      <dgm:t>
        <a:bodyPr/>
        <a:lstStyle/>
        <a:p>
          <a:endParaRPr lang="en-US" b="0"/>
        </a:p>
      </dgm:t>
    </dgm:pt>
    <dgm:pt modelId="{8B59D91C-ECAD-46A2-8371-2235DA5F0A5E}" type="sibTrans" cxnId="{3DC89D36-62A7-41F3-BAFF-673909D672A7}">
      <dgm:prSet/>
      <dgm:spPr/>
      <dgm:t>
        <a:bodyPr/>
        <a:lstStyle/>
        <a:p>
          <a:endParaRPr lang="en-US" b="0"/>
        </a:p>
      </dgm:t>
    </dgm:pt>
    <dgm:pt modelId="{8D468940-9505-4C5A-ABEA-B05B0FFC633B}">
      <dgm:prSet custT="1"/>
      <dgm:spPr/>
      <dgm:t>
        <a:bodyPr/>
        <a:lstStyle/>
        <a:p>
          <a:pPr algn="l" rtl="0"/>
          <a:r>
            <a:rPr lang="en-US" sz="2000" b="0" dirty="0" smtClean="0"/>
            <a:t>iPad</a:t>
          </a:r>
          <a:r>
            <a:rPr lang="en-US" sz="2000" b="1" baseline="30000" dirty="0" smtClean="0">
              <a:solidFill>
                <a:schemeClr val="tx1"/>
              </a:solidFill>
            </a:rPr>
            <a:t>®</a:t>
          </a:r>
          <a:r>
            <a:rPr lang="en-US" sz="2000" b="0" dirty="0" smtClean="0"/>
            <a:t>2 or newer, No iPad</a:t>
          </a:r>
          <a:r>
            <a:rPr lang="en-US" sz="2000" b="1" baseline="30000" dirty="0" smtClean="0">
              <a:solidFill>
                <a:schemeClr val="tx1"/>
              </a:solidFill>
            </a:rPr>
            <a:t>®</a:t>
          </a:r>
          <a:r>
            <a:rPr lang="en-US" sz="2000" b="0" dirty="0" smtClean="0"/>
            <a:t> mini’s</a:t>
          </a:r>
          <a:endParaRPr lang="en-US" sz="2000" b="0" dirty="0"/>
        </a:p>
      </dgm:t>
    </dgm:pt>
    <dgm:pt modelId="{18780CD6-F9F1-4582-BA11-EE6A2862C473}" type="parTrans" cxnId="{110DA839-C6FD-4281-9B48-5B6E9E40CDC3}">
      <dgm:prSet/>
      <dgm:spPr/>
      <dgm:t>
        <a:bodyPr/>
        <a:lstStyle/>
        <a:p>
          <a:endParaRPr lang="en-US" b="0"/>
        </a:p>
      </dgm:t>
    </dgm:pt>
    <dgm:pt modelId="{8AAFE537-4DF9-4DAD-8845-222C128BEE3D}" type="sibTrans" cxnId="{110DA839-C6FD-4281-9B48-5B6E9E40CDC3}">
      <dgm:prSet/>
      <dgm:spPr/>
      <dgm:t>
        <a:bodyPr/>
        <a:lstStyle/>
        <a:p>
          <a:endParaRPr lang="en-US" b="0"/>
        </a:p>
      </dgm:t>
    </dgm:pt>
    <dgm:pt modelId="{C1EF701B-12D9-4EDA-84DB-97C9C9A2A60D}">
      <dgm:prSet custT="1"/>
      <dgm:spPr>
        <a:solidFill>
          <a:schemeClr val="accent6"/>
        </a:solidFill>
      </dgm:spPr>
      <dgm:t>
        <a:bodyPr/>
        <a:lstStyle/>
        <a:p>
          <a:pPr rtl="0"/>
          <a:r>
            <a:rPr lang="en-US" sz="2200" b="0" dirty="0" smtClean="0"/>
            <a:t>Monitor/ Speakers</a:t>
          </a:r>
          <a:endParaRPr lang="en-US" sz="2200" b="0" dirty="0"/>
        </a:p>
      </dgm:t>
    </dgm:pt>
    <dgm:pt modelId="{B938B035-E9F3-4BA9-B883-AA8F2E34591B}" type="parTrans" cxnId="{37025899-B4E3-4432-A047-9D7E54D179FD}">
      <dgm:prSet/>
      <dgm:spPr/>
      <dgm:t>
        <a:bodyPr/>
        <a:lstStyle/>
        <a:p>
          <a:endParaRPr lang="en-US" b="0"/>
        </a:p>
      </dgm:t>
    </dgm:pt>
    <dgm:pt modelId="{DB3C637C-6E64-43D2-860F-A392BF40B699}" type="sibTrans" cxnId="{37025899-B4E3-4432-A047-9D7E54D179FD}">
      <dgm:prSet/>
      <dgm:spPr/>
      <dgm:t>
        <a:bodyPr/>
        <a:lstStyle/>
        <a:p>
          <a:endParaRPr lang="en-US" b="0"/>
        </a:p>
      </dgm:t>
    </dgm:pt>
    <dgm:pt modelId="{6273C846-6FA7-4767-8802-28B75F1DC291}">
      <dgm:prSet custT="1"/>
      <dgm:spPr>
        <a:solidFill>
          <a:schemeClr val="accent6"/>
        </a:solidFill>
      </dgm:spPr>
      <dgm:t>
        <a:bodyPr/>
        <a:lstStyle/>
        <a:p>
          <a:pPr rtl="0"/>
          <a:r>
            <a:rPr lang="en-US" sz="2200" b="0" smtClean="0"/>
            <a:t>Operating System</a:t>
          </a:r>
          <a:endParaRPr lang="en-US" sz="2200" b="0" dirty="0"/>
        </a:p>
      </dgm:t>
    </dgm:pt>
    <dgm:pt modelId="{261FF17F-2680-48BE-B1B8-F106C693F379}" type="parTrans" cxnId="{FA981E1B-8E66-47AB-8B40-74AD108F9A38}">
      <dgm:prSet/>
      <dgm:spPr/>
      <dgm:t>
        <a:bodyPr/>
        <a:lstStyle/>
        <a:p>
          <a:endParaRPr lang="en-US" b="0"/>
        </a:p>
      </dgm:t>
    </dgm:pt>
    <dgm:pt modelId="{046C9B86-BA4D-4601-9BC6-F8FFF68357D1}" type="sibTrans" cxnId="{FA981E1B-8E66-47AB-8B40-74AD108F9A38}">
      <dgm:prSet/>
      <dgm:spPr/>
      <dgm:t>
        <a:bodyPr/>
        <a:lstStyle/>
        <a:p>
          <a:endParaRPr lang="en-US" b="0"/>
        </a:p>
      </dgm:t>
    </dgm:pt>
    <dgm:pt modelId="{5A5CAF50-8E9C-4EDA-AD6E-EF0580F3A54C}">
      <dgm:prSet custT="1"/>
      <dgm:spPr/>
      <dgm:t>
        <a:bodyPr/>
        <a:lstStyle/>
        <a:p>
          <a:pPr algn="l" rtl="0"/>
          <a:r>
            <a:rPr lang="en-US" sz="2000" b="0" dirty="0" smtClean="0"/>
            <a:t>iPad</a:t>
          </a:r>
          <a:r>
            <a:rPr lang="en-US" sz="2000" b="1" baseline="30000" dirty="0" smtClean="0">
              <a:solidFill>
                <a:schemeClr val="tx1"/>
              </a:solidFill>
            </a:rPr>
            <a:t>®</a:t>
          </a:r>
          <a:r>
            <a:rPr lang="en-US" sz="2000" b="0" dirty="0" smtClean="0"/>
            <a:t> – iOS6 or newer  </a:t>
          </a:r>
          <a:endParaRPr lang="en-US" sz="2000" b="0" dirty="0"/>
        </a:p>
      </dgm:t>
    </dgm:pt>
    <dgm:pt modelId="{EE9BCC94-B656-4F2D-B2AA-E0C4C61357D4}" type="parTrans" cxnId="{5E39E186-0260-475F-8F44-E5AD5FF806C3}">
      <dgm:prSet/>
      <dgm:spPr/>
      <dgm:t>
        <a:bodyPr/>
        <a:lstStyle/>
        <a:p>
          <a:endParaRPr lang="en-US" b="0"/>
        </a:p>
      </dgm:t>
    </dgm:pt>
    <dgm:pt modelId="{602BB2F1-56E8-4FE5-A895-E2DE6911D36A}" type="sibTrans" cxnId="{5E39E186-0260-475F-8F44-E5AD5FF806C3}">
      <dgm:prSet/>
      <dgm:spPr/>
      <dgm:t>
        <a:bodyPr/>
        <a:lstStyle/>
        <a:p>
          <a:endParaRPr lang="en-US" b="0"/>
        </a:p>
      </dgm:t>
    </dgm:pt>
    <dgm:pt modelId="{E694B069-8616-4D51-933A-3A6ED2DB0420}">
      <dgm:prSet custT="1"/>
      <dgm:spPr>
        <a:solidFill>
          <a:schemeClr val="accent6"/>
        </a:solidFill>
      </dgm:spPr>
      <dgm:t>
        <a:bodyPr/>
        <a:lstStyle/>
        <a:p>
          <a:pPr rtl="0"/>
          <a:r>
            <a:rPr lang="en-US" sz="2200" b="0" dirty="0" smtClean="0"/>
            <a:t>Additional Software</a:t>
          </a:r>
          <a:endParaRPr lang="en-US" sz="2200" b="0" dirty="0"/>
        </a:p>
      </dgm:t>
    </dgm:pt>
    <dgm:pt modelId="{EA3C3514-7911-43FA-9DEA-39DDBDFB95AF}" type="parTrans" cxnId="{6DB43749-9013-4761-9A39-E4C903226DB1}">
      <dgm:prSet/>
      <dgm:spPr/>
      <dgm:t>
        <a:bodyPr/>
        <a:lstStyle/>
        <a:p>
          <a:endParaRPr lang="en-US" b="0"/>
        </a:p>
      </dgm:t>
    </dgm:pt>
    <dgm:pt modelId="{9308BA5C-A673-487C-91E9-DFABFF1D6E96}" type="sibTrans" cxnId="{6DB43749-9013-4761-9A39-E4C903226DB1}">
      <dgm:prSet/>
      <dgm:spPr/>
      <dgm:t>
        <a:bodyPr/>
        <a:lstStyle/>
        <a:p>
          <a:endParaRPr lang="en-US" b="0"/>
        </a:p>
      </dgm:t>
    </dgm:pt>
    <dgm:pt modelId="{3D38C01C-52A8-40E6-890A-B0C37ABE857F}">
      <dgm:prSet custT="1"/>
      <dgm:spPr/>
      <dgm:t>
        <a:bodyPr/>
        <a:lstStyle/>
        <a:p>
          <a:pPr algn="l" rtl="0"/>
          <a:r>
            <a:rPr lang="en-US" sz="2000" b="0" dirty="0" smtClean="0"/>
            <a:t>Guided Access (should be resident on the iPad). Guided Access use is required to allow iPad use for the TDC application only. Other apps cannot be started while Guided Access is on and locked for TDC.</a:t>
          </a:r>
          <a:endParaRPr lang="en-US" sz="2000" b="0" dirty="0"/>
        </a:p>
      </dgm:t>
    </dgm:pt>
    <dgm:pt modelId="{9BD19317-F60D-4A8C-9CAB-FC886E94D833}" type="parTrans" cxnId="{36A0BE4E-DAAC-4F16-AC2C-59D86BAF36CB}">
      <dgm:prSet/>
      <dgm:spPr/>
      <dgm:t>
        <a:bodyPr/>
        <a:lstStyle/>
        <a:p>
          <a:endParaRPr lang="en-US" b="0"/>
        </a:p>
      </dgm:t>
    </dgm:pt>
    <dgm:pt modelId="{1B8F8A90-26A1-42AC-860A-749F14DA7908}" type="sibTrans" cxnId="{36A0BE4E-DAAC-4F16-AC2C-59D86BAF36CB}">
      <dgm:prSet/>
      <dgm:spPr/>
      <dgm:t>
        <a:bodyPr/>
        <a:lstStyle/>
        <a:p>
          <a:endParaRPr lang="en-US" b="0"/>
        </a:p>
      </dgm:t>
    </dgm:pt>
    <dgm:pt modelId="{F63D635D-24D8-4F7A-958A-24077C596E8F}">
      <dgm:prSet custT="1"/>
      <dgm:spPr/>
      <dgm:t>
        <a:bodyPr/>
        <a:lstStyle/>
        <a:p>
          <a:pPr algn="l" rtl="0"/>
          <a:r>
            <a:rPr lang="en-US" sz="2000" b="0" dirty="0" smtClean="0"/>
            <a:t>Minimum screen size – 10” Class (No iPad</a:t>
          </a:r>
          <a:r>
            <a:rPr lang="en-US" sz="2000" b="1" baseline="30000" dirty="0" smtClean="0">
              <a:solidFill>
                <a:schemeClr val="tx1"/>
              </a:solidFill>
            </a:rPr>
            <a:t>®</a:t>
          </a:r>
          <a:r>
            <a:rPr lang="en-US" sz="2000" b="0" dirty="0" smtClean="0"/>
            <a:t> mini)</a:t>
          </a:r>
          <a:endParaRPr lang="en-US" sz="2000" b="0" dirty="0"/>
        </a:p>
      </dgm:t>
    </dgm:pt>
    <dgm:pt modelId="{CF2B4948-DD71-45D9-AFF3-806FD69B027E}" type="parTrans" cxnId="{5D2874D4-5A15-449F-8876-AA5CE5595B57}">
      <dgm:prSet/>
      <dgm:spPr/>
      <dgm:t>
        <a:bodyPr/>
        <a:lstStyle/>
        <a:p>
          <a:endParaRPr lang="en-US" b="0"/>
        </a:p>
      </dgm:t>
    </dgm:pt>
    <dgm:pt modelId="{C130FC61-9F2D-4387-8485-A463A98D9197}" type="sibTrans" cxnId="{5D2874D4-5A15-449F-8876-AA5CE5595B57}">
      <dgm:prSet/>
      <dgm:spPr/>
      <dgm:t>
        <a:bodyPr/>
        <a:lstStyle/>
        <a:p>
          <a:endParaRPr lang="en-US" b="0"/>
        </a:p>
      </dgm:t>
    </dgm:pt>
    <dgm:pt modelId="{C45B783E-B0E4-4D33-975C-06FF3285D819}">
      <dgm:prSet custT="1"/>
      <dgm:spPr/>
      <dgm:t>
        <a:bodyPr/>
        <a:lstStyle/>
        <a:p>
          <a:pPr algn="l" rtl="0"/>
          <a:r>
            <a:rPr lang="en-US" sz="2000" b="0" dirty="0" smtClean="0"/>
            <a:t>Sound </a:t>
          </a:r>
          <a:r>
            <a:rPr lang="en-US" sz="2000" b="0" i="1" u="sng" dirty="0" smtClean="0"/>
            <a:t>On</a:t>
          </a:r>
          <a:r>
            <a:rPr lang="en-US" sz="2000" b="0" dirty="0" smtClean="0"/>
            <a:t> and Headset for “Text To Speech” Accommodated Students</a:t>
          </a:r>
          <a:endParaRPr lang="en-US" sz="1800" b="0" dirty="0"/>
        </a:p>
      </dgm:t>
    </dgm:pt>
    <dgm:pt modelId="{F6C8DFC6-B3B6-45E4-A535-9B8C9AA1CB49}" type="parTrans" cxnId="{9CEF6C59-3DA2-4B6F-92EA-F2594F18D2CE}">
      <dgm:prSet/>
      <dgm:spPr/>
      <dgm:t>
        <a:bodyPr/>
        <a:lstStyle/>
        <a:p>
          <a:endParaRPr lang="en-US" b="0"/>
        </a:p>
      </dgm:t>
    </dgm:pt>
    <dgm:pt modelId="{B433835F-B64E-433E-98D5-536C6AD4D243}" type="sibTrans" cxnId="{9CEF6C59-3DA2-4B6F-92EA-F2594F18D2CE}">
      <dgm:prSet/>
      <dgm:spPr/>
      <dgm:t>
        <a:bodyPr/>
        <a:lstStyle/>
        <a:p>
          <a:endParaRPr lang="en-US" b="0"/>
        </a:p>
      </dgm:t>
    </dgm:pt>
    <dgm:pt modelId="{B4A8673F-5676-4151-98F5-1C540FE9B06B}" type="pres">
      <dgm:prSet presAssocID="{88BC1CAA-0169-4D63-B01F-194AD7FC5429}" presName="diagram" presStyleCnt="0">
        <dgm:presLayoutVars>
          <dgm:chPref val="1"/>
          <dgm:dir/>
          <dgm:animOne val="branch"/>
          <dgm:animLvl val="lvl"/>
          <dgm:resizeHandles/>
        </dgm:presLayoutVars>
      </dgm:prSet>
      <dgm:spPr/>
      <dgm:t>
        <a:bodyPr/>
        <a:lstStyle/>
        <a:p>
          <a:endParaRPr lang="en-US"/>
        </a:p>
      </dgm:t>
    </dgm:pt>
    <dgm:pt modelId="{B350ECDC-F45D-4E68-8DD3-6B89110D7215}" type="pres">
      <dgm:prSet presAssocID="{927269E5-9291-48F3-99C7-BF04A180AB89}" presName="root" presStyleCnt="0"/>
      <dgm:spPr/>
    </dgm:pt>
    <dgm:pt modelId="{30DD09D4-FCAD-4DDA-B82D-FCEF457B7833}" type="pres">
      <dgm:prSet presAssocID="{927269E5-9291-48F3-99C7-BF04A180AB89}" presName="rootComposite" presStyleCnt="0"/>
      <dgm:spPr/>
    </dgm:pt>
    <dgm:pt modelId="{6E683B84-25C0-44AC-B2DE-8321FD4EDC8B}" type="pres">
      <dgm:prSet presAssocID="{927269E5-9291-48F3-99C7-BF04A180AB89}" presName="rootText" presStyleLbl="node1" presStyleIdx="0" presStyleCnt="4" custLinFactNeighborY="-26608"/>
      <dgm:spPr/>
      <dgm:t>
        <a:bodyPr/>
        <a:lstStyle/>
        <a:p>
          <a:endParaRPr lang="en-US"/>
        </a:p>
      </dgm:t>
    </dgm:pt>
    <dgm:pt modelId="{9A9EB170-80A2-4AF9-B644-C4815BCD7D9E}" type="pres">
      <dgm:prSet presAssocID="{927269E5-9291-48F3-99C7-BF04A180AB89}" presName="rootConnector" presStyleLbl="node1" presStyleIdx="0" presStyleCnt="4"/>
      <dgm:spPr/>
      <dgm:t>
        <a:bodyPr/>
        <a:lstStyle/>
        <a:p>
          <a:endParaRPr lang="en-US"/>
        </a:p>
      </dgm:t>
    </dgm:pt>
    <dgm:pt modelId="{FDC71399-73C6-48DB-99DC-D1D49716593D}" type="pres">
      <dgm:prSet presAssocID="{927269E5-9291-48F3-99C7-BF04A180AB89}" presName="childShape" presStyleCnt="0"/>
      <dgm:spPr/>
    </dgm:pt>
    <dgm:pt modelId="{A240FAE4-C127-41F0-ABD7-CFE1EC742729}" type="pres">
      <dgm:prSet presAssocID="{18780CD6-F9F1-4582-BA11-EE6A2862C473}" presName="Name13" presStyleLbl="parChTrans1D2" presStyleIdx="0" presStyleCnt="5"/>
      <dgm:spPr/>
      <dgm:t>
        <a:bodyPr/>
        <a:lstStyle/>
        <a:p>
          <a:endParaRPr lang="en-US"/>
        </a:p>
      </dgm:t>
    </dgm:pt>
    <dgm:pt modelId="{4AC4BD24-BE85-449A-9208-BF485DD600EE}" type="pres">
      <dgm:prSet presAssocID="{8D468940-9505-4C5A-ABEA-B05B0FFC633B}" presName="childText" presStyleLbl="bgAcc1" presStyleIdx="0" presStyleCnt="5" custScaleY="178891" custLinFactNeighborY="-8541">
        <dgm:presLayoutVars>
          <dgm:bulletEnabled val="1"/>
        </dgm:presLayoutVars>
      </dgm:prSet>
      <dgm:spPr/>
      <dgm:t>
        <a:bodyPr/>
        <a:lstStyle/>
        <a:p>
          <a:endParaRPr lang="en-US"/>
        </a:p>
      </dgm:t>
    </dgm:pt>
    <dgm:pt modelId="{A528F0B0-A3DD-4207-914C-40B90D0EC765}" type="pres">
      <dgm:prSet presAssocID="{C1EF701B-12D9-4EDA-84DB-97C9C9A2A60D}" presName="root" presStyleCnt="0"/>
      <dgm:spPr/>
    </dgm:pt>
    <dgm:pt modelId="{D0FC2F1E-C1DD-48F2-81BB-FA469E09DE38}" type="pres">
      <dgm:prSet presAssocID="{C1EF701B-12D9-4EDA-84DB-97C9C9A2A60D}" presName="rootComposite" presStyleCnt="0"/>
      <dgm:spPr/>
    </dgm:pt>
    <dgm:pt modelId="{EA0CA875-443F-4224-9DEB-B3E7FF5F9B57}" type="pres">
      <dgm:prSet presAssocID="{C1EF701B-12D9-4EDA-84DB-97C9C9A2A60D}" presName="rootText" presStyleLbl="node1" presStyleIdx="1" presStyleCnt="4" custLinFactNeighborX="-9392" custLinFactNeighborY="-25728"/>
      <dgm:spPr/>
      <dgm:t>
        <a:bodyPr/>
        <a:lstStyle/>
        <a:p>
          <a:endParaRPr lang="en-US"/>
        </a:p>
      </dgm:t>
    </dgm:pt>
    <dgm:pt modelId="{42E3CF75-A482-480C-8829-5DA33790B7E2}" type="pres">
      <dgm:prSet presAssocID="{C1EF701B-12D9-4EDA-84DB-97C9C9A2A60D}" presName="rootConnector" presStyleLbl="node1" presStyleIdx="1" presStyleCnt="4"/>
      <dgm:spPr/>
      <dgm:t>
        <a:bodyPr/>
        <a:lstStyle/>
        <a:p>
          <a:endParaRPr lang="en-US"/>
        </a:p>
      </dgm:t>
    </dgm:pt>
    <dgm:pt modelId="{A2C22274-0025-4C00-A58A-EA390BC7824A}" type="pres">
      <dgm:prSet presAssocID="{C1EF701B-12D9-4EDA-84DB-97C9C9A2A60D}" presName="childShape" presStyleCnt="0"/>
      <dgm:spPr/>
    </dgm:pt>
    <dgm:pt modelId="{68B1DE5D-A466-40F7-9640-F8FF63AA6F26}" type="pres">
      <dgm:prSet presAssocID="{CF2B4948-DD71-45D9-AFF3-806FD69B027E}" presName="Name13" presStyleLbl="parChTrans1D2" presStyleIdx="1" presStyleCnt="5"/>
      <dgm:spPr/>
      <dgm:t>
        <a:bodyPr/>
        <a:lstStyle/>
        <a:p>
          <a:endParaRPr lang="en-US"/>
        </a:p>
      </dgm:t>
    </dgm:pt>
    <dgm:pt modelId="{FC6F6D15-9BDC-458D-A09C-524A127DB471}" type="pres">
      <dgm:prSet presAssocID="{F63D635D-24D8-4F7A-958A-24077C596E8F}" presName="childText" presStyleLbl="bgAcc1" presStyleIdx="1" presStyleCnt="5" custScaleY="214642" custLinFactNeighborX="-11739" custLinFactNeighborY="-8541">
        <dgm:presLayoutVars>
          <dgm:bulletEnabled val="1"/>
        </dgm:presLayoutVars>
      </dgm:prSet>
      <dgm:spPr/>
      <dgm:t>
        <a:bodyPr/>
        <a:lstStyle/>
        <a:p>
          <a:endParaRPr lang="en-US"/>
        </a:p>
      </dgm:t>
    </dgm:pt>
    <dgm:pt modelId="{ABAA6F01-BA4D-4478-A854-020127679D86}" type="pres">
      <dgm:prSet presAssocID="{F6C8DFC6-B3B6-45E4-A535-9B8C9AA1CB49}" presName="Name13" presStyleLbl="parChTrans1D2" presStyleIdx="2" presStyleCnt="5"/>
      <dgm:spPr/>
      <dgm:t>
        <a:bodyPr/>
        <a:lstStyle/>
        <a:p>
          <a:endParaRPr lang="en-US"/>
        </a:p>
      </dgm:t>
    </dgm:pt>
    <dgm:pt modelId="{4567A7FC-0A6E-4F4B-91B2-42496F041B23}" type="pres">
      <dgm:prSet presAssocID="{C45B783E-B0E4-4D33-975C-06FF3285D819}" presName="childText" presStyleLbl="bgAcc1" presStyleIdx="2" presStyleCnt="5" custScaleX="162472" custScaleY="210452" custLinFactNeighborX="-11739" custLinFactNeighborY="13621">
        <dgm:presLayoutVars>
          <dgm:bulletEnabled val="1"/>
        </dgm:presLayoutVars>
      </dgm:prSet>
      <dgm:spPr/>
      <dgm:t>
        <a:bodyPr/>
        <a:lstStyle/>
        <a:p>
          <a:endParaRPr lang="en-US"/>
        </a:p>
      </dgm:t>
    </dgm:pt>
    <dgm:pt modelId="{11D3F075-305C-4918-A5B9-1AB0327D0C8F}" type="pres">
      <dgm:prSet presAssocID="{6273C846-6FA7-4767-8802-28B75F1DC291}" presName="root" presStyleCnt="0"/>
      <dgm:spPr/>
    </dgm:pt>
    <dgm:pt modelId="{E49289C3-667D-4B60-BB12-E02B606EAD75}" type="pres">
      <dgm:prSet presAssocID="{6273C846-6FA7-4767-8802-28B75F1DC291}" presName="rootComposite" presStyleCnt="0"/>
      <dgm:spPr/>
    </dgm:pt>
    <dgm:pt modelId="{BB4E52B4-BC74-457A-9308-82A6CAF1895F}" type="pres">
      <dgm:prSet presAssocID="{6273C846-6FA7-4767-8802-28B75F1DC291}" presName="rootText" presStyleLbl="node1" presStyleIdx="2" presStyleCnt="4" custLinFactNeighborX="-18698" custLinFactNeighborY="-25728"/>
      <dgm:spPr/>
      <dgm:t>
        <a:bodyPr/>
        <a:lstStyle/>
        <a:p>
          <a:endParaRPr lang="en-US"/>
        </a:p>
      </dgm:t>
    </dgm:pt>
    <dgm:pt modelId="{7247AAC7-7F97-4BEA-A25D-39C7550A969D}" type="pres">
      <dgm:prSet presAssocID="{6273C846-6FA7-4767-8802-28B75F1DC291}" presName="rootConnector" presStyleLbl="node1" presStyleIdx="2" presStyleCnt="4"/>
      <dgm:spPr/>
      <dgm:t>
        <a:bodyPr/>
        <a:lstStyle/>
        <a:p>
          <a:endParaRPr lang="en-US"/>
        </a:p>
      </dgm:t>
    </dgm:pt>
    <dgm:pt modelId="{D5D0DD73-6852-47E8-87BA-2092BD19BF34}" type="pres">
      <dgm:prSet presAssocID="{6273C846-6FA7-4767-8802-28B75F1DC291}" presName="childShape" presStyleCnt="0"/>
      <dgm:spPr/>
    </dgm:pt>
    <dgm:pt modelId="{4669A311-FBAB-4450-8583-81386870C11F}" type="pres">
      <dgm:prSet presAssocID="{EE9BCC94-B656-4F2D-B2AA-E0C4C61357D4}" presName="Name13" presStyleLbl="parChTrans1D2" presStyleIdx="3" presStyleCnt="5"/>
      <dgm:spPr/>
      <dgm:t>
        <a:bodyPr/>
        <a:lstStyle/>
        <a:p>
          <a:endParaRPr lang="en-US"/>
        </a:p>
      </dgm:t>
    </dgm:pt>
    <dgm:pt modelId="{DAD8E26A-4DE3-49D8-A67C-7F3F9AA354C3}" type="pres">
      <dgm:prSet presAssocID="{5A5CAF50-8E9C-4EDA-AD6E-EF0580F3A54C}" presName="childText" presStyleLbl="bgAcc1" presStyleIdx="3" presStyleCnt="5" custScaleY="178891" custLinFactNeighborX="-23371" custLinFactNeighborY="-8541">
        <dgm:presLayoutVars>
          <dgm:bulletEnabled val="1"/>
        </dgm:presLayoutVars>
      </dgm:prSet>
      <dgm:spPr/>
      <dgm:t>
        <a:bodyPr/>
        <a:lstStyle/>
        <a:p>
          <a:endParaRPr lang="en-US"/>
        </a:p>
      </dgm:t>
    </dgm:pt>
    <dgm:pt modelId="{4717A6A6-AF62-469C-8987-6CB12FEFA142}" type="pres">
      <dgm:prSet presAssocID="{E694B069-8616-4D51-933A-3A6ED2DB0420}" presName="root" presStyleCnt="0"/>
      <dgm:spPr/>
    </dgm:pt>
    <dgm:pt modelId="{A142FDD0-D52C-4A95-8119-5E6BCB7FE325}" type="pres">
      <dgm:prSet presAssocID="{E694B069-8616-4D51-933A-3A6ED2DB0420}" presName="rootComposite" presStyleCnt="0"/>
      <dgm:spPr/>
    </dgm:pt>
    <dgm:pt modelId="{E595EC97-ADE4-43DE-8F35-47D14AAC6580}" type="pres">
      <dgm:prSet presAssocID="{E694B069-8616-4D51-933A-3A6ED2DB0420}" presName="rootText" presStyleLbl="node1" presStyleIdx="3" presStyleCnt="4" custLinFactNeighborX="-23871" custLinFactNeighborY="-25728"/>
      <dgm:spPr/>
      <dgm:t>
        <a:bodyPr/>
        <a:lstStyle/>
        <a:p>
          <a:endParaRPr lang="en-US"/>
        </a:p>
      </dgm:t>
    </dgm:pt>
    <dgm:pt modelId="{47E14AF0-6F6E-480A-8CF1-963088191D60}" type="pres">
      <dgm:prSet presAssocID="{E694B069-8616-4D51-933A-3A6ED2DB0420}" presName="rootConnector" presStyleLbl="node1" presStyleIdx="3" presStyleCnt="4"/>
      <dgm:spPr/>
      <dgm:t>
        <a:bodyPr/>
        <a:lstStyle/>
        <a:p>
          <a:endParaRPr lang="en-US"/>
        </a:p>
      </dgm:t>
    </dgm:pt>
    <dgm:pt modelId="{7D256967-7BDE-4D59-BB53-4D860813440B}" type="pres">
      <dgm:prSet presAssocID="{E694B069-8616-4D51-933A-3A6ED2DB0420}" presName="childShape" presStyleCnt="0"/>
      <dgm:spPr/>
    </dgm:pt>
    <dgm:pt modelId="{233B3B51-DC16-4F93-A506-227F859763CF}" type="pres">
      <dgm:prSet presAssocID="{9BD19317-F60D-4A8C-9CAB-FC886E94D833}" presName="Name13" presStyleLbl="parChTrans1D2" presStyleIdx="4" presStyleCnt="5"/>
      <dgm:spPr/>
      <dgm:t>
        <a:bodyPr/>
        <a:lstStyle/>
        <a:p>
          <a:endParaRPr lang="en-US"/>
        </a:p>
      </dgm:t>
    </dgm:pt>
    <dgm:pt modelId="{4F696DA7-5C9B-4104-9574-02946EA33A19}" type="pres">
      <dgm:prSet presAssocID="{3D38C01C-52A8-40E6-890A-B0C37ABE857F}" presName="childText" presStyleLbl="bgAcc1" presStyleIdx="4" presStyleCnt="5" custScaleX="185108" custScaleY="510474" custLinFactNeighborY="-8541">
        <dgm:presLayoutVars>
          <dgm:bulletEnabled val="1"/>
        </dgm:presLayoutVars>
      </dgm:prSet>
      <dgm:spPr/>
      <dgm:t>
        <a:bodyPr/>
        <a:lstStyle/>
        <a:p>
          <a:endParaRPr lang="en-US"/>
        </a:p>
      </dgm:t>
    </dgm:pt>
  </dgm:ptLst>
  <dgm:cxnLst>
    <dgm:cxn modelId="{36A0BE4E-DAAC-4F16-AC2C-59D86BAF36CB}" srcId="{E694B069-8616-4D51-933A-3A6ED2DB0420}" destId="{3D38C01C-52A8-40E6-890A-B0C37ABE857F}" srcOrd="0" destOrd="0" parTransId="{9BD19317-F60D-4A8C-9CAB-FC886E94D833}" sibTransId="{1B8F8A90-26A1-42AC-860A-749F14DA7908}"/>
    <dgm:cxn modelId="{0080B781-A26F-4871-A8C9-04CCC8E849F3}" type="presOf" srcId="{5A5CAF50-8E9C-4EDA-AD6E-EF0580F3A54C}" destId="{DAD8E26A-4DE3-49D8-A67C-7F3F9AA354C3}" srcOrd="0" destOrd="0" presId="urn:microsoft.com/office/officeart/2005/8/layout/hierarchy3"/>
    <dgm:cxn modelId="{32614326-30CD-4EC4-86A0-7731C7D03EA9}" type="presOf" srcId="{EE9BCC94-B656-4F2D-B2AA-E0C4C61357D4}" destId="{4669A311-FBAB-4450-8583-81386870C11F}" srcOrd="0" destOrd="0" presId="urn:microsoft.com/office/officeart/2005/8/layout/hierarchy3"/>
    <dgm:cxn modelId="{3D01507D-1CED-473C-929A-9E7E96A3FE43}" type="presOf" srcId="{927269E5-9291-48F3-99C7-BF04A180AB89}" destId="{9A9EB170-80A2-4AF9-B644-C4815BCD7D9E}" srcOrd="1" destOrd="0" presId="urn:microsoft.com/office/officeart/2005/8/layout/hierarchy3"/>
    <dgm:cxn modelId="{AC9F1EC0-400D-40E8-8E2A-6C909B1B5F1D}" type="presOf" srcId="{E694B069-8616-4D51-933A-3A6ED2DB0420}" destId="{E595EC97-ADE4-43DE-8F35-47D14AAC6580}" srcOrd="0" destOrd="0" presId="urn:microsoft.com/office/officeart/2005/8/layout/hierarchy3"/>
    <dgm:cxn modelId="{3DC89D36-62A7-41F3-BAFF-673909D672A7}" srcId="{88BC1CAA-0169-4D63-B01F-194AD7FC5429}" destId="{927269E5-9291-48F3-99C7-BF04A180AB89}" srcOrd="0" destOrd="0" parTransId="{15610683-C8DB-4725-8449-771AF3E32E24}" sibTransId="{8B59D91C-ECAD-46A2-8371-2235DA5F0A5E}"/>
    <dgm:cxn modelId="{750763A5-7277-4943-A595-20E581889F35}" type="presOf" srcId="{8D468940-9505-4C5A-ABEA-B05B0FFC633B}" destId="{4AC4BD24-BE85-449A-9208-BF485DD600EE}" srcOrd="0" destOrd="0" presId="urn:microsoft.com/office/officeart/2005/8/layout/hierarchy3"/>
    <dgm:cxn modelId="{ACE93887-CB23-489E-9783-42F7C0616947}" type="presOf" srcId="{C1EF701B-12D9-4EDA-84DB-97C9C9A2A60D}" destId="{42E3CF75-A482-480C-8829-5DA33790B7E2}" srcOrd="1" destOrd="0" presId="urn:microsoft.com/office/officeart/2005/8/layout/hierarchy3"/>
    <dgm:cxn modelId="{9CEF6C59-3DA2-4B6F-92EA-F2594F18D2CE}" srcId="{C1EF701B-12D9-4EDA-84DB-97C9C9A2A60D}" destId="{C45B783E-B0E4-4D33-975C-06FF3285D819}" srcOrd="1" destOrd="0" parTransId="{F6C8DFC6-B3B6-45E4-A535-9B8C9AA1CB49}" sibTransId="{B433835F-B64E-433E-98D5-536C6AD4D243}"/>
    <dgm:cxn modelId="{FA981E1B-8E66-47AB-8B40-74AD108F9A38}" srcId="{88BC1CAA-0169-4D63-B01F-194AD7FC5429}" destId="{6273C846-6FA7-4767-8802-28B75F1DC291}" srcOrd="2" destOrd="0" parTransId="{261FF17F-2680-48BE-B1B8-F106C693F379}" sibTransId="{046C9B86-BA4D-4601-9BC6-F8FFF68357D1}"/>
    <dgm:cxn modelId="{0EC92588-B280-4534-93E5-72F4EE7A6539}" type="presOf" srcId="{9BD19317-F60D-4A8C-9CAB-FC886E94D833}" destId="{233B3B51-DC16-4F93-A506-227F859763CF}" srcOrd="0" destOrd="0" presId="urn:microsoft.com/office/officeart/2005/8/layout/hierarchy3"/>
    <dgm:cxn modelId="{6C8F99ED-D965-4999-9CA0-F71569D4D855}" type="presOf" srcId="{6273C846-6FA7-4767-8802-28B75F1DC291}" destId="{BB4E52B4-BC74-457A-9308-82A6CAF1895F}" srcOrd="0" destOrd="0" presId="urn:microsoft.com/office/officeart/2005/8/layout/hierarchy3"/>
    <dgm:cxn modelId="{5E39E186-0260-475F-8F44-E5AD5FF806C3}" srcId="{6273C846-6FA7-4767-8802-28B75F1DC291}" destId="{5A5CAF50-8E9C-4EDA-AD6E-EF0580F3A54C}" srcOrd="0" destOrd="0" parTransId="{EE9BCC94-B656-4F2D-B2AA-E0C4C61357D4}" sibTransId="{602BB2F1-56E8-4FE5-A895-E2DE6911D36A}"/>
    <dgm:cxn modelId="{66BE856C-AB85-4AF8-A697-9E2F253B1D8E}" type="presOf" srcId="{CF2B4948-DD71-45D9-AFF3-806FD69B027E}" destId="{68B1DE5D-A466-40F7-9640-F8FF63AA6F26}" srcOrd="0" destOrd="0" presId="urn:microsoft.com/office/officeart/2005/8/layout/hierarchy3"/>
    <dgm:cxn modelId="{37025899-B4E3-4432-A047-9D7E54D179FD}" srcId="{88BC1CAA-0169-4D63-B01F-194AD7FC5429}" destId="{C1EF701B-12D9-4EDA-84DB-97C9C9A2A60D}" srcOrd="1" destOrd="0" parTransId="{B938B035-E9F3-4BA9-B883-AA8F2E34591B}" sibTransId="{DB3C637C-6E64-43D2-860F-A392BF40B699}"/>
    <dgm:cxn modelId="{48841D30-EEF5-4B93-9D57-849385A7962D}" type="presOf" srcId="{3D38C01C-52A8-40E6-890A-B0C37ABE857F}" destId="{4F696DA7-5C9B-4104-9574-02946EA33A19}" srcOrd="0" destOrd="0" presId="urn:microsoft.com/office/officeart/2005/8/layout/hierarchy3"/>
    <dgm:cxn modelId="{14E01937-50F6-4DC2-8BED-17BE36DAEA85}" type="presOf" srcId="{18780CD6-F9F1-4582-BA11-EE6A2862C473}" destId="{A240FAE4-C127-41F0-ABD7-CFE1EC742729}" srcOrd="0" destOrd="0" presId="urn:microsoft.com/office/officeart/2005/8/layout/hierarchy3"/>
    <dgm:cxn modelId="{88AAB5C8-DE72-45D8-B69C-23662D0E7070}" type="presOf" srcId="{E694B069-8616-4D51-933A-3A6ED2DB0420}" destId="{47E14AF0-6F6E-480A-8CF1-963088191D60}" srcOrd="1" destOrd="0" presId="urn:microsoft.com/office/officeart/2005/8/layout/hierarchy3"/>
    <dgm:cxn modelId="{1DFBF782-4063-4C8F-BC48-686F98E1876D}" type="presOf" srcId="{C45B783E-B0E4-4D33-975C-06FF3285D819}" destId="{4567A7FC-0A6E-4F4B-91B2-42496F041B23}" srcOrd="0" destOrd="0" presId="urn:microsoft.com/office/officeart/2005/8/layout/hierarchy3"/>
    <dgm:cxn modelId="{599F086A-2D98-4A4F-BFFA-9498CD2CC395}" type="presOf" srcId="{F6C8DFC6-B3B6-45E4-A535-9B8C9AA1CB49}" destId="{ABAA6F01-BA4D-4478-A854-020127679D86}" srcOrd="0" destOrd="0" presId="urn:microsoft.com/office/officeart/2005/8/layout/hierarchy3"/>
    <dgm:cxn modelId="{7B7159B9-26D4-4129-9670-C5911984886E}" type="presOf" srcId="{88BC1CAA-0169-4D63-B01F-194AD7FC5429}" destId="{B4A8673F-5676-4151-98F5-1C540FE9B06B}" srcOrd="0" destOrd="0" presId="urn:microsoft.com/office/officeart/2005/8/layout/hierarchy3"/>
    <dgm:cxn modelId="{187C7EBC-306F-4FCC-84E7-3E30EC8A4FFE}" type="presOf" srcId="{C1EF701B-12D9-4EDA-84DB-97C9C9A2A60D}" destId="{EA0CA875-443F-4224-9DEB-B3E7FF5F9B57}" srcOrd="0" destOrd="0" presId="urn:microsoft.com/office/officeart/2005/8/layout/hierarchy3"/>
    <dgm:cxn modelId="{A6583C0B-1CA5-455B-9A00-74BA1FD57F65}" type="presOf" srcId="{6273C846-6FA7-4767-8802-28B75F1DC291}" destId="{7247AAC7-7F97-4BEA-A25D-39C7550A969D}" srcOrd="1" destOrd="0" presId="urn:microsoft.com/office/officeart/2005/8/layout/hierarchy3"/>
    <dgm:cxn modelId="{5D2874D4-5A15-449F-8876-AA5CE5595B57}" srcId="{C1EF701B-12D9-4EDA-84DB-97C9C9A2A60D}" destId="{F63D635D-24D8-4F7A-958A-24077C596E8F}" srcOrd="0" destOrd="0" parTransId="{CF2B4948-DD71-45D9-AFF3-806FD69B027E}" sibTransId="{C130FC61-9F2D-4387-8485-A463A98D9197}"/>
    <dgm:cxn modelId="{355932B8-18E8-491E-878C-CB929E371445}" type="presOf" srcId="{F63D635D-24D8-4F7A-958A-24077C596E8F}" destId="{FC6F6D15-9BDC-458D-A09C-524A127DB471}" srcOrd="0" destOrd="0" presId="urn:microsoft.com/office/officeart/2005/8/layout/hierarchy3"/>
    <dgm:cxn modelId="{C49AEB01-35D1-4700-8D6C-7F201E298EAA}" type="presOf" srcId="{927269E5-9291-48F3-99C7-BF04A180AB89}" destId="{6E683B84-25C0-44AC-B2DE-8321FD4EDC8B}" srcOrd="0" destOrd="0" presId="urn:microsoft.com/office/officeart/2005/8/layout/hierarchy3"/>
    <dgm:cxn modelId="{110DA839-C6FD-4281-9B48-5B6E9E40CDC3}" srcId="{927269E5-9291-48F3-99C7-BF04A180AB89}" destId="{8D468940-9505-4C5A-ABEA-B05B0FFC633B}" srcOrd="0" destOrd="0" parTransId="{18780CD6-F9F1-4582-BA11-EE6A2862C473}" sibTransId="{8AAFE537-4DF9-4DAD-8845-222C128BEE3D}"/>
    <dgm:cxn modelId="{6DB43749-9013-4761-9A39-E4C903226DB1}" srcId="{88BC1CAA-0169-4D63-B01F-194AD7FC5429}" destId="{E694B069-8616-4D51-933A-3A6ED2DB0420}" srcOrd="3" destOrd="0" parTransId="{EA3C3514-7911-43FA-9DEA-39DDBDFB95AF}" sibTransId="{9308BA5C-A673-487C-91E9-DFABFF1D6E96}"/>
    <dgm:cxn modelId="{DEDF565C-3C42-4605-9EA8-B57A1E930C34}" type="presParOf" srcId="{B4A8673F-5676-4151-98F5-1C540FE9B06B}" destId="{B350ECDC-F45D-4E68-8DD3-6B89110D7215}" srcOrd="0" destOrd="0" presId="urn:microsoft.com/office/officeart/2005/8/layout/hierarchy3"/>
    <dgm:cxn modelId="{8B356D8D-6598-455C-8AE4-562642B816B4}" type="presParOf" srcId="{B350ECDC-F45D-4E68-8DD3-6B89110D7215}" destId="{30DD09D4-FCAD-4DDA-B82D-FCEF457B7833}" srcOrd="0" destOrd="0" presId="urn:microsoft.com/office/officeart/2005/8/layout/hierarchy3"/>
    <dgm:cxn modelId="{A2D92771-36D9-4C8B-A9C1-67C63115E865}" type="presParOf" srcId="{30DD09D4-FCAD-4DDA-B82D-FCEF457B7833}" destId="{6E683B84-25C0-44AC-B2DE-8321FD4EDC8B}" srcOrd="0" destOrd="0" presId="urn:microsoft.com/office/officeart/2005/8/layout/hierarchy3"/>
    <dgm:cxn modelId="{F298EBEF-8A49-4F09-A29A-AFD7C8D5C33C}" type="presParOf" srcId="{30DD09D4-FCAD-4DDA-B82D-FCEF457B7833}" destId="{9A9EB170-80A2-4AF9-B644-C4815BCD7D9E}" srcOrd="1" destOrd="0" presId="urn:microsoft.com/office/officeart/2005/8/layout/hierarchy3"/>
    <dgm:cxn modelId="{9312777E-F700-40A2-8F66-C2E69D84CC30}" type="presParOf" srcId="{B350ECDC-F45D-4E68-8DD3-6B89110D7215}" destId="{FDC71399-73C6-48DB-99DC-D1D49716593D}" srcOrd="1" destOrd="0" presId="urn:microsoft.com/office/officeart/2005/8/layout/hierarchy3"/>
    <dgm:cxn modelId="{1C49547B-197D-4479-BA37-58DA5FA9FFB7}" type="presParOf" srcId="{FDC71399-73C6-48DB-99DC-D1D49716593D}" destId="{A240FAE4-C127-41F0-ABD7-CFE1EC742729}" srcOrd="0" destOrd="0" presId="urn:microsoft.com/office/officeart/2005/8/layout/hierarchy3"/>
    <dgm:cxn modelId="{E7CE6C67-55C0-4CD1-A369-E061FE59C1CB}" type="presParOf" srcId="{FDC71399-73C6-48DB-99DC-D1D49716593D}" destId="{4AC4BD24-BE85-449A-9208-BF485DD600EE}" srcOrd="1" destOrd="0" presId="urn:microsoft.com/office/officeart/2005/8/layout/hierarchy3"/>
    <dgm:cxn modelId="{8B9A029F-8356-460C-B1AA-A6ADA514ECDB}" type="presParOf" srcId="{B4A8673F-5676-4151-98F5-1C540FE9B06B}" destId="{A528F0B0-A3DD-4207-914C-40B90D0EC765}" srcOrd="1" destOrd="0" presId="urn:microsoft.com/office/officeart/2005/8/layout/hierarchy3"/>
    <dgm:cxn modelId="{4302BB2C-4600-4180-AEC8-7B6C3B5161FB}" type="presParOf" srcId="{A528F0B0-A3DD-4207-914C-40B90D0EC765}" destId="{D0FC2F1E-C1DD-48F2-81BB-FA469E09DE38}" srcOrd="0" destOrd="0" presId="urn:microsoft.com/office/officeart/2005/8/layout/hierarchy3"/>
    <dgm:cxn modelId="{1569ED97-7107-47C1-8C45-B194AC296680}" type="presParOf" srcId="{D0FC2F1E-C1DD-48F2-81BB-FA469E09DE38}" destId="{EA0CA875-443F-4224-9DEB-B3E7FF5F9B57}" srcOrd="0" destOrd="0" presId="urn:microsoft.com/office/officeart/2005/8/layout/hierarchy3"/>
    <dgm:cxn modelId="{DA4F668C-AAFE-4BC5-96D5-F5F6476C8086}" type="presParOf" srcId="{D0FC2F1E-C1DD-48F2-81BB-FA469E09DE38}" destId="{42E3CF75-A482-480C-8829-5DA33790B7E2}" srcOrd="1" destOrd="0" presId="urn:microsoft.com/office/officeart/2005/8/layout/hierarchy3"/>
    <dgm:cxn modelId="{8A350ECA-8644-4704-8050-3910E0F3CBEC}" type="presParOf" srcId="{A528F0B0-A3DD-4207-914C-40B90D0EC765}" destId="{A2C22274-0025-4C00-A58A-EA390BC7824A}" srcOrd="1" destOrd="0" presId="urn:microsoft.com/office/officeart/2005/8/layout/hierarchy3"/>
    <dgm:cxn modelId="{28EF57C6-51C9-4516-BE5C-01A187DC2057}" type="presParOf" srcId="{A2C22274-0025-4C00-A58A-EA390BC7824A}" destId="{68B1DE5D-A466-40F7-9640-F8FF63AA6F26}" srcOrd="0" destOrd="0" presId="urn:microsoft.com/office/officeart/2005/8/layout/hierarchy3"/>
    <dgm:cxn modelId="{A9F73983-5077-47BC-9DBF-2CFF4D4B95A8}" type="presParOf" srcId="{A2C22274-0025-4C00-A58A-EA390BC7824A}" destId="{FC6F6D15-9BDC-458D-A09C-524A127DB471}" srcOrd="1" destOrd="0" presId="urn:microsoft.com/office/officeart/2005/8/layout/hierarchy3"/>
    <dgm:cxn modelId="{2619AA34-5D66-4396-A553-D8C5869A0D67}" type="presParOf" srcId="{A2C22274-0025-4C00-A58A-EA390BC7824A}" destId="{ABAA6F01-BA4D-4478-A854-020127679D86}" srcOrd="2" destOrd="0" presId="urn:microsoft.com/office/officeart/2005/8/layout/hierarchy3"/>
    <dgm:cxn modelId="{D9EB6F4F-B489-4540-BB27-968C055732F8}" type="presParOf" srcId="{A2C22274-0025-4C00-A58A-EA390BC7824A}" destId="{4567A7FC-0A6E-4F4B-91B2-42496F041B23}" srcOrd="3" destOrd="0" presId="urn:microsoft.com/office/officeart/2005/8/layout/hierarchy3"/>
    <dgm:cxn modelId="{B7306345-EEB0-4B55-A101-D5F2316E541E}" type="presParOf" srcId="{B4A8673F-5676-4151-98F5-1C540FE9B06B}" destId="{11D3F075-305C-4918-A5B9-1AB0327D0C8F}" srcOrd="2" destOrd="0" presId="urn:microsoft.com/office/officeart/2005/8/layout/hierarchy3"/>
    <dgm:cxn modelId="{76B48D2C-4DD4-4475-9665-5668DD47E3DA}" type="presParOf" srcId="{11D3F075-305C-4918-A5B9-1AB0327D0C8F}" destId="{E49289C3-667D-4B60-BB12-E02B606EAD75}" srcOrd="0" destOrd="0" presId="urn:microsoft.com/office/officeart/2005/8/layout/hierarchy3"/>
    <dgm:cxn modelId="{1E14100B-F842-45A3-A3A2-DF20DB29ABB2}" type="presParOf" srcId="{E49289C3-667D-4B60-BB12-E02B606EAD75}" destId="{BB4E52B4-BC74-457A-9308-82A6CAF1895F}" srcOrd="0" destOrd="0" presId="urn:microsoft.com/office/officeart/2005/8/layout/hierarchy3"/>
    <dgm:cxn modelId="{8325DA85-C42C-4C6A-8659-706203A28470}" type="presParOf" srcId="{E49289C3-667D-4B60-BB12-E02B606EAD75}" destId="{7247AAC7-7F97-4BEA-A25D-39C7550A969D}" srcOrd="1" destOrd="0" presId="urn:microsoft.com/office/officeart/2005/8/layout/hierarchy3"/>
    <dgm:cxn modelId="{52C300A2-6426-4D1D-9CF1-F73CCA24A8AA}" type="presParOf" srcId="{11D3F075-305C-4918-A5B9-1AB0327D0C8F}" destId="{D5D0DD73-6852-47E8-87BA-2092BD19BF34}" srcOrd="1" destOrd="0" presId="urn:microsoft.com/office/officeart/2005/8/layout/hierarchy3"/>
    <dgm:cxn modelId="{5A3F7D9A-A9BF-4668-ABF6-BE858E5E4B1E}" type="presParOf" srcId="{D5D0DD73-6852-47E8-87BA-2092BD19BF34}" destId="{4669A311-FBAB-4450-8583-81386870C11F}" srcOrd="0" destOrd="0" presId="urn:microsoft.com/office/officeart/2005/8/layout/hierarchy3"/>
    <dgm:cxn modelId="{3F61CFF1-58B2-4760-B5E8-E78DDF113F6B}" type="presParOf" srcId="{D5D0DD73-6852-47E8-87BA-2092BD19BF34}" destId="{DAD8E26A-4DE3-49D8-A67C-7F3F9AA354C3}" srcOrd="1" destOrd="0" presId="urn:microsoft.com/office/officeart/2005/8/layout/hierarchy3"/>
    <dgm:cxn modelId="{432F9DF5-5E96-48F5-AB20-B33466456489}" type="presParOf" srcId="{B4A8673F-5676-4151-98F5-1C540FE9B06B}" destId="{4717A6A6-AF62-469C-8987-6CB12FEFA142}" srcOrd="3" destOrd="0" presId="urn:microsoft.com/office/officeart/2005/8/layout/hierarchy3"/>
    <dgm:cxn modelId="{08D9BDA5-D80D-4F55-A680-CEF10589520B}" type="presParOf" srcId="{4717A6A6-AF62-469C-8987-6CB12FEFA142}" destId="{A142FDD0-D52C-4A95-8119-5E6BCB7FE325}" srcOrd="0" destOrd="0" presId="urn:microsoft.com/office/officeart/2005/8/layout/hierarchy3"/>
    <dgm:cxn modelId="{BA6ECD7E-A101-4D89-A144-C6D69634E6B4}" type="presParOf" srcId="{A142FDD0-D52C-4A95-8119-5E6BCB7FE325}" destId="{E595EC97-ADE4-43DE-8F35-47D14AAC6580}" srcOrd="0" destOrd="0" presId="urn:microsoft.com/office/officeart/2005/8/layout/hierarchy3"/>
    <dgm:cxn modelId="{E5943F9F-83BB-41B2-9B8D-23C5A548E796}" type="presParOf" srcId="{A142FDD0-D52C-4A95-8119-5E6BCB7FE325}" destId="{47E14AF0-6F6E-480A-8CF1-963088191D60}" srcOrd="1" destOrd="0" presId="urn:microsoft.com/office/officeart/2005/8/layout/hierarchy3"/>
    <dgm:cxn modelId="{AB3917CF-706C-4BEF-905E-9C1EAF29D0A8}" type="presParOf" srcId="{4717A6A6-AF62-469C-8987-6CB12FEFA142}" destId="{7D256967-7BDE-4D59-BB53-4D860813440B}" srcOrd="1" destOrd="0" presId="urn:microsoft.com/office/officeart/2005/8/layout/hierarchy3"/>
    <dgm:cxn modelId="{B916ADBF-78C7-42C9-BA74-0ED24F9D97E8}" type="presParOf" srcId="{7D256967-7BDE-4D59-BB53-4D860813440B}" destId="{233B3B51-DC16-4F93-A506-227F859763CF}" srcOrd="0" destOrd="0" presId="urn:microsoft.com/office/officeart/2005/8/layout/hierarchy3"/>
    <dgm:cxn modelId="{58D9E7FE-FE24-4443-9AC9-BC5733AB4C83}" type="presParOf" srcId="{7D256967-7BDE-4D59-BB53-4D860813440B}" destId="{4F696DA7-5C9B-4104-9574-02946EA33A1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Option 1: Standard Installer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78509" custScaleY="54973" custLinFactNeighborX="-9889" custLinFactNeighborY="-13855">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27CB6CE-FB54-4443-B47A-9B16FE324A75}" type="presOf" srcId="{6CF83A7B-B3F1-40B9-BC63-07E8219FDF20}" destId="{3EA2973E-99D2-426A-B173-275F4490002F}" srcOrd="0" destOrd="0" presId="urn:microsoft.com/office/officeart/2005/8/layout/vList2"/>
    <dgm:cxn modelId="{70AC2776-19DF-4BD6-815B-1A4C2765323D}" type="presOf" srcId="{C364D5FE-1488-4E93-94C8-40079A678047}" destId="{EA438F0D-1E9C-4BEA-8BFF-68FE106DB1CD}" srcOrd="0" destOrd="0" presId="urn:microsoft.com/office/officeart/2005/8/layout/vList2"/>
    <dgm:cxn modelId="{43884878-C4C5-4626-AD8D-AB5E5F051E0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Option 2: Custom Installer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78509" custScaleY="47926" custLinFactNeighborX="-3540" custLinFactNeighborY="-17378">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F10A9E2-B9F3-450C-B91E-DA570A76F176}" type="presOf" srcId="{6CF83A7B-B3F1-40B9-BC63-07E8219FDF20}" destId="{3EA2973E-99D2-426A-B173-275F4490002F}" srcOrd="0" destOrd="0" presId="urn:microsoft.com/office/officeart/2005/8/layout/vList2"/>
    <dgm:cxn modelId="{ED82BCA4-27BA-4F14-9660-2CEE5607F686}" type="presOf" srcId="{C364D5FE-1488-4E93-94C8-40079A678047}" destId="{EA438F0D-1E9C-4BEA-8BFF-68FE106DB1CD}" srcOrd="0" destOrd="0" presId="urn:microsoft.com/office/officeart/2005/8/layout/vList2"/>
    <dgm:cxn modelId="{AACCF22B-5702-4F56-9FA8-9B2B27362C6E}"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Key Differences between Option 1 and Option 2</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78509" custScaleY="40235" custLinFactNeighborX="-9889" custLinFactNeighborY="23719">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91E41E0-1C91-4236-9DB7-463121311B88}" type="presOf" srcId="{C364D5FE-1488-4E93-94C8-40079A678047}" destId="{EA438F0D-1E9C-4BEA-8BFF-68FE106DB1CD}" srcOrd="0" destOrd="0" presId="urn:microsoft.com/office/officeart/2005/8/layout/vList2"/>
    <dgm:cxn modelId="{98043FDE-D559-4799-874F-6980325FB262}" type="presOf" srcId="{6CF83A7B-B3F1-40B9-BC63-07E8219FDF20}" destId="{3EA2973E-99D2-426A-B173-275F4490002F}" srcOrd="0" destOrd="0" presId="urn:microsoft.com/office/officeart/2005/8/layout/vList2"/>
    <dgm:cxn modelId="{7A596E1D-57D5-4FED-B9BC-150258A7FBA5}"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1" dirty="0" smtClean="0"/>
            <a:t>Which Installer Method Should I Use?</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E67ADC08-E9FB-420D-B6ED-19CB2E786673}" type="presOf" srcId="{6CF83A7B-B3F1-40B9-BC63-07E8219FDF20}" destId="{3EA2973E-99D2-426A-B173-275F4490002F}" srcOrd="0" destOrd="0" presId="urn:microsoft.com/office/officeart/2005/8/layout/vList2"/>
    <dgm:cxn modelId="{6672B2C9-F972-43DA-A112-2B9B3AAC3405}" type="presOf" srcId="{C364D5FE-1488-4E93-94C8-40079A678047}" destId="{EA438F0D-1E9C-4BEA-8BFF-68FE106DB1CD}" srcOrd="0" destOrd="0" presId="urn:microsoft.com/office/officeart/2005/8/layout/vList2"/>
    <dgm:cxn modelId="{E79E2C6D-029D-44F0-9A33-E2C5D8C7F6AA}"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3775CA-49BA-4D13-B511-EA973CD33843}" type="doc">
      <dgm:prSet loTypeId="urn:diagrams.loki3.com/BracketList+Icon" loCatId="officeonline" qsTypeId="urn:microsoft.com/office/officeart/2005/8/quickstyle/simple3" qsCatId="simple" csTypeId="urn:microsoft.com/office/officeart/2005/8/colors/accent1_2" csCatId="accent1" phldr="1"/>
      <dgm:spPr/>
      <dgm:t>
        <a:bodyPr/>
        <a:lstStyle/>
        <a:p>
          <a:endParaRPr lang="en-US"/>
        </a:p>
      </dgm:t>
    </dgm:pt>
    <dgm:pt modelId="{724EAE06-6CAA-4FF1-843F-DD07A02FBF84}">
      <dgm:prSet custT="1"/>
      <dgm:spPr/>
      <dgm:t>
        <a:bodyPr/>
        <a:lstStyle/>
        <a:p>
          <a:pPr rtl="0"/>
          <a:r>
            <a:rPr lang="en-US" sz="2800" smtClean="0"/>
            <a:t>Standard Installer</a:t>
          </a:r>
          <a:endParaRPr lang="en-US" sz="2800" dirty="0"/>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07693466-0A99-443F-B956-B8C68B28CE56}">
      <dgm:prSet/>
      <dgm:spPr/>
      <dgm:t>
        <a:bodyPr/>
        <a:lstStyle/>
        <a:p>
          <a:pPr rtl="0"/>
          <a:r>
            <a:rPr lang="en-US" dirty="0" smtClean="0"/>
            <a:t>Recommended for MAC, Thin Client and Deepfreeze (or similar) sites</a:t>
          </a:r>
          <a:endParaRPr lang="en-US" dirty="0"/>
        </a:p>
      </dgm:t>
    </dgm:pt>
    <dgm:pt modelId="{166E7655-E0E5-4FC4-A9CA-BFDEA97DC81C}" type="parTrans" cxnId="{3F9D1881-883D-4A4A-88ED-D89ECC54386B}">
      <dgm:prSet/>
      <dgm:spPr/>
      <dgm:t>
        <a:bodyPr/>
        <a:lstStyle/>
        <a:p>
          <a:endParaRPr lang="en-US"/>
        </a:p>
      </dgm:t>
    </dgm:pt>
    <dgm:pt modelId="{D19D1793-D2DA-4D49-B152-3021AAB0AB71}" type="sibTrans" cxnId="{3F9D1881-883D-4A4A-88ED-D89ECC54386B}">
      <dgm:prSet/>
      <dgm:spPr/>
      <dgm:t>
        <a:bodyPr/>
        <a:lstStyle/>
        <a:p>
          <a:endParaRPr lang="en-US"/>
        </a:p>
      </dgm:t>
    </dgm:pt>
    <dgm:pt modelId="{A692B2F7-4DCE-44DC-BC0F-266D9A7796DC}">
      <dgm:prSet custT="1"/>
      <dgm:spPr/>
      <dgm:t>
        <a:bodyPr/>
        <a:lstStyle/>
        <a:p>
          <a:pPr rtl="0"/>
          <a:r>
            <a:rPr lang="en-US" sz="2800" dirty="0" smtClean="0"/>
            <a:t>Custom Installer</a:t>
          </a:r>
          <a:endParaRPr lang="en-US" sz="2800" dirty="0"/>
        </a:p>
      </dgm:t>
    </dgm:pt>
    <dgm:pt modelId="{E4B186BD-E9CC-4936-9CA5-19F022B705BD}" type="parTrans" cxnId="{AE8B86C8-06E3-4243-A1BB-9B4A267C4DB0}">
      <dgm:prSet/>
      <dgm:spPr/>
      <dgm:t>
        <a:bodyPr/>
        <a:lstStyle/>
        <a:p>
          <a:endParaRPr lang="en-US"/>
        </a:p>
      </dgm:t>
    </dgm:pt>
    <dgm:pt modelId="{3857C179-F4D0-454E-A375-CA866FED43B2}" type="sibTrans" cxnId="{AE8B86C8-06E3-4243-A1BB-9B4A267C4DB0}">
      <dgm:prSet/>
      <dgm:spPr/>
      <dgm:t>
        <a:bodyPr/>
        <a:lstStyle/>
        <a:p>
          <a:endParaRPr lang="en-US"/>
        </a:p>
      </dgm:t>
    </dgm:pt>
    <dgm:pt modelId="{B21C460C-9AEE-4BD4-ADE6-3BB65FA741CB}">
      <dgm:prSet/>
      <dgm:spPr/>
      <dgm:t>
        <a:bodyPr/>
        <a:lstStyle/>
        <a:p>
          <a:pPr rtl="0"/>
          <a:r>
            <a:rPr lang="en-US" dirty="0" smtClean="0"/>
            <a:t>There are several options to install using the Custom TDC Installer. This presentation will cover three methods. Choose the method best suited for your location.</a:t>
          </a:r>
          <a:endParaRPr lang="en-US" dirty="0"/>
        </a:p>
      </dgm:t>
    </dgm:pt>
    <dgm:pt modelId="{F48877A7-6B37-404D-81C1-AF2B2D3CD4D1}" type="sibTrans" cxnId="{66DFE8B3-3840-497C-A466-007AE04502E4}">
      <dgm:prSet/>
      <dgm:spPr/>
      <dgm:t>
        <a:bodyPr/>
        <a:lstStyle/>
        <a:p>
          <a:endParaRPr lang="en-US"/>
        </a:p>
      </dgm:t>
    </dgm:pt>
    <dgm:pt modelId="{7A970D98-90C8-446F-8155-A9628567E47F}" type="parTrans" cxnId="{66DFE8B3-3840-497C-A466-007AE04502E4}">
      <dgm:prSet/>
      <dgm:spPr/>
      <dgm:t>
        <a:bodyPr/>
        <a:lstStyle/>
        <a:p>
          <a:endParaRPr lang="en-US"/>
        </a:p>
      </dgm:t>
    </dgm:pt>
    <dgm:pt modelId="{6B47F744-56D5-4D2A-889F-5022CE05024A}">
      <dgm:prSet/>
      <dgm:spPr/>
      <dgm:t>
        <a:bodyPr/>
        <a:lstStyle/>
        <a:p>
          <a:pPr rtl="0"/>
          <a:r>
            <a:rPr lang="en-US" dirty="0" smtClean="0"/>
            <a:t>Standard Software Installation Process</a:t>
          </a:r>
          <a:endParaRPr lang="en-US" dirty="0"/>
        </a:p>
      </dgm:t>
    </dgm:pt>
    <dgm:pt modelId="{C5D2AEEB-ED1C-4DDC-960F-B7AC18DB0297}" type="sibTrans" cxnId="{5EE98D84-A45C-4E78-94F6-34E32D333FE3}">
      <dgm:prSet/>
      <dgm:spPr/>
      <dgm:t>
        <a:bodyPr/>
        <a:lstStyle/>
        <a:p>
          <a:endParaRPr lang="en-US"/>
        </a:p>
      </dgm:t>
    </dgm:pt>
    <dgm:pt modelId="{505B12FD-D1DE-4547-91FC-CE228D3C890E}" type="parTrans" cxnId="{5EE98D84-A45C-4E78-94F6-34E32D333FE3}">
      <dgm:prSet/>
      <dgm:spPr/>
      <dgm:t>
        <a:bodyPr/>
        <a:lstStyle/>
        <a:p>
          <a:endParaRPr lang="en-US"/>
        </a:p>
      </dgm:t>
    </dgm:pt>
    <dgm:pt modelId="{735764BB-61E5-4AE0-9929-718D95EA54DC}">
      <dgm:prSet/>
      <dgm:spPr/>
      <dgm:t>
        <a:bodyPr/>
        <a:lstStyle/>
        <a:p>
          <a:r>
            <a:rPr lang="en-US" dirty="0" smtClean="0"/>
            <a:t>Option 1: Install from/on Workstation</a:t>
          </a:r>
          <a:endParaRPr lang="en-US" dirty="0"/>
        </a:p>
      </dgm:t>
    </dgm:pt>
    <dgm:pt modelId="{0B187F97-45F8-49F5-80EC-1453244C49B7}" type="parTrans" cxnId="{EF8D1808-6B6B-4948-867A-751C0C588F4C}">
      <dgm:prSet/>
      <dgm:spPr/>
      <dgm:t>
        <a:bodyPr/>
        <a:lstStyle/>
        <a:p>
          <a:endParaRPr lang="en-US"/>
        </a:p>
      </dgm:t>
    </dgm:pt>
    <dgm:pt modelId="{BBE0A94E-82FE-4C37-8BD4-93D9526142D3}" type="sibTrans" cxnId="{EF8D1808-6B6B-4948-867A-751C0C588F4C}">
      <dgm:prSet/>
      <dgm:spPr/>
      <dgm:t>
        <a:bodyPr/>
        <a:lstStyle/>
        <a:p>
          <a:endParaRPr lang="en-US"/>
        </a:p>
      </dgm:t>
    </dgm:pt>
    <dgm:pt modelId="{DC26C1F8-9CF7-4AE6-B642-0C8D74E619E1}">
      <dgm:prSet/>
      <dgm:spPr/>
      <dgm:t>
        <a:bodyPr/>
        <a:lstStyle/>
        <a:p>
          <a:r>
            <a:rPr lang="en-US" dirty="0" smtClean="0"/>
            <a:t>Option 2: Install from Server to Workstation</a:t>
          </a:r>
        </a:p>
      </dgm:t>
    </dgm:pt>
    <dgm:pt modelId="{8D2AD182-162B-4564-B61C-E557A92B0C2D}" type="parTrans" cxnId="{3A14A704-31F5-4952-8116-6F7547C6512E}">
      <dgm:prSet/>
      <dgm:spPr/>
      <dgm:t>
        <a:bodyPr/>
        <a:lstStyle/>
        <a:p>
          <a:endParaRPr lang="en-US"/>
        </a:p>
      </dgm:t>
    </dgm:pt>
    <dgm:pt modelId="{EDAA2F3E-F22A-47BC-9EC5-ADF92F995F90}" type="sibTrans" cxnId="{3A14A704-31F5-4952-8116-6F7547C6512E}">
      <dgm:prSet/>
      <dgm:spPr/>
      <dgm:t>
        <a:bodyPr/>
        <a:lstStyle/>
        <a:p>
          <a:endParaRPr lang="en-US"/>
        </a:p>
      </dgm:t>
    </dgm:pt>
    <dgm:pt modelId="{BB0074A5-1001-4ED0-A997-13C375A087DD}">
      <dgm:prSet/>
      <dgm:spPr/>
      <dgm:t>
        <a:bodyPr/>
        <a:lstStyle/>
        <a:p>
          <a:r>
            <a:rPr lang="en-US" dirty="0" smtClean="0"/>
            <a:t>Option 3: Install from Workstation with Content on the Server</a:t>
          </a:r>
          <a:endParaRPr lang="en-US" dirty="0"/>
        </a:p>
      </dgm:t>
    </dgm:pt>
    <dgm:pt modelId="{95E76E8A-5E56-4502-B83C-2276EE7B1574}" type="parTrans" cxnId="{FF10C217-4A0F-44BF-B9A0-C9E919FC85A5}">
      <dgm:prSet/>
      <dgm:spPr/>
      <dgm:t>
        <a:bodyPr/>
        <a:lstStyle/>
        <a:p>
          <a:endParaRPr lang="en-US"/>
        </a:p>
      </dgm:t>
    </dgm:pt>
    <dgm:pt modelId="{C55E466C-7A5A-42CB-B38D-A7324C2C0A9E}" type="sibTrans" cxnId="{FF10C217-4A0F-44BF-B9A0-C9E919FC85A5}">
      <dgm:prSet/>
      <dgm:spPr/>
      <dgm:t>
        <a:bodyPr/>
        <a:lstStyle/>
        <a:p>
          <a:endParaRPr lang="en-US"/>
        </a:p>
      </dgm:t>
    </dgm:pt>
    <dgm:pt modelId="{0A58484B-6506-4816-8526-E6D299C90C5C}">
      <dgm:prSet/>
      <dgm:spPr/>
      <dgm:t>
        <a:bodyPr/>
        <a:lstStyle/>
        <a:p>
          <a:pPr rtl="0"/>
          <a:r>
            <a:rPr lang="en-US" dirty="0" smtClean="0"/>
            <a:t>Sites can use silent Install Scripts. </a:t>
          </a:r>
          <a:endParaRPr lang="en-US" dirty="0"/>
        </a:p>
      </dgm:t>
    </dgm:pt>
    <dgm:pt modelId="{3862DE7F-4CD8-4506-BB37-9500067EBE0A}" type="parTrans" cxnId="{F9D6075D-6530-4305-9054-7743B0611ECE}">
      <dgm:prSet/>
      <dgm:spPr/>
      <dgm:t>
        <a:bodyPr/>
        <a:lstStyle/>
        <a:p>
          <a:endParaRPr lang="en-US"/>
        </a:p>
      </dgm:t>
    </dgm:pt>
    <dgm:pt modelId="{9B8957CE-B77B-46E6-B138-C30B4255DC1C}" type="sibTrans" cxnId="{F9D6075D-6530-4305-9054-7743B0611ECE}">
      <dgm:prSet/>
      <dgm:spPr/>
      <dgm:t>
        <a:bodyPr/>
        <a:lstStyle/>
        <a:p>
          <a:endParaRPr lang="en-US"/>
        </a:p>
      </dgm:t>
    </dgm:pt>
    <dgm:pt modelId="{4B230DF0-A31F-4BE8-A6FC-749C95ABA52C}">
      <dgm:prSet/>
      <dgm:spPr/>
      <dgm:t>
        <a:bodyPr/>
        <a:lstStyle/>
        <a:p>
          <a:pPr rtl="0"/>
          <a:r>
            <a:rPr lang="en-US" dirty="0" smtClean="0"/>
            <a:t>Users must have read/write permissions.</a:t>
          </a:r>
          <a:endParaRPr lang="en-US" dirty="0"/>
        </a:p>
      </dgm:t>
    </dgm:pt>
    <dgm:pt modelId="{DDC3F1BF-23E8-4C20-81BD-35F35D6224C6}" type="parTrans" cxnId="{CD93ED93-7088-41EA-B714-1A00C0196480}">
      <dgm:prSet/>
      <dgm:spPr/>
      <dgm:t>
        <a:bodyPr/>
        <a:lstStyle/>
        <a:p>
          <a:endParaRPr lang="en-US"/>
        </a:p>
      </dgm:t>
    </dgm:pt>
    <dgm:pt modelId="{31434811-521E-4DEF-A455-F28AB5B472B2}" type="sibTrans" cxnId="{CD93ED93-7088-41EA-B714-1A00C0196480}">
      <dgm:prSet/>
      <dgm:spPr/>
      <dgm:t>
        <a:bodyPr/>
        <a:lstStyle/>
        <a:p>
          <a:endParaRPr lang="en-US"/>
        </a:p>
      </dgm:t>
    </dgm:pt>
    <dgm:pt modelId="{274AB01A-9ECB-4325-A6B0-9D7894D7D3FE}" type="pres">
      <dgm:prSet presAssocID="{FA3775CA-49BA-4D13-B511-EA973CD33843}" presName="Name0" presStyleCnt="0">
        <dgm:presLayoutVars>
          <dgm:dir/>
          <dgm:animLvl val="lvl"/>
          <dgm:resizeHandles val="exact"/>
        </dgm:presLayoutVars>
      </dgm:prSet>
      <dgm:spPr/>
      <dgm:t>
        <a:bodyPr/>
        <a:lstStyle/>
        <a:p>
          <a:endParaRPr lang="en-US"/>
        </a:p>
      </dgm:t>
    </dgm:pt>
    <dgm:pt modelId="{A672BF9B-43EC-4EE4-974C-1DCB93D8D587}" type="pres">
      <dgm:prSet presAssocID="{724EAE06-6CAA-4FF1-843F-DD07A02FBF84}" presName="linNode" presStyleCnt="0"/>
      <dgm:spPr/>
      <dgm:t>
        <a:bodyPr/>
        <a:lstStyle/>
        <a:p>
          <a:endParaRPr lang="en-US"/>
        </a:p>
      </dgm:t>
    </dgm:pt>
    <dgm:pt modelId="{C415BFF9-CAFA-4FBC-B7E3-7608B8EA7522}" type="pres">
      <dgm:prSet presAssocID="{724EAE06-6CAA-4FF1-843F-DD07A02FBF84}" presName="parTx" presStyleLbl="revTx" presStyleIdx="0" presStyleCnt="2" custScaleX="89276" custLinFactNeighborX="-45987" custLinFactNeighborY="-12090">
        <dgm:presLayoutVars>
          <dgm:chMax val="1"/>
          <dgm:bulletEnabled val="1"/>
        </dgm:presLayoutVars>
      </dgm:prSet>
      <dgm:spPr/>
      <dgm:t>
        <a:bodyPr/>
        <a:lstStyle/>
        <a:p>
          <a:endParaRPr lang="en-US"/>
        </a:p>
      </dgm:t>
    </dgm:pt>
    <dgm:pt modelId="{98777D49-77AD-43B0-B04E-64B18367C8A2}" type="pres">
      <dgm:prSet presAssocID="{724EAE06-6CAA-4FF1-843F-DD07A02FBF84}" presName="bracket" presStyleLbl="parChTrans1D1" presStyleIdx="0" presStyleCnt="2" custLinFactNeighborX="-93443" custLinFactNeighborY="-7145"/>
      <dgm:spPr/>
      <dgm:t>
        <a:bodyPr/>
        <a:lstStyle/>
        <a:p>
          <a:endParaRPr lang="en-US"/>
        </a:p>
      </dgm:t>
    </dgm:pt>
    <dgm:pt modelId="{D4FBB034-D9CE-42A8-BB1A-B0A77E242E2C}" type="pres">
      <dgm:prSet presAssocID="{724EAE06-6CAA-4FF1-843F-DD07A02FBF84}" presName="spH" presStyleCnt="0"/>
      <dgm:spPr/>
      <dgm:t>
        <a:bodyPr/>
        <a:lstStyle/>
        <a:p>
          <a:endParaRPr lang="en-US"/>
        </a:p>
      </dgm:t>
    </dgm:pt>
    <dgm:pt modelId="{720C5060-DD86-4435-8CD6-A3296C31BAC0}" type="pres">
      <dgm:prSet presAssocID="{724EAE06-6CAA-4FF1-843F-DD07A02FBF84}" presName="desTx" presStyleLbl="node1" presStyleIdx="0" presStyleCnt="2" custScaleX="103398" custLinFactNeighborY="-7586">
        <dgm:presLayoutVars>
          <dgm:bulletEnabled val="1"/>
        </dgm:presLayoutVars>
      </dgm:prSet>
      <dgm:spPr/>
      <dgm:t>
        <a:bodyPr/>
        <a:lstStyle/>
        <a:p>
          <a:endParaRPr lang="en-US"/>
        </a:p>
      </dgm:t>
    </dgm:pt>
    <dgm:pt modelId="{DA74417E-0183-480B-80C6-92CB007EF70B}" type="pres">
      <dgm:prSet presAssocID="{0720A3E2-773D-4BB4-96AB-5AA40459E70A}" presName="spV" presStyleCnt="0"/>
      <dgm:spPr/>
      <dgm:t>
        <a:bodyPr/>
        <a:lstStyle/>
        <a:p>
          <a:endParaRPr lang="en-US"/>
        </a:p>
      </dgm:t>
    </dgm:pt>
    <dgm:pt modelId="{45520D07-F42B-4C14-9C23-AC1DF0619946}" type="pres">
      <dgm:prSet presAssocID="{A692B2F7-4DCE-44DC-BC0F-266D9A7796DC}" presName="linNode" presStyleCnt="0"/>
      <dgm:spPr/>
      <dgm:t>
        <a:bodyPr/>
        <a:lstStyle/>
        <a:p>
          <a:endParaRPr lang="en-US"/>
        </a:p>
      </dgm:t>
    </dgm:pt>
    <dgm:pt modelId="{C9D5958D-BFE1-4476-A24F-609088B3E551}" type="pres">
      <dgm:prSet presAssocID="{A692B2F7-4DCE-44DC-BC0F-266D9A7796DC}" presName="parTx" presStyleLbl="revTx" presStyleIdx="1" presStyleCnt="2" custScaleX="89276" custLinFactNeighborX="-45987">
        <dgm:presLayoutVars>
          <dgm:chMax val="1"/>
          <dgm:bulletEnabled val="1"/>
        </dgm:presLayoutVars>
      </dgm:prSet>
      <dgm:spPr/>
      <dgm:t>
        <a:bodyPr/>
        <a:lstStyle/>
        <a:p>
          <a:endParaRPr lang="en-US"/>
        </a:p>
      </dgm:t>
    </dgm:pt>
    <dgm:pt modelId="{2EDAC5D9-586F-41DA-BF1B-8D3504B35D37}" type="pres">
      <dgm:prSet presAssocID="{A692B2F7-4DCE-44DC-BC0F-266D9A7796DC}" presName="bracket" presStyleLbl="parChTrans1D1" presStyleIdx="1" presStyleCnt="2" custLinFactNeighborX="-93443"/>
      <dgm:spPr/>
      <dgm:t>
        <a:bodyPr/>
        <a:lstStyle/>
        <a:p>
          <a:endParaRPr lang="en-US"/>
        </a:p>
      </dgm:t>
    </dgm:pt>
    <dgm:pt modelId="{918FEA9D-F829-4031-B706-1A6704F0C579}" type="pres">
      <dgm:prSet presAssocID="{A692B2F7-4DCE-44DC-BC0F-266D9A7796DC}" presName="spH" presStyleCnt="0"/>
      <dgm:spPr/>
      <dgm:t>
        <a:bodyPr/>
        <a:lstStyle/>
        <a:p>
          <a:endParaRPr lang="en-US"/>
        </a:p>
      </dgm:t>
    </dgm:pt>
    <dgm:pt modelId="{1736B67A-CEBE-4F57-ACEB-058AF7FBD9AA}" type="pres">
      <dgm:prSet presAssocID="{A692B2F7-4DCE-44DC-BC0F-266D9A7796DC}" presName="desTx" presStyleLbl="node1" presStyleIdx="1" presStyleCnt="2" custScaleX="104674">
        <dgm:presLayoutVars>
          <dgm:bulletEnabled val="1"/>
        </dgm:presLayoutVars>
      </dgm:prSet>
      <dgm:spPr/>
      <dgm:t>
        <a:bodyPr/>
        <a:lstStyle/>
        <a:p>
          <a:endParaRPr lang="en-US"/>
        </a:p>
      </dgm:t>
    </dgm:pt>
  </dgm:ptLst>
  <dgm:cxnLst>
    <dgm:cxn modelId="{92F8B91E-31DD-4163-A56B-ED3F6055AAE4}" type="presOf" srcId="{B21C460C-9AEE-4BD4-ADE6-3BB65FA741CB}" destId="{1736B67A-CEBE-4F57-ACEB-058AF7FBD9AA}" srcOrd="0" destOrd="0" presId="urn:diagrams.loki3.com/BracketList+Icon"/>
    <dgm:cxn modelId="{13D8C547-79AF-4A11-91FD-3FDABBD60E06}" type="presOf" srcId="{BB0074A5-1001-4ED0-A997-13C375A087DD}" destId="{1736B67A-CEBE-4F57-ACEB-058AF7FBD9AA}" srcOrd="0" destOrd="3" presId="urn:diagrams.loki3.com/BracketList+Icon"/>
    <dgm:cxn modelId="{860D94CA-26DD-41F4-AC1C-92E448A6C25B}" type="presOf" srcId="{07693466-0A99-443F-B956-B8C68B28CE56}" destId="{720C5060-DD86-4435-8CD6-A3296C31BAC0}" srcOrd="0" destOrd="3" presId="urn:diagrams.loki3.com/BracketList+Icon"/>
    <dgm:cxn modelId="{3F01E53C-5C29-4DB0-B2CC-F74460A62073}" srcId="{FA3775CA-49BA-4D13-B511-EA973CD33843}" destId="{724EAE06-6CAA-4FF1-843F-DD07A02FBF84}" srcOrd="0" destOrd="0" parTransId="{806FC9B9-B014-4441-96B4-E6565B19C2BF}" sibTransId="{0720A3E2-773D-4BB4-96AB-5AA40459E70A}"/>
    <dgm:cxn modelId="{082247CD-F6BD-443B-A8FC-95B1CC6B4C68}" type="presOf" srcId="{724EAE06-6CAA-4FF1-843F-DD07A02FBF84}" destId="{C415BFF9-CAFA-4FBC-B7E3-7608B8EA7522}" srcOrd="0" destOrd="0" presId="urn:diagrams.loki3.com/BracketList+Icon"/>
    <dgm:cxn modelId="{66DFE8B3-3840-497C-A466-007AE04502E4}" srcId="{A692B2F7-4DCE-44DC-BC0F-266D9A7796DC}" destId="{B21C460C-9AEE-4BD4-ADE6-3BB65FA741CB}" srcOrd="0" destOrd="0" parTransId="{7A970D98-90C8-446F-8155-A9628567E47F}" sibTransId="{F48877A7-6B37-404D-81C1-AF2B2D3CD4D1}"/>
    <dgm:cxn modelId="{ED05763D-8226-4D0A-B894-EF1B48034007}" type="presOf" srcId="{DC26C1F8-9CF7-4AE6-B642-0C8D74E619E1}" destId="{1736B67A-CEBE-4F57-ACEB-058AF7FBD9AA}" srcOrd="0" destOrd="2" presId="urn:diagrams.loki3.com/BracketList+Icon"/>
    <dgm:cxn modelId="{3A14A704-31F5-4952-8116-6F7547C6512E}" srcId="{B21C460C-9AEE-4BD4-ADE6-3BB65FA741CB}" destId="{DC26C1F8-9CF7-4AE6-B642-0C8D74E619E1}" srcOrd="1" destOrd="0" parTransId="{8D2AD182-162B-4564-B61C-E557A92B0C2D}" sibTransId="{EDAA2F3E-F22A-47BC-9EC5-ADF92F995F90}"/>
    <dgm:cxn modelId="{F9D6075D-6530-4305-9054-7743B0611ECE}" srcId="{724EAE06-6CAA-4FF1-843F-DD07A02FBF84}" destId="{0A58484B-6506-4816-8526-E6D299C90C5C}" srcOrd="1" destOrd="0" parTransId="{3862DE7F-4CD8-4506-BB37-9500067EBE0A}" sibTransId="{9B8957CE-B77B-46E6-B138-C30B4255DC1C}"/>
    <dgm:cxn modelId="{14B59057-F65D-430E-ABFE-E3EA6C645EBB}" type="presOf" srcId="{4B230DF0-A31F-4BE8-A6FC-749C95ABA52C}" destId="{720C5060-DD86-4435-8CD6-A3296C31BAC0}" srcOrd="0" destOrd="2" presId="urn:diagrams.loki3.com/BracketList+Icon"/>
    <dgm:cxn modelId="{C1FA26FF-A3EA-4476-ADFD-9587154C6112}" type="presOf" srcId="{FA3775CA-49BA-4D13-B511-EA973CD33843}" destId="{274AB01A-9ECB-4325-A6B0-9D7894D7D3FE}" srcOrd="0" destOrd="0" presId="urn:diagrams.loki3.com/BracketList+Icon"/>
    <dgm:cxn modelId="{FF10C217-4A0F-44BF-B9A0-C9E919FC85A5}" srcId="{B21C460C-9AEE-4BD4-ADE6-3BB65FA741CB}" destId="{BB0074A5-1001-4ED0-A997-13C375A087DD}" srcOrd="2" destOrd="0" parTransId="{95E76E8A-5E56-4502-B83C-2276EE7B1574}" sibTransId="{C55E466C-7A5A-42CB-B38D-A7324C2C0A9E}"/>
    <dgm:cxn modelId="{8EFFD22C-3F14-47D7-9CB1-EBA288F0D391}" type="presOf" srcId="{6B47F744-56D5-4D2A-889F-5022CE05024A}" destId="{720C5060-DD86-4435-8CD6-A3296C31BAC0}" srcOrd="0" destOrd="0" presId="urn:diagrams.loki3.com/BracketList+Icon"/>
    <dgm:cxn modelId="{503B807F-16C8-44BE-800F-1EFA5CE59735}" type="presOf" srcId="{735764BB-61E5-4AE0-9929-718D95EA54DC}" destId="{1736B67A-CEBE-4F57-ACEB-058AF7FBD9AA}" srcOrd="0" destOrd="1" presId="urn:diagrams.loki3.com/BracketList+Icon"/>
    <dgm:cxn modelId="{5EE98D84-A45C-4E78-94F6-34E32D333FE3}" srcId="{724EAE06-6CAA-4FF1-843F-DD07A02FBF84}" destId="{6B47F744-56D5-4D2A-889F-5022CE05024A}" srcOrd="0" destOrd="0" parTransId="{505B12FD-D1DE-4547-91FC-CE228D3C890E}" sibTransId="{C5D2AEEB-ED1C-4DDC-960F-B7AC18DB0297}"/>
    <dgm:cxn modelId="{EF8D1808-6B6B-4948-867A-751C0C588F4C}" srcId="{B21C460C-9AEE-4BD4-ADE6-3BB65FA741CB}" destId="{735764BB-61E5-4AE0-9929-718D95EA54DC}" srcOrd="0" destOrd="0" parTransId="{0B187F97-45F8-49F5-80EC-1453244C49B7}" sibTransId="{BBE0A94E-82FE-4C37-8BD4-93D9526142D3}"/>
    <dgm:cxn modelId="{3F9D1881-883D-4A4A-88ED-D89ECC54386B}" srcId="{724EAE06-6CAA-4FF1-843F-DD07A02FBF84}" destId="{07693466-0A99-443F-B956-B8C68B28CE56}" srcOrd="3" destOrd="0" parTransId="{166E7655-E0E5-4FC4-A9CA-BFDEA97DC81C}" sibTransId="{D19D1793-D2DA-4D49-B152-3021AAB0AB71}"/>
    <dgm:cxn modelId="{E565A097-4AED-4FA4-B356-B3E5B32C488E}" type="presOf" srcId="{A692B2F7-4DCE-44DC-BC0F-266D9A7796DC}" destId="{C9D5958D-BFE1-4476-A24F-609088B3E551}" srcOrd="0" destOrd="0" presId="urn:diagrams.loki3.com/BracketList+Icon"/>
    <dgm:cxn modelId="{98E4B53C-8DB8-4A65-A93A-AC201CFD44D7}" type="presOf" srcId="{0A58484B-6506-4816-8526-E6D299C90C5C}" destId="{720C5060-DD86-4435-8CD6-A3296C31BAC0}" srcOrd="0" destOrd="1" presId="urn:diagrams.loki3.com/BracketList+Icon"/>
    <dgm:cxn modelId="{CD93ED93-7088-41EA-B714-1A00C0196480}" srcId="{724EAE06-6CAA-4FF1-843F-DD07A02FBF84}" destId="{4B230DF0-A31F-4BE8-A6FC-749C95ABA52C}" srcOrd="2" destOrd="0" parTransId="{DDC3F1BF-23E8-4C20-81BD-35F35D6224C6}" sibTransId="{31434811-521E-4DEF-A455-F28AB5B472B2}"/>
    <dgm:cxn modelId="{AE8B86C8-06E3-4243-A1BB-9B4A267C4DB0}" srcId="{FA3775CA-49BA-4D13-B511-EA973CD33843}" destId="{A692B2F7-4DCE-44DC-BC0F-266D9A7796DC}" srcOrd="1" destOrd="0" parTransId="{E4B186BD-E9CC-4936-9CA5-19F022B705BD}" sibTransId="{3857C179-F4D0-454E-A375-CA866FED43B2}"/>
    <dgm:cxn modelId="{DBDEA9CB-4E0F-427F-91BC-11B005724AC4}" type="presParOf" srcId="{274AB01A-9ECB-4325-A6B0-9D7894D7D3FE}" destId="{A672BF9B-43EC-4EE4-974C-1DCB93D8D587}" srcOrd="0" destOrd="0" presId="urn:diagrams.loki3.com/BracketList+Icon"/>
    <dgm:cxn modelId="{5A8A4B9D-922E-46F1-98C7-1E2029F5BE60}" type="presParOf" srcId="{A672BF9B-43EC-4EE4-974C-1DCB93D8D587}" destId="{C415BFF9-CAFA-4FBC-B7E3-7608B8EA7522}" srcOrd="0" destOrd="0" presId="urn:diagrams.loki3.com/BracketList+Icon"/>
    <dgm:cxn modelId="{DC1F414E-0F22-48F1-9EFC-483386B7A064}" type="presParOf" srcId="{A672BF9B-43EC-4EE4-974C-1DCB93D8D587}" destId="{98777D49-77AD-43B0-B04E-64B18367C8A2}" srcOrd="1" destOrd="0" presId="urn:diagrams.loki3.com/BracketList+Icon"/>
    <dgm:cxn modelId="{6C6586CC-C8F8-476B-A2F3-4DBEAB75CDD5}" type="presParOf" srcId="{A672BF9B-43EC-4EE4-974C-1DCB93D8D587}" destId="{D4FBB034-D9CE-42A8-BB1A-B0A77E242E2C}" srcOrd="2" destOrd="0" presId="urn:diagrams.loki3.com/BracketList+Icon"/>
    <dgm:cxn modelId="{31ED34EA-32A9-4DC3-9049-8A70F82862CF}" type="presParOf" srcId="{A672BF9B-43EC-4EE4-974C-1DCB93D8D587}" destId="{720C5060-DD86-4435-8CD6-A3296C31BAC0}" srcOrd="3" destOrd="0" presId="urn:diagrams.loki3.com/BracketList+Icon"/>
    <dgm:cxn modelId="{4182EA71-CDE8-4B2B-8568-804AA0E568E7}" type="presParOf" srcId="{274AB01A-9ECB-4325-A6B0-9D7894D7D3FE}" destId="{DA74417E-0183-480B-80C6-92CB007EF70B}" srcOrd="1" destOrd="0" presId="urn:diagrams.loki3.com/BracketList+Icon"/>
    <dgm:cxn modelId="{D204C53C-7DC8-4A93-9B49-0AE831CFF3BC}" type="presParOf" srcId="{274AB01A-9ECB-4325-A6B0-9D7894D7D3FE}" destId="{45520D07-F42B-4C14-9C23-AC1DF0619946}" srcOrd="2" destOrd="0" presId="urn:diagrams.loki3.com/BracketList+Icon"/>
    <dgm:cxn modelId="{6166F64B-02DA-498C-AD0E-EE7B544D6816}" type="presParOf" srcId="{45520D07-F42B-4C14-9C23-AC1DF0619946}" destId="{C9D5958D-BFE1-4476-A24F-609088B3E551}" srcOrd="0" destOrd="0" presId="urn:diagrams.loki3.com/BracketList+Icon"/>
    <dgm:cxn modelId="{22FDA502-95AB-46BA-B4A0-465E8AEA4408}" type="presParOf" srcId="{45520D07-F42B-4C14-9C23-AC1DF0619946}" destId="{2EDAC5D9-586F-41DA-BF1B-8D3504B35D37}" srcOrd="1" destOrd="0" presId="urn:diagrams.loki3.com/BracketList+Icon"/>
    <dgm:cxn modelId="{F960F644-3538-4839-9EB7-88C28227469B}" type="presParOf" srcId="{45520D07-F42B-4C14-9C23-AC1DF0619946}" destId="{918FEA9D-F829-4031-B706-1A6704F0C579}" srcOrd="2" destOrd="0" presId="urn:diagrams.loki3.com/BracketList+Icon"/>
    <dgm:cxn modelId="{8C5A640F-C098-42DF-A3E7-A096F5837786}" type="presParOf" srcId="{45520D07-F42B-4C14-9C23-AC1DF0619946}" destId="{1736B67A-CEBE-4F57-ACEB-058AF7FBD9AA}"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ADFDB-982A-4B58-9CF3-C77CE4ECEA80}"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0BE7EB5F-E221-4D12-899D-B551009E653F}">
      <dgm:prSet custT="1"/>
      <dgm:spPr>
        <a:solidFill>
          <a:schemeClr val="tx2">
            <a:lumMod val="20000"/>
            <a:lumOff val="80000"/>
          </a:schemeClr>
        </a:solidFill>
      </dgm:spPr>
      <dgm:t>
        <a:bodyPr/>
        <a:lstStyle/>
        <a:p>
          <a:pPr algn="ctr" rtl="0"/>
          <a:r>
            <a:rPr lang="en-US" sz="1800" b="1" dirty="0" smtClean="0"/>
            <a:t>Checkpoint 1</a:t>
          </a:r>
        </a:p>
      </dgm:t>
    </dgm:pt>
    <dgm:pt modelId="{DCC2E542-D5A4-469A-B063-BD41F9D7EA0D}" type="parTrans" cxnId="{4B18501C-0270-49B4-8F8A-4FBA49A39327}">
      <dgm:prSet/>
      <dgm:spPr/>
      <dgm:t>
        <a:bodyPr/>
        <a:lstStyle/>
        <a:p>
          <a:endParaRPr lang="en-US"/>
        </a:p>
      </dgm:t>
    </dgm:pt>
    <dgm:pt modelId="{412EE2DB-BFAC-4B6A-9514-42E1A7C59B30}" type="sibTrans" cxnId="{4B18501C-0270-49B4-8F8A-4FBA49A39327}">
      <dgm:prSet/>
      <dgm:spPr/>
      <dgm:t>
        <a:bodyPr/>
        <a:lstStyle/>
        <a:p>
          <a:endParaRPr lang="en-US"/>
        </a:p>
      </dgm:t>
    </dgm:pt>
    <dgm:pt modelId="{03787CDB-9BEA-4FBB-8FFE-0FE3DED31605}">
      <dgm:prSet custT="1"/>
      <dgm:spPr/>
      <dgm:t>
        <a:bodyPr/>
        <a:lstStyle/>
        <a:p>
          <a:pPr rtl="0"/>
          <a:r>
            <a:rPr lang="en-US" sz="2000" b="0" dirty="0" smtClean="0">
              <a:latin typeface="Calibri" pitchFamily="34" charset="0"/>
              <a:cs typeface="Arial" pitchFamily="34" charset="0"/>
            </a:rPr>
            <a:t>RTS data entry open</a:t>
          </a:r>
          <a:endParaRPr lang="en-US" sz="2000" b="0" dirty="0">
            <a:latin typeface="Calibri" pitchFamily="34" charset="0"/>
            <a:cs typeface="Arial" pitchFamily="34" charset="0"/>
          </a:endParaRPr>
        </a:p>
      </dgm:t>
    </dgm:pt>
    <dgm:pt modelId="{49F8269C-35A6-4DC8-AD62-64ABF7B0693F}" type="parTrans" cxnId="{D75EF7ED-DC78-4228-90B3-4FE5F6B44D39}">
      <dgm:prSet/>
      <dgm:spPr/>
      <dgm:t>
        <a:bodyPr/>
        <a:lstStyle/>
        <a:p>
          <a:endParaRPr lang="en-US"/>
        </a:p>
      </dgm:t>
    </dgm:pt>
    <dgm:pt modelId="{19673D81-7698-425F-8A54-E2E7C75EDBF1}" type="sibTrans" cxnId="{D75EF7ED-DC78-4228-90B3-4FE5F6B44D39}">
      <dgm:prSet/>
      <dgm:spPr/>
      <dgm:t>
        <a:bodyPr/>
        <a:lstStyle/>
        <a:p>
          <a:endParaRPr lang="en-US"/>
        </a:p>
      </dgm:t>
    </dgm:pt>
    <dgm:pt modelId="{F62B46F6-E455-42D4-B8EF-2CC7B34FE5ED}">
      <dgm:prSet custT="1"/>
      <dgm:spPr/>
      <dgm:t>
        <a:bodyPr/>
        <a:lstStyle/>
        <a:p>
          <a:pPr algn="ctr" rtl="0"/>
          <a:r>
            <a:rPr lang="en-US" sz="1800" b="1" dirty="0" smtClean="0"/>
            <a:t>Checkpoint 2</a:t>
          </a:r>
        </a:p>
      </dgm:t>
    </dgm:pt>
    <dgm:pt modelId="{3F79056C-CCFE-40F9-92AB-5A9AD29BD6E4}" type="parTrans" cxnId="{2D83C3C3-63D4-4424-852B-038EFB4FD20C}">
      <dgm:prSet/>
      <dgm:spPr/>
      <dgm:t>
        <a:bodyPr/>
        <a:lstStyle/>
        <a:p>
          <a:endParaRPr lang="en-US"/>
        </a:p>
      </dgm:t>
    </dgm:pt>
    <dgm:pt modelId="{1C079810-5CF5-4EC0-A904-FD165ED28D98}" type="sibTrans" cxnId="{2D83C3C3-63D4-4424-852B-038EFB4FD20C}">
      <dgm:prSet/>
      <dgm:spPr/>
      <dgm:t>
        <a:bodyPr/>
        <a:lstStyle/>
        <a:p>
          <a:endParaRPr lang="en-US"/>
        </a:p>
      </dgm:t>
    </dgm:pt>
    <dgm:pt modelId="{0F115912-9A7B-476A-8085-4B9635B82B34}">
      <dgm:prSet custT="1"/>
      <dgm:spPr/>
      <dgm:t>
        <a:bodyPr/>
        <a:lstStyle/>
        <a:p>
          <a:pPr rtl="0">
            <a:spcAft>
              <a:spcPts val="30"/>
            </a:spcAft>
          </a:pPr>
          <a:r>
            <a:rPr lang="en-US" sz="2000" b="0" dirty="0" smtClean="0">
              <a:latin typeface="Calibri" pitchFamily="34" charset="0"/>
            </a:rPr>
            <a:t>Site Readiness Training </a:t>
          </a:r>
          <a:endParaRPr lang="en-US" sz="1000" b="0" dirty="0" smtClean="0">
            <a:latin typeface="Calibri" pitchFamily="34" charset="0"/>
          </a:endParaRPr>
        </a:p>
        <a:p>
          <a:pPr rtl="0">
            <a:spcAft>
              <a:spcPct val="35000"/>
            </a:spcAft>
          </a:pPr>
          <a:r>
            <a:rPr lang="en-US" sz="1000" b="0" dirty="0" smtClean="0">
              <a:latin typeface="Calibri" pitchFamily="34" charset="0"/>
            </a:rPr>
            <a:t>November 3</a:t>
          </a:r>
          <a:r>
            <a:rPr lang="en-US" sz="1000" b="0" baseline="30000" dirty="0" smtClean="0">
              <a:latin typeface="Calibri" pitchFamily="34" charset="0"/>
            </a:rPr>
            <a:t>rd</a:t>
          </a:r>
          <a:r>
            <a:rPr lang="en-US" sz="1000" b="0" dirty="0" smtClean="0">
              <a:latin typeface="Calibri" pitchFamily="34" charset="0"/>
            </a:rPr>
            <a:t> and 10</a:t>
          </a:r>
          <a:r>
            <a:rPr lang="en-US" sz="1000" b="0" baseline="30000" dirty="0" smtClean="0">
              <a:latin typeface="Calibri" pitchFamily="34" charset="0"/>
            </a:rPr>
            <a:t>th</a:t>
          </a:r>
          <a:r>
            <a:rPr lang="en-US" sz="1000" b="0" dirty="0" smtClean="0">
              <a:latin typeface="Calibri" pitchFamily="34" charset="0"/>
            </a:rPr>
            <a:t> </a:t>
          </a:r>
          <a:endParaRPr lang="en-US" sz="1000" b="0" dirty="0">
            <a:latin typeface="Calibri" pitchFamily="34" charset="0"/>
          </a:endParaRPr>
        </a:p>
      </dgm:t>
    </dgm:pt>
    <dgm:pt modelId="{B1DFCB0D-F902-4BBD-BE41-3CAD0C1C8230}" type="parTrans" cxnId="{9215E3EF-3882-4FA3-9E7C-C0F44BCC48B1}">
      <dgm:prSet/>
      <dgm:spPr/>
      <dgm:t>
        <a:bodyPr/>
        <a:lstStyle/>
        <a:p>
          <a:endParaRPr lang="en-US"/>
        </a:p>
      </dgm:t>
    </dgm:pt>
    <dgm:pt modelId="{8A3CF2E8-405F-4369-BE57-48369F14D3F6}" type="sibTrans" cxnId="{9215E3EF-3882-4FA3-9E7C-C0F44BCC48B1}">
      <dgm:prSet/>
      <dgm:spPr/>
      <dgm:t>
        <a:bodyPr/>
        <a:lstStyle/>
        <a:p>
          <a:endParaRPr lang="en-US"/>
        </a:p>
      </dgm:t>
    </dgm:pt>
    <dgm:pt modelId="{D24F0066-0789-4BAC-8EAA-74FE43D29E76}">
      <dgm:prSet custT="1"/>
      <dgm:spPr/>
      <dgm:t>
        <a:bodyPr/>
        <a:lstStyle/>
        <a:p>
          <a:pPr rtl="0"/>
          <a:r>
            <a:rPr lang="en-US" sz="2000" b="0" dirty="0" smtClean="0">
              <a:latin typeface="Calibri" pitchFamily="34" charset="0"/>
            </a:rPr>
            <a:t>Test Delivery Client (TDC)Installation</a:t>
          </a:r>
          <a:endParaRPr lang="en-US" sz="2000" b="0" dirty="0">
            <a:latin typeface="Calibri" pitchFamily="34" charset="0"/>
          </a:endParaRPr>
        </a:p>
      </dgm:t>
    </dgm:pt>
    <dgm:pt modelId="{8A4D0E97-D95E-4FEF-BB26-9A02F0ECB5CE}" type="parTrans" cxnId="{A44DBB15-652F-4105-B568-F6DB64653652}">
      <dgm:prSet/>
      <dgm:spPr/>
      <dgm:t>
        <a:bodyPr/>
        <a:lstStyle/>
        <a:p>
          <a:endParaRPr lang="en-US"/>
        </a:p>
      </dgm:t>
    </dgm:pt>
    <dgm:pt modelId="{DB1B95E2-3104-460F-A6BD-A17E69C5AF7B}" type="sibTrans" cxnId="{A44DBB15-652F-4105-B568-F6DB64653652}">
      <dgm:prSet/>
      <dgm:spPr/>
      <dgm:t>
        <a:bodyPr/>
        <a:lstStyle/>
        <a:p>
          <a:endParaRPr lang="en-US"/>
        </a:p>
      </dgm:t>
    </dgm:pt>
    <dgm:pt modelId="{AC051B58-150D-4F0F-A9BC-CD279C6D2E70}">
      <dgm:prSet custT="1"/>
      <dgm:spPr/>
      <dgm:t>
        <a:bodyPr/>
        <a:lstStyle/>
        <a:p>
          <a:pPr rtl="0"/>
          <a:r>
            <a:rPr lang="en-US" sz="2000" b="0" dirty="0" smtClean="0">
              <a:latin typeface="Calibri" pitchFamily="34" charset="0"/>
            </a:rPr>
            <a:t>Site Support and Troubleshooting</a:t>
          </a:r>
          <a:endParaRPr lang="en-US" sz="2000" b="0" dirty="0">
            <a:latin typeface="Calibri" pitchFamily="34" charset="0"/>
          </a:endParaRPr>
        </a:p>
      </dgm:t>
    </dgm:pt>
    <dgm:pt modelId="{8E6DE294-5447-4188-BA8E-090BED1B92EC}" type="parTrans" cxnId="{BFB17991-D69B-4854-A751-333EF6041E9A}">
      <dgm:prSet/>
      <dgm:spPr/>
      <dgm:t>
        <a:bodyPr/>
        <a:lstStyle/>
        <a:p>
          <a:endParaRPr lang="en-US"/>
        </a:p>
      </dgm:t>
    </dgm:pt>
    <dgm:pt modelId="{B68BEF9A-5084-48E2-A122-131997497193}" type="sibTrans" cxnId="{BFB17991-D69B-4854-A751-333EF6041E9A}">
      <dgm:prSet/>
      <dgm:spPr/>
      <dgm:t>
        <a:bodyPr/>
        <a:lstStyle/>
        <a:p>
          <a:endParaRPr lang="en-US"/>
        </a:p>
      </dgm:t>
    </dgm:pt>
    <dgm:pt modelId="{1BEB5F22-5B5B-4E45-A7E6-9D36557E4FFD}">
      <dgm:prSet custT="1"/>
      <dgm:spPr/>
      <dgm:t>
        <a:bodyPr/>
        <a:lstStyle/>
        <a:p>
          <a:pPr rtl="0"/>
          <a:r>
            <a:rPr lang="en-US" sz="2000" b="0" dirty="0" smtClean="0">
              <a:latin typeface="Calibri" pitchFamily="34" charset="0"/>
            </a:rPr>
            <a:t>Site certification</a:t>
          </a:r>
          <a:endParaRPr lang="en-US" sz="2000" b="0" dirty="0">
            <a:latin typeface="Calibri" pitchFamily="34" charset="0"/>
          </a:endParaRPr>
        </a:p>
      </dgm:t>
    </dgm:pt>
    <dgm:pt modelId="{60E5010A-BEC2-45E7-9F39-F5F7F87DC36E}" type="parTrans" cxnId="{0697A999-E5E6-4072-8661-B7A497C1B5C9}">
      <dgm:prSet/>
      <dgm:spPr/>
      <dgm:t>
        <a:bodyPr/>
        <a:lstStyle/>
        <a:p>
          <a:endParaRPr lang="en-US"/>
        </a:p>
      </dgm:t>
    </dgm:pt>
    <dgm:pt modelId="{7ABDB5D9-2AA8-43AC-8496-E2FB57E9B4B1}" type="sibTrans" cxnId="{0697A999-E5E6-4072-8661-B7A497C1B5C9}">
      <dgm:prSet/>
      <dgm:spPr/>
      <dgm:t>
        <a:bodyPr/>
        <a:lstStyle/>
        <a:p>
          <a:endParaRPr lang="en-US"/>
        </a:p>
      </dgm:t>
    </dgm:pt>
    <dgm:pt modelId="{9EF1256F-C02F-4EB4-B54D-C64CDBE2DC9A}">
      <dgm:prSet custT="1"/>
      <dgm:spPr>
        <a:solidFill>
          <a:schemeClr val="bg1">
            <a:lumMod val="75000"/>
          </a:schemeClr>
        </a:solidFill>
      </dgm:spPr>
      <dgm:t>
        <a:bodyPr/>
        <a:lstStyle/>
        <a:p>
          <a:pPr algn="ctr" rtl="0"/>
          <a:r>
            <a:rPr lang="en-US" sz="1800" b="1" dirty="0" smtClean="0"/>
            <a:t>Checkpoint 3</a:t>
          </a:r>
        </a:p>
      </dgm:t>
    </dgm:pt>
    <dgm:pt modelId="{4514ED7E-5095-446E-8284-6663FF33E652}" type="parTrans" cxnId="{2E3C4CD8-BEFD-4C39-8186-030885EED9CB}">
      <dgm:prSet/>
      <dgm:spPr/>
      <dgm:t>
        <a:bodyPr/>
        <a:lstStyle/>
        <a:p>
          <a:endParaRPr lang="en-US"/>
        </a:p>
      </dgm:t>
    </dgm:pt>
    <dgm:pt modelId="{CB64986C-75E2-4495-8424-DF5D6960B982}" type="sibTrans" cxnId="{2E3C4CD8-BEFD-4C39-8186-030885EED9CB}">
      <dgm:prSet/>
      <dgm:spPr/>
      <dgm:t>
        <a:bodyPr/>
        <a:lstStyle/>
        <a:p>
          <a:endParaRPr lang="en-US"/>
        </a:p>
      </dgm:t>
    </dgm:pt>
    <dgm:pt modelId="{A97C44A9-DF32-4B5F-9709-73C5668C2C3E}">
      <dgm:prSet custT="1"/>
      <dgm:spPr/>
      <dgm:t>
        <a:bodyPr/>
        <a:lstStyle/>
        <a:p>
          <a:pPr rtl="0">
            <a:spcAft>
              <a:spcPts val="50"/>
            </a:spcAft>
          </a:pPr>
          <a:r>
            <a:rPr lang="en-US" sz="2000" b="0" dirty="0" smtClean="0">
              <a:latin typeface="Calibri" pitchFamily="34" charset="0"/>
            </a:rPr>
            <a:t>Test Administration System (TAS) Training</a:t>
          </a:r>
        </a:p>
        <a:p>
          <a:pPr rtl="0">
            <a:spcAft>
              <a:spcPct val="35000"/>
            </a:spcAft>
          </a:pPr>
          <a:r>
            <a:rPr lang="en-US" sz="1000" b="0" dirty="0" smtClean="0">
              <a:latin typeface="Calibri" pitchFamily="34" charset="0"/>
            </a:rPr>
            <a:t>November 7</a:t>
          </a:r>
          <a:r>
            <a:rPr lang="en-US" sz="1000" b="0" baseline="30000" dirty="0" smtClean="0">
              <a:latin typeface="Calibri" pitchFamily="34" charset="0"/>
            </a:rPr>
            <a:t>th</a:t>
          </a:r>
          <a:r>
            <a:rPr lang="en-US" sz="1000" b="0" dirty="0" smtClean="0">
              <a:latin typeface="Calibri" pitchFamily="34" charset="0"/>
            </a:rPr>
            <a:t> and  13</a:t>
          </a:r>
          <a:r>
            <a:rPr lang="en-US" sz="1000" b="0" baseline="30000" dirty="0" smtClean="0">
              <a:latin typeface="Calibri" pitchFamily="34" charset="0"/>
            </a:rPr>
            <a:t>th</a:t>
          </a:r>
          <a:endParaRPr lang="en-US" sz="1000" b="0" dirty="0">
            <a:latin typeface="Calibri" pitchFamily="34" charset="0"/>
          </a:endParaRPr>
        </a:p>
      </dgm:t>
    </dgm:pt>
    <dgm:pt modelId="{19F63451-2924-41AC-B555-AC2053F88076}" type="parTrans" cxnId="{F16FB3F8-135E-444E-A20B-608AD42CB3A6}">
      <dgm:prSet/>
      <dgm:spPr/>
      <dgm:t>
        <a:bodyPr/>
        <a:lstStyle/>
        <a:p>
          <a:endParaRPr lang="en-US"/>
        </a:p>
      </dgm:t>
    </dgm:pt>
    <dgm:pt modelId="{7091C56A-7C78-4B8C-8082-39942A0E9B23}" type="sibTrans" cxnId="{F16FB3F8-135E-444E-A20B-608AD42CB3A6}">
      <dgm:prSet/>
      <dgm:spPr/>
      <dgm:t>
        <a:bodyPr/>
        <a:lstStyle/>
        <a:p>
          <a:endParaRPr lang="en-US"/>
        </a:p>
      </dgm:t>
    </dgm:pt>
    <dgm:pt modelId="{7F7E6FB4-4146-4059-A7BB-29109FEB8F44}">
      <dgm:prSet custT="1"/>
      <dgm:spPr/>
      <dgm:t>
        <a:bodyPr/>
        <a:lstStyle/>
        <a:p>
          <a:pPr rtl="0"/>
          <a:r>
            <a:rPr lang="en-US" sz="2000" b="0" dirty="0" smtClean="0">
              <a:latin typeface="Calibri" pitchFamily="34" charset="0"/>
            </a:rPr>
            <a:t>Content Installation</a:t>
          </a:r>
          <a:endParaRPr lang="en-US" sz="2000" b="0" dirty="0">
            <a:latin typeface="Calibri" pitchFamily="34" charset="0"/>
          </a:endParaRPr>
        </a:p>
      </dgm:t>
    </dgm:pt>
    <dgm:pt modelId="{CE1D1B32-7B68-4BAD-830C-BE6FC56D625A}" type="parTrans" cxnId="{8F704042-E55F-45CB-AC83-AEF4234B4B56}">
      <dgm:prSet/>
      <dgm:spPr/>
      <dgm:t>
        <a:bodyPr/>
        <a:lstStyle/>
        <a:p>
          <a:endParaRPr lang="en-US"/>
        </a:p>
      </dgm:t>
    </dgm:pt>
    <dgm:pt modelId="{E0481FFD-22C6-4B09-B024-105FE86A4BD0}" type="sibTrans" cxnId="{8F704042-E55F-45CB-AC83-AEF4234B4B56}">
      <dgm:prSet/>
      <dgm:spPr/>
      <dgm:t>
        <a:bodyPr/>
        <a:lstStyle/>
        <a:p>
          <a:endParaRPr lang="en-US"/>
        </a:p>
      </dgm:t>
    </dgm:pt>
    <dgm:pt modelId="{3BA8CF83-17A6-4E0F-AAFD-4B1ADB5F6102}">
      <dgm:prSet custT="1"/>
      <dgm:spPr/>
      <dgm:t>
        <a:bodyPr/>
        <a:lstStyle/>
        <a:p>
          <a:pPr rtl="0"/>
          <a:r>
            <a:rPr lang="en-US" sz="2000" b="0" dirty="0" smtClean="0">
              <a:latin typeface="Calibri" pitchFamily="34" charset="0"/>
            </a:rPr>
            <a:t>Test Setup/ Assignment</a:t>
          </a:r>
          <a:endParaRPr lang="en-US" sz="2000" b="0" dirty="0">
            <a:latin typeface="Calibri" pitchFamily="34" charset="0"/>
          </a:endParaRPr>
        </a:p>
      </dgm:t>
    </dgm:pt>
    <dgm:pt modelId="{E0CC96B8-5A50-42FE-9822-C516F27DB21C}" type="parTrans" cxnId="{6D5B610A-738B-40A2-A136-280A4D302C26}">
      <dgm:prSet/>
      <dgm:spPr/>
      <dgm:t>
        <a:bodyPr/>
        <a:lstStyle/>
        <a:p>
          <a:endParaRPr lang="en-US"/>
        </a:p>
      </dgm:t>
    </dgm:pt>
    <dgm:pt modelId="{8587F605-041F-4881-BD25-03391AB54616}" type="sibTrans" cxnId="{6D5B610A-738B-40A2-A136-280A4D302C26}">
      <dgm:prSet/>
      <dgm:spPr/>
      <dgm:t>
        <a:bodyPr/>
        <a:lstStyle/>
        <a:p>
          <a:endParaRPr lang="en-US"/>
        </a:p>
      </dgm:t>
    </dgm:pt>
    <dgm:pt modelId="{5E5A2FD9-33BB-4844-8593-4E8FFCC936D5}">
      <dgm:prSet custT="1"/>
      <dgm:spPr/>
      <dgm:t>
        <a:bodyPr/>
        <a:lstStyle/>
        <a:p>
          <a:pPr rtl="0"/>
          <a:r>
            <a:rPr lang="en-US" sz="2000" b="0" dirty="0" smtClean="0">
              <a:latin typeface="Calibri" pitchFamily="34" charset="0"/>
            </a:rPr>
            <a:t>Final Workstation Check</a:t>
          </a:r>
          <a:endParaRPr lang="en-US" sz="2000" b="0" dirty="0">
            <a:latin typeface="Calibri" pitchFamily="34" charset="0"/>
          </a:endParaRPr>
        </a:p>
      </dgm:t>
    </dgm:pt>
    <dgm:pt modelId="{681288A8-2626-4A43-9304-9DFBAD281E47}" type="parTrans" cxnId="{C19C4CD2-E65E-4216-B80C-FB529DCC4D82}">
      <dgm:prSet/>
      <dgm:spPr/>
      <dgm:t>
        <a:bodyPr/>
        <a:lstStyle/>
        <a:p>
          <a:endParaRPr lang="en-US"/>
        </a:p>
      </dgm:t>
    </dgm:pt>
    <dgm:pt modelId="{2B26ADE1-8297-4BD5-A0F9-2C3244897CDD}" type="sibTrans" cxnId="{C19C4CD2-E65E-4216-B80C-FB529DCC4D82}">
      <dgm:prSet/>
      <dgm:spPr/>
      <dgm:t>
        <a:bodyPr/>
        <a:lstStyle/>
        <a:p>
          <a:endParaRPr lang="en-US"/>
        </a:p>
      </dgm:t>
    </dgm:pt>
    <dgm:pt modelId="{56F83F20-5B20-4901-999B-C067691C06D4}" type="pres">
      <dgm:prSet presAssocID="{22FADFDB-982A-4B58-9CF3-C77CE4ECEA80}" presName="diagram" presStyleCnt="0">
        <dgm:presLayoutVars>
          <dgm:chPref val="1"/>
          <dgm:dir/>
          <dgm:animOne val="branch"/>
          <dgm:animLvl val="lvl"/>
          <dgm:resizeHandles/>
        </dgm:presLayoutVars>
      </dgm:prSet>
      <dgm:spPr/>
      <dgm:t>
        <a:bodyPr/>
        <a:lstStyle/>
        <a:p>
          <a:endParaRPr lang="en-US"/>
        </a:p>
      </dgm:t>
    </dgm:pt>
    <dgm:pt modelId="{BA68BD19-E1A1-4A75-AEAA-B7771C47C270}" type="pres">
      <dgm:prSet presAssocID="{0BE7EB5F-E221-4D12-899D-B551009E653F}" presName="root" presStyleCnt="0"/>
      <dgm:spPr/>
    </dgm:pt>
    <dgm:pt modelId="{531F3D4A-86B0-4D8D-A754-570F54EF0099}" type="pres">
      <dgm:prSet presAssocID="{0BE7EB5F-E221-4D12-899D-B551009E653F}" presName="rootComposite" presStyleCnt="0"/>
      <dgm:spPr/>
    </dgm:pt>
    <dgm:pt modelId="{AADFDCC1-0483-4051-B718-7FADC09456D7}" type="pres">
      <dgm:prSet presAssocID="{0BE7EB5F-E221-4D12-899D-B551009E653F}" presName="rootText" presStyleLbl="node1" presStyleIdx="0" presStyleCnt="3" custScaleX="179962" custLinFactNeighborX="9526"/>
      <dgm:spPr/>
      <dgm:t>
        <a:bodyPr/>
        <a:lstStyle/>
        <a:p>
          <a:endParaRPr lang="en-US"/>
        </a:p>
      </dgm:t>
    </dgm:pt>
    <dgm:pt modelId="{BC8217AB-E05C-4658-888F-C5FE8A8EF909}" type="pres">
      <dgm:prSet presAssocID="{0BE7EB5F-E221-4D12-899D-B551009E653F}" presName="rootConnector" presStyleLbl="node1" presStyleIdx="0" presStyleCnt="3"/>
      <dgm:spPr/>
      <dgm:t>
        <a:bodyPr/>
        <a:lstStyle/>
        <a:p>
          <a:endParaRPr lang="en-US"/>
        </a:p>
      </dgm:t>
    </dgm:pt>
    <dgm:pt modelId="{A057E229-5D05-418C-8F04-629C3D35852C}" type="pres">
      <dgm:prSet presAssocID="{0BE7EB5F-E221-4D12-899D-B551009E653F}" presName="childShape" presStyleCnt="0"/>
      <dgm:spPr/>
    </dgm:pt>
    <dgm:pt modelId="{B88DCB94-19C1-4ABF-B110-D83FDED70000}" type="pres">
      <dgm:prSet presAssocID="{49F8269C-35A6-4DC8-AD62-64ABF7B0693F}" presName="Name13" presStyleLbl="parChTrans1D2" presStyleIdx="0" presStyleCnt="9"/>
      <dgm:spPr/>
      <dgm:t>
        <a:bodyPr/>
        <a:lstStyle/>
        <a:p>
          <a:endParaRPr lang="en-US"/>
        </a:p>
      </dgm:t>
    </dgm:pt>
    <dgm:pt modelId="{55CBB6B5-EA06-4150-820B-25824590D884}" type="pres">
      <dgm:prSet presAssocID="{03787CDB-9BEA-4FBB-8FFE-0FE3DED31605}" presName="childText" presStyleLbl="bgAcc1" presStyleIdx="0" presStyleCnt="9" custScaleX="178539" custScaleY="100906" custLinFactNeighborX="519">
        <dgm:presLayoutVars>
          <dgm:bulletEnabled val="1"/>
        </dgm:presLayoutVars>
      </dgm:prSet>
      <dgm:spPr/>
      <dgm:t>
        <a:bodyPr/>
        <a:lstStyle/>
        <a:p>
          <a:endParaRPr lang="en-US"/>
        </a:p>
      </dgm:t>
    </dgm:pt>
    <dgm:pt modelId="{14E9EB94-DDB3-446C-BBB4-9B9AD3D245D5}" type="pres">
      <dgm:prSet presAssocID="{F62B46F6-E455-42D4-B8EF-2CC7B34FE5ED}" presName="root" presStyleCnt="0"/>
      <dgm:spPr/>
    </dgm:pt>
    <dgm:pt modelId="{6D4F84D9-ADE2-4449-A1C4-108CE4D88E63}" type="pres">
      <dgm:prSet presAssocID="{F62B46F6-E455-42D4-B8EF-2CC7B34FE5ED}" presName="rootComposite" presStyleCnt="0"/>
      <dgm:spPr/>
    </dgm:pt>
    <dgm:pt modelId="{4F29F96E-BEEB-4FC0-904A-EA60ACBCD57C}" type="pres">
      <dgm:prSet presAssocID="{F62B46F6-E455-42D4-B8EF-2CC7B34FE5ED}" presName="rootText" presStyleLbl="node1" presStyleIdx="1" presStyleCnt="3" custScaleX="162214" custLinFactNeighborX="11930"/>
      <dgm:spPr/>
      <dgm:t>
        <a:bodyPr/>
        <a:lstStyle/>
        <a:p>
          <a:endParaRPr lang="en-US"/>
        </a:p>
      </dgm:t>
    </dgm:pt>
    <dgm:pt modelId="{E3152C29-EE2D-4A60-BFB4-9181C77E86C1}" type="pres">
      <dgm:prSet presAssocID="{F62B46F6-E455-42D4-B8EF-2CC7B34FE5ED}" presName="rootConnector" presStyleLbl="node1" presStyleIdx="1" presStyleCnt="3"/>
      <dgm:spPr/>
      <dgm:t>
        <a:bodyPr/>
        <a:lstStyle/>
        <a:p>
          <a:endParaRPr lang="en-US"/>
        </a:p>
      </dgm:t>
    </dgm:pt>
    <dgm:pt modelId="{7C733939-AA47-4150-91EF-52326DFAE5D6}" type="pres">
      <dgm:prSet presAssocID="{F62B46F6-E455-42D4-B8EF-2CC7B34FE5ED}" presName="childShape" presStyleCnt="0"/>
      <dgm:spPr/>
    </dgm:pt>
    <dgm:pt modelId="{FA14746A-0DEA-4DBC-A844-8DC944DCC276}" type="pres">
      <dgm:prSet presAssocID="{B1DFCB0D-F902-4BBD-BE41-3CAD0C1C8230}" presName="Name13" presStyleLbl="parChTrans1D2" presStyleIdx="1" presStyleCnt="9"/>
      <dgm:spPr/>
      <dgm:t>
        <a:bodyPr/>
        <a:lstStyle/>
        <a:p>
          <a:endParaRPr lang="en-US"/>
        </a:p>
      </dgm:t>
    </dgm:pt>
    <dgm:pt modelId="{A62C07E3-F6B4-41D7-A6E6-9266B882CAE3}" type="pres">
      <dgm:prSet presAssocID="{0F115912-9A7B-476A-8085-4B9635B82B34}" presName="childText" presStyleLbl="bgAcc1" presStyleIdx="1" presStyleCnt="9" custScaleX="194204" custScaleY="111154" custLinFactNeighborX="-2242" custLinFactNeighborY="3120">
        <dgm:presLayoutVars>
          <dgm:bulletEnabled val="1"/>
        </dgm:presLayoutVars>
      </dgm:prSet>
      <dgm:spPr/>
      <dgm:t>
        <a:bodyPr/>
        <a:lstStyle/>
        <a:p>
          <a:endParaRPr lang="en-US"/>
        </a:p>
      </dgm:t>
    </dgm:pt>
    <dgm:pt modelId="{9C465ABD-29FF-4E68-AFCF-75EECE511754}" type="pres">
      <dgm:prSet presAssocID="{8A4D0E97-D95E-4FEF-BB26-9A02F0ECB5CE}" presName="Name13" presStyleLbl="parChTrans1D2" presStyleIdx="2" presStyleCnt="9"/>
      <dgm:spPr/>
      <dgm:t>
        <a:bodyPr/>
        <a:lstStyle/>
        <a:p>
          <a:endParaRPr lang="en-US"/>
        </a:p>
      </dgm:t>
    </dgm:pt>
    <dgm:pt modelId="{046050AB-5253-4ABC-AE61-3BCB7D671477}" type="pres">
      <dgm:prSet presAssocID="{D24F0066-0789-4BAC-8EAA-74FE43D29E76}" presName="childText" presStyleLbl="bgAcc1" presStyleIdx="2" presStyleCnt="9" custScaleX="190157" custScaleY="93839">
        <dgm:presLayoutVars>
          <dgm:bulletEnabled val="1"/>
        </dgm:presLayoutVars>
      </dgm:prSet>
      <dgm:spPr/>
      <dgm:t>
        <a:bodyPr/>
        <a:lstStyle/>
        <a:p>
          <a:endParaRPr lang="en-US"/>
        </a:p>
      </dgm:t>
    </dgm:pt>
    <dgm:pt modelId="{267A8AE7-3B29-45DF-B114-1A902B1D0AFA}" type="pres">
      <dgm:prSet presAssocID="{8E6DE294-5447-4188-BA8E-090BED1B92EC}" presName="Name13" presStyleLbl="parChTrans1D2" presStyleIdx="3" presStyleCnt="9"/>
      <dgm:spPr/>
      <dgm:t>
        <a:bodyPr/>
        <a:lstStyle/>
        <a:p>
          <a:endParaRPr lang="en-US"/>
        </a:p>
      </dgm:t>
    </dgm:pt>
    <dgm:pt modelId="{F46F9F12-A868-4CF6-B25C-7FF008929F73}" type="pres">
      <dgm:prSet presAssocID="{AC051B58-150D-4F0F-A9BC-CD279C6D2E70}" presName="childText" presStyleLbl="bgAcc1" presStyleIdx="3" presStyleCnt="9" custScaleX="190157" custScaleY="81698">
        <dgm:presLayoutVars>
          <dgm:bulletEnabled val="1"/>
        </dgm:presLayoutVars>
      </dgm:prSet>
      <dgm:spPr/>
      <dgm:t>
        <a:bodyPr/>
        <a:lstStyle/>
        <a:p>
          <a:endParaRPr lang="en-US"/>
        </a:p>
      </dgm:t>
    </dgm:pt>
    <dgm:pt modelId="{CCEDA51D-C8DC-48FD-B3F7-0A6D6E98191E}" type="pres">
      <dgm:prSet presAssocID="{60E5010A-BEC2-45E7-9F39-F5F7F87DC36E}" presName="Name13" presStyleLbl="parChTrans1D2" presStyleIdx="4" presStyleCnt="9"/>
      <dgm:spPr/>
      <dgm:t>
        <a:bodyPr/>
        <a:lstStyle/>
        <a:p>
          <a:endParaRPr lang="en-US"/>
        </a:p>
      </dgm:t>
    </dgm:pt>
    <dgm:pt modelId="{60D34C50-F766-4397-BB72-C57209B41181}" type="pres">
      <dgm:prSet presAssocID="{1BEB5F22-5B5B-4E45-A7E6-9D36557E4FFD}" presName="childText" presStyleLbl="bgAcc1" presStyleIdx="4" presStyleCnt="9" custScaleX="190157" custScaleY="93839">
        <dgm:presLayoutVars>
          <dgm:bulletEnabled val="1"/>
        </dgm:presLayoutVars>
      </dgm:prSet>
      <dgm:spPr/>
      <dgm:t>
        <a:bodyPr/>
        <a:lstStyle/>
        <a:p>
          <a:endParaRPr lang="en-US"/>
        </a:p>
      </dgm:t>
    </dgm:pt>
    <dgm:pt modelId="{613DF540-0680-4BAB-AB41-37B451F2F759}" type="pres">
      <dgm:prSet presAssocID="{9EF1256F-C02F-4EB4-B54D-C64CDBE2DC9A}" presName="root" presStyleCnt="0"/>
      <dgm:spPr/>
    </dgm:pt>
    <dgm:pt modelId="{D33E0DC4-3918-4C62-A4FD-6B63B399895F}" type="pres">
      <dgm:prSet presAssocID="{9EF1256F-C02F-4EB4-B54D-C64CDBE2DC9A}" presName="rootComposite" presStyleCnt="0"/>
      <dgm:spPr/>
    </dgm:pt>
    <dgm:pt modelId="{731947CA-F180-4A70-86AF-83E7D09B7437}" type="pres">
      <dgm:prSet presAssocID="{9EF1256F-C02F-4EB4-B54D-C64CDBE2DC9A}" presName="rootText" presStyleLbl="node1" presStyleIdx="2" presStyleCnt="3" custScaleX="162214" custLinFactNeighborX="12554"/>
      <dgm:spPr/>
      <dgm:t>
        <a:bodyPr/>
        <a:lstStyle/>
        <a:p>
          <a:endParaRPr lang="en-US"/>
        </a:p>
      </dgm:t>
    </dgm:pt>
    <dgm:pt modelId="{3DA48FCC-0008-466D-8618-871AC4E36158}" type="pres">
      <dgm:prSet presAssocID="{9EF1256F-C02F-4EB4-B54D-C64CDBE2DC9A}" presName="rootConnector" presStyleLbl="node1" presStyleIdx="2" presStyleCnt="3"/>
      <dgm:spPr/>
      <dgm:t>
        <a:bodyPr/>
        <a:lstStyle/>
        <a:p>
          <a:endParaRPr lang="en-US"/>
        </a:p>
      </dgm:t>
    </dgm:pt>
    <dgm:pt modelId="{F009BC0D-BABD-4BA7-8486-192726BDD891}" type="pres">
      <dgm:prSet presAssocID="{9EF1256F-C02F-4EB4-B54D-C64CDBE2DC9A}" presName="childShape" presStyleCnt="0"/>
      <dgm:spPr/>
    </dgm:pt>
    <dgm:pt modelId="{46BEA8C7-D9D0-4ED4-8CC2-FF792961A770}" type="pres">
      <dgm:prSet presAssocID="{19F63451-2924-41AC-B555-AC2053F88076}" presName="Name13" presStyleLbl="parChTrans1D2" presStyleIdx="5" presStyleCnt="9"/>
      <dgm:spPr/>
      <dgm:t>
        <a:bodyPr/>
        <a:lstStyle/>
        <a:p>
          <a:endParaRPr lang="en-US"/>
        </a:p>
      </dgm:t>
    </dgm:pt>
    <dgm:pt modelId="{1324E03C-8184-4833-9F79-EE2FDC710F1C}" type="pres">
      <dgm:prSet presAssocID="{A97C44A9-DF32-4B5F-9709-73C5668C2C3E}" presName="childText" presStyleLbl="bgAcc1" presStyleIdx="5" presStyleCnt="9" custScaleX="205593" custScaleY="98468" custLinFactNeighborX="55298">
        <dgm:presLayoutVars>
          <dgm:bulletEnabled val="1"/>
        </dgm:presLayoutVars>
      </dgm:prSet>
      <dgm:spPr/>
      <dgm:t>
        <a:bodyPr/>
        <a:lstStyle/>
        <a:p>
          <a:endParaRPr lang="en-US"/>
        </a:p>
      </dgm:t>
    </dgm:pt>
    <dgm:pt modelId="{EFE58036-9F33-4571-8817-85B5E258C800}" type="pres">
      <dgm:prSet presAssocID="{CE1D1B32-7B68-4BAD-830C-BE6FC56D625A}" presName="Name13" presStyleLbl="parChTrans1D2" presStyleIdx="6" presStyleCnt="9"/>
      <dgm:spPr/>
      <dgm:t>
        <a:bodyPr/>
        <a:lstStyle/>
        <a:p>
          <a:endParaRPr lang="en-US"/>
        </a:p>
      </dgm:t>
    </dgm:pt>
    <dgm:pt modelId="{96A19827-4ECE-4093-B063-8D579BF30A5E}" type="pres">
      <dgm:prSet presAssocID="{7F7E6FB4-4146-4059-A7BB-29109FEB8F44}" presName="childText" presStyleLbl="bgAcc1" presStyleIdx="6" presStyleCnt="9" custScaleX="205593" custScaleY="60439" custLinFactNeighborX="55298">
        <dgm:presLayoutVars>
          <dgm:bulletEnabled val="1"/>
        </dgm:presLayoutVars>
      </dgm:prSet>
      <dgm:spPr/>
      <dgm:t>
        <a:bodyPr/>
        <a:lstStyle/>
        <a:p>
          <a:endParaRPr lang="en-US"/>
        </a:p>
      </dgm:t>
    </dgm:pt>
    <dgm:pt modelId="{4325629C-C9EF-4A30-BB2F-4FB4A12CCCF3}" type="pres">
      <dgm:prSet presAssocID="{E0CC96B8-5A50-42FE-9822-C516F27DB21C}" presName="Name13" presStyleLbl="parChTrans1D2" presStyleIdx="7" presStyleCnt="9"/>
      <dgm:spPr/>
      <dgm:t>
        <a:bodyPr/>
        <a:lstStyle/>
        <a:p>
          <a:endParaRPr lang="en-US"/>
        </a:p>
      </dgm:t>
    </dgm:pt>
    <dgm:pt modelId="{C748E5A2-01B2-4C5E-B278-DD441279AB4A}" type="pres">
      <dgm:prSet presAssocID="{3BA8CF83-17A6-4E0F-AAFD-4B1ADB5F6102}" presName="childText" presStyleLbl="bgAcc1" presStyleIdx="7" presStyleCnt="9" custScaleX="205593" custScaleY="77023" custLinFactNeighborX="55298">
        <dgm:presLayoutVars>
          <dgm:bulletEnabled val="1"/>
        </dgm:presLayoutVars>
      </dgm:prSet>
      <dgm:spPr/>
      <dgm:t>
        <a:bodyPr/>
        <a:lstStyle/>
        <a:p>
          <a:endParaRPr lang="en-US"/>
        </a:p>
      </dgm:t>
    </dgm:pt>
    <dgm:pt modelId="{3045354F-66B0-45B2-A516-FF7F73F0FC81}" type="pres">
      <dgm:prSet presAssocID="{681288A8-2626-4A43-9304-9DFBAD281E47}" presName="Name13" presStyleLbl="parChTrans1D2" presStyleIdx="8" presStyleCnt="9"/>
      <dgm:spPr/>
      <dgm:t>
        <a:bodyPr/>
        <a:lstStyle/>
        <a:p>
          <a:endParaRPr lang="en-US"/>
        </a:p>
      </dgm:t>
    </dgm:pt>
    <dgm:pt modelId="{51412D7C-7CCA-4261-BDE7-A8B6AFA73FFF}" type="pres">
      <dgm:prSet presAssocID="{5E5A2FD9-33BB-4844-8593-4E8FFCC936D5}" presName="childText" presStyleLbl="bgAcc1" presStyleIdx="8" presStyleCnt="9" custScaleX="205593" custScaleY="76078" custLinFactNeighborX="55298">
        <dgm:presLayoutVars>
          <dgm:bulletEnabled val="1"/>
        </dgm:presLayoutVars>
      </dgm:prSet>
      <dgm:spPr/>
      <dgm:t>
        <a:bodyPr/>
        <a:lstStyle/>
        <a:p>
          <a:endParaRPr lang="en-US"/>
        </a:p>
      </dgm:t>
    </dgm:pt>
  </dgm:ptLst>
  <dgm:cxnLst>
    <dgm:cxn modelId="{AA5C12F9-8AA4-4F40-A002-7DB58EFE91DA}" type="presOf" srcId="{9EF1256F-C02F-4EB4-B54D-C64CDBE2DC9A}" destId="{731947CA-F180-4A70-86AF-83E7D09B7437}" srcOrd="0" destOrd="0" presId="urn:microsoft.com/office/officeart/2005/8/layout/hierarchy3"/>
    <dgm:cxn modelId="{D83224C1-D48E-4545-A8C8-7C59A0BFEA54}" type="presOf" srcId="{49F8269C-35A6-4DC8-AD62-64ABF7B0693F}" destId="{B88DCB94-19C1-4ABF-B110-D83FDED70000}" srcOrd="0" destOrd="0" presId="urn:microsoft.com/office/officeart/2005/8/layout/hierarchy3"/>
    <dgm:cxn modelId="{32D0E2C1-856A-48F8-AB8E-6F5C6521FFD7}" type="presOf" srcId="{D24F0066-0789-4BAC-8EAA-74FE43D29E76}" destId="{046050AB-5253-4ABC-AE61-3BCB7D671477}" srcOrd="0" destOrd="0" presId="urn:microsoft.com/office/officeart/2005/8/layout/hierarchy3"/>
    <dgm:cxn modelId="{4B18501C-0270-49B4-8F8A-4FBA49A39327}" srcId="{22FADFDB-982A-4B58-9CF3-C77CE4ECEA80}" destId="{0BE7EB5F-E221-4D12-899D-B551009E653F}" srcOrd="0" destOrd="0" parTransId="{DCC2E542-D5A4-469A-B063-BD41F9D7EA0D}" sibTransId="{412EE2DB-BFAC-4B6A-9514-42E1A7C59B30}"/>
    <dgm:cxn modelId="{33BA7276-CF54-4E1B-8677-BE2CA21E9DDE}" type="presOf" srcId="{0BE7EB5F-E221-4D12-899D-B551009E653F}" destId="{AADFDCC1-0483-4051-B718-7FADC09456D7}" srcOrd="0" destOrd="0" presId="urn:microsoft.com/office/officeart/2005/8/layout/hierarchy3"/>
    <dgm:cxn modelId="{6D5B610A-738B-40A2-A136-280A4D302C26}" srcId="{9EF1256F-C02F-4EB4-B54D-C64CDBE2DC9A}" destId="{3BA8CF83-17A6-4E0F-AAFD-4B1ADB5F6102}" srcOrd="2" destOrd="0" parTransId="{E0CC96B8-5A50-42FE-9822-C516F27DB21C}" sibTransId="{8587F605-041F-4881-BD25-03391AB54616}"/>
    <dgm:cxn modelId="{045259BF-758F-4DA2-831D-0D0E2C911ABA}" type="presOf" srcId="{7F7E6FB4-4146-4059-A7BB-29109FEB8F44}" destId="{96A19827-4ECE-4093-B063-8D579BF30A5E}" srcOrd="0" destOrd="0" presId="urn:microsoft.com/office/officeart/2005/8/layout/hierarchy3"/>
    <dgm:cxn modelId="{D75EF7ED-DC78-4228-90B3-4FE5F6B44D39}" srcId="{0BE7EB5F-E221-4D12-899D-B551009E653F}" destId="{03787CDB-9BEA-4FBB-8FFE-0FE3DED31605}" srcOrd="0" destOrd="0" parTransId="{49F8269C-35A6-4DC8-AD62-64ABF7B0693F}" sibTransId="{19673D81-7698-425F-8A54-E2E7C75EDBF1}"/>
    <dgm:cxn modelId="{7189F3CF-BD9A-4C94-950C-9FCB3995ADE7}" type="presOf" srcId="{0F115912-9A7B-476A-8085-4B9635B82B34}" destId="{A62C07E3-F6B4-41D7-A6E6-9266B882CAE3}" srcOrd="0" destOrd="0" presId="urn:microsoft.com/office/officeart/2005/8/layout/hierarchy3"/>
    <dgm:cxn modelId="{BFB17991-D69B-4854-A751-333EF6041E9A}" srcId="{F62B46F6-E455-42D4-B8EF-2CC7B34FE5ED}" destId="{AC051B58-150D-4F0F-A9BC-CD279C6D2E70}" srcOrd="2" destOrd="0" parTransId="{8E6DE294-5447-4188-BA8E-090BED1B92EC}" sibTransId="{B68BEF9A-5084-48E2-A122-131997497193}"/>
    <dgm:cxn modelId="{2C34CEEC-D8F4-47B2-8764-0EFC00368179}" type="presOf" srcId="{B1DFCB0D-F902-4BBD-BE41-3CAD0C1C8230}" destId="{FA14746A-0DEA-4DBC-A844-8DC944DCC276}" srcOrd="0" destOrd="0" presId="urn:microsoft.com/office/officeart/2005/8/layout/hierarchy3"/>
    <dgm:cxn modelId="{42A34B46-6FF4-4BE7-B8D5-BFADAB616E14}" type="presOf" srcId="{AC051B58-150D-4F0F-A9BC-CD279C6D2E70}" destId="{F46F9F12-A868-4CF6-B25C-7FF008929F73}" srcOrd="0" destOrd="0" presId="urn:microsoft.com/office/officeart/2005/8/layout/hierarchy3"/>
    <dgm:cxn modelId="{A44DBB15-652F-4105-B568-F6DB64653652}" srcId="{F62B46F6-E455-42D4-B8EF-2CC7B34FE5ED}" destId="{D24F0066-0789-4BAC-8EAA-74FE43D29E76}" srcOrd="1" destOrd="0" parTransId="{8A4D0E97-D95E-4FEF-BB26-9A02F0ECB5CE}" sibTransId="{DB1B95E2-3104-460F-A6BD-A17E69C5AF7B}"/>
    <dgm:cxn modelId="{CD150495-1A14-4954-AD82-3F64CF3E916D}" type="presOf" srcId="{22FADFDB-982A-4B58-9CF3-C77CE4ECEA80}" destId="{56F83F20-5B20-4901-999B-C067691C06D4}" srcOrd="0" destOrd="0" presId="urn:microsoft.com/office/officeart/2005/8/layout/hierarchy3"/>
    <dgm:cxn modelId="{03577570-FD62-47DD-9008-D75D5E89A3A1}" type="presOf" srcId="{03787CDB-9BEA-4FBB-8FFE-0FE3DED31605}" destId="{55CBB6B5-EA06-4150-820B-25824590D884}" srcOrd="0" destOrd="0" presId="urn:microsoft.com/office/officeart/2005/8/layout/hierarchy3"/>
    <dgm:cxn modelId="{6B583712-053A-4AC2-912C-00C420CDB018}" type="presOf" srcId="{3BA8CF83-17A6-4E0F-AAFD-4B1ADB5F6102}" destId="{C748E5A2-01B2-4C5E-B278-DD441279AB4A}" srcOrd="0" destOrd="0" presId="urn:microsoft.com/office/officeart/2005/8/layout/hierarchy3"/>
    <dgm:cxn modelId="{2D83C3C3-63D4-4424-852B-038EFB4FD20C}" srcId="{22FADFDB-982A-4B58-9CF3-C77CE4ECEA80}" destId="{F62B46F6-E455-42D4-B8EF-2CC7B34FE5ED}" srcOrd="1" destOrd="0" parTransId="{3F79056C-CCFE-40F9-92AB-5A9AD29BD6E4}" sibTransId="{1C079810-5CF5-4EC0-A904-FD165ED28D98}"/>
    <dgm:cxn modelId="{E16B0AE1-0E02-41B7-8DD0-6937FEC37A6B}" type="presOf" srcId="{E0CC96B8-5A50-42FE-9822-C516F27DB21C}" destId="{4325629C-C9EF-4A30-BB2F-4FB4A12CCCF3}" srcOrd="0" destOrd="0" presId="urn:microsoft.com/office/officeart/2005/8/layout/hierarchy3"/>
    <dgm:cxn modelId="{9215E3EF-3882-4FA3-9E7C-C0F44BCC48B1}" srcId="{F62B46F6-E455-42D4-B8EF-2CC7B34FE5ED}" destId="{0F115912-9A7B-476A-8085-4B9635B82B34}" srcOrd="0" destOrd="0" parTransId="{B1DFCB0D-F902-4BBD-BE41-3CAD0C1C8230}" sibTransId="{8A3CF2E8-405F-4369-BE57-48369F14D3F6}"/>
    <dgm:cxn modelId="{0697A999-E5E6-4072-8661-B7A497C1B5C9}" srcId="{F62B46F6-E455-42D4-B8EF-2CC7B34FE5ED}" destId="{1BEB5F22-5B5B-4E45-A7E6-9D36557E4FFD}" srcOrd="3" destOrd="0" parTransId="{60E5010A-BEC2-45E7-9F39-F5F7F87DC36E}" sibTransId="{7ABDB5D9-2AA8-43AC-8496-E2FB57E9B4B1}"/>
    <dgm:cxn modelId="{F16FB3F8-135E-444E-A20B-608AD42CB3A6}" srcId="{9EF1256F-C02F-4EB4-B54D-C64CDBE2DC9A}" destId="{A97C44A9-DF32-4B5F-9709-73C5668C2C3E}" srcOrd="0" destOrd="0" parTransId="{19F63451-2924-41AC-B555-AC2053F88076}" sibTransId="{7091C56A-7C78-4B8C-8082-39942A0E9B23}"/>
    <dgm:cxn modelId="{CE353C46-7FC5-44DC-BD39-BD813997461E}" type="presOf" srcId="{F62B46F6-E455-42D4-B8EF-2CC7B34FE5ED}" destId="{4F29F96E-BEEB-4FC0-904A-EA60ACBCD57C}" srcOrd="0" destOrd="0" presId="urn:microsoft.com/office/officeart/2005/8/layout/hierarchy3"/>
    <dgm:cxn modelId="{F9638352-9C48-43B4-8BA1-74A6A056219F}" type="presOf" srcId="{1BEB5F22-5B5B-4E45-A7E6-9D36557E4FFD}" destId="{60D34C50-F766-4397-BB72-C57209B41181}" srcOrd="0" destOrd="0" presId="urn:microsoft.com/office/officeart/2005/8/layout/hierarchy3"/>
    <dgm:cxn modelId="{07226833-5D83-43D7-A8AD-9B8C740E62EC}" type="presOf" srcId="{5E5A2FD9-33BB-4844-8593-4E8FFCC936D5}" destId="{51412D7C-7CCA-4261-BDE7-A8B6AFA73FFF}" srcOrd="0" destOrd="0" presId="urn:microsoft.com/office/officeart/2005/8/layout/hierarchy3"/>
    <dgm:cxn modelId="{22C32887-F7E3-4D4E-BEFB-F2F57F83C952}" type="presOf" srcId="{0BE7EB5F-E221-4D12-899D-B551009E653F}" destId="{BC8217AB-E05C-4658-888F-C5FE8A8EF909}" srcOrd="1" destOrd="0" presId="urn:microsoft.com/office/officeart/2005/8/layout/hierarchy3"/>
    <dgm:cxn modelId="{BDF01A13-A066-4006-8FA7-B7CF2D96DD16}" type="presOf" srcId="{A97C44A9-DF32-4B5F-9709-73C5668C2C3E}" destId="{1324E03C-8184-4833-9F79-EE2FDC710F1C}" srcOrd="0" destOrd="0" presId="urn:microsoft.com/office/officeart/2005/8/layout/hierarchy3"/>
    <dgm:cxn modelId="{C2081347-63B2-4D91-A32A-560420FF969F}" type="presOf" srcId="{F62B46F6-E455-42D4-B8EF-2CC7B34FE5ED}" destId="{E3152C29-EE2D-4A60-BFB4-9181C77E86C1}" srcOrd="1" destOrd="0" presId="urn:microsoft.com/office/officeart/2005/8/layout/hierarchy3"/>
    <dgm:cxn modelId="{D6B01498-6159-40BE-B78A-A49B0CCAFAD7}" type="presOf" srcId="{8A4D0E97-D95E-4FEF-BB26-9A02F0ECB5CE}" destId="{9C465ABD-29FF-4E68-AFCF-75EECE511754}" srcOrd="0" destOrd="0" presId="urn:microsoft.com/office/officeart/2005/8/layout/hierarchy3"/>
    <dgm:cxn modelId="{7D2B28C5-AEC6-4363-AEB1-3DF30419B3D7}" type="presOf" srcId="{19F63451-2924-41AC-B555-AC2053F88076}" destId="{46BEA8C7-D9D0-4ED4-8CC2-FF792961A770}" srcOrd="0" destOrd="0" presId="urn:microsoft.com/office/officeart/2005/8/layout/hierarchy3"/>
    <dgm:cxn modelId="{2E3C4CD8-BEFD-4C39-8186-030885EED9CB}" srcId="{22FADFDB-982A-4B58-9CF3-C77CE4ECEA80}" destId="{9EF1256F-C02F-4EB4-B54D-C64CDBE2DC9A}" srcOrd="2" destOrd="0" parTransId="{4514ED7E-5095-446E-8284-6663FF33E652}" sibTransId="{CB64986C-75E2-4495-8424-DF5D6960B982}"/>
    <dgm:cxn modelId="{89295AFB-0A64-4585-9389-D8C61CEDD0D3}" type="presOf" srcId="{681288A8-2626-4A43-9304-9DFBAD281E47}" destId="{3045354F-66B0-45B2-A516-FF7F73F0FC81}" srcOrd="0" destOrd="0" presId="urn:microsoft.com/office/officeart/2005/8/layout/hierarchy3"/>
    <dgm:cxn modelId="{C19C4CD2-E65E-4216-B80C-FB529DCC4D82}" srcId="{9EF1256F-C02F-4EB4-B54D-C64CDBE2DC9A}" destId="{5E5A2FD9-33BB-4844-8593-4E8FFCC936D5}" srcOrd="3" destOrd="0" parTransId="{681288A8-2626-4A43-9304-9DFBAD281E47}" sibTransId="{2B26ADE1-8297-4BD5-A0F9-2C3244897CDD}"/>
    <dgm:cxn modelId="{8F704042-E55F-45CB-AC83-AEF4234B4B56}" srcId="{9EF1256F-C02F-4EB4-B54D-C64CDBE2DC9A}" destId="{7F7E6FB4-4146-4059-A7BB-29109FEB8F44}" srcOrd="1" destOrd="0" parTransId="{CE1D1B32-7B68-4BAD-830C-BE6FC56D625A}" sibTransId="{E0481FFD-22C6-4B09-B024-105FE86A4BD0}"/>
    <dgm:cxn modelId="{51CECC34-5CA8-40CA-A04D-14928E747276}" type="presOf" srcId="{60E5010A-BEC2-45E7-9F39-F5F7F87DC36E}" destId="{CCEDA51D-C8DC-48FD-B3F7-0A6D6E98191E}" srcOrd="0" destOrd="0" presId="urn:microsoft.com/office/officeart/2005/8/layout/hierarchy3"/>
    <dgm:cxn modelId="{6E03087B-0FFD-4608-BE34-B8738535C104}" type="presOf" srcId="{9EF1256F-C02F-4EB4-B54D-C64CDBE2DC9A}" destId="{3DA48FCC-0008-466D-8618-871AC4E36158}" srcOrd="1" destOrd="0" presId="urn:microsoft.com/office/officeart/2005/8/layout/hierarchy3"/>
    <dgm:cxn modelId="{C3C405AA-10DD-4B2F-BAFD-51D2059754DF}" type="presOf" srcId="{CE1D1B32-7B68-4BAD-830C-BE6FC56D625A}" destId="{EFE58036-9F33-4571-8817-85B5E258C800}" srcOrd="0" destOrd="0" presId="urn:microsoft.com/office/officeart/2005/8/layout/hierarchy3"/>
    <dgm:cxn modelId="{533E2657-8A79-4C3D-955C-E8717FC14F0A}" type="presOf" srcId="{8E6DE294-5447-4188-BA8E-090BED1B92EC}" destId="{267A8AE7-3B29-45DF-B114-1A902B1D0AFA}" srcOrd="0" destOrd="0" presId="urn:microsoft.com/office/officeart/2005/8/layout/hierarchy3"/>
    <dgm:cxn modelId="{05727ECE-8656-48DC-BA30-80D5BB9670AA}" type="presParOf" srcId="{56F83F20-5B20-4901-999B-C067691C06D4}" destId="{BA68BD19-E1A1-4A75-AEAA-B7771C47C270}" srcOrd="0" destOrd="0" presId="urn:microsoft.com/office/officeart/2005/8/layout/hierarchy3"/>
    <dgm:cxn modelId="{7B14F315-0E62-4421-961A-163C9F31B667}" type="presParOf" srcId="{BA68BD19-E1A1-4A75-AEAA-B7771C47C270}" destId="{531F3D4A-86B0-4D8D-A754-570F54EF0099}" srcOrd="0" destOrd="0" presId="urn:microsoft.com/office/officeart/2005/8/layout/hierarchy3"/>
    <dgm:cxn modelId="{0B259924-6AE0-4B94-BD2B-1D2F92A69ECD}" type="presParOf" srcId="{531F3D4A-86B0-4D8D-A754-570F54EF0099}" destId="{AADFDCC1-0483-4051-B718-7FADC09456D7}" srcOrd="0" destOrd="0" presId="urn:microsoft.com/office/officeart/2005/8/layout/hierarchy3"/>
    <dgm:cxn modelId="{C463E150-F46C-4B5D-BF96-25CA72E1A563}" type="presParOf" srcId="{531F3D4A-86B0-4D8D-A754-570F54EF0099}" destId="{BC8217AB-E05C-4658-888F-C5FE8A8EF909}" srcOrd="1" destOrd="0" presId="urn:microsoft.com/office/officeart/2005/8/layout/hierarchy3"/>
    <dgm:cxn modelId="{1F8A3920-344D-4EB9-8BB3-57F137E5903C}" type="presParOf" srcId="{BA68BD19-E1A1-4A75-AEAA-B7771C47C270}" destId="{A057E229-5D05-418C-8F04-629C3D35852C}" srcOrd="1" destOrd="0" presId="urn:microsoft.com/office/officeart/2005/8/layout/hierarchy3"/>
    <dgm:cxn modelId="{48DD2709-D2E8-46BE-AFCF-6F8C9FA5D6E2}" type="presParOf" srcId="{A057E229-5D05-418C-8F04-629C3D35852C}" destId="{B88DCB94-19C1-4ABF-B110-D83FDED70000}" srcOrd="0" destOrd="0" presId="urn:microsoft.com/office/officeart/2005/8/layout/hierarchy3"/>
    <dgm:cxn modelId="{041DB040-29FE-43F2-BA66-8B7C682954A8}" type="presParOf" srcId="{A057E229-5D05-418C-8F04-629C3D35852C}" destId="{55CBB6B5-EA06-4150-820B-25824590D884}" srcOrd="1" destOrd="0" presId="urn:microsoft.com/office/officeart/2005/8/layout/hierarchy3"/>
    <dgm:cxn modelId="{D33B20D3-AFEB-475C-823B-7864848E4AD9}" type="presParOf" srcId="{56F83F20-5B20-4901-999B-C067691C06D4}" destId="{14E9EB94-DDB3-446C-BBB4-9B9AD3D245D5}" srcOrd="1" destOrd="0" presId="urn:microsoft.com/office/officeart/2005/8/layout/hierarchy3"/>
    <dgm:cxn modelId="{65A93F41-834A-44BE-B63C-071F7128B087}" type="presParOf" srcId="{14E9EB94-DDB3-446C-BBB4-9B9AD3D245D5}" destId="{6D4F84D9-ADE2-4449-A1C4-108CE4D88E63}" srcOrd="0" destOrd="0" presId="urn:microsoft.com/office/officeart/2005/8/layout/hierarchy3"/>
    <dgm:cxn modelId="{17D007C4-68E2-4ADC-8976-1EB55C2C9D1D}" type="presParOf" srcId="{6D4F84D9-ADE2-4449-A1C4-108CE4D88E63}" destId="{4F29F96E-BEEB-4FC0-904A-EA60ACBCD57C}" srcOrd="0" destOrd="0" presId="urn:microsoft.com/office/officeart/2005/8/layout/hierarchy3"/>
    <dgm:cxn modelId="{642DC83A-C73B-426F-A66D-205086A1AFB5}" type="presParOf" srcId="{6D4F84D9-ADE2-4449-A1C4-108CE4D88E63}" destId="{E3152C29-EE2D-4A60-BFB4-9181C77E86C1}" srcOrd="1" destOrd="0" presId="urn:microsoft.com/office/officeart/2005/8/layout/hierarchy3"/>
    <dgm:cxn modelId="{8BA4C61E-660F-42C5-8E1F-DE4B71FC407B}" type="presParOf" srcId="{14E9EB94-DDB3-446C-BBB4-9B9AD3D245D5}" destId="{7C733939-AA47-4150-91EF-52326DFAE5D6}" srcOrd="1" destOrd="0" presId="urn:microsoft.com/office/officeart/2005/8/layout/hierarchy3"/>
    <dgm:cxn modelId="{931F54BE-69A8-417F-8A20-762101C4EA28}" type="presParOf" srcId="{7C733939-AA47-4150-91EF-52326DFAE5D6}" destId="{FA14746A-0DEA-4DBC-A844-8DC944DCC276}" srcOrd="0" destOrd="0" presId="urn:microsoft.com/office/officeart/2005/8/layout/hierarchy3"/>
    <dgm:cxn modelId="{D919AAFA-18E3-4928-8964-F02CE815BC5F}" type="presParOf" srcId="{7C733939-AA47-4150-91EF-52326DFAE5D6}" destId="{A62C07E3-F6B4-41D7-A6E6-9266B882CAE3}" srcOrd="1" destOrd="0" presId="urn:microsoft.com/office/officeart/2005/8/layout/hierarchy3"/>
    <dgm:cxn modelId="{AA4CE2E4-485E-40D8-94A9-5A92633642D4}" type="presParOf" srcId="{7C733939-AA47-4150-91EF-52326DFAE5D6}" destId="{9C465ABD-29FF-4E68-AFCF-75EECE511754}" srcOrd="2" destOrd="0" presId="urn:microsoft.com/office/officeart/2005/8/layout/hierarchy3"/>
    <dgm:cxn modelId="{82CBF597-C30A-473B-83B8-111274F9BF6A}" type="presParOf" srcId="{7C733939-AA47-4150-91EF-52326DFAE5D6}" destId="{046050AB-5253-4ABC-AE61-3BCB7D671477}" srcOrd="3" destOrd="0" presId="urn:microsoft.com/office/officeart/2005/8/layout/hierarchy3"/>
    <dgm:cxn modelId="{E8D16E0D-29AB-40B0-8D03-30F1B1860973}" type="presParOf" srcId="{7C733939-AA47-4150-91EF-52326DFAE5D6}" destId="{267A8AE7-3B29-45DF-B114-1A902B1D0AFA}" srcOrd="4" destOrd="0" presId="urn:microsoft.com/office/officeart/2005/8/layout/hierarchy3"/>
    <dgm:cxn modelId="{82336BA4-2024-4A59-AFE9-1ACC3B750694}" type="presParOf" srcId="{7C733939-AA47-4150-91EF-52326DFAE5D6}" destId="{F46F9F12-A868-4CF6-B25C-7FF008929F73}" srcOrd="5" destOrd="0" presId="urn:microsoft.com/office/officeart/2005/8/layout/hierarchy3"/>
    <dgm:cxn modelId="{46B21EA0-6654-4E68-A5BD-3D8BFEBC096F}" type="presParOf" srcId="{7C733939-AA47-4150-91EF-52326DFAE5D6}" destId="{CCEDA51D-C8DC-48FD-B3F7-0A6D6E98191E}" srcOrd="6" destOrd="0" presId="urn:microsoft.com/office/officeart/2005/8/layout/hierarchy3"/>
    <dgm:cxn modelId="{EB58C225-0578-4A43-8A35-226F550C2887}" type="presParOf" srcId="{7C733939-AA47-4150-91EF-52326DFAE5D6}" destId="{60D34C50-F766-4397-BB72-C57209B41181}" srcOrd="7" destOrd="0" presId="urn:microsoft.com/office/officeart/2005/8/layout/hierarchy3"/>
    <dgm:cxn modelId="{D053342A-D592-479B-8FA9-55B57928CD80}" type="presParOf" srcId="{56F83F20-5B20-4901-999B-C067691C06D4}" destId="{613DF540-0680-4BAB-AB41-37B451F2F759}" srcOrd="2" destOrd="0" presId="urn:microsoft.com/office/officeart/2005/8/layout/hierarchy3"/>
    <dgm:cxn modelId="{5EB934E1-046E-439F-88A9-074C7650A536}" type="presParOf" srcId="{613DF540-0680-4BAB-AB41-37B451F2F759}" destId="{D33E0DC4-3918-4C62-A4FD-6B63B399895F}" srcOrd="0" destOrd="0" presId="urn:microsoft.com/office/officeart/2005/8/layout/hierarchy3"/>
    <dgm:cxn modelId="{3C081415-3957-4522-BEF6-920DCAD1E417}" type="presParOf" srcId="{D33E0DC4-3918-4C62-A4FD-6B63B399895F}" destId="{731947CA-F180-4A70-86AF-83E7D09B7437}" srcOrd="0" destOrd="0" presId="urn:microsoft.com/office/officeart/2005/8/layout/hierarchy3"/>
    <dgm:cxn modelId="{CBC9742B-4A3C-4810-994C-1FF684982C38}" type="presParOf" srcId="{D33E0DC4-3918-4C62-A4FD-6B63B399895F}" destId="{3DA48FCC-0008-466D-8618-871AC4E36158}" srcOrd="1" destOrd="0" presId="urn:microsoft.com/office/officeart/2005/8/layout/hierarchy3"/>
    <dgm:cxn modelId="{146F280E-11AD-4EF7-849B-1B467F93DF09}" type="presParOf" srcId="{613DF540-0680-4BAB-AB41-37B451F2F759}" destId="{F009BC0D-BABD-4BA7-8486-192726BDD891}" srcOrd="1" destOrd="0" presId="urn:microsoft.com/office/officeart/2005/8/layout/hierarchy3"/>
    <dgm:cxn modelId="{0CDA25D7-8452-4490-A564-2FB772669531}" type="presParOf" srcId="{F009BC0D-BABD-4BA7-8486-192726BDD891}" destId="{46BEA8C7-D9D0-4ED4-8CC2-FF792961A770}" srcOrd="0" destOrd="0" presId="urn:microsoft.com/office/officeart/2005/8/layout/hierarchy3"/>
    <dgm:cxn modelId="{AF6B122E-CF6B-4947-B81C-5EC429E9ACE0}" type="presParOf" srcId="{F009BC0D-BABD-4BA7-8486-192726BDD891}" destId="{1324E03C-8184-4833-9F79-EE2FDC710F1C}" srcOrd="1" destOrd="0" presId="urn:microsoft.com/office/officeart/2005/8/layout/hierarchy3"/>
    <dgm:cxn modelId="{59EB4435-4716-4E79-BA1E-3CC29183808F}" type="presParOf" srcId="{F009BC0D-BABD-4BA7-8486-192726BDD891}" destId="{EFE58036-9F33-4571-8817-85B5E258C800}" srcOrd="2" destOrd="0" presId="urn:microsoft.com/office/officeart/2005/8/layout/hierarchy3"/>
    <dgm:cxn modelId="{0891DDA2-132B-4216-B22D-084380A3B7D6}" type="presParOf" srcId="{F009BC0D-BABD-4BA7-8486-192726BDD891}" destId="{96A19827-4ECE-4093-B063-8D579BF30A5E}" srcOrd="3" destOrd="0" presId="urn:microsoft.com/office/officeart/2005/8/layout/hierarchy3"/>
    <dgm:cxn modelId="{0FDBF593-89C8-4084-8C86-D8E210203AEB}" type="presParOf" srcId="{F009BC0D-BABD-4BA7-8486-192726BDD891}" destId="{4325629C-C9EF-4A30-BB2F-4FB4A12CCCF3}" srcOrd="4" destOrd="0" presId="urn:microsoft.com/office/officeart/2005/8/layout/hierarchy3"/>
    <dgm:cxn modelId="{3EF92630-E645-42B0-8327-10FF030A5D67}" type="presParOf" srcId="{F009BC0D-BABD-4BA7-8486-192726BDD891}" destId="{C748E5A2-01B2-4C5E-B278-DD441279AB4A}" srcOrd="5" destOrd="0" presId="urn:microsoft.com/office/officeart/2005/8/layout/hierarchy3"/>
    <dgm:cxn modelId="{9DB9895B-A683-4C11-B674-86CB36E81502}" type="presParOf" srcId="{F009BC0D-BABD-4BA7-8486-192726BDD891}" destId="{3045354F-66B0-45B2-A516-FF7F73F0FC81}" srcOrd="6" destOrd="0" presId="urn:microsoft.com/office/officeart/2005/8/layout/hierarchy3"/>
    <dgm:cxn modelId="{B23CA49B-44F8-4577-8CB3-9B577BCD1FE5}" type="presParOf" srcId="{F009BC0D-BABD-4BA7-8486-192726BDD891}" destId="{51412D7C-7CCA-4261-BDE7-A8B6AFA73FF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2 – Uninstall* the Test Delivery Client (TDC)</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4425"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EEE4E15F-D68C-499E-9D4D-9E48FF5BC66F}" type="presOf" srcId="{6CF83A7B-B3F1-40B9-BC63-07E8219FDF20}" destId="{3EA2973E-99D2-426A-B173-275F4490002F}" srcOrd="0" destOrd="0" presId="urn:microsoft.com/office/officeart/2005/8/layout/vList2"/>
    <dgm:cxn modelId="{842E8067-85A5-4919-B034-93F27DF7398C}" type="presOf" srcId="{C364D5FE-1488-4E93-94C8-40079A678047}" destId="{EA438F0D-1E9C-4BEA-8BFF-68FE106DB1CD}" srcOrd="0" destOrd="0" presId="urn:microsoft.com/office/officeart/2005/8/layout/vList2"/>
    <dgm:cxn modelId="{FABC0C37-D33C-4FFB-AB97-EC30EAEF977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3 – Install Software - Ancillary Software</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4425" custLinFactNeighborY="-781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87AF9BC-9E22-4ECF-9A57-80813A02DB7C}" type="presOf" srcId="{C364D5FE-1488-4E93-94C8-40079A678047}" destId="{EA438F0D-1E9C-4BEA-8BFF-68FE106DB1CD}" srcOrd="0" destOrd="0" presId="urn:microsoft.com/office/officeart/2005/8/layout/vList2"/>
    <dgm:cxn modelId="{7CCDED9D-8246-4C9D-ACEA-528E95055743}" type="presOf" srcId="{6CF83A7B-B3F1-40B9-BC63-07E8219FDF20}" destId="{3EA2973E-99D2-426A-B173-275F4490002F}" srcOrd="0" destOrd="0" presId="urn:microsoft.com/office/officeart/2005/8/layout/vList2"/>
    <dgm:cxn modelId="{2240CDAE-9BD4-4953-86F2-D46F7AACE063}"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algn="ctr" rtl="0"/>
          <a:r>
            <a:rPr lang="en-US" sz="2400" b="0" dirty="0" smtClean="0"/>
            <a:t>Step 3 – Ancillary Software – Key Points to </a:t>
          </a:r>
          <a:r>
            <a:rPr lang="en-US" sz="2800" b="0" dirty="0" smtClean="0"/>
            <a:t>consider</a:t>
          </a:r>
          <a:endParaRPr lang="en-US" sz="28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F391D3FD-7D12-4719-AA61-36EDE5188DE8}">
      <dgm:prSet custT="1"/>
      <dgm:spPr/>
      <dgm:t>
        <a:bodyPr/>
        <a:lstStyle/>
        <a:p>
          <a:pPr rtl="0"/>
          <a:r>
            <a:rPr lang="en-US" sz="1500" b="0" dirty="0" smtClean="0">
              <a:solidFill>
                <a:schemeClr val="tx1"/>
              </a:solidFill>
            </a:rPr>
            <a:t>Use the version of Java and Adobe Air/Flash that apply to your Operating System.</a:t>
          </a:r>
          <a:endParaRPr lang="en-US" sz="1500" b="0" dirty="0">
            <a:solidFill>
              <a:schemeClr val="tx1"/>
            </a:solidFill>
          </a:endParaRPr>
        </a:p>
      </dgm:t>
    </dgm:pt>
    <dgm:pt modelId="{F35C9552-00B1-4143-B8D8-0E5A7CCD5D87}" type="parTrans" cxnId="{88EB6135-58BA-4CC2-832B-98D47572D9FD}">
      <dgm:prSet/>
      <dgm:spPr/>
      <dgm:t>
        <a:bodyPr/>
        <a:lstStyle/>
        <a:p>
          <a:endParaRPr lang="en-US"/>
        </a:p>
      </dgm:t>
    </dgm:pt>
    <dgm:pt modelId="{FE1DCE01-DDD0-4C97-A51A-DDD479A8531C}" type="sibTrans" cxnId="{88EB6135-58BA-4CC2-832B-98D47572D9FD}">
      <dgm:prSet/>
      <dgm:spPr/>
      <dgm:t>
        <a:bodyPr/>
        <a:lstStyle/>
        <a:p>
          <a:endParaRPr lang="en-US"/>
        </a:p>
      </dgm:t>
    </dgm:pt>
    <dgm:pt modelId="{32E501BC-B126-45C6-82DA-235140F378FD}">
      <dgm:prSet custT="1"/>
      <dgm:spPr/>
      <dgm:t>
        <a:bodyPr/>
        <a:lstStyle/>
        <a:p>
          <a:pPr rtl="0"/>
          <a:r>
            <a:rPr lang="en-US" sz="1500" b="0" dirty="0" smtClean="0">
              <a:solidFill>
                <a:schemeClr val="tx1"/>
              </a:solidFill>
            </a:rPr>
            <a:t>Java 7 Update 67 is the most recent version certified for TDC for PC Operating Systems.</a:t>
          </a:r>
          <a:endParaRPr lang="en-US" sz="1500" b="0" dirty="0">
            <a:solidFill>
              <a:schemeClr val="tx1"/>
            </a:solidFill>
          </a:endParaRPr>
        </a:p>
      </dgm:t>
    </dgm:pt>
    <dgm:pt modelId="{6C3C491C-E90E-48CD-9FA3-576EE5513CA3}" type="parTrans" cxnId="{CFA8D344-8F91-4F7E-99F3-56F134255766}">
      <dgm:prSet/>
      <dgm:spPr/>
      <dgm:t>
        <a:bodyPr/>
        <a:lstStyle/>
        <a:p>
          <a:endParaRPr lang="en-US"/>
        </a:p>
      </dgm:t>
    </dgm:pt>
    <dgm:pt modelId="{86416134-F5B2-49EF-9DFE-B402CDE0A84E}" type="sibTrans" cxnId="{CFA8D344-8F91-4F7E-99F3-56F134255766}">
      <dgm:prSet/>
      <dgm:spPr/>
      <dgm:t>
        <a:bodyPr/>
        <a:lstStyle/>
        <a:p>
          <a:endParaRPr lang="en-US"/>
        </a:p>
      </dgm:t>
    </dgm:pt>
    <dgm:pt modelId="{3CD03FB1-3171-44E8-A230-E0EB50B17366}">
      <dgm:prSet custT="1"/>
      <dgm:spPr/>
      <dgm:t>
        <a:bodyPr/>
        <a:lstStyle/>
        <a:p>
          <a:pPr rtl="0"/>
          <a:r>
            <a:rPr lang="en-US" sz="1500" b="0" dirty="0" smtClean="0">
              <a:solidFill>
                <a:schemeClr val="tx1"/>
              </a:solidFill>
            </a:rPr>
            <a:t>Turn off auto update for Java and Adobe Air during testing.</a:t>
          </a:r>
          <a:endParaRPr lang="en-US" sz="1500" b="0" dirty="0">
            <a:solidFill>
              <a:schemeClr val="tx1"/>
            </a:solidFill>
          </a:endParaRPr>
        </a:p>
      </dgm:t>
    </dgm:pt>
    <dgm:pt modelId="{0EE39915-07E1-420F-B701-5CB2B3F18F32}" type="parTrans" cxnId="{3539D339-2474-4DA7-905F-1C3DDB60D723}">
      <dgm:prSet/>
      <dgm:spPr/>
      <dgm:t>
        <a:bodyPr/>
        <a:lstStyle/>
        <a:p>
          <a:endParaRPr lang="en-US"/>
        </a:p>
      </dgm:t>
    </dgm:pt>
    <dgm:pt modelId="{7771A822-8F46-4456-A66B-FA51F49BB8F3}" type="sibTrans" cxnId="{3539D339-2474-4DA7-905F-1C3DDB60D723}">
      <dgm:prSet/>
      <dgm:spPr/>
      <dgm:t>
        <a:bodyPr/>
        <a:lstStyle/>
        <a:p>
          <a:endParaRPr lang="en-US"/>
        </a:p>
      </dgm:t>
    </dgm:pt>
    <dgm:pt modelId="{67DE5519-7D61-476B-8446-83778738BB1E}">
      <dgm:prSet custT="1"/>
      <dgm:spPr/>
      <dgm:t>
        <a:bodyPr/>
        <a:lstStyle/>
        <a:p>
          <a:pPr rtl="0"/>
          <a:r>
            <a:rPr lang="en-US" sz="1500" b="0" dirty="0" smtClean="0">
              <a:solidFill>
                <a:schemeClr val="tx1"/>
              </a:solidFill>
            </a:rPr>
            <a:t>Adobe Air 15.0 was the most recent version certified for TDC.</a:t>
          </a:r>
          <a:endParaRPr lang="en-US" sz="1500" b="0" dirty="0">
            <a:solidFill>
              <a:schemeClr val="tx1"/>
            </a:solidFill>
          </a:endParaRPr>
        </a:p>
      </dgm:t>
    </dgm:pt>
    <dgm:pt modelId="{BA66C3DB-025F-4522-AE67-3B870C50097D}" type="parTrans" cxnId="{18923F00-1D71-4D12-98CB-C75E8ED40D2B}">
      <dgm:prSet/>
      <dgm:spPr/>
      <dgm:t>
        <a:bodyPr/>
        <a:lstStyle/>
        <a:p>
          <a:endParaRPr lang="en-US"/>
        </a:p>
      </dgm:t>
    </dgm:pt>
    <dgm:pt modelId="{00B67867-1C85-4669-864E-376E030A90E6}" type="sibTrans" cxnId="{18923F00-1D71-4D12-98CB-C75E8ED40D2B}">
      <dgm:prSet/>
      <dgm:spPr/>
      <dgm:t>
        <a:bodyPr/>
        <a:lstStyle/>
        <a:p>
          <a:endParaRPr lang="en-US"/>
        </a:p>
      </dgm:t>
    </dgm:pt>
    <dgm:pt modelId="{89548C27-B8A5-4C48-834A-E0C425B97AD6}">
      <dgm:prSet custT="1"/>
      <dgm:spPr/>
      <dgm:t>
        <a:bodyPr/>
        <a:lstStyle/>
        <a:p>
          <a:pPr rtl="0"/>
          <a:r>
            <a:rPr lang="en-US" sz="1500" b="0" dirty="0" smtClean="0">
              <a:solidFill>
                <a:schemeClr val="tx1"/>
              </a:solidFill>
            </a:rPr>
            <a:t>Disable Screen Saver during testing. No system level workstation updates should be pushed out during test sessions.</a:t>
          </a:r>
          <a:endParaRPr lang="en-US" sz="1500" b="0" dirty="0">
            <a:solidFill>
              <a:schemeClr val="tx1"/>
            </a:solidFill>
          </a:endParaRPr>
        </a:p>
      </dgm:t>
    </dgm:pt>
    <dgm:pt modelId="{F22F2F06-7068-4943-BC62-FAE2BFA8EC17}" type="parTrans" cxnId="{B193375E-89DC-49B0-B02A-A1F0AD4B5514}">
      <dgm:prSet/>
      <dgm:spPr/>
      <dgm:t>
        <a:bodyPr/>
        <a:lstStyle/>
        <a:p>
          <a:endParaRPr lang="en-US"/>
        </a:p>
      </dgm:t>
    </dgm:pt>
    <dgm:pt modelId="{B2ABEE4C-31C3-4286-86C0-4D4604B85822}" type="sibTrans" cxnId="{B193375E-89DC-49B0-B02A-A1F0AD4B5514}">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6" custScaleX="84071" custScaleY="37377" custLinFactY="-100000" custLinFactNeighborX="-7965" custLinFactNeighborY="-193188">
        <dgm:presLayoutVars>
          <dgm:chMax val="0"/>
          <dgm:bulletEnabled val="1"/>
        </dgm:presLayoutVars>
      </dgm:prSet>
      <dgm:spPr/>
      <dgm:t>
        <a:bodyPr/>
        <a:lstStyle/>
        <a:p>
          <a:endParaRPr lang="en-US"/>
        </a:p>
      </dgm:t>
    </dgm:pt>
    <dgm:pt modelId="{B0EB77D5-5F5C-471D-8198-B6878E8A41E6}" type="pres">
      <dgm:prSet presAssocID="{9827DC73-95F7-4B91-A940-D3AB3CB4D3B8}" presName="spacer" presStyleCnt="0"/>
      <dgm:spPr/>
    </dgm:pt>
    <dgm:pt modelId="{9900B666-D318-4B57-B59C-075C2BACECC1}" type="pres">
      <dgm:prSet presAssocID="{F391D3FD-7D12-4719-AA61-36EDE5188DE8}" presName="parentText" presStyleLbl="node1" presStyleIdx="1" presStyleCnt="6" custScaleX="100000" custScaleY="36398" custLinFactY="-21713" custLinFactNeighborY="-100000">
        <dgm:presLayoutVars>
          <dgm:chMax val="0"/>
          <dgm:bulletEnabled val="1"/>
        </dgm:presLayoutVars>
      </dgm:prSet>
      <dgm:spPr/>
      <dgm:t>
        <a:bodyPr/>
        <a:lstStyle/>
        <a:p>
          <a:endParaRPr lang="en-US"/>
        </a:p>
      </dgm:t>
    </dgm:pt>
    <dgm:pt modelId="{60D24BB9-E70F-4556-8ED2-439F313738F0}" type="pres">
      <dgm:prSet presAssocID="{FE1DCE01-DDD0-4C97-A51A-DDD479A8531C}" presName="spacer" presStyleCnt="0"/>
      <dgm:spPr/>
    </dgm:pt>
    <dgm:pt modelId="{7A567139-C0CA-4E37-8168-036587F4524D}" type="pres">
      <dgm:prSet presAssocID="{32E501BC-B126-45C6-82DA-235140F378FD}" presName="parentText" presStyleLbl="node1" presStyleIdx="2" presStyleCnt="6" custScaleY="35090" custLinFactY="-25439" custLinFactNeighborY="-100000">
        <dgm:presLayoutVars>
          <dgm:chMax val="0"/>
          <dgm:bulletEnabled val="1"/>
        </dgm:presLayoutVars>
      </dgm:prSet>
      <dgm:spPr/>
      <dgm:t>
        <a:bodyPr/>
        <a:lstStyle/>
        <a:p>
          <a:endParaRPr lang="en-US"/>
        </a:p>
      </dgm:t>
    </dgm:pt>
    <dgm:pt modelId="{88DD879C-3501-4CEF-8918-FFE0B051EF82}" type="pres">
      <dgm:prSet presAssocID="{86416134-F5B2-49EF-9DFE-B402CDE0A84E}" presName="spacer" presStyleCnt="0"/>
      <dgm:spPr/>
    </dgm:pt>
    <dgm:pt modelId="{F5F567DB-5EB9-4E83-B666-20953A27D2C2}" type="pres">
      <dgm:prSet presAssocID="{67DE5519-7D61-476B-8446-83778738BB1E}" presName="parentText" presStyleLbl="node1" presStyleIdx="3" presStyleCnt="6" custScaleY="35497" custLinFactY="-25440" custLinFactNeighborY="-100000">
        <dgm:presLayoutVars>
          <dgm:chMax val="0"/>
          <dgm:bulletEnabled val="1"/>
        </dgm:presLayoutVars>
      </dgm:prSet>
      <dgm:spPr/>
      <dgm:t>
        <a:bodyPr/>
        <a:lstStyle/>
        <a:p>
          <a:endParaRPr lang="en-US"/>
        </a:p>
      </dgm:t>
    </dgm:pt>
    <dgm:pt modelId="{FB082637-5583-42DE-94B1-19D1A7EB6C9B}" type="pres">
      <dgm:prSet presAssocID="{00B67867-1C85-4669-864E-376E030A90E6}" presName="spacer" presStyleCnt="0"/>
      <dgm:spPr/>
    </dgm:pt>
    <dgm:pt modelId="{A8880242-E70A-4C61-9AC0-D755DEB94E93}" type="pres">
      <dgm:prSet presAssocID="{3CD03FB1-3171-44E8-A230-E0EB50B17366}" presName="parentText" presStyleLbl="node1" presStyleIdx="4" presStyleCnt="6" custScaleY="35499" custLinFactY="-28104" custLinFactNeighborY="-100000">
        <dgm:presLayoutVars>
          <dgm:chMax val="0"/>
          <dgm:bulletEnabled val="1"/>
        </dgm:presLayoutVars>
      </dgm:prSet>
      <dgm:spPr/>
      <dgm:t>
        <a:bodyPr/>
        <a:lstStyle/>
        <a:p>
          <a:endParaRPr lang="en-US"/>
        </a:p>
      </dgm:t>
    </dgm:pt>
    <dgm:pt modelId="{AEF713B6-07DF-4108-8A5B-85F45AF6EF16}" type="pres">
      <dgm:prSet presAssocID="{7771A822-8F46-4456-A66B-FA51F49BB8F3}" presName="spacer" presStyleCnt="0"/>
      <dgm:spPr/>
    </dgm:pt>
    <dgm:pt modelId="{02C05FAB-662B-4D5E-9A7E-BC60BE9A6E47}" type="pres">
      <dgm:prSet presAssocID="{89548C27-B8A5-4C48-834A-E0C425B97AD6}" presName="parentText" presStyleLbl="node1" presStyleIdx="5" presStyleCnt="6" custScaleY="55610" custLinFactY="-24408" custLinFactNeighborY="-100000">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8923F00-1D71-4D12-98CB-C75E8ED40D2B}" srcId="{C364D5FE-1488-4E93-94C8-40079A678047}" destId="{67DE5519-7D61-476B-8446-83778738BB1E}" srcOrd="3" destOrd="0" parTransId="{BA66C3DB-025F-4522-AE67-3B870C50097D}" sibTransId="{00B67867-1C85-4669-864E-376E030A90E6}"/>
    <dgm:cxn modelId="{88EB6135-58BA-4CC2-832B-98D47572D9FD}" srcId="{C364D5FE-1488-4E93-94C8-40079A678047}" destId="{F391D3FD-7D12-4719-AA61-36EDE5188DE8}" srcOrd="1" destOrd="0" parTransId="{F35C9552-00B1-4143-B8D8-0E5A7CCD5D87}" sibTransId="{FE1DCE01-DDD0-4C97-A51A-DDD479A8531C}"/>
    <dgm:cxn modelId="{B193375E-89DC-49B0-B02A-A1F0AD4B5514}" srcId="{C364D5FE-1488-4E93-94C8-40079A678047}" destId="{89548C27-B8A5-4C48-834A-E0C425B97AD6}" srcOrd="5" destOrd="0" parTransId="{F22F2F06-7068-4943-BC62-FAE2BFA8EC17}" sibTransId="{B2ABEE4C-31C3-4286-86C0-4D4604B85822}"/>
    <dgm:cxn modelId="{DD929175-E857-418A-BCF6-A2AD59D19DCD}" type="presOf" srcId="{32E501BC-B126-45C6-82DA-235140F378FD}" destId="{7A567139-C0CA-4E37-8168-036587F4524D}" srcOrd="0" destOrd="0" presId="urn:microsoft.com/office/officeart/2005/8/layout/vList2"/>
    <dgm:cxn modelId="{BF0B94D0-1ED9-4123-9B37-1C936D1B1ED1}" type="presOf" srcId="{89548C27-B8A5-4C48-834A-E0C425B97AD6}" destId="{02C05FAB-662B-4D5E-9A7E-BC60BE9A6E47}" srcOrd="0" destOrd="0" presId="urn:microsoft.com/office/officeart/2005/8/layout/vList2"/>
    <dgm:cxn modelId="{92054C27-8FAB-4DBE-89D3-1C58BB2BBDB5}" type="presOf" srcId="{67DE5519-7D61-476B-8446-83778738BB1E}" destId="{F5F567DB-5EB9-4E83-B666-20953A27D2C2}" srcOrd="0" destOrd="0" presId="urn:microsoft.com/office/officeart/2005/8/layout/vList2"/>
    <dgm:cxn modelId="{C079DC68-0B89-4652-8250-39E48C0A92D0}" type="presOf" srcId="{F391D3FD-7D12-4719-AA61-36EDE5188DE8}" destId="{9900B666-D318-4B57-B59C-075C2BACECC1}" srcOrd="0" destOrd="0" presId="urn:microsoft.com/office/officeart/2005/8/layout/vList2"/>
    <dgm:cxn modelId="{519D968F-9447-45AC-9674-6349754A7B53}" type="presOf" srcId="{3CD03FB1-3171-44E8-A230-E0EB50B17366}" destId="{A8880242-E70A-4C61-9AC0-D755DEB94E93}" srcOrd="0" destOrd="0" presId="urn:microsoft.com/office/officeart/2005/8/layout/vList2"/>
    <dgm:cxn modelId="{CFA8D344-8F91-4F7E-99F3-56F134255766}" srcId="{C364D5FE-1488-4E93-94C8-40079A678047}" destId="{32E501BC-B126-45C6-82DA-235140F378FD}" srcOrd="2" destOrd="0" parTransId="{6C3C491C-E90E-48CD-9FA3-576EE5513CA3}" sibTransId="{86416134-F5B2-49EF-9DFE-B402CDE0A84E}"/>
    <dgm:cxn modelId="{9AE2406C-8083-4C4F-A25F-3EAAF8A0D415}" type="presOf" srcId="{6CF83A7B-B3F1-40B9-BC63-07E8219FDF20}" destId="{3EA2973E-99D2-426A-B173-275F4490002F}" srcOrd="0" destOrd="0" presId="urn:microsoft.com/office/officeart/2005/8/layout/vList2"/>
    <dgm:cxn modelId="{3FC44BD3-8976-4259-871A-4F295492C3E7}" type="presOf" srcId="{C364D5FE-1488-4E93-94C8-40079A678047}" destId="{EA438F0D-1E9C-4BEA-8BFF-68FE106DB1CD}" srcOrd="0" destOrd="0" presId="urn:microsoft.com/office/officeart/2005/8/layout/vList2"/>
    <dgm:cxn modelId="{3539D339-2474-4DA7-905F-1C3DDB60D723}" srcId="{C364D5FE-1488-4E93-94C8-40079A678047}" destId="{3CD03FB1-3171-44E8-A230-E0EB50B17366}" srcOrd="4" destOrd="0" parTransId="{0EE39915-07E1-420F-B701-5CB2B3F18F32}" sibTransId="{7771A822-8F46-4456-A66B-FA51F49BB8F3}"/>
    <dgm:cxn modelId="{280C0ED0-423F-4307-8EF8-B0836E6813C1}" type="presParOf" srcId="{EA438F0D-1E9C-4BEA-8BFF-68FE106DB1CD}" destId="{3EA2973E-99D2-426A-B173-275F4490002F}" srcOrd="0" destOrd="0" presId="urn:microsoft.com/office/officeart/2005/8/layout/vList2"/>
    <dgm:cxn modelId="{B8AB9802-E372-45F9-8E66-3007575EF6F7}" type="presParOf" srcId="{EA438F0D-1E9C-4BEA-8BFF-68FE106DB1CD}" destId="{B0EB77D5-5F5C-471D-8198-B6878E8A41E6}" srcOrd="1" destOrd="0" presId="urn:microsoft.com/office/officeart/2005/8/layout/vList2"/>
    <dgm:cxn modelId="{E844134A-0782-403B-9AF6-8412E716C52A}" type="presParOf" srcId="{EA438F0D-1E9C-4BEA-8BFF-68FE106DB1CD}" destId="{9900B666-D318-4B57-B59C-075C2BACECC1}" srcOrd="2" destOrd="0" presId="urn:microsoft.com/office/officeart/2005/8/layout/vList2"/>
    <dgm:cxn modelId="{55DD2427-880E-4E67-8CEE-F29293A8FFBA}" type="presParOf" srcId="{EA438F0D-1E9C-4BEA-8BFF-68FE106DB1CD}" destId="{60D24BB9-E70F-4556-8ED2-439F313738F0}" srcOrd="3" destOrd="0" presId="urn:microsoft.com/office/officeart/2005/8/layout/vList2"/>
    <dgm:cxn modelId="{F51BFA8C-3560-4D08-9CD4-28FEDF43379D}" type="presParOf" srcId="{EA438F0D-1E9C-4BEA-8BFF-68FE106DB1CD}" destId="{7A567139-C0CA-4E37-8168-036587F4524D}" srcOrd="4" destOrd="0" presId="urn:microsoft.com/office/officeart/2005/8/layout/vList2"/>
    <dgm:cxn modelId="{34176196-86B4-480F-8A14-D943A87C9EA8}" type="presParOf" srcId="{EA438F0D-1E9C-4BEA-8BFF-68FE106DB1CD}" destId="{88DD879C-3501-4CEF-8918-FFE0B051EF82}" srcOrd="5" destOrd="0" presId="urn:microsoft.com/office/officeart/2005/8/layout/vList2"/>
    <dgm:cxn modelId="{E9C2CB5D-FCE1-4E22-BF20-8182504BD56F}" type="presParOf" srcId="{EA438F0D-1E9C-4BEA-8BFF-68FE106DB1CD}" destId="{F5F567DB-5EB9-4E83-B666-20953A27D2C2}" srcOrd="6" destOrd="0" presId="urn:microsoft.com/office/officeart/2005/8/layout/vList2"/>
    <dgm:cxn modelId="{92213C8B-8097-4206-9734-AF5A671B20A4}" type="presParOf" srcId="{EA438F0D-1E9C-4BEA-8BFF-68FE106DB1CD}" destId="{FB082637-5583-42DE-94B1-19D1A7EB6C9B}" srcOrd="7" destOrd="0" presId="urn:microsoft.com/office/officeart/2005/8/layout/vList2"/>
    <dgm:cxn modelId="{DF5E3892-225C-429F-BE44-9F96E1E261BA}" type="presParOf" srcId="{EA438F0D-1E9C-4BEA-8BFF-68FE106DB1CD}" destId="{A8880242-E70A-4C61-9AC0-D755DEB94E93}" srcOrd="8" destOrd="0" presId="urn:microsoft.com/office/officeart/2005/8/layout/vList2"/>
    <dgm:cxn modelId="{0CFF774F-805F-4050-9492-EEEF873DAE1F}" type="presParOf" srcId="{EA438F0D-1E9C-4BEA-8BFF-68FE106DB1CD}" destId="{AEF713B6-07DF-4108-8A5B-85F45AF6EF16}" srcOrd="9" destOrd="0" presId="urn:microsoft.com/office/officeart/2005/8/layout/vList2"/>
    <dgm:cxn modelId="{F4713E7D-14C3-4A27-90E6-34D8F48A9B8E}" type="presParOf" srcId="{EA438F0D-1E9C-4BEA-8BFF-68FE106DB1CD}" destId="{02C05FAB-662B-4D5E-9A7E-BC60BE9A6E4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3 – Install Software - Access the TDC Installer and Install TDC</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347" custScaleY="33581" custLinFactNeighborX="-5217" custLinFactNeighborY="-7397">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1CB809E-B186-4FDC-B948-8E8161F95695}" type="presOf" srcId="{C364D5FE-1488-4E93-94C8-40079A678047}" destId="{EA438F0D-1E9C-4BEA-8BFF-68FE106DB1CD}" srcOrd="0" destOrd="0" presId="urn:microsoft.com/office/officeart/2005/8/layout/vList2"/>
    <dgm:cxn modelId="{349A6F1B-5A25-4AA2-86B4-2D6A25479F8A}" type="presOf" srcId="{6CF83A7B-B3F1-40B9-BC63-07E8219FDF20}" destId="{3EA2973E-99D2-426A-B173-275F4490002F}" srcOrd="0" destOrd="0" presId="urn:microsoft.com/office/officeart/2005/8/layout/vList2"/>
    <dgm:cxn modelId="{81EF5289-B1F1-4F4B-8226-A4EEA52A9EDF}"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3 – Install Software - Set Proxy Credentials if Needed </a:t>
          </a:r>
          <a:endParaRPr lang="en-US" sz="2000" b="0" dirty="0"/>
        </a:p>
      </dgm:t>
    </dgm:pt>
    <dgm:pt modelId="{9827DC73-95F7-4B91-A940-D3AB3CB4D3B8}" type="sibTrans" cxnId="{36A95668-0B28-4CD3-A2A7-0F99AF80B6A2}">
      <dgm:prSet/>
      <dgm:spPr/>
      <dgm:t>
        <a:bodyPr/>
        <a:lstStyle/>
        <a:p>
          <a:endParaRPr lang="en-US"/>
        </a:p>
      </dgm:t>
    </dgm:pt>
    <dgm:pt modelId="{0F45D936-F4BB-4AC1-9ED6-FDA91007A013}" type="par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1152" custScaleY="37377" custLinFactNeighborX="-1771"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63D37A3F-0CB3-4E7E-B27C-228AD155B1DD}" type="presOf" srcId="{C364D5FE-1488-4E93-94C8-40079A678047}" destId="{EA438F0D-1E9C-4BEA-8BFF-68FE106DB1CD}" srcOrd="0" destOrd="0" presId="urn:microsoft.com/office/officeart/2005/8/layout/vList2"/>
    <dgm:cxn modelId="{7807CBDC-9BE0-4CAF-97AA-BCBCA92652C0}" type="presOf" srcId="{6CF83A7B-B3F1-40B9-BC63-07E8219FDF20}" destId="{3EA2973E-99D2-426A-B173-275F4490002F}" srcOrd="0" destOrd="0" presId="urn:microsoft.com/office/officeart/2005/8/layout/vList2"/>
    <dgm:cxn modelId="{55570C30-C73A-4C86-AE1F-C5BB5AFA68AC}"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4 – Run the Network Utility</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3540"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2E7AB085-3E3F-4AAB-A822-EDDEBC546270}" type="presOf" srcId="{C364D5FE-1488-4E93-94C8-40079A678047}" destId="{EA438F0D-1E9C-4BEA-8BFF-68FE106DB1CD}" srcOrd="0" destOrd="0" presId="urn:microsoft.com/office/officeart/2005/8/layout/vList2"/>
    <dgm:cxn modelId="{7E218BB6-250C-47BF-81E0-680908329D89}" type="presOf" srcId="{6CF83A7B-B3F1-40B9-BC63-07E8219FDF20}" destId="{3EA2973E-99D2-426A-B173-275F4490002F}" srcOrd="0" destOrd="0" presId="urn:microsoft.com/office/officeart/2005/8/layout/vList2"/>
    <dgm:cxn modelId="{AE165637-26D1-4129-AF8F-F57956EB1854}"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6 - Verify Setup on a </a:t>
          </a:r>
          <a:r>
            <a:rPr lang="en-US" sz="2000" b="0" i="1" u="sng" dirty="0" smtClean="0"/>
            <a:t>few select </a:t>
          </a:r>
          <a:r>
            <a:rPr lang="en-US" sz="2000" b="0" dirty="0" smtClean="0"/>
            <a:t>workstations</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3540" custLinFactNeighborY="-1565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68F4325D-0E09-41CE-9E12-916E2A141C8E}" type="presOf" srcId="{6CF83A7B-B3F1-40B9-BC63-07E8219FDF20}" destId="{3EA2973E-99D2-426A-B173-275F4490002F}" srcOrd="0" destOrd="0" presId="urn:microsoft.com/office/officeart/2005/8/layout/vList2"/>
    <dgm:cxn modelId="{D73D5743-2BAD-4D6A-BD5A-280221D055BB}" type="presOf" srcId="{C364D5FE-1488-4E93-94C8-40079A678047}" destId="{EA438F0D-1E9C-4BEA-8BFF-68FE106DB1CD}" srcOrd="0" destOrd="0" presId="urn:microsoft.com/office/officeart/2005/8/layout/vList2"/>
    <dgm:cxn modelId="{59287C36-3C31-482F-A505-46F91CA1728E}"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CF2D5B-7712-4896-B3EB-94361E7FF101}"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250770A1-5371-480F-8BA6-B2839F6FA4B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000" b="1" dirty="0" smtClean="0"/>
            <a:t>In order for the TDC to work properly and deliver an assessment, the following conditions must be met on each workstation:</a:t>
          </a:r>
          <a:r>
            <a:rPr lang="en-US" sz="2000" dirty="0" smtClean="0"/>
            <a:t> </a:t>
          </a:r>
          <a:endParaRPr lang="en-US" sz="2000" dirty="0"/>
        </a:p>
      </dgm:t>
    </dgm:pt>
    <dgm:pt modelId="{BB55C35E-2F7B-4C87-8E8F-95952209B784}" type="parTrans" cxnId="{D7FC62BC-C634-4BE0-A461-B682B4E3080E}">
      <dgm:prSet/>
      <dgm:spPr/>
      <dgm:t>
        <a:bodyPr/>
        <a:lstStyle/>
        <a:p>
          <a:endParaRPr lang="en-US"/>
        </a:p>
      </dgm:t>
    </dgm:pt>
    <dgm:pt modelId="{6B6222BC-157D-472C-BE14-C8983709B30C}" type="sibTrans" cxnId="{D7FC62BC-C634-4BE0-A461-B682B4E3080E}">
      <dgm:prSet/>
      <dgm:spPr/>
      <dgm:t>
        <a:bodyPr/>
        <a:lstStyle/>
        <a:p>
          <a:endParaRPr lang="en-US"/>
        </a:p>
      </dgm:t>
    </dgm:pt>
    <dgm:pt modelId="{3FBA2B33-7189-4B17-B7B4-C9B346C378F8}">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Appropriate versions of AIR (or Flash, on the Mac) and the Java Runtime Environment must be installed and runnable by the logged-in user during testing.</a:t>
          </a:r>
          <a:endParaRPr lang="en-US" dirty="0"/>
        </a:p>
      </dgm:t>
    </dgm:pt>
    <dgm:pt modelId="{2C4E8659-50F1-423A-8B0C-0E7E0340F3FC}" type="parTrans" cxnId="{DC946E8D-80FA-464B-9101-999D54F4FEF4}">
      <dgm:prSet/>
      <dgm:spPr/>
      <dgm:t>
        <a:bodyPr/>
        <a:lstStyle/>
        <a:p>
          <a:endParaRPr lang="en-US"/>
        </a:p>
      </dgm:t>
    </dgm:pt>
    <dgm:pt modelId="{D47900C5-1889-4C59-AC6C-785B490A1D56}" type="sibTrans" cxnId="{DC946E8D-80FA-464B-9101-999D54F4FEF4}">
      <dgm:prSet/>
      <dgm:spPr/>
      <dgm:t>
        <a:bodyPr/>
        <a:lstStyle/>
        <a:p>
          <a:endParaRPr lang="en-US"/>
        </a:p>
      </dgm:t>
    </dgm:pt>
    <dgm:pt modelId="{555CA9AF-B59D-4B32-AD84-8D2A729372DF}">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Test Delivery Client must be installed, and the Test Delivery executable must be runnable by the logged-in user during testing.</a:t>
          </a:r>
          <a:endParaRPr lang="en-US" dirty="0"/>
        </a:p>
      </dgm:t>
    </dgm:pt>
    <dgm:pt modelId="{A4CE1C99-0C48-4881-AB16-3ECD940C4E88}" type="parTrans" cxnId="{2425221E-0277-4E91-923C-1D103220902F}">
      <dgm:prSet/>
      <dgm:spPr/>
      <dgm:t>
        <a:bodyPr/>
        <a:lstStyle/>
        <a:p>
          <a:endParaRPr lang="en-US"/>
        </a:p>
      </dgm:t>
    </dgm:pt>
    <dgm:pt modelId="{68A699CB-8FC3-4A73-807E-4248CBEEA495}" type="sibTrans" cxnId="{2425221E-0277-4E91-923C-1D103220902F}">
      <dgm:prSet/>
      <dgm:spPr/>
      <dgm:t>
        <a:bodyPr/>
        <a:lstStyle/>
        <a:p>
          <a:endParaRPr lang="en-US"/>
        </a:p>
      </dgm:t>
    </dgm:pt>
    <dgm:pt modelId="{B991921C-FB46-41FF-A2F8-927C2112627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This executable must not be prevented from executing other processes, specifically java.exe.</a:t>
          </a:r>
          <a:endParaRPr lang="en-US" dirty="0"/>
        </a:p>
      </dgm:t>
    </dgm:pt>
    <dgm:pt modelId="{F7280505-6C1D-4AE0-98C4-6ADF8DFCAD51}" type="parTrans" cxnId="{30500434-5543-4F6C-AC44-276A71174004}">
      <dgm:prSet/>
      <dgm:spPr/>
      <dgm:t>
        <a:bodyPr/>
        <a:lstStyle/>
        <a:p>
          <a:endParaRPr lang="en-US"/>
        </a:p>
      </dgm:t>
    </dgm:pt>
    <dgm:pt modelId="{CC262585-C545-4D63-98FF-F422AB79BECC}" type="sibTrans" cxnId="{30500434-5543-4F6C-AC44-276A71174004}">
      <dgm:prSet/>
      <dgm:spPr/>
      <dgm:t>
        <a:bodyPr/>
        <a:lstStyle/>
        <a:p>
          <a:endParaRPr lang="en-US"/>
        </a:p>
      </dgm:t>
    </dgm:pt>
    <dgm:pt modelId="{04AD3054-202A-4EC8-8FE0-843ACD91FBF4}">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java executable must not be prevented from executing other processes.</a:t>
          </a:r>
          <a:endParaRPr lang="en-US" dirty="0"/>
        </a:p>
      </dgm:t>
    </dgm:pt>
    <dgm:pt modelId="{4A26702C-2E0B-4576-AA52-1BCCAEC4AF51}" type="parTrans" cxnId="{89AD9790-8A14-4086-ABAA-C2D1EC6A4651}">
      <dgm:prSet/>
      <dgm:spPr/>
      <dgm:t>
        <a:bodyPr/>
        <a:lstStyle/>
        <a:p>
          <a:endParaRPr lang="en-US"/>
        </a:p>
      </dgm:t>
    </dgm:pt>
    <dgm:pt modelId="{FE60EA7D-30F0-4735-860B-1B2C796AEFCA}" type="sibTrans" cxnId="{89AD9790-8A14-4086-ABAA-C2D1EC6A4651}">
      <dgm:prSet/>
      <dgm:spPr/>
      <dgm:t>
        <a:bodyPr/>
        <a:lstStyle/>
        <a:p>
          <a:endParaRPr lang="en-US"/>
        </a:p>
      </dgm:t>
    </dgm:pt>
    <dgm:pt modelId="{F64B1E7B-95B2-492F-9403-169B8971E195}">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java executable must be able to make HTTP/HTTPS connections on ports 80/443 to *.ctb.com addresses.</a:t>
          </a:r>
          <a:endParaRPr lang="en-US" dirty="0"/>
        </a:p>
      </dgm:t>
    </dgm:pt>
    <dgm:pt modelId="{0DEAEE1A-1E0E-4ADE-ABB4-203AF43F6AB3}" type="parTrans" cxnId="{1371735E-6220-47EE-9633-75E226504399}">
      <dgm:prSet/>
      <dgm:spPr/>
      <dgm:t>
        <a:bodyPr/>
        <a:lstStyle/>
        <a:p>
          <a:endParaRPr lang="en-US"/>
        </a:p>
      </dgm:t>
    </dgm:pt>
    <dgm:pt modelId="{80A21A72-E05B-48EA-8C3E-CA22040A27FA}" type="sibTrans" cxnId="{1371735E-6220-47EE-9633-75E226504399}">
      <dgm:prSet/>
      <dgm:spPr/>
      <dgm:t>
        <a:bodyPr/>
        <a:lstStyle/>
        <a:p>
          <a:endParaRPr lang="en-US"/>
        </a:p>
      </dgm:t>
    </dgm:pt>
    <dgm:pt modelId="{B18C0453-84CA-42C8-8788-2FAC7FBA881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java executable must be able to bind and listen on TCP port 12345. The java component uses this port to receive requests from the Flash UI component.</a:t>
          </a:r>
          <a:endParaRPr lang="en-US" dirty="0"/>
        </a:p>
      </dgm:t>
    </dgm:pt>
    <dgm:pt modelId="{42B07E1D-85B8-495B-A00C-95DEB98B48D7}" type="parTrans" cxnId="{308059B3-BD01-4B94-A56B-A0DA198A070D}">
      <dgm:prSet/>
      <dgm:spPr/>
      <dgm:t>
        <a:bodyPr/>
        <a:lstStyle/>
        <a:p>
          <a:endParaRPr lang="en-US"/>
        </a:p>
      </dgm:t>
    </dgm:pt>
    <dgm:pt modelId="{BC7C8882-4C1C-44F2-8EEE-72B6B37ABB92}" type="sibTrans" cxnId="{308059B3-BD01-4B94-A56B-A0DA198A070D}">
      <dgm:prSet/>
      <dgm:spPr/>
      <dgm:t>
        <a:bodyPr/>
        <a:lstStyle/>
        <a:p>
          <a:endParaRPr lang="en-US"/>
        </a:p>
      </dgm:t>
    </dgm:pt>
    <dgm:pt modelId="{69F0A6BF-9CE0-4466-9D77-63A494F784AF}">
      <dgm:prSet/>
      <dgm:spPr>
        <a:solidFill>
          <a:schemeClr val="accent6">
            <a:alpha val="90000"/>
          </a:schemeClr>
        </a:solidFill>
      </dgm:spPr>
      <dgm:t>
        <a:bodyPr/>
        <a:lstStyle/>
        <a:p>
          <a:pPr algn="l" rtl="0"/>
          <a:r>
            <a:rPr lang="en-US" b="1" dirty="0" smtClean="0"/>
            <a:t>The logged-in user during testing must have write access to [TDC installation location] and subfolders.</a:t>
          </a:r>
          <a:endParaRPr lang="en-US" dirty="0"/>
        </a:p>
      </dgm:t>
    </dgm:pt>
    <dgm:pt modelId="{0BEB12BB-E4B1-4958-84DB-D03427A267FE}" type="parTrans" cxnId="{6B45FDD6-DFF0-4D8C-AE65-C63E1409C2FE}">
      <dgm:prSet/>
      <dgm:spPr/>
      <dgm:t>
        <a:bodyPr/>
        <a:lstStyle/>
        <a:p>
          <a:endParaRPr lang="en-US"/>
        </a:p>
      </dgm:t>
    </dgm:pt>
    <dgm:pt modelId="{202C1AAE-CFEB-4A16-9D67-114803F25A0F}" type="sibTrans" cxnId="{6B45FDD6-DFF0-4D8C-AE65-C63E1409C2FE}">
      <dgm:prSet/>
      <dgm:spPr/>
      <dgm:t>
        <a:bodyPr/>
        <a:lstStyle/>
        <a:p>
          <a:endParaRPr lang="en-US"/>
        </a:p>
      </dgm:t>
    </dgm:pt>
    <dgm:pt modelId="{37659ECF-72F3-4E1E-9B14-EF469EE58434}" type="pres">
      <dgm:prSet presAssocID="{06CF2D5B-7712-4896-B3EB-94361E7FF101}" presName="Name0" presStyleCnt="0">
        <dgm:presLayoutVars>
          <dgm:dir/>
          <dgm:animLvl val="lvl"/>
          <dgm:resizeHandles val="exact"/>
        </dgm:presLayoutVars>
      </dgm:prSet>
      <dgm:spPr/>
      <dgm:t>
        <a:bodyPr/>
        <a:lstStyle/>
        <a:p>
          <a:endParaRPr lang="en-US"/>
        </a:p>
      </dgm:t>
    </dgm:pt>
    <dgm:pt modelId="{CC5D21BF-8482-42E8-A639-512B455FA317}" type="pres">
      <dgm:prSet presAssocID="{250770A1-5371-480F-8BA6-B2839F6FA4B7}" presName="vertFlow" presStyleCnt="0"/>
      <dgm:spPr/>
    </dgm:pt>
    <dgm:pt modelId="{AEACB6A1-DE69-4E5B-B65B-961B096DC71F}" type="pres">
      <dgm:prSet presAssocID="{250770A1-5371-480F-8BA6-B2839F6FA4B7}" presName="header" presStyleLbl="node1" presStyleIdx="0" presStyleCnt="1" custScaleX="397214"/>
      <dgm:spPr/>
      <dgm:t>
        <a:bodyPr/>
        <a:lstStyle/>
        <a:p>
          <a:endParaRPr lang="en-US"/>
        </a:p>
      </dgm:t>
    </dgm:pt>
    <dgm:pt modelId="{D07EECE7-0B79-41E8-AFAE-6935FAE36AD4}" type="pres">
      <dgm:prSet presAssocID="{2C4E8659-50F1-423A-8B0C-0E7E0340F3FC}" presName="parTrans" presStyleLbl="sibTrans2D1" presStyleIdx="0" presStyleCnt="7"/>
      <dgm:spPr/>
      <dgm:t>
        <a:bodyPr/>
        <a:lstStyle/>
        <a:p>
          <a:endParaRPr lang="en-US"/>
        </a:p>
      </dgm:t>
    </dgm:pt>
    <dgm:pt modelId="{7B0D14CC-7470-4736-9DCE-587F68CF2E9E}" type="pres">
      <dgm:prSet presAssocID="{3FBA2B33-7189-4B17-B7B4-C9B346C378F8}" presName="child" presStyleLbl="alignAccFollowNode1" presStyleIdx="0" presStyleCnt="7" custScaleX="397214">
        <dgm:presLayoutVars>
          <dgm:chMax val="0"/>
          <dgm:bulletEnabled val="1"/>
        </dgm:presLayoutVars>
      </dgm:prSet>
      <dgm:spPr/>
      <dgm:t>
        <a:bodyPr/>
        <a:lstStyle/>
        <a:p>
          <a:endParaRPr lang="en-US"/>
        </a:p>
      </dgm:t>
    </dgm:pt>
    <dgm:pt modelId="{117B9CFE-6220-4BCC-8670-4BF3C93DA5EE}" type="pres">
      <dgm:prSet presAssocID="{D47900C5-1889-4C59-AC6C-785B490A1D56}" presName="sibTrans" presStyleLbl="sibTrans2D1" presStyleIdx="1" presStyleCnt="7"/>
      <dgm:spPr/>
      <dgm:t>
        <a:bodyPr/>
        <a:lstStyle/>
        <a:p>
          <a:endParaRPr lang="en-US"/>
        </a:p>
      </dgm:t>
    </dgm:pt>
    <dgm:pt modelId="{2D82E18D-445A-4A85-852E-4DC4A234516C}" type="pres">
      <dgm:prSet presAssocID="{555CA9AF-B59D-4B32-AD84-8D2A729372DF}" presName="child" presStyleLbl="alignAccFollowNode1" presStyleIdx="1" presStyleCnt="7" custScaleX="397214">
        <dgm:presLayoutVars>
          <dgm:chMax val="0"/>
          <dgm:bulletEnabled val="1"/>
        </dgm:presLayoutVars>
      </dgm:prSet>
      <dgm:spPr/>
      <dgm:t>
        <a:bodyPr/>
        <a:lstStyle/>
        <a:p>
          <a:endParaRPr lang="en-US"/>
        </a:p>
      </dgm:t>
    </dgm:pt>
    <dgm:pt modelId="{B7690738-3139-4CF6-B5E6-36828DB711F7}" type="pres">
      <dgm:prSet presAssocID="{68A699CB-8FC3-4A73-807E-4248CBEEA495}" presName="sibTrans" presStyleLbl="sibTrans2D1" presStyleIdx="2" presStyleCnt="7"/>
      <dgm:spPr/>
      <dgm:t>
        <a:bodyPr/>
        <a:lstStyle/>
        <a:p>
          <a:endParaRPr lang="en-US"/>
        </a:p>
      </dgm:t>
    </dgm:pt>
    <dgm:pt modelId="{D9CC4504-0745-4C4B-A589-DB1202F5AEEE}" type="pres">
      <dgm:prSet presAssocID="{B991921C-FB46-41FF-A2F8-927C2112627E}" presName="child" presStyleLbl="alignAccFollowNode1" presStyleIdx="2" presStyleCnt="7" custScaleX="397214">
        <dgm:presLayoutVars>
          <dgm:chMax val="0"/>
          <dgm:bulletEnabled val="1"/>
        </dgm:presLayoutVars>
      </dgm:prSet>
      <dgm:spPr/>
      <dgm:t>
        <a:bodyPr/>
        <a:lstStyle/>
        <a:p>
          <a:endParaRPr lang="en-US"/>
        </a:p>
      </dgm:t>
    </dgm:pt>
    <dgm:pt modelId="{3BDBBCD3-14BF-4B65-8F1B-4B43EA79A39A}" type="pres">
      <dgm:prSet presAssocID="{CC262585-C545-4D63-98FF-F422AB79BECC}" presName="sibTrans" presStyleLbl="sibTrans2D1" presStyleIdx="3" presStyleCnt="7"/>
      <dgm:spPr/>
      <dgm:t>
        <a:bodyPr/>
        <a:lstStyle/>
        <a:p>
          <a:endParaRPr lang="en-US"/>
        </a:p>
      </dgm:t>
    </dgm:pt>
    <dgm:pt modelId="{056F42E4-01F6-447E-ACC3-DF08279A6C21}" type="pres">
      <dgm:prSet presAssocID="{04AD3054-202A-4EC8-8FE0-843ACD91FBF4}" presName="child" presStyleLbl="alignAccFollowNode1" presStyleIdx="3" presStyleCnt="7" custScaleX="397214">
        <dgm:presLayoutVars>
          <dgm:chMax val="0"/>
          <dgm:bulletEnabled val="1"/>
        </dgm:presLayoutVars>
      </dgm:prSet>
      <dgm:spPr/>
      <dgm:t>
        <a:bodyPr/>
        <a:lstStyle/>
        <a:p>
          <a:endParaRPr lang="en-US"/>
        </a:p>
      </dgm:t>
    </dgm:pt>
    <dgm:pt modelId="{EE89C218-650B-49C3-B029-35F5927D7089}" type="pres">
      <dgm:prSet presAssocID="{FE60EA7D-30F0-4735-860B-1B2C796AEFCA}" presName="sibTrans" presStyleLbl="sibTrans2D1" presStyleIdx="4" presStyleCnt="7"/>
      <dgm:spPr/>
      <dgm:t>
        <a:bodyPr/>
        <a:lstStyle/>
        <a:p>
          <a:endParaRPr lang="en-US"/>
        </a:p>
      </dgm:t>
    </dgm:pt>
    <dgm:pt modelId="{31DE608A-60D3-448E-8B48-741A098314DC}" type="pres">
      <dgm:prSet presAssocID="{F64B1E7B-95B2-492F-9403-169B8971E195}" presName="child" presStyleLbl="alignAccFollowNode1" presStyleIdx="4" presStyleCnt="7" custScaleX="397214">
        <dgm:presLayoutVars>
          <dgm:chMax val="0"/>
          <dgm:bulletEnabled val="1"/>
        </dgm:presLayoutVars>
      </dgm:prSet>
      <dgm:spPr/>
      <dgm:t>
        <a:bodyPr/>
        <a:lstStyle/>
        <a:p>
          <a:endParaRPr lang="en-US"/>
        </a:p>
      </dgm:t>
    </dgm:pt>
    <dgm:pt modelId="{9BBC7AFC-1F00-49F7-A89A-64D3552C301B}" type="pres">
      <dgm:prSet presAssocID="{80A21A72-E05B-48EA-8C3E-CA22040A27FA}" presName="sibTrans" presStyleLbl="sibTrans2D1" presStyleIdx="5" presStyleCnt="7"/>
      <dgm:spPr/>
      <dgm:t>
        <a:bodyPr/>
        <a:lstStyle/>
        <a:p>
          <a:endParaRPr lang="en-US"/>
        </a:p>
      </dgm:t>
    </dgm:pt>
    <dgm:pt modelId="{29CC9B17-6AD3-41F2-866E-1E0FC525611D}" type="pres">
      <dgm:prSet presAssocID="{B18C0453-84CA-42C8-8788-2FAC7FBA8812}" presName="child" presStyleLbl="alignAccFollowNode1" presStyleIdx="5" presStyleCnt="7" custScaleX="397214">
        <dgm:presLayoutVars>
          <dgm:chMax val="0"/>
          <dgm:bulletEnabled val="1"/>
        </dgm:presLayoutVars>
      </dgm:prSet>
      <dgm:spPr/>
      <dgm:t>
        <a:bodyPr/>
        <a:lstStyle/>
        <a:p>
          <a:endParaRPr lang="en-US"/>
        </a:p>
      </dgm:t>
    </dgm:pt>
    <dgm:pt modelId="{3C92EFC3-FBD5-4B63-9035-F4678DCCAB49}" type="pres">
      <dgm:prSet presAssocID="{BC7C8882-4C1C-44F2-8EEE-72B6B37ABB92}" presName="sibTrans" presStyleLbl="sibTrans2D1" presStyleIdx="6" presStyleCnt="7"/>
      <dgm:spPr/>
      <dgm:t>
        <a:bodyPr/>
        <a:lstStyle/>
        <a:p>
          <a:endParaRPr lang="en-US"/>
        </a:p>
      </dgm:t>
    </dgm:pt>
    <dgm:pt modelId="{D21F7665-F01F-4808-B36B-7A4457B603C0}" type="pres">
      <dgm:prSet presAssocID="{69F0A6BF-9CE0-4466-9D77-63A494F784AF}" presName="child" presStyleLbl="alignAccFollowNode1" presStyleIdx="6" presStyleCnt="7" custScaleX="397214">
        <dgm:presLayoutVars>
          <dgm:chMax val="0"/>
          <dgm:bulletEnabled val="1"/>
        </dgm:presLayoutVars>
      </dgm:prSet>
      <dgm:spPr/>
      <dgm:t>
        <a:bodyPr/>
        <a:lstStyle/>
        <a:p>
          <a:endParaRPr lang="en-US"/>
        </a:p>
      </dgm:t>
    </dgm:pt>
  </dgm:ptLst>
  <dgm:cxnLst>
    <dgm:cxn modelId="{DC946E8D-80FA-464B-9101-999D54F4FEF4}" srcId="{250770A1-5371-480F-8BA6-B2839F6FA4B7}" destId="{3FBA2B33-7189-4B17-B7B4-C9B346C378F8}" srcOrd="0" destOrd="0" parTransId="{2C4E8659-50F1-423A-8B0C-0E7E0340F3FC}" sibTransId="{D47900C5-1889-4C59-AC6C-785B490A1D56}"/>
    <dgm:cxn modelId="{E6C59842-A2A7-454D-9024-47715198B296}" type="presOf" srcId="{B18C0453-84CA-42C8-8788-2FAC7FBA8812}" destId="{29CC9B17-6AD3-41F2-866E-1E0FC525611D}" srcOrd="0" destOrd="0" presId="urn:microsoft.com/office/officeart/2005/8/layout/lProcess1"/>
    <dgm:cxn modelId="{308059B3-BD01-4B94-A56B-A0DA198A070D}" srcId="{250770A1-5371-480F-8BA6-B2839F6FA4B7}" destId="{B18C0453-84CA-42C8-8788-2FAC7FBA8812}" srcOrd="5" destOrd="0" parTransId="{42B07E1D-85B8-495B-A00C-95DEB98B48D7}" sibTransId="{BC7C8882-4C1C-44F2-8EEE-72B6B37ABB92}"/>
    <dgm:cxn modelId="{D249925B-C5B5-4A29-A1B8-50FB81E7244C}" type="presOf" srcId="{BC7C8882-4C1C-44F2-8EEE-72B6B37ABB92}" destId="{3C92EFC3-FBD5-4B63-9035-F4678DCCAB49}" srcOrd="0" destOrd="0" presId="urn:microsoft.com/office/officeart/2005/8/layout/lProcess1"/>
    <dgm:cxn modelId="{24129DE9-FE34-4595-9E9C-5272D5434B78}" type="presOf" srcId="{250770A1-5371-480F-8BA6-B2839F6FA4B7}" destId="{AEACB6A1-DE69-4E5B-B65B-961B096DC71F}" srcOrd="0" destOrd="0" presId="urn:microsoft.com/office/officeart/2005/8/layout/lProcess1"/>
    <dgm:cxn modelId="{5A073BD8-57EA-4D9B-AACF-CB204A060A77}" type="presOf" srcId="{04AD3054-202A-4EC8-8FE0-843ACD91FBF4}" destId="{056F42E4-01F6-447E-ACC3-DF08279A6C21}" srcOrd="0" destOrd="0" presId="urn:microsoft.com/office/officeart/2005/8/layout/lProcess1"/>
    <dgm:cxn modelId="{D7FC62BC-C634-4BE0-A461-B682B4E3080E}" srcId="{06CF2D5B-7712-4896-B3EB-94361E7FF101}" destId="{250770A1-5371-480F-8BA6-B2839F6FA4B7}" srcOrd="0" destOrd="0" parTransId="{BB55C35E-2F7B-4C87-8E8F-95952209B784}" sibTransId="{6B6222BC-157D-472C-BE14-C8983709B30C}"/>
    <dgm:cxn modelId="{A02902B9-65E8-4708-AE6F-D85E87CCBAAD}" type="presOf" srcId="{D47900C5-1889-4C59-AC6C-785B490A1D56}" destId="{117B9CFE-6220-4BCC-8670-4BF3C93DA5EE}" srcOrd="0" destOrd="0" presId="urn:microsoft.com/office/officeart/2005/8/layout/lProcess1"/>
    <dgm:cxn modelId="{2A15CEF7-8D26-4201-98D8-06C4F210BC5A}" type="presOf" srcId="{80A21A72-E05B-48EA-8C3E-CA22040A27FA}" destId="{9BBC7AFC-1F00-49F7-A89A-64D3552C301B}" srcOrd="0" destOrd="0" presId="urn:microsoft.com/office/officeart/2005/8/layout/lProcess1"/>
    <dgm:cxn modelId="{E9E57529-E9F6-4921-ACC1-330F47FEA0A7}" type="presOf" srcId="{CC262585-C545-4D63-98FF-F422AB79BECC}" destId="{3BDBBCD3-14BF-4B65-8F1B-4B43EA79A39A}" srcOrd="0" destOrd="0" presId="urn:microsoft.com/office/officeart/2005/8/layout/lProcess1"/>
    <dgm:cxn modelId="{E7A1B6D6-5992-4324-B4B0-C3B2A4C3CD19}" type="presOf" srcId="{69F0A6BF-9CE0-4466-9D77-63A494F784AF}" destId="{D21F7665-F01F-4808-B36B-7A4457B603C0}" srcOrd="0" destOrd="0" presId="urn:microsoft.com/office/officeart/2005/8/layout/lProcess1"/>
    <dgm:cxn modelId="{30500434-5543-4F6C-AC44-276A71174004}" srcId="{250770A1-5371-480F-8BA6-B2839F6FA4B7}" destId="{B991921C-FB46-41FF-A2F8-927C2112627E}" srcOrd="2" destOrd="0" parTransId="{F7280505-6C1D-4AE0-98C4-6ADF8DFCAD51}" sibTransId="{CC262585-C545-4D63-98FF-F422AB79BECC}"/>
    <dgm:cxn modelId="{DB7F27E4-A78D-4B52-8507-84B28498B306}" type="presOf" srcId="{B991921C-FB46-41FF-A2F8-927C2112627E}" destId="{D9CC4504-0745-4C4B-A589-DB1202F5AEEE}" srcOrd="0" destOrd="0" presId="urn:microsoft.com/office/officeart/2005/8/layout/lProcess1"/>
    <dgm:cxn modelId="{4C468615-E076-45C1-8E6E-5831961D0998}" type="presOf" srcId="{F64B1E7B-95B2-492F-9403-169B8971E195}" destId="{31DE608A-60D3-448E-8B48-741A098314DC}" srcOrd="0" destOrd="0" presId="urn:microsoft.com/office/officeart/2005/8/layout/lProcess1"/>
    <dgm:cxn modelId="{AF4C5381-B7B5-4F76-B0BA-C001C2EFBF91}" type="presOf" srcId="{3FBA2B33-7189-4B17-B7B4-C9B346C378F8}" destId="{7B0D14CC-7470-4736-9DCE-587F68CF2E9E}" srcOrd="0" destOrd="0" presId="urn:microsoft.com/office/officeart/2005/8/layout/lProcess1"/>
    <dgm:cxn modelId="{6B45FDD6-DFF0-4D8C-AE65-C63E1409C2FE}" srcId="{250770A1-5371-480F-8BA6-B2839F6FA4B7}" destId="{69F0A6BF-9CE0-4466-9D77-63A494F784AF}" srcOrd="6" destOrd="0" parTransId="{0BEB12BB-E4B1-4958-84DB-D03427A267FE}" sibTransId="{202C1AAE-CFEB-4A16-9D67-114803F25A0F}"/>
    <dgm:cxn modelId="{327EDCC6-E6BD-464E-9E3F-92EDD46176B7}" type="presOf" srcId="{FE60EA7D-30F0-4735-860B-1B2C796AEFCA}" destId="{EE89C218-650B-49C3-B029-35F5927D7089}" srcOrd="0" destOrd="0" presId="urn:microsoft.com/office/officeart/2005/8/layout/lProcess1"/>
    <dgm:cxn modelId="{1371735E-6220-47EE-9633-75E226504399}" srcId="{250770A1-5371-480F-8BA6-B2839F6FA4B7}" destId="{F64B1E7B-95B2-492F-9403-169B8971E195}" srcOrd="4" destOrd="0" parTransId="{0DEAEE1A-1E0E-4ADE-ABB4-203AF43F6AB3}" sibTransId="{80A21A72-E05B-48EA-8C3E-CA22040A27FA}"/>
    <dgm:cxn modelId="{2425221E-0277-4E91-923C-1D103220902F}" srcId="{250770A1-5371-480F-8BA6-B2839F6FA4B7}" destId="{555CA9AF-B59D-4B32-AD84-8D2A729372DF}" srcOrd="1" destOrd="0" parTransId="{A4CE1C99-0C48-4881-AB16-3ECD940C4E88}" sibTransId="{68A699CB-8FC3-4A73-807E-4248CBEEA495}"/>
    <dgm:cxn modelId="{349EB8E9-E647-4C02-9829-31A1AC664D46}" type="presOf" srcId="{2C4E8659-50F1-423A-8B0C-0E7E0340F3FC}" destId="{D07EECE7-0B79-41E8-AFAE-6935FAE36AD4}" srcOrd="0" destOrd="0" presId="urn:microsoft.com/office/officeart/2005/8/layout/lProcess1"/>
    <dgm:cxn modelId="{243AE0C8-AB01-4105-B8B4-72BBA44E2B02}" type="presOf" srcId="{06CF2D5B-7712-4896-B3EB-94361E7FF101}" destId="{37659ECF-72F3-4E1E-9B14-EF469EE58434}" srcOrd="0" destOrd="0" presId="urn:microsoft.com/office/officeart/2005/8/layout/lProcess1"/>
    <dgm:cxn modelId="{89AD9790-8A14-4086-ABAA-C2D1EC6A4651}" srcId="{250770A1-5371-480F-8BA6-B2839F6FA4B7}" destId="{04AD3054-202A-4EC8-8FE0-843ACD91FBF4}" srcOrd="3" destOrd="0" parTransId="{4A26702C-2E0B-4576-AA52-1BCCAEC4AF51}" sibTransId="{FE60EA7D-30F0-4735-860B-1B2C796AEFCA}"/>
    <dgm:cxn modelId="{D285C4F9-5419-487D-9F95-D0F77ABCD995}" type="presOf" srcId="{555CA9AF-B59D-4B32-AD84-8D2A729372DF}" destId="{2D82E18D-445A-4A85-852E-4DC4A234516C}" srcOrd="0" destOrd="0" presId="urn:microsoft.com/office/officeart/2005/8/layout/lProcess1"/>
    <dgm:cxn modelId="{0A1F93CE-6A30-412D-B96A-E6C8E5ABBFE4}" type="presOf" srcId="{68A699CB-8FC3-4A73-807E-4248CBEEA495}" destId="{B7690738-3139-4CF6-B5E6-36828DB711F7}" srcOrd="0" destOrd="0" presId="urn:microsoft.com/office/officeart/2005/8/layout/lProcess1"/>
    <dgm:cxn modelId="{1EA94F6A-46E7-4198-943C-5CF1AFFE10CD}" type="presParOf" srcId="{37659ECF-72F3-4E1E-9B14-EF469EE58434}" destId="{CC5D21BF-8482-42E8-A639-512B455FA317}" srcOrd="0" destOrd="0" presId="urn:microsoft.com/office/officeart/2005/8/layout/lProcess1"/>
    <dgm:cxn modelId="{F0D9BF56-DE1D-4ED4-90F3-267E0C4828D1}" type="presParOf" srcId="{CC5D21BF-8482-42E8-A639-512B455FA317}" destId="{AEACB6A1-DE69-4E5B-B65B-961B096DC71F}" srcOrd="0" destOrd="0" presId="urn:microsoft.com/office/officeart/2005/8/layout/lProcess1"/>
    <dgm:cxn modelId="{76ACD6CB-FFAD-4586-8274-00AD3E0D6B7A}" type="presParOf" srcId="{CC5D21BF-8482-42E8-A639-512B455FA317}" destId="{D07EECE7-0B79-41E8-AFAE-6935FAE36AD4}" srcOrd="1" destOrd="0" presId="urn:microsoft.com/office/officeart/2005/8/layout/lProcess1"/>
    <dgm:cxn modelId="{B9DDBD5A-5D8F-493F-8D3C-CFA9A4CF023C}" type="presParOf" srcId="{CC5D21BF-8482-42E8-A639-512B455FA317}" destId="{7B0D14CC-7470-4736-9DCE-587F68CF2E9E}" srcOrd="2" destOrd="0" presId="urn:microsoft.com/office/officeart/2005/8/layout/lProcess1"/>
    <dgm:cxn modelId="{DA0B78F2-56D1-43AD-9903-B15244E4053C}" type="presParOf" srcId="{CC5D21BF-8482-42E8-A639-512B455FA317}" destId="{117B9CFE-6220-4BCC-8670-4BF3C93DA5EE}" srcOrd="3" destOrd="0" presId="urn:microsoft.com/office/officeart/2005/8/layout/lProcess1"/>
    <dgm:cxn modelId="{52CED777-A999-4389-AEED-D73514DBEC23}" type="presParOf" srcId="{CC5D21BF-8482-42E8-A639-512B455FA317}" destId="{2D82E18D-445A-4A85-852E-4DC4A234516C}" srcOrd="4" destOrd="0" presId="urn:microsoft.com/office/officeart/2005/8/layout/lProcess1"/>
    <dgm:cxn modelId="{63062E44-9664-429D-B981-E679107EE4CF}" type="presParOf" srcId="{CC5D21BF-8482-42E8-A639-512B455FA317}" destId="{B7690738-3139-4CF6-B5E6-36828DB711F7}" srcOrd="5" destOrd="0" presId="urn:microsoft.com/office/officeart/2005/8/layout/lProcess1"/>
    <dgm:cxn modelId="{89E72C2A-18EC-420F-8B2C-E968E426F975}" type="presParOf" srcId="{CC5D21BF-8482-42E8-A639-512B455FA317}" destId="{D9CC4504-0745-4C4B-A589-DB1202F5AEEE}" srcOrd="6" destOrd="0" presId="urn:microsoft.com/office/officeart/2005/8/layout/lProcess1"/>
    <dgm:cxn modelId="{C478A3C1-5731-424A-8F94-7DF47909E883}" type="presParOf" srcId="{CC5D21BF-8482-42E8-A639-512B455FA317}" destId="{3BDBBCD3-14BF-4B65-8F1B-4B43EA79A39A}" srcOrd="7" destOrd="0" presId="urn:microsoft.com/office/officeart/2005/8/layout/lProcess1"/>
    <dgm:cxn modelId="{3D8897AF-5277-4BDE-BA98-27A9B298C756}" type="presParOf" srcId="{CC5D21BF-8482-42E8-A639-512B455FA317}" destId="{056F42E4-01F6-447E-ACC3-DF08279A6C21}" srcOrd="8" destOrd="0" presId="urn:microsoft.com/office/officeart/2005/8/layout/lProcess1"/>
    <dgm:cxn modelId="{96D45C9C-593A-42C4-9B47-C6B1C2A71BCF}" type="presParOf" srcId="{CC5D21BF-8482-42E8-A639-512B455FA317}" destId="{EE89C218-650B-49C3-B029-35F5927D7089}" srcOrd="9" destOrd="0" presId="urn:microsoft.com/office/officeart/2005/8/layout/lProcess1"/>
    <dgm:cxn modelId="{D6B6709C-1697-4579-AF03-1201F2699847}" type="presParOf" srcId="{CC5D21BF-8482-42E8-A639-512B455FA317}" destId="{31DE608A-60D3-448E-8B48-741A098314DC}" srcOrd="10" destOrd="0" presId="urn:microsoft.com/office/officeart/2005/8/layout/lProcess1"/>
    <dgm:cxn modelId="{7585F1AA-6B73-44A4-882B-4043D9909642}" type="presParOf" srcId="{CC5D21BF-8482-42E8-A639-512B455FA317}" destId="{9BBC7AFC-1F00-49F7-A89A-64D3552C301B}" srcOrd="11" destOrd="0" presId="urn:microsoft.com/office/officeart/2005/8/layout/lProcess1"/>
    <dgm:cxn modelId="{A05EEB36-4042-4C7A-BCBC-CE8D57C4AAB9}" type="presParOf" srcId="{CC5D21BF-8482-42E8-A639-512B455FA317}" destId="{29CC9B17-6AD3-41F2-866E-1E0FC525611D}" srcOrd="12" destOrd="0" presId="urn:microsoft.com/office/officeart/2005/8/layout/lProcess1"/>
    <dgm:cxn modelId="{E3A1D885-5436-4DCE-8456-B768CDDAE9A2}" type="presParOf" srcId="{CC5D21BF-8482-42E8-A639-512B455FA317}" destId="{3C92EFC3-FBD5-4B63-9035-F4678DCCAB49}" srcOrd="13" destOrd="0" presId="urn:microsoft.com/office/officeart/2005/8/layout/lProcess1"/>
    <dgm:cxn modelId="{1C1C5D2E-6F41-41D5-A386-12589E741CA0}" type="presParOf" srcId="{CC5D21BF-8482-42E8-A639-512B455FA317}" destId="{D21F7665-F01F-4808-B36B-7A4457B603C0}" srcOrd="1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Options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3FD63A07-97D9-4742-BECB-AC4611B379AB}" type="presOf" srcId="{6CF83A7B-B3F1-40B9-BC63-07E8219FDF20}" destId="{3EA2973E-99D2-426A-B173-275F4490002F}" srcOrd="0" destOrd="0" presId="urn:microsoft.com/office/officeart/2005/8/layout/vList2"/>
    <dgm:cxn modelId="{C84E0814-B888-4217-8A7B-98E7A87C8942}" type="presOf" srcId="{C364D5FE-1488-4E93-94C8-40079A678047}" destId="{EA438F0D-1E9C-4BEA-8BFF-68FE106DB1CD}" srcOrd="0" destOrd="0" presId="urn:microsoft.com/office/officeart/2005/8/layout/vList2"/>
    <dgm:cxn modelId="{63072160-F670-4E83-A835-F5803E66CE3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A3775CA-49BA-4D13-B511-EA973CD33843}"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724EAE06-6CAA-4FF1-843F-DD07A02FBF84}">
      <dgm:prSet custT="1"/>
      <dgm:spPr/>
      <dgm:t>
        <a:bodyPr/>
        <a:lstStyle/>
        <a:p>
          <a:pPr algn="l" rtl="0"/>
          <a:r>
            <a:rPr lang="en-US" sz="2400" dirty="0" smtClean="0"/>
            <a:t>Several options </a:t>
          </a:r>
          <a:endParaRPr lang="en-US" sz="2400" dirty="0"/>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4D03350-2064-49E2-AD37-7923F63CE4FA}">
      <dgm:prSet custT="1"/>
      <dgm:spPr/>
      <dgm:t>
        <a:bodyPr/>
        <a:lstStyle/>
        <a:p>
          <a:pPr algn="l"/>
          <a:r>
            <a:rPr lang="en-US" sz="2400" dirty="0" smtClean="0"/>
            <a:t>Option 2: Install from Server</a:t>
          </a:r>
        </a:p>
      </dgm:t>
    </dgm:pt>
    <dgm:pt modelId="{55004F19-77FC-4975-89BD-369CFECF25B6}" type="parTrans" cxnId="{F5CE5146-5959-4DDF-99F6-3210DFD63325}">
      <dgm:prSet/>
      <dgm:spPr/>
      <dgm:t>
        <a:bodyPr/>
        <a:lstStyle/>
        <a:p>
          <a:endParaRPr lang="en-US"/>
        </a:p>
      </dgm:t>
    </dgm:pt>
    <dgm:pt modelId="{6A00609A-17F2-4494-A094-1C880E78B5BF}" type="sibTrans" cxnId="{F5CE5146-5959-4DDF-99F6-3210DFD63325}">
      <dgm:prSet/>
      <dgm:spPr/>
      <dgm:t>
        <a:bodyPr/>
        <a:lstStyle/>
        <a:p>
          <a:endParaRPr lang="en-US"/>
        </a:p>
      </dgm:t>
    </dgm:pt>
    <dgm:pt modelId="{2A72F564-802A-4BE6-896C-98DD0FDCD0D8}">
      <dgm:prSet custT="1"/>
      <dgm:spPr/>
      <dgm:t>
        <a:bodyPr/>
        <a:lstStyle/>
        <a:p>
          <a:pPr algn="l"/>
          <a:r>
            <a:rPr lang="en-US" sz="2400" dirty="0" smtClean="0"/>
            <a:t>Option 3: Install from Workstation with Content on the Server</a:t>
          </a:r>
          <a:endParaRPr lang="en-US" sz="2400" dirty="0"/>
        </a:p>
      </dgm:t>
    </dgm:pt>
    <dgm:pt modelId="{CD56F782-6716-4D65-B46F-894227D7B49F}" type="parTrans" cxnId="{8FCED90F-038F-481D-A553-4A82258D40D9}">
      <dgm:prSet/>
      <dgm:spPr/>
      <dgm:t>
        <a:bodyPr/>
        <a:lstStyle/>
        <a:p>
          <a:endParaRPr lang="en-US"/>
        </a:p>
      </dgm:t>
    </dgm:pt>
    <dgm:pt modelId="{8DC73B8F-2FB6-472E-8E4D-26368F61972D}" type="sibTrans" cxnId="{8FCED90F-038F-481D-A553-4A82258D40D9}">
      <dgm:prSet/>
      <dgm:spPr/>
      <dgm:t>
        <a:bodyPr/>
        <a:lstStyle/>
        <a:p>
          <a:endParaRPr lang="en-US"/>
        </a:p>
      </dgm:t>
    </dgm:pt>
    <dgm:pt modelId="{B1E85CDD-665C-4356-96AC-5FA042801D58}">
      <dgm:prSet custT="1"/>
      <dgm:spPr/>
      <dgm:t>
        <a:bodyPr/>
        <a:lstStyle/>
        <a:p>
          <a:pPr algn="l"/>
          <a:r>
            <a:rPr lang="en-US" sz="2400" dirty="0" smtClean="0"/>
            <a:t>Option 1: Install from Workstation</a:t>
          </a:r>
          <a:endParaRPr lang="en-US" sz="2400" dirty="0"/>
        </a:p>
      </dgm:t>
    </dgm:pt>
    <dgm:pt modelId="{00DEFDAF-5EAF-40FA-BAC2-43E43526272C}" type="sibTrans" cxnId="{1EFE94A7-F8E7-4CDB-A718-A145987AF1BA}">
      <dgm:prSet/>
      <dgm:spPr/>
      <dgm:t>
        <a:bodyPr/>
        <a:lstStyle/>
        <a:p>
          <a:endParaRPr lang="en-US"/>
        </a:p>
      </dgm:t>
    </dgm:pt>
    <dgm:pt modelId="{B8ECAA44-34E7-4D2C-9DA3-DEF0B81AFB67}" type="parTrans" cxnId="{1EFE94A7-F8E7-4CDB-A718-A145987AF1BA}">
      <dgm:prSet/>
      <dgm:spPr/>
      <dgm:t>
        <a:bodyPr/>
        <a:lstStyle/>
        <a:p>
          <a:endParaRPr lang="en-US"/>
        </a:p>
      </dgm:t>
    </dgm:pt>
    <dgm:pt modelId="{3F0FD1D9-A581-4681-AD82-A01C43940ACD}" type="pres">
      <dgm:prSet presAssocID="{FA3775CA-49BA-4D13-B511-EA973CD33843}" presName="compositeShape" presStyleCnt="0">
        <dgm:presLayoutVars>
          <dgm:dir/>
          <dgm:resizeHandles/>
        </dgm:presLayoutVars>
      </dgm:prSet>
      <dgm:spPr/>
      <dgm:t>
        <a:bodyPr/>
        <a:lstStyle/>
        <a:p>
          <a:endParaRPr lang="en-US"/>
        </a:p>
      </dgm:t>
    </dgm:pt>
    <dgm:pt modelId="{D39778CF-2B73-4083-BD46-E2F927F94C60}" type="pres">
      <dgm:prSet presAssocID="{FA3775CA-49BA-4D13-B511-EA973CD33843}" presName="pyramid" presStyleLbl="node1" presStyleIdx="0" presStyleCnt="1"/>
      <dgm:spPr/>
      <dgm:t>
        <a:bodyPr/>
        <a:lstStyle/>
        <a:p>
          <a:endParaRPr lang="en-US"/>
        </a:p>
      </dgm:t>
    </dgm:pt>
    <dgm:pt modelId="{FCDBF9B6-D22D-4B6D-9581-3844EC9D6E34}" type="pres">
      <dgm:prSet presAssocID="{FA3775CA-49BA-4D13-B511-EA973CD33843}" presName="theList" presStyleCnt="0"/>
      <dgm:spPr/>
      <dgm:t>
        <a:bodyPr/>
        <a:lstStyle/>
        <a:p>
          <a:endParaRPr lang="en-US"/>
        </a:p>
      </dgm:t>
    </dgm:pt>
    <dgm:pt modelId="{356461B9-91F9-4CEA-B3D0-DA41EA8918A1}" type="pres">
      <dgm:prSet presAssocID="{724EAE06-6CAA-4FF1-843F-DD07A02FBF84}" presName="aNode" presStyleLbl="fgAcc1" presStyleIdx="0" presStyleCnt="4" custScaleX="216484">
        <dgm:presLayoutVars>
          <dgm:bulletEnabled val="1"/>
        </dgm:presLayoutVars>
      </dgm:prSet>
      <dgm:spPr/>
      <dgm:t>
        <a:bodyPr/>
        <a:lstStyle/>
        <a:p>
          <a:endParaRPr lang="en-US"/>
        </a:p>
      </dgm:t>
    </dgm:pt>
    <dgm:pt modelId="{9BFFE11F-FEB8-4143-8C64-6858B040CA04}" type="pres">
      <dgm:prSet presAssocID="{724EAE06-6CAA-4FF1-843F-DD07A02FBF84}" presName="aSpace" presStyleCnt="0"/>
      <dgm:spPr/>
      <dgm:t>
        <a:bodyPr/>
        <a:lstStyle/>
        <a:p>
          <a:endParaRPr lang="en-US"/>
        </a:p>
      </dgm:t>
    </dgm:pt>
    <dgm:pt modelId="{90DE642D-6207-4E7C-987F-C21502215A3D}" type="pres">
      <dgm:prSet presAssocID="{B1E85CDD-665C-4356-96AC-5FA042801D58}" presName="aNode" presStyleLbl="fgAcc1" presStyleIdx="1" presStyleCnt="4" custScaleX="216484">
        <dgm:presLayoutVars>
          <dgm:bulletEnabled val="1"/>
        </dgm:presLayoutVars>
      </dgm:prSet>
      <dgm:spPr/>
      <dgm:t>
        <a:bodyPr/>
        <a:lstStyle/>
        <a:p>
          <a:endParaRPr lang="en-US"/>
        </a:p>
      </dgm:t>
    </dgm:pt>
    <dgm:pt modelId="{C6383FF7-979D-4B83-963A-617482F979C2}" type="pres">
      <dgm:prSet presAssocID="{B1E85CDD-665C-4356-96AC-5FA042801D58}" presName="aSpace" presStyleCnt="0"/>
      <dgm:spPr/>
      <dgm:t>
        <a:bodyPr/>
        <a:lstStyle/>
        <a:p>
          <a:endParaRPr lang="en-US"/>
        </a:p>
      </dgm:t>
    </dgm:pt>
    <dgm:pt modelId="{98C2E375-A9E8-4A05-8D3A-28038A6D306E}" type="pres">
      <dgm:prSet presAssocID="{C4D03350-2064-49E2-AD37-7923F63CE4FA}" presName="aNode" presStyleLbl="fgAcc1" presStyleIdx="2" presStyleCnt="4" custScaleX="216484">
        <dgm:presLayoutVars>
          <dgm:bulletEnabled val="1"/>
        </dgm:presLayoutVars>
      </dgm:prSet>
      <dgm:spPr/>
      <dgm:t>
        <a:bodyPr/>
        <a:lstStyle/>
        <a:p>
          <a:endParaRPr lang="en-US"/>
        </a:p>
      </dgm:t>
    </dgm:pt>
    <dgm:pt modelId="{6DB1ECF5-7E16-4898-A254-7B265192AED1}" type="pres">
      <dgm:prSet presAssocID="{C4D03350-2064-49E2-AD37-7923F63CE4FA}" presName="aSpace" presStyleCnt="0"/>
      <dgm:spPr/>
      <dgm:t>
        <a:bodyPr/>
        <a:lstStyle/>
        <a:p>
          <a:endParaRPr lang="en-US"/>
        </a:p>
      </dgm:t>
    </dgm:pt>
    <dgm:pt modelId="{B0684C50-6E17-42E1-A4F5-3ED6A2E01284}" type="pres">
      <dgm:prSet presAssocID="{2A72F564-802A-4BE6-896C-98DD0FDCD0D8}" presName="aNode" presStyleLbl="fgAcc1" presStyleIdx="3" presStyleCnt="4" custScaleX="216484">
        <dgm:presLayoutVars>
          <dgm:bulletEnabled val="1"/>
        </dgm:presLayoutVars>
      </dgm:prSet>
      <dgm:spPr/>
      <dgm:t>
        <a:bodyPr/>
        <a:lstStyle/>
        <a:p>
          <a:endParaRPr lang="en-US"/>
        </a:p>
      </dgm:t>
    </dgm:pt>
    <dgm:pt modelId="{F4DCC269-7973-44CB-8614-A88F63941E36}" type="pres">
      <dgm:prSet presAssocID="{2A72F564-802A-4BE6-896C-98DD0FDCD0D8}" presName="aSpace" presStyleCnt="0"/>
      <dgm:spPr/>
      <dgm:t>
        <a:bodyPr/>
        <a:lstStyle/>
        <a:p>
          <a:endParaRPr lang="en-US"/>
        </a:p>
      </dgm:t>
    </dgm:pt>
  </dgm:ptLst>
  <dgm:cxnLst>
    <dgm:cxn modelId="{1EFE94A7-F8E7-4CDB-A718-A145987AF1BA}" srcId="{FA3775CA-49BA-4D13-B511-EA973CD33843}" destId="{B1E85CDD-665C-4356-96AC-5FA042801D58}" srcOrd="1" destOrd="0" parTransId="{B8ECAA44-34E7-4D2C-9DA3-DEF0B81AFB67}" sibTransId="{00DEFDAF-5EAF-40FA-BAC2-43E43526272C}"/>
    <dgm:cxn modelId="{3F01E53C-5C29-4DB0-B2CC-F74460A62073}" srcId="{FA3775CA-49BA-4D13-B511-EA973CD33843}" destId="{724EAE06-6CAA-4FF1-843F-DD07A02FBF84}" srcOrd="0" destOrd="0" parTransId="{806FC9B9-B014-4441-96B4-E6565B19C2BF}" sibTransId="{0720A3E2-773D-4BB4-96AB-5AA40459E70A}"/>
    <dgm:cxn modelId="{7FB44538-759F-4186-8C05-9A0E87DA2AD9}" type="presOf" srcId="{FA3775CA-49BA-4D13-B511-EA973CD33843}" destId="{3F0FD1D9-A581-4681-AD82-A01C43940ACD}" srcOrd="0" destOrd="0" presId="urn:microsoft.com/office/officeart/2005/8/layout/pyramid2"/>
    <dgm:cxn modelId="{7EECC124-D3EA-446E-8C9F-A846CF6D4FCD}" type="presOf" srcId="{724EAE06-6CAA-4FF1-843F-DD07A02FBF84}" destId="{356461B9-91F9-4CEA-B3D0-DA41EA8918A1}" srcOrd="0" destOrd="0" presId="urn:microsoft.com/office/officeart/2005/8/layout/pyramid2"/>
    <dgm:cxn modelId="{F5CE5146-5959-4DDF-99F6-3210DFD63325}" srcId="{FA3775CA-49BA-4D13-B511-EA973CD33843}" destId="{C4D03350-2064-49E2-AD37-7923F63CE4FA}" srcOrd="2" destOrd="0" parTransId="{55004F19-77FC-4975-89BD-369CFECF25B6}" sibTransId="{6A00609A-17F2-4494-A094-1C880E78B5BF}"/>
    <dgm:cxn modelId="{F37C1970-1A14-47B9-A09E-6C7EB4E0B4F1}" type="presOf" srcId="{B1E85CDD-665C-4356-96AC-5FA042801D58}" destId="{90DE642D-6207-4E7C-987F-C21502215A3D}" srcOrd="0" destOrd="0" presId="urn:microsoft.com/office/officeart/2005/8/layout/pyramid2"/>
    <dgm:cxn modelId="{8FCED90F-038F-481D-A553-4A82258D40D9}" srcId="{FA3775CA-49BA-4D13-B511-EA973CD33843}" destId="{2A72F564-802A-4BE6-896C-98DD0FDCD0D8}" srcOrd="3" destOrd="0" parTransId="{CD56F782-6716-4D65-B46F-894227D7B49F}" sibTransId="{8DC73B8F-2FB6-472E-8E4D-26368F61972D}"/>
    <dgm:cxn modelId="{6823A7CB-6214-41C3-AF24-975F40FDE9CB}" type="presOf" srcId="{C4D03350-2064-49E2-AD37-7923F63CE4FA}" destId="{98C2E375-A9E8-4A05-8D3A-28038A6D306E}" srcOrd="0" destOrd="0" presId="urn:microsoft.com/office/officeart/2005/8/layout/pyramid2"/>
    <dgm:cxn modelId="{7FB584A6-36FF-46E5-B3F5-8B722CF514A5}" type="presOf" srcId="{2A72F564-802A-4BE6-896C-98DD0FDCD0D8}" destId="{B0684C50-6E17-42E1-A4F5-3ED6A2E01284}" srcOrd="0" destOrd="0" presId="urn:microsoft.com/office/officeart/2005/8/layout/pyramid2"/>
    <dgm:cxn modelId="{69801200-2E5C-46A1-88D2-5050C97B9115}" type="presParOf" srcId="{3F0FD1D9-A581-4681-AD82-A01C43940ACD}" destId="{D39778CF-2B73-4083-BD46-E2F927F94C60}" srcOrd="0" destOrd="0" presId="urn:microsoft.com/office/officeart/2005/8/layout/pyramid2"/>
    <dgm:cxn modelId="{BB6261EF-066A-491B-B202-B6FE7F86F4B2}" type="presParOf" srcId="{3F0FD1D9-A581-4681-AD82-A01C43940ACD}" destId="{FCDBF9B6-D22D-4B6D-9581-3844EC9D6E34}" srcOrd="1" destOrd="0" presId="urn:microsoft.com/office/officeart/2005/8/layout/pyramid2"/>
    <dgm:cxn modelId="{6C527D28-98FF-4602-8BC1-B398EF78D9F2}" type="presParOf" srcId="{FCDBF9B6-D22D-4B6D-9581-3844EC9D6E34}" destId="{356461B9-91F9-4CEA-B3D0-DA41EA8918A1}" srcOrd="0" destOrd="0" presId="urn:microsoft.com/office/officeart/2005/8/layout/pyramid2"/>
    <dgm:cxn modelId="{98312982-5ED9-41C4-AB48-51BEED645801}" type="presParOf" srcId="{FCDBF9B6-D22D-4B6D-9581-3844EC9D6E34}" destId="{9BFFE11F-FEB8-4143-8C64-6858B040CA04}" srcOrd="1" destOrd="0" presId="urn:microsoft.com/office/officeart/2005/8/layout/pyramid2"/>
    <dgm:cxn modelId="{D7CBABC8-CF3F-483F-A7D4-1A837B37BC4A}" type="presParOf" srcId="{FCDBF9B6-D22D-4B6D-9581-3844EC9D6E34}" destId="{90DE642D-6207-4E7C-987F-C21502215A3D}" srcOrd="2" destOrd="0" presId="urn:microsoft.com/office/officeart/2005/8/layout/pyramid2"/>
    <dgm:cxn modelId="{F543C97E-532C-400A-9D04-724EC43BB704}" type="presParOf" srcId="{FCDBF9B6-D22D-4B6D-9581-3844EC9D6E34}" destId="{C6383FF7-979D-4B83-963A-617482F979C2}" srcOrd="3" destOrd="0" presId="urn:microsoft.com/office/officeart/2005/8/layout/pyramid2"/>
    <dgm:cxn modelId="{77093B5E-0AEB-4296-AC15-511903D6C727}" type="presParOf" srcId="{FCDBF9B6-D22D-4B6D-9581-3844EC9D6E34}" destId="{98C2E375-A9E8-4A05-8D3A-28038A6D306E}" srcOrd="4" destOrd="0" presId="urn:microsoft.com/office/officeart/2005/8/layout/pyramid2"/>
    <dgm:cxn modelId="{78E23F6B-2A65-459D-BF9A-111306380905}" type="presParOf" srcId="{FCDBF9B6-D22D-4B6D-9581-3844EC9D6E34}" destId="{6DB1ECF5-7E16-4898-A254-7B265192AED1}" srcOrd="5" destOrd="0" presId="urn:microsoft.com/office/officeart/2005/8/layout/pyramid2"/>
    <dgm:cxn modelId="{2B35F1DC-4D75-40A4-9950-4C8DFC1257AE}" type="presParOf" srcId="{FCDBF9B6-D22D-4B6D-9581-3844EC9D6E34}" destId="{B0684C50-6E17-42E1-A4F5-3ED6A2E01284}" srcOrd="6" destOrd="0" presId="urn:microsoft.com/office/officeart/2005/8/layout/pyramid2"/>
    <dgm:cxn modelId="{2285EC69-D7A6-4906-A4AC-4CE3F794AB52}" type="presParOf" srcId="{FCDBF9B6-D22D-4B6D-9581-3844EC9D6E34}" destId="{F4DCC269-7973-44CB-8614-A88F63941E36}"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ACDDC-98EA-4D78-9FFF-FFA725F55FEB}"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4621E06E-2FFB-4073-9A22-FF7F1958BB16}">
      <dgm:prSet custT="1"/>
      <dgm:spPr/>
      <dgm:t>
        <a:bodyPr/>
        <a:lstStyle/>
        <a:p>
          <a:r>
            <a:rPr lang="en-US" sz="2000" b="1" dirty="0" smtClean="0">
              <a:solidFill>
                <a:schemeClr val="tx1"/>
              </a:solidFill>
            </a:rPr>
            <a:t>Roles and Responsibilities</a:t>
          </a:r>
        </a:p>
      </dgm:t>
    </dgm:pt>
    <dgm:pt modelId="{6C1AD754-1B61-40F2-B943-AC0969072C55}" type="parTrans" cxnId="{42E3C73A-B16F-4239-9B52-BDB536A79299}">
      <dgm:prSet/>
      <dgm:spPr/>
      <dgm:t>
        <a:bodyPr/>
        <a:lstStyle/>
        <a:p>
          <a:endParaRPr lang="en-US" sz="2000" b="1">
            <a:solidFill>
              <a:schemeClr val="tx1"/>
            </a:solidFill>
          </a:endParaRPr>
        </a:p>
      </dgm:t>
    </dgm:pt>
    <dgm:pt modelId="{022BEF88-4262-46A8-8F68-2B8902F1AADD}" type="sibTrans" cxnId="{42E3C73A-B16F-4239-9B52-BDB536A79299}">
      <dgm:prSet/>
      <dgm:spPr/>
      <dgm:t>
        <a:bodyPr/>
        <a:lstStyle/>
        <a:p>
          <a:endParaRPr lang="en-US" sz="2000" b="1">
            <a:solidFill>
              <a:schemeClr val="tx1"/>
            </a:solidFill>
          </a:endParaRPr>
        </a:p>
      </dgm:t>
    </dgm:pt>
    <dgm:pt modelId="{A629353A-D7C9-4705-862F-18676F88F7CB}">
      <dgm:prSet custT="1"/>
      <dgm:spPr/>
      <dgm:t>
        <a:bodyPr/>
        <a:lstStyle/>
        <a:p>
          <a:r>
            <a:rPr lang="en-US" sz="2000" b="1" dirty="0" smtClean="0">
              <a:solidFill>
                <a:schemeClr val="tx1"/>
              </a:solidFill>
            </a:rPr>
            <a:t>Network and Workstations Requirements</a:t>
          </a:r>
        </a:p>
      </dgm:t>
    </dgm:pt>
    <dgm:pt modelId="{C582AA9F-E698-4A6E-97B2-7C9AE199EBDC}" type="parTrans" cxnId="{2AB5ED48-1BA2-4AAD-8FE2-9C92AE34DEB4}">
      <dgm:prSet/>
      <dgm:spPr/>
      <dgm:t>
        <a:bodyPr/>
        <a:lstStyle/>
        <a:p>
          <a:endParaRPr lang="en-US" sz="2000" b="1">
            <a:solidFill>
              <a:schemeClr val="tx1"/>
            </a:solidFill>
          </a:endParaRPr>
        </a:p>
      </dgm:t>
    </dgm:pt>
    <dgm:pt modelId="{6B0B40E5-BE54-44D8-9552-798D15ACB98B}" type="sibTrans" cxnId="{2AB5ED48-1BA2-4AAD-8FE2-9C92AE34DEB4}">
      <dgm:prSet/>
      <dgm:spPr/>
      <dgm:t>
        <a:bodyPr/>
        <a:lstStyle/>
        <a:p>
          <a:endParaRPr lang="en-US" sz="2000" b="1">
            <a:solidFill>
              <a:schemeClr val="tx1"/>
            </a:solidFill>
          </a:endParaRPr>
        </a:p>
      </dgm:t>
    </dgm:pt>
    <dgm:pt modelId="{641A13E4-B851-41CB-A272-3B786A14A5AB}">
      <dgm:prSet custT="1"/>
      <dgm:spPr/>
      <dgm:t>
        <a:bodyPr/>
        <a:lstStyle/>
        <a:p>
          <a:r>
            <a:rPr lang="en-US" sz="2000" b="1" dirty="0" smtClean="0">
              <a:solidFill>
                <a:schemeClr val="tx1"/>
              </a:solidFill>
            </a:rPr>
            <a:t>Site Preparation Considerations</a:t>
          </a:r>
        </a:p>
      </dgm:t>
    </dgm:pt>
    <dgm:pt modelId="{56D6C79F-EBF0-4106-86AD-E29847D9CBE6}" type="parTrans" cxnId="{ECD8AEAA-A8C7-4E85-ABAE-27D20F549BA0}">
      <dgm:prSet/>
      <dgm:spPr/>
      <dgm:t>
        <a:bodyPr/>
        <a:lstStyle/>
        <a:p>
          <a:endParaRPr lang="en-US" sz="2000" b="1">
            <a:solidFill>
              <a:schemeClr val="tx1"/>
            </a:solidFill>
          </a:endParaRPr>
        </a:p>
      </dgm:t>
    </dgm:pt>
    <dgm:pt modelId="{3D6F01E4-F15A-4192-9161-B64FCBE7C764}" type="sibTrans" cxnId="{ECD8AEAA-A8C7-4E85-ABAE-27D20F549BA0}">
      <dgm:prSet/>
      <dgm:spPr/>
      <dgm:t>
        <a:bodyPr/>
        <a:lstStyle/>
        <a:p>
          <a:endParaRPr lang="en-US" sz="2000" b="1">
            <a:solidFill>
              <a:schemeClr val="tx1"/>
            </a:solidFill>
          </a:endParaRPr>
        </a:p>
      </dgm:t>
    </dgm:pt>
    <dgm:pt modelId="{05D36BD7-D9D1-4C10-8B7F-7B3CFD44A981}">
      <dgm:prSet custT="1"/>
      <dgm:spPr/>
      <dgm:t>
        <a:bodyPr/>
        <a:lstStyle/>
        <a:p>
          <a:r>
            <a:rPr lang="en-US" sz="2000" b="1" dirty="0" smtClean="0">
              <a:solidFill>
                <a:schemeClr val="tx1"/>
              </a:solidFill>
            </a:rPr>
            <a:t>Support Resources</a:t>
          </a:r>
        </a:p>
      </dgm:t>
    </dgm:pt>
    <dgm:pt modelId="{C06F125F-F958-49A4-BE89-FF12DB8710B5}" type="parTrans" cxnId="{14BF29D3-97A7-4DD0-8E51-8DF05507F78A}">
      <dgm:prSet/>
      <dgm:spPr/>
      <dgm:t>
        <a:bodyPr/>
        <a:lstStyle/>
        <a:p>
          <a:endParaRPr lang="en-US" sz="2000" b="1">
            <a:solidFill>
              <a:schemeClr val="tx1"/>
            </a:solidFill>
          </a:endParaRPr>
        </a:p>
      </dgm:t>
    </dgm:pt>
    <dgm:pt modelId="{4EE3C19E-6DC1-4B14-9E41-FA57529614B3}" type="sibTrans" cxnId="{14BF29D3-97A7-4DD0-8E51-8DF05507F78A}">
      <dgm:prSet/>
      <dgm:spPr/>
      <dgm:t>
        <a:bodyPr/>
        <a:lstStyle/>
        <a:p>
          <a:endParaRPr lang="en-US" sz="2000" b="1">
            <a:solidFill>
              <a:schemeClr val="tx1"/>
            </a:solidFill>
          </a:endParaRPr>
        </a:p>
      </dgm:t>
    </dgm:pt>
    <dgm:pt modelId="{7F4175EA-30F1-4412-BCD7-5559CF3727AD}">
      <dgm:prSet custT="1"/>
      <dgm:spPr/>
      <dgm:t>
        <a:bodyPr/>
        <a:lstStyle/>
        <a:p>
          <a:r>
            <a:rPr lang="en-US" sz="2000" b="1" dirty="0" smtClean="0">
              <a:solidFill>
                <a:schemeClr val="tx1"/>
              </a:solidFill>
            </a:rPr>
            <a:t>Q&amp;A</a:t>
          </a:r>
        </a:p>
      </dgm:t>
    </dgm:pt>
    <dgm:pt modelId="{C674B6B8-B679-4437-B94B-0D5623BCD55E}" type="parTrans" cxnId="{15BB54F8-48FD-4C73-8DC7-E8DBCE518B96}">
      <dgm:prSet/>
      <dgm:spPr/>
      <dgm:t>
        <a:bodyPr/>
        <a:lstStyle/>
        <a:p>
          <a:endParaRPr lang="en-US" sz="2000" b="1">
            <a:solidFill>
              <a:schemeClr val="tx1"/>
            </a:solidFill>
          </a:endParaRPr>
        </a:p>
      </dgm:t>
    </dgm:pt>
    <dgm:pt modelId="{3A296273-5EB9-4D5E-8B8A-424DFD68558A}" type="sibTrans" cxnId="{15BB54F8-48FD-4C73-8DC7-E8DBCE518B96}">
      <dgm:prSet/>
      <dgm:spPr/>
      <dgm:t>
        <a:bodyPr/>
        <a:lstStyle/>
        <a:p>
          <a:endParaRPr lang="en-US" sz="2000" b="1">
            <a:solidFill>
              <a:schemeClr val="tx1"/>
            </a:solidFill>
          </a:endParaRPr>
        </a:p>
      </dgm:t>
    </dgm:pt>
    <dgm:pt modelId="{C0F12B75-9B67-452F-970D-A8FD93A26561}">
      <dgm:prSet custT="1"/>
      <dgm:spPr/>
      <dgm:t>
        <a:bodyPr/>
        <a:lstStyle/>
        <a:p>
          <a:r>
            <a:rPr lang="en-US" sz="2000" b="1" dirty="0" smtClean="0">
              <a:solidFill>
                <a:schemeClr val="tx1"/>
              </a:solidFill>
            </a:rPr>
            <a:t>Winter and Spring Mid-Month EOC Test Information, Milestones and TDC Updates</a:t>
          </a:r>
        </a:p>
      </dgm:t>
    </dgm:pt>
    <dgm:pt modelId="{E8018D32-2696-4462-B920-F7ED59BA8AAE}" type="parTrans" cxnId="{81298F2C-3ED2-4C8C-B025-8B25D4D62060}">
      <dgm:prSet/>
      <dgm:spPr/>
      <dgm:t>
        <a:bodyPr/>
        <a:lstStyle/>
        <a:p>
          <a:endParaRPr lang="en-US" sz="2400" b="1"/>
        </a:p>
      </dgm:t>
    </dgm:pt>
    <dgm:pt modelId="{C6F2D6B3-DB98-4EE4-9700-9306A7DC901C}" type="sibTrans" cxnId="{81298F2C-3ED2-4C8C-B025-8B25D4D62060}">
      <dgm:prSet/>
      <dgm:spPr/>
      <dgm:t>
        <a:bodyPr/>
        <a:lstStyle/>
        <a:p>
          <a:endParaRPr lang="en-US" sz="2400" b="1"/>
        </a:p>
      </dgm:t>
    </dgm:pt>
    <dgm:pt modelId="{F62175EA-0A25-402F-A815-580B34CCC3A3}">
      <dgm:prSet custT="1"/>
      <dgm:spPr/>
      <dgm:t>
        <a:bodyPr/>
        <a:lstStyle/>
        <a:p>
          <a:r>
            <a:rPr lang="en-US" sz="2000" b="1" dirty="0" smtClean="0">
              <a:solidFill>
                <a:schemeClr val="tx1"/>
              </a:solidFill>
            </a:rPr>
            <a:t>System Overview</a:t>
          </a:r>
        </a:p>
      </dgm:t>
    </dgm:pt>
    <dgm:pt modelId="{B4EE7C92-141D-4B21-93A6-F34C3E32F27D}" type="parTrans" cxnId="{D5BB11DE-9F97-4F57-B1E0-CF28C5E727E8}">
      <dgm:prSet/>
      <dgm:spPr/>
      <dgm:t>
        <a:bodyPr/>
        <a:lstStyle/>
        <a:p>
          <a:endParaRPr lang="en-US" sz="2400" b="1"/>
        </a:p>
      </dgm:t>
    </dgm:pt>
    <dgm:pt modelId="{E451F8B8-FCA8-4F9A-BA25-9A309EB188D8}" type="sibTrans" cxnId="{D5BB11DE-9F97-4F57-B1E0-CF28C5E727E8}">
      <dgm:prSet/>
      <dgm:spPr/>
      <dgm:t>
        <a:bodyPr/>
        <a:lstStyle/>
        <a:p>
          <a:endParaRPr lang="en-US" sz="2400" b="1"/>
        </a:p>
      </dgm:t>
    </dgm:pt>
    <dgm:pt modelId="{B924FC31-A47F-4B16-AC94-0471DAFAA6E1}">
      <dgm:prSet custT="1"/>
      <dgm:spPr/>
      <dgm:t>
        <a:bodyPr/>
        <a:lstStyle/>
        <a:p>
          <a:r>
            <a:rPr lang="en-US" sz="2000" b="1" dirty="0" smtClean="0">
              <a:solidFill>
                <a:schemeClr val="tx1"/>
              </a:solidFill>
            </a:rPr>
            <a:t>Site Readiness Steps</a:t>
          </a:r>
        </a:p>
      </dgm:t>
    </dgm:pt>
    <dgm:pt modelId="{7867DCD3-C7BF-4953-8554-791A5D87778D}" type="parTrans" cxnId="{5317055A-B1B9-43B8-A412-6A52B498F96D}">
      <dgm:prSet/>
      <dgm:spPr/>
      <dgm:t>
        <a:bodyPr/>
        <a:lstStyle/>
        <a:p>
          <a:endParaRPr lang="en-US" sz="2400" b="1"/>
        </a:p>
      </dgm:t>
    </dgm:pt>
    <dgm:pt modelId="{F505F70C-1406-4171-98F7-823E9D2300F9}" type="sibTrans" cxnId="{5317055A-B1B9-43B8-A412-6A52B498F96D}">
      <dgm:prSet/>
      <dgm:spPr/>
      <dgm:t>
        <a:bodyPr/>
        <a:lstStyle/>
        <a:p>
          <a:endParaRPr lang="en-US" sz="2400" b="1"/>
        </a:p>
      </dgm:t>
    </dgm:pt>
    <dgm:pt modelId="{15D33ACA-6A42-4861-BD96-FA0F7B34E67A}">
      <dgm:prSet custT="1"/>
      <dgm:spPr/>
      <dgm:t>
        <a:bodyPr/>
        <a:lstStyle/>
        <a:p>
          <a:r>
            <a:rPr lang="en-US" sz="2000" b="1" dirty="0" smtClean="0">
              <a:solidFill>
                <a:schemeClr val="tx1"/>
              </a:solidFill>
            </a:rPr>
            <a:t>Important Dates</a:t>
          </a:r>
        </a:p>
      </dgm:t>
    </dgm:pt>
    <dgm:pt modelId="{2DD7B692-5457-461B-B2FD-C12243F81D1D}" type="parTrans" cxnId="{E830864C-77FC-410E-8811-71A4F7B6F625}">
      <dgm:prSet/>
      <dgm:spPr/>
      <dgm:t>
        <a:bodyPr/>
        <a:lstStyle/>
        <a:p>
          <a:endParaRPr lang="en-US"/>
        </a:p>
      </dgm:t>
    </dgm:pt>
    <dgm:pt modelId="{307B700E-0420-47B3-B737-C5BB67807E87}" type="sibTrans" cxnId="{E830864C-77FC-410E-8811-71A4F7B6F625}">
      <dgm:prSet/>
      <dgm:spPr/>
      <dgm:t>
        <a:bodyPr/>
        <a:lstStyle/>
        <a:p>
          <a:endParaRPr lang="en-US"/>
        </a:p>
      </dgm:t>
    </dgm:pt>
    <dgm:pt modelId="{F040D69F-D789-4914-9389-6A68F7C88843}" type="pres">
      <dgm:prSet presAssocID="{093ACDDC-98EA-4D78-9FFF-FFA725F55FEB}" presName="linear" presStyleCnt="0">
        <dgm:presLayoutVars>
          <dgm:animLvl val="lvl"/>
          <dgm:resizeHandles val="exact"/>
        </dgm:presLayoutVars>
      </dgm:prSet>
      <dgm:spPr/>
      <dgm:t>
        <a:bodyPr/>
        <a:lstStyle/>
        <a:p>
          <a:endParaRPr lang="en-US"/>
        </a:p>
      </dgm:t>
    </dgm:pt>
    <dgm:pt modelId="{6EB5DD5C-B69A-4720-A926-86C0602FE62F}" type="pres">
      <dgm:prSet presAssocID="{C0F12B75-9B67-452F-970D-A8FD93A26561}" presName="parentText" presStyleLbl="node1" presStyleIdx="0" presStyleCnt="9" custScaleY="137973">
        <dgm:presLayoutVars>
          <dgm:chMax val="0"/>
          <dgm:bulletEnabled val="1"/>
        </dgm:presLayoutVars>
      </dgm:prSet>
      <dgm:spPr/>
      <dgm:t>
        <a:bodyPr/>
        <a:lstStyle/>
        <a:p>
          <a:endParaRPr lang="en-US"/>
        </a:p>
      </dgm:t>
    </dgm:pt>
    <dgm:pt modelId="{D2C95B11-632F-4F61-9711-51C46155B5EE}" type="pres">
      <dgm:prSet presAssocID="{C6F2D6B3-DB98-4EE4-9700-9306A7DC901C}" presName="spacer" presStyleCnt="0"/>
      <dgm:spPr/>
    </dgm:pt>
    <dgm:pt modelId="{FE7028C9-17CA-42D4-B326-EC866D21B785}" type="pres">
      <dgm:prSet presAssocID="{15D33ACA-6A42-4861-BD96-FA0F7B34E67A}" presName="parentText" presStyleLbl="node1" presStyleIdx="1" presStyleCnt="9">
        <dgm:presLayoutVars>
          <dgm:chMax val="0"/>
          <dgm:bulletEnabled val="1"/>
        </dgm:presLayoutVars>
      </dgm:prSet>
      <dgm:spPr/>
      <dgm:t>
        <a:bodyPr/>
        <a:lstStyle/>
        <a:p>
          <a:endParaRPr lang="en-US"/>
        </a:p>
      </dgm:t>
    </dgm:pt>
    <dgm:pt modelId="{6A0E73A6-665A-4A16-9A88-45286D75D0D1}" type="pres">
      <dgm:prSet presAssocID="{307B700E-0420-47B3-B737-C5BB67807E87}" presName="spacer" presStyleCnt="0"/>
      <dgm:spPr/>
    </dgm:pt>
    <dgm:pt modelId="{34F12934-E1F5-406B-9770-61D556D0DFD0}" type="pres">
      <dgm:prSet presAssocID="{4621E06E-2FFB-4073-9A22-FF7F1958BB16}" presName="parentText" presStyleLbl="node1" presStyleIdx="2" presStyleCnt="9">
        <dgm:presLayoutVars>
          <dgm:chMax val="0"/>
          <dgm:bulletEnabled val="1"/>
        </dgm:presLayoutVars>
      </dgm:prSet>
      <dgm:spPr/>
      <dgm:t>
        <a:bodyPr/>
        <a:lstStyle/>
        <a:p>
          <a:endParaRPr lang="en-US"/>
        </a:p>
      </dgm:t>
    </dgm:pt>
    <dgm:pt modelId="{29DA4E91-FA3E-4BFB-B26D-4E673439A0D9}" type="pres">
      <dgm:prSet presAssocID="{022BEF88-4262-46A8-8F68-2B8902F1AADD}" presName="spacer" presStyleCnt="0"/>
      <dgm:spPr/>
      <dgm:t>
        <a:bodyPr/>
        <a:lstStyle/>
        <a:p>
          <a:endParaRPr lang="en-US"/>
        </a:p>
      </dgm:t>
    </dgm:pt>
    <dgm:pt modelId="{EB4A7711-8DB3-4506-B9A6-5E46A9045C8E}" type="pres">
      <dgm:prSet presAssocID="{F62175EA-0A25-402F-A815-580B34CCC3A3}" presName="parentText" presStyleLbl="node1" presStyleIdx="3" presStyleCnt="9">
        <dgm:presLayoutVars>
          <dgm:chMax val="0"/>
          <dgm:bulletEnabled val="1"/>
        </dgm:presLayoutVars>
      </dgm:prSet>
      <dgm:spPr/>
      <dgm:t>
        <a:bodyPr/>
        <a:lstStyle/>
        <a:p>
          <a:endParaRPr lang="en-US"/>
        </a:p>
      </dgm:t>
    </dgm:pt>
    <dgm:pt modelId="{409B749E-543B-4D72-A525-A04ED83A5437}" type="pres">
      <dgm:prSet presAssocID="{E451F8B8-FCA8-4F9A-BA25-9A309EB188D8}" presName="spacer" presStyleCnt="0"/>
      <dgm:spPr/>
    </dgm:pt>
    <dgm:pt modelId="{8F548E32-8EC2-4C63-BC0C-D094E00233B6}" type="pres">
      <dgm:prSet presAssocID="{A629353A-D7C9-4705-862F-18676F88F7CB}" presName="parentText" presStyleLbl="node1" presStyleIdx="4" presStyleCnt="9">
        <dgm:presLayoutVars>
          <dgm:chMax val="0"/>
          <dgm:bulletEnabled val="1"/>
        </dgm:presLayoutVars>
      </dgm:prSet>
      <dgm:spPr/>
      <dgm:t>
        <a:bodyPr/>
        <a:lstStyle/>
        <a:p>
          <a:endParaRPr lang="en-US"/>
        </a:p>
      </dgm:t>
    </dgm:pt>
    <dgm:pt modelId="{C4CD41B5-2F2D-4EB7-A672-F4A9C8C47810}" type="pres">
      <dgm:prSet presAssocID="{6B0B40E5-BE54-44D8-9552-798D15ACB98B}" presName="spacer" presStyleCnt="0"/>
      <dgm:spPr/>
    </dgm:pt>
    <dgm:pt modelId="{BAC935BB-5FC6-4B6E-93D8-10F6B8B08494}" type="pres">
      <dgm:prSet presAssocID="{B924FC31-A47F-4B16-AC94-0471DAFAA6E1}" presName="parentText" presStyleLbl="node1" presStyleIdx="5" presStyleCnt="9">
        <dgm:presLayoutVars>
          <dgm:chMax val="0"/>
          <dgm:bulletEnabled val="1"/>
        </dgm:presLayoutVars>
      </dgm:prSet>
      <dgm:spPr/>
      <dgm:t>
        <a:bodyPr/>
        <a:lstStyle/>
        <a:p>
          <a:endParaRPr lang="en-US"/>
        </a:p>
      </dgm:t>
    </dgm:pt>
    <dgm:pt modelId="{005E55A0-1E73-48CD-A7D8-0FC50273A007}" type="pres">
      <dgm:prSet presAssocID="{F505F70C-1406-4171-98F7-823E9D2300F9}" presName="spacer" presStyleCnt="0"/>
      <dgm:spPr/>
    </dgm:pt>
    <dgm:pt modelId="{90A69C59-4C18-4E5A-AA69-623B6FCD529D}" type="pres">
      <dgm:prSet presAssocID="{641A13E4-B851-41CB-A272-3B786A14A5AB}" presName="parentText" presStyleLbl="node1" presStyleIdx="6" presStyleCnt="9">
        <dgm:presLayoutVars>
          <dgm:chMax val="0"/>
          <dgm:bulletEnabled val="1"/>
        </dgm:presLayoutVars>
      </dgm:prSet>
      <dgm:spPr/>
      <dgm:t>
        <a:bodyPr/>
        <a:lstStyle/>
        <a:p>
          <a:endParaRPr lang="en-US"/>
        </a:p>
      </dgm:t>
    </dgm:pt>
    <dgm:pt modelId="{A34BC5AB-E1B0-418C-B4CE-E5B7F474A254}" type="pres">
      <dgm:prSet presAssocID="{3D6F01E4-F15A-4192-9161-B64FCBE7C764}" presName="spacer" presStyleCnt="0"/>
      <dgm:spPr/>
    </dgm:pt>
    <dgm:pt modelId="{C68A5C4D-49BB-4284-A076-497EA2265A1B}" type="pres">
      <dgm:prSet presAssocID="{05D36BD7-D9D1-4C10-8B7F-7B3CFD44A981}" presName="parentText" presStyleLbl="node1" presStyleIdx="7" presStyleCnt="9">
        <dgm:presLayoutVars>
          <dgm:chMax val="0"/>
          <dgm:bulletEnabled val="1"/>
        </dgm:presLayoutVars>
      </dgm:prSet>
      <dgm:spPr/>
      <dgm:t>
        <a:bodyPr/>
        <a:lstStyle/>
        <a:p>
          <a:endParaRPr lang="en-US"/>
        </a:p>
      </dgm:t>
    </dgm:pt>
    <dgm:pt modelId="{812A68C1-60B3-4671-A5D2-ABB24CBA1645}" type="pres">
      <dgm:prSet presAssocID="{4EE3C19E-6DC1-4B14-9E41-FA57529614B3}" presName="spacer" presStyleCnt="0"/>
      <dgm:spPr/>
    </dgm:pt>
    <dgm:pt modelId="{2BF46EE8-BD25-4450-BB62-26E9EBABA00E}" type="pres">
      <dgm:prSet presAssocID="{7F4175EA-30F1-4412-BCD7-5559CF3727AD}" presName="parentText" presStyleLbl="node1" presStyleIdx="8" presStyleCnt="9">
        <dgm:presLayoutVars>
          <dgm:chMax val="0"/>
          <dgm:bulletEnabled val="1"/>
        </dgm:presLayoutVars>
      </dgm:prSet>
      <dgm:spPr/>
      <dgm:t>
        <a:bodyPr/>
        <a:lstStyle/>
        <a:p>
          <a:endParaRPr lang="en-US"/>
        </a:p>
      </dgm:t>
    </dgm:pt>
  </dgm:ptLst>
  <dgm:cxnLst>
    <dgm:cxn modelId="{2AB5ED48-1BA2-4AAD-8FE2-9C92AE34DEB4}" srcId="{093ACDDC-98EA-4D78-9FFF-FFA725F55FEB}" destId="{A629353A-D7C9-4705-862F-18676F88F7CB}" srcOrd="4" destOrd="0" parTransId="{C582AA9F-E698-4A6E-97B2-7C9AE199EBDC}" sibTransId="{6B0B40E5-BE54-44D8-9552-798D15ACB98B}"/>
    <dgm:cxn modelId="{8EB51D88-E074-47DF-8254-EFE0E73B430C}" type="presOf" srcId="{B924FC31-A47F-4B16-AC94-0471DAFAA6E1}" destId="{BAC935BB-5FC6-4B6E-93D8-10F6B8B08494}" srcOrd="0" destOrd="0" presId="urn:microsoft.com/office/officeart/2005/8/layout/vList2"/>
    <dgm:cxn modelId="{FFF3DCBE-6AD6-40AE-9801-F675B12436C3}" type="presOf" srcId="{093ACDDC-98EA-4D78-9FFF-FFA725F55FEB}" destId="{F040D69F-D789-4914-9389-6A68F7C88843}" srcOrd="0" destOrd="0" presId="urn:microsoft.com/office/officeart/2005/8/layout/vList2"/>
    <dgm:cxn modelId="{6CC9E235-BE53-415C-A5E7-9318D581DACE}" type="presOf" srcId="{05D36BD7-D9D1-4C10-8B7F-7B3CFD44A981}" destId="{C68A5C4D-49BB-4284-A076-497EA2265A1B}" srcOrd="0" destOrd="0" presId="urn:microsoft.com/office/officeart/2005/8/layout/vList2"/>
    <dgm:cxn modelId="{D5BB11DE-9F97-4F57-B1E0-CF28C5E727E8}" srcId="{093ACDDC-98EA-4D78-9FFF-FFA725F55FEB}" destId="{F62175EA-0A25-402F-A815-580B34CCC3A3}" srcOrd="3" destOrd="0" parTransId="{B4EE7C92-141D-4B21-93A6-F34C3E32F27D}" sibTransId="{E451F8B8-FCA8-4F9A-BA25-9A309EB188D8}"/>
    <dgm:cxn modelId="{5317055A-B1B9-43B8-A412-6A52B498F96D}" srcId="{093ACDDC-98EA-4D78-9FFF-FFA725F55FEB}" destId="{B924FC31-A47F-4B16-AC94-0471DAFAA6E1}" srcOrd="5" destOrd="0" parTransId="{7867DCD3-C7BF-4953-8554-791A5D87778D}" sibTransId="{F505F70C-1406-4171-98F7-823E9D2300F9}"/>
    <dgm:cxn modelId="{15BB54F8-48FD-4C73-8DC7-E8DBCE518B96}" srcId="{093ACDDC-98EA-4D78-9FFF-FFA725F55FEB}" destId="{7F4175EA-30F1-4412-BCD7-5559CF3727AD}" srcOrd="8" destOrd="0" parTransId="{C674B6B8-B679-4437-B94B-0D5623BCD55E}" sibTransId="{3A296273-5EB9-4D5E-8B8A-424DFD68558A}"/>
    <dgm:cxn modelId="{42E3C73A-B16F-4239-9B52-BDB536A79299}" srcId="{093ACDDC-98EA-4D78-9FFF-FFA725F55FEB}" destId="{4621E06E-2FFB-4073-9A22-FF7F1958BB16}" srcOrd="2" destOrd="0" parTransId="{6C1AD754-1B61-40F2-B943-AC0969072C55}" sibTransId="{022BEF88-4262-46A8-8F68-2B8902F1AADD}"/>
    <dgm:cxn modelId="{ECD8AEAA-A8C7-4E85-ABAE-27D20F549BA0}" srcId="{093ACDDC-98EA-4D78-9FFF-FFA725F55FEB}" destId="{641A13E4-B851-41CB-A272-3B786A14A5AB}" srcOrd="6" destOrd="0" parTransId="{56D6C79F-EBF0-4106-86AD-E29847D9CBE6}" sibTransId="{3D6F01E4-F15A-4192-9161-B64FCBE7C764}"/>
    <dgm:cxn modelId="{8CB27541-3D6F-4DB1-A1BF-3A8CEC85359C}" type="presOf" srcId="{15D33ACA-6A42-4861-BD96-FA0F7B34E67A}" destId="{FE7028C9-17CA-42D4-B326-EC866D21B785}" srcOrd="0" destOrd="0" presId="urn:microsoft.com/office/officeart/2005/8/layout/vList2"/>
    <dgm:cxn modelId="{9C8FD995-1DAF-4C1F-ACE0-74AD2122706D}" type="presOf" srcId="{A629353A-D7C9-4705-862F-18676F88F7CB}" destId="{8F548E32-8EC2-4C63-BC0C-D094E00233B6}" srcOrd="0" destOrd="0" presId="urn:microsoft.com/office/officeart/2005/8/layout/vList2"/>
    <dgm:cxn modelId="{5931901C-9519-4504-B13C-12ACD5CC0558}" type="presOf" srcId="{4621E06E-2FFB-4073-9A22-FF7F1958BB16}" destId="{34F12934-E1F5-406B-9770-61D556D0DFD0}" srcOrd="0" destOrd="0" presId="urn:microsoft.com/office/officeart/2005/8/layout/vList2"/>
    <dgm:cxn modelId="{14BF29D3-97A7-4DD0-8E51-8DF05507F78A}" srcId="{093ACDDC-98EA-4D78-9FFF-FFA725F55FEB}" destId="{05D36BD7-D9D1-4C10-8B7F-7B3CFD44A981}" srcOrd="7" destOrd="0" parTransId="{C06F125F-F958-49A4-BE89-FF12DB8710B5}" sibTransId="{4EE3C19E-6DC1-4B14-9E41-FA57529614B3}"/>
    <dgm:cxn modelId="{3CB56A84-DC59-4BF0-9055-0641F0015D89}" type="presOf" srcId="{641A13E4-B851-41CB-A272-3B786A14A5AB}" destId="{90A69C59-4C18-4E5A-AA69-623B6FCD529D}" srcOrd="0" destOrd="0" presId="urn:microsoft.com/office/officeart/2005/8/layout/vList2"/>
    <dgm:cxn modelId="{81298F2C-3ED2-4C8C-B025-8B25D4D62060}" srcId="{093ACDDC-98EA-4D78-9FFF-FFA725F55FEB}" destId="{C0F12B75-9B67-452F-970D-A8FD93A26561}" srcOrd="0" destOrd="0" parTransId="{E8018D32-2696-4462-B920-F7ED59BA8AAE}" sibTransId="{C6F2D6B3-DB98-4EE4-9700-9306A7DC901C}"/>
    <dgm:cxn modelId="{6889BEE0-3873-4A98-A3EB-90EAF116FE77}" type="presOf" srcId="{C0F12B75-9B67-452F-970D-A8FD93A26561}" destId="{6EB5DD5C-B69A-4720-A926-86C0602FE62F}" srcOrd="0" destOrd="0" presId="urn:microsoft.com/office/officeart/2005/8/layout/vList2"/>
    <dgm:cxn modelId="{B6EBCD64-275C-4DD3-842D-D90E3D1855CE}" type="presOf" srcId="{F62175EA-0A25-402F-A815-580B34CCC3A3}" destId="{EB4A7711-8DB3-4506-B9A6-5E46A9045C8E}" srcOrd="0" destOrd="0" presId="urn:microsoft.com/office/officeart/2005/8/layout/vList2"/>
    <dgm:cxn modelId="{E830864C-77FC-410E-8811-71A4F7B6F625}" srcId="{093ACDDC-98EA-4D78-9FFF-FFA725F55FEB}" destId="{15D33ACA-6A42-4861-BD96-FA0F7B34E67A}" srcOrd="1" destOrd="0" parTransId="{2DD7B692-5457-461B-B2FD-C12243F81D1D}" sibTransId="{307B700E-0420-47B3-B737-C5BB67807E87}"/>
    <dgm:cxn modelId="{D6FE152D-42BF-49EB-B9A9-EBEF9228DBEA}" type="presOf" srcId="{7F4175EA-30F1-4412-BCD7-5559CF3727AD}" destId="{2BF46EE8-BD25-4450-BB62-26E9EBABA00E}" srcOrd="0" destOrd="0" presId="urn:microsoft.com/office/officeart/2005/8/layout/vList2"/>
    <dgm:cxn modelId="{8AB329F8-23BC-4861-B867-12B4D44CFD87}" type="presParOf" srcId="{F040D69F-D789-4914-9389-6A68F7C88843}" destId="{6EB5DD5C-B69A-4720-A926-86C0602FE62F}" srcOrd="0" destOrd="0" presId="urn:microsoft.com/office/officeart/2005/8/layout/vList2"/>
    <dgm:cxn modelId="{05B0AB3F-057E-48CA-87DB-748DBC8B0021}" type="presParOf" srcId="{F040D69F-D789-4914-9389-6A68F7C88843}" destId="{D2C95B11-632F-4F61-9711-51C46155B5EE}" srcOrd="1" destOrd="0" presId="urn:microsoft.com/office/officeart/2005/8/layout/vList2"/>
    <dgm:cxn modelId="{5DF5BFF7-8249-4C39-B25B-F0CB1EC9F5D2}" type="presParOf" srcId="{F040D69F-D789-4914-9389-6A68F7C88843}" destId="{FE7028C9-17CA-42D4-B326-EC866D21B785}" srcOrd="2" destOrd="0" presId="urn:microsoft.com/office/officeart/2005/8/layout/vList2"/>
    <dgm:cxn modelId="{7E0F3C4D-27F5-4512-887A-A940636BD1EB}" type="presParOf" srcId="{F040D69F-D789-4914-9389-6A68F7C88843}" destId="{6A0E73A6-665A-4A16-9A88-45286D75D0D1}" srcOrd="3" destOrd="0" presId="urn:microsoft.com/office/officeart/2005/8/layout/vList2"/>
    <dgm:cxn modelId="{C2291203-7678-41A6-BCBD-4EAB8062E45C}" type="presParOf" srcId="{F040D69F-D789-4914-9389-6A68F7C88843}" destId="{34F12934-E1F5-406B-9770-61D556D0DFD0}" srcOrd="4" destOrd="0" presId="urn:microsoft.com/office/officeart/2005/8/layout/vList2"/>
    <dgm:cxn modelId="{E7E62C20-414A-454B-9BED-CE0B6AC2A58C}" type="presParOf" srcId="{F040D69F-D789-4914-9389-6A68F7C88843}" destId="{29DA4E91-FA3E-4BFB-B26D-4E673439A0D9}" srcOrd="5" destOrd="0" presId="urn:microsoft.com/office/officeart/2005/8/layout/vList2"/>
    <dgm:cxn modelId="{11FB8A26-A456-45E4-97A8-8EF7406C5BF2}" type="presParOf" srcId="{F040D69F-D789-4914-9389-6A68F7C88843}" destId="{EB4A7711-8DB3-4506-B9A6-5E46A9045C8E}" srcOrd="6" destOrd="0" presId="urn:microsoft.com/office/officeart/2005/8/layout/vList2"/>
    <dgm:cxn modelId="{112453B7-049F-4768-80E0-78690F15C135}" type="presParOf" srcId="{F040D69F-D789-4914-9389-6A68F7C88843}" destId="{409B749E-543B-4D72-A525-A04ED83A5437}" srcOrd="7" destOrd="0" presId="urn:microsoft.com/office/officeart/2005/8/layout/vList2"/>
    <dgm:cxn modelId="{059455EF-185E-4696-8A61-F5F16765080D}" type="presParOf" srcId="{F040D69F-D789-4914-9389-6A68F7C88843}" destId="{8F548E32-8EC2-4C63-BC0C-D094E00233B6}" srcOrd="8" destOrd="0" presId="urn:microsoft.com/office/officeart/2005/8/layout/vList2"/>
    <dgm:cxn modelId="{C21A4167-CFC6-4156-9175-46947BACA04B}" type="presParOf" srcId="{F040D69F-D789-4914-9389-6A68F7C88843}" destId="{C4CD41B5-2F2D-4EB7-A672-F4A9C8C47810}" srcOrd="9" destOrd="0" presId="urn:microsoft.com/office/officeart/2005/8/layout/vList2"/>
    <dgm:cxn modelId="{6879650A-CD68-4181-8EFD-7E101B00C67B}" type="presParOf" srcId="{F040D69F-D789-4914-9389-6A68F7C88843}" destId="{BAC935BB-5FC6-4B6E-93D8-10F6B8B08494}" srcOrd="10" destOrd="0" presId="urn:microsoft.com/office/officeart/2005/8/layout/vList2"/>
    <dgm:cxn modelId="{F28E841E-62F2-4296-8141-EE998F8EC174}" type="presParOf" srcId="{F040D69F-D789-4914-9389-6A68F7C88843}" destId="{005E55A0-1E73-48CD-A7D8-0FC50273A007}" srcOrd="11" destOrd="0" presId="urn:microsoft.com/office/officeart/2005/8/layout/vList2"/>
    <dgm:cxn modelId="{E1FBC03C-A028-4200-A902-2E0924ECA0EA}" type="presParOf" srcId="{F040D69F-D789-4914-9389-6A68F7C88843}" destId="{90A69C59-4C18-4E5A-AA69-623B6FCD529D}" srcOrd="12" destOrd="0" presId="urn:microsoft.com/office/officeart/2005/8/layout/vList2"/>
    <dgm:cxn modelId="{2DC5FB30-D5AA-40CB-A275-59D8E5A6529C}" type="presParOf" srcId="{F040D69F-D789-4914-9389-6A68F7C88843}" destId="{A34BC5AB-E1B0-418C-B4CE-E5B7F474A254}" srcOrd="13" destOrd="0" presId="urn:microsoft.com/office/officeart/2005/8/layout/vList2"/>
    <dgm:cxn modelId="{92CE68B6-83AF-40C0-89B2-C4BC0DA2A8C7}" type="presParOf" srcId="{F040D69F-D789-4914-9389-6A68F7C88843}" destId="{C68A5C4D-49BB-4284-A076-497EA2265A1B}" srcOrd="14" destOrd="0" presId="urn:microsoft.com/office/officeart/2005/8/layout/vList2"/>
    <dgm:cxn modelId="{AE253C2E-A0EC-4F88-A342-58F5A23A2860}" type="presParOf" srcId="{F040D69F-D789-4914-9389-6A68F7C88843}" destId="{812A68C1-60B3-4671-A5D2-ABB24CBA1645}" srcOrd="15" destOrd="0" presId="urn:microsoft.com/office/officeart/2005/8/layout/vList2"/>
    <dgm:cxn modelId="{55230000-A7CF-4DC0-8697-69E1749443A2}" type="presParOf" srcId="{F040D69F-D789-4914-9389-6A68F7C88843}" destId="{2BF46EE8-BD25-4450-BB62-26E9EBABA00E}" srcOrd="1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B464A1AE-A783-4D08-9676-1C7109338E57}" type="presOf" srcId="{6CF83A7B-B3F1-40B9-BC63-07E8219FDF20}" destId="{3EA2973E-99D2-426A-B173-275F4490002F}" srcOrd="0" destOrd="0" presId="urn:microsoft.com/office/officeart/2005/8/layout/vList2"/>
    <dgm:cxn modelId="{0DBDD635-6F21-4D9D-8E65-F1BA62163E9A}" type="presOf" srcId="{C364D5FE-1488-4E93-94C8-40079A678047}" destId="{EA438F0D-1E9C-4BEA-8BFF-68FE106DB1CD}" srcOrd="0" destOrd="0" presId="urn:microsoft.com/office/officeart/2005/8/layout/vList2"/>
    <dgm:cxn modelId="{FDD8EAE3-E9B0-4BE8-8191-40E02F03179D}"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724EAE06-6CAA-4FF1-843F-DD07A02FBF84}">
      <dgm:prSet custT="1"/>
      <dgm:spPr>
        <a:solidFill>
          <a:schemeClr val="accent1">
            <a:lumMod val="60000"/>
            <a:lumOff val="40000"/>
          </a:schemeClr>
        </a:solidFill>
      </dgm:spPr>
      <dgm:t>
        <a:bodyPr/>
        <a:lstStyle/>
        <a:p>
          <a:pPr algn="l" rtl="0"/>
          <a:r>
            <a:rPr lang="en-US" sz="1800" dirty="0" smtClean="0">
              <a:solidFill>
                <a:schemeClr val="tx1"/>
              </a:solidFill>
            </a:rPr>
            <a:t>Download the TDC Client executable link to the local workstation desktop. </a:t>
          </a:r>
          <a:endParaRPr lang="en-US" sz="18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3837C76-9AEA-4335-B943-38FCD820A3D8}">
      <dgm:prSet custT="1"/>
      <dgm:spPr>
        <a:solidFill>
          <a:schemeClr val="accent1">
            <a:lumMod val="60000"/>
            <a:lumOff val="40000"/>
          </a:schemeClr>
        </a:solidFill>
      </dgm:spPr>
      <dgm:t>
        <a:bodyPr/>
        <a:lstStyle/>
        <a:p>
          <a:pPr algn="l" rtl="0"/>
          <a:r>
            <a:rPr lang="en-US" sz="1800" dirty="0" smtClean="0">
              <a:solidFill>
                <a:schemeClr val="tx1"/>
              </a:solidFill>
            </a:rPr>
            <a:t>Download and Add Content to a local workstation folder (determined by site).</a:t>
          </a:r>
          <a:endParaRPr lang="en-US" sz="1800" dirty="0">
            <a:solidFill>
              <a:schemeClr val="tx1"/>
            </a:solidFill>
          </a:endParaRPr>
        </a:p>
      </dgm:t>
    </dgm:pt>
    <dgm:pt modelId="{B86DBB5D-9F3D-4479-A23A-5898D213F6E3}" type="parTrans" cxnId="{8067D36D-2DB5-4654-9116-E4ABF8F2BAE3}">
      <dgm:prSet/>
      <dgm:spPr/>
      <dgm:t>
        <a:bodyPr/>
        <a:lstStyle/>
        <a:p>
          <a:endParaRPr lang="en-US"/>
        </a:p>
      </dgm:t>
    </dgm:pt>
    <dgm:pt modelId="{813170F0-7260-4CFE-A7EF-C5138F9EAD7F}" type="sibTrans" cxnId="{8067D36D-2DB5-4654-9116-E4ABF8F2BAE3}">
      <dgm:prSet/>
      <dgm:spPr/>
      <dgm:t>
        <a:bodyPr/>
        <a:lstStyle/>
        <a:p>
          <a:endParaRPr lang="en-US"/>
        </a:p>
      </dgm:t>
    </dgm:pt>
    <dgm:pt modelId="{D2AA8357-D858-4010-A46A-35C09BAD741F}">
      <dgm:prSet custT="1"/>
      <dgm:spPr>
        <a:solidFill>
          <a:schemeClr val="accent1">
            <a:lumMod val="60000"/>
            <a:lumOff val="40000"/>
          </a:schemeClr>
        </a:solidFill>
      </dgm:spPr>
      <dgm:t>
        <a:bodyPr/>
        <a:lstStyle/>
        <a:p>
          <a:pPr algn="l" rtl="0"/>
          <a:r>
            <a:rPr lang="en-US" sz="1800" dirty="0" smtClean="0">
              <a:solidFill>
                <a:schemeClr val="tx1"/>
              </a:solidFill>
            </a:rPr>
            <a:t>Right click on Shortcut and choose Properties.</a:t>
          </a:r>
          <a:endParaRPr lang="en-US" sz="1800" dirty="0">
            <a:solidFill>
              <a:schemeClr val="tx1"/>
            </a:solidFill>
          </a:endParaRPr>
        </a:p>
      </dgm:t>
    </dgm:pt>
    <dgm:pt modelId="{5B75BC73-2644-43D6-86FF-DDCD9CB87F7C}" type="parTrans" cxnId="{5164D96F-EA53-4A66-ACAE-41525F8BE315}">
      <dgm:prSet/>
      <dgm:spPr/>
      <dgm:t>
        <a:bodyPr/>
        <a:lstStyle/>
        <a:p>
          <a:endParaRPr lang="en-US"/>
        </a:p>
      </dgm:t>
    </dgm:pt>
    <dgm:pt modelId="{F962E09B-8FF4-43EF-B46A-1BA06C608ECD}" type="sibTrans" cxnId="{5164D96F-EA53-4A66-ACAE-41525F8BE315}">
      <dgm:prSet/>
      <dgm:spPr/>
      <dgm:t>
        <a:bodyPr/>
        <a:lstStyle/>
        <a:p>
          <a:endParaRPr lang="en-US"/>
        </a:p>
      </dgm:t>
    </dgm:pt>
    <dgm:pt modelId="{D3031464-ED8A-45DC-9B40-4958EA5DC953}">
      <dgm:prSet custT="1"/>
      <dgm:spPr>
        <a:solidFill>
          <a:schemeClr val="accent1">
            <a:lumMod val="60000"/>
            <a:lumOff val="40000"/>
          </a:schemeClr>
        </a:solidFill>
      </dgm:spPr>
      <dgm:t>
        <a:bodyPr/>
        <a:lstStyle/>
        <a:p>
          <a:pPr algn="l" rtl="0"/>
          <a:r>
            <a:rPr lang="en-US" sz="1800" dirty="0" smtClean="0">
              <a:solidFill>
                <a:schemeClr val="tx1"/>
              </a:solidFill>
            </a:rPr>
            <a:t>Double click shortcut to install (TDC), content and launch TDC.</a:t>
          </a:r>
          <a:endParaRPr lang="en-US" sz="1800" dirty="0">
            <a:solidFill>
              <a:schemeClr val="tx1"/>
            </a:solidFill>
          </a:endParaRPr>
        </a:p>
      </dgm:t>
    </dgm:pt>
    <dgm:pt modelId="{9C73D430-EF8B-48E7-905B-38F76901A776}" type="parTrans" cxnId="{0C0D8B03-9B43-45B4-8914-234BD192B805}">
      <dgm:prSet/>
      <dgm:spPr/>
      <dgm:t>
        <a:bodyPr/>
        <a:lstStyle/>
        <a:p>
          <a:endParaRPr lang="en-US"/>
        </a:p>
      </dgm:t>
    </dgm:pt>
    <dgm:pt modelId="{CC525000-921A-49A4-B683-A2F742DB381E}" type="sibTrans" cxnId="{0C0D8B03-9B43-45B4-8914-234BD192B805}">
      <dgm:prSet/>
      <dgm:spPr/>
      <dgm:t>
        <a:bodyPr/>
        <a:lstStyle/>
        <a:p>
          <a:endParaRPr lang="en-US"/>
        </a:p>
      </dgm:t>
    </dgm:pt>
    <dgm:pt modelId="{8558CC39-025B-4146-B2B0-24F601FB56AF}">
      <dgm:prSet custT="1"/>
      <dgm:spPr>
        <a:solidFill>
          <a:schemeClr val="accent1">
            <a:lumMod val="60000"/>
            <a:lumOff val="40000"/>
          </a:schemeClr>
        </a:solidFill>
      </dgm:spPr>
      <dgm:t>
        <a:bodyPr/>
        <a:lstStyle/>
        <a:p>
          <a:pPr algn="l" rtl="0"/>
          <a:r>
            <a:rPr lang="en-US" sz="1800" dirty="0" smtClean="0">
              <a:solidFill>
                <a:schemeClr val="tx1"/>
              </a:solidFill>
            </a:rPr>
            <a:t>Edit Shortcut “Target” by adding “Configuration Switches” for proxy (if site required) and Content folder location (added in 2nd step above.)</a:t>
          </a:r>
          <a:endParaRPr lang="en-US" sz="1800" dirty="0">
            <a:solidFill>
              <a:schemeClr val="tx1"/>
            </a:solidFill>
          </a:endParaRPr>
        </a:p>
      </dgm:t>
    </dgm:pt>
    <dgm:pt modelId="{8F9582DE-77D1-45A4-B2F7-9F6A1BB5122A}" type="parTrans" cxnId="{7556197D-F50F-4123-BDA7-84529F32EE78}">
      <dgm:prSet/>
      <dgm:spPr/>
      <dgm:t>
        <a:bodyPr/>
        <a:lstStyle/>
        <a:p>
          <a:endParaRPr lang="en-US"/>
        </a:p>
      </dgm:t>
    </dgm:pt>
    <dgm:pt modelId="{4E88DFCB-9EC5-4208-96B2-948C1099BD1D}" type="sibTrans" cxnId="{7556197D-F50F-4123-BDA7-84529F32EE78}">
      <dgm:prSet/>
      <dgm:spPr/>
      <dgm:t>
        <a:bodyPr/>
        <a:lstStyle/>
        <a:p>
          <a:endParaRPr lang="en-US"/>
        </a:p>
      </dgm:t>
    </dgm:pt>
    <dgm:pt modelId="{D0119B7D-1D99-44EC-B339-5628E0AAE2B0}">
      <dgm:prSet custT="1"/>
      <dgm:spPr>
        <a:solidFill>
          <a:schemeClr val="accent1">
            <a:lumMod val="60000"/>
            <a:lumOff val="40000"/>
          </a:schemeClr>
        </a:solidFill>
      </dgm:spPr>
      <dgm:t>
        <a:bodyPr/>
        <a:lstStyle/>
        <a:p>
          <a:pPr algn="l" rtl="0"/>
          <a:r>
            <a:rPr lang="en-US" sz="1800" dirty="0" smtClean="0">
              <a:solidFill>
                <a:schemeClr val="tx1"/>
              </a:solidFill>
            </a:rPr>
            <a:t>Right click on Executable link and choose to “Create a Shortcut.”</a:t>
          </a:r>
          <a:endParaRPr lang="en-US" sz="1800" dirty="0">
            <a:solidFill>
              <a:schemeClr val="tx1"/>
            </a:solidFill>
          </a:endParaRPr>
        </a:p>
      </dgm:t>
    </dgm:pt>
    <dgm:pt modelId="{C861E6DE-3577-4A6E-9989-51C3FC9BF5B3}" type="parTrans" cxnId="{D2BA5944-5F94-4E7B-AB3F-512D80235347}">
      <dgm:prSet/>
      <dgm:spPr/>
      <dgm:t>
        <a:bodyPr/>
        <a:lstStyle/>
        <a:p>
          <a:endParaRPr lang="en-US"/>
        </a:p>
      </dgm:t>
    </dgm:pt>
    <dgm:pt modelId="{3FA34789-BC14-42DF-85B7-7FEE9B8D0319}" type="sibTrans" cxnId="{D2BA5944-5F94-4E7B-AB3F-512D80235347}">
      <dgm:prSet/>
      <dgm:spPr/>
      <dgm:t>
        <a:bodyPr/>
        <a:lstStyle/>
        <a:p>
          <a:endParaRPr lang="en-US"/>
        </a:p>
      </dgm:t>
    </dgm:pt>
    <dgm:pt modelId="{E31C14F4-E51B-41FB-B967-9EAF7E841C99}">
      <dgm:prSet custT="1"/>
      <dgm:spPr>
        <a:solidFill>
          <a:schemeClr val="accent1">
            <a:lumMod val="60000"/>
            <a:lumOff val="40000"/>
          </a:schemeClr>
        </a:solidFill>
      </dgm:spPr>
      <dgm:t>
        <a:bodyPr/>
        <a:lstStyle/>
        <a:p>
          <a:pPr algn="l" rtl="0"/>
          <a:r>
            <a:rPr lang="en-US" sz="1800" dirty="0" smtClean="0">
              <a:solidFill>
                <a:schemeClr val="tx1"/>
              </a:solidFill>
            </a:rPr>
            <a:t>Verify few workstations by logging in to the Test using a fake account from the TAS Training Site.</a:t>
          </a:r>
          <a:endParaRPr lang="en-US" sz="1800" dirty="0">
            <a:solidFill>
              <a:schemeClr val="tx1"/>
            </a:solidFill>
          </a:endParaRPr>
        </a:p>
      </dgm:t>
    </dgm:pt>
    <dgm:pt modelId="{5550FC69-3EFE-4673-979C-C9BC2B65D5C7}" type="parTrans" cxnId="{60DE87B3-6E85-47D0-A333-2F3D6CAB7A9B}">
      <dgm:prSet/>
      <dgm:spPr/>
      <dgm:t>
        <a:bodyPr/>
        <a:lstStyle/>
        <a:p>
          <a:endParaRPr lang="en-US"/>
        </a:p>
      </dgm:t>
    </dgm:pt>
    <dgm:pt modelId="{23E97500-A58D-4538-942F-16DD6FEBDADC}" type="sibTrans" cxnId="{60DE87B3-6E85-47D0-A333-2F3D6CAB7A9B}">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7" custScaleX="632472">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6"/>
      <dgm:spPr/>
      <dgm:t>
        <a:bodyPr/>
        <a:lstStyle/>
        <a:p>
          <a:endParaRPr lang="en-US"/>
        </a:p>
      </dgm:t>
    </dgm:pt>
    <dgm:pt modelId="{A76ACB19-ABE0-4445-B314-CCB15390F668}" type="pres">
      <dgm:prSet presAssocID="{0720A3E2-773D-4BB4-96AB-5AA40459E70A}" presName="connectorText" presStyleLbl="sibTrans2D1" presStyleIdx="0" presStyleCnt="6"/>
      <dgm:spPr/>
      <dgm:t>
        <a:bodyPr/>
        <a:lstStyle/>
        <a:p>
          <a:endParaRPr lang="en-US"/>
        </a:p>
      </dgm:t>
    </dgm:pt>
    <dgm:pt modelId="{C299A2F0-75CB-473E-9B4F-30CD248A4A0C}" type="pres">
      <dgm:prSet presAssocID="{C3837C76-9AEA-4335-B943-38FCD820A3D8}" presName="node" presStyleLbl="node1" presStyleIdx="1" presStyleCnt="7" custScaleX="632472">
        <dgm:presLayoutVars>
          <dgm:bulletEnabled val="1"/>
        </dgm:presLayoutVars>
      </dgm:prSet>
      <dgm:spPr/>
      <dgm:t>
        <a:bodyPr/>
        <a:lstStyle/>
        <a:p>
          <a:endParaRPr lang="en-US"/>
        </a:p>
      </dgm:t>
    </dgm:pt>
    <dgm:pt modelId="{618EC8DD-4BA1-4D90-A641-008C7A3159F3}" type="pres">
      <dgm:prSet presAssocID="{813170F0-7260-4CFE-A7EF-C5138F9EAD7F}" presName="sibTrans" presStyleLbl="sibTrans2D1" presStyleIdx="1" presStyleCnt="6"/>
      <dgm:spPr/>
      <dgm:t>
        <a:bodyPr/>
        <a:lstStyle/>
        <a:p>
          <a:endParaRPr lang="en-US"/>
        </a:p>
      </dgm:t>
    </dgm:pt>
    <dgm:pt modelId="{1026B2E8-C88D-4B2C-A19B-C95A78414DB4}" type="pres">
      <dgm:prSet presAssocID="{813170F0-7260-4CFE-A7EF-C5138F9EAD7F}" presName="connectorText" presStyleLbl="sibTrans2D1" presStyleIdx="1" presStyleCnt="6"/>
      <dgm:spPr/>
      <dgm:t>
        <a:bodyPr/>
        <a:lstStyle/>
        <a:p>
          <a:endParaRPr lang="en-US"/>
        </a:p>
      </dgm:t>
    </dgm:pt>
    <dgm:pt modelId="{BECCB3C2-E3C4-4B7C-844B-C8B361C3C74E}" type="pres">
      <dgm:prSet presAssocID="{D0119B7D-1D99-44EC-B339-5628E0AAE2B0}" presName="node" presStyleLbl="node1" presStyleIdx="2" presStyleCnt="7" custScaleX="632472">
        <dgm:presLayoutVars>
          <dgm:bulletEnabled val="1"/>
        </dgm:presLayoutVars>
      </dgm:prSet>
      <dgm:spPr/>
      <dgm:t>
        <a:bodyPr/>
        <a:lstStyle/>
        <a:p>
          <a:endParaRPr lang="en-US"/>
        </a:p>
      </dgm:t>
    </dgm:pt>
    <dgm:pt modelId="{0C785981-DBF6-41EE-BA37-4CD19192ECE9}" type="pres">
      <dgm:prSet presAssocID="{3FA34789-BC14-42DF-85B7-7FEE9B8D0319}" presName="sibTrans" presStyleLbl="sibTrans2D1" presStyleIdx="2" presStyleCnt="6"/>
      <dgm:spPr/>
      <dgm:t>
        <a:bodyPr/>
        <a:lstStyle/>
        <a:p>
          <a:endParaRPr lang="en-US"/>
        </a:p>
      </dgm:t>
    </dgm:pt>
    <dgm:pt modelId="{B2314491-BFCA-454F-B97A-CF214B362F01}" type="pres">
      <dgm:prSet presAssocID="{3FA34789-BC14-42DF-85B7-7FEE9B8D0319}" presName="connectorText" presStyleLbl="sibTrans2D1" presStyleIdx="2" presStyleCnt="6"/>
      <dgm:spPr/>
      <dgm:t>
        <a:bodyPr/>
        <a:lstStyle/>
        <a:p>
          <a:endParaRPr lang="en-US"/>
        </a:p>
      </dgm:t>
    </dgm:pt>
    <dgm:pt modelId="{D1DE4D2F-B53B-4A6F-84DF-C1D88C4C77D6}" type="pres">
      <dgm:prSet presAssocID="{D2AA8357-D858-4010-A46A-35C09BAD741F}" presName="node" presStyleLbl="node1" presStyleIdx="3" presStyleCnt="7" custScaleX="632472">
        <dgm:presLayoutVars>
          <dgm:bulletEnabled val="1"/>
        </dgm:presLayoutVars>
      </dgm:prSet>
      <dgm:spPr/>
      <dgm:t>
        <a:bodyPr/>
        <a:lstStyle/>
        <a:p>
          <a:endParaRPr lang="en-US"/>
        </a:p>
      </dgm:t>
    </dgm:pt>
    <dgm:pt modelId="{68186884-C7AD-4B09-B711-EF140A7BC77B}" type="pres">
      <dgm:prSet presAssocID="{F962E09B-8FF4-43EF-B46A-1BA06C608ECD}" presName="sibTrans" presStyleLbl="sibTrans2D1" presStyleIdx="3" presStyleCnt="6"/>
      <dgm:spPr/>
      <dgm:t>
        <a:bodyPr/>
        <a:lstStyle/>
        <a:p>
          <a:endParaRPr lang="en-US"/>
        </a:p>
      </dgm:t>
    </dgm:pt>
    <dgm:pt modelId="{56E87F9F-5F20-47B9-9A93-7F40DE86CE5B}" type="pres">
      <dgm:prSet presAssocID="{F962E09B-8FF4-43EF-B46A-1BA06C608ECD}" presName="connectorText" presStyleLbl="sibTrans2D1" presStyleIdx="3" presStyleCnt="6"/>
      <dgm:spPr/>
      <dgm:t>
        <a:bodyPr/>
        <a:lstStyle/>
        <a:p>
          <a:endParaRPr lang="en-US"/>
        </a:p>
      </dgm:t>
    </dgm:pt>
    <dgm:pt modelId="{070E41FD-5904-42B9-9504-33239D110969}" type="pres">
      <dgm:prSet presAssocID="{8558CC39-025B-4146-B2B0-24F601FB56AF}" presName="node" presStyleLbl="node1" presStyleIdx="4" presStyleCnt="7" custScaleX="632472" custScaleY="133496">
        <dgm:presLayoutVars>
          <dgm:bulletEnabled val="1"/>
        </dgm:presLayoutVars>
      </dgm:prSet>
      <dgm:spPr/>
      <dgm:t>
        <a:bodyPr/>
        <a:lstStyle/>
        <a:p>
          <a:endParaRPr lang="en-US"/>
        </a:p>
      </dgm:t>
    </dgm:pt>
    <dgm:pt modelId="{27BFE269-7758-4619-9642-87E2513A5056}" type="pres">
      <dgm:prSet presAssocID="{4E88DFCB-9EC5-4208-96B2-948C1099BD1D}" presName="sibTrans" presStyleLbl="sibTrans2D1" presStyleIdx="4" presStyleCnt="6"/>
      <dgm:spPr/>
      <dgm:t>
        <a:bodyPr/>
        <a:lstStyle/>
        <a:p>
          <a:endParaRPr lang="en-US"/>
        </a:p>
      </dgm:t>
    </dgm:pt>
    <dgm:pt modelId="{9C222569-E57E-4780-B632-542A7FAD237B}" type="pres">
      <dgm:prSet presAssocID="{4E88DFCB-9EC5-4208-96B2-948C1099BD1D}" presName="connectorText" presStyleLbl="sibTrans2D1" presStyleIdx="4" presStyleCnt="6"/>
      <dgm:spPr/>
      <dgm:t>
        <a:bodyPr/>
        <a:lstStyle/>
        <a:p>
          <a:endParaRPr lang="en-US"/>
        </a:p>
      </dgm:t>
    </dgm:pt>
    <dgm:pt modelId="{7CA797F9-078B-428E-AB17-4E50DF28A69E}" type="pres">
      <dgm:prSet presAssocID="{D3031464-ED8A-45DC-9B40-4958EA5DC953}" presName="node" presStyleLbl="node1" presStyleIdx="5" presStyleCnt="7" custScaleX="632472">
        <dgm:presLayoutVars>
          <dgm:bulletEnabled val="1"/>
        </dgm:presLayoutVars>
      </dgm:prSet>
      <dgm:spPr/>
      <dgm:t>
        <a:bodyPr/>
        <a:lstStyle/>
        <a:p>
          <a:endParaRPr lang="en-US"/>
        </a:p>
      </dgm:t>
    </dgm:pt>
    <dgm:pt modelId="{0B2FE34F-A567-4708-A63D-94B0A293A301}" type="pres">
      <dgm:prSet presAssocID="{CC525000-921A-49A4-B683-A2F742DB381E}" presName="sibTrans" presStyleLbl="sibTrans2D1" presStyleIdx="5" presStyleCnt="6"/>
      <dgm:spPr/>
      <dgm:t>
        <a:bodyPr/>
        <a:lstStyle/>
        <a:p>
          <a:endParaRPr lang="en-US"/>
        </a:p>
      </dgm:t>
    </dgm:pt>
    <dgm:pt modelId="{76F0B84E-458D-471D-857A-1263B1B332DB}" type="pres">
      <dgm:prSet presAssocID="{CC525000-921A-49A4-B683-A2F742DB381E}" presName="connectorText" presStyleLbl="sibTrans2D1" presStyleIdx="5" presStyleCnt="6"/>
      <dgm:spPr/>
      <dgm:t>
        <a:bodyPr/>
        <a:lstStyle/>
        <a:p>
          <a:endParaRPr lang="en-US"/>
        </a:p>
      </dgm:t>
    </dgm:pt>
    <dgm:pt modelId="{56AD3B6D-0BDC-4401-8571-12B3CB6B8176}" type="pres">
      <dgm:prSet presAssocID="{E31C14F4-E51B-41FB-B967-9EAF7E841C99}" presName="node" presStyleLbl="node1" presStyleIdx="6" presStyleCnt="7" custScaleX="632472" custScaleY="123958">
        <dgm:presLayoutVars>
          <dgm:bulletEnabled val="1"/>
        </dgm:presLayoutVars>
      </dgm:prSet>
      <dgm:spPr/>
      <dgm:t>
        <a:bodyPr/>
        <a:lstStyle/>
        <a:p>
          <a:endParaRPr lang="en-US"/>
        </a:p>
      </dgm:t>
    </dgm:pt>
  </dgm:ptLst>
  <dgm:cxnLst>
    <dgm:cxn modelId="{21035ED4-C805-49A3-8852-A43BA0604BCF}" type="presOf" srcId="{4E88DFCB-9EC5-4208-96B2-948C1099BD1D}" destId="{9C222569-E57E-4780-B632-542A7FAD237B}" srcOrd="1" destOrd="0" presId="urn:microsoft.com/office/officeart/2005/8/layout/process2"/>
    <dgm:cxn modelId="{B995F50F-508A-4199-8A26-9578F748F8B2}" type="presOf" srcId="{813170F0-7260-4CFE-A7EF-C5138F9EAD7F}" destId="{1026B2E8-C88D-4B2C-A19B-C95A78414DB4}" srcOrd="1" destOrd="0" presId="urn:microsoft.com/office/officeart/2005/8/layout/process2"/>
    <dgm:cxn modelId="{4C7A1BF4-EB43-4C44-B8DC-0C007D7553C9}" type="presOf" srcId="{E31C14F4-E51B-41FB-B967-9EAF7E841C99}" destId="{56AD3B6D-0BDC-4401-8571-12B3CB6B8176}" srcOrd="0"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60DE87B3-6E85-47D0-A333-2F3D6CAB7A9B}" srcId="{FA3775CA-49BA-4D13-B511-EA973CD33843}" destId="{E31C14F4-E51B-41FB-B967-9EAF7E841C99}" srcOrd="6" destOrd="0" parTransId="{5550FC69-3EFE-4673-979C-C9BC2B65D5C7}" sibTransId="{23E97500-A58D-4538-942F-16DD6FEBDADC}"/>
    <dgm:cxn modelId="{7556197D-F50F-4123-BDA7-84529F32EE78}" srcId="{FA3775CA-49BA-4D13-B511-EA973CD33843}" destId="{8558CC39-025B-4146-B2B0-24F601FB56AF}" srcOrd="4" destOrd="0" parTransId="{8F9582DE-77D1-45A4-B2F7-9F6A1BB5122A}" sibTransId="{4E88DFCB-9EC5-4208-96B2-948C1099BD1D}"/>
    <dgm:cxn modelId="{A1A4FECC-29AA-473A-BAEE-A6385BE1ED58}" type="presOf" srcId="{724EAE06-6CAA-4FF1-843F-DD07A02FBF84}" destId="{422068D6-9E60-44DC-9FB1-DCA35577C007}" srcOrd="0" destOrd="0" presId="urn:microsoft.com/office/officeart/2005/8/layout/process2"/>
    <dgm:cxn modelId="{BEB7786D-331C-4313-839D-60B911EB6424}" type="presOf" srcId="{CC525000-921A-49A4-B683-A2F742DB381E}" destId="{0B2FE34F-A567-4708-A63D-94B0A293A301}" srcOrd="0" destOrd="0" presId="urn:microsoft.com/office/officeart/2005/8/layout/process2"/>
    <dgm:cxn modelId="{8067D36D-2DB5-4654-9116-E4ABF8F2BAE3}" srcId="{FA3775CA-49BA-4D13-B511-EA973CD33843}" destId="{C3837C76-9AEA-4335-B943-38FCD820A3D8}" srcOrd="1" destOrd="0" parTransId="{B86DBB5D-9F3D-4479-A23A-5898D213F6E3}" sibTransId="{813170F0-7260-4CFE-A7EF-C5138F9EAD7F}"/>
    <dgm:cxn modelId="{CAA81491-3AAA-4A38-86CB-CB41F7055A01}" type="presOf" srcId="{F962E09B-8FF4-43EF-B46A-1BA06C608ECD}" destId="{68186884-C7AD-4B09-B711-EF140A7BC77B}" srcOrd="0" destOrd="0" presId="urn:microsoft.com/office/officeart/2005/8/layout/process2"/>
    <dgm:cxn modelId="{D2BA5944-5F94-4E7B-AB3F-512D80235347}" srcId="{FA3775CA-49BA-4D13-B511-EA973CD33843}" destId="{D0119B7D-1D99-44EC-B339-5628E0AAE2B0}" srcOrd="2" destOrd="0" parTransId="{C861E6DE-3577-4A6E-9989-51C3FC9BF5B3}" sibTransId="{3FA34789-BC14-42DF-85B7-7FEE9B8D0319}"/>
    <dgm:cxn modelId="{5164D96F-EA53-4A66-ACAE-41525F8BE315}" srcId="{FA3775CA-49BA-4D13-B511-EA973CD33843}" destId="{D2AA8357-D858-4010-A46A-35C09BAD741F}" srcOrd="3" destOrd="0" parTransId="{5B75BC73-2644-43D6-86FF-DDCD9CB87F7C}" sibTransId="{F962E09B-8FF4-43EF-B46A-1BA06C608ECD}"/>
    <dgm:cxn modelId="{EDC75DDA-A574-4326-9017-A0A3ADC1829A}" type="presOf" srcId="{F962E09B-8FF4-43EF-B46A-1BA06C608ECD}" destId="{56E87F9F-5F20-47B9-9A93-7F40DE86CE5B}" srcOrd="1" destOrd="0" presId="urn:microsoft.com/office/officeart/2005/8/layout/process2"/>
    <dgm:cxn modelId="{99B27DE3-188F-423D-B95E-DDF12B4B16DD}" type="presOf" srcId="{D3031464-ED8A-45DC-9B40-4958EA5DC953}" destId="{7CA797F9-078B-428E-AB17-4E50DF28A69E}" srcOrd="0" destOrd="0" presId="urn:microsoft.com/office/officeart/2005/8/layout/process2"/>
    <dgm:cxn modelId="{CD9DABC6-0FA3-4409-8886-7479A1DFF5C4}" type="presOf" srcId="{4E88DFCB-9EC5-4208-96B2-948C1099BD1D}" destId="{27BFE269-7758-4619-9642-87E2513A5056}" srcOrd="0" destOrd="0" presId="urn:microsoft.com/office/officeart/2005/8/layout/process2"/>
    <dgm:cxn modelId="{FA223BE0-EE44-43D0-AE7C-95526CDA4117}" type="presOf" srcId="{8558CC39-025B-4146-B2B0-24F601FB56AF}" destId="{070E41FD-5904-42B9-9504-33239D110969}" srcOrd="0" destOrd="0" presId="urn:microsoft.com/office/officeart/2005/8/layout/process2"/>
    <dgm:cxn modelId="{7A383402-08CC-4DFD-B0DB-5F5410E8A4DE}" type="presOf" srcId="{3FA34789-BC14-42DF-85B7-7FEE9B8D0319}" destId="{0C785981-DBF6-41EE-BA37-4CD19192ECE9}" srcOrd="0" destOrd="0" presId="urn:microsoft.com/office/officeart/2005/8/layout/process2"/>
    <dgm:cxn modelId="{0C0D8B03-9B43-45B4-8914-234BD192B805}" srcId="{FA3775CA-49BA-4D13-B511-EA973CD33843}" destId="{D3031464-ED8A-45DC-9B40-4958EA5DC953}" srcOrd="5" destOrd="0" parTransId="{9C73D430-EF8B-48E7-905B-38F76901A776}" sibTransId="{CC525000-921A-49A4-B683-A2F742DB381E}"/>
    <dgm:cxn modelId="{759AAEDF-6D7C-4681-A7D7-006E4E6BF9F4}" type="presOf" srcId="{C3837C76-9AEA-4335-B943-38FCD820A3D8}" destId="{C299A2F0-75CB-473E-9B4F-30CD248A4A0C}" srcOrd="0" destOrd="0" presId="urn:microsoft.com/office/officeart/2005/8/layout/process2"/>
    <dgm:cxn modelId="{F214167C-5044-4F81-8222-1D1A51C6C97D}" type="presOf" srcId="{0720A3E2-773D-4BB4-96AB-5AA40459E70A}" destId="{708CA623-9E97-4C35-87F8-E67C0CE3BAD4}" srcOrd="0" destOrd="0" presId="urn:microsoft.com/office/officeart/2005/8/layout/process2"/>
    <dgm:cxn modelId="{10BCDDC9-2D9A-4B3F-85AE-67CF606F9023}" type="presOf" srcId="{0720A3E2-773D-4BB4-96AB-5AA40459E70A}" destId="{A76ACB19-ABE0-4445-B314-CCB15390F668}" srcOrd="1" destOrd="0" presId="urn:microsoft.com/office/officeart/2005/8/layout/process2"/>
    <dgm:cxn modelId="{90776C73-E1EB-41E9-A678-503720E99CEB}" type="presOf" srcId="{CC525000-921A-49A4-B683-A2F742DB381E}" destId="{76F0B84E-458D-471D-857A-1263B1B332DB}" srcOrd="1" destOrd="0" presId="urn:microsoft.com/office/officeart/2005/8/layout/process2"/>
    <dgm:cxn modelId="{84537572-5BF0-490B-BF28-E5AF5B41C3BE}" type="presOf" srcId="{FA3775CA-49BA-4D13-B511-EA973CD33843}" destId="{413537A1-1142-4E68-9ABA-4A3BD2B86BCB}" srcOrd="0" destOrd="0" presId="urn:microsoft.com/office/officeart/2005/8/layout/process2"/>
    <dgm:cxn modelId="{90651B6E-EC04-4114-85F3-C1239D7698AA}" type="presOf" srcId="{3FA34789-BC14-42DF-85B7-7FEE9B8D0319}" destId="{B2314491-BFCA-454F-B97A-CF214B362F01}" srcOrd="1" destOrd="0" presId="urn:microsoft.com/office/officeart/2005/8/layout/process2"/>
    <dgm:cxn modelId="{FCBD132A-7009-4C4D-BE84-8FE543EE4220}" type="presOf" srcId="{D0119B7D-1D99-44EC-B339-5628E0AAE2B0}" destId="{BECCB3C2-E3C4-4B7C-844B-C8B361C3C74E}" srcOrd="0" destOrd="0" presId="urn:microsoft.com/office/officeart/2005/8/layout/process2"/>
    <dgm:cxn modelId="{9E8F36E1-B13A-46B3-BB25-F24005161680}" type="presOf" srcId="{813170F0-7260-4CFE-A7EF-C5138F9EAD7F}" destId="{618EC8DD-4BA1-4D90-A641-008C7A3159F3}" srcOrd="0" destOrd="0" presId="urn:microsoft.com/office/officeart/2005/8/layout/process2"/>
    <dgm:cxn modelId="{B627C3B6-96AD-4A63-A92E-E098756501C7}" type="presOf" srcId="{D2AA8357-D858-4010-A46A-35C09BAD741F}" destId="{D1DE4D2F-B53B-4A6F-84DF-C1D88C4C77D6}" srcOrd="0" destOrd="0" presId="urn:microsoft.com/office/officeart/2005/8/layout/process2"/>
    <dgm:cxn modelId="{6CA88E7B-83A1-4DAF-8E8C-D6458326578A}" type="presParOf" srcId="{413537A1-1142-4E68-9ABA-4A3BD2B86BCB}" destId="{422068D6-9E60-44DC-9FB1-DCA35577C007}" srcOrd="0" destOrd="0" presId="urn:microsoft.com/office/officeart/2005/8/layout/process2"/>
    <dgm:cxn modelId="{A012E197-68E7-463B-8C63-643BD62BFCFE}" type="presParOf" srcId="{413537A1-1142-4E68-9ABA-4A3BD2B86BCB}" destId="{708CA623-9E97-4C35-87F8-E67C0CE3BAD4}" srcOrd="1" destOrd="0" presId="urn:microsoft.com/office/officeart/2005/8/layout/process2"/>
    <dgm:cxn modelId="{EC0C16BD-2482-4332-A842-22BBB9513AD3}" type="presParOf" srcId="{708CA623-9E97-4C35-87F8-E67C0CE3BAD4}" destId="{A76ACB19-ABE0-4445-B314-CCB15390F668}" srcOrd="0" destOrd="0" presId="urn:microsoft.com/office/officeart/2005/8/layout/process2"/>
    <dgm:cxn modelId="{FE322755-2BC6-4F6C-8CD0-947F4C7181A1}" type="presParOf" srcId="{413537A1-1142-4E68-9ABA-4A3BD2B86BCB}" destId="{C299A2F0-75CB-473E-9B4F-30CD248A4A0C}" srcOrd="2" destOrd="0" presId="urn:microsoft.com/office/officeart/2005/8/layout/process2"/>
    <dgm:cxn modelId="{9DDB4999-FBA0-4EE5-B0EF-6712C980989B}" type="presParOf" srcId="{413537A1-1142-4E68-9ABA-4A3BD2B86BCB}" destId="{618EC8DD-4BA1-4D90-A641-008C7A3159F3}" srcOrd="3" destOrd="0" presId="urn:microsoft.com/office/officeart/2005/8/layout/process2"/>
    <dgm:cxn modelId="{FA5E5C88-32EB-4FE5-AF98-AF476E0103DB}" type="presParOf" srcId="{618EC8DD-4BA1-4D90-A641-008C7A3159F3}" destId="{1026B2E8-C88D-4B2C-A19B-C95A78414DB4}" srcOrd="0" destOrd="0" presId="urn:microsoft.com/office/officeart/2005/8/layout/process2"/>
    <dgm:cxn modelId="{2C431BFA-BBF8-4BA4-8065-5E28CD48490B}" type="presParOf" srcId="{413537A1-1142-4E68-9ABA-4A3BD2B86BCB}" destId="{BECCB3C2-E3C4-4B7C-844B-C8B361C3C74E}" srcOrd="4" destOrd="0" presId="urn:microsoft.com/office/officeart/2005/8/layout/process2"/>
    <dgm:cxn modelId="{DE491D8E-33DF-403F-BACB-0547FD7C3234}" type="presParOf" srcId="{413537A1-1142-4E68-9ABA-4A3BD2B86BCB}" destId="{0C785981-DBF6-41EE-BA37-4CD19192ECE9}" srcOrd="5" destOrd="0" presId="urn:microsoft.com/office/officeart/2005/8/layout/process2"/>
    <dgm:cxn modelId="{49B8D292-3578-4C73-BC92-ECD3E4406A2F}" type="presParOf" srcId="{0C785981-DBF6-41EE-BA37-4CD19192ECE9}" destId="{B2314491-BFCA-454F-B97A-CF214B362F01}" srcOrd="0" destOrd="0" presId="urn:microsoft.com/office/officeart/2005/8/layout/process2"/>
    <dgm:cxn modelId="{F2655B71-C1EC-46D7-BCEC-D5566B9DC19D}" type="presParOf" srcId="{413537A1-1142-4E68-9ABA-4A3BD2B86BCB}" destId="{D1DE4D2F-B53B-4A6F-84DF-C1D88C4C77D6}" srcOrd="6" destOrd="0" presId="urn:microsoft.com/office/officeart/2005/8/layout/process2"/>
    <dgm:cxn modelId="{F7DB4A56-EB77-48B4-8A26-A8505DDF011E}" type="presParOf" srcId="{413537A1-1142-4E68-9ABA-4A3BD2B86BCB}" destId="{68186884-C7AD-4B09-B711-EF140A7BC77B}" srcOrd="7" destOrd="0" presId="urn:microsoft.com/office/officeart/2005/8/layout/process2"/>
    <dgm:cxn modelId="{BDCAB812-C36E-41B6-9491-CD5DAA8D30DA}" type="presParOf" srcId="{68186884-C7AD-4B09-B711-EF140A7BC77B}" destId="{56E87F9F-5F20-47B9-9A93-7F40DE86CE5B}" srcOrd="0" destOrd="0" presId="urn:microsoft.com/office/officeart/2005/8/layout/process2"/>
    <dgm:cxn modelId="{BE903447-87B7-4EA7-A5EB-BEF609BBC3BD}" type="presParOf" srcId="{413537A1-1142-4E68-9ABA-4A3BD2B86BCB}" destId="{070E41FD-5904-42B9-9504-33239D110969}" srcOrd="8" destOrd="0" presId="urn:microsoft.com/office/officeart/2005/8/layout/process2"/>
    <dgm:cxn modelId="{6DA30C8F-AF74-43F0-966C-7A728989CD90}" type="presParOf" srcId="{413537A1-1142-4E68-9ABA-4A3BD2B86BCB}" destId="{27BFE269-7758-4619-9642-87E2513A5056}" srcOrd="9" destOrd="0" presId="urn:microsoft.com/office/officeart/2005/8/layout/process2"/>
    <dgm:cxn modelId="{50885D0F-BD1F-4EC4-B6C2-FC8FF5F0DA63}" type="presParOf" srcId="{27BFE269-7758-4619-9642-87E2513A5056}" destId="{9C222569-E57E-4780-B632-542A7FAD237B}" srcOrd="0" destOrd="0" presId="urn:microsoft.com/office/officeart/2005/8/layout/process2"/>
    <dgm:cxn modelId="{CBC068F7-C065-48E8-89DC-C69492F967D9}" type="presParOf" srcId="{413537A1-1142-4E68-9ABA-4A3BD2B86BCB}" destId="{7CA797F9-078B-428E-AB17-4E50DF28A69E}" srcOrd="10" destOrd="0" presId="urn:microsoft.com/office/officeart/2005/8/layout/process2"/>
    <dgm:cxn modelId="{8CDCF2CC-34EB-4485-97EF-6654DC6410FE}" type="presParOf" srcId="{413537A1-1142-4E68-9ABA-4A3BD2B86BCB}" destId="{0B2FE34F-A567-4708-A63D-94B0A293A301}" srcOrd="11" destOrd="0" presId="urn:microsoft.com/office/officeart/2005/8/layout/process2"/>
    <dgm:cxn modelId="{A446DC83-DB22-4D66-A784-F712D7315327}" type="presParOf" srcId="{0B2FE34F-A567-4708-A63D-94B0A293A301}" destId="{76F0B84E-458D-471D-857A-1263B1B332DB}" srcOrd="0" destOrd="0" presId="urn:microsoft.com/office/officeart/2005/8/layout/process2"/>
    <dgm:cxn modelId="{F7ED4D4E-59FA-4F2D-8B64-B164EFF4DF65}" type="presParOf" srcId="{413537A1-1142-4E68-9ABA-4A3BD2B86BCB}" destId="{56AD3B6D-0BDC-4401-8571-12B3CB6B8176}" srcOrd="1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EE63AEBF-68A0-471E-808F-FD130CD70F2F}" type="presOf" srcId="{C364D5FE-1488-4E93-94C8-40079A678047}" destId="{EA438F0D-1E9C-4BEA-8BFF-68FE106DB1CD}" srcOrd="0" destOrd="0" presId="urn:microsoft.com/office/officeart/2005/8/layout/vList2"/>
    <dgm:cxn modelId="{F27CE652-B09E-4C61-B54E-C52A6082EE52}" type="presOf" srcId="{6CF83A7B-B3F1-40B9-BC63-07E8219FDF20}" destId="{3EA2973E-99D2-426A-B173-275F4490002F}" srcOrd="0" destOrd="0" presId="urn:microsoft.com/office/officeart/2005/8/layout/vList2"/>
    <dgm:cxn modelId="{828E97D2-EA4D-4911-A7C3-8A26D41BE4D9}"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CBB237EE-6C6C-46C5-B4EB-0AD76976FEC0}" type="presOf" srcId="{6CF83A7B-B3F1-40B9-BC63-07E8219FDF20}" destId="{3EA2973E-99D2-426A-B173-275F4490002F}" srcOrd="0" destOrd="0" presId="urn:microsoft.com/office/officeart/2005/8/layout/vList2"/>
    <dgm:cxn modelId="{C084801F-44EF-4BF0-AF3F-382D5FE6F153}" type="presOf" srcId="{C364D5FE-1488-4E93-94C8-40079A678047}" destId="{EA438F0D-1E9C-4BEA-8BFF-68FE106DB1CD}" srcOrd="0" destOrd="0" presId="urn:microsoft.com/office/officeart/2005/8/layout/vList2"/>
    <dgm:cxn modelId="{ED4873E5-29BF-439E-B252-40C6FB5FF55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EF8A5A7-1A3A-446E-9038-89C052E7E95D}" type="presOf" srcId="{C364D5FE-1488-4E93-94C8-40079A678047}" destId="{EA438F0D-1E9C-4BEA-8BFF-68FE106DB1CD}" srcOrd="0" destOrd="0" presId="urn:microsoft.com/office/officeart/2005/8/layout/vList2"/>
    <dgm:cxn modelId="{1EABF0C5-C2A1-4370-A91D-8CDC9A4D3206}" type="presOf" srcId="{6CF83A7B-B3F1-40B9-BC63-07E8219FDF20}" destId="{3EA2973E-99D2-426A-B173-275F4490002F}" srcOrd="0" destOrd="0" presId="urn:microsoft.com/office/officeart/2005/8/layout/vList2"/>
    <dgm:cxn modelId="{86C258C6-583F-49E5-A942-B7A5CDD460D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6CA39E1-8647-4807-946B-429C17D94C4E}" type="presOf" srcId="{6CF83A7B-B3F1-40B9-BC63-07E8219FDF20}" destId="{3EA2973E-99D2-426A-B173-275F4490002F}" srcOrd="0" destOrd="0" presId="urn:microsoft.com/office/officeart/2005/8/layout/vList2"/>
    <dgm:cxn modelId="{163713A7-8BDD-44E7-9014-68374540CF88}" type="presOf" srcId="{C364D5FE-1488-4E93-94C8-40079A678047}" destId="{EA438F0D-1E9C-4BEA-8BFF-68FE106DB1CD}" srcOrd="0" destOrd="0" presId="urn:microsoft.com/office/officeart/2005/8/layout/vList2"/>
    <dgm:cxn modelId="{9DA48FD2-50B5-43F2-868D-92E2781EA59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A68BDC65-D84D-4037-8D17-DCF87299D298}" type="presOf" srcId="{6CF83A7B-B3F1-40B9-BC63-07E8219FDF20}" destId="{3EA2973E-99D2-426A-B173-275F4490002F}" srcOrd="0" destOrd="0" presId="urn:microsoft.com/office/officeart/2005/8/layout/vList2"/>
    <dgm:cxn modelId="{2E6F746A-4369-453B-896F-B9411912FADD}" type="presOf" srcId="{C364D5FE-1488-4E93-94C8-40079A678047}" destId="{EA438F0D-1E9C-4BEA-8BFF-68FE106DB1CD}" srcOrd="0" destOrd="0" presId="urn:microsoft.com/office/officeart/2005/8/layout/vList2"/>
    <dgm:cxn modelId="{AE705720-D52E-4E6F-AD17-5ADC4FA690D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8638">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BA2FFF1-7818-4C81-9224-8296E5D53FA5}" type="presOf" srcId="{6CF83A7B-B3F1-40B9-BC63-07E8219FDF20}" destId="{3EA2973E-99D2-426A-B173-275F4490002F}" srcOrd="0" destOrd="0" presId="urn:microsoft.com/office/officeart/2005/8/layout/vList2"/>
    <dgm:cxn modelId="{C7152583-8E44-4BCB-BDDF-61BD467D452B}" type="presOf" srcId="{C364D5FE-1488-4E93-94C8-40079A678047}" destId="{EA438F0D-1E9C-4BEA-8BFF-68FE106DB1CD}" srcOrd="0" destOrd="0" presId="urn:microsoft.com/office/officeart/2005/8/layout/vList2"/>
    <dgm:cxn modelId="{94C687D6-A133-4816-AA1E-D0BEA4BB6438}"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724EAE06-6CAA-4FF1-843F-DD07A02FBF84}">
      <dgm:prSet custT="1"/>
      <dgm:spPr>
        <a:solidFill>
          <a:schemeClr val="accent1">
            <a:lumMod val="60000"/>
            <a:lumOff val="40000"/>
          </a:schemeClr>
        </a:solidFill>
      </dgm:spPr>
      <dgm:t>
        <a:bodyPr/>
        <a:lstStyle/>
        <a:p>
          <a:pPr algn="l" rtl="0"/>
          <a:r>
            <a:rPr lang="en-US" sz="1800" dirty="0" smtClean="0">
              <a:solidFill>
                <a:schemeClr val="tx1"/>
              </a:solidFill>
            </a:rPr>
            <a:t>Download the TDC Client executable to a server. </a:t>
          </a:r>
          <a:endParaRPr lang="en-US" sz="18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3837C76-9AEA-4335-B943-38FCD820A3D8}">
      <dgm:prSet custT="1"/>
      <dgm:spPr>
        <a:solidFill>
          <a:schemeClr val="accent1">
            <a:lumMod val="60000"/>
            <a:lumOff val="40000"/>
          </a:schemeClr>
        </a:solidFill>
      </dgm:spPr>
      <dgm:t>
        <a:bodyPr/>
        <a:lstStyle/>
        <a:p>
          <a:pPr algn="l" rtl="0"/>
          <a:r>
            <a:rPr lang="en-US" sz="1800" dirty="0" smtClean="0">
              <a:solidFill>
                <a:schemeClr val="tx1"/>
              </a:solidFill>
            </a:rPr>
            <a:t>Download and Add Content to a folder on the server. (determined by site).</a:t>
          </a:r>
          <a:endParaRPr lang="en-US" sz="1800" dirty="0">
            <a:solidFill>
              <a:schemeClr val="tx1"/>
            </a:solidFill>
          </a:endParaRPr>
        </a:p>
      </dgm:t>
    </dgm:pt>
    <dgm:pt modelId="{B86DBB5D-9F3D-4479-A23A-5898D213F6E3}" type="parTrans" cxnId="{8067D36D-2DB5-4654-9116-E4ABF8F2BAE3}">
      <dgm:prSet/>
      <dgm:spPr/>
      <dgm:t>
        <a:bodyPr/>
        <a:lstStyle/>
        <a:p>
          <a:endParaRPr lang="en-US"/>
        </a:p>
      </dgm:t>
    </dgm:pt>
    <dgm:pt modelId="{813170F0-7260-4CFE-A7EF-C5138F9EAD7F}" type="sibTrans" cxnId="{8067D36D-2DB5-4654-9116-E4ABF8F2BAE3}">
      <dgm:prSet/>
      <dgm:spPr/>
      <dgm:t>
        <a:bodyPr/>
        <a:lstStyle/>
        <a:p>
          <a:endParaRPr lang="en-US"/>
        </a:p>
      </dgm:t>
    </dgm:pt>
    <dgm:pt modelId="{D2AA8357-D858-4010-A46A-35C09BAD741F}">
      <dgm:prSet custT="1"/>
      <dgm:spPr>
        <a:solidFill>
          <a:schemeClr val="accent1">
            <a:lumMod val="60000"/>
            <a:lumOff val="40000"/>
          </a:schemeClr>
        </a:solidFill>
      </dgm:spPr>
      <dgm:t>
        <a:bodyPr/>
        <a:lstStyle/>
        <a:p>
          <a:pPr algn="l" rtl="0"/>
          <a:r>
            <a:rPr lang="en-US" sz="1800" dirty="0" smtClean="0">
              <a:solidFill>
                <a:schemeClr val="tx1"/>
              </a:solidFill>
            </a:rPr>
            <a:t>Right click on Shortcut and choose Properties.</a:t>
          </a:r>
          <a:endParaRPr lang="en-US" sz="1800" dirty="0">
            <a:solidFill>
              <a:schemeClr val="tx1"/>
            </a:solidFill>
          </a:endParaRPr>
        </a:p>
      </dgm:t>
    </dgm:pt>
    <dgm:pt modelId="{5B75BC73-2644-43D6-86FF-DDCD9CB87F7C}" type="parTrans" cxnId="{5164D96F-EA53-4A66-ACAE-41525F8BE315}">
      <dgm:prSet/>
      <dgm:spPr/>
      <dgm:t>
        <a:bodyPr/>
        <a:lstStyle/>
        <a:p>
          <a:endParaRPr lang="en-US"/>
        </a:p>
      </dgm:t>
    </dgm:pt>
    <dgm:pt modelId="{F962E09B-8FF4-43EF-B46A-1BA06C608ECD}" type="sibTrans" cxnId="{5164D96F-EA53-4A66-ACAE-41525F8BE315}">
      <dgm:prSet/>
      <dgm:spPr/>
      <dgm:t>
        <a:bodyPr/>
        <a:lstStyle/>
        <a:p>
          <a:endParaRPr lang="en-US"/>
        </a:p>
      </dgm:t>
    </dgm:pt>
    <dgm:pt modelId="{D3031464-ED8A-45DC-9B40-4958EA5DC953}">
      <dgm:prSet custT="1"/>
      <dgm:spPr>
        <a:solidFill>
          <a:schemeClr val="accent1">
            <a:lumMod val="60000"/>
            <a:lumOff val="40000"/>
          </a:schemeClr>
        </a:solidFill>
      </dgm:spPr>
      <dgm:t>
        <a:bodyPr/>
        <a:lstStyle/>
        <a:p>
          <a:pPr algn="l" rtl="0"/>
          <a:r>
            <a:rPr lang="en-US" sz="1800" dirty="0" smtClean="0">
              <a:solidFill>
                <a:schemeClr val="tx1"/>
              </a:solidFill>
            </a:rPr>
            <a:t>Double click shortcut at workstation to install TDC, content and launch TDC.</a:t>
          </a:r>
          <a:endParaRPr lang="en-US" sz="1800" dirty="0">
            <a:solidFill>
              <a:schemeClr val="tx1"/>
            </a:solidFill>
          </a:endParaRPr>
        </a:p>
      </dgm:t>
    </dgm:pt>
    <dgm:pt modelId="{9C73D430-EF8B-48E7-905B-38F76901A776}" type="parTrans" cxnId="{0C0D8B03-9B43-45B4-8914-234BD192B805}">
      <dgm:prSet/>
      <dgm:spPr/>
      <dgm:t>
        <a:bodyPr/>
        <a:lstStyle/>
        <a:p>
          <a:endParaRPr lang="en-US"/>
        </a:p>
      </dgm:t>
    </dgm:pt>
    <dgm:pt modelId="{CC525000-921A-49A4-B683-A2F742DB381E}" type="sibTrans" cxnId="{0C0D8B03-9B43-45B4-8914-234BD192B805}">
      <dgm:prSet/>
      <dgm:spPr/>
      <dgm:t>
        <a:bodyPr/>
        <a:lstStyle/>
        <a:p>
          <a:endParaRPr lang="en-US"/>
        </a:p>
      </dgm:t>
    </dgm:pt>
    <dgm:pt modelId="{8558CC39-025B-4146-B2B0-24F601FB56AF}">
      <dgm:prSet custT="1"/>
      <dgm:spPr>
        <a:solidFill>
          <a:schemeClr val="accent1">
            <a:lumMod val="60000"/>
            <a:lumOff val="40000"/>
          </a:schemeClr>
        </a:solidFill>
      </dgm:spPr>
      <dgm:t>
        <a:bodyPr/>
        <a:lstStyle/>
        <a:p>
          <a:pPr algn="l" rtl="0"/>
          <a:r>
            <a:rPr lang="en-US" sz="1800" smtClean="0">
              <a:solidFill>
                <a:schemeClr val="tx1"/>
              </a:solidFill>
            </a:rPr>
            <a:t>Edit Shortcut “Target” by adding “Configuration Switches” for proxy (if site required) and Content folder location (added in 2</a:t>
          </a:r>
          <a:r>
            <a:rPr lang="en-US" sz="1800" baseline="30000" smtClean="0">
              <a:solidFill>
                <a:schemeClr val="tx1"/>
              </a:solidFill>
            </a:rPr>
            <a:t>nd</a:t>
          </a:r>
          <a:r>
            <a:rPr lang="en-US" sz="1800" smtClean="0">
              <a:solidFill>
                <a:schemeClr val="tx1"/>
              </a:solidFill>
            </a:rPr>
            <a:t> step above.)</a:t>
          </a:r>
          <a:endParaRPr lang="en-US" sz="1800" dirty="0">
            <a:solidFill>
              <a:schemeClr val="tx1"/>
            </a:solidFill>
          </a:endParaRPr>
        </a:p>
      </dgm:t>
    </dgm:pt>
    <dgm:pt modelId="{8F9582DE-77D1-45A4-B2F7-9F6A1BB5122A}" type="parTrans" cxnId="{7556197D-F50F-4123-BDA7-84529F32EE78}">
      <dgm:prSet/>
      <dgm:spPr/>
      <dgm:t>
        <a:bodyPr/>
        <a:lstStyle/>
        <a:p>
          <a:endParaRPr lang="en-US"/>
        </a:p>
      </dgm:t>
    </dgm:pt>
    <dgm:pt modelId="{4E88DFCB-9EC5-4208-96B2-948C1099BD1D}" type="sibTrans" cxnId="{7556197D-F50F-4123-BDA7-84529F32EE78}">
      <dgm:prSet/>
      <dgm:spPr/>
      <dgm:t>
        <a:bodyPr/>
        <a:lstStyle/>
        <a:p>
          <a:endParaRPr lang="en-US"/>
        </a:p>
      </dgm:t>
    </dgm:pt>
    <dgm:pt modelId="{D0119B7D-1D99-44EC-B339-5628E0AAE2B0}">
      <dgm:prSet custT="1"/>
      <dgm:spPr>
        <a:solidFill>
          <a:schemeClr val="accent1">
            <a:lumMod val="60000"/>
            <a:lumOff val="40000"/>
          </a:schemeClr>
        </a:solidFill>
      </dgm:spPr>
      <dgm:t>
        <a:bodyPr/>
        <a:lstStyle/>
        <a:p>
          <a:pPr algn="l" rtl="0"/>
          <a:r>
            <a:rPr lang="en-US" sz="1800" dirty="0" smtClean="0">
              <a:solidFill>
                <a:schemeClr val="tx1"/>
              </a:solidFill>
            </a:rPr>
            <a:t>Right click on Executable link and choose to “Create a Shortcut.”</a:t>
          </a:r>
          <a:endParaRPr lang="en-US" sz="1800" dirty="0">
            <a:solidFill>
              <a:schemeClr val="tx1"/>
            </a:solidFill>
          </a:endParaRPr>
        </a:p>
      </dgm:t>
    </dgm:pt>
    <dgm:pt modelId="{C861E6DE-3577-4A6E-9989-51C3FC9BF5B3}" type="parTrans" cxnId="{D2BA5944-5F94-4E7B-AB3F-512D80235347}">
      <dgm:prSet/>
      <dgm:spPr/>
      <dgm:t>
        <a:bodyPr/>
        <a:lstStyle/>
        <a:p>
          <a:endParaRPr lang="en-US"/>
        </a:p>
      </dgm:t>
    </dgm:pt>
    <dgm:pt modelId="{3FA34789-BC14-42DF-85B7-7FEE9B8D0319}" type="sibTrans" cxnId="{D2BA5944-5F94-4E7B-AB3F-512D80235347}">
      <dgm:prSet/>
      <dgm:spPr/>
      <dgm:t>
        <a:bodyPr/>
        <a:lstStyle/>
        <a:p>
          <a:endParaRPr lang="en-US"/>
        </a:p>
      </dgm:t>
    </dgm:pt>
    <dgm:pt modelId="{E31C14F4-E51B-41FB-B967-9EAF7E841C99}">
      <dgm:prSet custT="1"/>
      <dgm:spPr>
        <a:solidFill>
          <a:schemeClr val="accent1">
            <a:lumMod val="60000"/>
            <a:lumOff val="40000"/>
          </a:schemeClr>
        </a:solidFill>
      </dgm:spPr>
      <dgm:t>
        <a:bodyPr/>
        <a:lstStyle/>
        <a:p>
          <a:pPr algn="l" rtl="0"/>
          <a:r>
            <a:rPr lang="en-US" sz="1800" dirty="0" smtClean="0">
              <a:solidFill>
                <a:schemeClr val="tx1"/>
              </a:solidFill>
            </a:rPr>
            <a:t>Verify few workstations by logging in to the Test using a fake account.</a:t>
          </a:r>
          <a:endParaRPr lang="en-US" sz="1800" dirty="0">
            <a:solidFill>
              <a:schemeClr val="tx1"/>
            </a:solidFill>
          </a:endParaRPr>
        </a:p>
      </dgm:t>
    </dgm:pt>
    <dgm:pt modelId="{5550FC69-3EFE-4673-979C-C9BC2B65D5C7}" type="parTrans" cxnId="{60DE87B3-6E85-47D0-A333-2F3D6CAB7A9B}">
      <dgm:prSet/>
      <dgm:spPr/>
      <dgm:t>
        <a:bodyPr/>
        <a:lstStyle/>
        <a:p>
          <a:endParaRPr lang="en-US"/>
        </a:p>
      </dgm:t>
    </dgm:pt>
    <dgm:pt modelId="{23E97500-A58D-4538-942F-16DD6FEBDADC}" type="sibTrans" cxnId="{60DE87B3-6E85-47D0-A333-2F3D6CAB7A9B}">
      <dgm:prSet/>
      <dgm:spPr/>
      <dgm:t>
        <a:bodyPr/>
        <a:lstStyle/>
        <a:p>
          <a:endParaRPr lang="en-US"/>
        </a:p>
      </dgm:t>
    </dgm:pt>
    <dgm:pt modelId="{D0B623CF-F7EB-49A7-9F8E-9F632AE0FE68}">
      <dgm:prSet custT="1"/>
      <dgm:spPr>
        <a:solidFill>
          <a:schemeClr val="accent1">
            <a:lumMod val="60000"/>
            <a:lumOff val="40000"/>
          </a:schemeClr>
        </a:solidFill>
      </dgm:spPr>
      <dgm:t>
        <a:bodyPr/>
        <a:lstStyle/>
        <a:p>
          <a:pPr algn="l" rtl="0"/>
          <a:r>
            <a:rPr lang="en-US" sz="1800" dirty="0" smtClean="0">
              <a:solidFill>
                <a:schemeClr val="tx1"/>
              </a:solidFill>
            </a:rPr>
            <a:t>Push Shortcut Executable to all Testing Workstations.</a:t>
          </a:r>
          <a:endParaRPr lang="en-US" sz="1800" dirty="0">
            <a:solidFill>
              <a:schemeClr val="tx1"/>
            </a:solidFill>
          </a:endParaRPr>
        </a:p>
      </dgm:t>
    </dgm:pt>
    <dgm:pt modelId="{7DA4CA80-F1D0-4A4A-A2D1-08B4A02260DB}" type="parTrans" cxnId="{9CBD5CAC-D333-4A1C-8300-B31B7AD57202}">
      <dgm:prSet/>
      <dgm:spPr/>
      <dgm:t>
        <a:bodyPr/>
        <a:lstStyle/>
        <a:p>
          <a:endParaRPr lang="en-US"/>
        </a:p>
      </dgm:t>
    </dgm:pt>
    <dgm:pt modelId="{58ACCDF8-0694-4455-9DA6-16EE67C80009}" type="sibTrans" cxnId="{9CBD5CAC-D333-4A1C-8300-B31B7AD57202}">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8" custScaleX="608293" custScaleY="128246">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7"/>
      <dgm:spPr/>
      <dgm:t>
        <a:bodyPr/>
        <a:lstStyle/>
        <a:p>
          <a:endParaRPr lang="en-US"/>
        </a:p>
      </dgm:t>
    </dgm:pt>
    <dgm:pt modelId="{A76ACB19-ABE0-4445-B314-CCB15390F668}" type="pres">
      <dgm:prSet presAssocID="{0720A3E2-773D-4BB4-96AB-5AA40459E70A}" presName="connectorText" presStyleLbl="sibTrans2D1" presStyleIdx="0" presStyleCnt="7"/>
      <dgm:spPr/>
      <dgm:t>
        <a:bodyPr/>
        <a:lstStyle/>
        <a:p>
          <a:endParaRPr lang="en-US"/>
        </a:p>
      </dgm:t>
    </dgm:pt>
    <dgm:pt modelId="{C299A2F0-75CB-473E-9B4F-30CD248A4A0C}" type="pres">
      <dgm:prSet presAssocID="{C3837C76-9AEA-4335-B943-38FCD820A3D8}" presName="node" presStyleLbl="node1" presStyleIdx="1" presStyleCnt="8" custScaleX="608293" custScaleY="131146">
        <dgm:presLayoutVars>
          <dgm:bulletEnabled val="1"/>
        </dgm:presLayoutVars>
      </dgm:prSet>
      <dgm:spPr/>
      <dgm:t>
        <a:bodyPr/>
        <a:lstStyle/>
        <a:p>
          <a:endParaRPr lang="en-US"/>
        </a:p>
      </dgm:t>
    </dgm:pt>
    <dgm:pt modelId="{618EC8DD-4BA1-4D90-A641-008C7A3159F3}" type="pres">
      <dgm:prSet presAssocID="{813170F0-7260-4CFE-A7EF-C5138F9EAD7F}" presName="sibTrans" presStyleLbl="sibTrans2D1" presStyleIdx="1" presStyleCnt="7"/>
      <dgm:spPr/>
      <dgm:t>
        <a:bodyPr/>
        <a:lstStyle/>
        <a:p>
          <a:endParaRPr lang="en-US"/>
        </a:p>
      </dgm:t>
    </dgm:pt>
    <dgm:pt modelId="{1026B2E8-C88D-4B2C-A19B-C95A78414DB4}" type="pres">
      <dgm:prSet presAssocID="{813170F0-7260-4CFE-A7EF-C5138F9EAD7F}" presName="connectorText" presStyleLbl="sibTrans2D1" presStyleIdx="1" presStyleCnt="7"/>
      <dgm:spPr/>
      <dgm:t>
        <a:bodyPr/>
        <a:lstStyle/>
        <a:p>
          <a:endParaRPr lang="en-US"/>
        </a:p>
      </dgm:t>
    </dgm:pt>
    <dgm:pt modelId="{BECCB3C2-E3C4-4B7C-844B-C8B361C3C74E}" type="pres">
      <dgm:prSet presAssocID="{D0119B7D-1D99-44EC-B339-5628E0AAE2B0}" presName="node" presStyleLbl="node1" presStyleIdx="2" presStyleCnt="8" custScaleX="608293" custScaleY="137422">
        <dgm:presLayoutVars>
          <dgm:bulletEnabled val="1"/>
        </dgm:presLayoutVars>
      </dgm:prSet>
      <dgm:spPr/>
      <dgm:t>
        <a:bodyPr/>
        <a:lstStyle/>
        <a:p>
          <a:endParaRPr lang="en-US"/>
        </a:p>
      </dgm:t>
    </dgm:pt>
    <dgm:pt modelId="{0C785981-DBF6-41EE-BA37-4CD19192ECE9}" type="pres">
      <dgm:prSet presAssocID="{3FA34789-BC14-42DF-85B7-7FEE9B8D0319}" presName="sibTrans" presStyleLbl="sibTrans2D1" presStyleIdx="2" presStyleCnt="7"/>
      <dgm:spPr/>
      <dgm:t>
        <a:bodyPr/>
        <a:lstStyle/>
        <a:p>
          <a:endParaRPr lang="en-US"/>
        </a:p>
      </dgm:t>
    </dgm:pt>
    <dgm:pt modelId="{B2314491-BFCA-454F-B97A-CF214B362F01}" type="pres">
      <dgm:prSet presAssocID="{3FA34789-BC14-42DF-85B7-7FEE9B8D0319}" presName="connectorText" presStyleLbl="sibTrans2D1" presStyleIdx="2" presStyleCnt="7"/>
      <dgm:spPr/>
      <dgm:t>
        <a:bodyPr/>
        <a:lstStyle/>
        <a:p>
          <a:endParaRPr lang="en-US"/>
        </a:p>
      </dgm:t>
    </dgm:pt>
    <dgm:pt modelId="{D1DE4D2F-B53B-4A6F-84DF-C1D88C4C77D6}" type="pres">
      <dgm:prSet presAssocID="{D2AA8357-D858-4010-A46A-35C09BAD741F}" presName="node" presStyleLbl="node1" presStyleIdx="3" presStyleCnt="8" custScaleX="608293" custScaleY="136066">
        <dgm:presLayoutVars>
          <dgm:bulletEnabled val="1"/>
        </dgm:presLayoutVars>
      </dgm:prSet>
      <dgm:spPr/>
      <dgm:t>
        <a:bodyPr/>
        <a:lstStyle/>
        <a:p>
          <a:endParaRPr lang="en-US"/>
        </a:p>
      </dgm:t>
    </dgm:pt>
    <dgm:pt modelId="{68186884-C7AD-4B09-B711-EF140A7BC77B}" type="pres">
      <dgm:prSet presAssocID="{F962E09B-8FF4-43EF-B46A-1BA06C608ECD}" presName="sibTrans" presStyleLbl="sibTrans2D1" presStyleIdx="3" presStyleCnt="7"/>
      <dgm:spPr/>
      <dgm:t>
        <a:bodyPr/>
        <a:lstStyle/>
        <a:p>
          <a:endParaRPr lang="en-US"/>
        </a:p>
      </dgm:t>
    </dgm:pt>
    <dgm:pt modelId="{56E87F9F-5F20-47B9-9A93-7F40DE86CE5B}" type="pres">
      <dgm:prSet presAssocID="{F962E09B-8FF4-43EF-B46A-1BA06C608ECD}" presName="connectorText" presStyleLbl="sibTrans2D1" presStyleIdx="3" presStyleCnt="7"/>
      <dgm:spPr/>
      <dgm:t>
        <a:bodyPr/>
        <a:lstStyle/>
        <a:p>
          <a:endParaRPr lang="en-US"/>
        </a:p>
      </dgm:t>
    </dgm:pt>
    <dgm:pt modelId="{070E41FD-5904-42B9-9504-33239D110969}" type="pres">
      <dgm:prSet presAssocID="{8558CC39-025B-4146-B2B0-24F601FB56AF}" presName="node" presStyleLbl="node1" presStyleIdx="4" presStyleCnt="8" custScaleX="608293" custScaleY="216270">
        <dgm:presLayoutVars>
          <dgm:bulletEnabled val="1"/>
        </dgm:presLayoutVars>
      </dgm:prSet>
      <dgm:spPr/>
      <dgm:t>
        <a:bodyPr/>
        <a:lstStyle/>
        <a:p>
          <a:endParaRPr lang="en-US"/>
        </a:p>
      </dgm:t>
    </dgm:pt>
    <dgm:pt modelId="{27BFE269-7758-4619-9642-87E2513A5056}" type="pres">
      <dgm:prSet presAssocID="{4E88DFCB-9EC5-4208-96B2-948C1099BD1D}" presName="sibTrans" presStyleLbl="sibTrans2D1" presStyleIdx="4" presStyleCnt="7"/>
      <dgm:spPr/>
      <dgm:t>
        <a:bodyPr/>
        <a:lstStyle/>
        <a:p>
          <a:endParaRPr lang="en-US"/>
        </a:p>
      </dgm:t>
    </dgm:pt>
    <dgm:pt modelId="{9C222569-E57E-4780-B632-542A7FAD237B}" type="pres">
      <dgm:prSet presAssocID="{4E88DFCB-9EC5-4208-96B2-948C1099BD1D}" presName="connectorText" presStyleLbl="sibTrans2D1" presStyleIdx="4" presStyleCnt="7"/>
      <dgm:spPr/>
      <dgm:t>
        <a:bodyPr/>
        <a:lstStyle/>
        <a:p>
          <a:endParaRPr lang="en-US"/>
        </a:p>
      </dgm:t>
    </dgm:pt>
    <dgm:pt modelId="{9FFC742E-7153-47CD-84F4-C79BEF4A33A8}" type="pres">
      <dgm:prSet presAssocID="{D0B623CF-F7EB-49A7-9F8E-9F632AE0FE68}" presName="node" presStyleLbl="node1" presStyleIdx="5" presStyleCnt="8" custScaleX="608293" custScaleY="113462" custLinFactNeighborX="0" custLinFactNeighborY="4125">
        <dgm:presLayoutVars>
          <dgm:bulletEnabled val="1"/>
        </dgm:presLayoutVars>
      </dgm:prSet>
      <dgm:spPr/>
      <dgm:t>
        <a:bodyPr/>
        <a:lstStyle/>
        <a:p>
          <a:endParaRPr lang="en-US"/>
        </a:p>
      </dgm:t>
    </dgm:pt>
    <dgm:pt modelId="{E2C95D32-DE85-4C31-A971-6855EF1979A8}" type="pres">
      <dgm:prSet presAssocID="{58ACCDF8-0694-4455-9DA6-16EE67C80009}" presName="sibTrans" presStyleLbl="sibTrans2D1" presStyleIdx="5" presStyleCnt="7"/>
      <dgm:spPr/>
      <dgm:t>
        <a:bodyPr/>
        <a:lstStyle/>
        <a:p>
          <a:endParaRPr lang="en-US"/>
        </a:p>
      </dgm:t>
    </dgm:pt>
    <dgm:pt modelId="{B82EE43B-6653-4846-B5E1-0AD09A3A23AE}" type="pres">
      <dgm:prSet presAssocID="{58ACCDF8-0694-4455-9DA6-16EE67C80009}" presName="connectorText" presStyleLbl="sibTrans2D1" presStyleIdx="5" presStyleCnt="7"/>
      <dgm:spPr/>
      <dgm:t>
        <a:bodyPr/>
        <a:lstStyle/>
        <a:p>
          <a:endParaRPr lang="en-US"/>
        </a:p>
      </dgm:t>
    </dgm:pt>
    <dgm:pt modelId="{7CA797F9-078B-428E-AB17-4E50DF28A69E}" type="pres">
      <dgm:prSet presAssocID="{D3031464-ED8A-45DC-9B40-4958EA5DC953}" presName="node" presStyleLbl="node1" presStyleIdx="6" presStyleCnt="8" custScaleX="608293" custScaleY="154759">
        <dgm:presLayoutVars>
          <dgm:bulletEnabled val="1"/>
        </dgm:presLayoutVars>
      </dgm:prSet>
      <dgm:spPr/>
      <dgm:t>
        <a:bodyPr/>
        <a:lstStyle/>
        <a:p>
          <a:endParaRPr lang="en-US"/>
        </a:p>
      </dgm:t>
    </dgm:pt>
    <dgm:pt modelId="{0B2FE34F-A567-4708-A63D-94B0A293A301}" type="pres">
      <dgm:prSet presAssocID="{CC525000-921A-49A4-B683-A2F742DB381E}" presName="sibTrans" presStyleLbl="sibTrans2D1" presStyleIdx="6" presStyleCnt="7"/>
      <dgm:spPr/>
      <dgm:t>
        <a:bodyPr/>
        <a:lstStyle/>
        <a:p>
          <a:endParaRPr lang="en-US"/>
        </a:p>
      </dgm:t>
    </dgm:pt>
    <dgm:pt modelId="{76F0B84E-458D-471D-857A-1263B1B332DB}" type="pres">
      <dgm:prSet presAssocID="{CC525000-921A-49A4-B683-A2F742DB381E}" presName="connectorText" presStyleLbl="sibTrans2D1" presStyleIdx="6" presStyleCnt="7"/>
      <dgm:spPr/>
      <dgm:t>
        <a:bodyPr/>
        <a:lstStyle/>
        <a:p>
          <a:endParaRPr lang="en-US"/>
        </a:p>
      </dgm:t>
    </dgm:pt>
    <dgm:pt modelId="{56AD3B6D-0BDC-4401-8571-12B3CB6B8176}" type="pres">
      <dgm:prSet presAssocID="{E31C14F4-E51B-41FB-B967-9EAF7E841C99}" presName="node" presStyleLbl="node1" presStyleIdx="7" presStyleCnt="8" custScaleX="608293" custScaleY="91385">
        <dgm:presLayoutVars>
          <dgm:bulletEnabled val="1"/>
        </dgm:presLayoutVars>
      </dgm:prSet>
      <dgm:spPr/>
      <dgm:t>
        <a:bodyPr/>
        <a:lstStyle/>
        <a:p>
          <a:endParaRPr lang="en-US"/>
        </a:p>
      </dgm:t>
    </dgm:pt>
  </dgm:ptLst>
  <dgm:cxnLst>
    <dgm:cxn modelId="{8634227C-0AF1-46FC-9E3D-A025291D5D5F}" type="presOf" srcId="{E31C14F4-E51B-41FB-B967-9EAF7E841C99}" destId="{56AD3B6D-0BDC-4401-8571-12B3CB6B8176}" srcOrd="0" destOrd="0" presId="urn:microsoft.com/office/officeart/2005/8/layout/process2"/>
    <dgm:cxn modelId="{5FBFB2B6-6FAC-4577-BC2A-D8CD856DB5BE}" type="presOf" srcId="{813170F0-7260-4CFE-A7EF-C5138F9EAD7F}" destId="{618EC8DD-4BA1-4D90-A641-008C7A3159F3}" srcOrd="0"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73AE7F3D-0E1A-4B84-8069-8BD2F33D1B84}" type="presOf" srcId="{58ACCDF8-0694-4455-9DA6-16EE67C80009}" destId="{B82EE43B-6653-4846-B5E1-0AD09A3A23AE}" srcOrd="1" destOrd="0" presId="urn:microsoft.com/office/officeart/2005/8/layout/process2"/>
    <dgm:cxn modelId="{60DE87B3-6E85-47D0-A333-2F3D6CAB7A9B}" srcId="{FA3775CA-49BA-4D13-B511-EA973CD33843}" destId="{E31C14F4-E51B-41FB-B967-9EAF7E841C99}" srcOrd="7" destOrd="0" parTransId="{5550FC69-3EFE-4673-979C-C9BC2B65D5C7}" sibTransId="{23E97500-A58D-4538-942F-16DD6FEBDADC}"/>
    <dgm:cxn modelId="{2450C92A-3175-4024-9E1D-B8D2FC127251}" type="presOf" srcId="{C3837C76-9AEA-4335-B943-38FCD820A3D8}" destId="{C299A2F0-75CB-473E-9B4F-30CD248A4A0C}" srcOrd="0" destOrd="0" presId="urn:microsoft.com/office/officeart/2005/8/layout/process2"/>
    <dgm:cxn modelId="{7556197D-F50F-4123-BDA7-84529F32EE78}" srcId="{FA3775CA-49BA-4D13-B511-EA973CD33843}" destId="{8558CC39-025B-4146-B2B0-24F601FB56AF}" srcOrd="4" destOrd="0" parTransId="{8F9582DE-77D1-45A4-B2F7-9F6A1BB5122A}" sibTransId="{4E88DFCB-9EC5-4208-96B2-948C1099BD1D}"/>
    <dgm:cxn modelId="{727C94E0-5621-4137-8F3A-A4AF133D9883}" type="presOf" srcId="{F962E09B-8FF4-43EF-B46A-1BA06C608ECD}" destId="{56E87F9F-5F20-47B9-9A93-7F40DE86CE5B}" srcOrd="1" destOrd="0" presId="urn:microsoft.com/office/officeart/2005/8/layout/process2"/>
    <dgm:cxn modelId="{A2A7E8E8-B603-45F7-8D7C-E70BFE7FC83B}" type="presOf" srcId="{0720A3E2-773D-4BB4-96AB-5AA40459E70A}" destId="{A76ACB19-ABE0-4445-B314-CCB15390F668}" srcOrd="1" destOrd="0" presId="urn:microsoft.com/office/officeart/2005/8/layout/process2"/>
    <dgm:cxn modelId="{AC4700BE-487E-4082-9DFE-2CB2193D7E3C}" type="presOf" srcId="{4E88DFCB-9EC5-4208-96B2-948C1099BD1D}" destId="{9C222569-E57E-4780-B632-542A7FAD237B}" srcOrd="1" destOrd="0" presId="urn:microsoft.com/office/officeart/2005/8/layout/process2"/>
    <dgm:cxn modelId="{9B046292-8941-488C-AB38-473D5F6CD26F}" type="presOf" srcId="{724EAE06-6CAA-4FF1-843F-DD07A02FBF84}" destId="{422068D6-9E60-44DC-9FB1-DCA35577C007}" srcOrd="0" destOrd="0" presId="urn:microsoft.com/office/officeart/2005/8/layout/process2"/>
    <dgm:cxn modelId="{8067D36D-2DB5-4654-9116-E4ABF8F2BAE3}" srcId="{FA3775CA-49BA-4D13-B511-EA973CD33843}" destId="{C3837C76-9AEA-4335-B943-38FCD820A3D8}" srcOrd="1" destOrd="0" parTransId="{B86DBB5D-9F3D-4479-A23A-5898D213F6E3}" sibTransId="{813170F0-7260-4CFE-A7EF-C5138F9EAD7F}"/>
    <dgm:cxn modelId="{B5DF594B-094E-417A-BEF2-D85B087D5A79}" type="presOf" srcId="{CC525000-921A-49A4-B683-A2F742DB381E}" destId="{0B2FE34F-A567-4708-A63D-94B0A293A301}" srcOrd="0" destOrd="0" presId="urn:microsoft.com/office/officeart/2005/8/layout/process2"/>
    <dgm:cxn modelId="{D2BA5944-5F94-4E7B-AB3F-512D80235347}" srcId="{FA3775CA-49BA-4D13-B511-EA973CD33843}" destId="{D0119B7D-1D99-44EC-B339-5628E0AAE2B0}" srcOrd="2" destOrd="0" parTransId="{C861E6DE-3577-4A6E-9989-51C3FC9BF5B3}" sibTransId="{3FA34789-BC14-42DF-85B7-7FEE9B8D0319}"/>
    <dgm:cxn modelId="{5164D96F-EA53-4A66-ACAE-41525F8BE315}" srcId="{FA3775CA-49BA-4D13-B511-EA973CD33843}" destId="{D2AA8357-D858-4010-A46A-35C09BAD741F}" srcOrd="3" destOrd="0" parTransId="{5B75BC73-2644-43D6-86FF-DDCD9CB87F7C}" sibTransId="{F962E09B-8FF4-43EF-B46A-1BA06C608ECD}"/>
    <dgm:cxn modelId="{030D08B7-36F5-4F71-9A10-B770D238A771}" type="presOf" srcId="{D2AA8357-D858-4010-A46A-35C09BAD741F}" destId="{D1DE4D2F-B53B-4A6F-84DF-C1D88C4C77D6}" srcOrd="0" destOrd="0" presId="urn:microsoft.com/office/officeart/2005/8/layout/process2"/>
    <dgm:cxn modelId="{7EA4BD09-72A2-431B-ADD5-929198EC048A}" type="presOf" srcId="{FA3775CA-49BA-4D13-B511-EA973CD33843}" destId="{413537A1-1142-4E68-9ABA-4A3BD2B86BCB}" srcOrd="0" destOrd="0" presId="urn:microsoft.com/office/officeart/2005/8/layout/process2"/>
    <dgm:cxn modelId="{4D9EAEFA-4421-4025-B2FA-5D59313A44EA}" type="presOf" srcId="{D0B623CF-F7EB-49A7-9F8E-9F632AE0FE68}" destId="{9FFC742E-7153-47CD-84F4-C79BEF4A33A8}" srcOrd="0" destOrd="0" presId="urn:microsoft.com/office/officeart/2005/8/layout/process2"/>
    <dgm:cxn modelId="{9CBD5CAC-D333-4A1C-8300-B31B7AD57202}" srcId="{FA3775CA-49BA-4D13-B511-EA973CD33843}" destId="{D0B623CF-F7EB-49A7-9F8E-9F632AE0FE68}" srcOrd="5" destOrd="0" parTransId="{7DA4CA80-F1D0-4A4A-A2D1-08B4A02260DB}" sibTransId="{58ACCDF8-0694-4455-9DA6-16EE67C80009}"/>
    <dgm:cxn modelId="{0C0D8B03-9B43-45B4-8914-234BD192B805}" srcId="{FA3775CA-49BA-4D13-B511-EA973CD33843}" destId="{D3031464-ED8A-45DC-9B40-4958EA5DC953}" srcOrd="6" destOrd="0" parTransId="{9C73D430-EF8B-48E7-905B-38F76901A776}" sibTransId="{CC525000-921A-49A4-B683-A2F742DB381E}"/>
    <dgm:cxn modelId="{AF0EE061-C78C-4640-8F6A-142EB58ABD86}" type="presOf" srcId="{D3031464-ED8A-45DC-9B40-4958EA5DC953}" destId="{7CA797F9-078B-428E-AB17-4E50DF28A69E}" srcOrd="0" destOrd="0" presId="urn:microsoft.com/office/officeart/2005/8/layout/process2"/>
    <dgm:cxn modelId="{00E2BC0F-B4D7-4772-BDA2-9E3DC13B80DA}" type="presOf" srcId="{8558CC39-025B-4146-B2B0-24F601FB56AF}" destId="{070E41FD-5904-42B9-9504-33239D110969}" srcOrd="0" destOrd="0" presId="urn:microsoft.com/office/officeart/2005/8/layout/process2"/>
    <dgm:cxn modelId="{41403C6B-C88D-4BCB-BEC2-73066ADC7CC3}" type="presOf" srcId="{58ACCDF8-0694-4455-9DA6-16EE67C80009}" destId="{E2C95D32-DE85-4C31-A971-6855EF1979A8}" srcOrd="0" destOrd="0" presId="urn:microsoft.com/office/officeart/2005/8/layout/process2"/>
    <dgm:cxn modelId="{055D1DE1-7FF9-429E-B43F-00B680BA8730}" type="presOf" srcId="{0720A3E2-773D-4BB4-96AB-5AA40459E70A}" destId="{708CA623-9E97-4C35-87F8-E67C0CE3BAD4}" srcOrd="0" destOrd="0" presId="urn:microsoft.com/office/officeart/2005/8/layout/process2"/>
    <dgm:cxn modelId="{D2BEF3D8-0CEA-4D85-A605-CE0B8555A5E5}" type="presOf" srcId="{CC525000-921A-49A4-B683-A2F742DB381E}" destId="{76F0B84E-458D-471D-857A-1263B1B332DB}" srcOrd="1" destOrd="0" presId="urn:microsoft.com/office/officeart/2005/8/layout/process2"/>
    <dgm:cxn modelId="{CC56E304-8875-4913-8AF1-DDE22DFF723B}" type="presOf" srcId="{F962E09B-8FF4-43EF-B46A-1BA06C608ECD}" destId="{68186884-C7AD-4B09-B711-EF140A7BC77B}" srcOrd="0" destOrd="0" presId="urn:microsoft.com/office/officeart/2005/8/layout/process2"/>
    <dgm:cxn modelId="{E61960C2-F21D-4E9B-837F-E7D060407D62}" type="presOf" srcId="{4E88DFCB-9EC5-4208-96B2-948C1099BD1D}" destId="{27BFE269-7758-4619-9642-87E2513A5056}" srcOrd="0" destOrd="0" presId="urn:microsoft.com/office/officeart/2005/8/layout/process2"/>
    <dgm:cxn modelId="{D847ABC9-0544-490F-90D2-067EBCCF5C8A}" type="presOf" srcId="{3FA34789-BC14-42DF-85B7-7FEE9B8D0319}" destId="{B2314491-BFCA-454F-B97A-CF214B362F01}" srcOrd="1" destOrd="0" presId="urn:microsoft.com/office/officeart/2005/8/layout/process2"/>
    <dgm:cxn modelId="{C72FD255-2C7F-4581-B373-DD3BF7D5E19A}" type="presOf" srcId="{813170F0-7260-4CFE-A7EF-C5138F9EAD7F}" destId="{1026B2E8-C88D-4B2C-A19B-C95A78414DB4}" srcOrd="1" destOrd="0" presId="urn:microsoft.com/office/officeart/2005/8/layout/process2"/>
    <dgm:cxn modelId="{0533CFED-210A-4828-8905-AEB24DF9DA20}" type="presOf" srcId="{D0119B7D-1D99-44EC-B339-5628E0AAE2B0}" destId="{BECCB3C2-E3C4-4B7C-844B-C8B361C3C74E}" srcOrd="0" destOrd="0" presId="urn:microsoft.com/office/officeart/2005/8/layout/process2"/>
    <dgm:cxn modelId="{793E877D-BDE2-4D1E-8BA8-7A708C23F48D}" type="presOf" srcId="{3FA34789-BC14-42DF-85B7-7FEE9B8D0319}" destId="{0C785981-DBF6-41EE-BA37-4CD19192ECE9}" srcOrd="0" destOrd="0" presId="urn:microsoft.com/office/officeart/2005/8/layout/process2"/>
    <dgm:cxn modelId="{28BD2220-B7E2-4102-9DF3-A66CE575DF43}" type="presParOf" srcId="{413537A1-1142-4E68-9ABA-4A3BD2B86BCB}" destId="{422068D6-9E60-44DC-9FB1-DCA35577C007}" srcOrd="0" destOrd="0" presId="urn:microsoft.com/office/officeart/2005/8/layout/process2"/>
    <dgm:cxn modelId="{B4C66D74-9C70-48BE-9556-E170337C0CA6}" type="presParOf" srcId="{413537A1-1142-4E68-9ABA-4A3BD2B86BCB}" destId="{708CA623-9E97-4C35-87F8-E67C0CE3BAD4}" srcOrd="1" destOrd="0" presId="urn:microsoft.com/office/officeart/2005/8/layout/process2"/>
    <dgm:cxn modelId="{4BCE293A-1012-4D5B-9942-7D7CACBB4B7F}" type="presParOf" srcId="{708CA623-9E97-4C35-87F8-E67C0CE3BAD4}" destId="{A76ACB19-ABE0-4445-B314-CCB15390F668}" srcOrd="0" destOrd="0" presId="urn:microsoft.com/office/officeart/2005/8/layout/process2"/>
    <dgm:cxn modelId="{BE0D0DEB-68D9-4CB5-B8C9-2729C4467DF8}" type="presParOf" srcId="{413537A1-1142-4E68-9ABA-4A3BD2B86BCB}" destId="{C299A2F0-75CB-473E-9B4F-30CD248A4A0C}" srcOrd="2" destOrd="0" presId="urn:microsoft.com/office/officeart/2005/8/layout/process2"/>
    <dgm:cxn modelId="{15A90745-39D8-4D03-9C40-EE256B5EE1B0}" type="presParOf" srcId="{413537A1-1142-4E68-9ABA-4A3BD2B86BCB}" destId="{618EC8DD-4BA1-4D90-A641-008C7A3159F3}" srcOrd="3" destOrd="0" presId="urn:microsoft.com/office/officeart/2005/8/layout/process2"/>
    <dgm:cxn modelId="{B788C7BA-813B-425B-927F-EA6055DA5581}" type="presParOf" srcId="{618EC8DD-4BA1-4D90-A641-008C7A3159F3}" destId="{1026B2E8-C88D-4B2C-A19B-C95A78414DB4}" srcOrd="0" destOrd="0" presId="urn:microsoft.com/office/officeart/2005/8/layout/process2"/>
    <dgm:cxn modelId="{0A241529-C9FE-45E5-915B-8A15ACDE4AF0}" type="presParOf" srcId="{413537A1-1142-4E68-9ABA-4A3BD2B86BCB}" destId="{BECCB3C2-E3C4-4B7C-844B-C8B361C3C74E}" srcOrd="4" destOrd="0" presId="urn:microsoft.com/office/officeart/2005/8/layout/process2"/>
    <dgm:cxn modelId="{EDA965D1-9DA8-44AA-A126-DE2987E8385E}" type="presParOf" srcId="{413537A1-1142-4E68-9ABA-4A3BD2B86BCB}" destId="{0C785981-DBF6-41EE-BA37-4CD19192ECE9}" srcOrd="5" destOrd="0" presId="urn:microsoft.com/office/officeart/2005/8/layout/process2"/>
    <dgm:cxn modelId="{5372743E-89C8-4EAB-A0D1-3F4F8826E926}" type="presParOf" srcId="{0C785981-DBF6-41EE-BA37-4CD19192ECE9}" destId="{B2314491-BFCA-454F-B97A-CF214B362F01}" srcOrd="0" destOrd="0" presId="urn:microsoft.com/office/officeart/2005/8/layout/process2"/>
    <dgm:cxn modelId="{7DAAF935-96E7-43AE-9FBF-1B1A68B6D7FF}" type="presParOf" srcId="{413537A1-1142-4E68-9ABA-4A3BD2B86BCB}" destId="{D1DE4D2F-B53B-4A6F-84DF-C1D88C4C77D6}" srcOrd="6" destOrd="0" presId="urn:microsoft.com/office/officeart/2005/8/layout/process2"/>
    <dgm:cxn modelId="{1352F2D0-9C7D-459F-82A9-B752B77D9A19}" type="presParOf" srcId="{413537A1-1142-4E68-9ABA-4A3BD2B86BCB}" destId="{68186884-C7AD-4B09-B711-EF140A7BC77B}" srcOrd="7" destOrd="0" presId="urn:microsoft.com/office/officeart/2005/8/layout/process2"/>
    <dgm:cxn modelId="{532A5D28-08D9-4269-9CEC-3410C7EA6820}" type="presParOf" srcId="{68186884-C7AD-4B09-B711-EF140A7BC77B}" destId="{56E87F9F-5F20-47B9-9A93-7F40DE86CE5B}" srcOrd="0" destOrd="0" presId="urn:microsoft.com/office/officeart/2005/8/layout/process2"/>
    <dgm:cxn modelId="{24857125-C620-40A5-A591-68E6D92B7C98}" type="presParOf" srcId="{413537A1-1142-4E68-9ABA-4A3BD2B86BCB}" destId="{070E41FD-5904-42B9-9504-33239D110969}" srcOrd="8" destOrd="0" presId="urn:microsoft.com/office/officeart/2005/8/layout/process2"/>
    <dgm:cxn modelId="{F1A7E287-6DB5-4CEA-BAC1-54A50B61A66E}" type="presParOf" srcId="{413537A1-1142-4E68-9ABA-4A3BD2B86BCB}" destId="{27BFE269-7758-4619-9642-87E2513A5056}" srcOrd="9" destOrd="0" presId="urn:microsoft.com/office/officeart/2005/8/layout/process2"/>
    <dgm:cxn modelId="{B6BE9462-2E6D-4108-8223-E5517BE0BABE}" type="presParOf" srcId="{27BFE269-7758-4619-9642-87E2513A5056}" destId="{9C222569-E57E-4780-B632-542A7FAD237B}" srcOrd="0" destOrd="0" presId="urn:microsoft.com/office/officeart/2005/8/layout/process2"/>
    <dgm:cxn modelId="{7C8D67C1-3F51-4503-9BD3-179CA9CD82C9}" type="presParOf" srcId="{413537A1-1142-4E68-9ABA-4A3BD2B86BCB}" destId="{9FFC742E-7153-47CD-84F4-C79BEF4A33A8}" srcOrd="10" destOrd="0" presId="urn:microsoft.com/office/officeart/2005/8/layout/process2"/>
    <dgm:cxn modelId="{F2B528B0-BE7C-49CF-964E-ECC376A3616D}" type="presParOf" srcId="{413537A1-1142-4E68-9ABA-4A3BD2B86BCB}" destId="{E2C95D32-DE85-4C31-A971-6855EF1979A8}" srcOrd="11" destOrd="0" presId="urn:microsoft.com/office/officeart/2005/8/layout/process2"/>
    <dgm:cxn modelId="{0CC0909B-D08C-406B-93BA-753F8EB3B42A}" type="presParOf" srcId="{E2C95D32-DE85-4C31-A971-6855EF1979A8}" destId="{B82EE43B-6653-4846-B5E1-0AD09A3A23AE}" srcOrd="0" destOrd="0" presId="urn:microsoft.com/office/officeart/2005/8/layout/process2"/>
    <dgm:cxn modelId="{54C68131-9E78-4503-AE3C-AC3230444831}" type="presParOf" srcId="{413537A1-1142-4E68-9ABA-4A3BD2B86BCB}" destId="{7CA797F9-078B-428E-AB17-4E50DF28A69E}" srcOrd="12" destOrd="0" presId="urn:microsoft.com/office/officeart/2005/8/layout/process2"/>
    <dgm:cxn modelId="{DA5409B9-A061-4971-A19A-23D76336B707}" type="presParOf" srcId="{413537A1-1142-4E68-9ABA-4A3BD2B86BCB}" destId="{0B2FE34F-A567-4708-A63D-94B0A293A301}" srcOrd="13" destOrd="0" presId="urn:microsoft.com/office/officeart/2005/8/layout/process2"/>
    <dgm:cxn modelId="{9675A12E-5AF9-42DC-B28C-8444D92BF1EC}" type="presParOf" srcId="{0B2FE34F-A567-4708-A63D-94B0A293A301}" destId="{76F0B84E-458D-471D-857A-1263B1B332DB}" srcOrd="0" destOrd="0" presId="urn:microsoft.com/office/officeart/2005/8/layout/process2"/>
    <dgm:cxn modelId="{3A83AFBE-A801-403C-B484-A65FEA8B309E}" type="presParOf" srcId="{413537A1-1142-4E68-9ABA-4A3BD2B86BCB}" destId="{56AD3B6D-0BDC-4401-8571-12B3CB6B8176}"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CE2436F2-EA49-49FA-8C91-834A5580DD3B}" type="presOf" srcId="{C364D5FE-1488-4E93-94C8-40079A678047}" destId="{EA438F0D-1E9C-4BEA-8BFF-68FE106DB1CD}" srcOrd="0" destOrd="0" presId="urn:microsoft.com/office/officeart/2005/8/layout/vList2"/>
    <dgm:cxn modelId="{11D87DF3-2E15-406C-9B76-F840C7C69E3A}" type="presOf" srcId="{6CF83A7B-B3F1-40B9-BC63-07E8219FDF20}" destId="{3EA2973E-99D2-426A-B173-275F4490002F}" srcOrd="0" destOrd="0" presId="urn:microsoft.com/office/officeart/2005/8/layout/vList2"/>
    <dgm:cxn modelId="{923DCDA8-45C2-4064-B3DF-F319FCECFD4D}"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2A00BCB0-5294-487F-87DC-0F19ED424033}">
      <dgm:prSet phldrT="[Text]" custT="1"/>
      <dgm:spPr/>
      <dgm:t>
        <a:bodyPr/>
        <a:lstStyle/>
        <a:p>
          <a:pPr rtl="0"/>
          <a:r>
            <a:rPr lang="en-US" sz="2400" b="1" i="0" u="none" baseline="0" dirty="0" smtClean="0">
              <a:solidFill>
                <a:schemeClr val="tx1"/>
              </a:solidFill>
            </a:rPr>
            <a:t>Tests</a:t>
          </a:r>
          <a:endParaRPr lang="en-US" sz="2400" b="1" dirty="0">
            <a:solidFill>
              <a:schemeClr val="tx1"/>
            </a:solidFill>
          </a:endParaRPr>
        </a:p>
      </dgm:t>
    </dgm:pt>
    <dgm:pt modelId="{5F900061-45D5-47CF-A290-9FA10589AC6B}" type="parTrans" cxnId="{70D8A23B-5850-496A-B587-12A77E8132A8}">
      <dgm:prSet/>
      <dgm:spPr/>
      <dgm:t>
        <a:bodyPr/>
        <a:lstStyle/>
        <a:p>
          <a:endParaRPr lang="en-US" sz="2400" b="1">
            <a:solidFill>
              <a:schemeClr val="tx1"/>
            </a:solidFill>
          </a:endParaRPr>
        </a:p>
      </dgm:t>
    </dgm:pt>
    <dgm:pt modelId="{1B294266-4EC9-47FE-90C8-79A2E42EF681}" type="sibTrans" cxnId="{70D8A23B-5850-496A-B587-12A77E8132A8}">
      <dgm:prSet/>
      <dgm:spPr/>
      <dgm:t>
        <a:bodyPr/>
        <a:lstStyle/>
        <a:p>
          <a:endParaRPr lang="en-US" sz="2400" b="1">
            <a:solidFill>
              <a:schemeClr val="tx1"/>
            </a:solidFill>
          </a:endParaRPr>
        </a:p>
      </dgm:t>
    </dgm:pt>
    <dgm:pt modelId="{1A38EE0C-B5F3-49D0-800C-CD7398EE3AAF}">
      <dgm:prSet custT="1"/>
      <dgm:spPr/>
      <dgm:t>
        <a:bodyPr/>
        <a:lstStyle/>
        <a:p>
          <a:pPr rtl="0"/>
          <a:r>
            <a:rPr lang="en-US" sz="1600" b="1" i="0" u="none" baseline="0" dirty="0" smtClean="0">
              <a:solidFill>
                <a:schemeClr val="tx1"/>
              </a:solidFill>
            </a:rPr>
            <a:t>GA Milestones Winter EOC Online Tests</a:t>
          </a:r>
          <a:endParaRPr lang="en-US" sz="1600" b="1" i="0" u="none" baseline="0" dirty="0">
            <a:solidFill>
              <a:schemeClr val="tx1"/>
            </a:solidFill>
          </a:endParaRPr>
        </a:p>
      </dgm:t>
    </dgm:pt>
    <dgm:pt modelId="{C85083D4-3132-4FF5-8CED-83E6804A4A7C}" type="parTrans" cxnId="{6705442F-B303-4139-A7A7-4A13E44AAD41}">
      <dgm:prSet/>
      <dgm:spPr/>
      <dgm:t>
        <a:bodyPr/>
        <a:lstStyle/>
        <a:p>
          <a:endParaRPr lang="en-US" sz="2400" b="1">
            <a:solidFill>
              <a:schemeClr val="tx1"/>
            </a:solidFill>
          </a:endParaRPr>
        </a:p>
      </dgm:t>
    </dgm:pt>
    <dgm:pt modelId="{0EA5426E-82B2-41EA-8510-8D7440B18581}" type="sibTrans" cxnId="{6705442F-B303-4139-A7A7-4A13E44AAD41}">
      <dgm:prSet/>
      <dgm:spPr/>
      <dgm:t>
        <a:bodyPr/>
        <a:lstStyle/>
        <a:p>
          <a:endParaRPr lang="en-US" sz="2400" b="1">
            <a:solidFill>
              <a:schemeClr val="tx1"/>
            </a:solidFill>
          </a:endParaRPr>
        </a:p>
      </dgm:t>
    </dgm:pt>
    <dgm:pt modelId="{4942E573-89D3-440E-A085-0D0EDEFF008C}">
      <dgm:prSet custT="1"/>
      <dgm:spPr/>
      <dgm:t>
        <a:bodyPr/>
        <a:lstStyle/>
        <a:p>
          <a:r>
            <a:rPr lang="en-US" sz="2400" b="1" i="0" u="none" baseline="0" dirty="0" smtClean="0">
              <a:solidFill>
                <a:schemeClr val="tx1"/>
              </a:solidFill>
            </a:rPr>
            <a:t>Test Administration </a:t>
          </a:r>
          <a:endParaRPr lang="en-US" sz="2400" b="1" dirty="0">
            <a:solidFill>
              <a:schemeClr val="tx1"/>
            </a:solidFill>
          </a:endParaRPr>
        </a:p>
      </dgm:t>
    </dgm:pt>
    <dgm:pt modelId="{F9762460-0EEB-429F-AA8D-8D766B759AF4}" type="parTrans" cxnId="{D53A783B-6970-44E6-BA94-56D0641AD3D5}">
      <dgm:prSet/>
      <dgm:spPr/>
      <dgm:t>
        <a:bodyPr/>
        <a:lstStyle/>
        <a:p>
          <a:endParaRPr lang="en-US" sz="2400" b="1">
            <a:solidFill>
              <a:schemeClr val="tx1"/>
            </a:solidFill>
          </a:endParaRPr>
        </a:p>
      </dgm:t>
    </dgm:pt>
    <dgm:pt modelId="{F37A9BF7-52A5-4F4A-8241-2CB1720B442C}" type="sibTrans" cxnId="{D53A783B-6970-44E6-BA94-56D0641AD3D5}">
      <dgm:prSet/>
      <dgm:spPr/>
      <dgm:t>
        <a:bodyPr/>
        <a:lstStyle/>
        <a:p>
          <a:endParaRPr lang="en-US" sz="2400" b="1">
            <a:solidFill>
              <a:schemeClr val="tx1"/>
            </a:solidFill>
          </a:endParaRPr>
        </a:p>
      </dgm:t>
    </dgm:pt>
    <dgm:pt modelId="{439AB961-7235-45CA-B008-61B40B2D9FF3}">
      <dgm:prSet custT="1"/>
      <dgm:spPr/>
      <dgm:t>
        <a:bodyPr/>
        <a:lstStyle/>
        <a:p>
          <a:pPr rtl="0"/>
          <a:r>
            <a:rPr lang="en-US" sz="1600" b="1" i="0" u="none" baseline="0" dirty="0" smtClean="0">
              <a:solidFill>
                <a:schemeClr val="tx1"/>
              </a:solidFill>
            </a:rPr>
            <a:t>GA Milestones Spring Mid-Month Online Tests</a:t>
          </a:r>
          <a:endParaRPr lang="en-US" sz="1600" b="1" i="0" u="none" baseline="0" dirty="0">
            <a:solidFill>
              <a:schemeClr val="tx1"/>
            </a:solidFill>
          </a:endParaRPr>
        </a:p>
      </dgm:t>
    </dgm:pt>
    <dgm:pt modelId="{65651F6E-7078-4351-9E64-EA24EAF6960A}" type="parTrans" cxnId="{C6EDF5D9-6E3B-4B3F-A845-85C52A0159BF}">
      <dgm:prSet/>
      <dgm:spPr/>
      <dgm:t>
        <a:bodyPr/>
        <a:lstStyle/>
        <a:p>
          <a:endParaRPr lang="en-US"/>
        </a:p>
      </dgm:t>
    </dgm:pt>
    <dgm:pt modelId="{E1B66257-0506-486B-A79A-1D15A7D67E81}" type="sibTrans" cxnId="{C6EDF5D9-6E3B-4B3F-A845-85C52A0159BF}">
      <dgm:prSet/>
      <dgm:spPr/>
      <dgm:t>
        <a:bodyPr/>
        <a:lstStyle/>
        <a:p>
          <a:endParaRPr lang="en-US"/>
        </a:p>
      </dgm:t>
    </dgm:pt>
    <dgm:pt modelId="{C7876A6C-9D49-4164-A273-531F8A3DBEED}">
      <dgm:prSet custT="1"/>
      <dgm:spPr/>
      <dgm:t>
        <a:bodyPr/>
        <a:lstStyle/>
        <a:p>
          <a:r>
            <a:rPr lang="en-US" sz="1600" b="1" dirty="0" smtClean="0">
              <a:solidFill>
                <a:schemeClr val="tx1"/>
              </a:solidFill>
            </a:rPr>
            <a:t>Feb 9</a:t>
          </a:r>
          <a:r>
            <a:rPr lang="en-US" sz="1600" b="1" baseline="30000" dirty="0" smtClean="0">
              <a:solidFill>
                <a:schemeClr val="tx1"/>
              </a:solidFill>
            </a:rPr>
            <a:t>th</a:t>
          </a:r>
          <a:r>
            <a:rPr lang="en-US" sz="1600" b="1" dirty="0" smtClean="0">
              <a:solidFill>
                <a:schemeClr val="tx1"/>
              </a:solidFill>
            </a:rPr>
            <a:t> , 2015 to Feb 20</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5AC28062-EE32-49BB-9082-8905A76A40BB}">
      <dgm:prSet custT="1"/>
      <dgm:spPr/>
      <dgm:t>
        <a:bodyPr/>
        <a:lstStyle/>
        <a:p>
          <a:r>
            <a:rPr lang="en-US" sz="1600" b="1" dirty="0" smtClean="0">
              <a:solidFill>
                <a:srgbClr val="000000"/>
              </a:solidFill>
              <a:effectLst/>
              <a:latin typeface="Calibri"/>
              <a:ea typeface="Times New Roman"/>
              <a:cs typeface="Times New Roman"/>
            </a:rPr>
            <a:t>Operational: Dec 1</a:t>
          </a:r>
          <a:r>
            <a:rPr lang="en-US" sz="1600" b="1" baseline="30000" dirty="0" smtClean="0">
              <a:solidFill>
                <a:srgbClr val="000000"/>
              </a:solidFill>
              <a:effectLst/>
              <a:latin typeface="Calibri"/>
              <a:ea typeface="Times New Roman"/>
              <a:cs typeface="Times New Roman"/>
            </a:rPr>
            <a:t>st</a:t>
          </a:r>
          <a:r>
            <a:rPr lang="en-US" sz="1600" b="1" baseline="0" dirty="0" smtClean="0">
              <a:solidFill>
                <a:srgbClr val="000000"/>
              </a:solidFill>
              <a:effectLst/>
              <a:latin typeface="Calibri"/>
              <a:ea typeface="Calibri"/>
              <a:cs typeface="Times New Roman"/>
            </a:rPr>
            <a:t>, 2014 to Jan 9</a:t>
          </a:r>
          <a:r>
            <a:rPr lang="en-US" sz="1600" b="1" baseline="30000" dirty="0" smtClean="0">
              <a:solidFill>
                <a:srgbClr val="000000"/>
              </a:solidFill>
              <a:effectLst/>
              <a:latin typeface="Calibri"/>
              <a:ea typeface="Calibri"/>
              <a:cs typeface="Times New Roman"/>
            </a:rPr>
            <a:t>th</a:t>
          </a:r>
          <a:r>
            <a:rPr lang="en-US" sz="1600" b="1" baseline="0" dirty="0" smtClean="0">
              <a:solidFill>
                <a:srgbClr val="000000"/>
              </a:solidFill>
              <a:effectLst/>
              <a:latin typeface="Calibri"/>
              <a:ea typeface="Calibri"/>
              <a:cs typeface="Times New Roman"/>
            </a:rPr>
            <a:t>, 2015</a:t>
          </a:r>
          <a:endParaRPr lang="en-US" sz="1600" b="1" dirty="0">
            <a:solidFill>
              <a:schemeClr val="tx1"/>
            </a:solidFill>
          </a:endParaRPr>
        </a:p>
      </dgm:t>
    </dgm:pt>
    <dgm:pt modelId="{E455CF57-E0DF-4585-8AC7-8176C6F24907}">
      <dgm:prSet custT="1"/>
      <dgm:spPr/>
      <dgm:t>
        <a:bodyPr/>
        <a:lstStyle/>
        <a:p>
          <a:r>
            <a:rPr lang="en-US" sz="1600" b="1" dirty="0" smtClean="0">
              <a:solidFill>
                <a:srgbClr val="000000"/>
              </a:solidFill>
              <a:effectLst/>
              <a:latin typeface="Calibri"/>
              <a:ea typeface="Times New Roman"/>
              <a:cs typeface="Times New Roman"/>
            </a:rPr>
            <a:t>Winter EOC</a:t>
          </a:r>
          <a:endParaRPr lang="en-US" sz="1600" b="1" dirty="0">
            <a:solidFill>
              <a:schemeClr val="tx1"/>
            </a:solidFill>
          </a:endParaRPr>
        </a:p>
      </dgm:t>
    </dgm:pt>
    <dgm:pt modelId="{3DF6E012-5E67-460D-9795-55B6DC436433}" type="sibTrans" cxnId="{E01641F6-813B-4436-BC03-F1A3B7736A97}">
      <dgm:prSet/>
      <dgm:spPr/>
      <dgm:t>
        <a:bodyPr/>
        <a:lstStyle/>
        <a:p>
          <a:endParaRPr lang="en-US"/>
        </a:p>
      </dgm:t>
    </dgm:pt>
    <dgm:pt modelId="{C5FF0E9D-497B-4F7C-926B-2C632D4763CD}" type="parTrans" cxnId="{E01641F6-813B-4436-BC03-F1A3B7736A97}">
      <dgm:prSet/>
      <dgm:spPr/>
      <dgm:t>
        <a:bodyPr/>
        <a:lstStyle/>
        <a:p>
          <a:endParaRPr lang="en-US"/>
        </a:p>
      </dgm:t>
    </dgm:pt>
    <dgm:pt modelId="{8A219CC7-A95D-48F0-B671-42B0B4C3AD36}" type="sibTrans" cxnId="{05A781F4-0F2F-4E25-B6DA-920861FB8E52}">
      <dgm:prSet/>
      <dgm:spPr/>
      <dgm:t>
        <a:bodyPr/>
        <a:lstStyle/>
        <a:p>
          <a:endParaRPr lang="en-US"/>
        </a:p>
      </dgm:t>
    </dgm:pt>
    <dgm:pt modelId="{9B00A35E-D0EE-4FD3-93E2-EF1E47963274}" type="parTrans" cxnId="{05A781F4-0F2F-4E25-B6DA-920861FB8E52}">
      <dgm:prSet/>
      <dgm:spPr/>
      <dgm:t>
        <a:bodyPr/>
        <a:lstStyle/>
        <a:p>
          <a:endParaRPr lang="en-US"/>
        </a:p>
      </dgm:t>
    </dgm:pt>
    <dgm:pt modelId="{A263170D-0BCE-495E-A9F9-33C9746F5314}" type="sibTrans" cxnId="{0AE51A70-912D-4322-9179-6F542D479E9F}">
      <dgm:prSet/>
      <dgm:spPr/>
      <dgm:t>
        <a:bodyPr/>
        <a:lstStyle/>
        <a:p>
          <a:endParaRPr lang="en-US"/>
        </a:p>
      </dgm:t>
    </dgm:pt>
    <dgm:pt modelId="{1F682FA2-6859-4600-8E51-9A6636B41DCA}" type="parTrans" cxnId="{0AE51A70-912D-4322-9179-6F542D479E9F}">
      <dgm:prSet/>
      <dgm:spPr/>
      <dgm:t>
        <a:bodyPr/>
        <a:lstStyle/>
        <a:p>
          <a:endParaRPr lang="en-US"/>
        </a:p>
      </dgm:t>
    </dgm:pt>
    <dgm:pt modelId="{1B826DF4-8188-462B-B88A-4A4B37A4FAC9}">
      <dgm:prSet custT="1"/>
      <dgm:spPr/>
      <dgm:t>
        <a:bodyPr/>
        <a:lstStyle/>
        <a:p>
          <a:r>
            <a:rPr lang="en-US" sz="1600" b="1" dirty="0" smtClean="0">
              <a:solidFill>
                <a:schemeClr val="tx1"/>
              </a:solidFill>
            </a:rPr>
            <a:t>Spring Mid-Month</a:t>
          </a:r>
          <a:endParaRPr lang="en-US" sz="1600" b="1" dirty="0">
            <a:solidFill>
              <a:schemeClr val="tx1"/>
            </a:solidFill>
          </a:endParaRPr>
        </a:p>
      </dgm:t>
    </dgm:pt>
    <dgm:pt modelId="{D05BB1D0-4B29-4D19-9545-BDDA8FEAFC18}" type="parTrans" cxnId="{60FA1446-9094-441C-B4AC-A9E2E9E720B9}">
      <dgm:prSet/>
      <dgm:spPr/>
      <dgm:t>
        <a:bodyPr/>
        <a:lstStyle/>
        <a:p>
          <a:endParaRPr lang="en-US"/>
        </a:p>
      </dgm:t>
    </dgm:pt>
    <dgm:pt modelId="{2A55A6C1-82E8-4497-B010-A6FFEF427BDA}" type="sibTrans" cxnId="{60FA1446-9094-441C-B4AC-A9E2E9E720B9}">
      <dgm:prSet/>
      <dgm:spPr/>
      <dgm:t>
        <a:bodyPr/>
        <a:lstStyle/>
        <a:p>
          <a:endParaRPr lang="en-US"/>
        </a:p>
      </dgm:t>
    </dgm:pt>
    <dgm:pt modelId="{A06D8C2D-C098-46E7-A870-478E075B4828}">
      <dgm:prSet custT="1"/>
      <dgm:spPr/>
      <dgm:t>
        <a:bodyPr/>
        <a:lstStyle/>
        <a:p>
          <a:r>
            <a:rPr lang="en-US" sz="1600" b="1" dirty="0" smtClean="0">
              <a:solidFill>
                <a:schemeClr val="tx1"/>
              </a:solidFill>
            </a:rPr>
            <a:t>Jan 20</a:t>
          </a:r>
          <a:r>
            <a:rPr lang="en-US" sz="1600" b="1" baseline="30000" dirty="0" smtClean="0">
              <a:solidFill>
                <a:schemeClr val="tx1"/>
              </a:solidFill>
            </a:rPr>
            <a:t>th</a:t>
          </a:r>
          <a:r>
            <a:rPr lang="en-US" sz="1600" b="1" dirty="0" smtClean="0">
              <a:solidFill>
                <a:schemeClr val="tx1"/>
              </a:solidFill>
            </a:rPr>
            <a:t> , 2015 to Jan 30</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C3FFACFE-A178-4370-BE72-0CEDE98E0F6F}" type="parTrans" cxnId="{6A78ACF7-E306-43A7-83E3-42A32A817F7C}">
      <dgm:prSet/>
      <dgm:spPr/>
      <dgm:t>
        <a:bodyPr/>
        <a:lstStyle/>
        <a:p>
          <a:endParaRPr lang="en-US"/>
        </a:p>
      </dgm:t>
    </dgm:pt>
    <dgm:pt modelId="{007D280B-8A76-4239-9D68-64467C8A8488}" type="sibTrans" cxnId="{6A78ACF7-E306-43A7-83E3-42A32A817F7C}">
      <dgm:prSet/>
      <dgm:spPr/>
      <dgm:t>
        <a:bodyPr/>
        <a:lstStyle/>
        <a:p>
          <a:endParaRPr lang="en-US"/>
        </a:p>
      </dgm:t>
    </dgm:pt>
    <dgm:pt modelId="{9B42719E-9547-4152-9133-BAB7A50C22C5}">
      <dgm:prSet custT="1"/>
      <dgm:spPr/>
      <dgm:t>
        <a:bodyPr/>
        <a:lstStyle/>
        <a:p>
          <a:r>
            <a:rPr lang="en-US" sz="1600" b="1" dirty="0" smtClean="0">
              <a:solidFill>
                <a:schemeClr val="tx1"/>
              </a:solidFill>
            </a:rPr>
            <a:t>Mar 2</a:t>
          </a:r>
          <a:r>
            <a:rPr lang="en-US" sz="1600" b="1" baseline="30000" dirty="0" smtClean="0">
              <a:solidFill>
                <a:schemeClr val="tx1"/>
              </a:solidFill>
            </a:rPr>
            <a:t>nd</a:t>
          </a:r>
          <a:r>
            <a:rPr lang="en-US" sz="1600" b="1" dirty="0" smtClean="0">
              <a:solidFill>
                <a:schemeClr val="tx1"/>
              </a:solidFill>
            </a:rPr>
            <a:t> , 2015 to Mar 13</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C7DEAD23-4FB9-42EA-930D-712F5F4B0E30}" type="parTrans" cxnId="{481ACD2C-CD47-4BDF-A3BC-FC642026BBA2}">
      <dgm:prSet/>
      <dgm:spPr/>
      <dgm:t>
        <a:bodyPr/>
        <a:lstStyle/>
        <a:p>
          <a:endParaRPr lang="en-US"/>
        </a:p>
      </dgm:t>
    </dgm:pt>
    <dgm:pt modelId="{BA96A11D-904A-4D15-A847-FE9C2959DDC5}" type="sibTrans" cxnId="{481ACD2C-CD47-4BDF-A3BC-FC642026BBA2}">
      <dgm:prSet/>
      <dgm:spPr/>
      <dgm:t>
        <a:bodyPr/>
        <a:lstStyle/>
        <a:p>
          <a:endParaRPr lang="en-US"/>
        </a:p>
      </dgm:t>
    </dgm:pt>
    <dgm:pt modelId="{D1A18CC5-42CB-427F-9BD0-2DB82FEF1CF3}">
      <dgm:prSet custT="1"/>
      <dgm:spPr/>
      <dgm:t>
        <a:bodyPr/>
        <a:lstStyle/>
        <a:p>
          <a:endParaRPr lang="en-US" sz="1600" b="1" dirty="0">
            <a:solidFill>
              <a:schemeClr val="tx1"/>
            </a:solidFill>
          </a:endParaRPr>
        </a:p>
      </dgm:t>
    </dgm:pt>
    <dgm:pt modelId="{8BDBB5DE-FC62-4B77-8FB5-AD63BC4A4A4F}" type="parTrans" cxnId="{AF04A8B2-9070-4F87-95B8-F9474E470815}">
      <dgm:prSet/>
      <dgm:spPr/>
      <dgm:t>
        <a:bodyPr/>
        <a:lstStyle/>
        <a:p>
          <a:endParaRPr lang="en-US"/>
        </a:p>
      </dgm:t>
    </dgm:pt>
    <dgm:pt modelId="{4776D6DE-FBE8-4D18-A425-005699CC445A}" type="sibTrans" cxnId="{AF04A8B2-9070-4F87-95B8-F9474E470815}">
      <dgm:prSet/>
      <dgm:spPr/>
      <dgm:t>
        <a:bodyPr/>
        <a:lstStyle/>
        <a:p>
          <a:endParaRPr lang="en-US"/>
        </a:p>
      </dgm:t>
    </dgm:pt>
    <dgm:pt modelId="{A8A264B4-79DE-4C37-AB8A-74F94F6719FF}">
      <dgm:prSet custT="1"/>
      <dgm:spPr/>
      <dgm:t>
        <a:bodyPr/>
        <a:lstStyle/>
        <a:p>
          <a:r>
            <a:rPr lang="en-US" sz="1600" b="1" dirty="0" smtClean="0">
              <a:solidFill>
                <a:schemeClr val="tx1"/>
              </a:solidFill>
            </a:rPr>
            <a:t>Practice: Nov 12</a:t>
          </a:r>
          <a:r>
            <a:rPr lang="en-US" sz="1600" b="1" baseline="30000" dirty="0" smtClean="0">
              <a:solidFill>
                <a:schemeClr val="tx1"/>
              </a:solidFill>
            </a:rPr>
            <a:t>th </a:t>
          </a:r>
          <a:r>
            <a:rPr lang="en-US" sz="1600" b="1" dirty="0" smtClean="0">
              <a:solidFill>
                <a:schemeClr val="tx1"/>
              </a:solidFill>
            </a:rPr>
            <a:t>, 2014 to Jan 9</a:t>
          </a:r>
          <a:r>
            <a:rPr lang="en-US" sz="1600" b="1" baseline="30000" dirty="0" smtClean="0">
              <a:solidFill>
                <a:schemeClr val="tx1"/>
              </a:solidFill>
            </a:rPr>
            <a:t>th</a:t>
          </a:r>
          <a:r>
            <a:rPr lang="en-US" sz="1600" b="1" dirty="0" smtClean="0">
              <a:solidFill>
                <a:schemeClr val="tx1"/>
              </a:solidFill>
            </a:rPr>
            <a:t>, 2015</a:t>
          </a:r>
          <a:endParaRPr lang="en-US" sz="1600" b="1" dirty="0">
            <a:solidFill>
              <a:schemeClr val="tx1"/>
            </a:solidFill>
          </a:endParaRPr>
        </a:p>
      </dgm:t>
    </dgm:pt>
    <dgm:pt modelId="{8B8B3C1F-6C1A-4C85-969F-9DB311FF46DD}" type="parTrans" cxnId="{63F00332-8F59-4445-9612-ADC8F2A4EA5B}">
      <dgm:prSet/>
      <dgm:spPr/>
      <dgm:t>
        <a:bodyPr/>
        <a:lstStyle/>
        <a:p>
          <a:endParaRPr lang="en-US"/>
        </a:p>
      </dgm:t>
    </dgm:pt>
    <dgm:pt modelId="{B22F4CF5-9AA7-404B-B022-DE97B53F679B}" type="sibTrans" cxnId="{63F00332-8F59-4445-9612-ADC8F2A4EA5B}">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7B80A02-F8E1-49BF-9133-1FCC381A8CD0}" type="pres">
      <dgm:prSet presAssocID="{2A00BCB0-5294-487F-87DC-0F19ED424033}" presName="linNode" presStyleCnt="0"/>
      <dgm:spPr/>
    </dgm:pt>
    <dgm:pt modelId="{A535685B-EBA8-4C0C-9C48-D1713EEEA49C}" type="pres">
      <dgm:prSet presAssocID="{2A00BCB0-5294-487F-87DC-0F19ED424033}" presName="parentText" presStyleLbl="node1" presStyleIdx="0" presStyleCnt="2" custScaleY="36501" custLinFactNeighborY="3653">
        <dgm:presLayoutVars>
          <dgm:chMax val="1"/>
          <dgm:bulletEnabled val="1"/>
        </dgm:presLayoutVars>
      </dgm:prSet>
      <dgm:spPr/>
      <dgm:t>
        <a:bodyPr/>
        <a:lstStyle/>
        <a:p>
          <a:endParaRPr lang="en-US"/>
        </a:p>
      </dgm:t>
    </dgm:pt>
    <dgm:pt modelId="{3B222EB8-6F51-4857-89D8-E8FA49202266}" type="pres">
      <dgm:prSet presAssocID="{2A00BCB0-5294-487F-87DC-0F19ED424033}" presName="descendantText" presStyleLbl="alignAccFollowNode1" presStyleIdx="0" presStyleCnt="2" custScaleY="41060" custLinFactNeighborY="4566">
        <dgm:presLayoutVars>
          <dgm:bulletEnabled val="1"/>
        </dgm:presLayoutVars>
      </dgm:prSet>
      <dgm:spPr/>
      <dgm:t>
        <a:bodyPr/>
        <a:lstStyle/>
        <a:p>
          <a:endParaRPr lang="en-US"/>
        </a:p>
      </dgm:t>
    </dgm:pt>
    <dgm:pt modelId="{E297C3A9-1C3F-4D62-A751-9CA6AFD5776A}" type="pres">
      <dgm:prSet presAssocID="{1B294266-4EC9-47FE-90C8-79A2E42EF681}" presName="sp" presStyleCnt="0"/>
      <dgm:spPr/>
    </dgm:pt>
    <dgm:pt modelId="{87E1B4E8-8C49-4E00-A1D0-7C2D66C77DE7}" type="pres">
      <dgm:prSet presAssocID="{4942E573-89D3-440E-A085-0D0EDEFF008C}" presName="linNode" presStyleCnt="0"/>
      <dgm:spPr/>
    </dgm:pt>
    <dgm:pt modelId="{F47E09F3-9154-4693-AE29-BE91AE536E1F}" type="pres">
      <dgm:prSet presAssocID="{4942E573-89D3-440E-A085-0D0EDEFF008C}" presName="parentText" presStyleLbl="node1" presStyleIdx="1" presStyleCnt="2" custScaleY="47030">
        <dgm:presLayoutVars>
          <dgm:chMax val="1"/>
          <dgm:bulletEnabled val="1"/>
        </dgm:presLayoutVars>
      </dgm:prSet>
      <dgm:spPr/>
      <dgm:t>
        <a:bodyPr/>
        <a:lstStyle/>
        <a:p>
          <a:endParaRPr lang="en-US"/>
        </a:p>
      </dgm:t>
    </dgm:pt>
    <dgm:pt modelId="{74130D5B-C605-4C96-8B29-4F4E0EA5BE10}" type="pres">
      <dgm:prSet presAssocID="{4942E573-89D3-440E-A085-0D0EDEFF008C}" presName="descendantText" presStyleLbl="alignAccFollowNode1" presStyleIdx="1" presStyleCnt="2" custScaleY="58803" custLinFactNeighborX="-1961" custLinFactNeighborY="2403">
        <dgm:presLayoutVars>
          <dgm:bulletEnabled val="1"/>
        </dgm:presLayoutVars>
      </dgm:prSet>
      <dgm:spPr/>
      <dgm:t>
        <a:bodyPr/>
        <a:lstStyle/>
        <a:p>
          <a:endParaRPr lang="en-US"/>
        </a:p>
      </dgm:t>
    </dgm:pt>
  </dgm:ptLst>
  <dgm:cxnLst>
    <dgm:cxn modelId="{63201A1F-7BCC-474D-A721-B1FAC6909640}" type="presOf" srcId="{9B42719E-9547-4152-9133-BAB7A50C22C5}" destId="{74130D5B-C605-4C96-8B29-4F4E0EA5BE10}" srcOrd="0" destOrd="7" presId="urn:microsoft.com/office/officeart/2005/8/layout/vList5"/>
    <dgm:cxn modelId="{6BD4A701-DBA0-4AB7-A5B4-862FFCAEA491}" type="presOf" srcId="{A06D8C2D-C098-46E7-A870-478E075B4828}" destId="{74130D5B-C605-4C96-8B29-4F4E0EA5BE10}" srcOrd="0" destOrd="5" presId="urn:microsoft.com/office/officeart/2005/8/layout/vList5"/>
    <dgm:cxn modelId="{E01641F6-813B-4436-BC03-F1A3B7736A97}" srcId="{4942E573-89D3-440E-A085-0D0EDEFF008C}" destId="{E455CF57-E0DF-4585-8AC7-8176C6F24907}" srcOrd="0" destOrd="0" parTransId="{C5FF0E9D-497B-4F7C-926B-2C632D4763CD}" sibTransId="{3DF6E012-5E67-460D-9795-55B6DC436433}"/>
    <dgm:cxn modelId="{70D8A23B-5850-496A-B587-12A77E8132A8}" srcId="{8C73DD65-9914-4542-9330-A9A7DBF51F57}" destId="{2A00BCB0-5294-487F-87DC-0F19ED424033}" srcOrd="0" destOrd="0" parTransId="{5F900061-45D5-47CF-A290-9FA10589AC6B}" sibTransId="{1B294266-4EC9-47FE-90C8-79A2E42EF681}"/>
    <dgm:cxn modelId="{60FA1446-9094-441C-B4AC-A9E2E9E720B9}" srcId="{4942E573-89D3-440E-A085-0D0EDEFF008C}" destId="{1B826DF4-8188-462B-B88A-4A4B37A4FAC9}" srcOrd="2" destOrd="0" parTransId="{D05BB1D0-4B29-4D19-9545-BDDA8FEAFC18}" sibTransId="{2A55A6C1-82E8-4497-B010-A6FFEF427BDA}"/>
    <dgm:cxn modelId="{AF04A8B2-9070-4F87-95B8-F9474E470815}" srcId="{4942E573-89D3-440E-A085-0D0EDEFF008C}" destId="{D1A18CC5-42CB-427F-9BD0-2DB82FEF1CF3}" srcOrd="1" destOrd="0" parTransId="{8BDBB5DE-FC62-4B77-8FB5-AD63BC4A4A4F}" sibTransId="{4776D6DE-FBE8-4D18-A425-005699CC445A}"/>
    <dgm:cxn modelId="{C2688E88-3850-4A7D-B740-160F445C8129}" type="presOf" srcId="{E455CF57-E0DF-4585-8AC7-8176C6F24907}" destId="{74130D5B-C605-4C96-8B29-4F4E0EA5BE10}" srcOrd="0" destOrd="0" presId="urn:microsoft.com/office/officeart/2005/8/layout/vList5"/>
    <dgm:cxn modelId="{7FD29F47-C76F-4866-BAE1-52C9E50BB27B}" type="presOf" srcId="{8C73DD65-9914-4542-9330-A9A7DBF51F57}" destId="{1E3F4378-6BF6-4546-AD4D-9B7988047690}" srcOrd="0" destOrd="0" presId="urn:microsoft.com/office/officeart/2005/8/layout/vList5"/>
    <dgm:cxn modelId="{6A78ACF7-E306-43A7-83E3-42A32A817F7C}" srcId="{1B826DF4-8188-462B-B88A-4A4B37A4FAC9}" destId="{A06D8C2D-C098-46E7-A870-478E075B4828}" srcOrd="0" destOrd="0" parTransId="{C3FFACFE-A178-4370-BE72-0CEDE98E0F6F}" sibTransId="{007D280B-8A76-4239-9D68-64467C8A8488}"/>
    <dgm:cxn modelId="{6705442F-B303-4139-A7A7-4A13E44AAD41}" srcId="{2A00BCB0-5294-487F-87DC-0F19ED424033}" destId="{1A38EE0C-B5F3-49D0-800C-CD7398EE3AAF}" srcOrd="0" destOrd="0" parTransId="{C85083D4-3132-4FF5-8CED-83E6804A4A7C}" sibTransId="{0EA5426E-82B2-41EA-8510-8D7440B18581}"/>
    <dgm:cxn modelId="{05A781F4-0F2F-4E25-B6DA-920861FB8E52}" srcId="{1B826DF4-8188-462B-B88A-4A4B37A4FAC9}" destId="{C7876A6C-9D49-4164-A273-531F8A3DBEED}" srcOrd="1" destOrd="0" parTransId="{9B00A35E-D0EE-4FD3-93E2-EF1E47963274}" sibTransId="{8A219CC7-A95D-48F0-B671-42B0B4C3AD36}"/>
    <dgm:cxn modelId="{01ECB8B4-624E-4198-B62C-E3A15F58447D}" type="presOf" srcId="{1B826DF4-8188-462B-B88A-4A4B37A4FAC9}" destId="{74130D5B-C605-4C96-8B29-4F4E0EA5BE10}" srcOrd="0" destOrd="4" presId="urn:microsoft.com/office/officeart/2005/8/layout/vList5"/>
    <dgm:cxn modelId="{E452FAA8-0B3E-4E31-8AEC-EE6920DAC444}" type="presOf" srcId="{D1A18CC5-42CB-427F-9BD0-2DB82FEF1CF3}" destId="{74130D5B-C605-4C96-8B29-4F4E0EA5BE10}" srcOrd="0" destOrd="3" presId="urn:microsoft.com/office/officeart/2005/8/layout/vList5"/>
    <dgm:cxn modelId="{481ACD2C-CD47-4BDF-A3BC-FC642026BBA2}" srcId="{1B826DF4-8188-462B-B88A-4A4B37A4FAC9}" destId="{9B42719E-9547-4152-9133-BAB7A50C22C5}" srcOrd="2" destOrd="0" parTransId="{C7DEAD23-4FB9-42EA-930D-712F5F4B0E30}" sibTransId="{BA96A11D-904A-4D15-A847-FE9C2959DDC5}"/>
    <dgm:cxn modelId="{D53A783B-6970-44E6-BA94-56D0641AD3D5}" srcId="{8C73DD65-9914-4542-9330-A9A7DBF51F57}" destId="{4942E573-89D3-440E-A085-0D0EDEFF008C}" srcOrd="1" destOrd="0" parTransId="{F9762460-0EEB-429F-AA8D-8D766B759AF4}" sibTransId="{F37A9BF7-52A5-4F4A-8241-2CB1720B442C}"/>
    <dgm:cxn modelId="{703A2E5C-2762-4BD2-942A-03E02134D67D}" type="presOf" srcId="{2A00BCB0-5294-487F-87DC-0F19ED424033}" destId="{A535685B-EBA8-4C0C-9C48-D1713EEEA49C}" srcOrd="0" destOrd="0" presId="urn:microsoft.com/office/officeart/2005/8/layout/vList5"/>
    <dgm:cxn modelId="{DCA22487-0CA2-4CAD-9E7F-74DD34ECB4B7}" type="presOf" srcId="{5AC28062-EE32-49BB-9082-8905A76A40BB}" destId="{74130D5B-C605-4C96-8B29-4F4E0EA5BE10}" srcOrd="0" destOrd="2" presId="urn:microsoft.com/office/officeart/2005/8/layout/vList5"/>
    <dgm:cxn modelId="{004CE2B1-D62C-4D36-A003-D618579A7F31}" type="presOf" srcId="{439AB961-7235-45CA-B008-61B40B2D9FF3}" destId="{3B222EB8-6F51-4857-89D8-E8FA49202266}" srcOrd="0" destOrd="1" presId="urn:microsoft.com/office/officeart/2005/8/layout/vList5"/>
    <dgm:cxn modelId="{4139FA87-3198-4DD4-AD5B-73AAAEA8AC69}" type="presOf" srcId="{C7876A6C-9D49-4164-A273-531F8A3DBEED}" destId="{74130D5B-C605-4C96-8B29-4F4E0EA5BE10}" srcOrd="0" destOrd="6" presId="urn:microsoft.com/office/officeart/2005/8/layout/vList5"/>
    <dgm:cxn modelId="{6200EC2A-3EB2-4882-8814-FA2FD3FC3240}" type="presOf" srcId="{4942E573-89D3-440E-A085-0D0EDEFF008C}" destId="{F47E09F3-9154-4693-AE29-BE91AE536E1F}" srcOrd="0" destOrd="0" presId="urn:microsoft.com/office/officeart/2005/8/layout/vList5"/>
    <dgm:cxn modelId="{0AE51A70-912D-4322-9179-6F542D479E9F}" srcId="{E455CF57-E0DF-4585-8AC7-8176C6F24907}" destId="{5AC28062-EE32-49BB-9082-8905A76A40BB}" srcOrd="1" destOrd="0" parTransId="{1F682FA2-6859-4600-8E51-9A6636B41DCA}" sibTransId="{A263170D-0BCE-495E-A9F9-33C9746F5314}"/>
    <dgm:cxn modelId="{C6EDF5D9-6E3B-4B3F-A845-85C52A0159BF}" srcId="{2A00BCB0-5294-487F-87DC-0F19ED424033}" destId="{439AB961-7235-45CA-B008-61B40B2D9FF3}" srcOrd="1" destOrd="0" parTransId="{65651F6E-7078-4351-9E64-EA24EAF6960A}" sibTransId="{E1B66257-0506-486B-A79A-1D15A7D67E81}"/>
    <dgm:cxn modelId="{3451C68D-5D61-4C77-97A4-4EB5D55906C0}" type="presOf" srcId="{1A38EE0C-B5F3-49D0-800C-CD7398EE3AAF}" destId="{3B222EB8-6F51-4857-89D8-E8FA49202266}" srcOrd="0" destOrd="0" presId="urn:microsoft.com/office/officeart/2005/8/layout/vList5"/>
    <dgm:cxn modelId="{63F00332-8F59-4445-9612-ADC8F2A4EA5B}" srcId="{E455CF57-E0DF-4585-8AC7-8176C6F24907}" destId="{A8A264B4-79DE-4C37-AB8A-74F94F6719FF}" srcOrd="0" destOrd="0" parTransId="{8B8B3C1F-6C1A-4C85-969F-9DB311FF46DD}" sibTransId="{B22F4CF5-9AA7-404B-B022-DE97B53F679B}"/>
    <dgm:cxn modelId="{6C47B755-9FE6-4500-87D7-C4C43399936C}" type="presOf" srcId="{A8A264B4-79DE-4C37-AB8A-74F94F6719FF}" destId="{74130D5B-C605-4C96-8B29-4F4E0EA5BE10}" srcOrd="0" destOrd="1" presId="urn:microsoft.com/office/officeart/2005/8/layout/vList5"/>
    <dgm:cxn modelId="{2139CAD1-8467-4DA3-AD88-0EAD18CA3CA2}" type="presParOf" srcId="{1E3F4378-6BF6-4546-AD4D-9B7988047690}" destId="{17B80A02-F8E1-49BF-9133-1FCC381A8CD0}" srcOrd="0" destOrd="0" presId="urn:microsoft.com/office/officeart/2005/8/layout/vList5"/>
    <dgm:cxn modelId="{64785D54-5325-4193-948E-BC5E57A12931}" type="presParOf" srcId="{17B80A02-F8E1-49BF-9133-1FCC381A8CD0}" destId="{A535685B-EBA8-4C0C-9C48-D1713EEEA49C}" srcOrd="0" destOrd="0" presId="urn:microsoft.com/office/officeart/2005/8/layout/vList5"/>
    <dgm:cxn modelId="{76ACA0C2-569D-4341-B937-9B7B0FBC5AE9}" type="presParOf" srcId="{17B80A02-F8E1-49BF-9133-1FCC381A8CD0}" destId="{3B222EB8-6F51-4857-89D8-E8FA49202266}" srcOrd="1" destOrd="0" presId="urn:microsoft.com/office/officeart/2005/8/layout/vList5"/>
    <dgm:cxn modelId="{05001FC1-E043-413C-923D-7A4F7CBF665D}" type="presParOf" srcId="{1E3F4378-6BF6-4546-AD4D-9B7988047690}" destId="{E297C3A9-1C3F-4D62-A751-9CA6AFD5776A}" srcOrd="1" destOrd="0" presId="urn:microsoft.com/office/officeart/2005/8/layout/vList5"/>
    <dgm:cxn modelId="{E501D9B9-AC6E-471C-96EC-57E22D1B026F}" type="presParOf" srcId="{1E3F4378-6BF6-4546-AD4D-9B7988047690}" destId="{87E1B4E8-8C49-4E00-A1D0-7C2D66C77DE7}" srcOrd="2" destOrd="0" presId="urn:microsoft.com/office/officeart/2005/8/layout/vList5"/>
    <dgm:cxn modelId="{8288F12B-658A-4EBC-AC50-7B7FE937AFAE}" type="presParOf" srcId="{87E1B4E8-8C49-4E00-A1D0-7C2D66C77DE7}" destId="{F47E09F3-9154-4693-AE29-BE91AE536E1F}" srcOrd="0" destOrd="0" presId="urn:microsoft.com/office/officeart/2005/8/layout/vList5"/>
    <dgm:cxn modelId="{A9E2E231-6E1A-4846-8BE6-8A8D2EEF02BA}" type="presParOf" srcId="{87E1B4E8-8C49-4E00-A1D0-7C2D66C77DE7}" destId="{74130D5B-C605-4C96-8B29-4F4E0EA5BE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4441412-2DAB-4A73-8B12-31047E984D47}" type="presOf" srcId="{6CF83A7B-B3F1-40B9-BC63-07E8219FDF20}" destId="{3EA2973E-99D2-426A-B173-275F4490002F}" srcOrd="0" destOrd="0" presId="urn:microsoft.com/office/officeart/2005/8/layout/vList2"/>
    <dgm:cxn modelId="{EC8505C1-277E-4B46-B0C9-DFF47635248E}" type="presOf" srcId="{C364D5FE-1488-4E93-94C8-40079A678047}" destId="{EA438F0D-1E9C-4BEA-8BFF-68FE106DB1CD}" srcOrd="0" destOrd="0" presId="urn:microsoft.com/office/officeart/2005/8/layout/vList2"/>
    <dgm:cxn modelId="{C65CFCCD-B076-467B-9412-A28B3F7C8145}"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0F39B05-5AA0-46B2-8DF8-A2480DD9DA62}" type="presOf" srcId="{6CF83A7B-B3F1-40B9-BC63-07E8219FDF20}" destId="{3EA2973E-99D2-426A-B173-275F4490002F}" srcOrd="0" destOrd="0" presId="urn:microsoft.com/office/officeart/2005/8/layout/vList2"/>
    <dgm:cxn modelId="{A92AE4AF-722A-412B-BDC7-EC54ED4E8986}" type="presOf" srcId="{C364D5FE-1488-4E93-94C8-40079A678047}" destId="{EA438F0D-1E9C-4BEA-8BFF-68FE106DB1CD}" srcOrd="0" destOrd="0" presId="urn:microsoft.com/office/officeart/2005/8/layout/vList2"/>
    <dgm:cxn modelId="{4A1A5C9C-800F-484A-BD63-426C14B490B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616A9222-2AD2-4689-827F-0EB073AD664B}" type="presOf" srcId="{6CF83A7B-B3F1-40B9-BC63-07E8219FDF20}" destId="{3EA2973E-99D2-426A-B173-275F4490002F}" srcOrd="0" destOrd="0" presId="urn:microsoft.com/office/officeart/2005/8/layout/vList2"/>
    <dgm:cxn modelId="{48DCB18E-36DE-44F5-978E-05B51401092B}" type="presOf" srcId="{C364D5FE-1488-4E93-94C8-40079A678047}" destId="{EA438F0D-1E9C-4BEA-8BFF-68FE106DB1CD}" srcOrd="0" destOrd="0" presId="urn:microsoft.com/office/officeart/2005/8/layout/vList2"/>
    <dgm:cxn modelId="{E24E4C48-4972-45E6-B818-4230DADC9CCF}"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EAAF283-04FF-400D-A6F6-1ED5BE40A265}" type="presOf" srcId="{6CF83A7B-B3F1-40B9-BC63-07E8219FDF20}" destId="{3EA2973E-99D2-426A-B173-275F4490002F}" srcOrd="0" destOrd="0" presId="urn:microsoft.com/office/officeart/2005/8/layout/vList2"/>
    <dgm:cxn modelId="{4B2EB193-8053-4520-A6BD-6F69026DF3BB}" type="presOf" srcId="{C364D5FE-1488-4E93-94C8-40079A678047}" destId="{EA438F0D-1E9C-4BEA-8BFF-68FE106DB1CD}" srcOrd="0" destOrd="0" presId="urn:microsoft.com/office/officeart/2005/8/layout/vList2"/>
    <dgm:cxn modelId="{953837C7-BEFE-468B-908A-ACC06F403E5F}"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49FB772-C3EC-4330-906B-41B7E356E46F}" type="presOf" srcId="{C364D5FE-1488-4E93-94C8-40079A678047}" destId="{EA438F0D-1E9C-4BEA-8BFF-68FE106DB1CD}" srcOrd="0" destOrd="0" presId="urn:microsoft.com/office/officeart/2005/8/layout/vList2"/>
    <dgm:cxn modelId="{6F56B231-88A0-443D-A1CE-7C1F1230FEF2}" type="presOf" srcId="{6CF83A7B-B3F1-40B9-BC63-07E8219FDF20}" destId="{3EA2973E-99D2-426A-B173-275F4490002F}" srcOrd="0" destOrd="0" presId="urn:microsoft.com/office/officeart/2005/8/layout/vList2"/>
    <dgm:cxn modelId="{90D10307-8EC9-4189-BDD2-124982A5C08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Y="4452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99FF06D1-2EEA-4E07-A128-B04F6A8F533F}" type="presOf" srcId="{C364D5FE-1488-4E93-94C8-40079A678047}" destId="{EA438F0D-1E9C-4BEA-8BFF-68FE106DB1CD}" srcOrd="0" destOrd="0" presId="urn:microsoft.com/office/officeart/2005/8/layout/vList2"/>
    <dgm:cxn modelId="{807ED747-A030-4ECF-B4A0-788919907CA7}" type="presOf" srcId="{6CF83A7B-B3F1-40B9-BC63-07E8219FDF20}" destId="{3EA2973E-99D2-426A-B173-275F4490002F}" srcOrd="0" destOrd="0" presId="urn:microsoft.com/office/officeart/2005/8/layout/vList2"/>
    <dgm:cxn modelId="{B065B39E-4C80-4DAD-9104-64017C2F1C75}"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3" qsCatId="3D" csTypeId="urn:microsoft.com/office/officeart/2005/8/colors/accent1_2" csCatId="accent1" phldr="1"/>
      <dgm:spPr/>
      <dgm:t>
        <a:bodyPr/>
        <a:lstStyle/>
        <a:p>
          <a:endParaRPr lang="en-US"/>
        </a:p>
      </dgm:t>
    </dgm:pt>
    <dgm:pt modelId="{724EAE06-6CAA-4FF1-843F-DD07A02FBF84}">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Download the TDC Client executable link to a workstation. </a:t>
          </a:r>
          <a:endParaRPr lang="en-US" sz="16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3837C76-9AEA-4335-B943-38FCD820A3D8}">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Download and Add Content to a folder on the server. (determined by site).</a:t>
          </a:r>
          <a:endParaRPr lang="en-US" sz="1600" dirty="0">
            <a:solidFill>
              <a:schemeClr val="tx1"/>
            </a:solidFill>
          </a:endParaRPr>
        </a:p>
      </dgm:t>
    </dgm:pt>
    <dgm:pt modelId="{B86DBB5D-9F3D-4479-A23A-5898D213F6E3}" type="parTrans" cxnId="{8067D36D-2DB5-4654-9116-E4ABF8F2BAE3}">
      <dgm:prSet/>
      <dgm:spPr/>
      <dgm:t>
        <a:bodyPr/>
        <a:lstStyle/>
        <a:p>
          <a:endParaRPr lang="en-US"/>
        </a:p>
      </dgm:t>
    </dgm:pt>
    <dgm:pt modelId="{813170F0-7260-4CFE-A7EF-C5138F9EAD7F}" type="sibTrans" cxnId="{8067D36D-2DB5-4654-9116-E4ABF8F2BAE3}">
      <dgm:prSet/>
      <dgm:spPr/>
      <dgm:t>
        <a:bodyPr/>
        <a:lstStyle/>
        <a:p>
          <a:endParaRPr lang="en-US"/>
        </a:p>
      </dgm:t>
    </dgm:pt>
    <dgm:pt modelId="{D2AA8357-D858-4010-A46A-35C09BAD741F}">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Right click on Shortcut and choose Properties.</a:t>
          </a:r>
          <a:endParaRPr lang="en-US" sz="1600" dirty="0">
            <a:solidFill>
              <a:schemeClr val="tx1"/>
            </a:solidFill>
          </a:endParaRPr>
        </a:p>
      </dgm:t>
    </dgm:pt>
    <dgm:pt modelId="{5B75BC73-2644-43D6-86FF-DDCD9CB87F7C}" type="parTrans" cxnId="{5164D96F-EA53-4A66-ACAE-41525F8BE315}">
      <dgm:prSet/>
      <dgm:spPr/>
      <dgm:t>
        <a:bodyPr/>
        <a:lstStyle/>
        <a:p>
          <a:endParaRPr lang="en-US"/>
        </a:p>
      </dgm:t>
    </dgm:pt>
    <dgm:pt modelId="{F962E09B-8FF4-43EF-B46A-1BA06C608ECD}" type="sibTrans" cxnId="{5164D96F-EA53-4A66-ACAE-41525F8BE315}">
      <dgm:prSet/>
      <dgm:spPr/>
      <dgm:t>
        <a:bodyPr/>
        <a:lstStyle/>
        <a:p>
          <a:endParaRPr lang="en-US"/>
        </a:p>
      </dgm:t>
    </dgm:pt>
    <dgm:pt modelId="{D3031464-ED8A-45DC-9B40-4958EA5DC953}">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Double click shortcut at workstation to install Test Delivery Client (TDC), content and launch TDC.</a:t>
          </a:r>
          <a:endParaRPr lang="en-US" sz="1600" dirty="0">
            <a:solidFill>
              <a:schemeClr val="tx1"/>
            </a:solidFill>
          </a:endParaRPr>
        </a:p>
      </dgm:t>
    </dgm:pt>
    <dgm:pt modelId="{9C73D430-EF8B-48E7-905B-38F76901A776}" type="parTrans" cxnId="{0C0D8B03-9B43-45B4-8914-234BD192B805}">
      <dgm:prSet/>
      <dgm:spPr/>
      <dgm:t>
        <a:bodyPr/>
        <a:lstStyle/>
        <a:p>
          <a:endParaRPr lang="en-US"/>
        </a:p>
      </dgm:t>
    </dgm:pt>
    <dgm:pt modelId="{CC525000-921A-49A4-B683-A2F742DB381E}" type="sibTrans" cxnId="{0C0D8B03-9B43-45B4-8914-234BD192B805}">
      <dgm:prSet/>
      <dgm:spPr/>
      <dgm:t>
        <a:bodyPr/>
        <a:lstStyle/>
        <a:p>
          <a:endParaRPr lang="en-US"/>
        </a:p>
      </dgm:t>
    </dgm:pt>
    <dgm:pt modelId="{8558CC39-025B-4146-B2B0-24F601FB56AF}">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Edit Shortcut “Target” by adding “Configuration Switches” for proxy (if site required) and Content folder location (added in 2</a:t>
          </a:r>
          <a:r>
            <a:rPr lang="en-US" sz="1600" baseline="30000" dirty="0" smtClean="0">
              <a:solidFill>
                <a:schemeClr val="tx1"/>
              </a:solidFill>
            </a:rPr>
            <a:t>nd</a:t>
          </a:r>
          <a:r>
            <a:rPr lang="en-US" sz="1600" dirty="0" smtClean="0">
              <a:solidFill>
                <a:schemeClr val="tx1"/>
              </a:solidFill>
            </a:rPr>
            <a:t> step above.)</a:t>
          </a:r>
          <a:endParaRPr lang="en-US" sz="1600" dirty="0">
            <a:solidFill>
              <a:schemeClr val="tx1"/>
            </a:solidFill>
          </a:endParaRPr>
        </a:p>
      </dgm:t>
    </dgm:pt>
    <dgm:pt modelId="{8F9582DE-77D1-45A4-B2F7-9F6A1BB5122A}" type="parTrans" cxnId="{7556197D-F50F-4123-BDA7-84529F32EE78}">
      <dgm:prSet/>
      <dgm:spPr/>
      <dgm:t>
        <a:bodyPr/>
        <a:lstStyle/>
        <a:p>
          <a:endParaRPr lang="en-US"/>
        </a:p>
      </dgm:t>
    </dgm:pt>
    <dgm:pt modelId="{4E88DFCB-9EC5-4208-96B2-948C1099BD1D}" type="sibTrans" cxnId="{7556197D-F50F-4123-BDA7-84529F32EE78}">
      <dgm:prSet/>
      <dgm:spPr/>
      <dgm:t>
        <a:bodyPr/>
        <a:lstStyle/>
        <a:p>
          <a:endParaRPr lang="en-US"/>
        </a:p>
      </dgm:t>
    </dgm:pt>
    <dgm:pt modelId="{D0119B7D-1D99-44EC-B339-5628E0AAE2B0}">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Right click on Executable link on workstation and choose to “Create a Shortcut.”</a:t>
          </a:r>
          <a:endParaRPr lang="en-US" sz="1600" dirty="0">
            <a:solidFill>
              <a:schemeClr val="tx1"/>
            </a:solidFill>
          </a:endParaRPr>
        </a:p>
      </dgm:t>
    </dgm:pt>
    <dgm:pt modelId="{C861E6DE-3577-4A6E-9989-51C3FC9BF5B3}" type="parTrans" cxnId="{D2BA5944-5F94-4E7B-AB3F-512D80235347}">
      <dgm:prSet/>
      <dgm:spPr/>
      <dgm:t>
        <a:bodyPr/>
        <a:lstStyle/>
        <a:p>
          <a:endParaRPr lang="en-US"/>
        </a:p>
      </dgm:t>
    </dgm:pt>
    <dgm:pt modelId="{3FA34789-BC14-42DF-85B7-7FEE9B8D0319}" type="sibTrans" cxnId="{D2BA5944-5F94-4E7B-AB3F-512D80235347}">
      <dgm:prSet/>
      <dgm:spPr/>
      <dgm:t>
        <a:bodyPr/>
        <a:lstStyle/>
        <a:p>
          <a:endParaRPr lang="en-US"/>
        </a:p>
      </dgm:t>
    </dgm:pt>
    <dgm:pt modelId="{E31C14F4-E51B-41FB-B967-9EAF7E841C99}">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Verify few workstations by logging in to the Test using an Test Account.</a:t>
          </a:r>
          <a:endParaRPr lang="en-US" sz="1600" dirty="0">
            <a:solidFill>
              <a:schemeClr val="tx1"/>
            </a:solidFill>
          </a:endParaRPr>
        </a:p>
      </dgm:t>
    </dgm:pt>
    <dgm:pt modelId="{5550FC69-3EFE-4673-979C-C9BC2B65D5C7}" type="parTrans" cxnId="{60DE87B3-6E85-47D0-A333-2F3D6CAB7A9B}">
      <dgm:prSet/>
      <dgm:spPr/>
      <dgm:t>
        <a:bodyPr/>
        <a:lstStyle/>
        <a:p>
          <a:endParaRPr lang="en-US"/>
        </a:p>
      </dgm:t>
    </dgm:pt>
    <dgm:pt modelId="{23E97500-A58D-4538-942F-16DD6FEBDADC}" type="sibTrans" cxnId="{60DE87B3-6E85-47D0-A333-2F3D6CAB7A9B}">
      <dgm:prSet/>
      <dgm:spPr/>
      <dgm:t>
        <a:bodyPr/>
        <a:lstStyle/>
        <a:p>
          <a:endParaRPr lang="en-US"/>
        </a:p>
      </dgm:t>
    </dgm:pt>
    <dgm:pt modelId="{D0B623CF-F7EB-49A7-9F8E-9F632AE0FE68}">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Copy Shortcut and Executable to all Testing Workstations.</a:t>
          </a:r>
          <a:endParaRPr lang="en-US" sz="1600" dirty="0">
            <a:solidFill>
              <a:schemeClr val="tx1"/>
            </a:solidFill>
          </a:endParaRPr>
        </a:p>
      </dgm:t>
    </dgm:pt>
    <dgm:pt modelId="{7DA4CA80-F1D0-4A4A-A2D1-08B4A02260DB}" type="parTrans" cxnId="{9CBD5CAC-D333-4A1C-8300-B31B7AD57202}">
      <dgm:prSet/>
      <dgm:spPr/>
      <dgm:t>
        <a:bodyPr/>
        <a:lstStyle/>
        <a:p>
          <a:endParaRPr lang="en-US"/>
        </a:p>
      </dgm:t>
    </dgm:pt>
    <dgm:pt modelId="{58ACCDF8-0694-4455-9DA6-16EE67C80009}" type="sibTrans" cxnId="{9CBD5CAC-D333-4A1C-8300-B31B7AD57202}">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8" custScaleX="375007" custScaleY="40782">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7"/>
      <dgm:spPr/>
      <dgm:t>
        <a:bodyPr/>
        <a:lstStyle/>
        <a:p>
          <a:endParaRPr lang="en-US"/>
        </a:p>
      </dgm:t>
    </dgm:pt>
    <dgm:pt modelId="{A76ACB19-ABE0-4445-B314-CCB15390F668}" type="pres">
      <dgm:prSet presAssocID="{0720A3E2-773D-4BB4-96AB-5AA40459E70A}" presName="connectorText" presStyleLbl="sibTrans2D1" presStyleIdx="0" presStyleCnt="7"/>
      <dgm:spPr/>
      <dgm:t>
        <a:bodyPr/>
        <a:lstStyle/>
        <a:p>
          <a:endParaRPr lang="en-US"/>
        </a:p>
      </dgm:t>
    </dgm:pt>
    <dgm:pt modelId="{C299A2F0-75CB-473E-9B4F-30CD248A4A0C}" type="pres">
      <dgm:prSet presAssocID="{C3837C76-9AEA-4335-B943-38FCD820A3D8}" presName="node" presStyleLbl="node1" presStyleIdx="1" presStyleCnt="8" custScaleX="376262" custScaleY="43690">
        <dgm:presLayoutVars>
          <dgm:bulletEnabled val="1"/>
        </dgm:presLayoutVars>
      </dgm:prSet>
      <dgm:spPr/>
      <dgm:t>
        <a:bodyPr/>
        <a:lstStyle/>
        <a:p>
          <a:endParaRPr lang="en-US"/>
        </a:p>
      </dgm:t>
    </dgm:pt>
    <dgm:pt modelId="{618EC8DD-4BA1-4D90-A641-008C7A3159F3}" type="pres">
      <dgm:prSet presAssocID="{813170F0-7260-4CFE-A7EF-C5138F9EAD7F}" presName="sibTrans" presStyleLbl="sibTrans2D1" presStyleIdx="1" presStyleCnt="7"/>
      <dgm:spPr/>
      <dgm:t>
        <a:bodyPr/>
        <a:lstStyle/>
        <a:p>
          <a:endParaRPr lang="en-US"/>
        </a:p>
      </dgm:t>
    </dgm:pt>
    <dgm:pt modelId="{1026B2E8-C88D-4B2C-A19B-C95A78414DB4}" type="pres">
      <dgm:prSet presAssocID="{813170F0-7260-4CFE-A7EF-C5138F9EAD7F}" presName="connectorText" presStyleLbl="sibTrans2D1" presStyleIdx="1" presStyleCnt="7"/>
      <dgm:spPr/>
      <dgm:t>
        <a:bodyPr/>
        <a:lstStyle/>
        <a:p>
          <a:endParaRPr lang="en-US"/>
        </a:p>
      </dgm:t>
    </dgm:pt>
    <dgm:pt modelId="{BECCB3C2-E3C4-4B7C-844B-C8B361C3C74E}" type="pres">
      <dgm:prSet presAssocID="{D0119B7D-1D99-44EC-B339-5628E0AAE2B0}" presName="node" presStyleLbl="node1" presStyleIdx="2" presStyleCnt="8" custScaleX="376262" custScaleY="45781">
        <dgm:presLayoutVars>
          <dgm:bulletEnabled val="1"/>
        </dgm:presLayoutVars>
      </dgm:prSet>
      <dgm:spPr/>
      <dgm:t>
        <a:bodyPr/>
        <a:lstStyle/>
        <a:p>
          <a:endParaRPr lang="en-US"/>
        </a:p>
      </dgm:t>
    </dgm:pt>
    <dgm:pt modelId="{0C785981-DBF6-41EE-BA37-4CD19192ECE9}" type="pres">
      <dgm:prSet presAssocID="{3FA34789-BC14-42DF-85B7-7FEE9B8D0319}" presName="sibTrans" presStyleLbl="sibTrans2D1" presStyleIdx="2" presStyleCnt="7"/>
      <dgm:spPr/>
      <dgm:t>
        <a:bodyPr/>
        <a:lstStyle/>
        <a:p>
          <a:endParaRPr lang="en-US"/>
        </a:p>
      </dgm:t>
    </dgm:pt>
    <dgm:pt modelId="{B2314491-BFCA-454F-B97A-CF214B362F01}" type="pres">
      <dgm:prSet presAssocID="{3FA34789-BC14-42DF-85B7-7FEE9B8D0319}" presName="connectorText" presStyleLbl="sibTrans2D1" presStyleIdx="2" presStyleCnt="7"/>
      <dgm:spPr/>
      <dgm:t>
        <a:bodyPr/>
        <a:lstStyle/>
        <a:p>
          <a:endParaRPr lang="en-US"/>
        </a:p>
      </dgm:t>
    </dgm:pt>
    <dgm:pt modelId="{D1DE4D2F-B53B-4A6F-84DF-C1D88C4C77D6}" type="pres">
      <dgm:prSet presAssocID="{D2AA8357-D858-4010-A46A-35C09BAD741F}" presName="node" presStyleLbl="node1" presStyleIdx="3" presStyleCnt="8" custScaleX="375007" custScaleY="45329">
        <dgm:presLayoutVars>
          <dgm:bulletEnabled val="1"/>
        </dgm:presLayoutVars>
      </dgm:prSet>
      <dgm:spPr/>
      <dgm:t>
        <a:bodyPr/>
        <a:lstStyle/>
        <a:p>
          <a:endParaRPr lang="en-US"/>
        </a:p>
      </dgm:t>
    </dgm:pt>
    <dgm:pt modelId="{68186884-C7AD-4B09-B711-EF140A7BC77B}" type="pres">
      <dgm:prSet presAssocID="{F962E09B-8FF4-43EF-B46A-1BA06C608ECD}" presName="sibTrans" presStyleLbl="sibTrans2D1" presStyleIdx="3" presStyleCnt="7"/>
      <dgm:spPr/>
      <dgm:t>
        <a:bodyPr/>
        <a:lstStyle/>
        <a:p>
          <a:endParaRPr lang="en-US"/>
        </a:p>
      </dgm:t>
    </dgm:pt>
    <dgm:pt modelId="{56E87F9F-5F20-47B9-9A93-7F40DE86CE5B}" type="pres">
      <dgm:prSet presAssocID="{F962E09B-8FF4-43EF-B46A-1BA06C608ECD}" presName="connectorText" presStyleLbl="sibTrans2D1" presStyleIdx="3" presStyleCnt="7"/>
      <dgm:spPr/>
      <dgm:t>
        <a:bodyPr/>
        <a:lstStyle/>
        <a:p>
          <a:endParaRPr lang="en-US"/>
        </a:p>
      </dgm:t>
    </dgm:pt>
    <dgm:pt modelId="{070E41FD-5904-42B9-9504-33239D110969}" type="pres">
      <dgm:prSet presAssocID="{8558CC39-025B-4146-B2B0-24F601FB56AF}" presName="node" presStyleLbl="node1" presStyleIdx="4" presStyleCnt="8" custScaleX="376262" custScaleY="99896">
        <dgm:presLayoutVars>
          <dgm:bulletEnabled val="1"/>
        </dgm:presLayoutVars>
      </dgm:prSet>
      <dgm:spPr/>
      <dgm:t>
        <a:bodyPr/>
        <a:lstStyle/>
        <a:p>
          <a:endParaRPr lang="en-US"/>
        </a:p>
      </dgm:t>
    </dgm:pt>
    <dgm:pt modelId="{27BFE269-7758-4619-9642-87E2513A5056}" type="pres">
      <dgm:prSet presAssocID="{4E88DFCB-9EC5-4208-96B2-948C1099BD1D}" presName="sibTrans" presStyleLbl="sibTrans2D1" presStyleIdx="4" presStyleCnt="7"/>
      <dgm:spPr/>
      <dgm:t>
        <a:bodyPr/>
        <a:lstStyle/>
        <a:p>
          <a:endParaRPr lang="en-US"/>
        </a:p>
      </dgm:t>
    </dgm:pt>
    <dgm:pt modelId="{9C222569-E57E-4780-B632-542A7FAD237B}" type="pres">
      <dgm:prSet presAssocID="{4E88DFCB-9EC5-4208-96B2-948C1099BD1D}" presName="connectorText" presStyleLbl="sibTrans2D1" presStyleIdx="4" presStyleCnt="7"/>
      <dgm:spPr/>
      <dgm:t>
        <a:bodyPr/>
        <a:lstStyle/>
        <a:p>
          <a:endParaRPr lang="en-US"/>
        </a:p>
      </dgm:t>
    </dgm:pt>
    <dgm:pt modelId="{9FFC742E-7153-47CD-84F4-C79BEF4A33A8}" type="pres">
      <dgm:prSet presAssocID="{D0B623CF-F7EB-49A7-9F8E-9F632AE0FE68}" presName="node" presStyleLbl="node1" presStyleIdx="5" presStyleCnt="8" custScaleX="376262" custScaleY="52409" custLinFactNeighborX="0" custLinFactNeighborY="4125">
        <dgm:presLayoutVars>
          <dgm:bulletEnabled val="1"/>
        </dgm:presLayoutVars>
      </dgm:prSet>
      <dgm:spPr/>
      <dgm:t>
        <a:bodyPr/>
        <a:lstStyle/>
        <a:p>
          <a:endParaRPr lang="en-US"/>
        </a:p>
      </dgm:t>
    </dgm:pt>
    <dgm:pt modelId="{E2C95D32-DE85-4C31-A971-6855EF1979A8}" type="pres">
      <dgm:prSet presAssocID="{58ACCDF8-0694-4455-9DA6-16EE67C80009}" presName="sibTrans" presStyleLbl="sibTrans2D1" presStyleIdx="5" presStyleCnt="7"/>
      <dgm:spPr/>
      <dgm:t>
        <a:bodyPr/>
        <a:lstStyle/>
        <a:p>
          <a:endParaRPr lang="en-US"/>
        </a:p>
      </dgm:t>
    </dgm:pt>
    <dgm:pt modelId="{B82EE43B-6653-4846-B5E1-0AD09A3A23AE}" type="pres">
      <dgm:prSet presAssocID="{58ACCDF8-0694-4455-9DA6-16EE67C80009}" presName="connectorText" presStyleLbl="sibTrans2D1" presStyleIdx="5" presStyleCnt="7"/>
      <dgm:spPr/>
      <dgm:t>
        <a:bodyPr/>
        <a:lstStyle/>
        <a:p>
          <a:endParaRPr lang="en-US"/>
        </a:p>
      </dgm:t>
    </dgm:pt>
    <dgm:pt modelId="{7CA797F9-078B-428E-AB17-4E50DF28A69E}" type="pres">
      <dgm:prSet presAssocID="{D3031464-ED8A-45DC-9B40-4958EA5DC953}" presName="node" presStyleLbl="node1" presStyleIdx="6" presStyleCnt="8" custScaleX="376262" custScaleY="92831">
        <dgm:presLayoutVars>
          <dgm:bulletEnabled val="1"/>
        </dgm:presLayoutVars>
      </dgm:prSet>
      <dgm:spPr/>
      <dgm:t>
        <a:bodyPr/>
        <a:lstStyle/>
        <a:p>
          <a:endParaRPr lang="en-US"/>
        </a:p>
      </dgm:t>
    </dgm:pt>
    <dgm:pt modelId="{0B2FE34F-A567-4708-A63D-94B0A293A301}" type="pres">
      <dgm:prSet presAssocID="{CC525000-921A-49A4-B683-A2F742DB381E}" presName="sibTrans" presStyleLbl="sibTrans2D1" presStyleIdx="6" presStyleCnt="7"/>
      <dgm:spPr/>
      <dgm:t>
        <a:bodyPr/>
        <a:lstStyle/>
        <a:p>
          <a:endParaRPr lang="en-US"/>
        </a:p>
      </dgm:t>
    </dgm:pt>
    <dgm:pt modelId="{76F0B84E-458D-471D-857A-1263B1B332DB}" type="pres">
      <dgm:prSet presAssocID="{CC525000-921A-49A4-B683-A2F742DB381E}" presName="connectorText" presStyleLbl="sibTrans2D1" presStyleIdx="6" presStyleCnt="7"/>
      <dgm:spPr/>
      <dgm:t>
        <a:bodyPr/>
        <a:lstStyle/>
        <a:p>
          <a:endParaRPr lang="en-US"/>
        </a:p>
      </dgm:t>
    </dgm:pt>
    <dgm:pt modelId="{56AD3B6D-0BDC-4401-8571-12B3CB6B8176}" type="pres">
      <dgm:prSet presAssocID="{E31C14F4-E51B-41FB-B967-9EAF7E841C99}" presName="node" presStyleLbl="node1" presStyleIdx="7" presStyleCnt="8" custScaleX="376262" custScaleY="42211">
        <dgm:presLayoutVars>
          <dgm:bulletEnabled val="1"/>
        </dgm:presLayoutVars>
      </dgm:prSet>
      <dgm:spPr/>
      <dgm:t>
        <a:bodyPr/>
        <a:lstStyle/>
        <a:p>
          <a:endParaRPr lang="en-US"/>
        </a:p>
      </dgm:t>
    </dgm:pt>
  </dgm:ptLst>
  <dgm:cxnLst>
    <dgm:cxn modelId="{A3E9FB8D-A8FF-4244-BFDD-399E2F8E57BC}" type="presOf" srcId="{3FA34789-BC14-42DF-85B7-7FEE9B8D0319}" destId="{B2314491-BFCA-454F-B97A-CF214B362F01}" srcOrd="1"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60DE87B3-6E85-47D0-A333-2F3D6CAB7A9B}" srcId="{FA3775CA-49BA-4D13-B511-EA973CD33843}" destId="{E31C14F4-E51B-41FB-B967-9EAF7E841C99}" srcOrd="7" destOrd="0" parTransId="{5550FC69-3EFE-4673-979C-C9BC2B65D5C7}" sibTransId="{23E97500-A58D-4538-942F-16DD6FEBDADC}"/>
    <dgm:cxn modelId="{ADC4FEBD-D0B9-4839-9232-A1EB2B6BB38F}" type="presOf" srcId="{4E88DFCB-9EC5-4208-96B2-948C1099BD1D}" destId="{27BFE269-7758-4619-9642-87E2513A5056}" srcOrd="0" destOrd="0" presId="urn:microsoft.com/office/officeart/2005/8/layout/process2"/>
    <dgm:cxn modelId="{CE011F47-5F3A-47BB-8841-3F1CE1D0FC8A}" type="presOf" srcId="{724EAE06-6CAA-4FF1-843F-DD07A02FBF84}" destId="{422068D6-9E60-44DC-9FB1-DCA35577C007}" srcOrd="0" destOrd="0" presId="urn:microsoft.com/office/officeart/2005/8/layout/process2"/>
    <dgm:cxn modelId="{7556197D-F50F-4123-BDA7-84529F32EE78}" srcId="{FA3775CA-49BA-4D13-B511-EA973CD33843}" destId="{8558CC39-025B-4146-B2B0-24F601FB56AF}" srcOrd="4" destOrd="0" parTransId="{8F9582DE-77D1-45A4-B2F7-9F6A1BB5122A}" sibTransId="{4E88DFCB-9EC5-4208-96B2-948C1099BD1D}"/>
    <dgm:cxn modelId="{E1539CAB-CC4E-4081-8E51-2AC44F40448A}" type="presOf" srcId="{8558CC39-025B-4146-B2B0-24F601FB56AF}" destId="{070E41FD-5904-42B9-9504-33239D110969}" srcOrd="0" destOrd="0" presId="urn:microsoft.com/office/officeart/2005/8/layout/process2"/>
    <dgm:cxn modelId="{8067D36D-2DB5-4654-9116-E4ABF8F2BAE3}" srcId="{FA3775CA-49BA-4D13-B511-EA973CD33843}" destId="{C3837C76-9AEA-4335-B943-38FCD820A3D8}" srcOrd="1" destOrd="0" parTransId="{B86DBB5D-9F3D-4479-A23A-5898D213F6E3}" sibTransId="{813170F0-7260-4CFE-A7EF-C5138F9EAD7F}"/>
    <dgm:cxn modelId="{D2BA5944-5F94-4E7B-AB3F-512D80235347}" srcId="{FA3775CA-49BA-4D13-B511-EA973CD33843}" destId="{D0119B7D-1D99-44EC-B339-5628E0AAE2B0}" srcOrd="2" destOrd="0" parTransId="{C861E6DE-3577-4A6E-9989-51C3FC9BF5B3}" sibTransId="{3FA34789-BC14-42DF-85B7-7FEE9B8D0319}"/>
    <dgm:cxn modelId="{5220B36E-7FB8-4281-8220-E1E0DE9FE746}" type="presOf" srcId="{4E88DFCB-9EC5-4208-96B2-948C1099BD1D}" destId="{9C222569-E57E-4780-B632-542A7FAD237B}" srcOrd="1" destOrd="0" presId="urn:microsoft.com/office/officeart/2005/8/layout/process2"/>
    <dgm:cxn modelId="{3F559B63-2DEC-4318-AC97-26276C4E8727}" type="presOf" srcId="{D3031464-ED8A-45DC-9B40-4958EA5DC953}" destId="{7CA797F9-078B-428E-AB17-4E50DF28A69E}" srcOrd="0" destOrd="0" presId="urn:microsoft.com/office/officeart/2005/8/layout/process2"/>
    <dgm:cxn modelId="{5164D96F-EA53-4A66-ACAE-41525F8BE315}" srcId="{FA3775CA-49BA-4D13-B511-EA973CD33843}" destId="{D2AA8357-D858-4010-A46A-35C09BAD741F}" srcOrd="3" destOrd="0" parTransId="{5B75BC73-2644-43D6-86FF-DDCD9CB87F7C}" sibTransId="{F962E09B-8FF4-43EF-B46A-1BA06C608ECD}"/>
    <dgm:cxn modelId="{D6158F93-C9F5-4F08-9773-EBFEFB15999C}" type="presOf" srcId="{3FA34789-BC14-42DF-85B7-7FEE9B8D0319}" destId="{0C785981-DBF6-41EE-BA37-4CD19192ECE9}" srcOrd="0" destOrd="0" presId="urn:microsoft.com/office/officeart/2005/8/layout/process2"/>
    <dgm:cxn modelId="{86DCB472-103B-4FA9-BF1B-3772745FE86B}" type="presOf" srcId="{C3837C76-9AEA-4335-B943-38FCD820A3D8}" destId="{C299A2F0-75CB-473E-9B4F-30CD248A4A0C}" srcOrd="0" destOrd="0" presId="urn:microsoft.com/office/officeart/2005/8/layout/process2"/>
    <dgm:cxn modelId="{C678BC32-9538-43A4-B6E9-75FE242357AA}" type="presOf" srcId="{58ACCDF8-0694-4455-9DA6-16EE67C80009}" destId="{E2C95D32-DE85-4C31-A971-6855EF1979A8}" srcOrd="0" destOrd="0" presId="urn:microsoft.com/office/officeart/2005/8/layout/process2"/>
    <dgm:cxn modelId="{2AEBE3C1-A06F-4F5C-B1EC-658BAA0D80C5}" type="presOf" srcId="{F962E09B-8FF4-43EF-B46A-1BA06C608ECD}" destId="{56E87F9F-5F20-47B9-9A93-7F40DE86CE5B}" srcOrd="1" destOrd="0" presId="urn:microsoft.com/office/officeart/2005/8/layout/process2"/>
    <dgm:cxn modelId="{9CBD5CAC-D333-4A1C-8300-B31B7AD57202}" srcId="{FA3775CA-49BA-4D13-B511-EA973CD33843}" destId="{D0B623CF-F7EB-49A7-9F8E-9F632AE0FE68}" srcOrd="5" destOrd="0" parTransId="{7DA4CA80-F1D0-4A4A-A2D1-08B4A02260DB}" sibTransId="{58ACCDF8-0694-4455-9DA6-16EE67C80009}"/>
    <dgm:cxn modelId="{0C0D8B03-9B43-45B4-8914-234BD192B805}" srcId="{FA3775CA-49BA-4D13-B511-EA973CD33843}" destId="{D3031464-ED8A-45DC-9B40-4958EA5DC953}" srcOrd="6" destOrd="0" parTransId="{9C73D430-EF8B-48E7-905B-38F76901A776}" sibTransId="{CC525000-921A-49A4-B683-A2F742DB381E}"/>
    <dgm:cxn modelId="{597DAFBC-A1B9-482A-9EAE-FDBAF80F1781}" type="presOf" srcId="{D0B623CF-F7EB-49A7-9F8E-9F632AE0FE68}" destId="{9FFC742E-7153-47CD-84F4-C79BEF4A33A8}" srcOrd="0" destOrd="0" presId="urn:microsoft.com/office/officeart/2005/8/layout/process2"/>
    <dgm:cxn modelId="{051FA869-2344-40E5-909B-93742AD3DAA8}" type="presOf" srcId="{FA3775CA-49BA-4D13-B511-EA973CD33843}" destId="{413537A1-1142-4E68-9ABA-4A3BD2B86BCB}" srcOrd="0" destOrd="0" presId="urn:microsoft.com/office/officeart/2005/8/layout/process2"/>
    <dgm:cxn modelId="{2A461A2B-0836-402B-A1C5-87B931C62C1B}" type="presOf" srcId="{813170F0-7260-4CFE-A7EF-C5138F9EAD7F}" destId="{618EC8DD-4BA1-4D90-A641-008C7A3159F3}" srcOrd="0" destOrd="0" presId="urn:microsoft.com/office/officeart/2005/8/layout/process2"/>
    <dgm:cxn modelId="{2E9DDB38-35A2-4529-8C41-35B71F03F8A6}" type="presOf" srcId="{F962E09B-8FF4-43EF-B46A-1BA06C608ECD}" destId="{68186884-C7AD-4B09-B711-EF140A7BC77B}" srcOrd="0" destOrd="0" presId="urn:microsoft.com/office/officeart/2005/8/layout/process2"/>
    <dgm:cxn modelId="{2F7200F7-D70A-4F06-B5C4-1A67E54D72C9}" type="presOf" srcId="{D2AA8357-D858-4010-A46A-35C09BAD741F}" destId="{D1DE4D2F-B53B-4A6F-84DF-C1D88C4C77D6}" srcOrd="0" destOrd="0" presId="urn:microsoft.com/office/officeart/2005/8/layout/process2"/>
    <dgm:cxn modelId="{74B912E7-00E8-4384-AA26-5227E4B0F1FB}" type="presOf" srcId="{CC525000-921A-49A4-B683-A2F742DB381E}" destId="{0B2FE34F-A567-4708-A63D-94B0A293A301}" srcOrd="0" destOrd="0" presId="urn:microsoft.com/office/officeart/2005/8/layout/process2"/>
    <dgm:cxn modelId="{1B83F038-D112-4B1E-8C4C-66735F879DB3}" type="presOf" srcId="{D0119B7D-1D99-44EC-B339-5628E0AAE2B0}" destId="{BECCB3C2-E3C4-4B7C-844B-C8B361C3C74E}" srcOrd="0" destOrd="0" presId="urn:microsoft.com/office/officeart/2005/8/layout/process2"/>
    <dgm:cxn modelId="{FB844C08-621F-49C4-BC11-1B33601A47EC}" type="presOf" srcId="{813170F0-7260-4CFE-A7EF-C5138F9EAD7F}" destId="{1026B2E8-C88D-4B2C-A19B-C95A78414DB4}" srcOrd="1" destOrd="0" presId="urn:microsoft.com/office/officeart/2005/8/layout/process2"/>
    <dgm:cxn modelId="{6FDE1502-CFB0-4F5B-8007-F4EF47F418F4}" type="presOf" srcId="{0720A3E2-773D-4BB4-96AB-5AA40459E70A}" destId="{708CA623-9E97-4C35-87F8-E67C0CE3BAD4}" srcOrd="0" destOrd="0" presId="urn:microsoft.com/office/officeart/2005/8/layout/process2"/>
    <dgm:cxn modelId="{1D40A496-9E8F-4CDC-ABA0-74E916E0902C}" type="presOf" srcId="{CC525000-921A-49A4-B683-A2F742DB381E}" destId="{76F0B84E-458D-471D-857A-1263B1B332DB}" srcOrd="1" destOrd="0" presId="urn:microsoft.com/office/officeart/2005/8/layout/process2"/>
    <dgm:cxn modelId="{0EED9BB3-14E3-42BB-BC95-8C3B28381B63}" type="presOf" srcId="{58ACCDF8-0694-4455-9DA6-16EE67C80009}" destId="{B82EE43B-6653-4846-B5E1-0AD09A3A23AE}" srcOrd="1" destOrd="0" presId="urn:microsoft.com/office/officeart/2005/8/layout/process2"/>
    <dgm:cxn modelId="{9AF8A913-0F6B-4DC4-A5D4-611B51EC12C9}" type="presOf" srcId="{E31C14F4-E51B-41FB-B967-9EAF7E841C99}" destId="{56AD3B6D-0BDC-4401-8571-12B3CB6B8176}" srcOrd="0" destOrd="0" presId="urn:microsoft.com/office/officeart/2005/8/layout/process2"/>
    <dgm:cxn modelId="{4ECF0183-5EBB-455B-BB18-D5339AE4DC77}" type="presOf" srcId="{0720A3E2-773D-4BB4-96AB-5AA40459E70A}" destId="{A76ACB19-ABE0-4445-B314-CCB15390F668}" srcOrd="1" destOrd="0" presId="urn:microsoft.com/office/officeart/2005/8/layout/process2"/>
    <dgm:cxn modelId="{017FE6B2-338D-4E75-B0A1-A6C92CA2FF6D}" type="presParOf" srcId="{413537A1-1142-4E68-9ABA-4A3BD2B86BCB}" destId="{422068D6-9E60-44DC-9FB1-DCA35577C007}" srcOrd="0" destOrd="0" presId="urn:microsoft.com/office/officeart/2005/8/layout/process2"/>
    <dgm:cxn modelId="{11316F73-50F2-46A3-84B4-E90E8F803CEA}" type="presParOf" srcId="{413537A1-1142-4E68-9ABA-4A3BD2B86BCB}" destId="{708CA623-9E97-4C35-87F8-E67C0CE3BAD4}" srcOrd="1" destOrd="0" presId="urn:microsoft.com/office/officeart/2005/8/layout/process2"/>
    <dgm:cxn modelId="{68B0CEB5-D3E0-489C-B4DC-09246B1A3B2F}" type="presParOf" srcId="{708CA623-9E97-4C35-87F8-E67C0CE3BAD4}" destId="{A76ACB19-ABE0-4445-B314-CCB15390F668}" srcOrd="0" destOrd="0" presId="urn:microsoft.com/office/officeart/2005/8/layout/process2"/>
    <dgm:cxn modelId="{83679802-AA85-4226-8C00-28787DCCF049}" type="presParOf" srcId="{413537A1-1142-4E68-9ABA-4A3BD2B86BCB}" destId="{C299A2F0-75CB-473E-9B4F-30CD248A4A0C}" srcOrd="2" destOrd="0" presId="urn:microsoft.com/office/officeart/2005/8/layout/process2"/>
    <dgm:cxn modelId="{4E7975DC-3134-44EC-ABAC-286CE0230B87}" type="presParOf" srcId="{413537A1-1142-4E68-9ABA-4A3BD2B86BCB}" destId="{618EC8DD-4BA1-4D90-A641-008C7A3159F3}" srcOrd="3" destOrd="0" presId="urn:microsoft.com/office/officeart/2005/8/layout/process2"/>
    <dgm:cxn modelId="{43FE7347-9A26-4D3A-9715-B985B8821F25}" type="presParOf" srcId="{618EC8DD-4BA1-4D90-A641-008C7A3159F3}" destId="{1026B2E8-C88D-4B2C-A19B-C95A78414DB4}" srcOrd="0" destOrd="0" presId="urn:microsoft.com/office/officeart/2005/8/layout/process2"/>
    <dgm:cxn modelId="{650C0355-9F6D-427C-A3F8-FDA062953043}" type="presParOf" srcId="{413537A1-1142-4E68-9ABA-4A3BD2B86BCB}" destId="{BECCB3C2-E3C4-4B7C-844B-C8B361C3C74E}" srcOrd="4" destOrd="0" presId="urn:microsoft.com/office/officeart/2005/8/layout/process2"/>
    <dgm:cxn modelId="{00BEEF52-EA3F-471F-8572-62C71DE09A2A}" type="presParOf" srcId="{413537A1-1142-4E68-9ABA-4A3BD2B86BCB}" destId="{0C785981-DBF6-41EE-BA37-4CD19192ECE9}" srcOrd="5" destOrd="0" presId="urn:microsoft.com/office/officeart/2005/8/layout/process2"/>
    <dgm:cxn modelId="{B730CD68-31A3-4FE1-8920-9C50C12B4164}" type="presParOf" srcId="{0C785981-DBF6-41EE-BA37-4CD19192ECE9}" destId="{B2314491-BFCA-454F-B97A-CF214B362F01}" srcOrd="0" destOrd="0" presId="urn:microsoft.com/office/officeart/2005/8/layout/process2"/>
    <dgm:cxn modelId="{61BC7143-5110-4E9F-98CA-08E8C4CEDE3F}" type="presParOf" srcId="{413537A1-1142-4E68-9ABA-4A3BD2B86BCB}" destId="{D1DE4D2F-B53B-4A6F-84DF-C1D88C4C77D6}" srcOrd="6" destOrd="0" presId="urn:microsoft.com/office/officeart/2005/8/layout/process2"/>
    <dgm:cxn modelId="{8715ACE2-B3EE-4289-82CB-257E772BB8D1}" type="presParOf" srcId="{413537A1-1142-4E68-9ABA-4A3BD2B86BCB}" destId="{68186884-C7AD-4B09-B711-EF140A7BC77B}" srcOrd="7" destOrd="0" presId="urn:microsoft.com/office/officeart/2005/8/layout/process2"/>
    <dgm:cxn modelId="{E62DDED0-FC75-4952-8C54-AB50FE2C45E7}" type="presParOf" srcId="{68186884-C7AD-4B09-B711-EF140A7BC77B}" destId="{56E87F9F-5F20-47B9-9A93-7F40DE86CE5B}" srcOrd="0" destOrd="0" presId="urn:microsoft.com/office/officeart/2005/8/layout/process2"/>
    <dgm:cxn modelId="{D098691F-A109-421B-A9C9-F9405580354C}" type="presParOf" srcId="{413537A1-1142-4E68-9ABA-4A3BD2B86BCB}" destId="{070E41FD-5904-42B9-9504-33239D110969}" srcOrd="8" destOrd="0" presId="urn:microsoft.com/office/officeart/2005/8/layout/process2"/>
    <dgm:cxn modelId="{246CD4ED-6683-48F4-A1F8-7CE305E65FB3}" type="presParOf" srcId="{413537A1-1142-4E68-9ABA-4A3BD2B86BCB}" destId="{27BFE269-7758-4619-9642-87E2513A5056}" srcOrd="9" destOrd="0" presId="urn:microsoft.com/office/officeart/2005/8/layout/process2"/>
    <dgm:cxn modelId="{F1407C44-CC38-45BF-85F6-B42C0A83139C}" type="presParOf" srcId="{27BFE269-7758-4619-9642-87E2513A5056}" destId="{9C222569-E57E-4780-B632-542A7FAD237B}" srcOrd="0" destOrd="0" presId="urn:microsoft.com/office/officeart/2005/8/layout/process2"/>
    <dgm:cxn modelId="{B0575251-636E-4B12-91DD-F93BDECBA21B}" type="presParOf" srcId="{413537A1-1142-4E68-9ABA-4A3BD2B86BCB}" destId="{9FFC742E-7153-47CD-84F4-C79BEF4A33A8}" srcOrd="10" destOrd="0" presId="urn:microsoft.com/office/officeart/2005/8/layout/process2"/>
    <dgm:cxn modelId="{F5549B6F-5A36-4F49-9BDF-2291BB3E4A68}" type="presParOf" srcId="{413537A1-1142-4E68-9ABA-4A3BD2B86BCB}" destId="{E2C95D32-DE85-4C31-A971-6855EF1979A8}" srcOrd="11" destOrd="0" presId="urn:microsoft.com/office/officeart/2005/8/layout/process2"/>
    <dgm:cxn modelId="{D7FA677D-02AE-4F1C-BFD5-2420C0BD49D3}" type="presParOf" srcId="{E2C95D32-DE85-4C31-A971-6855EF1979A8}" destId="{B82EE43B-6653-4846-B5E1-0AD09A3A23AE}" srcOrd="0" destOrd="0" presId="urn:microsoft.com/office/officeart/2005/8/layout/process2"/>
    <dgm:cxn modelId="{5CD579FF-0967-475D-BE25-31172D1D6049}" type="presParOf" srcId="{413537A1-1142-4E68-9ABA-4A3BD2B86BCB}" destId="{7CA797F9-078B-428E-AB17-4E50DF28A69E}" srcOrd="12" destOrd="0" presId="urn:microsoft.com/office/officeart/2005/8/layout/process2"/>
    <dgm:cxn modelId="{7D05DD79-FD7A-469C-966D-B664CCE6379A}" type="presParOf" srcId="{413537A1-1142-4E68-9ABA-4A3BD2B86BCB}" destId="{0B2FE34F-A567-4708-A63D-94B0A293A301}" srcOrd="13" destOrd="0" presId="urn:microsoft.com/office/officeart/2005/8/layout/process2"/>
    <dgm:cxn modelId="{04310C66-564C-4171-92AE-42DA71DAD4B6}" type="presParOf" srcId="{0B2FE34F-A567-4708-A63D-94B0A293A301}" destId="{76F0B84E-458D-471D-857A-1263B1B332DB}" srcOrd="0" destOrd="0" presId="urn:microsoft.com/office/officeart/2005/8/layout/process2"/>
    <dgm:cxn modelId="{AF5260FA-6383-472E-A323-F42089DD479D}" type="presParOf" srcId="{413537A1-1142-4E68-9ABA-4A3BD2B86BCB}" destId="{56AD3B6D-0BDC-4401-8571-12B3CB6B8176}"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9998" custScaleY="37377" custLinFactNeighborX="-1" custLinFactNeighborY="-15797">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FB0DD0F1-81D5-41BD-8D85-ED379724513C}" type="presOf" srcId="{6CF83A7B-B3F1-40B9-BC63-07E8219FDF20}" destId="{3EA2973E-99D2-426A-B173-275F4490002F}" srcOrd="0" destOrd="0" presId="urn:microsoft.com/office/officeart/2005/8/layout/vList2"/>
    <dgm:cxn modelId="{EA0DFD6A-C5F1-4A34-9999-95E5BC81AAEB}" type="presOf" srcId="{C364D5FE-1488-4E93-94C8-40079A678047}" destId="{EA438F0D-1E9C-4BEA-8BFF-68FE106DB1CD}" srcOrd="0" destOrd="0" presId="urn:microsoft.com/office/officeart/2005/8/layout/vList2"/>
    <dgm:cxn modelId="{1DE84C4A-39E5-46C9-9BA1-FF6443C9FB67}"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solidFill>
              <a:schemeClr val="bg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X="-885"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E21134F-C0D5-4C6F-96F4-1A09A1C24783}" type="presOf" srcId="{C364D5FE-1488-4E93-94C8-40079A678047}" destId="{EA438F0D-1E9C-4BEA-8BFF-68FE106DB1CD}" srcOrd="0" destOrd="0" presId="urn:microsoft.com/office/officeart/2005/8/layout/vList2"/>
    <dgm:cxn modelId="{2CF17C8A-69B2-4FAF-9C2D-406BC0BF95ED}" type="presOf" srcId="{6CF83A7B-B3F1-40B9-BC63-07E8219FDF20}" destId="{3EA2973E-99D2-426A-B173-275F4490002F}" srcOrd="0" destOrd="0" presId="urn:microsoft.com/office/officeart/2005/8/layout/vList2"/>
    <dgm:cxn modelId="{95C86083-62EF-4E7A-BB45-AED640208B2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C89BB58C-0A0B-49FE-84BE-C5CBEC976A75}" type="presOf" srcId="{C364D5FE-1488-4E93-94C8-40079A678047}" destId="{EA438F0D-1E9C-4BEA-8BFF-68FE106DB1CD}" srcOrd="0" destOrd="0" presId="urn:microsoft.com/office/officeart/2005/8/layout/vList2"/>
    <dgm:cxn modelId="{7BCF9361-C26F-46DB-8A1A-9016646444FC}" type="presOf" srcId="{6CF83A7B-B3F1-40B9-BC63-07E8219FDF20}" destId="{3EA2973E-99D2-426A-B173-275F4490002F}" srcOrd="0" destOrd="0" presId="urn:microsoft.com/office/officeart/2005/8/layout/vList2"/>
    <dgm:cxn modelId="{83BDE51C-6DB3-4C76-BD2D-5322E9A0B4C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D3E5C9A4-BDB6-45C0-B8C8-66B983647F29}">
      <dgm:prSet custT="1"/>
      <dgm:spPr/>
      <dgm:t>
        <a:bodyPr/>
        <a:lstStyle/>
        <a:p>
          <a:r>
            <a:rPr lang="en-US" sz="2400" b="1" i="0" u="none" baseline="0" dirty="0" smtClean="0">
              <a:solidFill>
                <a:schemeClr val="tx1"/>
              </a:solidFill>
            </a:rPr>
            <a:t>Spring Mid-Month</a:t>
          </a:r>
          <a:endParaRPr lang="en-US" sz="2400" b="1" dirty="0">
            <a:solidFill>
              <a:schemeClr val="tx1"/>
            </a:solidFill>
          </a:endParaRPr>
        </a:p>
      </dgm:t>
    </dgm:pt>
    <dgm:pt modelId="{384CAA65-1E4E-40A6-9070-80AED5755FB7}" type="parTrans" cxnId="{F3394A32-69E2-4DF9-80D8-B15579DB09B2}">
      <dgm:prSet/>
      <dgm:spPr/>
      <dgm:t>
        <a:bodyPr/>
        <a:lstStyle/>
        <a:p>
          <a:endParaRPr lang="en-US" sz="2400" b="1">
            <a:solidFill>
              <a:schemeClr val="tx1"/>
            </a:solidFill>
          </a:endParaRPr>
        </a:p>
      </dgm:t>
    </dgm:pt>
    <dgm:pt modelId="{B010A8D3-6396-4328-9F30-B2C392B6BD93}" type="sibTrans" cxnId="{F3394A32-69E2-4DF9-80D8-B15579DB09B2}">
      <dgm:prSet/>
      <dgm:spPr/>
      <dgm:t>
        <a:bodyPr/>
        <a:lstStyle/>
        <a:p>
          <a:endParaRPr lang="en-US" sz="2400" b="1">
            <a:solidFill>
              <a:schemeClr val="tx1"/>
            </a:solidFill>
          </a:endParaRPr>
        </a:p>
      </dgm:t>
    </dgm:pt>
    <dgm:pt modelId="{F6BADE2C-FAA0-45C5-8916-F0255C66E3C2}">
      <dgm:prSet custT="1"/>
      <dgm:spPr/>
      <dgm:t>
        <a:bodyPr/>
        <a:lstStyle/>
        <a:p>
          <a:pPr rtl="0"/>
          <a:r>
            <a:rPr lang="en-US" sz="1600" b="1" i="0" u="none" baseline="0" dirty="0" smtClean="0">
              <a:solidFill>
                <a:schemeClr val="tx1"/>
              </a:solidFill>
            </a:rPr>
            <a:t>Online Pre-code window from Dec 1</a:t>
          </a:r>
          <a:r>
            <a:rPr lang="en-US" sz="1600" b="1" i="0" u="none" baseline="30000" dirty="0" smtClean="0">
              <a:solidFill>
                <a:schemeClr val="tx1"/>
              </a:solidFill>
            </a:rPr>
            <a:t>st</a:t>
          </a:r>
          <a:r>
            <a:rPr lang="en-US" sz="1600" b="1" i="0" u="none" baseline="0" dirty="0" smtClean="0">
              <a:solidFill>
                <a:schemeClr val="tx1"/>
              </a:solidFill>
            </a:rPr>
            <a:t> 2014 to Jan 6</a:t>
          </a:r>
          <a:r>
            <a:rPr lang="en-US" sz="1600" b="1" i="0" u="none" baseline="30000" dirty="0" smtClean="0">
              <a:solidFill>
                <a:schemeClr val="tx1"/>
              </a:solidFill>
            </a:rPr>
            <a:t>th</a:t>
          </a:r>
          <a:r>
            <a:rPr lang="en-US" sz="1600" b="1" i="0" u="none" baseline="0" dirty="0" smtClean="0">
              <a:solidFill>
                <a:schemeClr val="tx1"/>
              </a:solidFill>
            </a:rPr>
            <a:t> 2015</a:t>
          </a:r>
          <a:endParaRPr lang="en-US" sz="1600" b="1" i="0" u="none" baseline="0" dirty="0">
            <a:solidFill>
              <a:schemeClr val="tx1"/>
            </a:solidFill>
          </a:endParaRPr>
        </a:p>
      </dgm:t>
    </dgm:pt>
    <dgm:pt modelId="{B2342693-A806-44F2-B63D-169428DD3CDF}" type="parTrans" cxnId="{6461371F-F45B-4AFF-A165-01503AB76227}">
      <dgm:prSet/>
      <dgm:spPr/>
      <dgm:t>
        <a:bodyPr/>
        <a:lstStyle/>
        <a:p>
          <a:endParaRPr lang="en-US" sz="2400" b="1">
            <a:solidFill>
              <a:schemeClr val="tx1"/>
            </a:solidFill>
          </a:endParaRPr>
        </a:p>
      </dgm:t>
    </dgm:pt>
    <dgm:pt modelId="{5E1E9E40-D5C6-441B-865A-EF9DAC75DF29}" type="sibTrans" cxnId="{6461371F-F45B-4AFF-A165-01503AB76227}">
      <dgm:prSet/>
      <dgm:spPr/>
      <dgm:t>
        <a:bodyPr/>
        <a:lstStyle/>
        <a:p>
          <a:endParaRPr lang="en-US" sz="2400" b="1">
            <a:solidFill>
              <a:schemeClr val="tx1"/>
            </a:solidFill>
          </a:endParaRPr>
        </a:p>
      </dgm:t>
    </dgm:pt>
    <dgm:pt modelId="{5AC28062-EE32-49BB-9082-8905A76A40BB}">
      <dgm:prSet custT="1"/>
      <dgm:spPr/>
      <dgm:t>
        <a:bodyPr/>
        <a:lstStyle/>
        <a:p>
          <a:pPr rtl="0"/>
          <a:r>
            <a:rPr lang="en-US" sz="1600" b="1" i="0" u="none" baseline="0" dirty="0" smtClean="0">
              <a:solidFill>
                <a:schemeClr val="tx1"/>
              </a:solidFill>
            </a:rPr>
            <a:t>Student Pre-code data provided by the State will be loaded to Test Administration System</a:t>
          </a:r>
          <a:endParaRPr lang="en-US" sz="1600" b="1" dirty="0">
            <a:solidFill>
              <a:schemeClr val="tx1"/>
            </a:solidFill>
          </a:endParaRPr>
        </a:p>
      </dgm:t>
    </dgm:pt>
    <dgm:pt modelId="{A263170D-0BCE-495E-A9F9-33C9746F5314}" type="sibTrans" cxnId="{0AE51A70-912D-4322-9179-6F542D479E9F}">
      <dgm:prSet/>
      <dgm:spPr/>
      <dgm:t>
        <a:bodyPr/>
        <a:lstStyle/>
        <a:p>
          <a:endParaRPr lang="en-US"/>
        </a:p>
      </dgm:t>
    </dgm:pt>
    <dgm:pt modelId="{1F682FA2-6859-4600-8E51-9A6636B41DCA}" type="parTrans" cxnId="{0AE51A70-912D-4322-9179-6F542D479E9F}">
      <dgm:prSet/>
      <dgm:spPr/>
      <dgm:t>
        <a:bodyPr/>
        <a:lstStyle/>
        <a:p>
          <a:endParaRPr lang="en-US"/>
        </a:p>
      </dgm:t>
    </dgm:pt>
    <dgm:pt modelId="{23ECA7B2-E276-4EEF-813E-88CA6B3DFF39}">
      <dgm:prSet custT="1"/>
      <dgm:spPr/>
      <dgm:t>
        <a:bodyPr/>
        <a:lstStyle/>
        <a:p>
          <a:pPr rtl="0"/>
          <a:endParaRPr lang="en-US" sz="1600" b="1" i="0" u="none" baseline="0" dirty="0">
            <a:solidFill>
              <a:schemeClr val="tx1"/>
            </a:solidFill>
          </a:endParaRPr>
        </a:p>
      </dgm:t>
    </dgm:pt>
    <dgm:pt modelId="{DFEA6A7C-328C-43FF-B376-6155C9E3E804}" type="parTrans" cxnId="{560F6430-C49D-497D-9617-83EC5B25558A}">
      <dgm:prSet/>
      <dgm:spPr/>
      <dgm:t>
        <a:bodyPr/>
        <a:lstStyle/>
        <a:p>
          <a:endParaRPr lang="en-US"/>
        </a:p>
      </dgm:t>
    </dgm:pt>
    <dgm:pt modelId="{F3C88A15-A8DF-412A-9967-523745B8EFA4}" type="sibTrans" cxnId="{560F6430-C49D-497D-9617-83EC5B25558A}">
      <dgm:prSet/>
      <dgm:spPr/>
      <dgm:t>
        <a:bodyPr/>
        <a:lstStyle/>
        <a:p>
          <a:endParaRPr lang="en-US"/>
        </a:p>
      </dgm:t>
    </dgm:pt>
    <dgm:pt modelId="{E455CF57-E0DF-4585-8AC7-8176C6F24907}">
      <dgm:prSet custT="1"/>
      <dgm:spPr/>
      <dgm:t>
        <a:bodyPr/>
        <a:lstStyle/>
        <a:p>
          <a:r>
            <a:rPr lang="en-US" sz="2400" b="1" dirty="0" smtClean="0">
              <a:solidFill>
                <a:srgbClr val="000000"/>
              </a:solidFill>
              <a:effectLst/>
              <a:latin typeface="+mn-lt"/>
              <a:ea typeface="Times New Roman"/>
              <a:cs typeface="Times New Roman"/>
            </a:rPr>
            <a:t>Winter</a:t>
          </a:r>
          <a:endParaRPr lang="en-US" sz="2400" b="1" dirty="0">
            <a:solidFill>
              <a:schemeClr val="tx1"/>
            </a:solidFill>
            <a:latin typeface="+mn-lt"/>
          </a:endParaRPr>
        </a:p>
      </dgm:t>
    </dgm:pt>
    <dgm:pt modelId="{3DF6E012-5E67-460D-9795-55B6DC436433}" type="sibTrans" cxnId="{E01641F6-813B-4436-BC03-F1A3B7736A97}">
      <dgm:prSet/>
      <dgm:spPr/>
      <dgm:t>
        <a:bodyPr/>
        <a:lstStyle/>
        <a:p>
          <a:endParaRPr lang="en-US"/>
        </a:p>
      </dgm:t>
    </dgm:pt>
    <dgm:pt modelId="{C5FF0E9D-497B-4F7C-926B-2C632D4763CD}" type="parTrans" cxnId="{E01641F6-813B-4436-BC03-F1A3B7736A97}">
      <dgm:prSet/>
      <dgm:spPr/>
      <dgm:t>
        <a:bodyPr/>
        <a:lstStyle/>
        <a:p>
          <a:endParaRPr lang="en-US"/>
        </a:p>
      </dgm:t>
    </dgm:pt>
    <dgm:pt modelId="{5DAD3B54-5950-4FC6-A832-8865080148B2}">
      <dgm:prSet custT="1"/>
      <dgm:spPr/>
      <dgm:t>
        <a:bodyPr/>
        <a:lstStyle/>
        <a:p>
          <a:pPr rtl="0"/>
          <a:r>
            <a:rPr lang="en-US" sz="1600" b="1" dirty="0" smtClean="0">
              <a:solidFill>
                <a:schemeClr val="tx1"/>
              </a:solidFill>
            </a:rPr>
            <a:t>Online Pre-code window Nov 10</a:t>
          </a:r>
          <a:r>
            <a:rPr lang="en-US" sz="1600" b="1" baseline="30000" dirty="0" smtClean="0">
              <a:solidFill>
                <a:schemeClr val="tx1"/>
              </a:solidFill>
            </a:rPr>
            <a:t>th</a:t>
          </a:r>
          <a:r>
            <a:rPr lang="en-US" sz="1600" b="1" dirty="0" smtClean="0">
              <a:solidFill>
                <a:schemeClr val="tx1"/>
              </a:solidFill>
            </a:rPr>
            <a:t> to Nov 14</a:t>
          </a:r>
          <a:r>
            <a:rPr lang="en-US" sz="1600" b="1" baseline="30000" dirty="0" smtClean="0">
              <a:solidFill>
                <a:schemeClr val="tx1"/>
              </a:solidFill>
            </a:rPr>
            <a:t>th</a:t>
          </a:r>
          <a:endParaRPr lang="en-US" sz="1600" b="1" dirty="0">
            <a:solidFill>
              <a:schemeClr val="tx1"/>
            </a:solidFill>
          </a:endParaRPr>
        </a:p>
      </dgm:t>
    </dgm:pt>
    <dgm:pt modelId="{9162733F-52C3-4ADC-A129-D1DBB3F3DC62}" type="parTrans" cxnId="{CB1BECAA-458D-4756-8A91-2DE9CD227BF9}">
      <dgm:prSet/>
      <dgm:spPr/>
      <dgm:t>
        <a:bodyPr/>
        <a:lstStyle/>
        <a:p>
          <a:endParaRPr lang="en-US"/>
        </a:p>
      </dgm:t>
    </dgm:pt>
    <dgm:pt modelId="{249E7F65-12CC-401B-9ABF-86D708D7107B}" type="sibTrans" cxnId="{CB1BECAA-458D-4756-8A91-2DE9CD227BF9}">
      <dgm:prSet/>
      <dgm:spPr/>
      <dgm:t>
        <a:bodyPr/>
        <a:lstStyle/>
        <a:p>
          <a:endParaRPr lang="en-US"/>
        </a:p>
      </dgm:t>
    </dgm:pt>
    <dgm:pt modelId="{90A0BE86-448B-41ED-98E4-350070F84368}">
      <dgm:prSet custT="1"/>
      <dgm:spPr/>
      <dgm:t>
        <a:bodyPr/>
        <a:lstStyle/>
        <a:p>
          <a:pPr rtl="0"/>
          <a:r>
            <a:rPr lang="en-US" sz="1600" b="1" dirty="0" smtClean="0">
              <a:solidFill>
                <a:schemeClr val="tx1"/>
              </a:solidFill>
            </a:rPr>
            <a:t>Manual entry of students in TAS</a:t>
          </a:r>
          <a:endParaRPr lang="en-US" sz="1600" b="1" dirty="0">
            <a:solidFill>
              <a:schemeClr val="tx1"/>
            </a:solidFill>
          </a:endParaRPr>
        </a:p>
      </dgm:t>
    </dgm:pt>
    <dgm:pt modelId="{34BB030F-3E48-4413-9296-450859AE2906}" type="parTrans" cxnId="{C8BB1220-DED0-4111-AB99-BA795769098D}">
      <dgm:prSet/>
      <dgm:spPr/>
      <dgm:t>
        <a:bodyPr/>
        <a:lstStyle/>
        <a:p>
          <a:endParaRPr lang="en-US"/>
        </a:p>
      </dgm:t>
    </dgm:pt>
    <dgm:pt modelId="{ED100BF6-5289-4170-A817-DE78FDB5B404}" type="sibTrans" cxnId="{C8BB1220-DED0-4111-AB99-BA795769098D}">
      <dgm:prSet/>
      <dgm:spPr/>
      <dgm:t>
        <a:bodyPr/>
        <a:lstStyle/>
        <a:p>
          <a:endParaRPr lang="en-US"/>
        </a:p>
      </dgm:t>
    </dgm:pt>
    <dgm:pt modelId="{C99607BB-1A12-443F-949A-AE8899F3C6EB}">
      <dgm:prSet custT="1"/>
      <dgm:spPr/>
      <dgm:t>
        <a:bodyPr/>
        <a:lstStyle/>
        <a:p>
          <a:pPr rtl="0"/>
          <a:r>
            <a:rPr lang="en-US" sz="1600" b="1" dirty="0" smtClean="0">
              <a:solidFill>
                <a:schemeClr val="tx1"/>
              </a:solidFill>
            </a:rPr>
            <a:t>Online Pre-code file loaded to TAS</a:t>
          </a:r>
          <a:endParaRPr lang="en-US" sz="1600" b="1" dirty="0">
            <a:solidFill>
              <a:schemeClr val="tx1"/>
            </a:solidFill>
          </a:endParaRPr>
        </a:p>
      </dgm:t>
    </dgm:pt>
    <dgm:pt modelId="{1D90E356-9A8C-4D3F-AD33-7B69BC615F01}" type="parTrans" cxnId="{811A6C7C-E851-48EB-96F3-C964FBD79F66}">
      <dgm:prSet/>
      <dgm:spPr/>
      <dgm:t>
        <a:bodyPr/>
        <a:lstStyle/>
        <a:p>
          <a:endParaRPr lang="en-US"/>
        </a:p>
      </dgm:t>
    </dgm:pt>
    <dgm:pt modelId="{01018BE1-639D-4713-A19A-DD687B6546CF}" type="sibTrans" cxnId="{811A6C7C-E851-48EB-96F3-C964FBD79F66}">
      <dgm:prSet/>
      <dgm:spPr/>
      <dgm:t>
        <a:bodyPr/>
        <a:lstStyle/>
        <a:p>
          <a:endParaRPr lang="en-US"/>
        </a:p>
      </dgm:t>
    </dgm:pt>
    <dgm:pt modelId="{E9821A63-F680-472C-87A8-715129242BE1}">
      <dgm:prSet custT="1"/>
      <dgm:spPr/>
      <dgm:t>
        <a:bodyPr/>
        <a:lstStyle/>
        <a:p>
          <a:pPr rtl="0"/>
          <a:r>
            <a:rPr lang="en-US" sz="1600" b="1" dirty="0" smtClean="0">
              <a:solidFill>
                <a:schemeClr val="tx1"/>
              </a:solidFill>
            </a:rPr>
            <a:t>Manual entry of students in TAS</a:t>
          </a:r>
          <a:r>
            <a:rPr lang="en-US" sz="1600" b="1" i="0" u="none" baseline="0" dirty="0" smtClean="0">
              <a:solidFill>
                <a:schemeClr val="tx1"/>
              </a:solidFill>
            </a:rPr>
            <a:t> </a:t>
          </a:r>
          <a:endParaRPr lang="en-US" sz="1600" b="1" i="0" u="none" baseline="0" dirty="0">
            <a:solidFill>
              <a:schemeClr val="tx1"/>
            </a:solidFill>
          </a:endParaRPr>
        </a:p>
      </dgm:t>
    </dgm:pt>
    <dgm:pt modelId="{FA49ED12-9C10-4636-B472-565DF5736050}" type="parTrans" cxnId="{34DC4FA8-0E24-4A31-8A56-D9E5FAE5C1E5}">
      <dgm:prSet/>
      <dgm:spPr/>
      <dgm:t>
        <a:bodyPr/>
        <a:lstStyle/>
        <a:p>
          <a:endParaRPr lang="en-US"/>
        </a:p>
      </dgm:t>
    </dgm:pt>
    <dgm:pt modelId="{5A86F191-DAEE-46E0-BB6A-AF39D3D3C21F}" type="sibTrans" cxnId="{34DC4FA8-0E24-4A31-8A56-D9E5FAE5C1E5}">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C4BD6F5E-2459-4E45-98A1-205DE26D9E76}" type="pres">
      <dgm:prSet presAssocID="{E455CF57-E0DF-4585-8AC7-8176C6F24907}" presName="linNode" presStyleCnt="0"/>
      <dgm:spPr/>
    </dgm:pt>
    <dgm:pt modelId="{98A655A6-7BBA-46E1-922F-549B6EA71702}" type="pres">
      <dgm:prSet presAssocID="{E455CF57-E0DF-4585-8AC7-8176C6F24907}" presName="parentText" presStyleLbl="node1" presStyleIdx="0" presStyleCnt="2" custScaleY="45347">
        <dgm:presLayoutVars>
          <dgm:chMax val="1"/>
          <dgm:bulletEnabled val="1"/>
        </dgm:presLayoutVars>
      </dgm:prSet>
      <dgm:spPr/>
      <dgm:t>
        <a:bodyPr/>
        <a:lstStyle/>
        <a:p>
          <a:endParaRPr lang="en-US"/>
        </a:p>
      </dgm:t>
    </dgm:pt>
    <dgm:pt modelId="{F3415E5B-A72D-4759-BA51-D40431BBF2DA}" type="pres">
      <dgm:prSet presAssocID="{E455CF57-E0DF-4585-8AC7-8176C6F24907}" presName="descendantText" presStyleLbl="alignAccFollowNode1" presStyleIdx="0" presStyleCnt="2" custScaleY="53817">
        <dgm:presLayoutVars>
          <dgm:bulletEnabled val="1"/>
        </dgm:presLayoutVars>
      </dgm:prSet>
      <dgm:spPr/>
      <dgm:t>
        <a:bodyPr/>
        <a:lstStyle/>
        <a:p>
          <a:endParaRPr lang="en-US"/>
        </a:p>
      </dgm:t>
    </dgm:pt>
    <dgm:pt modelId="{34923558-7C4D-498D-A381-22C5E9040D3A}" type="pres">
      <dgm:prSet presAssocID="{3DF6E012-5E67-460D-9795-55B6DC436433}" presName="sp" presStyleCnt="0"/>
      <dgm:spPr/>
    </dgm:pt>
    <dgm:pt modelId="{B6251E79-1B9B-4F16-9761-8D16CF7C8463}" type="pres">
      <dgm:prSet presAssocID="{D3E5C9A4-BDB6-45C0-B8C8-66B983647F29}" presName="linNode" presStyleCnt="0"/>
      <dgm:spPr/>
    </dgm:pt>
    <dgm:pt modelId="{5F34722B-00D7-4523-BE3B-FEB75F86F2D8}" type="pres">
      <dgm:prSet presAssocID="{D3E5C9A4-BDB6-45C0-B8C8-66B983647F29}" presName="parentText" presStyleLbl="node1" presStyleIdx="1" presStyleCnt="2" custScaleY="42489">
        <dgm:presLayoutVars>
          <dgm:chMax val="1"/>
          <dgm:bulletEnabled val="1"/>
        </dgm:presLayoutVars>
      </dgm:prSet>
      <dgm:spPr/>
      <dgm:t>
        <a:bodyPr/>
        <a:lstStyle/>
        <a:p>
          <a:endParaRPr lang="en-US"/>
        </a:p>
      </dgm:t>
    </dgm:pt>
    <dgm:pt modelId="{C22D1BFF-7C8B-41F9-864F-46CA956C37B6}" type="pres">
      <dgm:prSet presAssocID="{D3E5C9A4-BDB6-45C0-B8C8-66B983647F29}" presName="descendantText" presStyleLbl="alignAccFollowNode1" presStyleIdx="1" presStyleCnt="2" custScaleY="55631" custLinFactNeighborX="-1961" custLinFactNeighborY="109">
        <dgm:presLayoutVars>
          <dgm:bulletEnabled val="1"/>
        </dgm:presLayoutVars>
      </dgm:prSet>
      <dgm:spPr/>
      <dgm:t>
        <a:bodyPr/>
        <a:lstStyle/>
        <a:p>
          <a:endParaRPr lang="en-US"/>
        </a:p>
      </dgm:t>
    </dgm:pt>
  </dgm:ptLst>
  <dgm:cxnLst>
    <dgm:cxn modelId="{6461371F-F45B-4AFF-A165-01503AB76227}" srcId="{D3E5C9A4-BDB6-45C0-B8C8-66B983647F29}" destId="{F6BADE2C-FAA0-45C5-8916-F0255C66E3C2}" srcOrd="0" destOrd="0" parTransId="{B2342693-A806-44F2-B63D-169428DD3CDF}" sibTransId="{5E1E9E40-D5C6-441B-865A-EF9DAC75DF29}"/>
    <dgm:cxn modelId="{F38F9438-ECBF-4B66-A163-5F60C408282C}" type="presOf" srcId="{5DAD3B54-5950-4FC6-A832-8865080148B2}" destId="{F3415E5B-A72D-4759-BA51-D40431BBF2DA}" srcOrd="0" destOrd="1" presId="urn:microsoft.com/office/officeart/2005/8/layout/vList5"/>
    <dgm:cxn modelId="{5FE94303-265A-42FD-8F88-420E54B0603C}" type="presOf" srcId="{C99607BB-1A12-443F-949A-AE8899F3C6EB}" destId="{F3415E5B-A72D-4759-BA51-D40431BBF2DA}" srcOrd="0" destOrd="2" presId="urn:microsoft.com/office/officeart/2005/8/layout/vList5"/>
    <dgm:cxn modelId="{F3394A32-69E2-4DF9-80D8-B15579DB09B2}" srcId="{8C73DD65-9914-4542-9330-A9A7DBF51F57}" destId="{D3E5C9A4-BDB6-45C0-B8C8-66B983647F29}" srcOrd="1" destOrd="0" parTransId="{384CAA65-1E4E-40A6-9070-80AED5755FB7}" sibTransId="{B010A8D3-6396-4328-9F30-B2C392B6BD93}"/>
    <dgm:cxn modelId="{0AE51A70-912D-4322-9179-6F542D479E9F}" srcId="{E455CF57-E0DF-4585-8AC7-8176C6F24907}" destId="{5AC28062-EE32-49BB-9082-8905A76A40BB}" srcOrd="0" destOrd="0" parTransId="{1F682FA2-6859-4600-8E51-9A6636B41DCA}" sibTransId="{A263170D-0BCE-495E-A9F9-33C9746F5314}"/>
    <dgm:cxn modelId="{E01641F6-813B-4436-BC03-F1A3B7736A97}" srcId="{8C73DD65-9914-4542-9330-A9A7DBF51F57}" destId="{E455CF57-E0DF-4585-8AC7-8176C6F24907}" srcOrd="0" destOrd="0" parTransId="{C5FF0E9D-497B-4F7C-926B-2C632D4763CD}" sibTransId="{3DF6E012-5E67-460D-9795-55B6DC436433}"/>
    <dgm:cxn modelId="{CB1BECAA-458D-4756-8A91-2DE9CD227BF9}" srcId="{E455CF57-E0DF-4585-8AC7-8176C6F24907}" destId="{5DAD3B54-5950-4FC6-A832-8865080148B2}" srcOrd="1" destOrd="0" parTransId="{9162733F-52C3-4ADC-A129-D1DBB3F3DC62}" sibTransId="{249E7F65-12CC-401B-9ABF-86D708D7107B}"/>
    <dgm:cxn modelId="{811A6C7C-E851-48EB-96F3-C964FBD79F66}" srcId="{E455CF57-E0DF-4585-8AC7-8176C6F24907}" destId="{C99607BB-1A12-443F-949A-AE8899F3C6EB}" srcOrd="2" destOrd="0" parTransId="{1D90E356-9A8C-4D3F-AD33-7B69BC615F01}" sibTransId="{01018BE1-639D-4713-A19A-DD687B6546CF}"/>
    <dgm:cxn modelId="{0FC0A367-42F2-4D8F-9EAE-175C701824D1}" type="presOf" srcId="{8C73DD65-9914-4542-9330-A9A7DBF51F57}" destId="{1E3F4378-6BF6-4546-AD4D-9B7988047690}" srcOrd="0" destOrd="0" presId="urn:microsoft.com/office/officeart/2005/8/layout/vList5"/>
    <dgm:cxn modelId="{7D71FB8C-4BBA-48C8-BC4A-EF48C6208B96}" type="presOf" srcId="{E455CF57-E0DF-4585-8AC7-8176C6F24907}" destId="{98A655A6-7BBA-46E1-922F-549B6EA71702}" srcOrd="0" destOrd="0" presId="urn:microsoft.com/office/officeart/2005/8/layout/vList5"/>
    <dgm:cxn modelId="{C8BB1220-DED0-4111-AB99-BA795769098D}" srcId="{E455CF57-E0DF-4585-8AC7-8176C6F24907}" destId="{90A0BE86-448B-41ED-98E4-350070F84368}" srcOrd="3" destOrd="0" parTransId="{34BB030F-3E48-4413-9296-450859AE2906}" sibTransId="{ED100BF6-5289-4170-A817-DE78FDB5B404}"/>
    <dgm:cxn modelId="{B8A3E1E7-B5F2-4AF5-8662-B8017E259D79}" type="presOf" srcId="{5AC28062-EE32-49BB-9082-8905A76A40BB}" destId="{F3415E5B-A72D-4759-BA51-D40431BBF2DA}" srcOrd="0" destOrd="0" presId="urn:microsoft.com/office/officeart/2005/8/layout/vList5"/>
    <dgm:cxn modelId="{BFF16F3E-D601-4456-90B3-D8C4A3F031E9}" type="presOf" srcId="{E9821A63-F680-472C-87A8-715129242BE1}" destId="{C22D1BFF-7C8B-41F9-864F-46CA956C37B6}" srcOrd="0" destOrd="1" presId="urn:microsoft.com/office/officeart/2005/8/layout/vList5"/>
    <dgm:cxn modelId="{F66853B2-8B19-48CC-9795-C3D9109544B6}" type="presOf" srcId="{23ECA7B2-E276-4EEF-813E-88CA6B3DFF39}" destId="{C22D1BFF-7C8B-41F9-864F-46CA956C37B6}" srcOrd="0" destOrd="2" presId="urn:microsoft.com/office/officeart/2005/8/layout/vList5"/>
    <dgm:cxn modelId="{2C12A7C1-BFBD-4716-ABE7-44A69B579C99}" type="presOf" srcId="{90A0BE86-448B-41ED-98E4-350070F84368}" destId="{F3415E5B-A72D-4759-BA51-D40431BBF2DA}" srcOrd="0" destOrd="3" presId="urn:microsoft.com/office/officeart/2005/8/layout/vList5"/>
    <dgm:cxn modelId="{34DC4FA8-0E24-4A31-8A56-D9E5FAE5C1E5}" srcId="{D3E5C9A4-BDB6-45C0-B8C8-66B983647F29}" destId="{E9821A63-F680-472C-87A8-715129242BE1}" srcOrd="1" destOrd="0" parTransId="{FA49ED12-9C10-4636-B472-565DF5736050}" sibTransId="{5A86F191-DAEE-46E0-BB6A-AF39D3D3C21F}"/>
    <dgm:cxn modelId="{4A56230D-0479-431D-8293-4749BE3B86B2}" type="presOf" srcId="{D3E5C9A4-BDB6-45C0-B8C8-66B983647F29}" destId="{5F34722B-00D7-4523-BE3B-FEB75F86F2D8}" srcOrd="0" destOrd="0" presId="urn:microsoft.com/office/officeart/2005/8/layout/vList5"/>
    <dgm:cxn modelId="{84337CC1-9854-42D6-9EAC-395D4CF1BC68}" type="presOf" srcId="{F6BADE2C-FAA0-45C5-8916-F0255C66E3C2}" destId="{C22D1BFF-7C8B-41F9-864F-46CA956C37B6}" srcOrd="0" destOrd="0" presId="urn:microsoft.com/office/officeart/2005/8/layout/vList5"/>
    <dgm:cxn modelId="{560F6430-C49D-497D-9617-83EC5B25558A}" srcId="{D3E5C9A4-BDB6-45C0-B8C8-66B983647F29}" destId="{23ECA7B2-E276-4EEF-813E-88CA6B3DFF39}" srcOrd="2" destOrd="0" parTransId="{DFEA6A7C-328C-43FF-B376-6155C9E3E804}" sibTransId="{F3C88A15-A8DF-412A-9967-523745B8EFA4}"/>
    <dgm:cxn modelId="{AC3BE603-35B1-4ABB-AA68-19D59FDC9331}" type="presParOf" srcId="{1E3F4378-6BF6-4546-AD4D-9B7988047690}" destId="{C4BD6F5E-2459-4E45-98A1-205DE26D9E76}" srcOrd="0" destOrd="0" presId="urn:microsoft.com/office/officeart/2005/8/layout/vList5"/>
    <dgm:cxn modelId="{38911045-114B-415F-B44C-A8316B13CCB7}" type="presParOf" srcId="{C4BD6F5E-2459-4E45-98A1-205DE26D9E76}" destId="{98A655A6-7BBA-46E1-922F-549B6EA71702}" srcOrd="0" destOrd="0" presId="urn:microsoft.com/office/officeart/2005/8/layout/vList5"/>
    <dgm:cxn modelId="{0BF61D4B-E5AB-4957-ABC1-F88DCFF60743}" type="presParOf" srcId="{C4BD6F5E-2459-4E45-98A1-205DE26D9E76}" destId="{F3415E5B-A72D-4759-BA51-D40431BBF2DA}" srcOrd="1" destOrd="0" presId="urn:microsoft.com/office/officeart/2005/8/layout/vList5"/>
    <dgm:cxn modelId="{6C5D2B45-4256-41ED-BF8F-3327721AD84E}" type="presParOf" srcId="{1E3F4378-6BF6-4546-AD4D-9B7988047690}" destId="{34923558-7C4D-498D-A381-22C5E9040D3A}" srcOrd="1" destOrd="0" presId="urn:microsoft.com/office/officeart/2005/8/layout/vList5"/>
    <dgm:cxn modelId="{4516D89A-A890-426F-8C46-6AD6C72D2D2B}" type="presParOf" srcId="{1E3F4378-6BF6-4546-AD4D-9B7988047690}" destId="{B6251E79-1B9B-4F16-9761-8D16CF7C8463}" srcOrd="2" destOrd="0" presId="urn:microsoft.com/office/officeart/2005/8/layout/vList5"/>
    <dgm:cxn modelId="{27F3EED1-BFAC-4F7A-8928-83660296DAB1}" type="presParOf" srcId="{B6251E79-1B9B-4F16-9761-8D16CF7C8463}" destId="{5F34722B-00D7-4523-BE3B-FEB75F86F2D8}" srcOrd="0" destOrd="0" presId="urn:microsoft.com/office/officeart/2005/8/layout/vList5"/>
    <dgm:cxn modelId="{86F10295-889F-4C0F-B4B3-1E69CBB46D89}" type="presParOf" srcId="{B6251E79-1B9B-4F16-9761-8D16CF7C8463}" destId="{C22D1BFF-7C8B-41F9-864F-46CA956C37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solidFill>
              <a:schemeClr val="bg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F529FD8-8472-4057-9F8F-EE1EE2F51D9D}" type="presOf" srcId="{C364D5FE-1488-4E93-94C8-40079A678047}" destId="{EA438F0D-1E9C-4BEA-8BFF-68FE106DB1CD}" srcOrd="0" destOrd="0" presId="urn:microsoft.com/office/officeart/2005/8/layout/vList2"/>
    <dgm:cxn modelId="{1929D194-46F4-428C-8A05-2864416F10DB}" type="presOf" srcId="{6CF83A7B-B3F1-40B9-BC63-07E8219FDF20}" destId="{3EA2973E-99D2-426A-B173-275F4490002F}" srcOrd="0" destOrd="0" presId="urn:microsoft.com/office/officeart/2005/8/layout/vList2"/>
    <dgm:cxn modelId="{09E62B8B-85C3-410E-98DB-A984176C5514}"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solidFill>
              <a:schemeClr val="bg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Y="-1311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4908E3D-3C14-4A58-B36E-309F934B7364}" type="presOf" srcId="{C364D5FE-1488-4E93-94C8-40079A678047}" destId="{EA438F0D-1E9C-4BEA-8BFF-68FE106DB1CD}" srcOrd="0" destOrd="0" presId="urn:microsoft.com/office/officeart/2005/8/layout/vList2"/>
    <dgm:cxn modelId="{C64687FB-5FDD-4D55-8626-4F376AF13236}" type="presOf" srcId="{6CF83A7B-B3F1-40B9-BC63-07E8219FDF20}" destId="{3EA2973E-99D2-426A-B173-275F4490002F}" srcOrd="0" destOrd="0" presId="urn:microsoft.com/office/officeart/2005/8/layout/vList2"/>
    <dgm:cxn modelId="{C605CCA6-F8C9-47C2-9FBF-70CD370C8F8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1900" b="1" smtClean="0"/>
            <a:t>Custom Installer – How to Access “Help”</a:t>
          </a:r>
          <a:endParaRPr lang="en-US" sz="1900" b="1" dirty="0"/>
        </a:p>
      </dgm:t>
    </dgm:pt>
    <dgm:pt modelId="{9827DC73-95F7-4B91-A940-D3AB3CB4D3B8}" type="sibTrans" cxnId="{36A95668-0B28-4CD3-A2A7-0F99AF80B6A2}">
      <dgm:prSet/>
      <dgm:spPr/>
      <dgm:t>
        <a:bodyPr/>
        <a:lstStyle/>
        <a:p>
          <a:endParaRPr lang="en-US"/>
        </a:p>
      </dgm:t>
    </dgm:pt>
    <dgm:pt modelId="{0F45D936-F4BB-4AC1-9ED6-FDA91007A013}" type="par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0258" custScaleY="40197" custLinFactNeighborX="-1671" custLinFactNeighborY="-495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9D362B76-5928-46C7-97A9-9D94B96E15F2}" type="presOf" srcId="{6CF83A7B-B3F1-40B9-BC63-07E8219FDF20}" destId="{3EA2973E-99D2-426A-B173-275F4490002F}" srcOrd="0" destOrd="0" presId="urn:microsoft.com/office/officeart/2005/8/layout/vList2"/>
    <dgm:cxn modelId="{FC60BC11-630D-43AB-ADDE-B18D33CD169A}" type="presOf" srcId="{C364D5FE-1488-4E93-94C8-40079A678047}" destId="{EA438F0D-1E9C-4BEA-8BFF-68FE106DB1CD}" srcOrd="0" destOrd="0" presId="urn:microsoft.com/office/officeart/2005/8/layout/vList2"/>
    <dgm:cxn modelId="{B0F55AF0-6BF6-4970-89DF-6B1C294E8942}"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Verify Setup on a </a:t>
          </a:r>
          <a:r>
            <a:rPr lang="en-US" sz="2000" b="1" i="1" u="sng" dirty="0" smtClean="0"/>
            <a:t>few</a:t>
          </a:r>
          <a:r>
            <a:rPr lang="en-US" sz="2000" b="1" i="1" u="none" dirty="0" smtClean="0"/>
            <a:t> </a:t>
          </a:r>
          <a:r>
            <a:rPr lang="en-US" sz="2000" b="1" dirty="0" smtClean="0"/>
            <a:t>workstations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49522" custLinFactNeighborX="-3540" custLinFactNeighborY="-1565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A7AFD81-018A-4E07-AADC-B9B836C7EB05}" type="presOf" srcId="{6CF83A7B-B3F1-40B9-BC63-07E8219FDF20}" destId="{3EA2973E-99D2-426A-B173-275F4490002F}" srcOrd="0" destOrd="0" presId="urn:microsoft.com/office/officeart/2005/8/layout/vList2"/>
    <dgm:cxn modelId="{F46EDD7F-26E2-42C7-B30C-B761DC7B6147}" type="presOf" srcId="{C364D5FE-1488-4E93-94C8-40079A678047}" destId="{EA438F0D-1E9C-4BEA-8BFF-68FE106DB1CD}" srcOrd="0" destOrd="0" presId="urn:microsoft.com/office/officeart/2005/8/layout/vList2"/>
    <dgm:cxn modelId="{293320ED-B125-406B-A049-22CC37BB28C6}"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B6F7458-6493-4473-AF4E-2161F1695CB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687DAECB-9E86-4376-8FCB-6A1535F6A103}">
      <dgm:prSet custT="1"/>
      <dgm:spPr>
        <a:solidFill>
          <a:schemeClr val="tx2">
            <a:lumMod val="20000"/>
            <a:lumOff val="80000"/>
          </a:schemeClr>
        </a:solidFill>
      </dgm:spPr>
      <dgm:t>
        <a:bodyPr/>
        <a:lstStyle/>
        <a:p>
          <a:pPr rtl="0"/>
          <a:r>
            <a:rPr lang="en-US" sz="2400" dirty="0" smtClean="0"/>
            <a:t>Use Guided </a:t>
          </a:r>
        </a:p>
        <a:p>
          <a:pPr rtl="0"/>
          <a:r>
            <a:rPr lang="en-US" sz="2400" dirty="0" smtClean="0"/>
            <a:t>Access:</a:t>
          </a:r>
        </a:p>
        <a:p>
          <a:pPr rtl="0"/>
          <a:r>
            <a:rPr lang="en-US" sz="2400" dirty="0" smtClean="0"/>
            <a:t>(per Apple)</a:t>
          </a:r>
          <a:endParaRPr lang="en-US" sz="2400" dirty="0"/>
        </a:p>
      </dgm:t>
    </dgm:pt>
    <dgm:pt modelId="{2EB1EC4D-D80D-4CC8-A641-724F1F96D07E}" type="parTrans" cxnId="{4FC6528F-83A8-4083-AA55-246D3F9D820C}">
      <dgm:prSet/>
      <dgm:spPr/>
      <dgm:t>
        <a:bodyPr/>
        <a:lstStyle/>
        <a:p>
          <a:endParaRPr lang="en-US"/>
        </a:p>
      </dgm:t>
    </dgm:pt>
    <dgm:pt modelId="{1EDD7EE2-547C-41F2-AF26-B71821029C02}" type="sibTrans" cxnId="{4FC6528F-83A8-4083-AA55-246D3F9D820C}">
      <dgm:prSet/>
      <dgm:spPr/>
      <dgm:t>
        <a:bodyPr/>
        <a:lstStyle/>
        <a:p>
          <a:endParaRPr lang="en-US"/>
        </a:p>
      </dgm:t>
    </dgm:pt>
    <dgm:pt modelId="{22EA037B-E144-401D-B16C-0DE76B1000FB}">
      <dgm:prSet custT="1"/>
      <dgm:spPr/>
      <dgm:t>
        <a:bodyPr/>
        <a:lstStyle/>
        <a:p>
          <a:pPr rtl="0"/>
          <a:r>
            <a:rPr lang="en-US" sz="2400" dirty="0" smtClean="0"/>
            <a:t>Guided Access limits iPad® [use] to a single app, and lets you control which app features are available. </a:t>
          </a:r>
          <a:endParaRPr lang="en-US" sz="2400" dirty="0"/>
        </a:p>
      </dgm:t>
    </dgm:pt>
    <dgm:pt modelId="{BAE2DD29-FABA-4DBD-8AAE-8E56735A7473}" type="parTrans" cxnId="{AC14CC76-29ED-40AC-9B32-1630D12CC871}">
      <dgm:prSet/>
      <dgm:spPr/>
      <dgm:t>
        <a:bodyPr/>
        <a:lstStyle/>
        <a:p>
          <a:endParaRPr lang="en-US"/>
        </a:p>
      </dgm:t>
    </dgm:pt>
    <dgm:pt modelId="{902A7A0B-88FE-49E7-A9A6-56D712EE98B1}" type="sibTrans" cxnId="{AC14CC76-29ED-40AC-9B32-1630D12CC871}">
      <dgm:prSet/>
      <dgm:spPr/>
      <dgm:t>
        <a:bodyPr/>
        <a:lstStyle/>
        <a:p>
          <a:endParaRPr lang="en-US"/>
        </a:p>
      </dgm:t>
    </dgm:pt>
    <dgm:pt modelId="{778F812D-780B-4B18-96B9-336E08DEB567}">
      <dgm:prSet custT="1"/>
      <dgm:spPr/>
      <dgm:t>
        <a:bodyPr/>
        <a:lstStyle/>
        <a:p>
          <a:pPr rtl="0"/>
          <a:r>
            <a:rPr lang="en-US" sz="2400" dirty="0" smtClean="0"/>
            <a:t>Disable the iPad® hardware buttons.</a:t>
          </a:r>
          <a:endParaRPr lang="en-US" sz="2400" dirty="0"/>
        </a:p>
      </dgm:t>
    </dgm:pt>
    <dgm:pt modelId="{E712C972-3C90-4C9C-9E54-A36F55737F6D}" type="parTrans" cxnId="{043287D8-A8EC-42A2-92E0-C6A922D3833A}">
      <dgm:prSet/>
      <dgm:spPr/>
      <dgm:t>
        <a:bodyPr/>
        <a:lstStyle/>
        <a:p>
          <a:endParaRPr lang="en-US"/>
        </a:p>
      </dgm:t>
    </dgm:pt>
    <dgm:pt modelId="{A94FDAA8-0E2B-46AE-B230-FECA4A1A95CB}" type="sibTrans" cxnId="{043287D8-A8EC-42A2-92E0-C6A922D3833A}">
      <dgm:prSet/>
      <dgm:spPr/>
      <dgm:t>
        <a:bodyPr/>
        <a:lstStyle/>
        <a:p>
          <a:endParaRPr lang="en-US"/>
        </a:p>
      </dgm:t>
    </dgm:pt>
    <dgm:pt modelId="{47D6822A-F12F-43FA-B4F6-6003FC6022F1}" type="pres">
      <dgm:prSet presAssocID="{AB6F7458-6493-4473-AF4E-2161F1695CBE}" presName="diagram" presStyleCnt="0">
        <dgm:presLayoutVars>
          <dgm:chPref val="1"/>
          <dgm:dir/>
          <dgm:animOne val="branch"/>
          <dgm:animLvl val="lvl"/>
          <dgm:resizeHandles val="exact"/>
        </dgm:presLayoutVars>
      </dgm:prSet>
      <dgm:spPr/>
      <dgm:t>
        <a:bodyPr/>
        <a:lstStyle/>
        <a:p>
          <a:endParaRPr lang="en-US"/>
        </a:p>
      </dgm:t>
    </dgm:pt>
    <dgm:pt modelId="{B8C4D362-7F40-443C-9F48-2B823B1C5CF8}" type="pres">
      <dgm:prSet presAssocID="{687DAECB-9E86-4376-8FCB-6A1535F6A103}" presName="root1" presStyleCnt="0"/>
      <dgm:spPr/>
      <dgm:t>
        <a:bodyPr/>
        <a:lstStyle/>
        <a:p>
          <a:endParaRPr lang="en-US"/>
        </a:p>
      </dgm:t>
    </dgm:pt>
    <dgm:pt modelId="{958A8783-315F-47EA-8D83-391312A3E798}" type="pres">
      <dgm:prSet presAssocID="{687DAECB-9E86-4376-8FCB-6A1535F6A103}" presName="LevelOneTextNode" presStyleLbl="node0" presStyleIdx="0" presStyleCnt="1" custScaleX="81025" custScaleY="77723" custLinFactNeighborX="-31575">
        <dgm:presLayoutVars>
          <dgm:chPref val="3"/>
        </dgm:presLayoutVars>
      </dgm:prSet>
      <dgm:spPr/>
      <dgm:t>
        <a:bodyPr/>
        <a:lstStyle/>
        <a:p>
          <a:endParaRPr lang="en-US"/>
        </a:p>
      </dgm:t>
    </dgm:pt>
    <dgm:pt modelId="{79CD21F9-B149-40DC-BA76-CFECF53A5FDB}" type="pres">
      <dgm:prSet presAssocID="{687DAECB-9E86-4376-8FCB-6A1535F6A103}" presName="level2hierChild" presStyleCnt="0"/>
      <dgm:spPr/>
      <dgm:t>
        <a:bodyPr/>
        <a:lstStyle/>
        <a:p>
          <a:endParaRPr lang="en-US"/>
        </a:p>
      </dgm:t>
    </dgm:pt>
    <dgm:pt modelId="{3FCBE4CD-9A14-4F4E-B69E-8F4106047EB3}" type="pres">
      <dgm:prSet presAssocID="{BAE2DD29-FABA-4DBD-8AAE-8E56735A7473}" presName="conn2-1" presStyleLbl="parChTrans1D2" presStyleIdx="0" presStyleCnt="2"/>
      <dgm:spPr/>
      <dgm:t>
        <a:bodyPr/>
        <a:lstStyle/>
        <a:p>
          <a:endParaRPr lang="en-US"/>
        </a:p>
      </dgm:t>
    </dgm:pt>
    <dgm:pt modelId="{EED68E0E-6325-4F23-899A-A2AB43105144}" type="pres">
      <dgm:prSet presAssocID="{BAE2DD29-FABA-4DBD-8AAE-8E56735A7473}" presName="connTx" presStyleLbl="parChTrans1D2" presStyleIdx="0" presStyleCnt="2"/>
      <dgm:spPr/>
      <dgm:t>
        <a:bodyPr/>
        <a:lstStyle/>
        <a:p>
          <a:endParaRPr lang="en-US"/>
        </a:p>
      </dgm:t>
    </dgm:pt>
    <dgm:pt modelId="{D167ECC7-1C7E-447B-8D6C-4566CAAE9C4E}" type="pres">
      <dgm:prSet presAssocID="{22EA037B-E144-401D-B16C-0DE76B1000FB}" presName="root2" presStyleCnt="0"/>
      <dgm:spPr/>
      <dgm:t>
        <a:bodyPr/>
        <a:lstStyle/>
        <a:p>
          <a:endParaRPr lang="en-US"/>
        </a:p>
      </dgm:t>
    </dgm:pt>
    <dgm:pt modelId="{667A56BE-EA35-430A-9E6A-765E0F115144}" type="pres">
      <dgm:prSet presAssocID="{22EA037B-E144-401D-B16C-0DE76B1000FB}" presName="LevelTwoTextNode" presStyleLbl="node2" presStyleIdx="0" presStyleCnt="2" custScaleX="143719">
        <dgm:presLayoutVars>
          <dgm:chPref val="3"/>
        </dgm:presLayoutVars>
      </dgm:prSet>
      <dgm:spPr/>
      <dgm:t>
        <a:bodyPr/>
        <a:lstStyle/>
        <a:p>
          <a:endParaRPr lang="en-US"/>
        </a:p>
      </dgm:t>
    </dgm:pt>
    <dgm:pt modelId="{EED8A8C8-5D6F-4EF8-98CC-A68B782F2E84}" type="pres">
      <dgm:prSet presAssocID="{22EA037B-E144-401D-B16C-0DE76B1000FB}" presName="level3hierChild" presStyleCnt="0"/>
      <dgm:spPr/>
      <dgm:t>
        <a:bodyPr/>
        <a:lstStyle/>
        <a:p>
          <a:endParaRPr lang="en-US"/>
        </a:p>
      </dgm:t>
    </dgm:pt>
    <dgm:pt modelId="{CE9A8BEB-C0F0-4734-B234-B08AC52F9B80}" type="pres">
      <dgm:prSet presAssocID="{E712C972-3C90-4C9C-9E54-A36F55737F6D}" presName="conn2-1" presStyleLbl="parChTrans1D2" presStyleIdx="1" presStyleCnt="2"/>
      <dgm:spPr/>
      <dgm:t>
        <a:bodyPr/>
        <a:lstStyle/>
        <a:p>
          <a:endParaRPr lang="en-US"/>
        </a:p>
      </dgm:t>
    </dgm:pt>
    <dgm:pt modelId="{FD32D892-F80C-4B8F-B424-EFFE7B5360BB}" type="pres">
      <dgm:prSet presAssocID="{E712C972-3C90-4C9C-9E54-A36F55737F6D}" presName="connTx" presStyleLbl="parChTrans1D2" presStyleIdx="1" presStyleCnt="2"/>
      <dgm:spPr/>
      <dgm:t>
        <a:bodyPr/>
        <a:lstStyle/>
        <a:p>
          <a:endParaRPr lang="en-US"/>
        </a:p>
      </dgm:t>
    </dgm:pt>
    <dgm:pt modelId="{35E3945A-DFA8-4657-8E55-E775D501F800}" type="pres">
      <dgm:prSet presAssocID="{778F812D-780B-4B18-96B9-336E08DEB567}" presName="root2" presStyleCnt="0"/>
      <dgm:spPr/>
      <dgm:t>
        <a:bodyPr/>
        <a:lstStyle/>
        <a:p>
          <a:endParaRPr lang="en-US"/>
        </a:p>
      </dgm:t>
    </dgm:pt>
    <dgm:pt modelId="{08E45F59-6BCC-4DF9-A5CB-3B1D0F719262}" type="pres">
      <dgm:prSet presAssocID="{778F812D-780B-4B18-96B9-336E08DEB567}" presName="LevelTwoTextNode" presStyleLbl="node2" presStyleIdx="1" presStyleCnt="2" custScaleX="143719">
        <dgm:presLayoutVars>
          <dgm:chPref val="3"/>
        </dgm:presLayoutVars>
      </dgm:prSet>
      <dgm:spPr/>
      <dgm:t>
        <a:bodyPr/>
        <a:lstStyle/>
        <a:p>
          <a:endParaRPr lang="en-US"/>
        </a:p>
      </dgm:t>
    </dgm:pt>
    <dgm:pt modelId="{1B75CBF5-DFD4-4A54-8F9A-2D7C736878EE}" type="pres">
      <dgm:prSet presAssocID="{778F812D-780B-4B18-96B9-336E08DEB567}" presName="level3hierChild" presStyleCnt="0"/>
      <dgm:spPr/>
      <dgm:t>
        <a:bodyPr/>
        <a:lstStyle/>
        <a:p>
          <a:endParaRPr lang="en-US"/>
        </a:p>
      </dgm:t>
    </dgm:pt>
  </dgm:ptLst>
  <dgm:cxnLst>
    <dgm:cxn modelId="{CE45BC75-70BB-4601-91F8-EC8C88CB2F0D}" type="presOf" srcId="{E712C972-3C90-4C9C-9E54-A36F55737F6D}" destId="{CE9A8BEB-C0F0-4734-B234-B08AC52F9B80}" srcOrd="0" destOrd="0" presId="urn:microsoft.com/office/officeart/2005/8/layout/hierarchy2"/>
    <dgm:cxn modelId="{AC14CC76-29ED-40AC-9B32-1630D12CC871}" srcId="{687DAECB-9E86-4376-8FCB-6A1535F6A103}" destId="{22EA037B-E144-401D-B16C-0DE76B1000FB}" srcOrd="0" destOrd="0" parTransId="{BAE2DD29-FABA-4DBD-8AAE-8E56735A7473}" sibTransId="{902A7A0B-88FE-49E7-A9A6-56D712EE98B1}"/>
    <dgm:cxn modelId="{A3044F4E-F178-4B53-889F-3920DD894D85}" type="presOf" srcId="{E712C972-3C90-4C9C-9E54-A36F55737F6D}" destId="{FD32D892-F80C-4B8F-B424-EFFE7B5360BB}" srcOrd="1" destOrd="0" presId="urn:microsoft.com/office/officeart/2005/8/layout/hierarchy2"/>
    <dgm:cxn modelId="{E64135EA-7BA7-48C5-85BE-74265F37F15E}" type="presOf" srcId="{778F812D-780B-4B18-96B9-336E08DEB567}" destId="{08E45F59-6BCC-4DF9-A5CB-3B1D0F719262}" srcOrd="0" destOrd="0" presId="urn:microsoft.com/office/officeart/2005/8/layout/hierarchy2"/>
    <dgm:cxn modelId="{4FC6528F-83A8-4083-AA55-246D3F9D820C}" srcId="{AB6F7458-6493-4473-AF4E-2161F1695CBE}" destId="{687DAECB-9E86-4376-8FCB-6A1535F6A103}" srcOrd="0" destOrd="0" parTransId="{2EB1EC4D-D80D-4CC8-A641-724F1F96D07E}" sibTransId="{1EDD7EE2-547C-41F2-AF26-B71821029C02}"/>
    <dgm:cxn modelId="{171934F4-F9D9-41A2-A6BF-9CE9B7B56736}" type="presOf" srcId="{BAE2DD29-FABA-4DBD-8AAE-8E56735A7473}" destId="{EED68E0E-6325-4F23-899A-A2AB43105144}" srcOrd="1" destOrd="0" presId="urn:microsoft.com/office/officeart/2005/8/layout/hierarchy2"/>
    <dgm:cxn modelId="{F8D3501E-1F4A-44A4-B270-390D6D04F8D7}" type="presOf" srcId="{687DAECB-9E86-4376-8FCB-6A1535F6A103}" destId="{958A8783-315F-47EA-8D83-391312A3E798}" srcOrd="0" destOrd="0" presId="urn:microsoft.com/office/officeart/2005/8/layout/hierarchy2"/>
    <dgm:cxn modelId="{3149A111-97BB-4116-9642-AAC42BCA2725}" type="presOf" srcId="{AB6F7458-6493-4473-AF4E-2161F1695CBE}" destId="{47D6822A-F12F-43FA-B4F6-6003FC6022F1}" srcOrd="0" destOrd="0" presId="urn:microsoft.com/office/officeart/2005/8/layout/hierarchy2"/>
    <dgm:cxn modelId="{043287D8-A8EC-42A2-92E0-C6A922D3833A}" srcId="{687DAECB-9E86-4376-8FCB-6A1535F6A103}" destId="{778F812D-780B-4B18-96B9-336E08DEB567}" srcOrd="1" destOrd="0" parTransId="{E712C972-3C90-4C9C-9E54-A36F55737F6D}" sibTransId="{A94FDAA8-0E2B-46AE-B230-FECA4A1A95CB}"/>
    <dgm:cxn modelId="{4C4F2DEF-FD37-4CB0-95EB-627393F09B58}" type="presOf" srcId="{BAE2DD29-FABA-4DBD-8AAE-8E56735A7473}" destId="{3FCBE4CD-9A14-4F4E-B69E-8F4106047EB3}" srcOrd="0" destOrd="0" presId="urn:microsoft.com/office/officeart/2005/8/layout/hierarchy2"/>
    <dgm:cxn modelId="{990FD374-76BE-4CC8-96B7-FF2D7C23EF13}" type="presOf" srcId="{22EA037B-E144-401D-B16C-0DE76B1000FB}" destId="{667A56BE-EA35-430A-9E6A-765E0F115144}" srcOrd="0" destOrd="0" presId="urn:microsoft.com/office/officeart/2005/8/layout/hierarchy2"/>
    <dgm:cxn modelId="{F23F0699-638B-4189-A53B-3C5D51B7E524}" type="presParOf" srcId="{47D6822A-F12F-43FA-B4F6-6003FC6022F1}" destId="{B8C4D362-7F40-443C-9F48-2B823B1C5CF8}" srcOrd="0" destOrd="0" presId="urn:microsoft.com/office/officeart/2005/8/layout/hierarchy2"/>
    <dgm:cxn modelId="{82410DED-263E-406B-927C-3E054936E2DA}" type="presParOf" srcId="{B8C4D362-7F40-443C-9F48-2B823B1C5CF8}" destId="{958A8783-315F-47EA-8D83-391312A3E798}" srcOrd="0" destOrd="0" presId="urn:microsoft.com/office/officeart/2005/8/layout/hierarchy2"/>
    <dgm:cxn modelId="{9107E715-E4D9-4622-B101-C482FC7B7953}" type="presParOf" srcId="{B8C4D362-7F40-443C-9F48-2B823B1C5CF8}" destId="{79CD21F9-B149-40DC-BA76-CFECF53A5FDB}" srcOrd="1" destOrd="0" presId="urn:microsoft.com/office/officeart/2005/8/layout/hierarchy2"/>
    <dgm:cxn modelId="{5F4A75A3-4918-4A1D-BACD-AE2C027ADFAA}" type="presParOf" srcId="{79CD21F9-B149-40DC-BA76-CFECF53A5FDB}" destId="{3FCBE4CD-9A14-4F4E-B69E-8F4106047EB3}" srcOrd="0" destOrd="0" presId="urn:microsoft.com/office/officeart/2005/8/layout/hierarchy2"/>
    <dgm:cxn modelId="{774A168C-A379-434C-B8BF-508A91341E16}" type="presParOf" srcId="{3FCBE4CD-9A14-4F4E-B69E-8F4106047EB3}" destId="{EED68E0E-6325-4F23-899A-A2AB43105144}" srcOrd="0" destOrd="0" presId="urn:microsoft.com/office/officeart/2005/8/layout/hierarchy2"/>
    <dgm:cxn modelId="{FC75336A-B47F-466E-BA4B-8625948AD8E4}" type="presParOf" srcId="{79CD21F9-B149-40DC-BA76-CFECF53A5FDB}" destId="{D167ECC7-1C7E-447B-8D6C-4566CAAE9C4E}" srcOrd="1" destOrd="0" presId="urn:microsoft.com/office/officeart/2005/8/layout/hierarchy2"/>
    <dgm:cxn modelId="{B4F8B136-99A0-4A3D-8343-CC10DA2A09B3}" type="presParOf" srcId="{D167ECC7-1C7E-447B-8D6C-4566CAAE9C4E}" destId="{667A56BE-EA35-430A-9E6A-765E0F115144}" srcOrd="0" destOrd="0" presId="urn:microsoft.com/office/officeart/2005/8/layout/hierarchy2"/>
    <dgm:cxn modelId="{9478A550-2C8B-44FC-B1A6-EA60F184DC7E}" type="presParOf" srcId="{D167ECC7-1C7E-447B-8D6C-4566CAAE9C4E}" destId="{EED8A8C8-5D6F-4EF8-98CC-A68B782F2E84}" srcOrd="1" destOrd="0" presId="urn:microsoft.com/office/officeart/2005/8/layout/hierarchy2"/>
    <dgm:cxn modelId="{BB34ABEE-B6A3-46FB-8CF9-25C28722FE11}" type="presParOf" srcId="{79CD21F9-B149-40DC-BA76-CFECF53A5FDB}" destId="{CE9A8BEB-C0F0-4734-B234-B08AC52F9B80}" srcOrd="2" destOrd="0" presId="urn:microsoft.com/office/officeart/2005/8/layout/hierarchy2"/>
    <dgm:cxn modelId="{99AE16F6-E0F8-429B-8746-72076C75D2B4}" type="presParOf" srcId="{CE9A8BEB-C0F0-4734-B234-B08AC52F9B80}" destId="{FD32D892-F80C-4B8F-B424-EFFE7B5360BB}" srcOrd="0" destOrd="0" presId="urn:microsoft.com/office/officeart/2005/8/layout/hierarchy2"/>
    <dgm:cxn modelId="{D36EC2D5-BC98-41E3-A0C2-3A66234E0CFD}" type="presParOf" srcId="{79CD21F9-B149-40DC-BA76-CFECF53A5FDB}" destId="{35E3945A-DFA8-4657-8E55-E775D501F800}" srcOrd="3" destOrd="0" presId="urn:microsoft.com/office/officeart/2005/8/layout/hierarchy2"/>
    <dgm:cxn modelId="{F729524F-8F35-40F7-A7A2-628D7C7695FA}" type="presParOf" srcId="{35E3945A-DFA8-4657-8E55-E775D501F800}" destId="{08E45F59-6BCC-4DF9-A5CB-3B1D0F719262}" srcOrd="0" destOrd="0" presId="urn:microsoft.com/office/officeart/2005/8/layout/hierarchy2"/>
    <dgm:cxn modelId="{6174BFBF-F89C-47A6-B21E-4C5A67541EED}" type="presParOf" srcId="{35E3945A-DFA8-4657-8E55-E775D501F800}" destId="{1B75CBF5-DFD4-4A54-8F9A-2D7C736878E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166551D-7FBE-4B94-A49A-689EC09C66D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B31C1C5A-486B-4501-96F5-C02A5F99E941}">
      <dgm:prSet custT="1"/>
      <dgm:spPr>
        <a:solidFill>
          <a:schemeClr val="accent5">
            <a:lumMod val="50000"/>
          </a:schemeClr>
        </a:solidFill>
      </dgm:spPr>
      <dgm:t>
        <a:bodyPr/>
        <a:lstStyle/>
        <a:p>
          <a:pPr rtl="0"/>
          <a:r>
            <a:rPr lang="en-US" sz="1300" b="0" dirty="0" smtClean="0">
              <a:solidFill>
                <a:schemeClr val="bg1"/>
              </a:solidFill>
            </a:rPr>
            <a:t>Anti-virus software full scans scheduled after testing hours </a:t>
          </a:r>
          <a:endParaRPr lang="en-US" sz="1300" b="0" dirty="0">
            <a:solidFill>
              <a:schemeClr val="bg1"/>
            </a:solidFill>
          </a:endParaRPr>
        </a:p>
      </dgm:t>
    </dgm:pt>
    <dgm:pt modelId="{C4124796-1756-41FF-9D68-B50B69D322FE}" type="parTrans" cxnId="{93EEF3E3-AEB0-42F8-8EBF-6C0D2ACCD1BC}">
      <dgm:prSet/>
      <dgm:spPr/>
      <dgm:t>
        <a:bodyPr/>
        <a:lstStyle/>
        <a:p>
          <a:endParaRPr lang="en-US">
            <a:solidFill>
              <a:schemeClr val="bg1"/>
            </a:solidFill>
          </a:endParaRPr>
        </a:p>
      </dgm:t>
    </dgm:pt>
    <dgm:pt modelId="{C39A87EE-247A-4A18-A7F6-1689E63D5DC6}" type="sibTrans" cxnId="{93EEF3E3-AEB0-42F8-8EBF-6C0D2ACCD1BC}">
      <dgm:prSet/>
      <dgm:spPr/>
      <dgm:t>
        <a:bodyPr/>
        <a:lstStyle/>
        <a:p>
          <a:endParaRPr lang="en-US">
            <a:solidFill>
              <a:schemeClr val="bg1"/>
            </a:solidFill>
          </a:endParaRPr>
        </a:p>
      </dgm:t>
    </dgm:pt>
    <dgm:pt modelId="{2FAD3EAD-1CA7-4C1C-AD9E-A2977C1EB1F6}">
      <dgm:prSet custT="1"/>
      <dgm:spPr>
        <a:solidFill>
          <a:srgbClr val="FFC000"/>
        </a:solidFill>
      </dgm:spPr>
      <dgm:t>
        <a:bodyPr/>
        <a:lstStyle/>
        <a:p>
          <a:pPr rtl="0"/>
          <a:r>
            <a:rPr lang="en-US" sz="1300" b="0" dirty="0" smtClean="0">
              <a:solidFill>
                <a:schemeClr val="tx1"/>
              </a:solidFill>
            </a:rPr>
            <a:t>All other applications closed on testing machines during the test</a:t>
          </a:r>
          <a:endParaRPr lang="en-US" sz="1300" b="0" dirty="0">
            <a:solidFill>
              <a:schemeClr val="bg1"/>
            </a:solidFill>
          </a:endParaRPr>
        </a:p>
      </dgm:t>
    </dgm:pt>
    <dgm:pt modelId="{08C6F719-8E14-411D-B8B1-80BCBCE787E5}" type="parTrans" cxnId="{45620317-32D8-4A41-BEAA-11F39AF47108}">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1C6C0825-BD74-4846-8146-FF6C14092DCD}" type="sibTrans" cxnId="{45620317-32D8-4A41-BEAA-11F39AF47108}">
      <dgm:prSet/>
      <dgm:spPr/>
      <dgm:t>
        <a:bodyPr/>
        <a:lstStyle/>
        <a:p>
          <a:endParaRPr lang="en-US">
            <a:solidFill>
              <a:schemeClr val="bg1"/>
            </a:solidFill>
          </a:endParaRPr>
        </a:p>
      </dgm:t>
    </dgm:pt>
    <dgm:pt modelId="{7F865727-CD66-4ED1-ACB1-75997B79259E}">
      <dgm:prSet custT="1"/>
      <dgm:spPr>
        <a:solidFill>
          <a:schemeClr val="accent5">
            <a:lumMod val="50000"/>
          </a:schemeClr>
        </a:solidFill>
      </dgm:spPr>
      <dgm:t>
        <a:bodyPr/>
        <a:lstStyle/>
        <a:p>
          <a:pPr rtl="0"/>
          <a:r>
            <a:rPr lang="en-US" sz="1300" b="0" dirty="0" smtClean="0">
              <a:solidFill>
                <a:schemeClr val="bg1"/>
              </a:solidFill>
            </a:rPr>
            <a:t>Screen savers/power management set to a longer timeout</a:t>
          </a:r>
          <a:endParaRPr lang="en-US" sz="1300" b="0" dirty="0">
            <a:solidFill>
              <a:schemeClr val="tx1"/>
            </a:solidFill>
          </a:endParaRPr>
        </a:p>
      </dgm:t>
    </dgm:pt>
    <dgm:pt modelId="{FF02D93E-0779-4A18-A236-4ACA458A091C}" type="parTrans" cxnId="{1CB72C30-E752-404B-8D12-A006A9E21927}">
      <dgm:prSet/>
      <dgm:spPr/>
      <dgm:t>
        <a:bodyPr/>
        <a:lstStyle/>
        <a:p>
          <a:endParaRPr lang="en-US">
            <a:solidFill>
              <a:schemeClr val="bg1"/>
            </a:solidFill>
          </a:endParaRPr>
        </a:p>
      </dgm:t>
    </dgm:pt>
    <dgm:pt modelId="{CE8F17C6-DFD6-40FF-871E-E178BA673B16}" type="sibTrans" cxnId="{1CB72C30-E752-404B-8D12-A006A9E21927}">
      <dgm:prSet/>
      <dgm:spPr/>
      <dgm:t>
        <a:bodyPr/>
        <a:lstStyle/>
        <a:p>
          <a:endParaRPr lang="en-US">
            <a:solidFill>
              <a:schemeClr val="bg1"/>
            </a:solidFill>
          </a:endParaRPr>
        </a:p>
      </dgm:t>
    </dgm:pt>
    <dgm:pt modelId="{0457E277-6D05-4D26-9D6D-F0711EE6DC49}">
      <dgm:prSet custT="1"/>
      <dgm:spPr>
        <a:solidFill>
          <a:schemeClr val="accent5">
            <a:lumMod val="50000"/>
          </a:schemeClr>
        </a:solidFill>
      </dgm:spPr>
      <dgm:t>
        <a:bodyPr/>
        <a:lstStyle/>
        <a:p>
          <a:pPr rtl="0"/>
          <a:r>
            <a:rPr lang="en-US" sz="1300" b="0" dirty="0" smtClean="0">
              <a:solidFill>
                <a:schemeClr val="bg1"/>
              </a:solidFill>
            </a:rPr>
            <a:t>Restrict when possible intensive bandwidth use during testing (VoIP, Payroll, Drop box) DO NOT stream educational content during testing.</a:t>
          </a:r>
          <a:endParaRPr lang="en-US" sz="1300" b="0" dirty="0">
            <a:solidFill>
              <a:schemeClr val="tx1"/>
            </a:solidFill>
          </a:endParaRPr>
        </a:p>
      </dgm:t>
    </dgm:pt>
    <dgm:pt modelId="{9E088042-513D-42BB-B6F2-0EA4AA2E54A4}" type="parTrans" cxnId="{58E47F1B-3036-475D-B8BB-6D697CDC68F8}">
      <dgm:prSet/>
      <dgm:spPr/>
      <dgm:t>
        <a:bodyPr/>
        <a:lstStyle/>
        <a:p>
          <a:endParaRPr lang="en-US">
            <a:solidFill>
              <a:schemeClr val="bg1"/>
            </a:solidFill>
          </a:endParaRPr>
        </a:p>
      </dgm:t>
    </dgm:pt>
    <dgm:pt modelId="{FE2F00F5-4B42-41F3-B1B3-1216085D7B6C}" type="sibTrans" cxnId="{58E47F1B-3036-475D-B8BB-6D697CDC68F8}">
      <dgm:prSet/>
      <dgm:spPr/>
      <dgm:t>
        <a:bodyPr/>
        <a:lstStyle/>
        <a:p>
          <a:endParaRPr lang="en-US">
            <a:solidFill>
              <a:schemeClr val="bg1"/>
            </a:solidFill>
          </a:endParaRPr>
        </a:p>
      </dgm:t>
    </dgm:pt>
    <dgm:pt modelId="{773D4581-3E7E-471F-A8DC-4E4FAAA9A7BB}">
      <dgm:prSet/>
      <dgm:spPr>
        <a:solidFill>
          <a:schemeClr val="accent5">
            <a:lumMod val="50000"/>
          </a:schemeClr>
        </a:solidFill>
        <a:ln>
          <a:solidFill>
            <a:srgbClr val="00B050"/>
          </a:solidFill>
        </a:ln>
      </dgm:spPr>
      <dgm:t>
        <a:bodyPr/>
        <a:lstStyle/>
        <a:p>
          <a:pPr rtl="0"/>
          <a:r>
            <a:rPr lang="en-US" b="0" dirty="0" smtClean="0">
              <a:solidFill>
                <a:schemeClr val="bg1"/>
              </a:solidFill>
            </a:rPr>
            <a:t>For a Positive Testing Experience…</a:t>
          </a:r>
          <a:endParaRPr lang="en-US" b="0" dirty="0">
            <a:solidFill>
              <a:schemeClr val="bg1"/>
            </a:solidFill>
          </a:endParaRPr>
        </a:p>
      </dgm:t>
    </dgm:pt>
    <dgm:pt modelId="{9F825C6A-29D6-4EA4-B81A-F35828890A4C}" type="parTrans" cxnId="{73238221-34E5-4151-A16D-AB1996B6A92C}">
      <dgm:prSet/>
      <dgm:spPr/>
      <dgm:t>
        <a:bodyPr/>
        <a:lstStyle/>
        <a:p>
          <a:endParaRPr lang="en-US">
            <a:solidFill>
              <a:schemeClr val="bg1"/>
            </a:solidFill>
          </a:endParaRPr>
        </a:p>
      </dgm:t>
    </dgm:pt>
    <dgm:pt modelId="{6E2933DE-A2D6-48CD-AF59-46B2ADA8EA64}" type="sibTrans" cxnId="{73238221-34E5-4151-A16D-AB1996B6A92C}">
      <dgm:prSet/>
      <dgm:spPr/>
      <dgm:t>
        <a:bodyPr/>
        <a:lstStyle/>
        <a:p>
          <a:endParaRPr lang="en-US">
            <a:solidFill>
              <a:schemeClr val="bg1"/>
            </a:solidFill>
          </a:endParaRPr>
        </a:p>
      </dgm:t>
    </dgm:pt>
    <dgm:pt modelId="{DF15C017-ECB9-45E3-8710-BD1CE4CF3D57}">
      <dgm:prSet custT="1"/>
      <dgm:spPr>
        <a:solidFill>
          <a:srgbClr val="FFC000"/>
        </a:solidFill>
      </dgm:spPr>
      <dgm:t>
        <a:bodyPr/>
        <a:lstStyle/>
        <a:p>
          <a:pPr rtl="0"/>
          <a:r>
            <a:rPr lang="en-US" sz="1300" b="0" dirty="0" smtClean="0">
              <a:solidFill>
                <a:schemeClr val="tx1"/>
              </a:solidFill>
            </a:rPr>
            <a:t>Restore software (Deep Freeze, etc.) configured to retain test data after reboot</a:t>
          </a:r>
          <a:endParaRPr lang="en-US" sz="1300" b="0" dirty="0">
            <a:solidFill>
              <a:schemeClr val="tx1"/>
            </a:solidFill>
          </a:endParaRPr>
        </a:p>
      </dgm:t>
    </dgm:pt>
    <dgm:pt modelId="{7081D473-3BCD-444E-8B16-BA9A4CE98409}" type="parTrans" cxnId="{FD7E7F86-52E7-46E6-9B87-485557E8BE79}">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31AC1885-8DFC-41B4-923E-7A890E8BB690}" type="sibTrans" cxnId="{FD7E7F86-52E7-46E6-9B87-485557E8BE79}">
      <dgm:prSet/>
      <dgm:spPr/>
      <dgm:t>
        <a:bodyPr/>
        <a:lstStyle/>
        <a:p>
          <a:endParaRPr lang="en-US">
            <a:solidFill>
              <a:schemeClr val="bg1"/>
            </a:solidFill>
          </a:endParaRPr>
        </a:p>
      </dgm:t>
    </dgm:pt>
    <dgm:pt modelId="{55A7F151-D2A7-40A0-9E53-B94B76EA3FE2}">
      <dgm:prSet custT="1"/>
      <dgm:spPr>
        <a:solidFill>
          <a:schemeClr val="accent5">
            <a:lumMod val="50000"/>
          </a:schemeClr>
        </a:solidFill>
      </dgm:spPr>
      <dgm:t>
        <a:bodyPr/>
        <a:lstStyle/>
        <a:p>
          <a:pPr rtl="0"/>
          <a:r>
            <a:rPr lang="en-US" sz="1300" b="0" dirty="0" smtClean="0">
              <a:solidFill>
                <a:schemeClr val="bg1"/>
              </a:solidFill>
            </a:rPr>
            <a:t>Laptop protocol – Use AC power, wired access, wireless check</a:t>
          </a:r>
          <a:endParaRPr lang="en-US" sz="1300" b="0" dirty="0">
            <a:solidFill>
              <a:schemeClr val="tx1"/>
            </a:solidFill>
          </a:endParaRPr>
        </a:p>
      </dgm:t>
    </dgm:pt>
    <dgm:pt modelId="{1FA002DA-4284-480A-B579-76AC0345826A}" type="parTrans" cxnId="{06C25107-A4B8-463A-A43D-DD4186791EDE}">
      <dgm:prSet/>
      <dgm:spPr>
        <a:solidFill>
          <a:schemeClr val="accent6">
            <a:lumMod val="40000"/>
            <a:lumOff val="60000"/>
          </a:schemeClr>
        </a:solidFill>
      </dgm:spPr>
      <dgm:t>
        <a:bodyPr/>
        <a:lstStyle/>
        <a:p>
          <a:endParaRPr lang="en-US">
            <a:solidFill>
              <a:schemeClr val="bg1"/>
            </a:solidFill>
          </a:endParaRPr>
        </a:p>
      </dgm:t>
    </dgm:pt>
    <dgm:pt modelId="{C859FD64-A684-49B5-AC57-8982A033623B}" type="sibTrans" cxnId="{06C25107-A4B8-463A-A43D-DD4186791EDE}">
      <dgm:prSet/>
      <dgm:spPr/>
      <dgm:t>
        <a:bodyPr/>
        <a:lstStyle/>
        <a:p>
          <a:endParaRPr lang="en-US">
            <a:solidFill>
              <a:schemeClr val="bg1"/>
            </a:solidFill>
          </a:endParaRPr>
        </a:p>
      </dgm:t>
    </dgm:pt>
    <dgm:pt modelId="{248CA8F1-04C4-4A5F-8955-2C2FFF47B362}">
      <dgm:prSet custT="1"/>
      <dgm:spPr>
        <a:solidFill>
          <a:srgbClr val="FFC000"/>
        </a:solidFill>
      </dgm:spPr>
      <dgm:t>
        <a:bodyPr/>
        <a:lstStyle/>
        <a:p>
          <a:pPr rtl="0"/>
          <a:r>
            <a:rPr lang="en-US" sz="1300" b="0" dirty="0" err="1" smtClean="0">
              <a:solidFill>
                <a:schemeClr val="tx1"/>
              </a:solidFill>
            </a:rPr>
            <a:t>Whitelist</a:t>
          </a:r>
          <a:r>
            <a:rPr lang="en-US" sz="1300" b="0" dirty="0" smtClean="0">
              <a:solidFill>
                <a:schemeClr val="tx1"/>
              </a:solidFill>
            </a:rPr>
            <a:t> *.</a:t>
          </a:r>
          <a:r>
            <a:rPr lang="en-US" sz="1300" b="0" dirty="0" err="1" smtClean="0">
              <a:solidFill>
                <a:schemeClr val="tx1"/>
              </a:solidFill>
            </a:rPr>
            <a:t>ctb.com</a:t>
          </a:r>
          <a:r>
            <a:rPr lang="en-US" sz="1300" b="0" dirty="0" smtClean="0">
              <a:solidFill>
                <a:schemeClr val="tx1"/>
              </a:solidFill>
            </a:rPr>
            <a:t> (or CTB IPs if applicable)</a:t>
          </a:r>
          <a:endParaRPr lang="en-US" sz="1300" b="0" dirty="0">
            <a:solidFill>
              <a:schemeClr val="tx1"/>
            </a:solidFill>
          </a:endParaRPr>
        </a:p>
      </dgm:t>
    </dgm:pt>
    <dgm:pt modelId="{A866F458-F039-498F-97EE-14882A7CE470}" type="parTrans" cxnId="{1750AD60-D409-4CE7-B1FF-AE12D86595A8}">
      <dgm:prSet/>
      <dgm:spPr>
        <a:solidFill>
          <a:schemeClr val="accent1">
            <a:lumMod val="60000"/>
            <a:lumOff val="40000"/>
          </a:schemeClr>
        </a:solidFill>
      </dgm:spPr>
      <dgm:t>
        <a:bodyPr/>
        <a:lstStyle/>
        <a:p>
          <a:endParaRPr lang="en-US">
            <a:solidFill>
              <a:schemeClr val="bg1"/>
            </a:solidFill>
          </a:endParaRPr>
        </a:p>
      </dgm:t>
    </dgm:pt>
    <dgm:pt modelId="{4C2757ED-58C6-4FDB-890A-ED7900AC2C0A}" type="sibTrans" cxnId="{1750AD60-D409-4CE7-B1FF-AE12D86595A8}">
      <dgm:prSet/>
      <dgm:spPr/>
      <dgm:t>
        <a:bodyPr/>
        <a:lstStyle/>
        <a:p>
          <a:endParaRPr lang="en-US">
            <a:solidFill>
              <a:schemeClr val="bg1"/>
            </a:solidFill>
          </a:endParaRPr>
        </a:p>
      </dgm:t>
    </dgm:pt>
    <dgm:pt modelId="{BBC26769-FA6E-448F-9F1D-6E3516A830D0}" type="pres">
      <dgm:prSet presAssocID="{7166551D-7FBE-4B94-A49A-689EC09C66D9}" presName="cycle" presStyleCnt="0">
        <dgm:presLayoutVars>
          <dgm:chMax val="1"/>
          <dgm:dir/>
          <dgm:animLvl val="ctr"/>
          <dgm:resizeHandles val="exact"/>
        </dgm:presLayoutVars>
      </dgm:prSet>
      <dgm:spPr/>
      <dgm:t>
        <a:bodyPr/>
        <a:lstStyle/>
        <a:p>
          <a:endParaRPr lang="en-US"/>
        </a:p>
      </dgm:t>
    </dgm:pt>
    <dgm:pt modelId="{775A224F-9FA4-4D60-9300-24B5CC20FDE0}" type="pres">
      <dgm:prSet presAssocID="{773D4581-3E7E-471F-A8DC-4E4FAAA9A7BB}" presName="centerShape" presStyleLbl="node0" presStyleIdx="0" presStyleCnt="1"/>
      <dgm:spPr/>
      <dgm:t>
        <a:bodyPr/>
        <a:lstStyle/>
        <a:p>
          <a:endParaRPr lang="en-US"/>
        </a:p>
      </dgm:t>
    </dgm:pt>
    <dgm:pt modelId="{F645E75C-F378-4CC4-826A-79CF844B5F1D}" type="pres">
      <dgm:prSet presAssocID="{C4124796-1756-41FF-9D68-B50B69D322FE}" presName="parTrans" presStyleLbl="bgSibTrans2D1" presStyleIdx="0" presStyleCnt="7" custAng="10800000"/>
      <dgm:spPr/>
      <dgm:t>
        <a:bodyPr/>
        <a:lstStyle/>
        <a:p>
          <a:endParaRPr lang="en-US"/>
        </a:p>
      </dgm:t>
    </dgm:pt>
    <dgm:pt modelId="{552DBB33-78A6-48E4-B6FB-B8E5FD0ED4EB}" type="pres">
      <dgm:prSet presAssocID="{B31C1C5A-486B-4501-96F5-C02A5F99E941}" presName="node" presStyleLbl="node1" presStyleIdx="0" presStyleCnt="7" custScaleX="144637" custRadScaleRad="95814" custRadScaleInc="-738">
        <dgm:presLayoutVars>
          <dgm:bulletEnabled val="1"/>
        </dgm:presLayoutVars>
      </dgm:prSet>
      <dgm:spPr/>
      <dgm:t>
        <a:bodyPr/>
        <a:lstStyle/>
        <a:p>
          <a:endParaRPr lang="en-US"/>
        </a:p>
      </dgm:t>
    </dgm:pt>
    <dgm:pt modelId="{8DFDF8B8-27E2-4796-ADF3-3075E12C02CF}" type="pres">
      <dgm:prSet presAssocID="{08C6F719-8E14-411D-B8B1-80BCBCE787E5}" presName="parTrans" presStyleLbl="bgSibTrans2D1" presStyleIdx="1" presStyleCnt="7" custAng="10675697"/>
      <dgm:spPr/>
      <dgm:t>
        <a:bodyPr/>
        <a:lstStyle/>
        <a:p>
          <a:endParaRPr lang="en-US"/>
        </a:p>
      </dgm:t>
    </dgm:pt>
    <dgm:pt modelId="{AB1FD425-95B1-485A-A18E-CD5252401A43}" type="pres">
      <dgm:prSet presAssocID="{2FAD3EAD-1CA7-4C1C-AD9E-A2977C1EB1F6}" presName="node" presStyleLbl="node1" presStyleIdx="1" presStyleCnt="7" custScaleX="134022" custScaleY="102066" custRadScaleRad="88569" custRadScaleInc="779">
        <dgm:presLayoutVars>
          <dgm:bulletEnabled val="1"/>
        </dgm:presLayoutVars>
      </dgm:prSet>
      <dgm:spPr/>
      <dgm:t>
        <a:bodyPr/>
        <a:lstStyle/>
        <a:p>
          <a:endParaRPr lang="en-US"/>
        </a:p>
      </dgm:t>
    </dgm:pt>
    <dgm:pt modelId="{8196CF5C-D404-4E20-A174-78F141006737}" type="pres">
      <dgm:prSet presAssocID="{FF02D93E-0779-4A18-A236-4ACA458A091C}" presName="parTrans" presStyleLbl="bgSibTrans2D1" presStyleIdx="2" presStyleCnt="7" custAng="10751743"/>
      <dgm:spPr/>
      <dgm:t>
        <a:bodyPr/>
        <a:lstStyle/>
        <a:p>
          <a:endParaRPr lang="en-US"/>
        </a:p>
      </dgm:t>
    </dgm:pt>
    <dgm:pt modelId="{74926F64-E3BA-4369-85B0-6CD97F202921}" type="pres">
      <dgm:prSet presAssocID="{7F865727-CD66-4ED1-ACB1-75997B79259E}" presName="node" presStyleLbl="node1" presStyleIdx="2" presStyleCnt="7" custScaleX="131563" custRadScaleRad="122433" custRadScaleInc="-4312">
        <dgm:presLayoutVars>
          <dgm:bulletEnabled val="1"/>
        </dgm:presLayoutVars>
      </dgm:prSet>
      <dgm:spPr/>
      <dgm:t>
        <a:bodyPr/>
        <a:lstStyle/>
        <a:p>
          <a:endParaRPr lang="en-US"/>
        </a:p>
      </dgm:t>
    </dgm:pt>
    <dgm:pt modelId="{8EF9EC4F-4E74-4905-8239-18FC78C510E8}" type="pres">
      <dgm:prSet presAssocID="{7081D473-3BCD-444E-8B16-BA9A4CE98409}" presName="parTrans" presStyleLbl="bgSibTrans2D1" presStyleIdx="3" presStyleCnt="7" custAng="10773674"/>
      <dgm:spPr/>
      <dgm:t>
        <a:bodyPr/>
        <a:lstStyle/>
        <a:p>
          <a:endParaRPr lang="en-US"/>
        </a:p>
      </dgm:t>
    </dgm:pt>
    <dgm:pt modelId="{6C54D56E-8FF7-48D5-9D99-9027D2C5809A}" type="pres">
      <dgm:prSet presAssocID="{DF15C017-ECB9-45E3-8710-BD1CE4CF3D57}" presName="node" presStyleLbl="node1" presStyleIdx="3" presStyleCnt="7" custScaleX="134025" custRadScaleRad="79496" custRadScaleInc="720">
        <dgm:presLayoutVars>
          <dgm:bulletEnabled val="1"/>
        </dgm:presLayoutVars>
      </dgm:prSet>
      <dgm:spPr/>
      <dgm:t>
        <a:bodyPr/>
        <a:lstStyle/>
        <a:p>
          <a:endParaRPr lang="en-US"/>
        </a:p>
      </dgm:t>
    </dgm:pt>
    <dgm:pt modelId="{BF052092-3F25-4308-AB22-D933D9746AA4}" type="pres">
      <dgm:prSet presAssocID="{9E088042-513D-42BB-B6F2-0EA4AA2E54A4}" presName="parTrans" presStyleLbl="bgSibTrans2D1" presStyleIdx="4" presStyleCnt="7" custAng="10801809"/>
      <dgm:spPr/>
      <dgm:t>
        <a:bodyPr/>
        <a:lstStyle/>
        <a:p>
          <a:endParaRPr lang="en-US"/>
        </a:p>
      </dgm:t>
    </dgm:pt>
    <dgm:pt modelId="{6D761D16-3D55-486C-82BF-903B2A6E8927}" type="pres">
      <dgm:prSet presAssocID="{0457E277-6D05-4D26-9D6D-F0711EE6DC49}" presName="node" presStyleLbl="node1" presStyleIdx="4" presStyleCnt="7" custScaleX="144724" custRadScaleRad="112432" custRadScaleInc="23026">
        <dgm:presLayoutVars>
          <dgm:bulletEnabled val="1"/>
        </dgm:presLayoutVars>
      </dgm:prSet>
      <dgm:spPr/>
      <dgm:t>
        <a:bodyPr/>
        <a:lstStyle/>
        <a:p>
          <a:endParaRPr lang="en-US"/>
        </a:p>
      </dgm:t>
    </dgm:pt>
    <dgm:pt modelId="{287BFA63-7E7B-4CB5-96D2-9F8F3B837C26}" type="pres">
      <dgm:prSet presAssocID="{1FA002DA-4284-480A-B579-76AC0345826A}" presName="parTrans" presStyleLbl="bgSibTrans2D1" presStyleIdx="5" presStyleCnt="7" custAng="10800000"/>
      <dgm:spPr/>
      <dgm:t>
        <a:bodyPr/>
        <a:lstStyle/>
        <a:p>
          <a:endParaRPr lang="en-US"/>
        </a:p>
      </dgm:t>
    </dgm:pt>
    <dgm:pt modelId="{A90F9407-5680-4BEA-B02D-FD92E8F2DEC8}" type="pres">
      <dgm:prSet presAssocID="{55A7F151-D2A7-40A0-9E53-B94B76EA3FE2}" presName="node" presStyleLbl="node1" presStyleIdx="5" presStyleCnt="7" custScaleX="127242" custRadScaleRad="101752" custRadScaleInc="17588">
        <dgm:presLayoutVars>
          <dgm:bulletEnabled val="1"/>
        </dgm:presLayoutVars>
      </dgm:prSet>
      <dgm:spPr/>
      <dgm:t>
        <a:bodyPr/>
        <a:lstStyle/>
        <a:p>
          <a:endParaRPr lang="en-US"/>
        </a:p>
      </dgm:t>
    </dgm:pt>
    <dgm:pt modelId="{06ECE05C-4DA5-44DA-BDBB-B8BFC0744A0A}" type="pres">
      <dgm:prSet presAssocID="{A866F458-F039-498F-97EE-14882A7CE470}" presName="parTrans" presStyleLbl="bgSibTrans2D1" presStyleIdx="6" presStyleCnt="7" custAng="10800000"/>
      <dgm:spPr/>
      <dgm:t>
        <a:bodyPr/>
        <a:lstStyle/>
        <a:p>
          <a:endParaRPr lang="en-US"/>
        </a:p>
      </dgm:t>
    </dgm:pt>
    <dgm:pt modelId="{C6691380-5F6C-47EB-BC13-E9AA36CD5E5D}" type="pres">
      <dgm:prSet presAssocID="{248CA8F1-04C4-4A5F-8955-2C2FFF47B362}" presName="node" presStyleLbl="node1" presStyleIdx="6" presStyleCnt="7" custScaleX="131562" custScaleY="104319" custRadScaleRad="89433" custRadScaleInc="1308">
        <dgm:presLayoutVars>
          <dgm:bulletEnabled val="1"/>
        </dgm:presLayoutVars>
      </dgm:prSet>
      <dgm:spPr/>
      <dgm:t>
        <a:bodyPr/>
        <a:lstStyle/>
        <a:p>
          <a:endParaRPr lang="en-US"/>
        </a:p>
      </dgm:t>
    </dgm:pt>
  </dgm:ptLst>
  <dgm:cxnLst>
    <dgm:cxn modelId="{E8E3606F-5D8C-4C35-AAC0-83F96C7327ED}" type="presOf" srcId="{55A7F151-D2A7-40A0-9E53-B94B76EA3FE2}" destId="{A90F9407-5680-4BEA-B02D-FD92E8F2DEC8}" srcOrd="0" destOrd="0" presId="urn:microsoft.com/office/officeart/2005/8/layout/radial4"/>
    <dgm:cxn modelId="{172ADCCC-51C0-40C1-9ACD-15C7B5187300}" type="presOf" srcId="{08C6F719-8E14-411D-B8B1-80BCBCE787E5}" destId="{8DFDF8B8-27E2-4796-ADF3-3075E12C02CF}" srcOrd="0" destOrd="0" presId="urn:microsoft.com/office/officeart/2005/8/layout/radial4"/>
    <dgm:cxn modelId="{4B592975-11CE-4C08-8D35-2DEB75DE3BF8}" type="presOf" srcId="{2FAD3EAD-1CA7-4C1C-AD9E-A2977C1EB1F6}" destId="{AB1FD425-95B1-485A-A18E-CD5252401A43}" srcOrd="0" destOrd="0" presId="urn:microsoft.com/office/officeart/2005/8/layout/radial4"/>
    <dgm:cxn modelId="{83B6BD41-AAFF-4642-A950-EF20B253636F}" type="presOf" srcId="{7081D473-3BCD-444E-8B16-BA9A4CE98409}" destId="{8EF9EC4F-4E74-4905-8239-18FC78C510E8}" srcOrd="0" destOrd="0" presId="urn:microsoft.com/office/officeart/2005/8/layout/radial4"/>
    <dgm:cxn modelId="{06C25107-A4B8-463A-A43D-DD4186791EDE}" srcId="{773D4581-3E7E-471F-A8DC-4E4FAAA9A7BB}" destId="{55A7F151-D2A7-40A0-9E53-B94B76EA3FE2}" srcOrd="5" destOrd="0" parTransId="{1FA002DA-4284-480A-B579-76AC0345826A}" sibTransId="{C859FD64-A684-49B5-AC57-8982A033623B}"/>
    <dgm:cxn modelId="{1750AD60-D409-4CE7-B1FF-AE12D86595A8}" srcId="{773D4581-3E7E-471F-A8DC-4E4FAAA9A7BB}" destId="{248CA8F1-04C4-4A5F-8955-2C2FFF47B362}" srcOrd="6" destOrd="0" parTransId="{A866F458-F039-498F-97EE-14882A7CE470}" sibTransId="{4C2757ED-58C6-4FDB-890A-ED7900AC2C0A}"/>
    <dgm:cxn modelId="{A3309A6D-97C3-423D-B061-8E812AE3D729}" type="presOf" srcId="{0457E277-6D05-4D26-9D6D-F0711EE6DC49}" destId="{6D761D16-3D55-486C-82BF-903B2A6E8927}" srcOrd="0" destOrd="0" presId="urn:microsoft.com/office/officeart/2005/8/layout/radial4"/>
    <dgm:cxn modelId="{58E47F1B-3036-475D-B8BB-6D697CDC68F8}" srcId="{773D4581-3E7E-471F-A8DC-4E4FAAA9A7BB}" destId="{0457E277-6D05-4D26-9D6D-F0711EE6DC49}" srcOrd="4" destOrd="0" parTransId="{9E088042-513D-42BB-B6F2-0EA4AA2E54A4}" sibTransId="{FE2F00F5-4B42-41F3-B1B3-1216085D7B6C}"/>
    <dgm:cxn modelId="{511B3E2B-FE19-4000-8D0C-332F068EF7C9}" type="presOf" srcId="{B31C1C5A-486B-4501-96F5-C02A5F99E941}" destId="{552DBB33-78A6-48E4-B6FB-B8E5FD0ED4EB}" srcOrd="0" destOrd="0" presId="urn:microsoft.com/office/officeart/2005/8/layout/radial4"/>
    <dgm:cxn modelId="{73238221-34E5-4151-A16D-AB1996B6A92C}" srcId="{7166551D-7FBE-4B94-A49A-689EC09C66D9}" destId="{773D4581-3E7E-471F-A8DC-4E4FAAA9A7BB}" srcOrd="0" destOrd="0" parTransId="{9F825C6A-29D6-4EA4-B81A-F35828890A4C}" sibTransId="{6E2933DE-A2D6-48CD-AF59-46B2ADA8EA64}"/>
    <dgm:cxn modelId="{1DF7AAFF-2ACB-48C9-84C1-FBFF3643168A}" type="presOf" srcId="{FF02D93E-0779-4A18-A236-4ACA458A091C}" destId="{8196CF5C-D404-4E20-A174-78F141006737}" srcOrd="0" destOrd="0" presId="urn:microsoft.com/office/officeart/2005/8/layout/radial4"/>
    <dgm:cxn modelId="{B4F8EC2B-F457-4D36-A307-2182DEB16497}" type="presOf" srcId="{7166551D-7FBE-4B94-A49A-689EC09C66D9}" destId="{BBC26769-FA6E-448F-9F1D-6E3516A830D0}" srcOrd="0" destOrd="0" presId="urn:microsoft.com/office/officeart/2005/8/layout/radial4"/>
    <dgm:cxn modelId="{45620317-32D8-4A41-BEAA-11F39AF47108}" srcId="{773D4581-3E7E-471F-A8DC-4E4FAAA9A7BB}" destId="{2FAD3EAD-1CA7-4C1C-AD9E-A2977C1EB1F6}" srcOrd="1" destOrd="0" parTransId="{08C6F719-8E14-411D-B8B1-80BCBCE787E5}" sibTransId="{1C6C0825-BD74-4846-8146-FF6C14092DCD}"/>
    <dgm:cxn modelId="{EB8B039B-6CC8-43A1-916A-7E1C1CAC4E9E}" type="presOf" srcId="{773D4581-3E7E-471F-A8DC-4E4FAAA9A7BB}" destId="{775A224F-9FA4-4D60-9300-24B5CC20FDE0}" srcOrd="0" destOrd="0" presId="urn:microsoft.com/office/officeart/2005/8/layout/radial4"/>
    <dgm:cxn modelId="{D2658C50-3337-4F70-BBEA-0D94B314C1D1}" type="presOf" srcId="{248CA8F1-04C4-4A5F-8955-2C2FFF47B362}" destId="{C6691380-5F6C-47EB-BC13-E9AA36CD5E5D}" srcOrd="0" destOrd="0" presId="urn:microsoft.com/office/officeart/2005/8/layout/radial4"/>
    <dgm:cxn modelId="{F52020A5-C413-4670-8147-17AD117C34FD}" type="presOf" srcId="{DF15C017-ECB9-45E3-8710-BD1CE4CF3D57}" destId="{6C54D56E-8FF7-48D5-9D99-9027D2C5809A}" srcOrd="0" destOrd="0" presId="urn:microsoft.com/office/officeart/2005/8/layout/radial4"/>
    <dgm:cxn modelId="{5AEAB430-FB66-43DF-98C6-86F47D152F96}" type="presOf" srcId="{7F865727-CD66-4ED1-ACB1-75997B79259E}" destId="{74926F64-E3BA-4369-85B0-6CD97F202921}" srcOrd="0" destOrd="0" presId="urn:microsoft.com/office/officeart/2005/8/layout/radial4"/>
    <dgm:cxn modelId="{93EEF3E3-AEB0-42F8-8EBF-6C0D2ACCD1BC}" srcId="{773D4581-3E7E-471F-A8DC-4E4FAAA9A7BB}" destId="{B31C1C5A-486B-4501-96F5-C02A5F99E941}" srcOrd="0" destOrd="0" parTransId="{C4124796-1756-41FF-9D68-B50B69D322FE}" sibTransId="{C39A87EE-247A-4A18-A7F6-1689E63D5DC6}"/>
    <dgm:cxn modelId="{99F80613-35AE-4919-925D-3B00BFECE3BD}" type="presOf" srcId="{A866F458-F039-498F-97EE-14882A7CE470}" destId="{06ECE05C-4DA5-44DA-BDBB-B8BFC0744A0A}" srcOrd="0" destOrd="0" presId="urn:microsoft.com/office/officeart/2005/8/layout/radial4"/>
    <dgm:cxn modelId="{FFBD584C-E8F7-4B39-BE2F-4F02A0D29E2D}" type="presOf" srcId="{C4124796-1756-41FF-9D68-B50B69D322FE}" destId="{F645E75C-F378-4CC4-826A-79CF844B5F1D}" srcOrd="0" destOrd="0" presId="urn:microsoft.com/office/officeart/2005/8/layout/radial4"/>
    <dgm:cxn modelId="{FD7E7F86-52E7-46E6-9B87-485557E8BE79}" srcId="{773D4581-3E7E-471F-A8DC-4E4FAAA9A7BB}" destId="{DF15C017-ECB9-45E3-8710-BD1CE4CF3D57}" srcOrd="3" destOrd="0" parTransId="{7081D473-3BCD-444E-8B16-BA9A4CE98409}" sibTransId="{31AC1885-8DFC-41B4-923E-7A890E8BB690}"/>
    <dgm:cxn modelId="{1CB72C30-E752-404B-8D12-A006A9E21927}" srcId="{773D4581-3E7E-471F-A8DC-4E4FAAA9A7BB}" destId="{7F865727-CD66-4ED1-ACB1-75997B79259E}" srcOrd="2" destOrd="0" parTransId="{FF02D93E-0779-4A18-A236-4ACA458A091C}" sibTransId="{CE8F17C6-DFD6-40FF-871E-E178BA673B16}"/>
    <dgm:cxn modelId="{87104F0C-D1E9-4A36-AF6C-1E5F2376AF99}" type="presOf" srcId="{1FA002DA-4284-480A-B579-76AC0345826A}" destId="{287BFA63-7E7B-4CB5-96D2-9F8F3B837C26}" srcOrd="0" destOrd="0" presId="urn:microsoft.com/office/officeart/2005/8/layout/radial4"/>
    <dgm:cxn modelId="{53CD469B-9EBF-46AB-BECA-78E62CE76A52}" type="presOf" srcId="{9E088042-513D-42BB-B6F2-0EA4AA2E54A4}" destId="{BF052092-3F25-4308-AB22-D933D9746AA4}" srcOrd="0" destOrd="0" presId="urn:microsoft.com/office/officeart/2005/8/layout/radial4"/>
    <dgm:cxn modelId="{5B410DD0-DD69-4ADA-B401-734746EBD4EE}" type="presParOf" srcId="{BBC26769-FA6E-448F-9F1D-6E3516A830D0}" destId="{775A224F-9FA4-4D60-9300-24B5CC20FDE0}" srcOrd="0" destOrd="0" presId="urn:microsoft.com/office/officeart/2005/8/layout/radial4"/>
    <dgm:cxn modelId="{223CC931-863C-456E-B7C4-D35761B1027D}" type="presParOf" srcId="{BBC26769-FA6E-448F-9F1D-6E3516A830D0}" destId="{F645E75C-F378-4CC4-826A-79CF844B5F1D}" srcOrd="1" destOrd="0" presId="urn:microsoft.com/office/officeart/2005/8/layout/radial4"/>
    <dgm:cxn modelId="{3D99A766-3031-4F19-BC01-5E6FD2AAC20F}" type="presParOf" srcId="{BBC26769-FA6E-448F-9F1D-6E3516A830D0}" destId="{552DBB33-78A6-48E4-B6FB-B8E5FD0ED4EB}" srcOrd="2" destOrd="0" presId="urn:microsoft.com/office/officeart/2005/8/layout/radial4"/>
    <dgm:cxn modelId="{5E9483FC-48B2-4F4E-9A64-B0775F87555B}" type="presParOf" srcId="{BBC26769-FA6E-448F-9F1D-6E3516A830D0}" destId="{8DFDF8B8-27E2-4796-ADF3-3075E12C02CF}" srcOrd="3" destOrd="0" presId="urn:microsoft.com/office/officeart/2005/8/layout/radial4"/>
    <dgm:cxn modelId="{DDD1B5C1-B2E9-4CB2-8D98-89D6CCB26847}" type="presParOf" srcId="{BBC26769-FA6E-448F-9F1D-6E3516A830D0}" destId="{AB1FD425-95B1-485A-A18E-CD5252401A43}" srcOrd="4" destOrd="0" presId="urn:microsoft.com/office/officeart/2005/8/layout/radial4"/>
    <dgm:cxn modelId="{BBF58605-85FC-4DC0-8FF7-EF5A0CCA87DE}" type="presParOf" srcId="{BBC26769-FA6E-448F-9F1D-6E3516A830D0}" destId="{8196CF5C-D404-4E20-A174-78F141006737}" srcOrd="5" destOrd="0" presId="urn:microsoft.com/office/officeart/2005/8/layout/radial4"/>
    <dgm:cxn modelId="{599101B0-B0B8-4DDD-8702-1248FFEA6534}" type="presParOf" srcId="{BBC26769-FA6E-448F-9F1D-6E3516A830D0}" destId="{74926F64-E3BA-4369-85B0-6CD97F202921}" srcOrd="6" destOrd="0" presId="urn:microsoft.com/office/officeart/2005/8/layout/radial4"/>
    <dgm:cxn modelId="{B211C818-4D9B-407D-A6EA-394D6F4C32C7}" type="presParOf" srcId="{BBC26769-FA6E-448F-9F1D-6E3516A830D0}" destId="{8EF9EC4F-4E74-4905-8239-18FC78C510E8}" srcOrd="7" destOrd="0" presId="urn:microsoft.com/office/officeart/2005/8/layout/radial4"/>
    <dgm:cxn modelId="{8A668C59-02EA-4432-8159-4277096B76E3}" type="presParOf" srcId="{BBC26769-FA6E-448F-9F1D-6E3516A830D0}" destId="{6C54D56E-8FF7-48D5-9D99-9027D2C5809A}" srcOrd="8" destOrd="0" presId="urn:microsoft.com/office/officeart/2005/8/layout/radial4"/>
    <dgm:cxn modelId="{B7E6D701-7F5A-4E02-B2C4-D2A76AE16C64}" type="presParOf" srcId="{BBC26769-FA6E-448F-9F1D-6E3516A830D0}" destId="{BF052092-3F25-4308-AB22-D933D9746AA4}" srcOrd="9" destOrd="0" presId="urn:microsoft.com/office/officeart/2005/8/layout/radial4"/>
    <dgm:cxn modelId="{1B8F0027-1D53-44EE-98B0-AD9606D5025A}" type="presParOf" srcId="{BBC26769-FA6E-448F-9F1D-6E3516A830D0}" destId="{6D761D16-3D55-486C-82BF-903B2A6E8927}" srcOrd="10" destOrd="0" presId="urn:microsoft.com/office/officeart/2005/8/layout/radial4"/>
    <dgm:cxn modelId="{00D90833-F902-486A-8325-1EC88ED4E357}" type="presParOf" srcId="{BBC26769-FA6E-448F-9F1D-6E3516A830D0}" destId="{287BFA63-7E7B-4CB5-96D2-9F8F3B837C26}" srcOrd="11" destOrd="0" presId="urn:microsoft.com/office/officeart/2005/8/layout/radial4"/>
    <dgm:cxn modelId="{4ACC227F-BF28-4B0E-A296-0FAAEEEF35E5}" type="presParOf" srcId="{BBC26769-FA6E-448F-9F1D-6E3516A830D0}" destId="{A90F9407-5680-4BEA-B02D-FD92E8F2DEC8}" srcOrd="12" destOrd="0" presId="urn:microsoft.com/office/officeart/2005/8/layout/radial4"/>
    <dgm:cxn modelId="{C2C74969-B312-493B-BC58-54ACC33F9354}" type="presParOf" srcId="{BBC26769-FA6E-448F-9F1D-6E3516A830D0}" destId="{06ECE05C-4DA5-44DA-BDBB-B8BFC0744A0A}" srcOrd="13" destOrd="0" presId="urn:microsoft.com/office/officeart/2005/8/layout/radial4"/>
    <dgm:cxn modelId="{05C89299-EE59-4F7B-9FF8-50C9B863F962}" type="presParOf" srcId="{BBC26769-FA6E-448F-9F1D-6E3516A830D0}" destId="{C6691380-5F6C-47EB-BC13-E9AA36CD5E5D}"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808F22F-7536-40CB-B90F-729F7813780D}" type="doc">
      <dgm:prSet loTypeId="urn:microsoft.com/office/officeart/2005/8/layout/hProcess9" loCatId="process" qsTypeId="urn:microsoft.com/office/officeart/2005/8/quickstyle/simple1" qsCatId="simple" csTypeId="urn:microsoft.com/office/officeart/2005/8/colors/colorful1#1" csCatId="colorful" phldr="1"/>
      <dgm:spPr/>
    </dgm:pt>
    <dgm:pt modelId="{E6FB2AD5-4A94-4763-A436-6D55DBEAAD16}">
      <dgm:prSet custT="1"/>
      <dgm:spPr/>
      <dgm:t>
        <a:bodyPr/>
        <a:lstStyle/>
        <a:p>
          <a:r>
            <a:rPr lang="en-US" sz="1800" b="1" dirty="0" smtClean="0">
              <a:solidFill>
                <a:schemeClr val="tx1"/>
              </a:solidFill>
            </a:rPr>
            <a:t>Test Coordinators</a:t>
          </a:r>
          <a:endParaRPr lang="en-US" sz="1800" dirty="0">
            <a:solidFill>
              <a:schemeClr val="tx1"/>
            </a:solidFill>
          </a:endParaRPr>
        </a:p>
      </dgm:t>
    </dgm:pt>
    <dgm:pt modelId="{67233E45-AB58-448B-AA62-0D5FFB7A54CE}" type="parTrans" cxnId="{94F7888C-E351-4740-B9E8-CE7F029D228A}">
      <dgm:prSet/>
      <dgm:spPr/>
      <dgm:t>
        <a:bodyPr/>
        <a:lstStyle/>
        <a:p>
          <a:endParaRPr lang="en-US" sz="4000">
            <a:solidFill>
              <a:schemeClr val="tx1"/>
            </a:solidFill>
          </a:endParaRPr>
        </a:p>
      </dgm:t>
    </dgm:pt>
    <dgm:pt modelId="{A0F2830C-ACC7-4088-8275-F8FB8CBAA5EA}" type="sibTrans" cxnId="{94F7888C-E351-4740-B9E8-CE7F029D228A}">
      <dgm:prSet/>
      <dgm:spPr/>
      <dgm:t>
        <a:bodyPr/>
        <a:lstStyle/>
        <a:p>
          <a:endParaRPr lang="en-US" sz="4000">
            <a:solidFill>
              <a:schemeClr val="tx1"/>
            </a:solidFill>
          </a:endParaRPr>
        </a:p>
      </dgm:t>
    </dgm:pt>
    <dgm:pt modelId="{3D65C084-719B-4369-95A8-D96F8790D833}">
      <dgm:prSet custT="1"/>
      <dgm:spPr/>
      <dgm:t>
        <a:bodyPr/>
        <a:lstStyle/>
        <a:p>
          <a:r>
            <a:rPr lang="en-US" sz="1400" dirty="0" smtClean="0">
              <a:solidFill>
                <a:schemeClr val="tx1"/>
              </a:solidFill>
            </a:rPr>
            <a:t>Students locked out of the system before completing the test</a:t>
          </a:r>
        </a:p>
      </dgm:t>
    </dgm:pt>
    <dgm:pt modelId="{2E244962-0890-4972-97F5-CDE1B224BE6D}" type="parTrans" cxnId="{2A6E2FA7-EF1C-4702-AB99-603EF43BF45D}">
      <dgm:prSet/>
      <dgm:spPr/>
      <dgm:t>
        <a:bodyPr/>
        <a:lstStyle/>
        <a:p>
          <a:endParaRPr lang="en-US" sz="4000">
            <a:solidFill>
              <a:schemeClr val="tx1"/>
            </a:solidFill>
          </a:endParaRPr>
        </a:p>
      </dgm:t>
    </dgm:pt>
    <dgm:pt modelId="{53E3B75D-6EFE-46BB-B70E-C8134EA7BA18}" type="sibTrans" cxnId="{2A6E2FA7-EF1C-4702-AB99-603EF43BF45D}">
      <dgm:prSet/>
      <dgm:spPr/>
      <dgm:t>
        <a:bodyPr/>
        <a:lstStyle/>
        <a:p>
          <a:endParaRPr lang="en-US" sz="4000">
            <a:solidFill>
              <a:schemeClr val="tx1"/>
            </a:solidFill>
          </a:endParaRPr>
        </a:p>
      </dgm:t>
    </dgm:pt>
    <dgm:pt modelId="{A1FB9371-6AE7-4049-ADEB-3B94C54F5CE4}">
      <dgm:prSet phldrT="[Text]" custT="1"/>
      <dgm:spPr/>
      <dgm:t>
        <a:bodyPr/>
        <a:lstStyle/>
        <a:p>
          <a:r>
            <a:rPr lang="en-US" sz="1800" b="1" dirty="0" smtClean="0">
              <a:solidFill>
                <a:schemeClr val="tx1"/>
              </a:solidFill>
            </a:rPr>
            <a:t>CTB.com/</a:t>
          </a:r>
          <a:r>
            <a:rPr lang="en-US" sz="1800" b="1" dirty="0" err="1" smtClean="0">
              <a:solidFill>
                <a:schemeClr val="tx1"/>
              </a:solidFill>
            </a:rPr>
            <a:t>ga</a:t>
          </a:r>
          <a:endParaRPr lang="en-US" sz="1800" dirty="0">
            <a:solidFill>
              <a:schemeClr val="tx1"/>
            </a:solidFill>
          </a:endParaRPr>
        </a:p>
      </dgm:t>
    </dgm:pt>
    <dgm:pt modelId="{1907B4FE-2980-4091-8318-4A84E11F041C}" type="parTrans" cxnId="{8B67DEC6-398E-46AA-8BA3-4D48A1726CE3}">
      <dgm:prSet/>
      <dgm:spPr/>
      <dgm:t>
        <a:bodyPr/>
        <a:lstStyle/>
        <a:p>
          <a:endParaRPr lang="en-US" sz="4000">
            <a:solidFill>
              <a:schemeClr val="tx1"/>
            </a:solidFill>
          </a:endParaRPr>
        </a:p>
      </dgm:t>
    </dgm:pt>
    <dgm:pt modelId="{FE5AA3B4-CE6B-4C3B-9323-D7A36F1645BA}" type="sibTrans" cxnId="{8B67DEC6-398E-46AA-8BA3-4D48A1726CE3}">
      <dgm:prSet/>
      <dgm:spPr/>
      <dgm:t>
        <a:bodyPr/>
        <a:lstStyle/>
        <a:p>
          <a:endParaRPr lang="en-US" sz="4000">
            <a:solidFill>
              <a:schemeClr val="tx1"/>
            </a:solidFill>
          </a:endParaRPr>
        </a:p>
      </dgm:t>
    </dgm:pt>
    <dgm:pt modelId="{28351421-D351-4579-A785-D9EE19B2D162}">
      <dgm:prSet phldrT="[Text]" custT="1"/>
      <dgm:spPr/>
      <dgm:t>
        <a:bodyPr/>
        <a:lstStyle/>
        <a:p>
          <a:r>
            <a:rPr lang="en-US" sz="1400" dirty="0" smtClean="0">
              <a:solidFill>
                <a:schemeClr val="tx1"/>
              </a:solidFill>
            </a:rPr>
            <a:t>Technology documentation </a:t>
          </a:r>
        </a:p>
      </dgm:t>
    </dgm:pt>
    <dgm:pt modelId="{4127208A-6ABD-4B74-B62B-CE0DCA389BE4}" type="parTrans" cxnId="{649FA693-2E6D-415B-AC0B-E8747F0D512F}">
      <dgm:prSet/>
      <dgm:spPr/>
      <dgm:t>
        <a:bodyPr/>
        <a:lstStyle/>
        <a:p>
          <a:endParaRPr lang="en-US" sz="4000">
            <a:solidFill>
              <a:schemeClr val="tx1"/>
            </a:solidFill>
          </a:endParaRPr>
        </a:p>
      </dgm:t>
    </dgm:pt>
    <dgm:pt modelId="{98DE427F-1875-4C62-9C40-2436AB91D8DC}" type="sibTrans" cxnId="{649FA693-2E6D-415B-AC0B-E8747F0D512F}">
      <dgm:prSet/>
      <dgm:spPr/>
      <dgm:t>
        <a:bodyPr/>
        <a:lstStyle/>
        <a:p>
          <a:endParaRPr lang="en-US" sz="4000">
            <a:solidFill>
              <a:schemeClr val="tx1"/>
            </a:solidFill>
          </a:endParaRPr>
        </a:p>
      </dgm:t>
    </dgm:pt>
    <dgm:pt modelId="{60603F8C-6CF2-418B-BB78-EF9BD2A010AA}">
      <dgm:prSet phldrT="[Text]" custT="1"/>
      <dgm:spPr/>
      <dgm:t>
        <a:bodyPr/>
        <a:lstStyle/>
        <a:p>
          <a:r>
            <a:rPr lang="en-US" sz="1400" dirty="0" smtClean="0">
              <a:solidFill>
                <a:schemeClr val="tx1"/>
              </a:solidFill>
            </a:rPr>
            <a:t>Troubleshooting Guide</a:t>
          </a:r>
        </a:p>
      </dgm:t>
    </dgm:pt>
    <dgm:pt modelId="{634C8434-6AA9-4C00-B68D-6F37F177DD46}" type="parTrans" cxnId="{425AF00B-534A-49F5-8401-6D9DF019AB8C}">
      <dgm:prSet/>
      <dgm:spPr/>
      <dgm:t>
        <a:bodyPr/>
        <a:lstStyle/>
        <a:p>
          <a:endParaRPr lang="en-US" sz="4000">
            <a:solidFill>
              <a:schemeClr val="tx1"/>
            </a:solidFill>
          </a:endParaRPr>
        </a:p>
      </dgm:t>
    </dgm:pt>
    <dgm:pt modelId="{3172E99E-CD3B-47B3-92D2-A84E143A53CC}" type="sibTrans" cxnId="{425AF00B-534A-49F5-8401-6D9DF019AB8C}">
      <dgm:prSet/>
      <dgm:spPr/>
      <dgm:t>
        <a:bodyPr/>
        <a:lstStyle/>
        <a:p>
          <a:endParaRPr lang="en-US" sz="4000">
            <a:solidFill>
              <a:schemeClr val="tx1"/>
            </a:solidFill>
          </a:endParaRPr>
        </a:p>
      </dgm:t>
    </dgm:pt>
    <dgm:pt modelId="{FE86BB3A-F27D-4ABB-9219-64AF42D4A37E}">
      <dgm:prSet custT="1"/>
      <dgm:spPr/>
      <dgm:t>
        <a:bodyPr/>
        <a:lstStyle/>
        <a:p>
          <a:r>
            <a:rPr lang="en-US" sz="1800" b="1" dirty="0" smtClean="0">
              <a:solidFill>
                <a:schemeClr val="tx1"/>
              </a:solidFill>
            </a:rPr>
            <a:t>CTB Support</a:t>
          </a:r>
        </a:p>
      </dgm:t>
    </dgm:pt>
    <dgm:pt modelId="{42259F9E-9B9B-484E-9D1D-72B97D625D30}" type="parTrans" cxnId="{E3367B2C-43B7-4433-9EAA-7345284C830C}">
      <dgm:prSet/>
      <dgm:spPr/>
      <dgm:t>
        <a:bodyPr/>
        <a:lstStyle/>
        <a:p>
          <a:endParaRPr lang="en-US" sz="4000">
            <a:solidFill>
              <a:schemeClr val="tx1"/>
            </a:solidFill>
          </a:endParaRPr>
        </a:p>
      </dgm:t>
    </dgm:pt>
    <dgm:pt modelId="{6ABE90C0-5084-4B0C-91EF-B5A5769E0543}" type="sibTrans" cxnId="{E3367B2C-43B7-4433-9EAA-7345284C830C}">
      <dgm:prSet/>
      <dgm:spPr/>
      <dgm:t>
        <a:bodyPr/>
        <a:lstStyle/>
        <a:p>
          <a:endParaRPr lang="en-US" sz="4000">
            <a:solidFill>
              <a:schemeClr val="tx1"/>
            </a:solidFill>
          </a:endParaRPr>
        </a:p>
      </dgm:t>
    </dgm:pt>
    <dgm:pt modelId="{67504ED2-B4F3-4408-8A63-B76634A8A305}">
      <dgm:prSet custT="1"/>
      <dgm:spPr/>
      <dgm:t>
        <a:bodyPr/>
        <a:lstStyle/>
        <a:p>
          <a:r>
            <a:rPr lang="en-US" sz="1400" smtClean="0">
              <a:solidFill>
                <a:schemeClr val="tx1"/>
              </a:solidFill>
            </a:rPr>
            <a:t>Questions about site readiness</a:t>
          </a:r>
          <a:endParaRPr lang="en-US" sz="1400" dirty="0" smtClean="0">
            <a:solidFill>
              <a:schemeClr val="tx1"/>
            </a:solidFill>
          </a:endParaRPr>
        </a:p>
      </dgm:t>
    </dgm:pt>
    <dgm:pt modelId="{00E25A96-75AA-4750-B794-8B5A768890A9}" type="parTrans" cxnId="{F5197880-45B7-422E-8903-634758BF5FE9}">
      <dgm:prSet/>
      <dgm:spPr/>
      <dgm:t>
        <a:bodyPr/>
        <a:lstStyle/>
        <a:p>
          <a:endParaRPr lang="en-US" sz="4000">
            <a:solidFill>
              <a:schemeClr val="tx1"/>
            </a:solidFill>
          </a:endParaRPr>
        </a:p>
      </dgm:t>
    </dgm:pt>
    <dgm:pt modelId="{B6C562B3-3F2E-408F-A5B0-3C0B0AD8DECB}" type="sibTrans" cxnId="{F5197880-45B7-422E-8903-634758BF5FE9}">
      <dgm:prSet/>
      <dgm:spPr/>
      <dgm:t>
        <a:bodyPr/>
        <a:lstStyle/>
        <a:p>
          <a:endParaRPr lang="en-US" sz="4000">
            <a:solidFill>
              <a:schemeClr val="tx1"/>
            </a:solidFill>
          </a:endParaRPr>
        </a:p>
      </dgm:t>
    </dgm:pt>
    <dgm:pt modelId="{2A976569-AD1F-4796-8740-84147740CF53}">
      <dgm:prSet custT="1"/>
      <dgm:spPr/>
      <dgm:t>
        <a:bodyPr/>
        <a:lstStyle/>
        <a:p>
          <a:r>
            <a:rPr lang="en-US" sz="1400" smtClean="0">
              <a:solidFill>
                <a:schemeClr val="tx1"/>
              </a:solidFill>
            </a:rPr>
            <a:t>Technical issues that do not appear to be local</a:t>
          </a:r>
          <a:endParaRPr lang="en-US" sz="1400" dirty="0" smtClean="0">
            <a:solidFill>
              <a:schemeClr val="tx1"/>
            </a:solidFill>
          </a:endParaRPr>
        </a:p>
      </dgm:t>
    </dgm:pt>
    <dgm:pt modelId="{C885637B-40BC-4EAF-AAEF-09C85C771868}" type="parTrans" cxnId="{1008BA89-5A55-462A-ADDC-5DFFFC5AAE9C}">
      <dgm:prSet/>
      <dgm:spPr/>
      <dgm:t>
        <a:bodyPr/>
        <a:lstStyle/>
        <a:p>
          <a:endParaRPr lang="en-US" sz="4000">
            <a:solidFill>
              <a:schemeClr val="tx1"/>
            </a:solidFill>
          </a:endParaRPr>
        </a:p>
      </dgm:t>
    </dgm:pt>
    <dgm:pt modelId="{15E29F9A-B0DA-4063-827D-F13CD60330AE}" type="sibTrans" cxnId="{1008BA89-5A55-462A-ADDC-5DFFFC5AAE9C}">
      <dgm:prSet/>
      <dgm:spPr/>
      <dgm:t>
        <a:bodyPr/>
        <a:lstStyle/>
        <a:p>
          <a:endParaRPr lang="en-US" sz="4000">
            <a:solidFill>
              <a:schemeClr val="tx1"/>
            </a:solidFill>
          </a:endParaRPr>
        </a:p>
      </dgm:t>
    </dgm:pt>
    <dgm:pt modelId="{BF725DC2-86EA-4120-A88E-538D161DAE7B}">
      <dgm:prSet custT="1"/>
      <dgm:spPr/>
      <dgm:t>
        <a:bodyPr/>
        <a:lstStyle/>
        <a:p>
          <a:r>
            <a:rPr lang="en-US" sz="1400" dirty="0" smtClean="0">
              <a:solidFill>
                <a:schemeClr val="tx1"/>
              </a:solidFill>
            </a:rPr>
            <a:t>Issues creating/obtaining user accounts for the system</a:t>
          </a:r>
        </a:p>
      </dgm:t>
    </dgm:pt>
    <dgm:pt modelId="{104FA656-5C3A-4147-A510-A5B289E6CA50}" type="parTrans" cxnId="{5395715E-C3E2-4939-B4DE-595AF52B1BCB}">
      <dgm:prSet/>
      <dgm:spPr/>
      <dgm:t>
        <a:bodyPr/>
        <a:lstStyle/>
        <a:p>
          <a:endParaRPr lang="en-US" sz="4000">
            <a:solidFill>
              <a:schemeClr val="tx1"/>
            </a:solidFill>
          </a:endParaRPr>
        </a:p>
      </dgm:t>
    </dgm:pt>
    <dgm:pt modelId="{37D68E67-5520-4997-9319-3E3D3B649360}" type="sibTrans" cxnId="{5395715E-C3E2-4939-B4DE-595AF52B1BCB}">
      <dgm:prSet/>
      <dgm:spPr/>
      <dgm:t>
        <a:bodyPr/>
        <a:lstStyle/>
        <a:p>
          <a:endParaRPr lang="en-US" sz="4000">
            <a:solidFill>
              <a:schemeClr val="tx1"/>
            </a:solidFill>
          </a:endParaRPr>
        </a:p>
      </dgm:t>
    </dgm:pt>
    <dgm:pt modelId="{09F43AA1-66C8-42B1-851B-6F621D65B381}">
      <dgm:prSet custT="1"/>
      <dgm:spPr/>
      <dgm:t>
        <a:bodyPr/>
        <a:lstStyle/>
        <a:p>
          <a:r>
            <a:rPr lang="en-US" sz="1400" smtClean="0">
              <a:solidFill>
                <a:schemeClr val="tx1"/>
              </a:solidFill>
            </a:rPr>
            <a:t>Assistance with application functions</a:t>
          </a:r>
          <a:endParaRPr lang="en-US" sz="1400" dirty="0" smtClean="0">
            <a:solidFill>
              <a:schemeClr val="tx1"/>
            </a:solidFill>
          </a:endParaRPr>
        </a:p>
      </dgm:t>
    </dgm:pt>
    <dgm:pt modelId="{92FA29AF-2837-4971-BDC0-E4025BD6D1E8}" type="parTrans" cxnId="{62CB24EB-A424-4D01-AE33-30C92E21ADC8}">
      <dgm:prSet/>
      <dgm:spPr/>
      <dgm:t>
        <a:bodyPr/>
        <a:lstStyle/>
        <a:p>
          <a:endParaRPr lang="en-US" sz="4000">
            <a:solidFill>
              <a:schemeClr val="tx1"/>
            </a:solidFill>
          </a:endParaRPr>
        </a:p>
      </dgm:t>
    </dgm:pt>
    <dgm:pt modelId="{928500DE-E5DE-4786-86DF-946870B1A6C5}" type="sibTrans" cxnId="{62CB24EB-A424-4D01-AE33-30C92E21ADC8}">
      <dgm:prSet/>
      <dgm:spPr/>
      <dgm:t>
        <a:bodyPr/>
        <a:lstStyle/>
        <a:p>
          <a:endParaRPr lang="en-US" sz="4000">
            <a:solidFill>
              <a:schemeClr val="tx1"/>
            </a:solidFill>
          </a:endParaRPr>
        </a:p>
      </dgm:t>
    </dgm:pt>
    <dgm:pt modelId="{707E822B-BD36-4501-9676-5FA5A2EF7D5B}">
      <dgm:prSet custT="1"/>
      <dgm:spPr/>
      <dgm:t>
        <a:bodyPr/>
        <a:lstStyle/>
        <a:p>
          <a:r>
            <a:rPr lang="en-US" sz="1800" b="1" dirty="0" smtClean="0">
              <a:solidFill>
                <a:schemeClr val="tx1"/>
              </a:solidFill>
            </a:rPr>
            <a:t>DOE</a:t>
          </a:r>
        </a:p>
      </dgm:t>
    </dgm:pt>
    <dgm:pt modelId="{844D2866-81F2-4B33-A8E7-8EE4C70094B4}" type="parTrans" cxnId="{D002DDD1-E3FB-4AD6-88D1-A0AD8EB507DF}">
      <dgm:prSet/>
      <dgm:spPr/>
      <dgm:t>
        <a:bodyPr/>
        <a:lstStyle/>
        <a:p>
          <a:endParaRPr lang="en-US" sz="4000">
            <a:solidFill>
              <a:schemeClr val="tx1"/>
            </a:solidFill>
          </a:endParaRPr>
        </a:p>
      </dgm:t>
    </dgm:pt>
    <dgm:pt modelId="{155FDE2B-48C4-40DE-BC01-09352B84AB44}" type="sibTrans" cxnId="{D002DDD1-E3FB-4AD6-88D1-A0AD8EB507DF}">
      <dgm:prSet/>
      <dgm:spPr/>
      <dgm:t>
        <a:bodyPr/>
        <a:lstStyle/>
        <a:p>
          <a:endParaRPr lang="en-US" sz="4000">
            <a:solidFill>
              <a:schemeClr val="tx1"/>
            </a:solidFill>
          </a:endParaRPr>
        </a:p>
      </dgm:t>
    </dgm:pt>
    <dgm:pt modelId="{692D8A3E-3120-40F4-A358-E3AEE8DA1436}">
      <dgm:prSet custT="1"/>
      <dgm:spPr/>
      <dgm:t>
        <a:bodyPr/>
        <a:lstStyle/>
        <a:p>
          <a:r>
            <a:rPr lang="en-US" sz="1400" smtClean="0">
              <a:solidFill>
                <a:schemeClr val="tx1"/>
              </a:solidFill>
            </a:rPr>
            <a:t>Testing policies and procedures</a:t>
          </a:r>
          <a:endParaRPr lang="en-US" sz="1400" dirty="0">
            <a:solidFill>
              <a:schemeClr val="tx1"/>
            </a:solidFill>
          </a:endParaRPr>
        </a:p>
      </dgm:t>
    </dgm:pt>
    <dgm:pt modelId="{71996A97-DC8F-43D7-8AAA-C1348A6663F0}" type="parTrans" cxnId="{DEF4E9F8-A0C0-46E3-86D6-801BAD131071}">
      <dgm:prSet/>
      <dgm:spPr/>
      <dgm:t>
        <a:bodyPr/>
        <a:lstStyle/>
        <a:p>
          <a:endParaRPr lang="en-US" sz="4000">
            <a:solidFill>
              <a:schemeClr val="tx1"/>
            </a:solidFill>
          </a:endParaRPr>
        </a:p>
      </dgm:t>
    </dgm:pt>
    <dgm:pt modelId="{9A312C29-9283-42B0-96B2-A2FF6DDC766B}" type="sibTrans" cxnId="{DEF4E9F8-A0C0-46E3-86D6-801BAD131071}">
      <dgm:prSet/>
      <dgm:spPr/>
      <dgm:t>
        <a:bodyPr/>
        <a:lstStyle/>
        <a:p>
          <a:endParaRPr lang="en-US" sz="4000">
            <a:solidFill>
              <a:schemeClr val="tx1"/>
            </a:solidFill>
          </a:endParaRPr>
        </a:p>
      </dgm:t>
    </dgm:pt>
    <dgm:pt modelId="{D08EBFA1-50BF-44A8-8520-4E5B3CD3F740}" type="pres">
      <dgm:prSet presAssocID="{A808F22F-7536-40CB-B90F-729F7813780D}" presName="CompostProcess" presStyleCnt="0">
        <dgm:presLayoutVars>
          <dgm:dir/>
          <dgm:resizeHandles val="exact"/>
        </dgm:presLayoutVars>
      </dgm:prSet>
      <dgm:spPr/>
    </dgm:pt>
    <dgm:pt modelId="{FBADE202-249B-4D12-8FD5-1CE1072C910F}" type="pres">
      <dgm:prSet presAssocID="{A808F22F-7536-40CB-B90F-729F7813780D}" presName="arrow" presStyleLbl="bgShp" presStyleIdx="0" presStyleCnt="1"/>
      <dgm:spPr/>
    </dgm:pt>
    <dgm:pt modelId="{88DBEA7B-1B94-467E-B76C-C7E76D6C06CF}" type="pres">
      <dgm:prSet presAssocID="{A808F22F-7536-40CB-B90F-729F7813780D}" presName="linearProcess" presStyleCnt="0"/>
      <dgm:spPr/>
    </dgm:pt>
    <dgm:pt modelId="{D12F8A1A-388B-4EF9-92E1-D091979C1935}" type="pres">
      <dgm:prSet presAssocID="{E6FB2AD5-4A94-4763-A436-6D55DBEAAD16}" presName="textNode" presStyleLbl="node1" presStyleIdx="0" presStyleCnt="4" custScaleY="196875">
        <dgm:presLayoutVars>
          <dgm:bulletEnabled val="1"/>
        </dgm:presLayoutVars>
      </dgm:prSet>
      <dgm:spPr/>
      <dgm:t>
        <a:bodyPr/>
        <a:lstStyle/>
        <a:p>
          <a:endParaRPr lang="en-US"/>
        </a:p>
      </dgm:t>
    </dgm:pt>
    <dgm:pt modelId="{795464AF-2F85-4E56-8BA1-A58E4B08EEC7}" type="pres">
      <dgm:prSet presAssocID="{A0F2830C-ACC7-4088-8275-F8FB8CBAA5EA}" presName="sibTrans" presStyleCnt="0"/>
      <dgm:spPr/>
    </dgm:pt>
    <dgm:pt modelId="{A96AB05F-306F-4498-B45A-13BB24678FEC}" type="pres">
      <dgm:prSet presAssocID="{A1FB9371-6AE7-4049-ADEB-3B94C54F5CE4}" presName="textNode" presStyleLbl="node1" presStyleIdx="1" presStyleCnt="4" custScaleY="196875">
        <dgm:presLayoutVars>
          <dgm:bulletEnabled val="1"/>
        </dgm:presLayoutVars>
      </dgm:prSet>
      <dgm:spPr/>
      <dgm:t>
        <a:bodyPr/>
        <a:lstStyle/>
        <a:p>
          <a:endParaRPr lang="en-US"/>
        </a:p>
      </dgm:t>
    </dgm:pt>
    <dgm:pt modelId="{5B3B6964-D376-4FD6-AB38-C27EFDA2588B}" type="pres">
      <dgm:prSet presAssocID="{FE5AA3B4-CE6B-4C3B-9323-D7A36F1645BA}" presName="sibTrans" presStyleCnt="0"/>
      <dgm:spPr/>
    </dgm:pt>
    <dgm:pt modelId="{E1DC5C98-BFD8-41B1-87A9-CB1D990828D7}" type="pres">
      <dgm:prSet presAssocID="{FE86BB3A-F27D-4ABB-9219-64AF42D4A37E}" presName="textNode" presStyleLbl="node1" presStyleIdx="2" presStyleCnt="4" custScaleY="196875">
        <dgm:presLayoutVars>
          <dgm:bulletEnabled val="1"/>
        </dgm:presLayoutVars>
      </dgm:prSet>
      <dgm:spPr/>
      <dgm:t>
        <a:bodyPr/>
        <a:lstStyle/>
        <a:p>
          <a:endParaRPr lang="en-US"/>
        </a:p>
      </dgm:t>
    </dgm:pt>
    <dgm:pt modelId="{4C175016-FD65-4D7C-ACB3-7C0392201836}" type="pres">
      <dgm:prSet presAssocID="{6ABE90C0-5084-4B0C-91EF-B5A5769E0543}" presName="sibTrans" presStyleCnt="0"/>
      <dgm:spPr/>
    </dgm:pt>
    <dgm:pt modelId="{EBD60F74-8E91-4FAF-8F4A-720147D71502}" type="pres">
      <dgm:prSet presAssocID="{707E822B-BD36-4501-9676-5FA5A2EF7D5B}" presName="textNode" presStyleLbl="node1" presStyleIdx="3" presStyleCnt="4" custScaleY="196875">
        <dgm:presLayoutVars>
          <dgm:bulletEnabled val="1"/>
        </dgm:presLayoutVars>
      </dgm:prSet>
      <dgm:spPr/>
      <dgm:t>
        <a:bodyPr/>
        <a:lstStyle/>
        <a:p>
          <a:endParaRPr lang="en-US"/>
        </a:p>
      </dgm:t>
    </dgm:pt>
  </dgm:ptLst>
  <dgm:cxnLst>
    <dgm:cxn modelId="{8B67DEC6-398E-46AA-8BA3-4D48A1726CE3}" srcId="{A808F22F-7536-40CB-B90F-729F7813780D}" destId="{A1FB9371-6AE7-4049-ADEB-3B94C54F5CE4}" srcOrd="1" destOrd="0" parTransId="{1907B4FE-2980-4091-8318-4A84E11F041C}" sibTransId="{FE5AA3B4-CE6B-4C3B-9323-D7A36F1645BA}"/>
    <dgm:cxn modelId="{69470408-A9A7-492E-98EE-C220FCF22BFB}" type="presOf" srcId="{3D65C084-719B-4369-95A8-D96F8790D833}" destId="{D12F8A1A-388B-4EF9-92E1-D091979C1935}" srcOrd="0" destOrd="1" presId="urn:microsoft.com/office/officeart/2005/8/layout/hProcess9"/>
    <dgm:cxn modelId="{D002DDD1-E3FB-4AD6-88D1-A0AD8EB507DF}" srcId="{A808F22F-7536-40CB-B90F-729F7813780D}" destId="{707E822B-BD36-4501-9676-5FA5A2EF7D5B}" srcOrd="3" destOrd="0" parTransId="{844D2866-81F2-4B33-A8E7-8EE4C70094B4}" sibTransId="{155FDE2B-48C4-40DE-BC01-09352B84AB44}"/>
    <dgm:cxn modelId="{E3367B2C-43B7-4433-9EAA-7345284C830C}" srcId="{A808F22F-7536-40CB-B90F-729F7813780D}" destId="{FE86BB3A-F27D-4ABB-9219-64AF42D4A37E}" srcOrd="2" destOrd="0" parTransId="{42259F9E-9B9B-484E-9D1D-72B97D625D30}" sibTransId="{6ABE90C0-5084-4B0C-91EF-B5A5769E0543}"/>
    <dgm:cxn modelId="{2A6E2FA7-EF1C-4702-AB99-603EF43BF45D}" srcId="{E6FB2AD5-4A94-4763-A436-6D55DBEAAD16}" destId="{3D65C084-719B-4369-95A8-D96F8790D833}" srcOrd="0" destOrd="0" parTransId="{2E244962-0890-4972-97F5-CDE1B224BE6D}" sibTransId="{53E3B75D-6EFE-46BB-B70E-C8134EA7BA18}"/>
    <dgm:cxn modelId="{F5197880-45B7-422E-8903-634758BF5FE9}" srcId="{FE86BB3A-F27D-4ABB-9219-64AF42D4A37E}" destId="{67504ED2-B4F3-4408-8A63-B76634A8A305}" srcOrd="0" destOrd="0" parTransId="{00E25A96-75AA-4750-B794-8B5A768890A9}" sibTransId="{B6C562B3-3F2E-408F-A5B0-3C0B0AD8DECB}"/>
    <dgm:cxn modelId="{ACFFBF0F-9283-452F-905E-E25EB1FF478D}" type="presOf" srcId="{2A976569-AD1F-4796-8740-84147740CF53}" destId="{E1DC5C98-BFD8-41B1-87A9-CB1D990828D7}" srcOrd="0" destOrd="2" presId="urn:microsoft.com/office/officeart/2005/8/layout/hProcess9"/>
    <dgm:cxn modelId="{425AF00B-534A-49F5-8401-6D9DF019AB8C}" srcId="{A1FB9371-6AE7-4049-ADEB-3B94C54F5CE4}" destId="{60603F8C-6CF2-418B-BB78-EF9BD2A010AA}" srcOrd="1" destOrd="0" parTransId="{634C8434-6AA9-4C00-B68D-6F37F177DD46}" sibTransId="{3172E99E-CD3B-47B3-92D2-A84E143A53CC}"/>
    <dgm:cxn modelId="{6CFC28CC-F913-4CE3-955D-61EBB601EFA5}" type="presOf" srcId="{E6FB2AD5-4A94-4763-A436-6D55DBEAAD16}" destId="{D12F8A1A-388B-4EF9-92E1-D091979C1935}" srcOrd="0" destOrd="0" presId="urn:microsoft.com/office/officeart/2005/8/layout/hProcess9"/>
    <dgm:cxn modelId="{BDBC3716-BB9E-4123-82E3-BBEC46AB38C8}" type="presOf" srcId="{A808F22F-7536-40CB-B90F-729F7813780D}" destId="{D08EBFA1-50BF-44A8-8520-4E5B3CD3F740}" srcOrd="0" destOrd="0" presId="urn:microsoft.com/office/officeart/2005/8/layout/hProcess9"/>
    <dgm:cxn modelId="{1008BA89-5A55-462A-ADDC-5DFFFC5AAE9C}" srcId="{FE86BB3A-F27D-4ABB-9219-64AF42D4A37E}" destId="{2A976569-AD1F-4796-8740-84147740CF53}" srcOrd="1" destOrd="0" parTransId="{C885637B-40BC-4EAF-AAEF-09C85C771868}" sibTransId="{15E29F9A-B0DA-4063-827D-F13CD60330AE}"/>
    <dgm:cxn modelId="{DEF4E9F8-A0C0-46E3-86D6-801BAD131071}" srcId="{707E822B-BD36-4501-9676-5FA5A2EF7D5B}" destId="{692D8A3E-3120-40F4-A358-E3AEE8DA1436}" srcOrd="0" destOrd="0" parTransId="{71996A97-DC8F-43D7-8AAA-C1348A6663F0}" sibTransId="{9A312C29-9283-42B0-96B2-A2FF6DDC766B}"/>
    <dgm:cxn modelId="{5395715E-C3E2-4939-B4DE-595AF52B1BCB}" srcId="{FE86BB3A-F27D-4ABB-9219-64AF42D4A37E}" destId="{BF725DC2-86EA-4120-A88E-538D161DAE7B}" srcOrd="2" destOrd="0" parTransId="{104FA656-5C3A-4147-A510-A5B289E6CA50}" sibTransId="{37D68E67-5520-4997-9319-3E3D3B649360}"/>
    <dgm:cxn modelId="{94F7888C-E351-4740-B9E8-CE7F029D228A}" srcId="{A808F22F-7536-40CB-B90F-729F7813780D}" destId="{E6FB2AD5-4A94-4763-A436-6D55DBEAAD16}" srcOrd="0" destOrd="0" parTransId="{67233E45-AB58-448B-AA62-0D5FFB7A54CE}" sibTransId="{A0F2830C-ACC7-4088-8275-F8FB8CBAA5EA}"/>
    <dgm:cxn modelId="{ACB4A73D-DC4A-493F-BFA5-85D20690DB3C}" type="presOf" srcId="{28351421-D351-4579-A785-D9EE19B2D162}" destId="{A96AB05F-306F-4498-B45A-13BB24678FEC}" srcOrd="0" destOrd="1" presId="urn:microsoft.com/office/officeart/2005/8/layout/hProcess9"/>
    <dgm:cxn modelId="{7ECA015C-D899-4D8B-B8DC-44E164655581}" type="presOf" srcId="{09F43AA1-66C8-42B1-851B-6F621D65B381}" destId="{E1DC5C98-BFD8-41B1-87A9-CB1D990828D7}" srcOrd="0" destOrd="4" presId="urn:microsoft.com/office/officeart/2005/8/layout/hProcess9"/>
    <dgm:cxn modelId="{62CB24EB-A424-4D01-AE33-30C92E21ADC8}" srcId="{FE86BB3A-F27D-4ABB-9219-64AF42D4A37E}" destId="{09F43AA1-66C8-42B1-851B-6F621D65B381}" srcOrd="3" destOrd="0" parTransId="{92FA29AF-2837-4971-BDC0-E4025BD6D1E8}" sibTransId="{928500DE-E5DE-4786-86DF-946870B1A6C5}"/>
    <dgm:cxn modelId="{4650425A-6BE2-4BF1-AAE4-B272073C7849}" type="presOf" srcId="{60603F8C-6CF2-418B-BB78-EF9BD2A010AA}" destId="{A96AB05F-306F-4498-B45A-13BB24678FEC}" srcOrd="0" destOrd="2" presId="urn:microsoft.com/office/officeart/2005/8/layout/hProcess9"/>
    <dgm:cxn modelId="{962B84F2-3196-497F-A0C8-A9432859270B}" type="presOf" srcId="{BF725DC2-86EA-4120-A88E-538D161DAE7B}" destId="{E1DC5C98-BFD8-41B1-87A9-CB1D990828D7}" srcOrd="0" destOrd="3" presId="urn:microsoft.com/office/officeart/2005/8/layout/hProcess9"/>
    <dgm:cxn modelId="{5A02DE9A-65A5-4EC0-8314-37BC373A7175}" type="presOf" srcId="{692D8A3E-3120-40F4-A358-E3AEE8DA1436}" destId="{EBD60F74-8E91-4FAF-8F4A-720147D71502}" srcOrd="0" destOrd="1" presId="urn:microsoft.com/office/officeart/2005/8/layout/hProcess9"/>
    <dgm:cxn modelId="{82A4C885-BCC9-463F-9093-6986527002AC}" type="presOf" srcId="{FE86BB3A-F27D-4ABB-9219-64AF42D4A37E}" destId="{E1DC5C98-BFD8-41B1-87A9-CB1D990828D7}" srcOrd="0" destOrd="0" presId="urn:microsoft.com/office/officeart/2005/8/layout/hProcess9"/>
    <dgm:cxn modelId="{649FA693-2E6D-415B-AC0B-E8747F0D512F}" srcId="{A1FB9371-6AE7-4049-ADEB-3B94C54F5CE4}" destId="{28351421-D351-4579-A785-D9EE19B2D162}" srcOrd="0" destOrd="0" parTransId="{4127208A-6ABD-4B74-B62B-CE0DCA389BE4}" sibTransId="{98DE427F-1875-4C62-9C40-2436AB91D8DC}"/>
    <dgm:cxn modelId="{CE31D3C2-2854-451A-A2C4-F29888718612}" type="presOf" srcId="{67504ED2-B4F3-4408-8A63-B76634A8A305}" destId="{E1DC5C98-BFD8-41B1-87A9-CB1D990828D7}" srcOrd="0" destOrd="1" presId="urn:microsoft.com/office/officeart/2005/8/layout/hProcess9"/>
    <dgm:cxn modelId="{0FC55FD0-7F95-4AD9-9B1D-56D978E5ABA7}" type="presOf" srcId="{707E822B-BD36-4501-9676-5FA5A2EF7D5B}" destId="{EBD60F74-8E91-4FAF-8F4A-720147D71502}" srcOrd="0" destOrd="0" presId="urn:microsoft.com/office/officeart/2005/8/layout/hProcess9"/>
    <dgm:cxn modelId="{EC3199BF-9D3F-4B31-B96A-2370140E4D40}" type="presOf" srcId="{A1FB9371-6AE7-4049-ADEB-3B94C54F5CE4}" destId="{A96AB05F-306F-4498-B45A-13BB24678FEC}" srcOrd="0" destOrd="0" presId="urn:microsoft.com/office/officeart/2005/8/layout/hProcess9"/>
    <dgm:cxn modelId="{90B7C82C-9609-4D7F-8496-BD00F7012812}" type="presParOf" srcId="{D08EBFA1-50BF-44A8-8520-4E5B3CD3F740}" destId="{FBADE202-249B-4D12-8FD5-1CE1072C910F}" srcOrd="0" destOrd="0" presId="urn:microsoft.com/office/officeart/2005/8/layout/hProcess9"/>
    <dgm:cxn modelId="{0BD1EEAD-E825-4367-88D5-987F5A3FED68}" type="presParOf" srcId="{D08EBFA1-50BF-44A8-8520-4E5B3CD3F740}" destId="{88DBEA7B-1B94-467E-B76C-C7E76D6C06CF}" srcOrd="1" destOrd="0" presId="urn:microsoft.com/office/officeart/2005/8/layout/hProcess9"/>
    <dgm:cxn modelId="{1B933D04-047F-40FC-9614-CC81B278F4D5}" type="presParOf" srcId="{88DBEA7B-1B94-467E-B76C-C7E76D6C06CF}" destId="{D12F8A1A-388B-4EF9-92E1-D091979C1935}" srcOrd="0" destOrd="0" presId="urn:microsoft.com/office/officeart/2005/8/layout/hProcess9"/>
    <dgm:cxn modelId="{D2072983-F708-4281-BF47-2117C7F6D27C}" type="presParOf" srcId="{88DBEA7B-1B94-467E-B76C-C7E76D6C06CF}" destId="{795464AF-2F85-4E56-8BA1-A58E4B08EEC7}" srcOrd="1" destOrd="0" presId="urn:microsoft.com/office/officeart/2005/8/layout/hProcess9"/>
    <dgm:cxn modelId="{AFF8D867-105F-4B4F-B561-53BDD0FFF6A0}" type="presParOf" srcId="{88DBEA7B-1B94-467E-B76C-C7E76D6C06CF}" destId="{A96AB05F-306F-4498-B45A-13BB24678FEC}" srcOrd="2" destOrd="0" presId="urn:microsoft.com/office/officeart/2005/8/layout/hProcess9"/>
    <dgm:cxn modelId="{2BFEA156-3393-4A9A-96BF-0E76A6A73C81}" type="presParOf" srcId="{88DBEA7B-1B94-467E-B76C-C7E76D6C06CF}" destId="{5B3B6964-D376-4FD6-AB38-C27EFDA2588B}" srcOrd="3" destOrd="0" presId="urn:microsoft.com/office/officeart/2005/8/layout/hProcess9"/>
    <dgm:cxn modelId="{844246A9-3ACB-4FCB-84AB-C554B9555B8C}" type="presParOf" srcId="{88DBEA7B-1B94-467E-B76C-C7E76D6C06CF}" destId="{E1DC5C98-BFD8-41B1-87A9-CB1D990828D7}" srcOrd="4" destOrd="0" presId="urn:microsoft.com/office/officeart/2005/8/layout/hProcess9"/>
    <dgm:cxn modelId="{C6F56225-B249-4086-85C7-09226D1390B0}" type="presParOf" srcId="{88DBEA7B-1B94-467E-B76C-C7E76D6C06CF}" destId="{4C175016-FD65-4D7C-ACB3-7C0392201836}" srcOrd="5" destOrd="0" presId="urn:microsoft.com/office/officeart/2005/8/layout/hProcess9"/>
    <dgm:cxn modelId="{51FA9419-8045-4A03-B8AF-74F0EEBCCB5A}" type="presParOf" srcId="{88DBEA7B-1B94-467E-B76C-C7E76D6C06CF}" destId="{EBD60F74-8E91-4FAF-8F4A-720147D7150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5744266-7674-4DD7-8C69-73D44587CB53}" type="doc">
      <dgm:prSet loTypeId="urn:microsoft.com/office/officeart/2005/8/layout/pyramid1" loCatId="pyramid" qsTypeId="urn:microsoft.com/office/officeart/2005/8/quickstyle/3d5" qsCatId="3D" csTypeId="urn:microsoft.com/office/officeart/2005/8/colors/accent1_5" csCatId="accent1" phldr="1"/>
      <dgm:spPr/>
    </dgm:pt>
    <dgm:pt modelId="{01515070-8CF8-4B3F-B902-B33D25B1EFB5}">
      <dgm:prSet phldrT="[Text]" custT="1"/>
      <dgm:spPr>
        <a:solidFill>
          <a:srgbClr val="33CCCC"/>
        </a:solidFill>
        <a:effectLst>
          <a:outerShdw blurRad="50800" dist="38100" dir="18900000" algn="bl" rotWithShape="0">
            <a:prstClr val="black">
              <a:alpha val="40000"/>
            </a:prstClr>
          </a:outerShdw>
        </a:effectLst>
      </dgm:spPr>
      <dgm:t>
        <a:bodyPr/>
        <a:lstStyle/>
        <a:p>
          <a:endParaRPr lang="en-US" sz="1600" dirty="0" smtClean="0"/>
        </a:p>
        <a:p>
          <a:endParaRPr lang="en-US" sz="1600" dirty="0" smtClean="0"/>
        </a:p>
        <a:p>
          <a:r>
            <a:rPr lang="en-US" sz="1600" dirty="0" smtClean="0"/>
            <a:t>Unexpected</a:t>
          </a:r>
        </a:p>
        <a:p>
          <a:r>
            <a:rPr lang="en-US" sz="1600" dirty="0" smtClean="0"/>
            <a:t>Events</a:t>
          </a:r>
          <a:endParaRPr lang="en-US" sz="2000" dirty="0"/>
        </a:p>
      </dgm:t>
    </dgm:pt>
    <dgm:pt modelId="{E1943470-671D-4C8A-891D-9BC4D9189F1D}" type="parTrans" cxnId="{B934200F-7817-4695-A7CA-E94D552413C2}">
      <dgm:prSet/>
      <dgm:spPr/>
      <dgm:t>
        <a:bodyPr/>
        <a:lstStyle/>
        <a:p>
          <a:endParaRPr lang="en-US"/>
        </a:p>
      </dgm:t>
    </dgm:pt>
    <dgm:pt modelId="{683A9846-0A68-474E-8806-DBC2E4A23A04}" type="sibTrans" cxnId="{B934200F-7817-4695-A7CA-E94D552413C2}">
      <dgm:prSet/>
      <dgm:spPr/>
      <dgm:t>
        <a:bodyPr/>
        <a:lstStyle/>
        <a:p>
          <a:endParaRPr lang="en-US"/>
        </a:p>
      </dgm:t>
    </dgm:pt>
    <dgm:pt modelId="{1223A58C-6575-4CA3-86B7-66E25C96D3DC}">
      <dgm:prSet phldrT="[Text]" custT="1"/>
      <dgm:spPr>
        <a:solidFill>
          <a:srgbClr val="00CC66"/>
        </a:solidFill>
        <a:effectLst>
          <a:outerShdw blurRad="50800" dist="38100" dir="18900000" algn="bl" rotWithShape="0">
            <a:prstClr val="black">
              <a:alpha val="40000"/>
            </a:prstClr>
          </a:outerShdw>
        </a:effectLst>
      </dgm:spPr>
      <dgm:t>
        <a:bodyPr/>
        <a:lstStyle/>
        <a:p>
          <a:r>
            <a:rPr lang="en-US" sz="2400" dirty="0" smtClean="0"/>
            <a:t>Technological</a:t>
          </a:r>
          <a:endParaRPr lang="en-US" sz="2400" dirty="0"/>
        </a:p>
      </dgm:t>
    </dgm:pt>
    <dgm:pt modelId="{049AFDE3-4FEE-4CE2-A4B4-0B75ECCDC769}" type="parTrans" cxnId="{C6DC5882-2ADA-433E-A74D-7AA317C6D992}">
      <dgm:prSet/>
      <dgm:spPr/>
      <dgm:t>
        <a:bodyPr/>
        <a:lstStyle/>
        <a:p>
          <a:endParaRPr lang="en-US"/>
        </a:p>
      </dgm:t>
    </dgm:pt>
    <dgm:pt modelId="{1BE51EAA-1DB7-4E59-97DE-546075B8EF19}" type="sibTrans" cxnId="{C6DC5882-2ADA-433E-A74D-7AA317C6D992}">
      <dgm:prSet/>
      <dgm:spPr/>
      <dgm:t>
        <a:bodyPr/>
        <a:lstStyle/>
        <a:p>
          <a:endParaRPr lang="en-US"/>
        </a:p>
      </dgm:t>
    </dgm:pt>
    <dgm:pt modelId="{B658DD02-FAA5-4160-93D8-633CBE45C2D1}">
      <dgm:prSet phldrT="[Text]" custT="1"/>
      <dgm:spPr>
        <a:solidFill>
          <a:srgbClr val="9933FF"/>
        </a:solidFill>
        <a:effectLst>
          <a:outerShdw blurRad="50800" dist="38100" dir="18900000" algn="bl" rotWithShape="0">
            <a:prstClr val="black">
              <a:alpha val="40000"/>
            </a:prstClr>
          </a:outerShdw>
        </a:effectLst>
      </dgm:spPr>
      <dgm:t>
        <a:bodyPr/>
        <a:lstStyle/>
        <a:p>
          <a:r>
            <a:rPr lang="en-US" sz="2400" dirty="0" smtClean="0"/>
            <a:t>Test Administration</a:t>
          </a:r>
        </a:p>
      </dgm:t>
    </dgm:pt>
    <dgm:pt modelId="{43E6DAB3-6E4B-4A33-94CC-0DEB9E77EC17}" type="parTrans" cxnId="{DE4C833D-DFD4-459D-8101-ED15D7B455E7}">
      <dgm:prSet/>
      <dgm:spPr/>
      <dgm:t>
        <a:bodyPr/>
        <a:lstStyle/>
        <a:p>
          <a:endParaRPr lang="en-US"/>
        </a:p>
      </dgm:t>
    </dgm:pt>
    <dgm:pt modelId="{8DA0DF2D-251B-4818-9DEB-5245ADD70F53}" type="sibTrans" cxnId="{DE4C833D-DFD4-459D-8101-ED15D7B455E7}">
      <dgm:prSet/>
      <dgm:spPr/>
      <dgm:t>
        <a:bodyPr/>
        <a:lstStyle/>
        <a:p>
          <a:endParaRPr lang="en-US"/>
        </a:p>
      </dgm:t>
    </dgm:pt>
    <dgm:pt modelId="{31166B16-6401-4607-9B11-2E54CD2BB942}" type="pres">
      <dgm:prSet presAssocID="{75744266-7674-4DD7-8C69-73D44587CB53}" presName="Name0" presStyleCnt="0">
        <dgm:presLayoutVars>
          <dgm:dir/>
          <dgm:animLvl val="lvl"/>
          <dgm:resizeHandles val="exact"/>
        </dgm:presLayoutVars>
      </dgm:prSet>
      <dgm:spPr/>
    </dgm:pt>
    <dgm:pt modelId="{85B3ADB8-629C-46EC-ADAA-2CE9CB4557A4}" type="pres">
      <dgm:prSet presAssocID="{01515070-8CF8-4B3F-B902-B33D25B1EFB5}" presName="Name8" presStyleCnt="0"/>
      <dgm:spPr/>
    </dgm:pt>
    <dgm:pt modelId="{71C1C187-FBD9-4FF1-8D33-D5839A760348}" type="pres">
      <dgm:prSet presAssocID="{01515070-8CF8-4B3F-B902-B33D25B1EFB5}" presName="level" presStyleLbl="node1" presStyleIdx="0" presStyleCnt="3" custLinFactNeighborY="-896">
        <dgm:presLayoutVars>
          <dgm:chMax val="1"/>
          <dgm:bulletEnabled val="1"/>
        </dgm:presLayoutVars>
      </dgm:prSet>
      <dgm:spPr/>
      <dgm:t>
        <a:bodyPr/>
        <a:lstStyle/>
        <a:p>
          <a:endParaRPr lang="en-US"/>
        </a:p>
      </dgm:t>
    </dgm:pt>
    <dgm:pt modelId="{CA35A68F-A76F-49D9-A22B-E8322392C483}" type="pres">
      <dgm:prSet presAssocID="{01515070-8CF8-4B3F-B902-B33D25B1EFB5}" presName="levelTx" presStyleLbl="revTx" presStyleIdx="0" presStyleCnt="0">
        <dgm:presLayoutVars>
          <dgm:chMax val="1"/>
          <dgm:bulletEnabled val="1"/>
        </dgm:presLayoutVars>
      </dgm:prSet>
      <dgm:spPr/>
      <dgm:t>
        <a:bodyPr/>
        <a:lstStyle/>
        <a:p>
          <a:endParaRPr lang="en-US"/>
        </a:p>
      </dgm:t>
    </dgm:pt>
    <dgm:pt modelId="{860707A8-BAE2-40E7-8E52-FB50F7AEDDBB}" type="pres">
      <dgm:prSet presAssocID="{1223A58C-6575-4CA3-86B7-66E25C96D3DC}" presName="Name8" presStyleCnt="0"/>
      <dgm:spPr/>
    </dgm:pt>
    <dgm:pt modelId="{91E53F2D-E3DA-4499-88E1-DC713E16C06C}" type="pres">
      <dgm:prSet presAssocID="{1223A58C-6575-4CA3-86B7-66E25C96D3DC}" presName="level" presStyleLbl="node1" presStyleIdx="1" presStyleCnt="3">
        <dgm:presLayoutVars>
          <dgm:chMax val="1"/>
          <dgm:bulletEnabled val="1"/>
        </dgm:presLayoutVars>
      </dgm:prSet>
      <dgm:spPr/>
      <dgm:t>
        <a:bodyPr/>
        <a:lstStyle/>
        <a:p>
          <a:endParaRPr lang="en-US"/>
        </a:p>
      </dgm:t>
    </dgm:pt>
    <dgm:pt modelId="{3405BD5A-53F0-4A20-A2F2-7A2662D05F10}" type="pres">
      <dgm:prSet presAssocID="{1223A58C-6575-4CA3-86B7-66E25C96D3DC}" presName="levelTx" presStyleLbl="revTx" presStyleIdx="0" presStyleCnt="0">
        <dgm:presLayoutVars>
          <dgm:chMax val="1"/>
          <dgm:bulletEnabled val="1"/>
        </dgm:presLayoutVars>
      </dgm:prSet>
      <dgm:spPr/>
      <dgm:t>
        <a:bodyPr/>
        <a:lstStyle/>
        <a:p>
          <a:endParaRPr lang="en-US"/>
        </a:p>
      </dgm:t>
    </dgm:pt>
    <dgm:pt modelId="{8CEDA780-C30D-4E1A-BB01-35579B22D7E5}" type="pres">
      <dgm:prSet presAssocID="{B658DD02-FAA5-4160-93D8-633CBE45C2D1}" presName="Name8" presStyleCnt="0"/>
      <dgm:spPr/>
    </dgm:pt>
    <dgm:pt modelId="{561D5A25-82CB-41FB-B191-4E4B5D0DE5E0}" type="pres">
      <dgm:prSet presAssocID="{B658DD02-FAA5-4160-93D8-633CBE45C2D1}" presName="level" presStyleLbl="node1" presStyleIdx="2" presStyleCnt="3">
        <dgm:presLayoutVars>
          <dgm:chMax val="1"/>
          <dgm:bulletEnabled val="1"/>
        </dgm:presLayoutVars>
      </dgm:prSet>
      <dgm:spPr/>
      <dgm:t>
        <a:bodyPr/>
        <a:lstStyle/>
        <a:p>
          <a:endParaRPr lang="en-US"/>
        </a:p>
      </dgm:t>
    </dgm:pt>
    <dgm:pt modelId="{DF3520BE-9779-4E77-8E8A-DBA0C19862CD}" type="pres">
      <dgm:prSet presAssocID="{B658DD02-FAA5-4160-93D8-633CBE45C2D1}" presName="levelTx" presStyleLbl="revTx" presStyleIdx="0" presStyleCnt="0">
        <dgm:presLayoutVars>
          <dgm:chMax val="1"/>
          <dgm:bulletEnabled val="1"/>
        </dgm:presLayoutVars>
      </dgm:prSet>
      <dgm:spPr/>
      <dgm:t>
        <a:bodyPr/>
        <a:lstStyle/>
        <a:p>
          <a:endParaRPr lang="en-US"/>
        </a:p>
      </dgm:t>
    </dgm:pt>
  </dgm:ptLst>
  <dgm:cxnLst>
    <dgm:cxn modelId="{DE4C833D-DFD4-459D-8101-ED15D7B455E7}" srcId="{75744266-7674-4DD7-8C69-73D44587CB53}" destId="{B658DD02-FAA5-4160-93D8-633CBE45C2D1}" srcOrd="2" destOrd="0" parTransId="{43E6DAB3-6E4B-4A33-94CC-0DEB9E77EC17}" sibTransId="{8DA0DF2D-251B-4818-9DEB-5245ADD70F53}"/>
    <dgm:cxn modelId="{B934200F-7817-4695-A7CA-E94D552413C2}" srcId="{75744266-7674-4DD7-8C69-73D44587CB53}" destId="{01515070-8CF8-4B3F-B902-B33D25B1EFB5}" srcOrd="0" destOrd="0" parTransId="{E1943470-671D-4C8A-891D-9BC4D9189F1D}" sibTransId="{683A9846-0A68-474E-8806-DBC2E4A23A04}"/>
    <dgm:cxn modelId="{57DAD029-5D45-4441-BF4D-363905521800}" type="presOf" srcId="{01515070-8CF8-4B3F-B902-B33D25B1EFB5}" destId="{CA35A68F-A76F-49D9-A22B-E8322392C483}" srcOrd="1" destOrd="0" presId="urn:microsoft.com/office/officeart/2005/8/layout/pyramid1"/>
    <dgm:cxn modelId="{E1DF56C2-C9F3-47E6-9C1E-CCAF02A01BC6}" type="presOf" srcId="{1223A58C-6575-4CA3-86B7-66E25C96D3DC}" destId="{3405BD5A-53F0-4A20-A2F2-7A2662D05F10}" srcOrd="1" destOrd="0" presId="urn:microsoft.com/office/officeart/2005/8/layout/pyramid1"/>
    <dgm:cxn modelId="{F83CD221-05A4-4DD1-9C5B-73F9E8260B02}" type="presOf" srcId="{01515070-8CF8-4B3F-B902-B33D25B1EFB5}" destId="{71C1C187-FBD9-4FF1-8D33-D5839A760348}" srcOrd="0" destOrd="0" presId="urn:microsoft.com/office/officeart/2005/8/layout/pyramid1"/>
    <dgm:cxn modelId="{C6DC5882-2ADA-433E-A74D-7AA317C6D992}" srcId="{75744266-7674-4DD7-8C69-73D44587CB53}" destId="{1223A58C-6575-4CA3-86B7-66E25C96D3DC}" srcOrd="1" destOrd="0" parTransId="{049AFDE3-4FEE-4CE2-A4B4-0B75ECCDC769}" sibTransId="{1BE51EAA-1DB7-4E59-97DE-546075B8EF19}"/>
    <dgm:cxn modelId="{75B7CC24-E30C-464E-B414-EC6CDEF56991}" type="presOf" srcId="{B658DD02-FAA5-4160-93D8-633CBE45C2D1}" destId="{DF3520BE-9779-4E77-8E8A-DBA0C19862CD}" srcOrd="1" destOrd="0" presId="urn:microsoft.com/office/officeart/2005/8/layout/pyramid1"/>
    <dgm:cxn modelId="{EA43572A-71C9-4073-8F6C-FB3EA1D71AA9}" type="presOf" srcId="{75744266-7674-4DD7-8C69-73D44587CB53}" destId="{31166B16-6401-4607-9B11-2E54CD2BB942}" srcOrd="0" destOrd="0" presId="urn:microsoft.com/office/officeart/2005/8/layout/pyramid1"/>
    <dgm:cxn modelId="{6A655C0D-6C89-4823-A80C-3E1DB08A73C6}" type="presOf" srcId="{B658DD02-FAA5-4160-93D8-633CBE45C2D1}" destId="{561D5A25-82CB-41FB-B191-4E4B5D0DE5E0}" srcOrd="0" destOrd="0" presId="urn:microsoft.com/office/officeart/2005/8/layout/pyramid1"/>
    <dgm:cxn modelId="{34771711-E559-4EF5-8063-8B9E11F2472D}" type="presOf" srcId="{1223A58C-6575-4CA3-86B7-66E25C96D3DC}" destId="{91E53F2D-E3DA-4499-88E1-DC713E16C06C}" srcOrd="0" destOrd="0" presId="urn:microsoft.com/office/officeart/2005/8/layout/pyramid1"/>
    <dgm:cxn modelId="{7FBAA8E1-3E01-40A1-B573-96D3D5F28612}" type="presParOf" srcId="{31166B16-6401-4607-9B11-2E54CD2BB942}" destId="{85B3ADB8-629C-46EC-ADAA-2CE9CB4557A4}" srcOrd="0" destOrd="0" presId="urn:microsoft.com/office/officeart/2005/8/layout/pyramid1"/>
    <dgm:cxn modelId="{F9757CB2-C7FF-4F07-A160-F7E27919307F}" type="presParOf" srcId="{85B3ADB8-629C-46EC-ADAA-2CE9CB4557A4}" destId="{71C1C187-FBD9-4FF1-8D33-D5839A760348}" srcOrd="0" destOrd="0" presId="urn:microsoft.com/office/officeart/2005/8/layout/pyramid1"/>
    <dgm:cxn modelId="{ACC6B3A4-E521-4003-B9F7-816A0AFD231A}" type="presParOf" srcId="{85B3ADB8-629C-46EC-ADAA-2CE9CB4557A4}" destId="{CA35A68F-A76F-49D9-A22B-E8322392C483}" srcOrd="1" destOrd="0" presId="urn:microsoft.com/office/officeart/2005/8/layout/pyramid1"/>
    <dgm:cxn modelId="{CD5B30C3-66D1-4178-AED2-A51F405C3A9A}" type="presParOf" srcId="{31166B16-6401-4607-9B11-2E54CD2BB942}" destId="{860707A8-BAE2-40E7-8E52-FB50F7AEDDBB}" srcOrd="1" destOrd="0" presId="urn:microsoft.com/office/officeart/2005/8/layout/pyramid1"/>
    <dgm:cxn modelId="{07B46C1C-A5D7-4E3A-913D-C22CC225A0D7}" type="presParOf" srcId="{860707A8-BAE2-40E7-8E52-FB50F7AEDDBB}" destId="{91E53F2D-E3DA-4499-88E1-DC713E16C06C}" srcOrd="0" destOrd="0" presId="urn:microsoft.com/office/officeart/2005/8/layout/pyramid1"/>
    <dgm:cxn modelId="{2891FD92-ED33-444B-BD6C-D567B4E5CC64}" type="presParOf" srcId="{860707A8-BAE2-40E7-8E52-FB50F7AEDDBB}" destId="{3405BD5A-53F0-4A20-A2F2-7A2662D05F10}" srcOrd="1" destOrd="0" presId="urn:microsoft.com/office/officeart/2005/8/layout/pyramid1"/>
    <dgm:cxn modelId="{E7002ACB-3F7C-4106-A7A3-DE0FDA2840BD}" type="presParOf" srcId="{31166B16-6401-4607-9B11-2E54CD2BB942}" destId="{8CEDA780-C30D-4E1A-BB01-35579B22D7E5}" srcOrd="2" destOrd="0" presId="urn:microsoft.com/office/officeart/2005/8/layout/pyramid1"/>
    <dgm:cxn modelId="{5041774A-CB50-42F7-A9B7-57E021876994}" type="presParOf" srcId="{8CEDA780-C30D-4E1A-BB01-35579B22D7E5}" destId="{561D5A25-82CB-41FB-B191-4E4B5D0DE5E0}" srcOrd="0" destOrd="0" presId="urn:microsoft.com/office/officeart/2005/8/layout/pyramid1"/>
    <dgm:cxn modelId="{E325503B-E6CB-4567-96D4-188D34A7A6CB}" type="presParOf" srcId="{8CEDA780-C30D-4E1A-BB01-35579B22D7E5}" destId="{DF3520BE-9779-4E77-8E8A-DBA0C19862CD}" srcOrd="1" destOrd="0" presId="urn:microsoft.com/office/officeart/2005/8/layout/pyramid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AE30089-9AA0-4D9C-9EFE-1F1A67FB930D}"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39BC8FA5-D1B0-4569-86E6-693BD2BC59B4}">
      <dgm:prSet phldrT="[Text]" custT="1">
        <dgm:style>
          <a:lnRef idx="0">
            <a:schemeClr val="accent1"/>
          </a:lnRef>
          <a:fillRef idx="3">
            <a:schemeClr val="accent1"/>
          </a:fillRef>
          <a:effectRef idx="3">
            <a:schemeClr val="accent1"/>
          </a:effectRef>
          <a:fontRef idx="minor">
            <a:schemeClr val="lt1"/>
          </a:fontRef>
        </dgm:style>
      </dgm:prSet>
      <dgm:spPr>
        <a:solidFill>
          <a:schemeClr val="accent6">
            <a:lumMod val="75000"/>
          </a:schemeClr>
        </a:solidFill>
      </dgm:spPr>
      <dgm:t>
        <a:bodyPr/>
        <a:lstStyle/>
        <a:p>
          <a:r>
            <a:rPr lang="en-US" sz="1800" b="1" dirty="0" smtClean="0">
              <a:solidFill>
                <a:schemeClr val="tx1"/>
              </a:solidFill>
              <a:latin typeface="+mj-lt"/>
              <a:cs typeface="Arial" pitchFamily="34" charset="0"/>
            </a:rPr>
            <a:t>Administration Policies and Procedures Assistance</a:t>
          </a:r>
          <a:endParaRPr lang="en-US" sz="1800" dirty="0">
            <a:solidFill>
              <a:schemeClr val="tx1"/>
            </a:solidFill>
            <a:latin typeface="+mj-lt"/>
          </a:endParaRPr>
        </a:p>
      </dgm:t>
    </dgm:pt>
    <dgm:pt modelId="{2B01312C-908E-4FB0-9B67-6C25C203A236}" type="parTrans" cxnId="{17DFE62C-A04C-4873-9A21-03F164A1D0E9}">
      <dgm:prSet/>
      <dgm:spPr/>
      <dgm:t>
        <a:bodyPr/>
        <a:lstStyle/>
        <a:p>
          <a:endParaRPr lang="en-US"/>
        </a:p>
      </dgm:t>
    </dgm:pt>
    <dgm:pt modelId="{0625BB97-C27E-4775-ABFC-F23CBE7CF745}" type="sibTrans" cxnId="{17DFE62C-A04C-4873-9A21-03F164A1D0E9}">
      <dgm:prSet/>
      <dgm:spPr/>
      <dgm:t>
        <a:bodyPr/>
        <a:lstStyle/>
        <a:p>
          <a:endParaRPr lang="en-US"/>
        </a:p>
      </dgm:t>
    </dgm:pt>
    <dgm:pt modelId="{2A69DF36-9524-416F-BBBA-42825CABB9FC}">
      <dgm:prSet phldrT="[Text]" custT="1"/>
      <dgm:spPr>
        <a:solidFill>
          <a:schemeClr val="accent6">
            <a:lumMod val="60000"/>
            <a:lumOff val="40000"/>
            <a:alpha val="90000"/>
          </a:schemeClr>
        </a:solidFill>
      </dgm:spPr>
      <dgm:t>
        <a:bodyPr/>
        <a:lstStyle/>
        <a:p>
          <a:pPr algn="l"/>
          <a:r>
            <a:rPr lang="en-US" sz="1600" b="1" dirty="0" smtClean="0">
              <a:latin typeface="+mj-lt"/>
              <a:cs typeface="Arial" pitchFamily="34" charset="0"/>
            </a:rPr>
            <a:t>Georgia Department of Education</a:t>
          </a:r>
        </a:p>
        <a:p>
          <a:pPr algn="l"/>
          <a:endParaRPr lang="en-US" sz="400" b="1" dirty="0" smtClean="0">
            <a:latin typeface="+mj-lt"/>
            <a:cs typeface="Arial" pitchFamily="34" charset="0"/>
          </a:endParaRPr>
        </a:p>
        <a:p>
          <a:pPr algn="l"/>
          <a:r>
            <a:rPr lang="en-US" sz="1600" b="1" dirty="0" smtClean="0"/>
            <a:t>-Dr. Mary Nesbit-McBride</a:t>
          </a:r>
          <a:r>
            <a:rPr lang="en-US" sz="1600" dirty="0" smtClean="0"/>
            <a:t>,</a:t>
          </a:r>
          <a:r>
            <a:rPr lang="en-US" sz="1600" b="1" dirty="0" smtClean="0"/>
            <a:t> Assessment Specialist</a:t>
          </a:r>
        </a:p>
        <a:p>
          <a:pPr algn="l"/>
          <a:r>
            <a:rPr lang="en-US" sz="1600" b="1" dirty="0" smtClean="0"/>
            <a:t>404-232-1207 </a:t>
          </a:r>
          <a:r>
            <a:rPr lang="en-US" sz="1600" b="1" dirty="0" smtClean="0">
              <a:hlinkClick xmlns:r="http://schemas.openxmlformats.org/officeDocument/2006/relationships" r:id="rId1"/>
            </a:rPr>
            <a:t>MNesbit@doe.k12.ga.us</a:t>
          </a:r>
          <a:endParaRPr lang="en-US" sz="1600" b="1" dirty="0" smtClean="0"/>
        </a:p>
        <a:p>
          <a:pPr algn="l"/>
          <a:r>
            <a:rPr lang="en-US" sz="1600" b="1" dirty="0" smtClean="0"/>
            <a:t>-Dr. Robert McLeod</a:t>
          </a:r>
          <a:r>
            <a:rPr lang="en-US" sz="1600" dirty="0" smtClean="0"/>
            <a:t>, </a:t>
          </a:r>
          <a:r>
            <a:rPr lang="en-US" sz="1600" b="1" dirty="0" smtClean="0"/>
            <a:t>Assessment Specialist</a:t>
          </a:r>
        </a:p>
        <a:p>
          <a:pPr algn="l"/>
          <a:r>
            <a:rPr lang="en-US" sz="1600" b="1" dirty="0" smtClean="0"/>
            <a:t>404-656-2589 </a:t>
          </a:r>
          <a:r>
            <a:rPr lang="en-US" sz="1600" b="1" dirty="0" smtClean="0">
              <a:hlinkClick xmlns:r="http://schemas.openxmlformats.org/officeDocument/2006/relationships" r:id="rId2"/>
            </a:rPr>
            <a:t>RMcLeod@doe.k12.ga.us</a:t>
          </a:r>
          <a:endParaRPr lang="en-US" sz="1600" b="1" dirty="0" smtClean="0"/>
        </a:p>
        <a:p>
          <a:pPr algn="l"/>
          <a:r>
            <a:rPr lang="en-US" sz="1600" b="1" dirty="0" smtClean="0"/>
            <a:t>Michael Huneke, Assessment Specialist</a:t>
          </a:r>
        </a:p>
        <a:p>
          <a:pPr algn="l"/>
          <a:r>
            <a:rPr lang="en-US" sz="1600" b="1" dirty="0" smtClean="0"/>
            <a:t>404-232-1208 </a:t>
          </a:r>
          <a:r>
            <a:rPr lang="en-US" sz="1600" b="1" dirty="0" smtClean="0">
              <a:hlinkClick xmlns:r="http://schemas.openxmlformats.org/officeDocument/2006/relationships" r:id="rId3"/>
            </a:rPr>
            <a:t>MHuneke@doe.k12.ga.us</a:t>
          </a:r>
          <a:endParaRPr lang="en-US" sz="1600" b="1" dirty="0" smtClean="0"/>
        </a:p>
        <a:p>
          <a:pPr algn="l"/>
          <a:r>
            <a:rPr lang="en-US" sz="1600" b="1" dirty="0" smtClean="0">
              <a:latin typeface="+mj-lt"/>
              <a:cs typeface="Arial" pitchFamily="34" charset="0"/>
            </a:rPr>
            <a:t>  </a:t>
          </a:r>
        </a:p>
      </dgm:t>
    </dgm:pt>
    <dgm:pt modelId="{954239E7-FAD7-47CD-9474-63E996678C27}" type="parTrans" cxnId="{032499D4-D981-4455-BC7B-2C8B6ACB69CB}">
      <dgm:prSet/>
      <dgm:spPr/>
      <dgm:t>
        <a:bodyPr/>
        <a:lstStyle/>
        <a:p>
          <a:endParaRPr lang="en-US"/>
        </a:p>
      </dgm:t>
    </dgm:pt>
    <dgm:pt modelId="{D3BEFBDC-D16C-4A11-B04D-BF6FAF30EA99}" type="sibTrans" cxnId="{032499D4-D981-4455-BC7B-2C8B6ACB69CB}">
      <dgm:prSet/>
      <dgm:spPr/>
      <dgm:t>
        <a:bodyPr/>
        <a:lstStyle/>
        <a:p>
          <a:endParaRPr lang="en-US"/>
        </a:p>
      </dgm:t>
    </dgm:pt>
    <dgm:pt modelId="{34663C7B-24C8-4A28-AB2E-15B6D3FA499B}">
      <dgm:prSet phldrT="[Text]" custT="1"/>
      <dgm:spPr>
        <a:solidFill>
          <a:schemeClr val="accent6">
            <a:lumMod val="60000"/>
            <a:lumOff val="40000"/>
            <a:alpha val="90000"/>
          </a:schemeClr>
        </a:solidFill>
      </dgm:spPr>
      <dgm:t>
        <a:bodyPr/>
        <a:lstStyle/>
        <a:p>
          <a:pPr algn="l"/>
          <a:r>
            <a:rPr lang="en-US" sz="1600" b="1" dirty="0" smtClean="0"/>
            <a:t>Website:</a:t>
          </a:r>
          <a:endParaRPr lang="en-US" sz="1600" dirty="0" smtClean="0">
            <a:hlinkClick xmlns:r="http://schemas.openxmlformats.org/officeDocument/2006/relationships" r:id="rId4"/>
          </a:endParaRPr>
        </a:p>
        <a:p>
          <a:pPr algn="l"/>
          <a:r>
            <a:rPr lang="en-US" sz="1600" dirty="0" smtClean="0">
              <a:hlinkClick xmlns:r="http://schemas.openxmlformats.org/officeDocument/2006/relationships" r:id="rId5"/>
            </a:rPr>
            <a:t>http://www.gadoe.org/Curriculum-Instruction-and-Assessment/Assessment/Pages/Georgia-Milestones-Assessment-System.aspx</a:t>
          </a:r>
          <a:r>
            <a:rPr lang="en-US" sz="1600" dirty="0" smtClean="0"/>
            <a:t> </a:t>
          </a:r>
          <a:endParaRPr lang="en-US" sz="1600" b="1" dirty="0" smtClean="0">
            <a:latin typeface="+mj-lt"/>
            <a:cs typeface="Arial" pitchFamily="34" charset="0"/>
          </a:endParaRPr>
        </a:p>
      </dgm:t>
    </dgm:pt>
    <dgm:pt modelId="{63D895D7-3CE5-4B56-AC97-95F866585062}" type="parTrans" cxnId="{F24C7D46-08A3-4E8E-BF4E-BE8E41FE731C}">
      <dgm:prSet/>
      <dgm:spPr/>
      <dgm:t>
        <a:bodyPr/>
        <a:lstStyle/>
        <a:p>
          <a:endParaRPr lang="en-US"/>
        </a:p>
      </dgm:t>
    </dgm:pt>
    <dgm:pt modelId="{99F40F66-3B26-4358-AAF2-037A58AE37E5}" type="sibTrans" cxnId="{F24C7D46-08A3-4E8E-BF4E-BE8E41FE731C}">
      <dgm:prSet/>
      <dgm:spPr/>
      <dgm:t>
        <a:bodyPr/>
        <a:lstStyle/>
        <a:p>
          <a:endParaRPr lang="en-US"/>
        </a:p>
      </dgm:t>
    </dgm:pt>
    <dgm:pt modelId="{0383B9E5-E1D9-43EE-86B5-31C0C27FC84C}">
      <dgm:prSet phldrT="[Text]" custT="1">
        <dgm:style>
          <a:lnRef idx="0">
            <a:schemeClr val="accent1"/>
          </a:lnRef>
          <a:fillRef idx="3">
            <a:schemeClr val="accent1"/>
          </a:fillRef>
          <a:effectRef idx="3">
            <a:schemeClr val="accent1"/>
          </a:effectRef>
          <a:fontRef idx="minor">
            <a:schemeClr val="lt1"/>
          </a:fontRef>
        </dgm:style>
      </dgm:prSet>
      <dgm:spPr>
        <a:solidFill>
          <a:schemeClr val="accent6">
            <a:lumMod val="75000"/>
          </a:schemeClr>
        </a:solidFill>
      </dgm:spPr>
      <dgm:t>
        <a:bodyPr/>
        <a:lstStyle/>
        <a:p>
          <a:pPr rtl="0"/>
          <a:r>
            <a:rPr kumimoji="0" lang="en-US" sz="1800" b="1" i="0" u="none" strike="noStrike" cap="none" spc="0" normalizeH="0" baseline="0" noProof="0" dirty="0" smtClean="0">
              <a:ln/>
              <a:solidFill>
                <a:schemeClr val="tx1"/>
              </a:solidFill>
              <a:effectLst/>
              <a:uLnTx/>
              <a:uFillTx/>
              <a:latin typeface="+mj-lt"/>
              <a:ea typeface="+mn-ea"/>
              <a:cs typeface="+mn-cs"/>
            </a:rPr>
            <a:t>EOC Support</a:t>
          </a:r>
          <a:endParaRPr lang="en-US" sz="1800" dirty="0">
            <a:solidFill>
              <a:schemeClr val="tx1"/>
            </a:solidFill>
            <a:latin typeface="+mj-lt"/>
          </a:endParaRPr>
        </a:p>
      </dgm:t>
    </dgm:pt>
    <dgm:pt modelId="{3F39D9E7-1287-4A9D-BDB7-99B4DFA6831D}" type="parTrans" cxnId="{30B0BCF4-C67B-4711-9C3A-C63DA14110F6}">
      <dgm:prSet/>
      <dgm:spPr/>
      <dgm:t>
        <a:bodyPr/>
        <a:lstStyle/>
        <a:p>
          <a:endParaRPr lang="en-US"/>
        </a:p>
      </dgm:t>
    </dgm:pt>
    <dgm:pt modelId="{80DAD86D-0809-4B36-9AD2-83D0A0259405}" type="sibTrans" cxnId="{30B0BCF4-C67B-4711-9C3A-C63DA14110F6}">
      <dgm:prSet/>
      <dgm:spPr/>
      <dgm:t>
        <a:bodyPr/>
        <a:lstStyle/>
        <a:p>
          <a:endParaRPr lang="en-US"/>
        </a:p>
      </dgm:t>
    </dgm:pt>
    <dgm:pt modelId="{0939FDA4-A76D-4DB8-BECA-9DD14F67DC05}">
      <dgm:prSet custT="1"/>
      <dgm:spPr>
        <a:solidFill>
          <a:schemeClr val="accent6">
            <a:lumMod val="60000"/>
            <a:lumOff val="40000"/>
            <a:alpha val="90000"/>
          </a:schemeClr>
        </a:solidFill>
      </dgm:spPr>
      <dgm:t>
        <a:bodyPr/>
        <a:lstStyle/>
        <a:p>
          <a:pPr algn="l" rtl="0"/>
          <a:r>
            <a:rPr kumimoji="0" lang="en-US" sz="1600" b="1" i="0" u="none" strike="noStrike" cap="none" spc="0" normalizeH="0" baseline="0" noProof="0" dirty="0" smtClean="0">
              <a:ln/>
              <a:effectLst/>
              <a:uLnTx/>
              <a:uFillTx/>
              <a:latin typeface="+mj-lt"/>
              <a:ea typeface="+mn-ea"/>
              <a:cs typeface="+mn-cs"/>
            </a:rPr>
            <a:t>Phone: 866-282-2249</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Hours of Operation: </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6:30 am - 6:30 pm EST  </a:t>
          </a:r>
        </a:p>
      </dgm:t>
    </dgm:pt>
    <dgm:pt modelId="{EC40D008-18DE-4ABE-AAA1-2D31C8553E8F}" type="parTrans" cxnId="{2633AB5A-F84D-4766-8554-21C26D6C689D}">
      <dgm:prSet/>
      <dgm:spPr/>
      <dgm:t>
        <a:bodyPr/>
        <a:lstStyle/>
        <a:p>
          <a:endParaRPr lang="en-US"/>
        </a:p>
      </dgm:t>
    </dgm:pt>
    <dgm:pt modelId="{B0284A35-B1D3-45C8-99E7-7D530AEC8FE7}" type="sibTrans" cxnId="{2633AB5A-F84D-4766-8554-21C26D6C689D}">
      <dgm:prSet/>
      <dgm:spPr/>
      <dgm:t>
        <a:bodyPr/>
        <a:lstStyle/>
        <a:p>
          <a:endParaRPr lang="en-US"/>
        </a:p>
      </dgm:t>
    </dgm:pt>
    <dgm:pt modelId="{61097F43-4AEB-4724-9856-59B7EB68E21E}">
      <dgm:prSet phldrT="[Text]" custT="1"/>
      <dgm:spPr>
        <a:solidFill>
          <a:schemeClr val="accent6">
            <a:lumMod val="60000"/>
            <a:lumOff val="40000"/>
            <a:alpha val="90000"/>
          </a:schemeClr>
        </a:solidFill>
      </dgm:spPr>
      <dgm:t>
        <a:bodyPr/>
        <a:lstStyle/>
        <a:p>
          <a:pPr algn="l" rtl="0"/>
          <a:endParaRPr kumimoji="0" lang="en-US" sz="16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CTB/Georgia Help Desk</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hlinkClick xmlns:r="http://schemas.openxmlformats.org/officeDocument/2006/relationships" r:id="rId6"/>
            </a:rPr>
            <a:t>GeorgiaHelpDesk@ctb.com</a:t>
          </a:r>
          <a:r>
            <a:rPr kumimoji="0" lang="en-US" sz="1600" b="1" i="0" u="none" strike="noStrike" cap="none" spc="0" normalizeH="0" baseline="0" noProof="0" dirty="0" smtClean="0">
              <a:ln/>
              <a:effectLst/>
              <a:uLnTx/>
              <a:uFillTx/>
              <a:latin typeface="+mj-lt"/>
              <a:ea typeface="+mn-ea"/>
              <a:cs typeface="+mn-cs"/>
            </a:rPr>
            <a:t> </a:t>
          </a:r>
        </a:p>
        <a:p>
          <a:pPr algn="l" rtl="0"/>
          <a:endParaRPr lang="en-US" sz="400" b="1" dirty="0" smtClean="0">
            <a:latin typeface="+mj-lt"/>
            <a:cs typeface="Arial" pitchFamily="34" charset="0"/>
          </a:endParaRPr>
        </a:p>
        <a:p>
          <a:pPr algn="l" rtl="0"/>
          <a:r>
            <a:rPr lang="en-US" sz="1600" b="1" dirty="0" smtClean="0">
              <a:latin typeface="+mj-lt"/>
              <a:cs typeface="Arial" pitchFamily="34" charset="0"/>
              <a:hlinkClick xmlns:r="http://schemas.openxmlformats.org/officeDocument/2006/relationships" r:id="rId7"/>
            </a:rPr>
            <a:t>http://www.ctb.com/ga</a:t>
          </a:r>
          <a:r>
            <a:rPr lang="en-US" sz="1600" b="1" dirty="0" smtClean="0">
              <a:latin typeface="+mj-lt"/>
            </a:rPr>
            <a:t> or </a:t>
          </a:r>
          <a:r>
            <a:rPr lang="en-US" sz="1600" b="1" dirty="0" smtClean="0">
              <a:latin typeface="+mj-lt"/>
              <a:hlinkClick xmlns:r="http://schemas.openxmlformats.org/officeDocument/2006/relationships" r:id="rId8"/>
            </a:rPr>
            <a:t>http://www.ctb.com/netcaster/categoryIndex.html?directoryId=8413&amp;categoryId=8532</a:t>
          </a:r>
          <a:endParaRPr lang="en-US" sz="1600" b="1" dirty="0" smtClean="0">
            <a:latin typeface="+mj-lt"/>
          </a:endParaRPr>
        </a:p>
        <a:p>
          <a:pPr algn="l" rtl="0"/>
          <a:endParaRPr lang="en-US" sz="1600" b="1" dirty="0">
            <a:latin typeface="+mj-lt"/>
          </a:endParaRPr>
        </a:p>
      </dgm:t>
    </dgm:pt>
    <dgm:pt modelId="{11D05AD9-89E8-48B6-96BA-0601ACCDA8A6}" type="sibTrans" cxnId="{5C904029-D81F-4D69-8C55-77C58C381172}">
      <dgm:prSet/>
      <dgm:spPr/>
      <dgm:t>
        <a:bodyPr/>
        <a:lstStyle/>
        <a:p>
          <a:endParaRPr lang="en-US"/>
        </a:p>
      </dgm:t>
    </dgm:pt>
    <dgm:pt modelId="{5D415CF5-80A8-4E71-AC8E-21AE9BB179CC}" type="parTrans" cxnId="{5C904029-D81F-4D69-8C55-77C58C381172}">
      <dgm:prSet/>
      <dgm:spPr/>
      <dgm:t>
        <a:bodyPr/>
        <a:lstStyle/>
        <a:p>
          <a:endParaRPr lang="en-US"/>
        </a:p>
      </dgm:t>
    </dgm:pt>
    <dgm:pt modelId="{CFE4080E-B750-4F1A-8F26-32462D0CF437}" type="pres">
      <dgm:prSet presAssocID="{4AE30089-9AA0-4D9C-9EFE-1F1A67FB930D}" presName="diagram" presStyleCnt="0">
        <dgm:presLayoutVars>
          <dgm:chPref val="1"/>
          <dgm:dir/>
          <dgm:animOne val="branch"/>
          <dgm:animLvl val="lvl"/>
          <dgm:resizeHandles/>
        </dgm:presLayoutVars>
      </dgm:prSet>
      <dgm:spPr/>
      <dgm:t>
        <a:bodyPr/>
        <a:lstStyle/>
        <a:p>
          <a:endParaRPr lang="en-US"/>
        </a:p>
      </dgm:t>
    </dgm:pt>
    <dgm:pt modelId="{DDE1D12A-2634-4333-8E3A-D203E6833B39}" type="pres">
      <dgm:prSet presAssocID="{39BC8FA5-D1B0-4569-86E6-693BD2BC59B4}" presName="root" presStyleCnt="0"/>
      <dgm:spPr/>
      <dgm:t>
        <a:bodyPr/>
        <a:lstStyle/>
        <a:p>
          <a:endParaRPr lang="en-US"/>
        </a:p>
      </dgm:t>
    </dgm:pt>
    <dgm:pt modelId="{2DFE96EC-50AB-4198-B3DC-342CDFEB9225}" type="pres">
      <dgm:prSet presAssocID="{39BC8FA5-D1B0-4569-86E6-693BD2BC59B4}" presName="rootComposite" presStyleCnt="0"/>
      <dgm:spPr/>
      <dgm:t>
        <a:bodyPr/>
        <a:lstStyle/>
        <a:p>
          <a:endParaRPr lang="en-US"/>
        </a:p>
      </dgm:t>
    </dgm:pt>
    <dgm:pt modelId="{7F47E8BF-2939-4172-9EEF-0A7966C47558}" type="pres">
      <dgm:prSet presAssocID="{39BC8FA5-D1B0-4569-86E6-693BD2BC59B4}" presName="rootText" presStyleLbl="node1" presStyleIdx="0" presStyleCnt="2" custScaleX="216631" custLinFactNeighborX="1105" custLinFactNeighborY="-43602"/>
      <dgm:spPr/>
      <dgm:t>
        <a:bodyPr/>
        <a:lstStyle/>
        <a:p>
          <a:endParaRPr lang="en-US"/>
        </a:p>
      </dgm:t>
    </dgm:pt>
    <dgm:pt modelId="{F6C3CAA1-C78F-42AD-81AF-D94DADD68948}" type="pres">
      <dgm:prSet presAssocID="{39BC8FA5-D1B0-4569-86E6-693BD2BC59B4}" presName="rootConnector" presStyleLbl="node1" presStyleIdx="0" presStyleCnt="2"/>
      <dgm:spPr/>
      <dgm:t>
        <a:bodyPr/>
        <a:lstStyle/>
        <a:p>
          <a:endParaRPr lang="en-US"/>
        </a:p>
      </dgm:t>
    </dgm:pt>
    <dgm:pt modelId="{6769DBD3-3FAF-448C-BAD8-C816393EF5EA}" type="pres">
      <dgm:prSet presAssocID="{39BC8FA5-D1B0-4569-86E6-693BD2BC59B4}" presName="childShape" presStyleCnt="0"/>
      <dgm:spPr/>
      <dgm:t>
        <a:bodyPr/>
        <a:lstStyle/>
        <a:p>
          <a:endParaRPr lang="en-US"/>
        </a:p>
      </dgm:t>
    </dgm:pt>
    <dgm:pt modelId="{C53DC066-44A7-411D-A17A-C62DBEA69A4A}" type="pres">
      <dgm:prSet presAssocID="{954239E7-FAD7-47CD-9474-63E996678C27}" presName="Name13" presStyleLbl="parChTrans1D2" presStyleIdx="0" presStyleCnt="4"/>
      <dgm:spPr/>
      <dgm:t>
        <a:bodyPr/>
        <a:lstStyle/>
        <a:p>
          <a:endParaRPr lang="en-US"/>
        </a:p>
      </dgm:t>
    </dgm:pt>
    <dgm:pt modelId="{AD5D4B11-157E-4D2A-B798-BB839F282683}" type="pres">
      <dgm:prSet presAssocID="{2A69DF36-9524-416F-BBBA-42825CABB9FC}" presName="childText" presStyleLbl="bgAcc1" presStyleIdx="0" presStyleCnt="4" custScaleX="355376" custScaleY="401430" custLinFactNeighborX="-5526">
        <dgm:presLayoutVars>
          <dgm:bulletEnabled val="1"/>
        </dgm:presLayoutVars>
      </dgm:prSet>
      <dgm:spPr/>
      <dgm:t>
        <a:bodyPr/>
        <a:lstStyle/>
        <a:p>
          <a:endParaRPr lang="en-US"/>
        </a:p>
      </dgm:t>
    </dgm:pt>
    <dgm:pt modelId="{00360452-404E-4B80-A445-1FDB19B00DFD}" type="pres">
      <dgm:prSet presAssocID="{63D895D7-3CE5-4B56-AC97-95F866585062}" presName="Name13" presStyleLbl="parChTrans1D2" presStyleIdx="1" presStyleCnt="4"/>
      <dgm:spPr/>
      <dgm:t>
        <a:bodyPr/>
        <a:lstStyle/>
        <a:p>
          <a:endParaRPr lang="en-US"/>
        </a:p>
      </dgm:t>
    </dgm:pt>
    <dgm:pt modelId="{FF945154-3779-483D-AF6A-8F2691B620B0}" type="pres">
      <dgm:prSet presAssocID="{34663C7B-24C8-4A28-AB2E-15B6D3FA499B}" presName="childText" presStyleLbl="bgAcc1" presStyleIdx="1" presStyleCnt="4" custScaleX="352199" custScaleY="200965" custLinFactNeighborX="-3809">
        <dgm:presLayoutVars>
          <dgm:bulletEnabled val="1"/>
        </dgm:presLayoutVars>
      </dgm:prSet>
      <dgm:spPr/>
      <dgm:t>
        <a:bodyPr/>
        <a:lstStyle/>
        <a:p>
          <a:endParaRPr lang="en-US"/>
        </a:p>
      </dgm:t>
    </dgm:pt>
    <dgm:pt modelId="{0178DB7F-476D-4586-80FB-4EFE82BAFB57}" type="pres">
      <dgm:prSet presAssocID="{0383B9E5-E1D9-43EE-86B5-31C0C27FC84C}" presName="root" presStyleCnt="0"/>
      <dgm:spPr/>
      <dgm:t>
        <a:bodyPr/>
        <a:lstStyle/>
        <a:p>
          <a:endParaRPr lang="en-US"/>
        </a:p>
      </dgm:t>
    </dgm:pt>
    <dgm:pt modelId="{CC99F844-72AB-4A3E-BE6B-2055CFDA552A}" type="pres">
      <dgm:prSet presAssocID="{0383B9E5-E1D9-43EE-86B5-31C0C27FC84C}" presName="rootComposite" presStyleCnt="0"/>
      <dgm:spPr/>
      <dgm:t>
        <a:bodyPr/>
        <a:lstStyle/>
        <a:p>
          <a:endParaRPr lang="en-US"/>
        </a:p>
      </dgm:t>
    </dgm:pt>
    <dgm:pt modelId="{F186A3D6-C30B-47BF-9A9C-C32EA1B11743}" type="pres">
      <dgm:prSet presAssocID="{0383B9E5-E1D9-43EE-86B5-31C0C27FC84C}" presName="rootText" presStyleLbl="node1" presStyleIdx="1" presStyleCnt="2" custScaleX="179624" custLinFactNeighborX="4520" custLinFactNeighborY="-43602"/>
      <dgm:spPr/>
      <dgm:t>
        <a:bodyPr/>
        <a:lstStyle/>
        <a:p>
          <a:endParaRPr lang="en-US"/>
        </a:p>
      </dgm:t>
    </dgm:pt>
    <dgm:pt modelId="{ABECC6F3-EA35-4384-9415-D84E103AE0A7}" type="pres">
      <dgm:prSet presAssocID="{0383B9E5-E1D9-43EE-86B5-31C0C27FC84C}" presName="rootConnector" presStyleLbl="node1" presStyleIdx="1" presStyleCnt="2"/>
      <dgm:spPr/>
      <dgm:t>
        <a:bodyPr/>
        <a:lstStyle/>
        <a:p>
          <a:endParaRPr lang="en-US"/>
        </a:p>
      </dgm:t>
    </dgm:pt>
    <dgm:pt modelId="{3B0F3E7E-1FE4-4472-A969-23D089FCC041}" type="pres">
      <dgm:prSet presAssocID="{0383B9E5-E1D9-43EE-86B5-31C0C27FC84C}" presName="childShape" presStyleCnt="0"/>
      <dgm:spPr/>
      <dgm:t>
        <a:bodyPr/>
        <a:lstStyle/>
        <a:p>
          <a:endParaRPr lang="en-US"/>
        </a:p>
      </dgm:t>
    </dgm:pt>
    <dgm:pt modelId="{BC3BF2B0-2847-49D5-8BF5-07F15A07F40C}" type="pres">
      <dgm:prSet presAssocID="{5D415CF5-80A8-4E71-AC8E-21AE9BB179CC}" presName="Name13" presStyleLbl="parChTrans1D2" presStyleIdx="2" presStyleCnt="4"/>
      <dgm:spPr/>
      <dgm:t>
        <a:bodyPr/>
        <a:lstStyle/>
        <a:p>
          <a:endParaRPr lang="en-US"/>
        </a:p>
      </dgm:t>
    </dgm:pt>
    <dgm:pt modelId="{E6F10A64-328B-47D1-950B-2B8FAE5F49DE}" type="pres">
      <dgm:prSet presAssocID="{61097F43-4AEB-4724-9856-59B7EB68E21E}" presName="childText" presStyleLbl="bgAcc1" presStyleIdx="2" presStyleCnt="4" custScaleX="237733" custScaleY="285833" custLinFactNeighborX="-3787">
        <dgm:presLayoutVars>
          <dgm:bulletEnabled val="1"/>
        </dgm:presLayoutVars>
      </dgm:prSet>
      <dgm:spPr/>
      <dgm:t>
        <a:bodyPr/>
        <a:lstStyle/>
        <a:p>
          <a:endParaRPr lang="en-US"/>
        </a:p>
      </dgm:t>
    </dgm:pt>
    <dgm:pt modelId="{45E6964B-C78E-454D-87A8-F217FAEE7C3A}" type="pres">
      <dgm:prSet presAssocID="{EC40D008-18DE-4ABE-AAA1-2D31C8553E8F}" presName="Name13" presStyleLbl="parChTrans1D2" presStyleIdx="3" presStyleCnt="4"/>
      <dgm:spPr/>
      <dgm:t>
        <a:bodyPr/>
        <a:lstStyle/>
        <a:p>
          <a:endParaRPr lang="en-US"/>
        </a:p>
      </dgm:t>
    </dgm:pt>
    <dgm:pt modelId="{A301561D-393F-4D8C-8D45-BAF47D617CFC}" type="pres">
      <dgm:prSet presAssocID="{0939FDA4-A76D-4DB8-BECA-9DD14F67DC05}" presName="childText" presStyleLbl="bgAcc1" presStyleIdx="3" presStyleCnt="4" custScaleX="256062" custScaleY="165978" custLinFactNeighborX="2103" custLinFactNeighborY="51077">
        <dgm:presLayoutVars>
          <dgm:bulletEnabled val="1"/>
        </dgm:presLayoutVars>
      </dgm:prSet>
      <dgm:spPr/>
      <dgm:t>
        <a:bodyPr/>
        <a:lstStyle/>
        <a:p>
          <a:endParaRPr lang="en-US"/>
        </a:p>
      </dgm:t>
    </dgm:pt>
  </dgm:ptLst>
  <dgm:cxnLst>
    <dgm:cxn modelId="{99EF0EFD-D22C-405E-B3B5-9B0E76ACE9AC}" type="presOf" srcId="{2A69DF36-9524-416F-BBBA-42825CABB9FC}" destId="{AD5D4B11-157E-4D2A-B798-BB839F282683}" srcOrd="0" destOrd="0" presId="urn:microsoft.com/office/officeart/2005/8/layout/hierarchy3"/>
    <dgm:cxn modelId="{4EA6C057-E6E9-4312-88A8-42E291FAFA63}" type="presOf" srcId="{61097F43-4AEB-4724-9856-59B7EB68E21E}" destId="{E6F10A64-328B-47D1-950B-2B8FAE5F49DE}" srcOrd="0" destOrd="0" presId="urn:microsoft.com/office/officeart/2005/8/layout/hierarchy3"/>
    <dgm:cxn modelId="{80DC09FD-2318-4F64-AFD6-128378C5D6C0}" type="presOf" srcId="{4AE30089-9AA0-4D9C-9EFE-1F1A67FB930D}" destId="{CFE4080E-B750-4F1A-8F26-32462D0CF437}" srcOrd="0" destOrd="0" presId="urn:microsoft.com/office/officeart/2005/8/layout/hierarchy3"/>
    <dgm:cxn modelId="{35F24C86-2FE2-4064-8E4C-84DAFCE3E4BF}" type="presOf" srcId="{39BC8FA5-D1B0-4569-86E6-693BD2BC59B4}" destId="{7F47E8BF-2939-4172-9EEF-0A7966C47558}" srcOrd="0" destOrd="0" presId="urn:microsoft.com/office/officeart/2005/8/layout/hierarchy3"/>
    <dgm:cxn modelId="{B39973F3-FD8B-4B72-B06C-1FCB678675B2}" type="presOf" srcId="{0383B9E5-E1D9-43EE-86B5-31C0C27FC84C}" destId="{ABECC6F3-EA35-4384-9415-D84E103AE0A7}" srcOrd="1" destOrd="0" presId="urn:microsoft.com/office/officeart/2005/8/layout/hierarchy3"/>
    <dgm:cxn modelId="{5C904029-D81F-4D69-8C55-77C58C381172}" srcId="{0383B9E5-E1D9-43EE-86B5-31C0C27FC84C}" destId="{61097F43-4AEB-4724-9856-59B7EB68E21E}" srcOrd="0" destOrd="0" parTransId="{5D415CF5-80A8-4E71-AC8E-21AE9BB179CC}" sibTransId="{11D05AD9-89E8-48B6-96BA-0601ACCDA8A6}"/>
    <dgm:cxn modelId="{30B0BCF4-C67B-4711-9C3A-C63DA14110F6}" srcId="{4AE30089-9AA0-4D9C-9EFE-1F1A67FB930D}" destId="{0383B9E5-E1D9-43EE-86B5-31C0C27FC84C}" srcOrd="1" destOrd="0" parTransId="{3F39D9E7-1287-4A9D-BDB7-99B4DFA6831D}" sibTransId="{80DAD86D-0809-4B36-9AD2-83D0A0259405}"/>
    <dgm:cxn modelId="{163DEB7A-3093-4424-8DA5-9CE1F5288DFB}" type="presOf" srcId="{EC40D008-18DE-4ABE-AAA1-2D31C8553E8F}" destId="{45E6964B-C78E-454D-87A8-F217FAEE7C3A}" srcOrd="0" destOrd="0" presId="urn:microsoft.com/office/officeart/2005/8/layout/hierarchy3"/>
    <dgm:cxn modelId="{2ADEF85F-361E-44D9-BF60-1FC759B2E002}" type="presOf" srcId="{5D415CF5-80A8-4E71-AC8E-21AE9BB179CC}" destId="{BC3BF2B0-2847-49D5-8BF5-07F15A07F40C}" srcOrd="0" destOrd="0" presId="urn:microsoft.com/office/officeart/2005/8/layout/hierarchy3"/>
    <dgm:cxn modelId="{032499D4-D981-4455-BC7B-2C8B6ACB69CB}" srcId="{39BC8FA5-D1B0-4569-86E6-693BD2BC59B4}" destId="{2A69DF36-9524-416F-BBBA-42825CABB9FC}" srcOrd="0" destOrd="0" parTransId="{954239E7-FAD7-47CD-9474-63E996678C27}" sibTransId="{D3BEFBDC-D16C-4A11-B04D-BF6FAF30EA99}"/>
    <dgm:cxn modelId="{5DA01AE4-0485-41CB-B3BC-DB11F6E45AFC}" type="presOf" srcId="{63D895D7-3CE5-4B56-AC97-95F866585062}" destId="{00360452-404E-4B80-A445-1FDB19B00DFD}" srcOrd="0" destOrd="0" presId="urn:microsoft.com/office/officeart/2005/8/layout/hierarchy3"/>
    <dgm:cxn modelId="{BBDEC1A4-3651-4CF7-9204-033B8758C924}" type="presOf" srcId="{0383B9E5-E1D9-43EE-86B5-31C0C27FC84C}" destId="{F186A3D6-C30B-47BF-9A9C-C32EA1B11743}" srcOrd="0" destOrd="0" presId="urn:microsoft.com/office/officeart/2005/8/layout/hierarchy3"/>
    <dgm:cxn modelId="{E94BA421-0BDB-4F88-A791-2C80E9C94D0B}" type="presOf" srcId="{0939FDA4-A76D-4DB8-BECA-9DD14F67DC05}" destId="{A301561D-393F-4D8C-8D45-BAF47D617CFC}" srcOrd="0" destOrd="0" presId="urn:microsoft.com/office/officeart/2005/8/layout/hierarchy3"/>
    <dgm:cxn modelId="{17DFE62C-A04C-4873-9A21-03F164A1D0E9}" srcId="{4AE30089-9AA0-4D9C-9EFE-1F1A67FB930D}" destId="{39BC8FA5-D1B0-4569-86E6-693BD2BC59B4}" srcOrd="0" destOrd="0" parTransId="{2B01312C-908E-4FB0-9B67-6C25C203A236}" sibTransId="{0625BB97-C27E-4775-ABFC-F23CBE7CF745}"/>
    <dgm:cxn modelId="{2A9805F6-A99A-4AD0-9FF8-CDBF826538A6}" type="presOf" srcId="{34663C7B-24C8-4A28-AB2E-15B6D3FA499B}" destId="{FF945154-3779-483D-AF6A-8F2691B620B0}" srcOrd="0" destOrd="0" presId="urn:microsoft.com/office/officeart/2005/8/layout/hierarchy3"/>
    <dgm:cxn modelId="{2633AB5A-F84D-4766-8554-21C26D6C689D}" srcId="{0383B9E5-E1D9-43EE-86B5-31C0C27FC84C}" destId="{0939FDA4-A76D-4DB8-BECA-9DD14F67DC05}" srcOrd="1" destOrd="0" parTransId="{EC40D008-18DE-4ABE-AAA1-2D31C8553E8F}" sibTransId="{B0284A35-B1D3-45C8-99E7-7D530AEC8FE7}"/>
    <dgm:cxn modelId="{E48A678B-4A43-4A06-A014-8BF30FF2B75B}" type="presOf" srcId="{39BC8FA5-D1B0-4569-86E6-693BD2BC59B4}" destId="{F6C3CAA1-C78F-42AD-81AF-D94DADD68948}" srcOrd="1" destOrd="0" presId="urn:microsoft.com/office/officeart/2005/8/layout/hierarchy3"/>
    <dgm:cxn modelId="{F24C7D46-08A3-4E8E-BF4E-BE8E41FE731C}" srcId="{39BC8FA5-D1B0-4569-86E6-693BD2BC59B4}" destId="{34663C7B-24C8-4A28-AB2E-15B6D3FA499B}" srcOrd="1" destOrd="0" parTransId="{63D895D7-3CE5-4B56-AC97-95F866585062}" sibTransId="{99F40F66-3B26-4358-AAF2-037A58AE37E5}"/>
    <dgm:cxn modelId="{EB1E03D7-0450-4369-B191-ADB147F9515B}" type="presOf" srcId="{954239E7-FAD7-47CD-9474-63E996678C27}" destId="{C53DC066-44A7-411D-A17A-C62DBEA69A4A}" srcOrd="0" destOrd="0" presId="urn:microsoft.com/office/officeart/2005/8/layout/hierarchy3"/>
    <dgm:cxn modelId="{B1C853BC-4C46-4DD8-9341-969E90F687B3}" type="presParOf" srcId="{CFE4080E-B750-4F1A-8F26-32462D0CF437}" destId="{DDE1D12A-2634-4333-8E3A-D203E6833B39}" srcOrd="0" destOrd="0" presId="urn:microsoft.com/office/officeart/2005/8/layout/hierarchy3"/>
    <dgm:cxn modelId="{38543098-EC71-4EFC-AE2E-4EE730E52516}" type="presParOf" srcId="{DDE1D12A-2634-4333-8E3A-D203E6833B39}" destId="{2DFE96EC-50AB-4198-B3DC-342CDFEB9225}" srcOrd="0" destOrd="0" presId="urn:microsoft.com/office/officeart/2005/8/layout/hierarchy3"/>
    <dgm:cxn modelId="{56F45F70-CBBE-465A-865F-E3D431D827C7}" type="presParOf" srcId="{2DFE96EC-50AB-4198-B3DC-342CDFEB9225}" destId="{7F47E8BF-2939-4172-9EEF-0A7966C47558}" srcOrd="0" destOrd="0" presId="urn:microsoft.com/office/officeart/2005/8/layout/hierarchy3"/>
    <dgm:cxn modelId="{FFDB7142-69A6-4CC1-AE5D-4F1A59805922}" type="presParOf" srcId="{2DFE96EC-50AB-4198-B3DC-342CDFEB9225}" destId="{F6C3CAA1-C78F-42AD-81AF-D94DADD68948}" srcOrd="1" destOrd="0" presId="urn:microsoft.com/office/officeart/2005/8/layout/hierarchy3"/>
    <dgm:cxn modelId="{0A3BC05C-F487-4030-B976-3707A91D3FDD}" type="presParOf" srcId="{DDE1D12A-2634-4333-8E3A-D203E6833B39}" destId="{6769DBD3-3FAF-448C-BAD8-C816393EF5EA}" srcOrd="1" destOrd="0" presId="urn:microsoft.com/office/officeart/2005/8/layout/hierarchy3"/>
    <dgm:cxn modelId="{7E2C434F-0F86-47E2-B427-3CE876FFBD10}" type="presParOf" srcId="{6769DBD3-3FAF-448C-BAD8-C816393EF5EA}" destId="{C53DC066-44A7-411D-A17A-C62DBEA69A4A}" srcOrd="0" destOrd="0" presId="urn:microsoft.com/office/officeart/2005/8/layout/hierarchy3"/>
    <dgm:cxn modelId="{6D938B4B-3284-401E-9096-4E0D24D68249}" type="presParOf" srcId="{6769DBD3-3FAF-448C-BAD8-C816393EF5EA}" destId="{AD5D4B11-157E-4D2A-B798-BB839F282683}" srcOrd="1" destOrd="0" presId="urn:microsoft.com/office/officeart/2005/8/layout/hierarchy3"/>
    <dgm:cxn modelId="{1A842A81-5964-4B6F-951E-DC51E5B87EE6}" type="presParOf" srcId="{6769DBD3-3FAF-448C-BAD8-C816393EF5EA}" destId="{00360452-404E-4B80-A445-1FDB19B00DFD}" srcOrd="2" destOrd="0" presId="urn:microsoft.com/office/officeart/2005/8/layout/hierarchy3"/>
    <dgm:cxn modelId="{1060E874-BAA4-48CE-B053-89A57C6836D9}" type="presParOf" srcId="{6769DBD3-3FAF-448C-BAD8-C816393EF5EA}" destId="{FF945154-3779-483D-AF6A-8F2691B620B0}" srcOrd="3" destOrd="0" presId="urn:microsoft.com/office/officeart/2005/8/layout/hierarchy3"/>
    <dgm:cxn modelId="{DDB50005-5155-46D6-B611-F2ACADDC9D9A}" type="presParOf" srcId="{CFE4080E-B750-4F1A-8F26-32462D0CF437}" destId="{0178DB7F-476D-4586-80FB-4EFE82BAFB57}" srcOrd="1" destOrd="0" presId="urn:microsoft.com/office/officeart/2005/8/layout/hierarchy3"/>
    <dgm:cxn modelId="{B17E524E-0C93-4BAF-892A-DF65FEA94F43}" type="presParOf" srcId="{0178DB7F-476D-4586-80FB-4EFE82BAFB57}" destId="{CC99F844-72AB-4A3E-BE6B-2055CFDA552A}" srcOrd="0" destOrd="0" presId="urn:microsoft.com/office/officeart/2005/8/layout/hierarchy3"/>
    <dgm:cxn modelId="{A2BCBDE2-0D13-497A-AF50-E5D0CBE44748}" type="presParOf" srcId="{CC99F844-72AB-4A3E-BE6B-2055CFDA552A}" destId="{F186A3D6-C30B-47BF-9A9C-C32EA1B11743}" srcOrd="0" destOrd="0" presId="urn:microsoft.com/office/officeart/2005/8/layout/hierarchy3"/>
    <dgm:cxn modelId="{1471645B-9C55-4A32-8B8B-07E1C338F02E}" type="presParOf" srcId="{CC99F844-72AB-4A3E-BE6B-2055CFDA552A}" destId="{ABECC6F3-EA35-4384-9415-D84E103AE0A7}" srcOrd="1" destOrd="0" presId="urn:microsoft.com/office/officeart/2005/8/layout/hierarchy3"/>
    <dgm:cxn modelId="{3B5369A2-14D5-4526-961D-15FAE3CCDFB7}" type="presParOf" srcId="{0178DB7F-476D-4586-80FB-4EFE82BAFB57}" destId="{3B0F3E7E-1FE4-4472-A969-23D089FCC041}" srcOrd="1" destOrd="0" presId="urn:microsoft.com/office/officeart/2005/8/layout/hierarchy3"/>
    <dgm:cxn modelId="{F393BC2D-A5B2-4F6E-AC14-6F4DBA3A67CC}" type="presParOf" srcId="{3B0F3E7E-1FE4-4472-A969-23D089FCC041}" destId="{BC3BF2B0-2847-49D5-8BF5-07F15A07F40C}" srcOrd="0" destOrd="0" presId="urn:microsoft.com/office/officeart/2005/8/layout/hierarchy3"/>
    <dgm:cxn modelId="{DEB1CDF9-E9A3-4973-A5DB-7FDED512103A}" type="presParOf" srcId="{3B0F3E7E-1FE4-4472-A969-23D089FCC041}" destId="{E6F10A64-328B-47D1-950B-2B8FAE5F49DE}" srcOrd="1" destOrd="0" presId="urn:microsoft.com/office/officeart/2005/8/layout/hierarchy3"/>
    <dgm:cxn modelId="{4B95CCD6-8B58-4097-812F-E01C748956E0}" type="presParOf" srcId="{3B0F3E7E-1FE4-4472-A969-23D089FCC041}" destId="{45E6964B-C78E-454D-87A8-F217FAEE7C3A}" srcOrd="2" destOrd="0" presId="urn:microsoft.com/office/officeart/2005/8/layout/hierarchy3"/>
    <dgm:cxn modelId="{40B084DD-5328-42A3-864F-F4E9DC5278ED}" type="presParOf" srcId="{3B0F3E7E-1FE4-4472-A969-23D089FCC041}" destId="{A301561D-393F-4D8C-8D45-BAF47D617CF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06CF2D5B-7712-4896-B3EB-94361E7FF101}"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555CA9AF-B59D-4B32-AD84-8D2A729372D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Choose the Best Installation Method for your site</a:t>
          </a:r>
          <a:endParaRPr lang="en-US" sz="2000" dirty="0"/>
        </a:p>
      </dgm:t>
    </dgm:pt>
    <dgm:pt modelId="{A4CE1C99-0C48-4881-AB16-3ECD940C4E88}" type="parTrans" cxnId="{2425221E-0277-4E91-923C-1D103220902F}">
      <dgm:prSet/>
      <dgm:spPr/>
      <dgm:t>
        <a:bodyPr/>
        <a:lstStyle/>
        <a:p>
          <a:endParaRPr lang="en-US"/>
        </a:p>
      </dgm:t>
    </dgm:pt>
    <dgm:pt modelId="{68A699CB-8FC3-4A73-807E-4248CBEEA495}" type="sibTrans" cxnId="{2425221E-0277-4E91-923C-1D103220902F}">
      <dgm:prSet/>
      <dgm:spPr/>
      <dgm:t>
        <a:bodyPr/>
        <a:lstStyle/>
        <a:p>
          <a:endParaRPr lang="en-US"/>
        </a:p>
      </dgm:t>
    </dgm:pt>
    <dgm:pt modelId="{B991921C-FB46-41FF-A2F8-927C2112627E}">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Verify Workstation Readiness.</a:t>
          </a:r>
          <a:endParaRPr lang="en-US" sz="2000" dirty="0"/>
        </a:p>
      </dgm:t>
    </dgm:pt>
    <dgm:pt modelId="{F7280505-6C1D-4AE0-98C4-6ADF8DFCAD51}" type="parTrans" cxnId="{30500434-5543-4F6C-AC44-276A71174004}">
      <dgm:prSet/>
      <dgm:spPr/>
      <dgm:t>
        <a:bodyPr/>
        <a:lstStyle/>
        <a:p>
          <a:endParaRPr lang="en-US"/>
        </a:p>
      </dgm:t>
    </dgm:pt>
    <dgm:pt modelId="{CC262585-C545-4D63-98FF-F422AB79BECC}" type="sibTrans" cxnId="{30500434-5543-4F6C-AC44-276A71174004}">
      <dgm:prSet/>
      <dgm:spPr/>
      <dgm:t>
        <a:bodyPr/>
        <a:lstStyle/>
        <a:p>
          <a:endParaRPr lang="en-US"/>
        </a:p>
      </dgm:t>
    </dgm:pt>
    <dgm:pt modelId="{98230F13-FB1E-468B-92E3-C5BF78DD1BEA}">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solidFill>
                <a:schemeClr val="tx1"/>
              </a:solidFill>
            </a:rPr>
            <a:t>Test Delivery Client and Demo Content – Available using Demo User Accounts</a:t>
          </a:r>
          <a:endParaRPr lang="en-US" sz="2000" dirty="0"/>
        </a:p>
      </dgm:t>
    </dgm:pt>
    <dgm:pt modelId="{3D7E447C-6105-49CE-8054-07C2BD50B7C6}" type="parTrans" cxnId="{7801C2F1-31E3-4847-911A-10DC06D3B362}">
      <dgm:prSet/>
      <dgm:spPr/>
      <dgm:t>
        <a:bodyPr/>
        <a:lstStyle/>
        <a:p>
          <a:endParaRPr lang="en-US"/>
        </a:p>
      </dgm:t>
    </dgm:pt>
    <dgm:pt modelId="{FF543235-6CEF-4525-A098-9132252E04F8}" type="sibTrans" cxnId="{7801C2F1-31E3-4847-911A-10DC06D3B362}">
      <dgm:prSet/>
      <dgm:spPr/>
      <dgm:t>
        <a:bodyPr/>
        <a:lstStyle/>
        <a:p>
          <a:endParaRPr lang="en-US"/>
        </a:p>
      </dgm:t>
    </dgm:pt>
    <dgm:pt modelId="{7CBCFF89-8628-438D-945E-7C17E48CB905}">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Mark RTS “Readiness Progress” entry for Checkpoint 2</a:t>
          </a:r>
          <a:endParaRPr lang="en-US" sz="2000" b="1" dirty="0"/>
        </a:p>
      </dgm:t>
    </dgm:pt>
    <dgm:pt modelId="{8223A649-AF0C-4565-A424-D266F6874B24}" type="parTrans" cxnId="{382A3AA7-ABA2-405E-975E-19DD73BF6FB5}">
      <dgm:prSet/>
      <dgm:spPr/>
      <dgm:t>
        <a:bodyPr/>
        <a:lstStyle/>
        <a:p>
          <a:endParaRPr lang="en-US"/>
        </a:p>
      </dgm:t>
    </dgm:pt>
    <dgm:pt modelId="{7BD6FE5D-AAE9-4643-8C8E-1B3CCBC488A8}" type="sibTrans" cxnId="{382A3AA7-ABA2-405E-975E-19DD73BF6FB5}">
      <dgm:prSet/>
      <dgm:spPr/>
      <dgm:t>
        <a:bodyPr/>
        <a:lstStyle/>
        <a:p>
          <a:endParaRPr lang="en-US"/>
        </a:p>
      </dgm:t>
    </dgm:pt>
    <dgm:pt modelId="{E76A731B-3FA9-4373-8A3D-DAB5BA432CA4}">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Final Test Content – Practice &amp; Operational</a:t>
          </a:r>
          <a:endParaRPr lang="en-US" sz="2000" b="1" dirty="0"/>
        </a:p>
      </dgm:t>
    </dgm:pt>
    <dgm:pt modelId="{8BC9325E-13D8-432A-98D3-10054EADB006}" type="parTrans" cxnId="{34B09F7D-7C03-4372-A814-F561715EF035}">
      <dgm:prSet/>
      <dgm:spPr/>
      <dgm:t>
        <a:bodyPr/>
        <a:lstStyle/>
        <a:p>
          <a:endParaRPr lang="en-US"/>
        </a:p>
      </dgm:t>
    </dgm:pt>
    <dgm:pt modelId="{67869B00-310C-438D-B1D2-212497DC270B}" type="sibTrans" cxnId="{34B09F7D-7C03-4372-A814-F561715EF035}">
      <dgm:prSet/>
      <dgm:spPr/>
      <dgm:t>
        <a:bodyPr/>
        <a:lstStyle/>
        <a:p>
          <a:endParaRPr lang="en-US"/>
        </a:p>
      </dgm:t>
    </dgm:pt>
    <dgm:pt modelId="{80482B28-F768-4C0D-88C5-72E705DE8A24}">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Schedule and Administer Practice Test starting Nov 12</a:t>
          </a:r>
          <a:r>
            <a:rPr lang="en-US" sz="2000" b="1" baseline="30000" dirty="0" smtClean="0"/>
            <a:t>th</a:t>
          </a:r>
          <a:endParaRPr lang="en-US" sz="2000" b="1" dirty="0"/>
        </a:p>
      </dgm:t>
    </dgm:pt>
    <dgm:pt modelId="{8FEEA630-2F31-41BB-878E-E1DA13F3C0B7}" type="parTrans" cxnId="{67647721-DE94-480E-88BA-2EDBEDB8C3B7}">
      <dgm:prSet/>
      <dgm:spPr/>
      <dgm:t>
        <a:bodyPr/>
        <a:lstStyle/>
        <a:p>
          <a:endParaRPr lang="en-US"/>
        </a:p>
      </dgm:t>
    </dgm:pt>
    <dgm:pt modelId="{A4C0EBDA-E075-4416-B685-DEAE61504717}" type="sibTrans" cxnId="{67647721-DE94-480E-88BA-2EDBEDB8C3B7}">
      <dgm:prSet/>
      <dgm:spPr/>
      <dgm:t>
        <a:bodyPr/>
        <a:lstStyle/>
        <a:p>
          <a:endParaRPr lang="en-US"/>
        </a:p>
      </dgm:t>
    </dgm:pt>
    <dgm:pt modelId="{7214042F-F083-4DA9-9C8B-1232431A964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CTB staff resources are available to support installation and troubleshooting</a:t>
          </a:r>
          <a:endParaRPr lang="en-US" sz="2000" b="1" dirty="0"/>
        </a:p>
      </dgm:t>
    </dgm:pt>
    <dgm:pt modelId="{9C0DB719-7FEE-4AF0-B938-75AB4FBA0908}" type="parTrans" cxnId="{0262EC8C-E4AC-406F-AB17-84AA1A74F820}">
      <dgm:prSet/>
      <dgm:spPr/>
      <dgm:t>
        <a:bodyPr/>
        <a:lstStyle/>
        <a:p>
          <a:endParaRPr lang="en-US"/>
        </a:p>
      </dgm:t>
    </dgm:pt>
    <dgm:pt modelId="{E43ABE93-8D92-4636-AF20-EA8E45123D58}" type="sibTrans" cxnId="{0262EC8C-E4AC-406F-AB17-84AA1A74F820}">
      <dgm:prSet/>
      <dgm:spPr/>
      <dgm:t>
        <a:bodyPr/>
        <a:lstStyle/>
        <a:p>
          <a:endParaRPr lang="en-US"/>
        </a:p>
      </dgm:t>
    </dgm:pt>
    <dgm:pt modelId="{37659ECF-72F3-4E1E-9B14-EF469EE58434}" type="pres">
      <dgm:prSet presAssocID="{06CF2D5B-7712-4896-B3EB-94361E7FF101}" presName="Name0" presStyleCnt="0">
        <dgm:presLayoutVars>
          <dgm:dir/>
          <dgm:animLvl val="lvl"/>
          <dgm:resizeHandles val="exact"/>
        </dgm:presLayoutVars>
      </dgm:prSet>
      <dgm:spPr/>
      <dgm:t>
        <a:bodyPr/>
        <a:lstStyle/>
        <a:p>
          <a:endParaRPr lang="en-US"/>
        </a:p>
      </dgm:t>
    </dgm:pt>
    <dgm:pt modelId="{F4B041CC-EC38-4E08-99FC-4CA80BA32F7F}" type="pres">
      <dgm:prSet presAssocID="{98230F13-FB1E-468B-92E3-C5BF78DD1BEA}" presName="vertFlow" presStyleCnt="0"/>
      <dgm:spPr/>
    </dgm:pt>
    <dgm:pt modelId="{66C61418-8583-4251-8514-E0040CABA91D}" type="pres">
      <dgm:prSet presAssocID="{98230F13-FB1E-468B-92E3-C5BF78DD1BEA}" presName="header" presStyleLbl="node1" presStyleIdx="0" presStyleCnt="1" custScaleX="398741" custScaleY="76303" custLinFactY="-45802" custLinFactNeighborY="-100000"/>
      <dgm:spPr/>
      <dgm:t>
        <a:bodyPr/>
        <a:lstStyle/>
        <a:p>
          <a:endParaRPr lang="en-US"/>
        </a:p>
      </dgm:t>
    </dgm:pt>
    <dgm:pt modelId="{6675AD05-5ED1-47FD-A531-9A481167AF81}" type="pres">
      <dgm:prSet presAssocID="{A4CE1C99-0C48-4881-AB16-3ECD940C4E88}" presName="parTrans" presStyleLbl="sibTrans2D1" presStyleIdx="0" presStyleCnt="6"/>
      <dgm:spPr/>
      <dgm:t>
        <a:bodyPr/>
        <a:lstStyle/>
        <a:p>
          <a:endParaRPr lang="en-US"/>
        </a:p>
      </dgm:t>
    </dgm:pt>
    <dgm:pt modelId="{2D82E18D-445A-4A85-852E-4DC4A234516C}" type="pres">
      <dgm:prSet presAssocID="{555CA9AF-B59D-4B32-AD84-8D2A729372DF}" presName="child" presStyleLbl="alignAccFollowNode1" presStyleIdx="0" presStyleCnt="6" custScaleX="397214" custScaleY="83247" custLinFactY="-46071" custLinFactNeighborY="-100000">
        <dgm:presLayoutVars>
          <dgm:chMax val="0"/>
          <dgm:bulletEnabled val="1"/>
        </dgm:presLayoutVars>
      </dgm:prSet>
      <dgm:spPr/>
      <dgm:t>
        <a:bodyPr/>
        <a:lstStyle/>
        <a:p>
          <a:endParaRPr lang="en-US"/>
        </a:p>
      </dgm:t>
    </dgm:pt>
    <dgm:pt modelId="{B7690738-3139-4CF6-B5E6-36828DB711F7}" type="pres">
      <dgm:prSet presAssocID="{68A699CB-8FC3-4A73-807E-4248CBEEA495}" presName="sibTrans" presStyleLbl="sibTrans2D1" presStyleIdx="1" presStyleCnt="6"/>
      <dgm:spPr/>
      <dgm:t>
        <a:bodyPr/>
        <a:lstStyle/>
        <a:p>
          <a:endParaRPr lang="en-US"/>
        </a:p>
      </dgm:t>
    </dgm:pt>
    <dgm:pt modelId="{D9CC4504-0745-4C4B-A589-DB1202F5AEEE}" type="pres">
      <dgm:prSet presAssocID="{B991921C-FB46-41FF-A2F8-927C2112627E}" presName="child" presStyleLbl="alignAccFollowNode1" presStyleIdx="1" presStyleCnt="6" custScaleX="397214" custScaleY="70880" custLinFactY="-52266" custLinFactNeighborY="-100000">
        <dgm:presLayoutVars>
          <dgm:chMax val="0"/>
          <dgm:bulletEnabled val="1"/>
        </dgm:presLayoutVars>
      </dgm:prSet>
      <dgm:spPr/>
      <dgm:t>
        <a:bodyPr/>
        <a:lstStyle/>
        <a:p>
          <a:endParaRPr lang="en-US"/>
        </a:p>
      </dgm:t>
    </dgm:pt>
    <dgm:pt modelId="{3BDBBCD3-14BF-4B65-8F1B-4B43EA79A39A}" type="pres">
      <dgm:prSet presAssocID="{CC262585-C545-4D63-98FF-F422AB79BECC}" presName="sibTrans" presStyleLbl="sibTrans2D1" presStyleIdx="2" presStyleCnt="6" custLinFactNeighborY="32096"/>
      <dgm:spPr/>
      <dgm:t>
        <a:bodyPr/>
        <a:lstStyle/>
        <a:p>
          <a:endParaRPr lang="en-US"/>
        </a:p>
      </dgm:t>
    </dgm:pt>
    <dgm:pt modelId="{A9D36FEF-D367-45BF-B536-60EFA9349274}" type="pres">
      <dgm:prSet presAssocID="{7CBCFF89-8628-438D-945E-7C17E48CB905}" presName="child" presStyleLbl="alignAccFollowNode1" presStyleIdx="2" presStyleCnt="6" custScaleX="398741" custScaleY="70880" custLinFactY="-66126" custLinFactNeighborY="-100000">
        <dgm:presLayoutVars>
          <dgm:chMax val="0"/>
          <dgm:bulletEnabled val="1"/>
        </dgm:presLayoutVars>
      </dgm:prSet>
      <dgm:spPr/>
      <dgm:t>
        <a:bodyPr/>
        <a:lstStyle/>
        <a:p>
          <a:endParaRPr lang="en-US"/>
        </a:p>
      </dgm:t>
    </dgm:pt>
    <dgm:pt modelId="{05CCA677-B6EB-45AE-89D4-EFD6D42CBD45}" type="pres">
      <dgm:prSet presAssocID="{7BD6FE5D-AAE9-4643-8C8E-1B3CCBC488A8}" presName="sibTrans" presStyleLbl="sibTrans2D1" presStyleIdx="3" presStyleCnt="6"/>
      <dgm:spPr/>
      <dgm:t>
        <a:bodyPr/>
        <a:lstStyle/>
        <a:p>
          <a:endParaRPr lang="en-US"/>
        </a:p>
      </dgm:t>
    </dgm:pt>
    <dgm:pt modelId="{2F882B2A-8BA6-4653-AFC2-F81D71F722D2}" type="pres">
      <dgm:prSet presAssocID="{E76A731B-3FA9-4373-8A3D-DAB5BA432CA4}" presName="child" presStyleLbl="alignAccFollowNode1" presStyleIdx="3" presStyleCnt="6" custScaleX="398741" custScaleY="77543" custLinFactY="-64598" custLinFactNeighborY="-100000">
        <dgm:presLayoutVars>
          <dgm:chMax val="0"/>
          <dgm:bulletEnabled val="1"/>
        </dgm:presLayoutVars>
      </dgm:prSet>
      <dgm:spPr/>
      <dgm:t>
        <a:bodyPr/>
        <a:lstStyle/>
        <a:p>
          <a:endParaRPr lang="en-US"/>
        </a:p>
      </dgm:t>
    </dgm:pt>
    <dgm:pt modelId="{9DB8F772-BDA6-483B-800B-83D212DE33B9}" type="pres">
      <dgm:prSet presAssocID="{67869B00-310C-438D-B1D2-212497DC270B}" presName="sibTrans" presStyleLbl="sibTrans2D1" presStyleIdx="4" presStyleCnt="6"/>
      <dgm:spPr/>
      <dgm:t>
        <a:bodyPr/>
        <a:lstStyle/>
        <a:p>
          <a:endParaRPr lang="en-US"/>
        </a:p>
      </dgm:t>
    </dgm:pt>
    <dgm:pt modelId="{30AAA209-A079-4CC6-9E9E-946FD64D78A4}" type="pres">
      <dgm:prSet presAssocID="{80482B28-F768-4C0D-88C5-72E705DE8A24}" presName="child" presStyleLbl="alignAccFollowNode1" presStyleIdx="4" presStyleCnt="6" custScaleX="398741" custScaleY="70890" custLinFactY="-63625" custLinFactNeighborX="-56963" custLinFactNeighborY="-100000">
        <dgm:presLayoutVars>
          <dgm:chMax val="0"/>
          <dgm:bulletEnabled val="1"/>
        </dgm:presLayoutVars>
      </dgm:prSet>
      <dgm:spPr/>
      <dgm:t>
        <a:bodyPr/>
        <a:lstStyle/>
        <a:p>
          <a:endParaRPr lang="en-US"/>
        </a:p>
      </dgm:t>
    </dgm:pt>
    <dgm:pt modelId="{898D4893-7970-4FB0-8D11-9FF1FB55798D}" type="pres">
      <dgm:prSet presAssocID="{A4C0EBDA-E075-4416-B685-DEAE61504717}" presName="sibTrans" presStyleLbl="sibTrans2D1" presStyleIdx="5" presStyleCnt="6"/>
      <dgm:spPr/>
      <dgm:t>
        <a:bodyPr/>
        <a:lstStyle/>
        <a:p>
          <a:endParaRPr lang="en-US"/>
        </a:p>
      </dgm:t>
    </dgm:pt>
    <dgm:pt modelId="{76BBC140-6848-480D-B66E-758D82935A4B}" type="pres">
      <dgm:prSet presAssocID="{7214042F-F083-4DA9-9C8B-1232431A964D}" presName="child" presStyleLbl="alignAccFollowNode1" presStyleIdx="5" presStyleCnt="6" custScaleX="398741" custScaleY="71517" custLinFactY="-51565" custLinFactNeighborX="0" custLinFactNeighborY="-100000">
        <dgm:presLayoutVars>
          <dgm:chMax val="0"/>
          <dgm:bulletEnabled val="1"/>
        </dgm:presLayoutVars>
      </dgm:prSet>
      <dgm:spPr/>
      <dgm:t>
        <a:bodyPr/>
        <a:lstStyle/>
        <a:p>
          <a:endParaRPr lang="en-US"/>
        </a:p>
      </dgm:t>
    </dgm:pt>
  </dgm:ptLst>
  <dgm:cxnLst>
    <dgm:cxn modelId="{ACCE2849-440F-42FF-8D43-575C85287B70}" type="presOf" srcId="{A4C0EBDA-E075-4416-B685-DEAE61504717}" destId="{898D4893-7970-4FB0-8D11-9FF1FB55798D}" srcOrd="0" destOrd="0" presId="urn:microsoft.com/office/officeart/2005/8/layout/lProcess1"/>
    <dgm:cxn modelId="{0262EC8C-E4AC-406F-AB17-84AA1A74F820}" srcId="{98230F13-FB1E-468B-92E3-C5BF78DD1BEA}" destId="{7214042F-F083-4DA9-9C8B-1232431A964D}" srcOrd="5" destOrd="0" parTransId="{9C0DB719-7FEE-4AF0-B938-75AB4FBA0908}" sibTransId="{E43ABE93-8D92-4636-AF20-EA8E45123D58}"/>
    <dgm:cxn modelId="{0D549013-8AAD-420E-B34B-78D18F39C25C}" type="presOf" srcId="{06CF2D5B-7712-4896-B3EB-94361E7FF101}" destId="{37659ECF-72F3-4E1E-9B14-EF469EE58434}" srcOrd="0" destOrd="0" presId="urn:microsoft.com/office/officeart/2005/8/layout/lProcess1"/>
    <dgm:cxn modelId="{34B09F7D-7C03-4372-A814-F561715EF035}" srcId="{98230F13-FB1E-468B-92E3-C5BF78DD1BEA}" destId="{E76A731B-3FA9-4373-8A3D-DAB5BA432CA4}" srcOrd="3" destOrd="0" parTransId="{8BC9325E-13D8-432A-98D3-10054EADB006}" sibTransId="{67869B00-310C-438D-B1D2-212497DC270B}"/>
    <dgm:cxn modelId="{3DAC0B31-B6C7-49E9-8BE8-ECF2D39F8432}" type="presOf" srcId="{98230F13-FB1E-468B-92E3-C5BF78DD1BEA}" destId="{66C61418-8583-4251-8514-E0040CABA91D}" srcOrd="0" destOrd="0" presId="urn:microsoft.com/office/officeart/2005/8/layout/lProcess1"/>
    <dgm:cxn modelId="{7A83B8E8-ED3D-4D74-8812-E28EA52D8E9D}" type="presOf" srcId="{68A699CB-8FC3-4A73-807E-4248CBEEA495}" destId="{B7690738-3139-4CF6-B5E6-36828DB711F7}" srcOrd="0" destOrd="0" presId="urn:microsoft.com/office/officeart/2005/8/layout/lProcess1"/>
    <dgm:cxn modelId="{7801C2F1-31E3-4847-911A-10DC06D3B362}" srcId="{06CF2D5B-7712-4896-B3EB-94361E7FF101}" destId="{98230F13-FB1E-468B-92E3-C5BF78DD1BEA}" srcOrd="0" destOrd="0" parTransId="{3D7E447C-6105-49CE-8054-07C2BD50B7C6}" sibTransId="{FF543235-6CEF-4525-A098-9132252E04F8}"/>
    <dgm:cxn modelId="{67647721-DE94-480E-88BA-2EDBEDB8C3B7}" srcId="{98230F13-FB1E-468B-92E3-C5BF78DD1BEA}" destId="{80482B28-F768-4C0D-88C5-72E705DE8A24}" srcOrd="4" destOrd="0" parTransId="{8FEEA630-2F31-41BB-878E-E1DA13F3C0B7}" sibTransId="{A4C0EBDA-E075-4416-B685-DEAE61504717}"/>
    <dgm:cxn modelId="{F85FE05B-57C0-4888-97E4-B66E45AC8FE2}" type="presOf" srcId="{B991921C-FB46-41FF-A2F8-927C2112627E}" destId="{D9CC4504-0745-4C4B-A589-DB1202F5AEEE}" srcOrd="0" destOrd="0" presId="urn:microsoft.com/office/officeart/2005/8/layout/lProcess1"/>
    <dgm:cxn modelId="{3C180AD0-11C9-4AF1-BE20-DBA0389D0FE4}" type="presOf" srcId="{7214042F-F083-4DA9-9C8B-1232431A964D}" destId="{76BBC140-6848-480D-B66E-758D82935A4B}" srcOrd="0" destOrd="0" presId="urn:microsoft.com/office/officeart/2005/8/layout/lProcess1"/>
    <dgm:cxn modelId="{47216893-CF54-44BE-A42F-9EE53C3DADFB}" type="presOf" srcId="{7CBCFF89-8628-438D-945E-7C17E48CB905}" destId="{A9D36FEF-D367-45BF-B536-60EFA9349274}" srcOrd="0" destOrd="0" presId="urn:microsoft.com/office/officeart/2005/8/layout/lProcess1"/>
    <dgm:cxn modelId="{7F83DCB4-174B-4F45-852C-975AC30D7DCB}" type="presOf" srcId="{80482B28-F768-4C0D-88C5-72E705DE8A24}" destId="{30AAA209-A079-4CC6-9E9E-946FD64D78A4}" srcOrd="0" destOrd="0" presId="urn:microsoft.com/office/officeart/2005/8/layout/lProcess1"/>
    <dgm:cxn modelId="{30500434-5543-4F6C-AC44-276A71174004}" srcId="{98230F13-FB1E-468B-92E3-C5BF78DD1BEA}" destId="{B991921C-FB46-41FF-A2F8-927C2112627E}" srcOrd="1" destOrd="0" parTransId="{F7280505-6C1D-4AE0-98C4-6ADF8DFCAD51}" sibTransId="{CC262585-C545-4D63-98FF-F422AB79BECC}"/>
    <dgm:cxn modelId="{60682291-7036-4AEC-85B8-C237DF769E9D}" type="presOf" srcId="{A4CE1C99-0C48-4881-AB16-3ECD940C4E88}" destId="{6675AD05-5ED1-47FD-A531-9A481167AF81}" srcOrd="0" destOrd="0" presId="urn:microsoft.com/office/officeart/2005/8/layout/lProcess1"/>
    <dgm:cxn modelId="{FBC4FAA1-6BB9-4062-AB08-5156F4E39528}" type="presOf" srcId="{CC262585-C545-4D63-98FF-F422AB79BECC}" destId="{3BDBBCD3-14BF-4B65-8F1B-4B43EA79A39A}" srcOrd="0" destOrd="0" presId="urn:microsoft.com/office/officeart/2005/8/layout/lProcess1"/>
    <dgm:cxn modelId="{382A3AA7-ABA2-405E-975E-19DD73BF6FB5}" srcId="{98230F13-FB1E-468B-92E3-C5BF78DD1BEA}" destId="{7CBCFF89-8628-438D-945E-7C17E48CB905}" srcOrd="2" destOrd="0" parTransId="{8223A649-AF0C-4565-A424-D266F6874B24}" sibTransId="{7BD6FE5D-AAE9-4643-8C8E-1B3CCBC488A8}"/>
    <dgm:cxn modelId="{ACA35312-3405-4F25-A6FC-E8AC38ACEA8A}" type="presOf" srcId="{67869B00-310C-438D-B1D2-212497DC270B}" destId="{9DB8F772-BDA6-483B-800B-83D212DE33B9}" srcOrd="0" destOrd="0" presId="urn:microsoft.com/office/officeart/2005/8/layout/lProcess1"/>
    <dgm:cxn modelId="{E3F82C00-0359-4F15-A0C2-49D2A754BDEF}" type="presOf" srcId="{555CA9AF-B59D-4B32-AD84-8D2A729372DF}" destId="{2D82E18D-445A-4A85-852E-4DC4A234516C}" srcOrd="0" destOrd="0" presId="urn:microsoft.com/office/officeart/2005/8/layout/lProcess1"/>
    <dgm:cxn modelId="{2425221E-0277-4E91-923C-1D103220902F}" srcId="{98230F13-FB1E-468B-92E3-C5BF78DD1BEA}" destId="{555CA9AF-B59D-4B32-AD84-8D2A729372DF}" srcOrd="0" destOrd="0" parTransId="{A4CE1C99-0C48-4881-AB16-3ECD940C4E88}" sibTransId="{68A699CB-8FC3-4A73-807E-4248CBEEA495}"/>
    <dgm:cxn modelId="{D50DE2D2-98F6-4AE4-8DC4-6351749ECF98}" type="presOf" srcId="{7BD6FE5D-AAE9-4643-8C8E-1B3CCBC488A8}" destId="{05CCA677-B6EB-45AE-89D4-EFD6D42CBD45}" srcOrd="0" destOrd="0" presId="urn:microsoft.com/office/officeart/2005/8/layout/lProcess1"/>
    <dgm:cxn modelId="{C33967F7-7F4A-4A4D-9BD1-338080F50849}" type="presOf" srcId="{E76A731B-3FA9-4373-8A3D-DAB5BA432CA4}" destId="{2F882B2A-8BA6-4653-AFC2-F81D71F722D2}" srcOrd="0" destOrd="0" presId="urn:microsoft.com/office/officeart/2005/8/layout/lProcess1"/>
    <dgm:cxn modelId="{4844B611-23D0-447A-9300-4EDAD56B6BEE}" type="presParOf" srcId="{37659ECF-72F3-4E1E-9B14-EF469EE58434}" destId="{F4B041CC-EC38-4E08-99FC-4CA80BA32F7F}" srcOrd="0" destOrd="0" presId="urn:microsoft.com/office/officeart/2005/8/layout/lProcess1"/>
    <dgm:cxn modelId="{25CFE4CD-6052-45A4-9E5C-36A4A972DCC6}" type="presParOf" srcId="{F4B041CC-EC38-4E08-99FC-4CA80BA32F7F}" destId="{66C61418-8583-4251-8514-E0040CABA91D}" srcOrd="0" destOrd="0" presId="urn:microsoft.com/office/officeart/2005/8/layout/lProcess1"/>
    <dgm:cxn modelId="{87247A05-2A2D-40D2-AA99-2051A55F2E50}" type="presParOf" srcId="{F4B041CC-EC38-4E08-99FC-4CA80BA32F7F}" destId="{6675AD05-5ED1-47FD-A531-9A481167AF81}" srcOrd="1" destOrd="0" presId="urn:microsoft.com/office/officeart/2005/8/layout/lProcess1"/>
    <dgm:cxn modelId="{FDF217D8-4885-477D-A5E5-5AD4683311EC}" type="presParOf" srcId="{F4B041CC-EC38-4E08-99FC-4CA80BA32F7F}" destId="{2D82E18D-445A-4A85-852E-4DC4A234516C}" srcOrd="2" destOrd="0" presId="urn:microsoft.com/office/officeart/2005/8/layout/lProcess1"/>
    <dgm:cxn modelId="{9AD9AC8D-536E-4226-AE55-16E9B3071D02}" type="presParOf" srcId="{F4B041CC-EC38-4E08-99FC-4CA80BA32F7F}" destId="{B7690738-3139-4CF6-B5E6-36828DB711F7}" srcOrd="3" destOrd="0" presId="urn:microsoft.com/office/officeart/2005/8/layout/lProcess1"/>
    <dgm:cxn modelId="{EEDD2F2F-322E-4FD8-B3AC-1F5130C6E420}" type="presParOf" srcId="{F4B041CC-EC38-4E08-99FC-4CA80BA32F7F}" destId="{D9CC4504-0745-4C4B-A589-DB1202F5AEEE}" srcOrd="4" destOrd="0" presId="urn:microsoft.com/office/officeart/2005/8/layout/lProcess1"/>
    <dgm:cxn modelId="{26503DCE-D9C6-4B9B-B046-A8DDD12C2BF0}" type="presParOf" srcId="{F4B041CC-EC38-4E08-99FC-4CA80BA32F7F}" destId="{3BDBBCD3-14BF-4B65-8F1B-4B43EA79A39A}" srcOrd="5" destOrd="0" presId="urn:microsoft.com/office/officeart/2005/8/layout/lProcess1"/>
    <dgm:cxn modelId="{843BA54C-DC75-4113-8E1F-AE8B6039F0A6}" type="presParOf" srcId="{F4B041CC-EC38-4E08-99FC-4CA80BA32F7F}" destId="{A9D36FEF-D367-45BF-B536-60EFA9349274}" srcOrd="6" destOrd="0" presId="urn:microsoft.com/office/officeart/2005/8/layout/lProcess1"/>
    <dgm:cxn modelId="{CB493E9A-3FCA-476D-A57F-ECC5D4BA4DD5}" type="presParOf" srcId="{F4B041CC-EC38-4E08-99FC-4CA80BA32F7F}" destId="{05CCA677-B6EB-45AE-89D4-EFD6D42CBD45}" srcOrd="7" destOrd="0" presId="urn:microsoft.com/office/officeart/2005/8/layout/lProcess1"/>
    <dgm:cxn modelId="{5ADF5054-89E2-43A1-A8AA-A32914FB7051}" type="presParOf" srcId="{F4B041CC-EC38-4E08-99FC-4CA80BA32F7F}" destId="{2F882B2A-8BA6-4653-AFC2-F81D71F722D2}" srcOrd="8" destOrd="0" presId="urn:microsoft.com/office/officeart/2005/8/layout/lProcess1"/>
    <dgm:cxn modelId="{B106DC28-52CD-4EE8-8D46-06DAF77849D2}" type="presParOf" srcId="{F4B041CC-EC38-4E08-99FC-4CA80BA32F7F}" destId="{9DB8F772-BDA6-483B-800B-83D212DE33B9}" srcOrd="9" destOrd="0" presId="urn:microsoft.com/office/officeart/2005/8/layout/lProcess1"/>
    <dgm:cxn modelId="{1C66AD19-B634-4A96-8C63-C0ED30085FCE}" type="presParOf" srcId="{F4B041CC-EC38-4E08-99FC-4CA80BA32F7F}" destId="{30AAA209-A079-4CC6-9E9E-946FD64D78A4}" srcOrd="10" destOrd="0" presId="urn:microsoft.com/office/officeart/2005/8/layout/lProcess1"/>
    <dgm:cxn modelId="{6FC3ED00-C8F5-4DA9-B3C1-2916279E92C1}" type="presParOf" srcId="{F4B041CC-EC38-4E08-99FC-4CA80BA32F7F}" destId="{898D4893-7970-4FB0-8D11-9FF1FB55798D}" srcOrd="11" destOrd="0" presId="urn:microsoft.com/office/officeart/2005/8/layout/lProcess1"/>
    <dgm:cxn modelId="{20033701-A553-4441-94FD-8CFDFAD68B81}" type="presParOf" srcId="{F4B041CC-EC38-4E08-99FC-4CA80BA32F7F}" destId="{76BBC140-6848-480D-B66E-758D82935A4B}" srcOrd="1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64548666-09E2-4C46-A130-CD7C5FBB5152}">
      <dgm:prSet custT="1"/>
      <dgm:spPr/>
      <dgm:t>
        <a:bodyPr/>
        <a:lstStyle/>
        <a:p>
          <a:pPr rtl="0"/>
          <a:r>
            <a:rPr lang="en-US" sz="1600" b="1" i="0" u="none" baseline="0" dirty="0" smtClean="0">
              <a:solidFill>
                <a:schemeClr val="tx1"/>
              </a:solidFill>
            </a:rPr>
            <a:t>Ninth Grade Literature &amp; Composition</a:t>
          </a:r>
          <a:endParaRPr lang="en-US" sz="1600" b="1" i="0" u="none" dirty="0">
            <a:solidFill>
              <a:schemeClr val="tx1"/>
            </a:solidFill>
          </a:endParaRPr>
        </a:p>
      </dgm:t>
    </dgm:pt>
    <dgm:pt modelId="{11F9F779-3BC5-4124-A82D-5D03A39D4922}" type="parTrans" cxnId="{7B2B0E72-3A2E-4820-BBE2-91D70D11C90E}">
      <dgm:prSet/>
      <dgm:spPr/>
      <dgm:t>
        <a:bodyPr/>
        <a:lstStyle/>
        <a:p>
          <a:endParaRPr lang="en-US" sz="2400" b="1">
            <a:solidFill>
              <a:schemeClr val="tx1"/>
            </a:solidFill>
          </a:endParaRPr>
        </a:p>
      </dgm:t>
    </dgm:pt>
    <dgm:pt modelId="{8806C3C1-780E-4D1B-AC18-B9012663D764}" type="sibTrans" cxnId="{7B2B0E72-3A2E-4820-BBE2-91D70D11C90E}">
      <dgm:prSet/>
      <dgm:spPr/>
      <dgm:t>
        <a:bodyPr/>
        <a:lstStyle/>
        <a:p>
          <a:endParaRPr lang="en-US" sz="2400" b="1">
            <a:solidFill>
              <a:schemeClr val="tx1"/>
            </a:solidFill>
          </a:endParaRPr>
        </a:p>
      </dgm:t>
    </dgm:pt>
    <dgm:pt modelId="{9CD63F51-11F5-41AF-AB83-12FD7A66D5AC}">
      <dgm:prSet custT="1"/>
      <dgm:spPr/>
      <dgm:t>
        <a:bodyPr/>
        <a:lstStyle/>
        <a:p>
          <a:pPr rtl="0"/>
          <a:r>
            <a:rPr lang="en-US" sz="1600" b="1" i="0" u="none" baseline="0" dirty="0" smtClean="0">
              <a:solidFill>
                <a:schemeClr val="tx1"/>
              </a:solidFill>
            </a:rPr>
            <a:t>American Literature &amp; Composition</a:t>
          </a:r>
          <a:endParaRPr lang="en-US" sz="1600" b="1" i="0" u="none" baseline="0" dirty="0">
            <a:solidFill>
              <a:schemeClr val="tx1"/>
            </a:solidFill>
          </a:endParaRPr>
        </a:p>
      </dgm:t>
    </dgm:pt>
    <dgm:pt modelId="{127B8A17-F786-4A64-8DC2-4EE5546AE82B}" type="parTrans" cxnId="{00A8F9D8-6192-4BDE-A1B1-648CDD981DFC}">
      <dgm:prSet/>
      <dgm:spPr/>
      <dgm:t>
        <a:bodyPr/>
        <a:lstStyle/>
        <a:p>
          <a:endParaRPr lang="en-US" sz="2400" b="1">
            <a:solidFill>
              <a:schemeClr val="tx1"/>
            </a:solidFill>
          </a:endParaRPr>
        </a:p>
      </dgm:t>
    </dgm:pt>
    <dgm:pt modelId="{A9F81D59-63AF-421F-97C0-DFD68D8493F8}" type="sibTrans" cxnId="{00A8F9D8-6192-4BDE-A1B1-648CDD981DFC}">
      <dgm:prSet/>
      <dgm:spPr/>
      <dgm:t>
        <a:bodyPr/>
        <a:lstStyle/>
        <a:p>
          <a:endParaRPr lang="en-US" sz="2400" b="1">
            <a:solidFill>
              <a:schemeClr val="tx1"/>
            </a:solidFill>
          </a:endParaRPr>
        </a:p>
      </dgm:t>
    </dgm:pt>
    <dgm:pt modelId="{D9B0C11B-BD0F-49FC-863A-1A5CCB804B0D}">
      <dgm:prSet custT="1"/>
      <dgm:spPr/>
      <dgm:t>
        <a:bodyPr/>
        <a:lstStyle/>
        <a:p>
          <a:pPr rtl="0"/>
          <a:r>
            <a:rPr lang="en-US" sz="1600" b="1" i="0" u="none" baseline="0" dirty="0" smtClean="0">
              <a:solidFill>
                <a:schemeClr val="tx1"/>
              </a:solidFill>
            </a:rPr>
            <a:t>Coordinate Algebra</a:t>
          </a:r>
          <a:endParaRPr lang="en-US" sz="1600" b="1" i="0" u="none" baseline="0" dirty="0">
            <a:solidFill>
              <a:schemeClr val="tx1"/>
            </a:solidFill>
          </a:endParaRPr>
        </a:p>
      </dgm:t>
    </dgm:pt>
    <dgm:pt modelId="{2BDC288B-5918-4893-8957-45DB2803272B}" type="parTrans" cxnId="{B754E2DB-063C-43BE-A98E-794870AEE622}">
      <dgm:prSet/>
      <dgm:spPr/>
      <dgm:t>
        <a:bodyPr/>
        <a:lstStyle/>
        <a:p>
          <a:endParaRPr lang="en-US"/>
        </a:p>
      </dgm:t>
    </dgm:pt>
    <dgm:pt modelId="{CFE3D8C3-908B-4AB8-ADB4-1601A6AEF16E}" type="sibTrans" cxnId="{B754E2DB-063C-43BE-A98E-794870AEE622}">
      <dgm:prSet/>
      <dgm:spPr/>
      <dgm:t>
        <a:bodyPr/>
        <a:lstStyle/>
        <a:p>
          <a:endParaRPr lang="en-US"/>
        </a:p>
      </dgm:t>
    </dgm:pt>
    <dgm:pt modelId="{212B824F-5BDB-4620-B14A-8B2E8BDABDC2}">
      <dgm:prSet custT="1"/>
      <dgm:spPr/>
      <dgm:t>
        <a:bodyPr/>
        <a:lstStyle/>
        <a:p>
          <a:pPr rtl="0"/>
          <a:endParaRPr lang="en-US" sz="1600" b="1" i="0" u="none" baseline="0" dirty="0">
            <a:solidFill>
              <a:schemeClr val="tx1"/>
            </a:solidFill>
          </a:endParaRPr>
        </a:p>
      </dgm:t>
    </dgm:pt>
    <dgm:pt modelId="{6C95EC0A-5FF1-42F4-9E3D-604FA0AEA63E}" type="parTrans" cxnId="{A877FEBC-E558-4FF4-8609-D5CC41E34E75}">
      <dgm:prSet/>
      <dgm:spPr/>
      <dgm:t>
        <a:bodyPr/>
        <a:lstStyle/>
        <a:p>
          <a:endParaRPr lang="en-US"/>
        </a:p>
      </dgm:t>
    </dgm:pt>
    <dgm:pt modelId="{75482A9C-C077-4F03-8D9D-70F2944A2943}" type="sibTrans" cxnId="{A877FEBC-E558-4FF4-8609-D5CC41E34E75}">
      <dgm:prSet/>
      <dgm:spPr/>
      <dgm:t>
        <a:bodyPr/>
        <a:lstStyle/>
        <a:p>
          <a:endParaRPr lang="en-US"/>
        </a:p>
      </dgm:t>
    </dgm:pt>
    <dgm:pt modelId="{22C222A8-920B-4CFF-9589-9027DBDD5A78}">
      <dgm:prSet custT="1"/>
      <dgm:spPr/>
      <dgm:t>
        <a:bodyPr/>
        <a:lstStyle/>
        <a:p>
          <a:r>
            <a:rPr lang="en-US" sz="2400" b="1" dirty="0" smtClean="0">
              <a:solidFill>
                <a:schemeClr val="tx1"/>
              </a:solidFill>
            </a:rPr>
            <a:t>Content Areas</a:t>
          </a:r>
          <a:endParaRPr lang="en-US" sz="2400" b="1" dirty="0">
            <a:solidFill>
              <a:schemeClr val="tx1"/>
            </a:solidFill>
          </a:endParaRPr>
        </a:p>
      </dgm:t>
    </dgm:pt>
    <dgm:pt modelId="{3EB62981-2BCA-4426-AF84-89F730611280}" type="sibTrans" cxnId="{D54A440E-6938-4790-A883-750CF783B3A0}">
      <dgm:prSet/>
      <dgm:spPr/>
      <dgm:t>
        <a:bodyPr/>
        <a:lstStyle/>
        <a:p>
          <a:endParaRPr lang="en-US" sz="2400" b="1">
            <a:solidFill>
              <a:schemeClr val="tx1"/>
            </a:solidFill>
          </a:endParaRPr>
        </a:p>
      </dgm:t>
    </dgm:pt>
    <dgm:pt modelId="{D0FB7DC6-AEBD-43A7-840F-A5F1E3741944}" type="parTrans" cxnId="{D54A440E-6938-4790-A883-750CF783B3A0}">
      <dgm:prSet/>
      <dgm:spPr/>
      <dgm:t>
        <a:bodyPr/>
        <a:lstStyle/>
        <a:p>
          <a:endParaRPr lang="en-US" sz="2400" b="1">
            <a:solidFill>
              <a:schemeClr val="tx1"/>
            </a:solidFill>
          </a:endParaRPr>
        </a:p>
      </dgm:t>
    </dgm:pt>
    <dgm:pt modelId="{F7F9A0BB-A635-4380-A48D-71321E312CFD}">
      <dgm:prSet custT="1"/>
      <dgm:spPr/>
      <dgm:t>
        <a:bodyPr/>
        <a:lstStyle/>
        <a:p>
          <a:pPr rtl="0"/>
          <a:r>
            <a:rPr lang="en-US" sz="1600" b="1" i="0" u="none" baseline="0" dirty="0" smtClean="0">
              <a:solidFill>
                <a:schemeClr val="tx1"/>
              </a:solidFill>
            </a:rPr>
            <a:t>Analytic Geometry</a:t>
          </a:r>
          <a:endParaRPr lang="en-US" sz="1600" b="1" i="0" u="none" baseline="0" dirty="0">
            <a:solidFill>
              <a:schemeClr val="tx1"/>
            </a:solidFill>
          </a:endParaRPr>
        </a:p>
      </dgm:t>
    </dgm:pt>
    <dgm:pt modelId="{2A87E7BB-D9B0-4100-89EB-3DC2BA2FCCFA}" type="parTrans" cxnId="{2F7F357C-D95D-4064-9D5C-4B0ABE8CBF1B}">
      <dgm:prSet/>
      <dgm:spPr/>
      <dgm:t>
        <a:bodyPr/>
        <a:lstStyle/>
        <a:p>
          <a:endParaRPr lang="en-US"/>
        </a:p>
      </dgm:t>
    </dgm:pt>
    <dgm:pt modelId="{A3930271-BE04-4CC3-BA3E-DF951AB347E0}" type="sibTrans" cxnId="{2F7F357C-D95D-4064-9D5C-4B0ABE8CBF1B}">
      <dgm:prSet/>
      <dgm:spPr/>
      <dgm:t>
        <a:bodyPr/>
        <a:lstStyle/>
        <a:p>
          <a:endParaRPr lang="en-US"/>
        </a:p>
      </dgm:t>
    </dgm:pt>
    <dgm:pt modelId="{C0447CAD-33D5-48C4-A107-7DF2F9B3DFC0}">
      <dgm:prSet custT="1"/>
      <dgm:spPr/>
      <dgm:t>
        <a:bodyPr/>
        <a:lstStyle/>
        <a:p>
          <a:pPr rtl="0"/>
          <a:r>
            <a:rPr lang="en-US" sz="1600" b="1" i="0" u="none" baseline="0" dirty="0" smtClean="0">
              <a:solidFill>
                <a:schemeClr val="tx1"/>
              </a:solidFill>
            </a:rPr>
            <a:t>Biology</a:t>
          </a:r>
          <a:endParaRPr lang="en-US" sz="1600" b="1" i="0" u="none" baseline="0" dirty="0">
            <a:solidFill>
              <a:schemeClr val="tx1"/>
            </a:solidFill>
          </a:endParaRPr>
        </a:p>
      </dgm:t>
    </dgm:pt>
    <dgm:pt modelId="{F7F16018-FAFB-4484-BCE4-EAB2A6C37C87}" type="parTrans" cxnId="{CE958876-CC5D-462A-9223-A902DB99DF53}">
      <dgm:prSet/>
      <dgm:spPr/>
      <dgm:t>
        <a:bodyPr/>
        <a:lstStyle/>
        <a:p>
          <a:endParaRPr lang="en-US"/>
        </a:p>
      </dgm:t>
    </dgm:pt>
    <dgm:pt modelId="{5139F679-558F-4779-921C-8BE4A7F0A97D}" type="sibTrans" cxnId="{CE958876-CC5D-462A-9223-A902DB99DF53}">
      <dgm:prSet/>
      <dgm:spPr/>
      <dgm:t>
        <a:bodyPr/>
        <a:lstStyle/>
        <a:p>
          <a:endParaRPr lang="en-US"/>
        </a:p>
      </dgm:t>
    </dgm:pt>
    <dgm:pt modelId="{99F7B117-F3BB-4929-B2CB-4DA62D6BD659}">
      <dgm:prSet custT="1"/>
      <dgm:spPr/>
      <dgm:t>
        <a:bodyPr/>
        <a:lstStyle/>
        <a:p>
          <a:pPr rtl="0"/>
          <a:r>
            <a:rPr lang="en-US" sz="1600" b="1" i="0" u="none" baseline="0" dirty="0" smtClean="0">
              <a:solidFill>
                <a:schemeClr val="tx1"/>
              </a:solidFill>
            </a:rPr>
            <a:t>Physical Science</a:t>
          </a:r>
          <a:endParaRPr lang="en-US" sz="1600" b="1" i="0" u="none" baseline="0" dirty="0">
            <a:solidFill>
              <a:schemeClr val="tx1"/>
            </a:solidFill>
          </a:endParaRPr>
        </a:p>
      </dgm:t>
    </dgm:pt>
    <dgm:pt modelId="{066B20CB-C811-4403-901C-3BA30768F59E}" type="parTrans" cxnId="{0B4346DA-11E1-478B-AB53-766EDB883E07}">
      <dgm:prSet/>
      <dgm:spPr/>
      <dgm:t>
        <a:bodyPr/>
        <a:lstStyle/>
        <a:p>
          <a:endParaRPr lang="en-US"/>
        </a:p>
      </dgm:t>
    </dgm:pt>
    <dgm:pt modelId="{D024B53B-C8AA-4D87-99D8-2CCB926DD639}" type="sibTrans" cxnId="{0B4346DA-11E1-478B-AB53-766EDB883E07}">
      <dgm:prSet/>
      <dgm:spPr/>
      <dgm:t>
        <a:bodyPr/>
        <a:lstStyle/>
        <a:p>
          <a:endParaRPr lang="en-US"/>
        </a:p>
      </dgm:t>
    </dgm:pt>
    <dgm:pt modelId="{732D00EB-8411-4F3E-869D-73E3D2A362CA}">
      <dgm:prSet custT="1"/>
      <dgm:spPr/>
      <dgm:t>
        <a:bodyPr/>
        <a:lstStyle/>
        <a:p>
          <a:pPr rtl="0"/>
          <a:r>
            <a:rPr lang="en-US" sz="1600" b="1" i="0" u="none" baseline="0" dirty="0" smtClean="0">
              <a:solidFill>
                <a:schemeClr val="tx1"/>
              </a:solidFill>
            </a:rPr>
            <a:t>United States History</a:t>
          </a:r>
          <a:endParaRPr lang="en-US" sz="1600" b="1" i="0" u="none" baseline="0" dirty="0">
            <a:solidFill>
              <a:schemeClr val="tx1"/>
            </a:solidFill>
          </a:endParaRPr>
        </a:p>
      </dgm:t>
    </dgm:pt>
    <dgm:pt modelId="{7C63381D-4BA3-4B83-9A66-070EC5ECA849}" type="parTrans" cxnId="{B3779991-1D24-4771-A26A-CBF5D80BD6D2}">
      <dgm:prSet/>
      <dgm:spPr/>
      <dgm:t>
        <a:bodyPr/>
        <a:lstStyle/>
        <a:p>
          <a:endParaRPr lang="en-US"/>
        </a:p>
      </dgm:t>
    </dgm:pt>
    <dgm:pt modelId="{2716F921-BBE0-4F04-A970-5331CB0E67DA}" type="sibTrans" cxnId="{B3779991-1D24-4771-A26A-CBF5D80BD6D2}">
      <dgm:prSet/>
      <dgm:spPr/>
      <dgm:t>
        <a:bodyPr/>
        <a:lstStyle/>
        <a:p>
          <a:endParaRPr lang="en-US"/>
        </a:p>
      </dgm:t>
    </dgm:pt>
    <dgm:pt modelId="{9D196FF6-C3F4-4154-8DFC-FBD91B46B531}">
      <dgm:prSet custT="1"/>
      <dgm:spPr/>
      <dgm:t>
        <a:bodyPr/>
        <a:lstStyle/>
        <a:p>
          <a:pPr rtl="0"/>
          <a:r>
            <a:rPr lang="en-US" sz="1600" b="1" i="0" u="none" baseline="0" dirty="0" smtClean="0">
              <a:solidFill>
                <a:schemeClr val="tx1"/>
              </a:solidFill>
            </a:rPr>
            <a:t>Economics/Business/Free Enterprise</a:t>
          </a:r>
          <a:endParaRPr lang="en-US" sz="1600" b="1" i="0" u="none" baseline="0" dirty="0">
            <a:solidFill>
              <a:schemeClr val="tx1"/>
            </a:solidFill>
          </a:endParaRPr>
        </a:p>
      </dgm:t>
    </dgm:pt>
    <dgm:pt modelId="{B692AB33-85D1-4CA4-A4E5-CCB0E7EFD7A6}" type="parTrans" cxnId="{2E21C0C2-475E-4E4F-B9CA-10121DCC6E12}">
      <dgm:prSet/>
      <dgm:spPr/>
      <dgm:t>
        <a:bodyPr/>
        <a:lstStyle/>
        <a:p>
          <a:endParaRPr lang="en-US"/>
        </a:p>
      </dgm:t>
    </dgm:pt>
    <dgm:pt modelId="{1CE9BDA0-B948-46E5-A34C-564A573EEBC2}" type="sibTrans" cxnId="{2E21C0C2-475E-4E4F-B9CA-10121DCC6E12}">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5CD8017-241C-4779-BD2E-B440681E75B9}" type="pres">
      <dgm:prSet presAssocID="{22C222A8-920B-4CFF-9589-9027DBDD5A78}" presName="linNode" presStyleCnt="0"/>
      <dgm:spPr/>
    </dgm:pt>
    <dgm:pt modelId="{83CA2A64-F461-4B0E-8876-6D7D9F9FEDCD}" type="pres">
      <dgm:prSet presAssocID="{22C222A8-920B-4CFF-9589-9027DBDD5A78}" presName="parentText" presStyleLbl="node1" presStyleIdx="0" presStyleCnt="1" custScaleY="80645" custLinFactNeighborX="-1532" custLinFactNeighborY="-1613">
        <dgm:presLayoutVars>
          <dgm:chMax val="1"/>
          <dgm:bulletEnabled val="1"/>
        </dgm:presLayoutVars>
      </dgm:prSet>
      <dgm:spPr/>
      <dgm:t>
        <a:bodyPr/>
        <a:lstStyle/>
        <a:p>
          <a:endParaRPr lang="en-US"/>
        </a:p>
      </dgm:t>
    </dgm:pt>
    <dgm:pt modelId="{3EE7902C-AEB4-468A-A628-8AB186EE4F58}" type="pres">
      <dgm:prSet presAssocID="{22C222A8-920B-4CFF-9589-9027DBDD5A78}" presName="descendantText" presStyleLbl="alignAccFollowNode1" presStyleIdx="0" presStyleCnt="1">
        <dgm:presLayoutVars>
          <dgm:bulletEnabled val="1"/>
        </dgm:presLayoutVars>
      </dgm:prSet>
      <dgm:spPr/>
      <dgm:t>
        <a:bodyPr/>
        <a:lstStyle/>
        <a:p>
          <a:endParaRPr lang="en-US"/>
        </a:p>
      </dgm:t>
    </dgm:pt>
  </dgm:ptLst>
  <dgm:cxnLst>
    <dgm:cxn modelId="{0B4346DA-11E1-478B-AB53-766EDB883E07}" srcId="{22C222A8-920B-4CFF-9589-9027DBDD5A78}" destId="{99F7B117-F3BB-4929-B2CB-4DA62D6BD659}" srcOrd="5" destOrd="0" parTransId="{066B20CB-C811-4403-901C-3BA30768F59E}" sibTransId="{D024B53B-C8AA-4D87-99D8-2CCB926DD639}"/>
    <dgm:cxn modelId="{B3779991-1D24-4771-A26A-CBF5D80BD6D2}" srcId="{22C222A8-920B-4CFF-9589-9027DBDD5A78}" destId="{732D00EB-8411-4F3E-869D-73E3D2A362CA}" srcOrd="6" destOrd="0" parTransId="{7C63381D-4BA3-4B83-9A66-070EC5ECA849}" sibTransId="{2716F921-BBE0-4F04-A970-5331CB0E67DA}"/>
    <dgm:cxn modelId="{B4FCD887-CCD7-47DA-8149-79672AB196C3}" type="presOf" srcId="{D9B0C11B-BD0F-49FC-863A-1A5CCB804B0D}" destId="{3EE7902C-AEB4-468A-A628-8AB186EE4F58}" srcOrd="0" destOrd="2" presId="urn:microsoft.com/office/officeart/2005/8/layout/vList5"/>
    <dgm:cxn modelId="{00A8F9D8-6192-4BDE-A1B1-648CDD981DFC}" srcId="{22C222A8-920B-4CFF-9589-9027DBDD5A78}" destId="{9CD63F51-11F5-41AF-AB83-12FD7A66D5AC}" srcOrd="1" destOrd="0" parTransId="{127B8A17-F786-4A64-8DC2-4EE5546AE82B}" sibTransId="{A9F81D59-63AF-421F-97C0-DFD68D8493F8}"/>
    <dgm:cxn modelId="{2E21C0C2-475E-4E4F-B9CA-10121DCC6E12}" srcId="{22C222A8-920B-4CFF-9589-9027DBDD5A78}" destId="{9D196FF6-C3F4-4154-8DFC-FBD91B46B531}" srcOrd="7" destOrd="0" parTransId="{B692AB33-85D1-4CA4-A4E5-CCB0E7EFD7A6}" sibTransId="{1CE9BDA0-B948-46E5-A34C-564A573EEBC2}"/>
    <dgm:cxn modelId="{7B2B0E72-3A2E-4820-BBE2-91D70D11C90E}" srcId="{22C222A8-920B-4CFF-9589-9027DBDD5A78}" destId="{64548666-09E2-4C46-A130-CD7C5FBB5152}" srcOrd="0" destOrd="0" parTransId="{11F9F779-3BC5-4124-A82D-5D03A39D4922}" sibTransId="{8806C3C1-780E-4D1B-AC18-B9012663D764}"/>
    <dgm:cxn modelId="{8BD7FA70-7867-4E0A-B6C1-DDAE251AF26F}" type="presOf" srcId="{F7F9A0BB-A635-4380-A48D-71321E312CFD}" destId="{3EE7902C-AEB4-468A-A628-8AB186EE4F58}" srcOrd="0" destOrd="3" presId="urn:microsoft.com/office/officeart/2005/8/layout/vList5"/>
    <dgm:cxn modelId="{E277BCAC-1F9A-470B-A9E7-C30FBD5943B4}" type="presOf" srcId="{212B824F-5BDB-4620-B14A-8B2E8BDABDC2}" destId="{3EE7902C-AEB4-468A-A628-8AB186EE4F58}" srcOrd="0" destOrd="8" presId="urn:microsoft.com/office/officeart/2005/8/layout/vList5"/>
    <dgm:cxn modelId="{B754E2DB-063C-43BE-A98E-794870AEE622}" srcId="{22C222A8-920B-4CFF-9589-9027DBDD5A78}" destId="{D9B0C11B-BD0F-49FC-863A-1A5CCB804B0D}" srcOrd="2" destOrd="0" parTransId="{2BDC288B-5918-4893-8957-45DB2803272B}" sibTransId="{CFE3D8C3-908B-4AB8-ADB4-1601A6AEF16E}"/>
    <dgm:cxn modelId="{A877FEBC-E558-4FF4-8609-D5CC41E34E75}" srcId="{22C222A8-920B-4CFF-9589-9027DBDD5A78}" destId="{212B824F-5BDB-4620-B14A-8B2E8BDABDC2}" srcOrd="8" destOrd="0" parTransId="{6C95EC0A-5FF1-42F4-9E3D-604FA0AEA63E}" sibTransId="{75482A9C-C077-4F03-8D9D-70F2944A2943}"/>
    <dgm:cxn modelId="{D54A440E-6938-4790-A883-750CF783B3A0}" srcId="{8C73DD65-9914-4542-9330-A9A7DBF51F57}" destId="{22C222A8-920B-4CFF-9589-9027DBDD5A78}" srcOrd="0" destOrd="0" parTransId="{D0FB7DC6-AEBD-43A7-840F-A5F1E3741944}" sibTransId="{3EB62981-2BCA-4426-AF84-89F730611280}"/>
    <dgm:cxn modelId="{2F7F357C-D95D-4064-9D5C-4B0ABE8CBF1B}" srcId="{22C222A8-920B-4CFF-9589-9027DBDD5A78}" destId="{F7F9A0BB-A635-4380-A48D-71321E312CFD}" srcOrd="3" destOrd="0" parTransId="{2A87E7BB-D9B0-4100-89EB-3DC2BA2FCCFA}" sibTransId="{A3930271-BE04-4CC3-BA3E-DF951AB347E0}"/>
    <dgm:cxn modelId="{1BD54456-BEC8-49EC-A105-E394B5307445}" type="presOf" srcId="{64548666-09E2-4C46-A130-CD7C5FBB5152}" destId="{3EE7902C-AEB4-468A-A628-8AB186EE4F58}" srcOrd="0" destOrd="0" presId="urn:microsoft.com/office/officeart/2005/8/layout/vList5"/>
    <dgm:cxn modelId="{1AFBA6D4-C7A0-4971-BED8-EBDC6F4CC32B}" type="presOf" srcId="{C0447CAD-33D5-48C4-A107-7DF2F9B3DFC0}" destId="{3EE7902C-AEB4-468A-A628-8AB186EE4F58}" srcOrd="0" destOrd="4" presId="urn:microsoft.com/office/officeart/2005/8/layout/vList5"/>
    <dgm:cxn modelId="{C13A489A-2A7B-4427-A558-4DEB6528DEE8}" type="presOf" srcId="{9D196FF6-C3F4-4154-8DFC-FBD91B46B531}" destId="{3EE7902C-AEB4-468A-A628-8AB186EE4F58}" srcOrd="0" destOrd="7" presId="urn:microsoft.com/office/officeart/2005/8/layout/vList5"/>
    <dgm:cxn modelId="{9BF9C777-DC9A-4913-BC94-6D4CF888B48D}" type="presOf" srcId="{9CD63F51-11F5-41AF-AB83-12FD7A66D5AC}" destId="{3EE7902C-AEB4-468A-A628-8AB186EE4F58}" srcOrd="0" destOrd="1" presId="urn:microsoft.com/office/officeart/2005/8/layout/vList5"/>
    <dgm:cxn modelId="{E62FADE5-D6DD-47CE-9D3B-DF08B53D6449}" type="presOf" srcId="{99F7B117-F3BB-4929-B2CB-4DA62D6BD659}" destId="{3EE7902C-AEB4-468A-A628-8AB186EE4F58}" srcOrd="0" destOrd="5" presId="urn:microsoft.com/office/officeart/2005/8/layout/vList5"/>
    <dgm:cxn modelId="{20F3B069-2DF7-4F3C-98E0-E17D03034520}" type="presOf" srcId="{732D00EB-8411-4F3E-869D-73E3D2A362CA}" destId="{3EE7902C-AEB4-468A-A628-8AB186EE4F58}" srcOrd="0" destOrd="6" presId="urn:microsoft.com/office/officeart/2005/8/layout/vList5"/>
    <dgm:cxn modelId="{CE958876-CC5D-462A-9223-A902DB99DF53}" srcId="{22C222A8-920B-4CFF-9589-9027DBDD5A78}" destId="{C0447CAD-33D5-48C4-A107-7DF2F9B3DFC0}" srcOrd="4" destOrd="0" parTransId="{F7F16018-FAFB-4484-BCE4-EAB2A6C37C87}" sibTransId="{5139F679-558F-4779-921C-8BE4A7F0A97D}"/>
    <dgm:cxn modelId="{2E1BCD6D-F423-49C2-8BC4-B565139FE8AF}" type="presOf" srcId="{22C222A8-920B-4CFF-9589-9027DBDD5A78}" destId="{83CA2A64-F461-4B0E-8876-6D7D9F9FEDCD}" srcOrd="0" destOrd="0" presId="urn:microsoft.com/office/officeart/2005/8/layout/vList5"/>
    <dgm:cxn modelId="{CC0D7507-D2DC-4261-A9AA-B9CFB639388A}" type="presOf" srcId="{8C73DD65-9914-4542-9330-A9A7DBF51F57}" destId="{1E3F4378-6BF6-4546-AD4D-9B7988047690}" srcOrd="0" destOrd="0" presId="urn:microsoft.com/office/officeart/2005/8/layout/vList5"/>
    <dgm:cxn modelId="{C6FFFD0D-AA28-4496-B5B2-E6614A267A5B}" type="presParOf" srcId="{1E3F4378-6BF6-4546-AD4D-9B7988047690}" destId="{15CD8017-241C-4779-BD2E-B440681E75B9}" srcOrd="0" destOrd="0" presId="urn:microsoft.com/office/officeart/2005/8/layout/vList5"/>
    <dgm:cxn modelId="{0DA2071E-A999-4110-8EA6-FCA7AC26B76F}" type="presParOf" srcId="{15CD8017-241C-4779-BD2E-B440681E75B9}" destId="{83CA2A64-F461-4B0E-8876-6D7D9F9FEDCD}" srcOrd="0" destOrd="0" presId="urn:microsoft.com/office/officeart/2005/8/layout/vList5"/>
    <dgm:cxn modelId="{B6BBD484-703E-4445-AD62-32CE7C2878B3}" type="presParOf" srcId="{15CD8017-241C-4779-BD2E-B440681E75B9}" destId="{3EE7902C-AEB4-468A-A628-8AB186EE4F5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26336-81B6-4BE4-99FC-5E92498D84E4}"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713DE2C9-5A17-4A3D-96F7-2065764E404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smtClean="0">
              <a:solidFill>
                <a:schemeClr val="tx1"/>
              </a:solidFill>
            </a:rPr>
            <a:t>Version Display on Login Screen</a:t>
          </a:r>
          <a:endParaRPr lang="en-US" sz="2400" b="0" dirty="0">
            <a:solidFill>
              <a:schemeClr val="tx1"/>
            </a:solidFill>
          </a:endParaRPr>
        </a:p>
      </dgm:t>
    </dgm:pt>
    <dgm:pt modelId="{3C75B63A-A0A7-4C49-A277-C2E282EB13F2}" type="parTrans" cxnId="{5A1CF06C-26B3-4ECD-8707-F8525567BE92}">
      <dgm:prSet/>
      <dgm:spPr/>
      <dgm:t>
        <a:bodyPr/>
        <a:lstStyle/>
        <a:p>
          <a:endParaRPr lang="en-US" sz="2000"/>
        </a:p>
      </dgm:t>
    </dgm:pt>
    <dgm:pt modelId="{00954E7F-2883-4213-8530-B0B4569AC91B}" type="sibTrans" cxnId="{5A1CF06C-26B3-4ECD-8707-F8525567BE92}">
      <dgm:prSet/>
      <dgm:spPr/>
      <dgm:t>
        <a:bodyPr/>
        <a:lstStyle/>
        <a:p>
          <a:endParaRPr lang="en-US" sz="2000"/>
        </a:p>
      </dgm:t>
    </dgm:pt>
    <dgm:pt modelId="{77C3A22B-A706-4998-951A-1E4880C11CFF}">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smtClean="0">
              <a:solidFill>
                <a:schemeClr val="tx1"/>
              </a:solidFill>
            </a:rPr>
            <a:t>A built-in 20 minute Inactivity timer. </a:t>
          </a:r>
        </a:p>
        <a:p>
          <a:r>
            <a:rPr lang="en-US" sz="2400" b="0" dirty="0" smtClean="0">
              <a:solidFill>
                <a:schemeClr val="tx1"/>
              </a:solidFill>
            </a:rPr>
            <a:t>A 20 min timer displayed when student pauses Test.</a:t>
          </a:r>
          <a:endParaRPr lang="en-US" sz="2400" b="0" dirty="0">
            <a:solidFill>
              <a:schemeClr val="tx1"/>
            </a:solidFill>
          </a:endParaRPr>
        </a:p>
      </dgm:t>
    </dgm:pt>
    <dgm:pt modelId="{15A21C57-491B-4ADD-864A-925C98AE8D04}" type="parTrans" cxnId="{C5E90162-9C42-46F0-8335-537CE211D7D8}">
      <dgm:prSet/>
      <dgm:spPr/>
      <dgm:t>
        <a:bodyPr/>
        <a:lstStyle/>
        <a:p>
          <a:endParaRPr lang="en-US" sz="2000"/>
        </a:p>
      </dgm:t>
    </dgm:pt>
    <dgm:pt modelId="{9F18DFA5-B6EF-458C-A807-B03AC2A00CE9}" type="sibTrans" cxnId="{C5E90162-9C42-46F0-8335-537CE211D7D8}">
      <dgm:prSet/>
      <dgm:spPr/>
      <dgm:t>
        <a:bodyPr/>
        <a:lstStyle/>
        <a:p>
          <a:endParaRPr lang="en-US" sz="2000"/>
        </a:p>
      </dgm:t>
    </dgm:pt>
    <dgm:pt modelId="{0E18DB1A-5C59-4DD0-9484-DA4DED1D754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smtClean="0">
              <a:solidFill>
                <a:schemeClr val="tx1"/>
              </a:solidFill>
            </a:rPr>
            <a:t>New TDC Version 15.1 for Winter EOC &amp; Spring Mid-Month</a:t>
          </a:r>
          <a:endParaRPr lang="en-US" sz="2400" b="0" dirty="0">
            <a:solidFill>
              <a:schemeClr val="tx1"/>
            </a:solidFill>
          </a:endParaRPr>
        </a:p>
      </dgm:t>
    </dgm:pt>
    <dgm:pt modelId="{2D2701FE-0F9D-4F24-99D0-2FABDE7C26F5}" type="parTrans" cxnId="{BC85ADDF-2530-4808-A24F-1969690012E4}">
      <dgm:prSet/>
      <dgm:spPr/>
      <dgm:t>
        <a:bodyPr/>
        <a:lstStyle/>
        <a:p>
          <a:endParaRPr lang="en-US"/>
        </a:p>
      </dgm:t>
    </dgm:pt>
    <dgm:pt modelId="{A4C52662-BAD7-4FE5-A4BC-6E74610A7F8A}" type="sibTrans" cxnId="{BC85ADDF-2530-4808-A24F-1969690012E4}">
      <dgm:prSet/>
      <dgm:spPr/>
      <dgm:t>
        <a:bodyPr/>
        <a:lstStyle/>
        <a:p>
          <a:endParaRPr lang="en-US"/>
        </a:p>
      </dgm:t>
    </dgm:pt>
    <dgm:pt modelId="{E5E1D728-2CEB-43BB-9E72-F8B913897547}" type="pres">
      <dgm:prSet presAssocID="{5AA26336-81B6-4BE4-99FC-5E92498D84E4}" presName="linear" presStyleCnt="0">
        <dgm:presLayoutVars>
          <dgm:dir/>
          <dgm:animLvl val="lvl"/>
          <dgm:resizeHandles val="exact"/>
        </dgm:presLayoutVars>
      </dgm:prSet>
      <dgm:spPr/>
      <dgm:t>
        <a:bodyPr/>
        <a:lstStyle/>
        <a:p>
          <a:endParaRPr lang="en-US"/>
        </a:p>
      </dgm:t>
    </dgm:pt>
    <dgm:pt modelId="{8EECD405-8D36-462F-A833-DF633665C078}" type="pres">
      <dgm:prSet presAssocID="{713DE2C9-5A17-4A3D-96F7-2065764E4046}" presName="parentLin" presStyleCnt="0"/>
      <dgm:spPr/>
      <dgm:t>
        <a:bodyPr/>
        <a:lstStyle/>
        <a:p>
          <a:endParaRPr lang="en-US"/>
        </a:p>
      </dgm:t>
    </dgm:pt>
    <dgm:pt modelId="{2439E9C1-F7E8-4946-B73F-898B6FD03E81}" type="pres">
      <dgm:prSet presAssocID="{713DE2C9-5A17-4A3D-96F7-2065764E4046}" presName="parentLeftMargin" presStyleLbl="node1" presStyleIdx="0" presStyleCnt="3"/>
      <dgm:spPr/>
      <dgm:t>
        <a:bodyPr/>
        <a:lstStyle/>
        <a:p>
          <a:endParaRPr lang="en-US"/>
        </a:p>
      </dgm:t>
    </dgm:pt>
    <dgm:pt modelId="{3EB50BFB-4548-45BF-BE6D-80D69414029A}" type="pres">
      <dgm:prSet presAssocID="{713DE2C9-5A17-4A3D-96F7-2065764E4046}" presName="parentText" presStyleLbl="node1" presStyleIdx="0" presStyleCnt="3" custScaleX="142857" custScaleY="55087" custLinFactY="41351" custLinFactNeighborX="-58813" custLinFactNeighborY="100000">
        <dgm:presLayoutVars>
          <dgm:chMax val="0"/>
          <dgm:bulletEnabled val="1"/>
        </dgm:presLayoutVars>
      </dgm:prSet>
      <dgm:spPr/>
      <dgm:t>
        <a:bodyPr/>
        <a:lstStyle/>
        <a:p>
          <a:endParaRPr lang="en-US"/>
        </a:p>
      </dgm:t>
    </dgm:pt>
    <dgm:pt modelId="{EEC95875-7B6C-479F-A134-E97630CA7F1C}" type="pres">
      <dgm:prSet presAssocID="{713DE2C9-5A17-4A3D-96F7-2065764E4046}" presName="negativeSpace" presStyleCnt="0"/>
      <dgm:spPr/>
      <dgm:t>
        <a:bodyPr/>
        <a:lstStyle/>
        <a:p>
          <a:endParaRPr lang="en-US"/>
        </a:p>
      </dgm:t>
    </dgm:pt>
    <dgm:pt modelId="{57C09FF2-CF26-4A86-8EAC-530BD9442997}" type="pres">
      <dgm:prSet presAssocID="{713DE2C9-5A17-4A3D-96F7-2065764E4046}" presName="childText" presStyleLbl="conFgAcc1" presStyleIdx="0" presStyleCnt="3" custScaleY="86081" custLinFactY="100020" custLinFactNeighborY="200000">
        <dgm:presLayoutVars>
          <dgm:bulletEnabled val="1"/>
        </dgm:presLayoutVars>
      </dgm:prSet>
      <dgm:spPr/>
      <dgm:t>
        <a:bodyPr/>
        <a:lstStyle/>
        <a:p>
          <a:endParaRPr lang="en-US"/>
        </a:p>
      </dgm:t>
    </dgm:pt>
    <dgm:pt modelId="{16EE83D7-E8FF-4682-8C26-6FE9AF8CCCB8}" type="pres">
      <dgm:prSet presAssocID="{00954E7F-2883-4213-8530-B0B4569AC91B}" presName="spaceBetweenRectangles" presStyleCnt="0"/>
      <dgm:spPr/>
      <dgm:t>
        <a:bodyPr/>
        <a:lstStyle/>
        <a:p>
          <a:endParaRPr lang="en-US"/>
        </a:p>
      </dgm:t>
    </dgm:pt>
    <dgm:pt modelId="{A438E19B-94EC-487D-8FB0-E470F62DADB1}" type="pres">
      <dgm:prSet presAssocID="{77C3A22B-A706-4998-951A-1E4880C11CFF}" presName="parentLin" presStyleCnt="0"/>
      <dgm:spPr/>
      <dgm:t>
        <a:bodyPr/>
        <a:lstStyle/>
        <a:p>
          <a:endParaRPr lang="en-US"/>
        </a:p>
      </dgm:t>
    </dgm:pt>
    <dgm:pt modelId="{C6AD3B4E-72F9-4FB3-817C-B9D3E3B39AA9}" type="pres">
      <dgm:prSet presAssocID="{77C3A22B-A706-4998-951A-1E4880C11CFF}" presName="parentLeftMargin" presStyleLbl="node1" presStyleIdx="0" presStyleCnt="3"/>
      <dgm:spPr/>
      <dgm:t>
        <a:bodyPr/>
        <a:lstStyle/>
        <a:p>
          <a:endParaRPr lang="en-US"/>
        </a:p>
      </dgm:t>
    </dgm:pt>
    <dgm:pt modelId="{CAB59803-F232-4FFE-A363-78F46E9734D1}" type="pres">
      <dgm:prSet presAssocID="{77C3A22B-A706-4998-951A-1E4880C11CFF}" presName="parentText" presStyleLbl="node1" presStyleIdx="1" presStyleCnt="3" custScaleX="166992" custScaleY="77688" custLinFactY="50936" custLinFactNeighborX="-58813" custLinFactNeighborY="100000">
        <dgm:presLayoutVars>
          <dgm:chMax val="0"/>
          <dgm:bulletEnabled val="1"/>
        </dgm:presLayoutVars>
      </dgm:prSet>
      <dgm:spPr/>
      <dgm:t>
        <a:bodyPr/>
        <a:lstStyle/>
        <a:p>
          <a:endParaRPr lang="en-US"/>
        </a:p>
      </dgm:t>
    </dgm:pt>
    <dgm:pt modelId="{7E5AED53-8DB4-42D0-9BC4-40610EA24AD2}" type="pres">
      <dgm:prSet presAssocID="{77C3A22B-A706-4998-951A-1E4880C11CFF}" presName="negativeSpace" presStyleCnt="0"/>
      <dgm:spPr/>
      <dgm:t>
        <a:bodyPr/>
        <a:lstStyle/>
        <a:p>
          <a:endParaRPr lang="en-US"/>
        </a:p>
      </dgm:t>
    </dgm:pt>
    <dgm:pt modelId="{265858C7-D8DC-457D-AF7C-A5C3926FA2EB}" type="pres">
      <dgm:prSet presAssocID="{77C3A22B-A706-4998-951A-1E4880C11CFF}" presName="childText" presStyleLbl="conFgAcc1" presStyleIdx="1" presStyleCnt="3" custScaleY="121709" custLinFactY="100000" custLinFactNeighborY="142823">
        <dgm:presLayoutVars>
          <dgm:bulletEnabled val="1"/>
        </dgm:presLayoutVars>
      </dgm:prSet>
      <dgm:spPr/>
      <dgm:t>
        <a:bodyPr/>
        <a:lstStyle/>
        <a:p>
          <a:endParaRPr lang="en-US"/>
        </a:p>
      </dgm:t>
    </dgm:pt>
    <dgm:pt modelId="{D13EEFB3-35E1-4B91-87FB-83701B2C58BE}" type="pres">
      <dgm:prSet presAssocID="{9F18DFA5-B6EF-458C-A807-B03AC2A00CE9}" presName="spaceBetweenRectangles" presStyleCnt="0"/>
      <dgm:spPr/>
    </dgm:pt>
    <dgm:pt modelId="{D15B6F7D-D027-4A08-A5F3-8A04D7A2398A}" type="pres">
      <dgm:prSet presAssocID="{0E18DB1A-5C59-4DD0-9484-DA4DED1D7548}" presName="parentLin" presStyleCnt="0"/>
      <dgm:spPr/>
    </dgm:pt>
    <dgm:pt modelId="{495EABB9-DDE6-4EF8-B3F9-C4C696AA4C65}" type="pres">
      <dgm:prSet presAssocID="{0E18DB1A-5C59-4DD0-9484-DA4DED1D7548}" presName="parentLeftMargin" presStyleLbl="node1" presStyleIdx="1" presStyleCnt="3" custScaleX="142857" custScaleY="46987" custLinFactNeighborX="-38220" custLinFactNeighborY="15822"/>
      <dgm:spPr/>
      <dgm:t>
        <a:bodyPr/>
        <a:lstStyle/>
        <a:p>
          <a:endParaRPr lang="en-US"/>
        </a:p>
      </dgm:t>
    </dgm:pt>
    <dgm:pt modelId="{90ABA0BB-6068-49D1-AEA7-5FC0182B9DF0}" type="pres">
      <dgm:prSet presAssocID="{0E18DB1A-5C59-4DD0-9484-DA4DED1D7548}" presName="parentText" presStyleLbl="node1" presStyleIdx="2" presStyleCnt="3" custScaleX="313581" custScaleY="67606" custLinFactX="-260" custLinFactY="-100000" custLinFactNeighborX="-100000" custLinFactNeighborY="-133545">
        <dgm:presLayoutVars>
          <dgm:chMax val="0"/>
          <dgm:bulletEnabled val="1"/>
        </dgm:presLayoutVars>
      </dgm:prSet>
      <dgm:spPr/>
      <dgm:t>
        <a:bodyPr/>
        <a:lstStyle/>
        <a:p>
          <a:endParaRPr lang="en-US"/>
        </a:p>
      </dgm:t>
    </dgm:pt>
    <dgm:pt modelId="{F2A1A2D2-467B-48A9-B16D-E630EB01F572}" type="pres">
      <dgm:prSet presAssocID="{0E18DB1A-5C59-4DD0-9484-DA4DED1D7548}" presName="negativeSpace" presStyleCnt="0"/>
      <dgm:spPr/>
    </dgm:pt>
    <dgm:pt modelId="{36216454-187B-40B6-B28F-50A1040800D5}" type="pres">
      <dgm:prSet presAssocID="{0E18DB1A-5C59-4DD0-9484-DA4DED1D7548}" presName="childText" presStyleLbl="conFgAcc1" presStyleIdx="2" presStyleCnt="3" custLinFactY="-197222" custLinFactNeighborY="-200000">
        <dgm:presLayoutVars>
          <dgm:bulletEnabled val="1"/>
        </dgm:presLayoutVars>
      </dgm:prSet>
      <dgm:spPr/>
    </dgm:pt>
  </dgm:ptLst>
  <dgm:cxnLst>
    <dgm:cxn modelId="{A27CA38C-5DA8-4CA7-A83D-43642201E600}" type="presOf" srcId="{713DE2C9-5A17-4A3D-96F7-2065764E4046}" destId="{2439E9C1-F7E8-4946-B73F-898B6FD03E81}" srcOrd="0" destOrd="0" presId="urn:microsoft.com/office/officeart/2005/8/layout/list1"/>
    <dgm:cxn modelId="{2E2B7BE8-F384-4F63-9D73-770C97E9EB42}" type="presOf" srcId="{77C3A22B-A706-4998-951A-1E4880C11CFF}" destId="{C6AD3B4E-72F9-4FB3-817C-B9D3E3B39AA9}" srcOrd="0" destOrd="0" presId="urn:microsoft.com/office/officeart/2005/8/layout/list1"/>
    <dgm:cxn modelId="{5A1CF06C-26B3-4ECD-8707-F8525567BE92}" srcId="{5AA26336-81B6-4BE4-99FC-5E92498D84E4}" destId="{713DE2C9-5A17-4A3D-96F7-2065764E4046}" srcOrd="0" destOrd="0" parTransId="{3C75B63A-A0A7-4C49-A277-C2E282EB13F2}" sibTransId="{00954E7F-2883-4213-8530-B0B4569AC91B}"/>
    <dgm:cxn modelId="{67341CA6-4218-4B5E-9E15-B0146585879F}" type="presOf" srcId="{77C3A22B-A706-4998-951A-1E4880C11CFF}" destId="{CAB59803-F232-4FFE-A363-78F46E9734D1}" srcOrd="1" destOrd="0" presId="urn:microsoft.com/office/officeart/2005/8/layout/list1"/>
    <dgm:cxn modelId="{C5E90162-9C42-46F0-8335-537CE211D7D8}" srcId="{5AA26336-81B6-4BE4-99FC-5E92498D84E4}" destId="{77C3A22B-A706-4998-951A-1E4880C11CFF}" srcOrd="1" destOrd="0" parTransId="{15A21C57-491B-4ADD-864A-925C98AE8D04}" sibTransId="{9F18DFA5-B6EF-458C-A807-B03AC2A00CE9}"/>
    <dgm:cxn modelId="{BC85ADDF-2530-4808-A24F-1969690012E4}" srcId="{5AA26336-81B6-4BE4-99FC-5E92498D84E4}" destId="{0E18DB1A-5C59-4DD0-9484-DA4DED1D7548}" srcOrd="2" destOrd="0" parTransId="{2D2701FE-0F9D-4F24-99D0-2FABDE7C26F5}" sibTransId="{A4C52662-BAD7-4FE5-A4BC-6E74610A7F8A}"/>
    <dgm:cxn modelId="{2BA9B68E-A9F8-4049-8F43-4D5C9160B807}" type="presOf" srcId="{5AA26336-81B6-4BE4-99FC-5E92498D84E4}" destId="{E5E1D728-2CEB-43BB-9E72-F8B913897547}" srcOrd="0" destOrd="0" presId="urn:microsoft.com/office/officeart/2005/8/layout/list1"/>
    <dgm:cxn modelId="{58A2F2E2-305F-41AF-A5F9-8B1591A1D18D}" type="presOf" srcId="{0E18DB1A-5C59-4DD0-9484-DA4DED1D7548}" destId="{495EABB9-DDE6-4EF8-B3F9-C4C696AA4C65}" srcOrd="0" destOrd="0" presId="urn:microsoft.com/office/officeart/2005/8/layout/list1"/>
    <dgm:cxn modelId="{CC457197-6D68-4FE7-9B22-D9A49E509535}" type="presOf" srcId="{713DE2C9-5A17-4A3D-96F7-2065764E4046}" destId="{3EB50BFB-4548-45BF-BE6D-80D69414029A}" srcOrd="1" destOrd="0" presId="urn:microsoft.com/office/officeart/2005/8/layout/list1"/>
    <dgm:cxn modelId="{AD783239-6966-4F00-86E5-79C2E62786FD}" type="presOf" srcId="{0E18DB1A-5C59-4DD0-9484-DA4DED1D7548}" destId="{90ABA0BB-6068-49D1-AEA7-5FC0182B9DF0}" srcOrd="1" destOrd="0" presId="urn:microsoft.com/office/officeart/2005/8/layout/list1"/>
    <dgm:cxn modelId="{EEC46720-8C7A-45B0-96ED-C38BC85C7758}" type="presParOf" srcId="{E5E1D728-2CEB-43BB-9E72-F8B913897547}" destId="{8EECD405-8D36-462F-A833-DF633665C078}" srcOrd="0" destOrd="0" presId="urn:microsoft.com/office/officeart/2005/8/layout/list1"/>
    <dgm:cxn modelId="{3C4A61CB-16D2-41E2-ABF6-60D72ED023D4}" type="presParOf" srcId="{8EECD405-8D36-462F-A833-DF633665C078}" destId="{2439E9C1-F7E8-4946-B73F-898B6FD03E81}" srcOrd="0" destOrd="0" presId="urn:microsoft.com/office/officeart/2005/8/layout/list1"/>
    <dgm:cxn modelId="{817AA773-E527-4B5B-8C49-20BAF9E0D578}" type="presParOf" srcId="{8EECD405-8D36-462F-A833-DF633665C078}" destId="{3EB50BFB-4548-45BF-BE6D-80D69414029A}" srcOrd="1" destOrd="0" presId="urn:microsoft.com/office/officeart/2005/8/layout/list1"/>
    <dgm:cxn modelId="{89215148-ECCC-474B-87F0-125052242B43}" type="presParOf" srcId="{E5E1D728-2CEB-43BB-9E72-F8B913897547}" destId="{EEC95875-7B6C-479F-A134-E97630CA7F1C}" srcOrd="1" destOrd="0" presId="urn:microsoft.com/office/officeart/2005/8/layout/list1"/>
    <dgm:cxn modelId="{2AAAA350-3905-49AF-ADD1-9B6DE521B934}" type="presParOf" srcId="{E5E1D728-2CEB-43BB-9E72-F8B913897547}" destId="{57C09FF2-CF26-4A86-8EAC-530BD9442997}" srcOrd="2" destOrd="0" presId="urn:microsoft.com/office/officeart/2005/8/layout/list1"/>
    <dgm:cxn modelId="{3DB4BA8D-87C4-49E0-8F63-8978E045169D}" type="presParOf" srcId="{E5E1D728-2CEB-43BB-9E72-F8B913897547}" destId="{16EE83D7-E8FF-4682-8C26-6FE9AF8CCCB8}" srcOrd="3" destOrd="0" presId="urn:microsoft.com/office/officeart/2005/8/layout/list1"/>
    <dgm:cxn modelId="{1C8706D1-E56C-46BB-8327-63F3422E8D33}" type="presParOf" srcId="{E5E1D728-2CEB-43BB-9E72-F8B913897547}" destId="{A438E19B-94EC-487D-8FB0-E470F62DADB1}" srcOrd="4" destOrd="0" presId="urn:microsoft.com/office/officeart/2005/8/layout/list1"/>
    <dgm:cxn modelId="{8C90A083-DFC8-4761-BECE-B3D77E13D7BB}" type="presParOf" srcId="{A438E19B-94EC-487D-8FB0-E470F62DADB1}" destId="{C6AD3B4E-72F9-4FB3-817C-B9D3E3B39AA9}" srcOrd="0" destOrd="0" presId="urn:microsoft.com/office/officeart/2005/8/layout/list1"/>
    <dgm:cxn modelId="{CDD685E8-D1E2-410D-8D5D-09878C8F6025}" type="presParOf" srcId="{A438E19B-94EC-487D-8FB0-E470F62DADB1}" destId="{CAB59803-F232-4FFE-A363-78F46E9734D1}" srcOrd="1" destOrd="0" presId="urn:microsoft.com/office/officeart/2005/8/layout/list1"/>
    <dgm:cxn modelId="{1A12D4D2-12F1-45F4-92F8-AA2A2F69709F}" type="presParOf" srcId="{E5E1D728-2CEB-43BB-9E72-F8B913897547}" destId="{7E5AED53-8DB4-42D0-9BC4-40610EA24AD2}" srcOrd="5" destOrd="0" presId="urn:microsoft.com/office/officeart/2005/8/layout/list1"/>
    <dgm:cxn modelId="{13839F9D-0F74-4322-8BB7-545AC99A699D}" type="presParOf" srcId="{E5E1D728-2CEB-43BB-9E72-F8B913897547}" destId="{265858C7-D8DC-457D-AF7C-A5C3926FA2EB}" srcOrd="6" destOrd="0" presId="urn:microsoft.com/office/officeart/2005/8/layout/list1"/>
    <dgm:cxn modelId="{F4829DB1-DC70-4161-980A-07077CDB4AE6}" type="presParOf" srcId="{E5E1D728-2CEB-43BB-9E72-F8B913897547}" destId="{D13EEFB3-35E1-4B91-87FB-83701B2C58BE}" srcOrd="7" destOrd="0" presId="urn:microsoft.com/office/officeart/2005/8/layout/list1"/>
    <dgm:cxn modelId="{8DB39739-4B49-4629-838C-927CD619E342}" type="presParOf" srcId="{E5E1D728-2CEB-43BB-9E72-F8B913897547}" destId="{D15B6F7D-D027-4A08-A5F3-8A04D7A2398A}" srcOrd="8" destOrd="0" presId="urn:microsoft.com/office/officeart/2005/8/layout/list1"/>
    <dgm:cxn modelId="{0C8FB94C-0B6F-471B-AC9A-08FAA8DD30CC}" type="presParOf" srcId="{D15B6F7D-D027-4A08-A5F3-8A04D7A2398A}" destId="{495EABB9-DDE6-4EF8-B3F9-C4C696AA4C65}" srcOrd="0" destOrd="0" presId="urn:microsoft.com/office/officeart/2005/8/layout/list1"/>
    <dgm:cxn modelId="{E3E38F20-27E4-4BE6-9955-9FFCFD254588}" type="presParOf" srcId="{D15B6F7D-D027-4A08-A5F3-8A04D7A2398A}" destId="{90ABA0BB-6068-49D1-AEA7-5FC0182B9DF0}" srcOrd="1" destOrd="0" presId="urn:microsoft.com/office/officeart/2005/8/layout/list1"/>
    <dgm:cxn modelId="{F6C37A71-DA32-4B0A-9702-CE6ED248CE33}" type="presParOf" srcId="{E5E1D728-2CEB-43BB-9E72-F8B913897547}" destId="{F2A1A2D2-467B-48A9-B16D-E630EB01F572}" srcOrd="9" destOrd="0" presId="urn:microsoft.com/office/officeart/2005/8/layout/list1"/>
    <dgm:cxn modelId="{5BFBD34B-53BA-4CF7-9211-4DB4DB26D252}" type="presParOf" srcId="{E5E1D728-2CEB-43BB-9E72-F8B913897547}" destId="{36216454-187B-40B6-B28F-50A1040800D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B1F0A16-FF2E-4556-83CB-4122D7410DE5}">
      <dgm:prSet phldrT="[Text]"/>
      <dgm:spPr/>
      <dgm:t>
        <a:bodyPr/>
        <a:lstStyle/>
        <a:p>
          <a:r>
            <a:rPr lang="en-US" dirty="0" smtClean="0"/>
            <a:t>Roles Overview</a:t>
          </a:r>
          <a:endParaRPr lang="en-US" dirty="0"/>
        </a:p>
      </dgm:t>
    </dgm:pt>
    <dgm:pt modelId="{60E2BF9D-C667-4887-BFA5-6014644AECB1}" type="parTrans" cxnId="{CC2932C3-4557-4C92-8F0D-13E9C5249035}">
      <dgm:prSet/>
      <dgm:spPr/>
      <dgm:t>
        <a:bodyPr/>
        <a:lstStyle/>
        <a:p>
          <a:endParaRPr lang="en-US"/>
        </a:p>
      </dgm:t>
    </dgm:pt>
    <dgm:pt modelId="{D3EBBA1D-EE85-41A8-9391-424DD989D238}" type="sibTrans" cxnId="{CC2932C3-4557-4C92-8F0D-13E9C5249035}">
      <dgm:prSet/>
      <dgm:spPr/>
      <dgm:t>
        <a:bodyPr/>
        <a:lstStyle/>
        <a:p>
          <a:endParaRPr lang="en-US"/>
        </a:p>
      </dgm:t>
    </dgm:pt>
    <dgm:pt modelId="{DB7268EA-A50B-4393-8FDE-862E774DB2CC}">
      <dgm:prSet phldrT="[Text]"/>
      <dgm:spPr>
        <a:solidFill>
          <a:schemeClr val="accent6">
            <a:lumMod val="60000"/>
            <a:lumOff val="40000"/>
          </a:schemeClr>
        </a:solidFill>
      </dgm:spPr>
      <dgm:t>
        <a:bodyPr/>
        <a:lstStyle/>
        <a:p>
          <a:r>
            <a:rPr lang="en-US" dirty="0" smtClean="0">
              <a:solidFill>
                <a:schemeClr val="tx1"/>
              </a:solidFill>
              <a:latin typeface="Arial" charset="0"/>
            </a:rPr>
            <a:t>System Test Coordinator</a:t>
          </a:r>
        </a:p>
        <a:p>
          <a:r>
            <a:rPr lang="en-US" dirty="0" smtClean="0">
              <a:solidFill>
                <a:srgbClr val="C00000"/>
              </a:solidFill>
              <a:latin typeface="Arial" charset="0"/>
            </a:rPr>
            <a:t>Assessment policies, procedures and possible test scheduling</a:t>
          </a:r>
          <a:endParaRPr lang="en-US" b="1" dirty="0">
            <a:solidFill>
              <a:srgbClr val="C00000"/>
            </a:solidFill>
          </a:endParaRPr>
        </a:p>
      </dgm:t>
    </dgm:pt>
    <dgm:pt modelId="{08C3599A-6DEF-4907-B215-8992436B0994}" type="parTrans" cxnId="{09E48303-80F4-4915-A49D-5079B9F327DD}">
      <dgm:prSet/>
      <dgm:spPr/>
      <dgm:t>
        <a:bodyPr/>
        <a:lstStyle/>
        <a:p>
          <a:endParaRPr lang="en-US"/>
        </a:p>
      </dgm:t>
    </dgm:pt>
    <dgm:pt modelId="{4303FFD5-3605-4FE2-B94B-2152D59F74F6}" type="sibTrans" cxnId="{09E48303-80F4-4915-A49D-5079B9F327DD}">
      <dgm:prSet/>
      <dgm:spPr/>
      <dgm:t>
        <a:bodyPr/>
        <a:lstStyle/>
        <a:p>
          <a:endParaRPr lang="en-US"/>
        </a:p>
      </dgm:t>
    </dgm:pt>
    <dgm:pt modelId="{5AE0C905-F82D-45A1-A889-810D8FE2CB43}">
      <dgm:prSet phldrT="[Text]"/>
      <dgm:spPr>
        <a:solidFill>
          <a:srgbClr val="FF6600"/>
        </a:solidFill>
      </dgm:spPr>
      <dgm:t>
        <a:bodyPr/>
        <a:lstStyle/>
        <a:p>
          <a:r>
            <a:rPr lang="en-US" dirty="0" smtClean="0">
              <a:solidFill>
                <a:schemeClr val="tx1"/>
              </a:solidFill>
              <a:latin typeface="Arial" charset="0"/>
            </a:rPr>
            <a:t>School Test Coordinator / Test Examiner</a:t>
          </a:r>
        </a:p>
        <a:p>
          <a:r>
            <a:rPr lang="en-US" dirty="0" smtClean="0">
              <a:solidFill>
                <a:schemeClr val="bg2">
                  <a:lumMod val="25000"/>
                </a:schemeClr>
              </a:solidFill>
              <a:latin typeface="Arial" charset="0"/>
            </a:rPr>
            <a:t>Test scheduling, student management, test administration, and invalidations </a:t>
          </a:r>
          <a:endParaRPr lang="en-US" dirty="0">
            <a:solidFill>
              <a:schemeClr val="bg2">
                <a:lumMod val="25000"/>
              </a:schemeClr>
            </a:solidFill>
          </a:endParaRPr>
        </a:p>
      </dgm:t>
    </dgm:pt>
    <dgm:pt modelId="{21CE4F85-1962-4A20-B144-3BB1C36DDE2C}" type="parTrans" cxnId="{0A22635B-2253-42F4-ACA0-40B4FE96A688}">
      <dgm:prSet/>
      <dgm:spPr/>
      <dgm:t>
        <a:bodyPr/>
        <a:lstStyle/>
        <a:p>
          <a:endParaRPr lang="en-US"/>
        </a:p>
      </dgm:t>
    </dgm:pt>
    <dgm:pt modelId="{4D726CD3-A097-42FE-B8E1-45AFEEE895D2}" type="sibTrans" cxnId="{0A22635B-2253-42F4-ACA0-40B4FE96A688}">
      <dgm:prSet/>
      <dgm:spPr/>
      <dgm:t>
        <a:bodyPr/>
        <a:lstStyle/>
        <a:p>
          <a:endParaRPr lang="en-US"/>
        </a:p>
      </dgm:t>
    </dgm:pt>
    <dgm:pt modelId="{76F31F4D-08DF-4DA9-8918-8590AE151F4C}">
      <dgm:prSet phldrT="[Text]"/>
      <dgm:spPr>
        <a:solidFill>
          <a:srgbClr val="FF6600"/>
        </a:solidFill>
      </dgm:spPr>
      <dgm:t>
        <a:bodyPr/>
        <a:lstStyle/>
        <a:p>
          <a:r>
            <a:rPr lang="en-US" dirty="0" smtClean="0">
              <a:solidFill>
                <a:schemeClr val="tx1"/>
              </a:solidFill>
              <a:latin typeface="Arial" charset="0"/>
            </a:rPr>
            <a:t>School Technology Coordinator</a:t>
          </a:r>
        </a:p>
        <a:p>
          <a:r>
            <a:rPr lang="en-US" dirty="0" smtClean="0">
              <a:solidFill>
                <a:schemeClr val="bg2">
                  <a:lumMod val="25000"/>
                </a:schemeClr>
              </a:solidFill>
              <a:latin typeface="Arial" charset="0"/>
            </a:rPr>
            <a:t>Setting up hardware and installing software for each school computer</a:t>
          </a:r>
          <a:endParaRPr lang="en-US" dirty="0">
            <a:solidFill>
              <a:schemeClr val="bg2">
                <a:lumMod val="25000"/>
              </a:schemeClr>
            </a:solidFill>
          </a:endParaRPr>
        </a:p>
      </dgm:t>
    </dgm:pt>
    <dgm:pt modelId="{9917CDF2-46ED-451C-83C4-E5131931B2D0}" type="parTrans" cxnId="{4D9B08EF-5845-4138-97F2-B6A590D1F09A}">
      <dgm:prSet/>
      <dgm:spPr/>
      <dgm:t>
        <a:bodyPr/>
        <a:lstStyle/>
        <a:p>
          <a:endParaRPr lang="en-US"/>
        </a:p>
      </dgm:t>
    </dgm:pt>
    <dgm:pt modelId="{22041CB3-66A8-4FE9-953E-AA8443CFF952}" type="sibTrans" cxnId="{4D9B08EF-5845-4138-97F2-B6A590D1F09A}">
      <dgm:prSet/>
      <dgm:spPr/>
      <dgm:t>
        <a:bodyPr/>
        <a:lstStyle/>
        <a:p>
          <a:endParaRPr lang="en-US"/>
        </a:p>
      </dgm:t>
    </dgm:pt>
    <dgm:pt modelId="{8EF355BD-3BBA-4A32-A141-29A485C7EB21}">
      <dgm:prSet phldrT="[Text]"/>
      <dgm:spPr>
        <a:solidFill>
          <a:srgbClr val="FFCC00"/>
        </a:solidFill>
      </dgm:spPr>
      <dgm:t>
        <a:bodyPr/>
        <a:lstStyle/>
        <a:p>
          <a:r>
            <a:rPr lang="en-US" dirty="0" smtClean="0">
              <a:solidFill>
                <a:schemeClr val="tx1"/>
              </a:solidFill>
              <a:latin typeface="Arial" charset="0"/>
            </a:rPr>
            <a:t>System Technology Coordinator</a:t>
          </a:r>
        </a:p>
        <a:p>
          <a:r>
            <a:rPr lang="en-US" dirty="0" smtClean="0">
              <a:solidFill>
                <a:srgbClr val="C00000"/>
              </a:solidFill>
              <a:latin typeface="Arial" charset="0"/>
            </a:rPr>
            <a:t>Equipment and ISP, proxy servers, firewalls and WAN connections at each school</a:t>
          </a:r>
          <a:endParaRPr lang="en-US" dirty="0">
            <a:solidFill>
              <a:srgbClr val="C00000"/>
            </a:solidFill>
          </a:endParaRPr>
        </a:p>
      </dgm:t>
    </dgm:pt>
    <dgm:pt modelId="{4E053E75-7D34-4373-A3E4-F8F3B19B73B9}" type="parTrans" cxnId="{6E508F63-9BB9-4308-9C87-15F92853480C}">
      <dgm:prSet/>
      <dgm:spPr/>
      <dgm:t>
        <a:bodyPr/>
        <a:lstStyle/>
        <a:p>
          <a:endParaRPr lang="en-US"/>
        </a:p>
      </dgm:t>
    </dgm:pt>
    <dgm:pt modelId="{ADF83BAD-2396-4FF3-959C-358DAF7B3F27}" type="sibTrans" cxnId="{6E508F63-9BB9-4308-9C87-15F92853480C}">
      <dgm:prSet/>
      <dgm:spPr/>
      <dgm:t>
        <a:bodyPr/>
        <a:lstStyle/>
        <a:p>
          <a:endParaRPr lang="en-US"/>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a:solidFill>
          <a:schemeClr val="accent6">
            <a:lumMod val="75000"/>
          </a:schemeClr>
        </a:solidFill>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a:solidFill>
          <a:schemeClr val="accent6">
            <a:lumMod val="75000"/>
          </a:schemeClr>
        </a:solidFill>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a:solidFill>
          <a:schemeClr val="accent6">
            <a:lumMod val="60000"/>
            <a:lumOff val="40000"/>
          </a:schemeClr>
        </a:solidFill>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CC2932C3-4557-4C92-8F0D-13E9C5249035}" srcId="{0A4F94F0-F632-4E05-8619-43D0A57EE9AE}" destId="{0B1F0A16-FF2E-4556-83CB-4122D7410DE5}" srcOrd="0" destOrd="0" parTransId="{60E2BF9D-C667-4887-BFA5-6014644AECB1}" sibTransId="{D3EBBA1D-EE85-41A8-9391-424DD989D238}"/>
    <dgm:cxn modelId="{9F7819F5-D342-41C6-99A6-3B85038735A4}" type="presOf" srcId="{5AE0C905-F82D-45A1-A889-810D8FE2CB43}" destId="{AD90E7EA-AADB-4DF3-95CC-31E4070ADBC7}" srcOrd="1" destOrd="0" presId="urn:microsoft.com/office/officeart/2005/8/layout/matrix1"/>
    <dgm:cxn modelId="{31CFD323-4722-45FB-9B4C-0DEEA5BAB110}" type="presOf" srcId="{DB7268EA-A50B-4393-8FDE-862E774DB2CC}" destId="{2AB7EE1E-09A1-4155-A672-D82D8D833F96}" srcOrd="0" destOrd="0" presId="urn:microsoft.com/office/officeart/2005/8/layout/matrix1"/>
    <dgm:cxn modelId="{4D9B08EF-5845-4138-97F2-B6A590D1F09A}" srcId="{0B1F0A16-FF2E-4556-83CB-4122D7410DE5}" destId="{76F31F4D-08DF-4DA9-8918-8590AE151F4C}" srcOrd="2" destOrd="0" parTransId="{9917CDF2-46ED-451C-83C4-E5131931B2D0}" sibTransId="{22041CB3-66A8-4FE9-953E-AA8443CFF952}"/>
    <dgm:cxn modelId="{A07F9C97-6338-48F3-A7D1-B582355C8918}" type="presOf" srcId="{5AE0C905-F82D-45A1-A889-810D8FE2CB43}" destId="{CD3666A9-5851-46B4-9AFD-943B30B18843}" srcOrd="0" destOrd="0" presId="urn:microsoft.com/office/officeart/2005/8/layout/matrix1"/>
    <dgm:cxn modelId="{55E448E2-6D26-4772-923C-68027B447C96}" type="presOf" srcId="{DB7268EA-A50B-4393-8FDE-862E774DB2CC}" destId="{00E42CCF-9468-4A92-9550-C6767C1823DB}" srcOrd="1" destOrd="0" presId="urn:microsoft.com/office/officeart/2005/8/layout/matrix1"/>
    <dgm:cxn modelId="{09E48303-80F4-4915-A49D-5079B9F327DD}" srcId="{0B1F0A16-FF2E-4556-83CB-4122D7410DE5}" destId="{DB7268EA-A50B-4393-8FDE-862E774DB2CC}" srcOrd="0" destOrd="0" parTransId="{08C3599A-6DEF-4907-B215-8992436B0994}" sibTransId="{4303FFD5-3605-4FE2-B94B-2152D59F74F6}"/>
    <dgm:cxn modelId="{AFE4F8C2-3A57-4EF8-B7ED-EF77EB0C9A01}" type="presOf" srcId="{8EF355BD-3BBA-4A32-A141-29A485C7EB21}" destId="{219B8838-40A8-43E3-9342-4AD9BF7A7DD1}" srcOrd="0" destOrd="0" presId="urn:microsoft.com/office/officeart/2005/8/layout/matrix1"/>
    <dgm:cxn modelId="{6E508F63-9BB9-4308-9C87-15F92853480C}" srcId="{0B1F0A16-FF2E-4556-83CB-4122D7410DE5}" destId="{8EF355BD-3BBA-4A32-A141-29A485C7EB21}" srcOrd="3" destOrd="0" parTransId="{4E053E75-7D34-4373-A3E4-F8F3B19B73B9}" sibTransId="{ADF83BAD-2396-4FF3-959C-358DAF7B3F27}"/>
    <dgm:cxn modelId="{60688A63-6FF2-4EA7-9962-105EBF9359DD}" type="presOf" srcId="{76F31F4D-08DF-4DA9-8918-8590AE151F4C}" destId="{6E2276BE-387B-42DE-B01B-3620725F3AC5}" srcOrd="0" destOrd="0" presId="urn:microsoft.com/office/officeart/2005/8/layout/matrix1"/>
    <dgm:cxn modelId="{3618E967-8362-4580-8006-7798A8DAF566}" type="presOf" srcId="{0B1F0A16-FF2E-4556-83CB-4122D7410DE5}" destId="{3C58F3A3-BC21-4B8B-BBB6-FDEFB90F2B7F}" srcOrd="0" destOrd="0" presId="urn:microsoft.com/office/officeart/2005/8/layout/matrix1"/>
    <dgm:cxn modelId="{0A22635B-2253-42F4-ACA0-40B4FE96A688}" srcId="{0B1F0A16-FF2E-4556-83CB-4122D7410DE5}" destId="{5AE0C905-F82D-45A1-A889-810D8FE2CB43}" srcOrd="1" destOrd="0" parTransId="{21CE4F85-1962-4A20-B144-3BB1C36DDE2C}" sibTransId="{4D726CD3-A097-42FE-B8E1-45AFEEE895D2}"/>
    <dgm:cxn modelId="{7854EA36-2CA0-46FB-8087-AD2658ACDE57}" type="presOf" srcId="{0A4F94F0-F632-4E05-8619-43D0A57EE9AE}" destId="{8168DAA7-26B9-430C-9D61-8138A4AC119F}" srcOrd="0" destOrd="0" presId="urn:microsoft.com/office/officeart/2005/8/layout/matrix1"/>
    <dgm:cxn modelId="{19D5116D-BDA3-47E2-9B02-832CC7ABDB09}" type="presOf" srcId="{76F31F4D-08DF-4DA9-8918-8590AE151F4C}" destId="{B10A0AC9-41A2-485F-9889-037D4752528E}" srcOrd="1" destOrd="0" presId="urn:microsoft.com/office/officeart/2005/8/layout/matrix1"/>
    <dgm:cxn modelId="{820233E5-657A-4D8D-9FDF-C93D0ACFA782}" type="presOf" srcId="{8EF355BD-3BBA-4A32-A141-29A485C7EB21}" destId="{523FC5D5-B93D-474C-8DCA-7E32A6B2E582}" srcOrd="1" destOrd="0" presId="urn:microsoft.com/office/officeart/2005/8/layout/matrix1"/>
    <dgm:cxn modelId="{39EF75D2-7B26-4EE0-96DC-4EF64F66C500}" type="presParOf" srcId="{8168DAA7-26B9-430C-9D61-8138A4AC119F}" destId="{8A1970BA-C23E-4C2A-8310-3D25D1D1D2F4}" srcOrd="0" destOrd="0" presId="urn:microsoft.com/office/officeart/2005/8/layout/matrix1"/>
    <dgm:cxn modelId="{7F153AE5-34FC-4242-8271-7F0CEE10F4F0}" type="presParOf" srcId="{8A1970BA-C23E-4C2A-8310-3D25D1D1D2F4}" destId="{2AB7EE1E-09A1-4155-A672-D82D8D833F96}" srcOrd="0" destOrd="0" presId="urn:microsoft.com/office/officeart/2005/8/layout/matrix1"/>
    <dgm:cxn modelId="{ABFC3EA4-3734-4307-AE3E-4A9A8C7988BF}" type="presParOf" srcId="{8A1970BA-C23E-4C2A-8310-3D25D1D1D2F4}" destId="{00E42CCF-9468-4A92-9550-C6767C1823DB}" srcOrd="1" destOrd="0" presId="urn:microsoft.com/office/officeart/2005/8/layout/matrix1"/>
    <dgm:cxn modelId="{5B460D8D-F957-4D3E-85CB-34BEEC5C6D71}" type="presParOf" srcId="{8A1970BA-C23E-4C2A-8310-3D25D1D1D2F4}" destId="{CD3666A9-5851-46B4-9AFD-943B30B18843}" srcOrd="2" destOrd="0" presId="urn:microsoft.com/office/officeart/2005/8/layout/matrix1"/>
    <dgm:cxn modelId="{DCF5F160-AC6A-4AAF-9064-1F4818127F91}" type="presParOf" srcId="{8A1970BA-C23E-4C2A-8310-3D25D1D1D2F4}" destId="{AD90E7EA-AADB-4DF3-95CC-31E4070ADBC7}" srcOrd="3" destOrd="0" presId="urn:microsoft.com/office/officeart/2005/8/layout/matrix1"/>
    <dgm:cxn modelId="{0335A4AB-1EFD-41A0-82EC-C83AC39BCFE7}" type="presParOf" srcId="{8A1970BA-C23E-4C2A-8310-3D25D1D1D2F4}" destId="{6E2276BE-387B-42DE-B01B-3620725F3AC5}" srcOrd="4" destOrd="0" presId="urn:microsoft.com/office/officeart/2005/8/layout/matrix1"/>
    <dgm:cxn modelId="{6A7DBA5E-0F09-4614-ABCA-F5F8C403FCD7}" type="presParOf" srcId="{8A1970BA-C23E-4C2A-8310-3D25D1D1D2F4}" destId="{B10A0AC9-41A2-485F-9889-037D4752528E}" srcOrd="5" destOrd="0" presId="urn:microsoft.com/office/officeart/2005/8/layout/matrix1"/>
    <dgm:cxn modelId="{F0FFC163-FFEB-4F63-A5F7-C9E79D0AFD81}" type="presParOf" srcId="{8A1970BA-C23E-4C2A-8310-3D25D1D1D2F4}" destId="{219B8838-40A8-43E3-9342-4AD9BF7A7DD1}" srcOrd="6" destOrd="0" presId="urn:microsoft.com/office/officeart/2005/8/layout/matrix1"/>
    <dgm:cxn modelId="{AE51DC9C-1321-4800-81AC-AC504A09D36D}" type="presParOf" srcId="{8A1970BA-C23E-4C2A-8310-3D25D1D1D2F4}" destId="{523FC5D5-B93D-474C-8DCA-7E32A6B2E582}" srcOrd="7" destOrd="0" presId="urn:microsoft.com/office/officeart/2005/8/layout/matrix1"/>
    <dgm:cxn modelId="{5D7B9FEE-B34A-4790-90EA-B3CAF6CA4535}"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186916-FBCA-4B9C-98EA-B0D0BDAB1BBD}"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A22FA8B0-3472-403C-89FA-158D3133721E}">
      <dgm:prSet phldrT="[Text]" custT="1"/>
      <dgm:spPr/>
      <dgm:t>
        <a:bodyPr/>
        <a:lstStyle/>
        <a:p>
          <a:r>
            <a:rPr lang="en-US" sz="2000" b="1" dirty="0" smtClean="0">
              <a:solidFill>
                <a:schemeClr val="tx1"/>
              </a:solidFill>
            </a:rPr>
            <a:t>Before Test</a:t>
          </a:r>
          <a:endParaRPr lang="en-US" sz="2000" b="1" dirty="0">
            <a:solidFill>
              <a:schemeClr val="tx1"/>
            </a:solidFill>
          </a:endParaRPr>
        </a:p>
      </dgm:t>
    </dgm:pt>
    <dgm:pt modelId="{6D8FFBC4-8B63-4AE1-9E69-AE1B74D56A2B}" type="parTrans" cxnId="{CD831222-989C-416D-9789-40D7A6DA5E5A}">
      <dgm:prSet/>
      <dgm:spPr/>
      <dgm:t>
        <a:bodyPr/>
        <a:lstStyle/>
        <a:p>
          <a:endParaRPr lang="en-US" sz="1600">
            <a:solidFill>
              <a:schemeClr val="tx1"/>
            </a:solidFill>
          </a:endParaRPr>
        </a:p>
      </dgm:t>
    </dgm:pt>
    <dgm:pt modelId="{24D0525F-FA7B-4AE6-8A06-F481B9889AE0}" type="sibTrans" cxnId="{CD831222-989C-416D-9789-40D7A6DA5E5A}">
      <dgm:prSet/>
      <dgm:spPr/>
      <dgm:t>
        <a:bodyPr/>
        <a:lstStyle/>
        <a:p>
          <a:endParaRPr lang="en-US" sz="1600">
            <a:solidFill>
              <a:schemeClr val="tx1"/>
            </a:solidFill>
          </a:endParaRPr>
        </a:p>
      </dgm:t>
    </dgm:pt>
    <dgm:pt modelId="{ABCB7553-DB7B-43CA-86BA-6D04E2C234DE}">
      <dgm:prSet/>
      <dgm:spPr/>
      <dgm:t>
        <a:bodyPr/>
        <a:lstStyle/>
        <a:p>
          <a:r>
            <a:rPr lang="en-US" b="0" dirty="0" smtClean="0">
              <a:solidFill>
                <a:schemeClr val="tx1"/>
              </a:solidFill>
            </a:rPr>
            <a:t>Receive Login and Password Emails</a:t>
          </a:r>
        </a:p>
      </dgm:t>
    </dgm:pt>
    <dgm:pt modelId="{74D8E1FB-BBA8-4705-A0A3-4E9FAEBD9DDE}" type="parTrans" cxnId="{9F62980E-3352-497B-990B-A93D3E851CAA}">
      <dgm:prSet/>
      <dgm:spPr/>
      <dgm:t>
        <a:bodyPr/>
        <a:lstStyle/>
        <a:p>
          <a:endParaRPr lang="en-US">
            <a:solidFill>
              <a:schemeClr val="tx1"/>
            </a:solidFill>
          </a:endParaRPr>
        </a:p>
      </dgm:t>
    </dgm:pt>
    <dgm:pt modelId="{1E59E2ED-C9F4-49F5-B1C3-00F1B3CCA551}" type="sibTrans" cxnId="{9F62980E-3352-497B-990B-A93D3E851CAA}">
      <dgm:prSet/>
      <dgm:spPr/>
      <dgm:t>
        <a:bodyPr/>
        <a:lstStyle/>
        <a:p>
          <a:endParaRPr lang="en-US">
            <a:solidFill>
              <a:schemeClr val="tx1"/>
            </a:solidFill>
          </a:endParaRPr>
        </a:p>
      </dgm:t>
    </dgm:pt>
    <dgm:pt modelId="{A94F9C0C-5520-4A44-9557-44750C1963CA}">
      <dgm:prSet/>
      <dgm:spPr/>
      <dgm:t>
        <a:bodyPr/>
        <a:lstStyle/>
        <a:p>
          <a:r>
            <a:rPr lang="en-US" b="0" dirty="0" smtClean="0">
              <a:solidFill>
                <a:schemeClr val="tx1"/>
              </a:solidFill>
            </a:rPr>
            <a:t>Complete Site Readiness Activities</a:t>
          </a:r>
        </a:p>
      </dgm:t>
    </dgm:pt>
    <dgm:pt modelId="{6BA729E9-AB5F-48C8-868B-17B8885BCF76}" type="parTrans" cxnId="{E785981F-E211-4BE7-B395-9609F6BE7F99}">
      <dgm:prSet/>
      <dgm:spPr/>
      <dgm:t>
        <a:bodyPr/>
        <a:lstStyle/>
        <a:p>
          <a:endParaRPr lang="en-US">
            <a:solidFill>
              <a:schemeClr val="tx1"/>
            </a:solidFill>
          </a:endParaRPr>
        </a:p>
      </dgm:t>
    </dgm:pt>
    <dgm:pt modelId="{4C496AED-3C5B-44C7-BDEF-EC7FFA18B0F0}" type="sibTrans" cxnId="{E785981F-E211-4BE7-B395-9609F6BE7F99}">
      <dgm:prSet/>
      <dgm:spPr/>
      <dgm:t>
        <a:bodyPr/>
        <a:lstStyle/>
        <a:p>
          <a:endParaRPr lang="en-US">
            <a:solidFill>
              <a:schemeClr val="tx1"/>
            </a:solidFill>
          </a:endParaRPr>
        </a:p>
      </dgm:t>
    </dgm:pt>
    <dgm:pt modelId="{65E4F6A8-8C15-42C0-A26F-BA46C2B55966}">
      <dgm:prSet/>
      <dgm:spPr/>
      <dgm:t>
        <a:bodyPr/>
        <a:lstStyle/>
        <a:p>
          <a:r>
            <a:rPr lang="en-US" b="0" dirty="0" smtClean="0">
              <a:solidFill>
                <a:schemeClr val="tx1"/>
              </a:solidFill>
            </a:rPr>
            <a:t>Review Site Readiness and Installation Instructions</a:t>
          </a:r>
        </a:p>
      </dgm:t>
    </dgm:pt>
    <dgm:pt modelId="{B0053A69-C90F-411C-8AC6-A4C5234E743B}" type="parTrans" cxnId="{BA24A672-DFB1-4661-A3E4-E8BCEFCAA1AB}">
      <dgm:prSet/>
      <dgm:spPr/>
      <dgm:t>
        <a:bodyPr/>
        <a:lstStyle/>
        <a:p>
          <a:endParaRPr lang="en-US">
            <a:solidFill>
              <a:schemeClr val="tx1"/>
            </a:solidFill>
          </a:endParaRPr>
        </a:p>
      </dgm:t>
    </dgm:pt>
    <dgm:pt modelId="{3798E6CF-FA88-460F-9416-D156DEB79839}" type="sibTrans" cxnId="{BA24A672-DFB1-4661-A3E4-E8BCEFCAA1AB}">
      <dgm:prSet/>
      <dgm:spPr/>
      <dgm:t>
        <a:bodyPr/>
        <a:lstStyle/>
        <a:p>
          <a:endParaRPr lang="en-US">
            <a:solidFill>
              <a:schemeClr val="tx1"/>
            </a:solidFill>
          </a:endParaRPr>
        </a:p>
      </dgm:t>
    </dgm:pt>
    <dgm:pt modelId="{90011329-7ED9-4B21-B396-833F8B7FCEE2}">
      <dgm:prSet/>
      <dgm:spPr/>
      <dgm:t>
        <a:bodyPr/>
        <a:lstStyle/>
        <a:p>
          <a:r>
            <a:rPr lang="en-US" b="0" dirty="0" smtClean="0">
              <a:solidFill>
                <a:schemeClr val="tx1"/>
              </a:solidFill>
            </a:rPr>
            <a:t>Verify network and workstation configuration</a:t>
          </a:r>
        </a:p>
      </dgm:t>
    </dgm:pt>
    <dgm:pt modelId="{B3BFB6E7-67EC-431F-B4DF-D6FF7381145B}" type="parTrans" cxnId="{89140CCD-8590-4A75-9922-912E40973F89}">
      <dgm:prSet/>
      <dgm:spPr/>
      <dgm:t>
        <a:bodyPr/>
        <a:lstStyle/>
        <a:p>
          <a:endParaRPr lang="en-US">
            <a:solidFill>
              <a:schemeClr val="tx1"/>
            </a:solidFill>
          </a:endParaRPr>
        </a:p>
      </dgm:t>
    </dgm:pt>
    <dgm:pt modelId="{181030DD-8397-4BB0-A956-5C0A0C97ABD8}" type="sibTrans" cxnId="{89140CCD-8590-4A75-9922-912E40973F89}">
      <dgm:prSet/>
      <dgm:spPr/>
      <dgm:t>
        <a:bodyPr/>
        <a:lstStyle/>
        <a:p>
          <a:endParaRPr lang="en-US">
            <a:solidFill>
              <a:schemeClr val="tx1"/>
            </a:solidFill>
          </a:endParaRPr>
        </a:p>
      </dgm:t>
    </dgm:pt>
    <dgm:pt modelId="{7AC25832-1962-4634-96B3-2E67F12A7E30}">
      <dgm:prSet/>
      <dgm:spPr/>
      <dgm:t>
        <a:bodyPr/>
        <a:lstStyle/>
        <a:p>
          <a:r>
            <a:rPr lang="en-US" b="0" dirty="0" smtClean="0">
              <a:solidFill>
                <a:schemeClr val="tx1"/>
              </a:solidFill>
            </a:rPr>
            <a:t>Run Network Utility software</a:t>
          </a:r>
        </a:p>
      </dgm:t>
    </dgm:pt>
    <dgm:pt modelId="{EE7DE0E0-3CAC-492E-906B-C82A7E27B13D}" type="parTrans" cxnId="{ACD8C4BF-CB95-4318-A5BD-22EB3459CE64}">
      <dgm:prSet/>
      <dgm:spPr/>
      <dgm:t>
        <a:bodyPr/>
        <a:lstStyle/>
        <a:p>
          <a:endParaRPr lang="en-US">
            <a:solidFill>
              <a:schemeClr val="tx1"/>
            </a:solidFill>
          </a:endParaRPr>
        </a:p>
      </dgm:t>
    </dgm:pt>
    <dgm:pt modelId="{B35798AA-E0FB-4864-9539-80012FAA94EC}" type="sibTrans" cxnId="{ACD8C4BF-CB95-4318-A5BD-22EB3459CE64}">
      <dgm:prSet/>
      <dgm:spPr/>
      <dgm:t>
        <a:bodyPr/>
        <a:lstStyle/>
        <a:p>
          <a:endParaRPr lang="en-US">
            <a:solidFill>
              <a:schemeClr val="tx1"/>
            </a:solidFill>
          </a:endParaRPr>
        </a:p>
      </dgm:t>
    </dgm:pt>
    <dgm:pt modelId="{E34A0548-5DC7-4F0A-9D46-6AC0827CA435}">
      <dgm:prSet/>
      <dgm:spPr/>
      <dgm:t>
        <a:bodyPr/>
        <a:lstStyle/>
        <a:p>
          <a:r>
            <a:rPr lang="en-US" b="0" dirty="0" smtClean="0">
              <a:solidFill>
                <a:schemeClr val="tx1"/>
              </a:solidFill>
            </a:rPr>
            <a:t>Install test software</a:t>
          </a:r>
        </a:p>
      </dgm:t>
    </dgm:pt>
    <dgm:pt modelId="{03FDB335-42E2-4D92-BFB9-A986BDEF33E0}" type="parTrans" cxnId="{F412C4B1-D764-48BC-87E1-38311559AF12}">
      <dgm:prSet/>
      <dgm:spPr/>
      <dgm:t>
        <a:bodyPr/>
        <a:lstStyle/>
        <a:p>
          <a:endParaRPr lang="en-US">
            <a:solidFill>
              <a:schemeClr val="tx1"/>
            </a:solidFill>
          </a:endParaRPr>
        </a:p>
      </dgm:t>
    </dgm:pt>
    <dgm:pt modelId="{3B23FCE9-C0F2-4633-869C-6DBC19795A8B}" type="sibTrans" cxnId="{F412C4B1-D764-48BC-87E1-38311559AF12}">
      <dgm:prSet/>
      <dgm:spPr/>
      <dgm:t>
        <a:bodyPr/>
        <a:lstStyle/>
        <a:p>
          <a:endParaRPr lang="en-US">
            <a:solidFill>
              <a:schemeClr val="tx1"/>
            </a:solidFill>
          </a:endParaRPr>
        </a:p>
      </dgm:t>
    </dgm:pt>
    <dgm:pt modelId="{B2612BBA-FFF5-47C4-8640-259122426115}">
      <dgm:prSet/>
      <dgm:spPr/>
      <dgm:t>
        <a:bodyPr/>
        <a:lstStyle/>
        <a:p>
          <a:r>
            <a:rPr lang="en-US" b="0" dirty="0" smtClean="0">
              <a:solidFill>
                <a:schemeClr val="tx1"/>
              </a:solidFill>
            </a:rPr>
            <a:t>Download test content</a:t>
          </a:r>
        </a:p>
      </dgm:t>
    </dgm:pt>
    <dgm:pt modelId="{9D0CD387-A1E4-4CC1-B046-464588642A0D}" type="parTrans" cxnId="{32D8B632-E7EB-45AA-B5AC-F5291A7F02FC}">
      <dgm:prSet/>
      <dgm:spPr/>
      <dgm:t>
        <a:bodyPr/>
        <a:lstStyle/>
        <a:p>
          <a:endParaRPr lang="en-US">
            <a:solidFill>
              <a:schemeClr val="tx1"/>
            </a:solidFill>
          </a:endParaRPr>
        </a:p>
      </dgm:t>
    </dgm:pt>
    <dgm:pt modelId="{C339D8BD-94BA-46F2-9F0A-B219314E9141}" type="sibTrans" cxnId="{32D8B632-E7EB-45AA-B5AC-F5291A7F02FC}">
      <dgm:prSet/>
      <dgm:spPr/>
      <dgm:t>
        <a:bodyPr/>
        <a:lstStyle/>
        <a:p>
          <a:endParaRPr lang="en-US">
            <a:solidFill>
              <a:schemeClr val="tx1"/>
            </a:solidFill>
          </a:endParaRPr>
        </a:p>
      </dgm:t>
    </dgm:pt>
    <dgm:pt modelId="{2D4B1A55-40EB-4B4C-9C7E-5AB6641CDFD4}">
      <dgm:prSet/>
      <dgm:spPr/>
      <dgm:t>
        <a:bodyPr/>
        <a:lstStyle/>
        <a:p>
          <a:r>
            <a:rPr lang="en-US" b="0" dirty="0" smtClean="0">
              <a:solidFill>
                <a:schemeClr val="tx1"/>
              </a:solidFill>
            </a:rPr>
            <a:t>Complete practice test</a:t>
          </a:r>
        </a:p>
      </dgm:t>
    </dgm:pt>
    <dgm:pt modelId="{C4474CFF-5880-43FD-8011-1478A2F3AAFD}" type="parTrans" cxnId="{AD465D74-3D19-452D-8FDB-1DEDE7068034}">
      <dgm:prSet/>
      <dgm:spPr/>
      <dgm:t>
        <a:bodyPr/>
        <a:lstStyle/>
        <a:p>
          <a:endParaRPr lang="en-US">
            <a:solidFill>
              <a:schemeClr val="tx1"/>
            </a:solidFill>
          </a:endParaRPr>
        </a:p>
      </dgm:t>
    </dgm:pt>
    <dgm:pt modelId="{0A4EB6FE-1C36-4703-A5D2-E460F9C01FE0}" type="sibTrans" cxnId="{AD465D74-3D19-452D-8FDB-1DEDE7068034}">
      <dgm:prSet/>
      <dgm:spPr/>
      <dgm:t>
        <a:bodyPr/>
        <a:lstStyle/>
        <a:p>
          <a:endParaRPr lang="en-US">
            <a:solidFill>
              <a:schemeClr val="tx1"/>
            </a:solidFill>
          </a:endParaRPr>
        </a:p>
      </dgm:t>
    </dgm:pt>
    <dgm:pt modelId="{9E5BCE5C-1077-439B-BCE6-62EC07AAB8AA}">
      <dgm:prSet custT="1"/>
      <dgm:spPr/>
      <dgm:t>
        <a:bodyPr/>
        <a:lstStyle/>
        <a:p>
          <a:r>
            <a:rPr lang="en-US" sz="1800" b="1" dirty="0" smtClean="0">
              <a:solidFill>
                <a:schemeClr val="tx1"/>
              </a:solidFill>
            </a:rPr>
            <a:t>During Test</a:t>
          </a:r>
          <a:endParaRPr lang="en-US" sz="1800" b="1" i="1" dirty="0" smtClean="0">
            <a:solidFill>
              <a:schemeClr val="tx1"/>
            </a:solidFill>
          </a:endParaRPr>
        </a:p>
      </dgm:t>
    </dgm:pt>
    <dgm:pt modelId="{FB33455A-0796-4D40-94EF-57102FB3743F}" type="parTrans" cxnId="{2E494941-FA81-43BB-97E4-20BC6CE4D649}">
      <dgm:prSet/>
      <dgm:spPr/>
      <dgm:t>
        <a:bodyPr/>
        <a:lstStyle/>
        <a:p>
          <a:endParaRPr lang="en-US">
            <a:solidFill>
              <a:schemeClr val="tx1"/>
            </a:solidFill>
          </a:endParaRPr>
        </a:p>
      </dgm:t>
    </dgm:pt>
    <dgm:pt modelId="{57D1FA3A-862D-45C9-A422-C2F5C4FF2F75}" type="sibTrans" cxnId="{2E494941-FA81-43BB-97E4-20BC6CE4D649}">
      <dgm:prSet/>
      <dgm:spPr/>
      <dgm:t>
        <a:bodyPr/>
        <a:lstStyle/>
        <a:p>
          <a:endParaRPr lang="en-US">
            <a:solidFill>
              <a:schemeClr val="tx1"/>
            </a:solidFill>
          </a:endParaRPr>
        </a:p>
      </dgm:t>
    </dgm:pt>
    <dgm:pt modelId="{6FC3F0FD-D191-4FB3-AAAF-DD23658FC17C}">
      <dgm:prSet/>
      <dgm:spPr/>
      <dgm:t>
        <a:bodyPr/>
        <a:lstStyle/>
        <a:p>
          <a:r>
            <a:rPr lang="en-US" b="0" dirty="0" smtClean="0">
              <a:solidFill>
                <a:schemeClr val="tx1"/>
              </a:solidFill>
            </a:rPr>
            <a:t>Assist Test Examiners with technical issues</a:t>
          </a:r>
        </a:p>
      </dgm:t>
    </dgm:pt>
    <dgm:pt modelId="{A205E9D7-5A6E-407B-B2EE-8CFDD74B1048}" type="parTrans" cxnId="{72548EFA-28C0-470F-9C0E-D87C632443A8}">
      <dgm:prSet/>
      <dgm:spPr/>
      <dgm:t>
        <a:bodyPr/>
        <a:lstStyle/>
        <a:p>
          <a:endParaRPr lang="en-US">
            <a:solidFill>
              <a:schemeClr val="tx1"/>
            </a:solidFill>
          </a:endParaRPr>
        </a:p>
      </dgm:t>
    </dgm:pt>
    <dgm:pt modelId="{140BBEFD-611D-41AC-A89E-3A202B7F09A1}" type="sibTrans" cxnId="{72548EFA-28C0-470F-9C0E-D87C632443A8}">
      <dgm:prSet/>
      <dgm:spPr/>
      <dgm:t>
        <a:bodyPr/>
        <a:lstStyle/>
        <a:p>
          <a:endParaRPr lang="en-US">
            <a:solidFill>
              <a:schemeClr val="tx1"/>
            </a:solidFill>
          </a:endParaRPr>
        </a:p>
      </dgm:t>
    </dgm:pt>
    <dgm:pt modelId="{8EFCB6DC-2663-4712-A8EE-BB9988B1725C}">
      <dgm:prSet/>
      <dgm:spPr/>
      <dgm:t>
        <a:bodyPr/>
        <a:lstStyle/>
        <a:p>
          <a:r>
            <a:rPr lang="en-US" b="0" dirty="0" smtClean="0">
              <a:solidFill>
                <a:schemeClr val="tx1"/>
              </a:solidFill>
            </a:rPr>
            <a:t>Monitor Network utilization and Bandwidth to ensure optimum student testing experience</a:t>
          </a:r>
        </a:p>
      </dgm:t>
    </dgm:pt>
    <dgm:pt modelId="{0355A3AE-17EE-4AC6-BFA3-3C44137604D1}" type="parTrans" cxnId="{6C003708-669B-48BA-A312-DF9527FA462A}">
      <dgm:prSet/>
      <dgm:spPr/>
      <dgm:t>
        <a:bodyPr/>
        <a:lstStyle/>
        <a:p>
          <a:endParaRPr lang="en-US"/>
        </a:p>
      </dgm:t>
    </dgm:pt>
    <dgm:pt modelId="{818FE322-94B8-4DA0-969C-299C9D4E3EBD}" type="sibTrans" cxnId="{6C003708-669B-48BA-A312-DF9527FA462A}">
      <dgm:prSet/>
      <dgm:spPr/>
      <dgm:t>
        <a:bodyPr/>
        <a:lstStyle/>
        <a:p>
          <a:endParaRPr lang="en-US"/>
        </a:p>
      </dgm:t>
    </dgm:pt>
    <dgm:pt modelId="{FCB6F54C-C26B-473D-AF01-0DE099E73BE9}" type="pres">
      <dgm:prSet presAssocID="{D6186916-FBCA-4B9C-98EA-B0D0BDAB1BBD}" presName="Name0" presStyleCnt="0">
        <dgm:presLayoutVars>
          <dgm:dir/>
          <dgm:animLvl val="lvl"/>
          <dgm:resizeHandles val="exact"/>
        </dgm:presLayoutVars>
      </dgm:prSet>
      <dgm:spPr/>
      <dgm:t>
        <a:bodyPr/>
        <a:lstStyle/>
        <a:p>
          <a:endParaRPr lang="en-US"/>
        </a:p>
      </dgm:t>
    </dgm:pt>
    <dgm:pt modelId="{B1D5C5CE-53ED-428E-B6A6-3941084F64D3}" type="pres">
      <dgm:prSet presAssocID="{A22FA8B0-3472-403C-89FA-158D3133721E}" presName="composite" presStyleCnt="0"/>
      <dgm:spPr/>
      <dgm:t>
        <a:bodyPr/>
        <a:lstStyle/>
        <a:p>
          <a:endParaRPr lang="en-US"/>
        </a:p>
      </dgm:t>
    </dgm:pt>
    <dgm:pt modelId="{EEF9EA67-89FE-44C6-A86A-7E288B109F9B}" type="pres">
      <dgm:prSet presAssocID="{A22FA8B0-3472-403C-89FA-158D3133721E}" presName="parTx" presStyleLbl="alignNode1" presStyleIdx="0" presStyleCnt="2" custScaleY="100000">
        <dgm:presLayoutVars>
          <dgm:chMax val="0"/>
          <dgm:chPref val="0"/>
          <dgm:bulletEnabled val="1"/>
        </dgm:presLayoutVars>
      </dgm:prSet>
      <dgm:spPr/>
      <dgm:t>
        <a:bodyPr/>
        <a:lstStyle/>
        <a:p>
          <a:endParaRPr lang="en-US"/>
        </a:p>
      </dgm:t>
    </dgm:pt>
    <dgm:pt modelId="{6CA2FCC6-7D7C-4949-B4EF-EF40E4AA92D1}" type="pres">
      <dgm:prSet presAssocID="{A22FA8B0-3472-403C-89FA-158D3133721E}" presName="desTx" presStyleLbl="alignAccFollowNode1" presStyleIdx="0" presStyleCnt="2">
        <dgm:presLayoutVars>
          <dgm:bulletEnabled val="1"/>
        </dgm:presLayoutVars>
      </dgm:prSet>
      <dgm:spPr/>
      <dgm:t>
        <a:bodyPr/>
        <a:lstStyle/>
        <a:p>
          <a:endParaRPr lang="en-US"/>
        </a:p>
      </dgm:t>
    </dgm:pt>
    <dgm:pt modelId="{E932516E-4CE2-4FAC-AD95-133D524ACBB3}" type="pres">
      <dgm:prSet presAssocID="{24D0525F-FA7B-4AE6-8A06-F481B9889AE0}" presName="space" presStyleCnt="0"/>
      <dgm:spPr/>
      <dgm:t>
        <a:bodyPr/>
        <a:lstStyle/>
        <a:p>
          <a:endParaRPr lang="en-US"/>
        </a:p>
      </dgm:t>
    </dgm:pt>
    <dgm:pt modelId="{FA0F9B4B-E527-4EA1-9295-AA7D38D8ABF2}" type="pres">
      <dgm:prSet presAssocID="{9E5BCE5C-1077-439B-BCE6-62EC07AAB8AA}" presName="composite" presStyleCnt="0"/>
      <dgm:spPr/>
      <dgm:t>
        <a:bodyPr/>
        <a:lstStyle/>
        <a:p>
          <a:endParaRPr lang="en-US"/>
        </a:p>
      </dgm:t>
    </dgm:pt>
    <dgm:pt modelId="{6E4A465A-5DAC-4838-8F0A-E4A3AF66CE16}" type="pres">
      <dgm:prSet presAssocID="{9E5BCE5C-1077-439B-BCE6-62EC07AAB8AA}" presName="parTx" presStyleLbl="alignNode1" presStyleIdx="1" presStyleCnt="2">
        <dgm:presLayoutVars>
          <dgm:chMax val="0"/>
          <dgm:chPref val="0"/>
          <dgm:bulletEnabled val="1"/>
        </dgm:presLayoutVars>
      </dgm:prSet>
      <dgm:spPr/>
      <dgm:t>
        <a:bodyPr/>
        <a:lstStyle/>
        <a:p>
          <a:endParaRPr lang="en-US"/>
        </a:p>
      </dgm:t>
    </dgm:pt>
    <dgm:pt modelId="{BD837BEB-A650-4707-8764-306F2139BB83}" type="pres">
      <dgm:prSet presAssocID="{9E5BCE5C-1077-439B-BCE6-62EC07AAB8AA}" presName="desTx" presStyleLbl="alignAccFollowNode1" presStyleIdx="1" presStyleCnt="2">
        <dgm:presLayoutVars>
          <dgm:bulletEnabled val="1"/>
        </dgm:presLayoutVars>
      </dgm:prSet>
      <dgm:spPr/>
      <dgm:t>
        <a:bodyPr/>
        <a:lstStyle/>
        <a:p>
          <a:endParaRPr lang="en-US"/>
        </a:p>
      </dgm:t>
    </dgm:pt>
  </dgm:ptLst>
  <dgm:cxnLst>
    <dgm:cxn modelId="{CD831222-989C-416D-9789-40D7A6DA5E5A}" srcId="{D6186916-FBCA-4B9C-98EA-B0D0BDAB1BBD}" destId="{A22FA8B0-3472-403C-89FA-158D3133721E}" srcOrd="0" destOrd="0" parTransId="{6D8FFBC4-8B63-4AE1-9E69-AE1B74D56A2B}" sibTransId="{24D0525F-FA7B-4AE6-8A06-F481B9889AE0}"/>
    <dgm:cxn modelId="{E785981F-E211-4BE7-B395-9609F6BE7F99}" srcId="{A22FA8B0-3472-403C-89FA-158D3133721E}" destId="{A94F9C0C-5520-4A44-9557-44750C1963CA}" srcOrd="1" destOrd="0" parTransId="{6BA729E9-AB5F-48C8-868B-17B8885BCF76}" sibTransId="{4C496AED-3C5B-44C7-BDEF-EC7FFA18B0F0}"/>
    <dgm:cxn modelId="{B3B2EC7A-F195-44B9-ADCA-D0E8C91DFF3C}" type="presOf" srcId="{7AC25832-1962-4634-96B3-2E67F12A7E30}" destId="{6CA2FCC6-7D7C-4949-B4EF-EF40E4AA92D1}" srcOrd="0" destOrd="4" presId="urn:microsoft.com/office/officeart/2005/8/layout/hList1"/>
    <dgm:cxn modelId="{7F877270-36C4-47B2-8C5C-44608945F955}" type="presOf" srcId="{9E5BCE5C-1077-439B-BCE6-62EC07AAB8AA}" destId="{6E4A465A-5DAC-4838-8F0A-E4A3AF66CE16}" srcOrd="0" destOrd="0" presId="urn:microsoft.com/office/officeart/2005/8/layout/hList1"/>
    <dgm:cxn modelId="{17491218-C616-4FC1-8BF4-99740402E49A}" type="presOf" srcId="{6FC3F0FD-D191-4FB3-AAAF-DD23658FC17C}" destId="{BD837BEB-A650-4707-8764-306F2139BB83}" srcOrd="0" destOrd="0" presId="urn:microsoft.com/office/officeart/2005/8/layout/hList1"/>
    <dgm:cxn modelId="{F412C4B1-D764-48BC-87E1-38311559AF12}" srcId="{A22FA8B0-3472-403C-89FA-158D3133721E}" destId="{E34A0548-5DC7-4F0A-9D46-6AC0827CA435}" srcOrd="5" destOrd="0" parTransId="{03FDB335-42E2-4D92-BFB9-A986BDEF33E0}" sibTransId="{3B23FCE9-C0F2-4633-869C-6DBC19795A8B}"/>
    <dgm:cxn modelId="{2E494941-FA81-43BB-97E4-20BC6CE4D649}" srcId="{D6186916-FBCA-4B9C-98EA-B0D0BDAB1BBD}" destId="{9E5BCE5C-1077-439B-BCE6-62EC07AAB8AA}" srcOrd="1" destOrd="0" parTransId="{FB33455A-0796-4D40-94EF-57102FB3743F}" sibTransId="{57D1FA3A-862D-45C9-A422-C2F5C4FF2F75}"/>
    <dgm:cxn modelId="{ACD8C4BF-CB95-4318-A5BD-22EB3459CE64}" srcId="{A22FA8B0-3472-403C-89FA-158D3133721E}" destId="{7AC25832-1962-4634-96B3-2E67F12A7E30}" srcOrd="4" destOrd="0" parTransId="{EE7DE0E0-3CAC-492E-906B-C82A7E27B13D}" sibTransId="{B35798AA-E0FB-4864-9539-80012FAA94EC}"/>
    <dgm:cxn modelId="{0604F23F-7B33-4101-9050-FB407EBA83C8}" type="presOf" srcId="{2D4B1A55-40EB-4B4C-9C7E-5AB6641CDFD4}" destId="{6CA2FCC6-7D7C-4949-B4EF-EF40E4AA92D1}" srcOrd="0" destOrd="7" presId="urn:microsoft.com/office/officeart/2005/8/layout/hList1"/>
    <dgm:cxn modelId="{FCD15423-96A0-4FEC-AAF5-07BDCE1B41C7}" type="presOf" srcId="{65E4F6A8-8C15-42C0-A26F-BA46C2B55966}" destId="{6CA2FCC6-7D7C-4949-B4EF-EF40E4AA92D1}" srcOrd="0" destOrd="2" presId="urn:microsoft.com/office/officeart/2005/8/layout/hList1"/>
    <dgm:cxn modelId="{32D8B632-E7EB-45AA-B5AC-F5291A7F02FC}" srcId="{A22FA8B0-3472-403C-89FA-158D3133721E}" destId="{B2612BBA-FFF5-47C4-8640-259122426115}" srcOrd="6" destOrd="0" parTransId="{9D0CD387-A1E4-4CC1-B046-464588642A0D}" sibTransId="{C339D8BD-94BA-46F2-9F0A-B219314E9141}"/>
    <dgm:cxn modelId="{6C003708-669B-48BA-A312-DF9527FA462A}" srcId="{9E5BCE5C-1077-439B-BCE6-62EC07AAB8AA}" destId="{8EFCB6DC-2663-4712-A8EE-BB9988B1725C}" srcOrd="1" destOrd="0" parTransId="{0355A3AE-17EE-4AC6-BFA3-3C44137604D1}" sibTransId="{818FE322-94B8-4DA0-969C-299C9D4E3EBD}"/>
    <dgm:cxn modelId="{3A4455AA-9E59-40B8-8BF0-32146622E9B0}" type="presOf" srcId="{E34A0548-5DC7-4F0A-9D46-6AC0827CA435}" destId="{6CA2FCC6-7D7C-4949-B4EF-EF40E4AA92D1}" srcOrd="0" destOrd="5" presId="urn:microsoft.com/office/officeart/2005/8/layout/hList1"/>
    <dgm:cxn modelId="{89140CCD-8590-4A75-9922-912E40973F89}" srcId="{A22FA8B0-3472-403C-89FA-158D3133721E}" destId="{90011329-7ED9-4B21-B396-833F8B7FCEE2}" srcOrd="3" destOrd="0" parTransId="{B3BFB6E7-67EC-431F-B4DF-D6FF7381145B}" sibTransId="{181030DD-8397-4BB0-A956-5C0A0C97ABD8}"/>
    <dgm:cxn modelId="{66E6DC95-0E81-4982-968F-95A14EB498CB}" type="presOf" srcId="{D6186916-FBCA-4B9C-98EA-B0D0BDAB1BBD}" destId="{FCB6F54C-C26B-473D-AF01-0DE099E73BE9}" srcOrd="0" destOrd="0" presId="urn:microsoft.com/office/officeart/2005/8/layout/hList1"/>
    <dgm:cxn modelId="{BA24A672-DFB1-4661-A3E4-E8BCEFCAA1AB}" srcId="{A22FA8B0-3472-403C-89FA-158D3133721E}" destId="{65E4F6A8-8C15-42C0-A26F-BA46C2B55966}" srcOrd="2" destOrd="0" parTransId="{B0053A69-C90F-411C-8AC6-A4C5234E743B}" sibTransId="{3798E6CF-FA88-460F-9416-D156DEB79839}"/>
    <dgm:cxn modelId="{AD465D74-3D19-452D-8FDB-1DEDE7068034}" srcId="{A22FA8B0-3472-403C-89FA-158D3133721E}" destId="{2D4B1A55-40EB-4B4C-9C7E-5AB6641CDFD4}" srcOrd="7" destOrd="0" parTransId="{C4474CFF-5880-43FD-8011-1478A2F3AAFD}" sibTransId="{0A4EB6FE-1C36-4703-A5D2-E460F9C01FE0}"/>
    <dgm:cxn modelId="{66C206D6-85F6-4654-93DD-544FA99EB76E}" type="presOf" srcId="{90011329-7ED9-4B21-B396-833F8B7FCEE2}" destId="{6CA2FCC6-7D7C-4949-B4EF-EF40E4AA92D1}" srcOrd="0" destOrd="3" presId="urn:microsoft.com/office/officeart/2005/8/layout/hList1"/>
    <dgm:cxn modelId="{D6D5D59E-C8D6-4542-B9F8-4C265B2F0F6B}" type="presOf" srcId="{8EFCB6DC-2663-4712-A8EE-BB9988B1725C}" destId="{BD837BEB-A650-4707-8764-306F2139BB83}" srcOrd="0" destOrd="1" presId="urn:microsoft.com/office/officeart/2005/8/layout/hList1"/>
    <dgm:cxn modelId="{9F62980E-3352-497B-990B-A93D3E851CAA}" srcId="{A22FA8B0-3472-403C-89FA-158D3133721E}" destId="{ABCB7553-DB7B-43CA-86BA-6D04E2C234DE}" srcOrd="0" destOrd="0" parTransId="{74D8E1FB-BBA8-4705-A0A3-4E9FAEBD9DDE}" sibTransId="{1E59E2ED-C9F4-49F5-B1C3-00F1B3CCA551}"/>
    <dgm:cxn modelId="{72548EFA-28C0-470F-9C0E-D87C632443A8}" srcId="{9E5BCE5C-1077-439B-BCE6-62EC07AAB8AA}" destId="{6FC3F0FD-D191-4FB3-AAAF-DD23658FC17C}" srcOrd="0" destOrd="0" parTransId="{A205E9D7-5A6E-407B-B2EE-8CFDD74B1048}" sibTransId="{140BBEFD-611D-41AC-A89E-3A202B7F09A1}"/>
    <dgm:cxn modelId="{BE481A75-8787-49A2-8F54-D9264C023DCD}" type="presOf" srcId="{A94F9C0C-5520-4A44-9557-44750C1963CA}" destId="{6CA2FCC6-7D7C-4949-B4EF-EF40E4AA92D1}" srcOrd="0" destOrd="1" presId="urn:microsoft.com/office/officeart/2005/8/layout/hList1"/>
    <dgm:cxn modelId="{993BED25-7BC6-44ED-BD28-11E4A876D7CC}" type="presOf" srcId="{ABCB7553-DB7B-43CA-86BA-6D04E2C234DE}" destId="{6CA2FCC6-7D7C-4949-B4EF-EF40E4AA92D1}" srcOrd="0" destOrd="0" presId="urn:microsoft.com/office/officeart/2005/8/layout/hList1"/>
    <dgm:cxn modelId="{10119C6E-6776-4816-9492-337F52267C90}" type="presOf" srcId="{B2612BBA-FFF5-47C4-8640-259122426115}" destId="{6CA2FCC6-7D7C-4949-B4EF-EF40E4AA92D1}" srcOrd="0" destOrd="6" presId="urn:microsoft.com/office/officeart/2005/8/layout/hList1"/>
    <dgm:cxn modelId="{3124F6B2-06B3-4B38-BE65-8B51C54835FE}" type="presOf" srcId="{A22FA8B0-3472-403C-89FA-158D3133721E}" destId="{EEF9EA67-89FE-44C6-A86A-7E288B109F9B}" srcOrd="0" destOrd="0" presId="urn:microsoft.com/office/officeart/2005/8/layout/hList1"/>
    <dgm:cxn modelId="{9978E49C-588E-4FF4-94CD-4B8B1A493A67}" type="presParOf" srcId="{FCB6F54C-C26B-473D-AF01-0DE099E73BE9}" destId="{B1D5C5CE-53ED-428E-B6A6-3941084F64D3}" srcOrd="0" destOrd="0" presId="urn:microsoft.com/office/officeart/2005/8/layout/hList1"/>
    <dgm:cxn modelId="{274129BC-0520-4B3A-9688-54DEE3E7A7B3}" type="presParOf" srcId="{B1D5C5CE-53ED-428E-B6A6-3941084F64D3}" destId="{EEF9EA67-89FE-44C6-A86A-7E288B109F9B}" srcOrd="0" destOrd="0" presId="urn:microsoft.com/office/officeart/2005/8/layout/hList1"/>
    <dgm:cxn modelId="{792E0731-AA24-4969-825B-C152AFFF4384}" type="presParOf" srcId="{B1D5C5CE-53ED-428E-B6A6-3941084F64D3}" destId="{6CA2FCC6-7D7C-4949-B4EF-EF40E4AA92D1}" srcOrd="1" destOrd="0" presId="urn:microsoft.com/office/officeart/2005/8/layout/hList1"/>
    <dgm:cxn modelId="{38557D71-A7B8-4966-8B9B-7A4748A748F9}" type="presParOf" srcId="{FCB6F54C-C26B-473D-AF01-0DE099E73BE9}" destId="{E932516E-4CE2-4FAC-AD95-133D524ACBB3}" srcOrd="1" destOrd="0" presId="urn:microsoft.com/office/officeart/2005/8/layout/hList1"/>
    <dgm:cxn modelId="{32B19562-27E6-4C97-B688-73A824C9EC26}" type="presParOf" srcId="{FCB6F54C-C26B-473D-AF01-0DE099E73BE9}" destId="{FA0F9B4B-E527-4EA1-9295-AA7D38D8ABF2}" srcOrd="2" destOrd="0" presId="urn:microsoft.com/office/officeart/2005/8/layout/hList1"/>
    <dgm:cxn modelId="{10DD821F-7AB6-442F-BB7B-C4BFDDF50DAD}" type="presParOf" srcId="{FA0F9B4B-E527-4EA1-9295-AA7D38D8ABF2}" destId="{6E4A465A-5DAC-4838-8F0A-E4A3AF66CE16}" srcOrd="0" destOrd="0" presId="urn:microsoft.com/office/officeart/2005/8/layout/hList1"/>
    <dgm:cxn modelId="{03603BBF-F982-42AD-AC4A-AC5AA4E6125F}" type="presParOf" srcId="{FA0F9B4B-E527-4EA1-9295-AA7D38D8ABF2}" destId="{BD837BEB-A650-4707-8764-306F2139BB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BC06-CACE-4450-83D0-2A45C0840117}">
      <dsp:nvSpPr>
        <dsp:cNvPr id="0" name=""/>
        <dsp:cNvSpPr/>
      </dsp:nvSpPr>
      <dsp:spPr>
        <a:xfrm>
          <a:off x="0" y="370179"/>
          <a:ext cx="8077200" cy="1497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880" tIns="312420" rIns="626880"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smtClean="0"/>
            <a:t>Tony Eitel, </a:t>
          </a:r>
          <a:r>
            <a:rPr lang="en-US" sz="1500" kern="1200" dirty="0" smtClean="0"/>
            <a:t>Director, Assessment Administration</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Dr. Robert McLeod</a:t>
          </a:r>
          <a:r>
            <a:rPr lang="en-US" sz="1500" kern="1200" dirty="0" smtClean="0"/>
            <a:t>, Assessment Specialist</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Dr. Mary Nesbit-McBride</a:t>
          </a:r>
          <a:r>
            <a:rPr lang="en-US" sz="1500" kern="1200" dirty="0" smtClean="0"/>
            <a:t>, Assessment Specialist</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Michael </a:t>
          </a:r>
          <a:r>
            <a:rPr lang="en-US" sz="1500" b="1" kern="1200" dirty="0" err="1" smtClean="0"/>
            <a:t>Huneke</a:t>
          </a:r>
          <a:r>
            <a:rPr lang="en-US" sz="1500" kern="1200" dirty="0" smtClean="0"/>
            <a:t>, Assessment Specialist</a:t>
          </a:r>
          <a:endParaRPr lang="en-US" sz="1500" kern="1200" dirty="0"/>
        </a:p>
      </dsp:txBody>
      <dsp:txXfrm>
        <a:off x="0" y="370179"/>
        <a:ext cx="8077200" cy="1497675"/>
      </dsp:txXfrm>
    </dsp:sp>
    <dsp:sp modelId="{15B5A42A-92BA-4C1C-991D-1634F7AB60C9}">
      <dsp:nvSpPr>
        <dsp:cNvPr id="0" name=""/>
        <dsp:cNvSpPr/>
      </dsp:nvSpPr>
      <dsp:spPr>
        <a:xfrm>
          <a:off x="403860" y="89739"/>
          <a:ext cx="5654040" cy="5608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tx1"/>
              </a:solidFill>
            </a:rPr>
            <a:t>Georgia Department of Education</a:t>
          </a:r>
          <a:endParaRPr lang="en-US" sz="1500" b="1" kern="1200" dirty="0">
            <a:solidFill>
              <a:schemeClr val="tx1"/>
            </a:solidFill>
          </a:endParaRPr>
        </a:p>
      </dsp:txBody>
      <dsp:txXfrm>
        <a:off x="431240" y="117119"/>
        <a:ext cx="5599280" cy="506120"/>
      </dsp:txXfrm>
    </dsp:sp>
    <dsp:sp modelId="{4E0CDD8C-2135-46E8-8E1C-C3FBC4F129BD}">
      <dsp:nvSpPr>
        <dsp:cNvPr id="0" name=""/>
        <dsp:cNvSpPr/>
      </dsp:nvSpPr>
      <dsp:spPr>
        <a:xfrm>
          <a:off x="0" y="2250894"/>
          <a:ext cx="8077200" cy="238376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880" tIns="312420" rIns="626880"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smtClean="0"/>
            <a:t>Kim Block</a:t>
          </a:r>
          <a:r>
            <a:rPr lang="en-US" sz="1500" kern="1200" dirty="0" smtClean="0"/>
            <a:t>, Senior Program Manager</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Charity Flores,  </a:t>
          </a:r>
          <a:r>
            <a:rPr lang="en-US" sz="1500" b="0" kern="1200" dirty="0" smtClean="0"/>
            <a:t>Senior Program Manager</a:t>
          </a:r>
          <a:endParaRPr lang="en-US" sz="1500" b="1" kern="1200" dirty="0"/>
        </a:p>
        <a:p>
          <a:pPr marL="114300" lvl="1" indent="-114300" algn="l" defTabSz="666750" rtl="0">
            <a:lnSpc>
              <a:spcPct val="90000"/>
            </a:lnSpc>
            <a:spcBef>
              <a:spcPct val="0"/>
            </a:spcBef>
            <a:spcAft>
              <a:spcPct val="15000"/>
            </a:spcAft>
            <a:buChar char="••"/>
          </a:pPr>
          <a:r>
            <a:rPr lang="en-US" sz="1500" b="1" kern="1200" dirty="0" smtClean="0"/>
            <a:t>Ed </a:t>
          </a:r>
          <a:r>
            <a:rPr lang="en-US" sz="1500" b="1" kern="1200" dirty="0" err="1" smtClean="0"/>
            <a:t>Molin</a:t>
          </a:r>
          <a:r>
            <a:rPr lang="en-US" sz="1500" b="1" kern="1200" dirty="0" smtClean="0"/>
            <a:t>, </a:t>
          </a:r>
          <a:r>
            <a:rPr lang="en-US" sz="1500" b="0" kern="1200" dirty="0" smtClean="0"/>
            <a:t>Senior Program Manager</a:t>
          </a:r>
          <a:endParaRPr lang="en-US" sz="1500" b="0" kern="1200" dirty="0"/>
        </a:p>
        <a:p>
          <a:pPr marL="114300" lvl="1" indent="-114300" algn="l" defTabSz="666750">
            <a:lnSpc>
              <a:spcPct val="90000"/>
            </a:lnSpc>
            <a:spcBef>
              <a:spcPct val="0"/>
            </a:spcBef>
            <a:spcAft>
              <a:spcPct val="15000"/>
            </a:spcAft>
            <a:buChar char="••"/>
          </a:pPr>
          <a:r>
            <a:rPr lang="en-US" sz="1500" b="1" kern="1200" dirty="0" smtClean="0"/>
            <a:t>Nadia Greer</a:t>
          </a:r>
          <a:r>
            <a:rPr lang="en-US" sz="1500" kern="1200" dirty="0" smtClean="0"/>
            <a:t>, Program Associate</a:t>
          </a:r>
        </a:p>
        <a:p>
          <a:pPr marL="114300" lvl="1" indent="-114300" algn="l" defTabSz="666750">
            <a:lnSpc>
              <a:spcPct val="90000"/>
            </a:lnSpc>
            <a:spcBef>
              <a:spcPct val="0"/>
            </a:spcBef>
            <a:spcAft>
              <a:spcPct val="15000"/>
            </a:spcAft>
            <a:buChar char="••"/>
          </a:pPr>
          <a:r>
            <a:rPr lang="en-US" sz="1500" b="1" kern="1200" dirty="0" smtClean="0"/>
            <a:t>Frank McClure</a:t>
          </a:r>
          <a:r>
            <a:rPr lang="en-US" sz="1500" kern="1200" dirty="0" smtClean="0"/>
            <a:t>, Customer Care Project Lead </a:t>
          </a:r>
        </a:p>
        <a:p>
          <a:pPr marL="114300" lvl="1" indent="-114300" algn="l" defTabSz="666750">
            <a:lnSpc>
              <a:spcPct val="90000"/>
            </a:lnSpc>
            <a:spcBef>
              <a:spcPct val="0"/>
            </a:spcBef>
            <a:spcAft>
              <a:spcPct val="15000"/>
            </a:spcAft>
            <a:buChar char="••"/>
          </a:pPr>
          <a:r>
            <a:rPr lang="en-US" sz="1500" b="1" kern="1200" dirty="0" smtClean="0"/>
            <a:t>Yogesh Vazirani</a:t>
          </a:r>
          <a:r>
            <a:rPr lang="en-US" sz="1500" kern="1200" dirty="0" smtClean="0"/>
            <a:t>, Online Implementation Manager</a:t>
          </a:r>
        </a:p>
        <a:p>
          <a:pPr marL="114300" lvl="1" indent="-114300" algn="l" defTabSz="666750">
            <a:lnSpc>
              <a:spcPct val="90000"/>
            </a:lnSpc>
            <a:spcBef>
              <a:spcPct val="0"/>
            </a:spcBef>
            <a:spcAft>
              <a:spcPct val="15000"/>
            </a:spcAft>
            <a:buChar char="••"/>
          </a:pPr>
          <a:r>
            <a:rPr lang="en-US" sz="1500" b="1" kern="1200" dirty="0" smtClean="0"/>
            <a:t>Renita Kelley</a:t>
          </a:r>
          <a:r>
            <a:rPr lang="en-US" sz="1500" kern="1200" dirty="0" smtClean="0"/>
            <a:t>, Briljent Presenter</a:t>
          </a:r>
        </a:p>
        <a:p>
          <a:pPr marL="114300" lvl="1" indent="-114300" algn="l" defTabSz="666750">
            <a:lnSpc>
              <a:spcPct val="90000"/>
            </a:lnSpc>
            <a:spcBef>
              <a:spcPct val="0"/>
            </a:spcBef>
            <a:spcAft>
              <a:spcPct val="15000"/>
            </a:spcAft>
            <a:buChar char="••"/>
          </a:pPr>
          <a:endParaRPr lang="en-US" sz="1500" kern="1200" dirty="0" smtClean="0"/>
        </a:p>
      </dsp:txBody>
      <dsp:txXfrm>
        <a:off x="0" y="2250894"/>
        <a:ext cx="8077200" cy="2383765"/>
      </dsp:txXfrm>
    </dsp:sp>
    <dsp:sp modelId="{CB5B26C4-0BAD-4953-A894-3CF9E018EAA7}">
      <dsp:nvSpPr>
        <dsp:cNvPr id="0" name=""/>
        <dsp:cNvSpPr/>
      </dsp:nvSpPr>
      <dsp:spPr>
        <a:xfrm>
          <a:off x="403860" y="1970454"/>
          <a:ext cx="5654040" cy="5608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tx1"/>
              </a:solidFill>
            </a:rPr>
            <a:t>CTB/McGraw-Hill</a:t>
          </a:r>
          <a:endParaRPr lang="en-US" sz="1500" b="1" kern="1200" dirty="0">
            <a:solidFill>
              <a:schemeClr val="tx1"/>
            </a:solidFill>
          </a:endParaRPr>
        </a:p>
      </dsp:txBody>
      <dsp:txXfrm>
        <a:off x="431240" y="1997834"/>
        <a:ext cx="5599280"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1215-A2E2-4221-843F-A3A19F51DD12}">
      <dsp:nvSpPr>
        <dsp:cNvPr id="0" name=""/>
        <dsp:cNvSpPr/>
      </dsp:nvSpPr>
      <dsp:spPr>
        <a:xfrm>
          <a:off x="378636" y="5710"/>
          <a:ext cx="2821764" cy="15405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Student testing software (TDC)</a:t>
          </a:r>
          <a:endParaRPr lang="en-US" sz="2200" kern="1200" dirty="0"/>
        </a:p>
        <a:p>
          <a:pPr marL="228600" lvl="1" indent="-228600" algn="l" defTabSz="977900" rtl="0">
            <a:lnSpc>
              <a:spcPct val="90000"/>
            </a:lnSpc>
            <a:spcBef>
              <a:spcPct val="0"/>
            </a:spcBef>
            <a:spcAft>
              <a:spcPct val="15000"/>
            </a:spcAft>
            <a:buChar char="••"/>
          </a:pPr>
          <a:r>
            <a:rPr lang="en-US" sz="2200" kern="1200" dirty="0" smtClean="0"/>
            <a:t>Lock down browser</a:t>
          </a:r>
          <a:endParaRPr lang="en-US" sz="2200" kern="1200" dirty="0"/>
        </a:p>
      </dsp:txBody>
      <dsp:txXfrm>
        <a:off x="414733" y="41807"/>
        <a:ext cx="2749570" cy="1504470"/>
      </dsp:txXfrm>
    </dsp:sp>
    <dsp:sp modelId="{F852FEE2-2E99-41D2-82B6-941C4D1C913E}">
      <dsp:nvSpPr>
        <dsp:cNvPr id="0" name=""/>
        <dsp:cNvSpPr/>
      </dsp:nvSpPr>
      <dsp:spPr>
        <a:xfrm>
          <a:off x="381009" y="1546278"/>
          <a:ext cx="2821764" cy="662444"/>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kern="1200" dirty="0" smtClean="0"/>
            <a:t>Test Delivery Client (TDC)</a:t>
          </a:r>
          <a:endParaRPr lang="en-US" sz="1800" kern="1200" dirty="0"/>
        </a:p>
      </dsp:txBody>
      <dsp:txXfrm>
        <a:off x="381009" y="1546278"/>
        <a:ext cx="1987157" cy="662444"/>
      </dsp:txXfrm>
    </dsp:sp>
    <dsp:sp modelId="{BD2B34A5-5AD3-4D47-8718-E3004334540B}">
      <dsp:nvSpPr>
        <dsp:cNvPr id="0" name=""/>
        <dsp:cNvSpPr/>
      </dsp:nvSpPr>
      <dsp:spPr>
        <a:xfrm>
          <a:off x="2438400" y="1651501"/>
          <a:ext cx="722322" cy="722322"/>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603A6-14D7-45B6-9DC8-5A0DB2F33E07}">
      <dsp:nvSpPr>
        <dsp:cNvPr id="0" name=""/>
        <dsp:cNvSpPr/>
      </dsp:nvSpPr>
      <dsp:spPr>
        <a:xfrm>
          <a:off x="378636" y="2731575"/>
          <a:ext cx="2821764" cy="15405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Student data management</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Test assignments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Testing status</a:t>
          </a:r>
          <a:endParaRPr lang="en-US" sz="2200" kern="1200" dirty="0"/>
        </a:p>
      </dsp:txBody>
      <dsp:txXfrm>
        <a:off x="414733" y="2767672"/>
        <a:ext cx="2749570" cy="1504470"/>
      </dsp:txXfrm>
    </dsp:sp>
    <dsp:sp modelId="{D77612B7-87F4-4398-9454-F29403B0D4C8}">
      <dsp:nvSpPr>
        <dsp:cNvPr id="0" name=""/>
        <dsp:cNvSpPr/>
      </dsp:nvSpPr>
      <dsp:spPr>
        <a:xfrm>
          <a:off x="378636" y="4272143"/>
          <a:ext cx="2821764" cy="662444"/>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kern="1200" dirty="0" smtClean="0"/>
            <a:t>Test Administration System (TAS)</a:t>
          </a:r>
          <a:endParaRPr lang="en-US" sz="1800" kern="1200" dirty="0"/>
        </a:p>
      </dsp:txBody>
      <dsp:txXfrm>
        <a:off x="378636" y="4272143"/>
        <a:ext cx="1987157" cy="662444"/>
      </dsp:txXfrm>
    </dsp:sp>
    <dsp:sp modelId="{51F85E2A-C36A-46EF-9874-7BA1FCB8CEBD}">
      <dsp:nvSpPr>
        <dsp:cNvPr id="0" name=""/>
        <dsp:cNvSpPr/>
      </dsp:nvSpPr>
      <dsp:spPr>
        <a:xfrm>
          <a:off x="2478078" y="4377366"/>
          <a:ext cx="722322" cy="722322"/>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B2CF5-922F-4CC7-BA37-303F98262F89}">
      <dsp:nvSpPr>
        <dsp:cNvPr id="0" name=""/>
        <dsp:cNvSpPr/>
      </dsp:nvSpPr>
      <dsp:spPr>
        <a:xfrm>
          <a:off x="0" y="595799"/>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4A8213-3ECB-451D-956B-43FA75559CCB}">
      <dsp:nvSpPr>
        <dsp:cNvPr id="0" name=""/>
        <dsp:cNvSpPr/>
      </dsp:nvSpPr>
      <dsp:spPr>
        <a:xfrm>
          <a:off x="373536" y="300599"/>
          <a:ext cx="7321310"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smtClean="0">
              <a:solidFill>
                <a:schemeClr val="tx1"/>
              </a:solidFill>
            </a:rPr>
            <a:t>Network Requirements</a:t>
          </a:r>
          <a:endParaRPr lang="en-US" sz="2000" b="1" kern="1200" dirty="0">
            <a:solidFill>
              <a:schemeClr val="tx1"/>
            </a:solidFill>
          </a:endParaRPr>
        </a:p>
      </dsp:txBody>
      <dsp:txXfrm>
        <a:off x="402357" y="329420"/>
        <a:ext cx="7263668" cy="532758"/>
      </dsp:txXfrm>
    </dsp:sp>
    <dsp:sp modelId="{157657F4-C453-452E-9AE2-B8A8A3BA0091}">
      <dsp:nvSpPr>
        <dsp:cNvPr id="0" name=""/>
        <dsp:cNvSpPr/>
      </dsp:nvSpPr>
      <dsp:spPr>
        <a:xfrm>
          <a:off x="0" y="1502999"/>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D2644D0-F51E-40BC-9A1B-640B120B4C06}">
      <dsp:nvSpPr>
        <dsp:cNvPr id="0" name=""/>
        <dsp:cNvSpPr/>
      </dsp:nvSpPr>
      <dsp:spPr>
        <a:xfrm>
          <a:off x="373536" y="1207799"/>
          <a:ext cx="7321310"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Workstation (Desktop &amp; Laptop) &amp; iPad Requirements</a:t>
          </a:r>
          <a:endParaRPr lang="en-US" sz="2000" b="1" kern="1200" dirty="0">
            <a:solidFill>
              <a:schemeClr val="tx1"/>
            </a:solidFill>
          </a:endParaRPr>
        </a:p>
      </dsp:txBody>
      <dsp:txXfrm>
        <a:off x="402357" y="1236620"/>
        <a:ext cx="7263668" cy="532758"/>
      </dsp:txXfrm>
    </dsp:sp>
    <dsp:sp modelId="{C20B7133-C7F2-4C98-A6E1-2AA9AAC64EB5}">
      <dsp:nvSpPr>
        <dsp:cNvPr id="0" name=""/>
        <dsp:cNvSpPr/>
      </dsp:nvSpPr>
      <dsp:spPr>
        <a:xfrm>
          <a:off x="0" y="2410199"/>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A6E71A-7F3D-4A10-B919-280EBC3E43B5}">
      <dsp:nvSpPr>
        <dsp:cNvPr id="0" name=""/>
        <dsp:cNvSpPr/>
      </dsp:nvSpPr>
      <dsp:spPr>
        <a:xfrm>
          <a:off x="445086" y="2114999"/>
          <a:ext cx="7250554"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Select a Standard or Custom Install (suggested for large systems)</a:t>
          </a:r>
          <a:endParaRPr lang="en-US" sz="2000" b="1" kern="1200" dirty="0">
            <a:solidFill>
              <a:schemeClr val="tx1"/>
            </a:solidFill>
          </a:endParaRPr>
        </a:p>
      </dsp:txBody>
      <dsp:txXfrm>
        <a:off x="473907" y="2143820"/>
        <a:ext cx="7192912" cy="532758"/>
      </dsp:txXfrm>
    </dsp:sp>
    <dsp:sp modelId="{00E83888-4D49-4172-858B-A65CEF7B10C8}">
      <dsp:nvSpPr>
        <dsp:cNvPr id="0" name=""/>
        <dsp:cNvSpPr/>
      </dsp:nvSpPr>
      <dsp:spPr>
        <a:xfrm>
          <a:off x="0" y="3317400"/>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15123C0-3863-45C0-8143-8EF8428DE1BE}">
      <dsp:nvSpPr>
        <dsp:cNvPr id="0" name=""/>
        <dsp:cNvSpPr/>
      </dsp:nvSpPr>
      <dsp:spPr>
        <a:xfrm>
          <a:off x="366396" y="3022199"/>
          <a:ext cx="7327917"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Site Readiness Steps</a:t>
          </a:r>
          <a:endParaRPr lang="en-US" sz="2000" b="1" kern="1200" dirty="0">
            <a:solidFill>
              <a:schemeClr val="tx1"/>
            </a:solidFill>
          </a:endParaRPr>
        </a:p>
      </dsp:txBody>
      <dsp:txXfrm>
        <a:off x="395217" y="3051020"/>
        <a:ext cx="7270275" cy="532758"/>
      </dsp:txXfrm>
    </dsp:sp>
    <dsp:sp modelId="{9384A009-A65F-4419-9CB3-5740674B7C78}">
      <dsp:nvSpPr>
        <dsp:cNvPr id="0" name=""/>
        <dsp:cNvSpPr/>
      </dsp:nvSpPr>
      <dsp:spPr>
        <a:xfrm>
          <a:off x="0" y="4224600"/>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5061F1-45A5-4E18-99A2-3CF22F873A16}">
      <dsp:nvSpPr>
        <dsp:cNvPr id="0" name=""/>
        <dsp:cNvSpPr/>
      </dsp:nvSpPr>
      <dsp:spPr>
        <a:xfrm>
          <a:off x="366396" y="3929400"/>
          <a:ext cx="7327917"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For a Positive Testing Experience…</a:t>
          </a:r>
          <a:endParaRPr lang="en-US" sz="2000" b="1" kern="1200" dirty="0">
            <a:solidFill>
              <a:schemeClr val="tx1"/>
            </a:solidFill>
          </a:endParaRPr>
        </a:p>
      </dsp:txBody>
      <dsp:txXfrm>
        <a:off x="395217" y="3958221"/>
        <a:ext cx="7270275"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F568-7375-4A3B-82C3-A53CCDA3A034}">
      <dsp:nvSpPr>
        <dsp:cNvPr id="0" name=""/>
        <dsp:cNvSpPr/>
      </dsp:nvSpPr>
      <dsp:spPr>
        <a:xfrm rot="5400000">
          <a:off x="4650394" y="-2699292"/>
          <a:ext cx="857541"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smtClean="0"/>
            <a:t>T1, high-speed cable, or high-speed DSL recommended</a:t>
          </a:r>
          <a:endParaRPr lang="en-US" sz="1400" b="0" kern="1200" dirty="0"/>
        </a:p>
        <a:p>
          <a:pPr marL="114300" lvl="1" indent="-114300" algn="l" defTabSz="622300" rtl="0">
            <a:lnSpc>
              <a:spcPct val="90000"/>
            </a:lnSpc>
            <a:spcBef>
              <a:spcPct val="0"/>
            </a:spcBef>
            <a:spcAft>
              <a:spcPct val="15000"/>
            </a:spcAft>
            <a:buChar char="••"/>
          </a:pPr>
          <a:r>
            <a:rPr lang="en-US" sz="1400" b="0" kern="1200" smtClean="0"/>
            <a:t>Minimum 1.5 Mbps upload and download</a:t>
          </a:r>
          <a:endParaRPr lang="en-US" sz="1400" b="0" kern="1200" dirty="0"/>
        </a:p>
      </dsp:txBody>
      <dsp:txXfrm rot="-5400000">
        <a:off x="1929662" y="63302"/>
        <a:ext cx="6257144" cy="773817"/>
      </dsp:txXfrm>
    </dsp:sp>
    <dsp:sp modelId="{1AAD67E9-DCFE-4F05-8317-304614C332F9}">
      <dsp:nvSpPr>
        <dsp:cNvPr id="0" name=""/>
        <dsp:cNvSpPr/>
      </dsp:nvSpPr>
      <dsp:spPr>
        <a:xfrm>
          <a:off x="0" y="594"/>
          <a:ext cx="1928729" cy="89923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Bandwidth</a:t>
          </a:r>
          <a:endParaRPr lang="en-US" sz="2200" b="0" kern="1200" dirty="0"/>
        </a:p>
      </dsp:txBody>
      <dsp:txXfrm>
        <a:off x="43897" y="44491"/>
        <a:ext cx="1840935" cy="811438"/>
      </dsp:txXfrm>
    </dsp:sp>
    <dsp:sp modelId="{846F7D9E-A936-4F0D-AFC0-96E4295CA8EB}">
      <dsp:nvSpPr>
        <dsp:cNvPr id="0" name=""/>
        <dsp:cNvSpPr/>
      </dsp:nvSpPr>
      <dsp:spPr>
        <a:xfrm rot="5400000">
          <a:off x="4710574" y="-1781823"/>
          <a:ext cx="737181"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smtClean="0"/>
            <a:t>Port 80 and 443 must be open</a:t>
          </a:r>
          <a:endParaRPr lang="en-US" sz="1400" b="0" kern="1200" dirty="0"/>
        </a:p>
      </dsp:txBody>
      <dsp:txXfrm rot="-5400000">
        <a:off x="1929662" y="1035075"/>
        <a:ext cx="6263020" cy="665209"/>
      </dsp:txXfrm>
    </dsp:sp>
    <dsp:sp modelId="{75B1092D-9E71-46CD-B41F-1A23F2869B2A}">
      <dsp:nvSpPr>
        <dsp:cNvPr id="0" name=""/>
        <dsp:cNvSpPr/>
      </dsp:nvSpPr>
      <dsp:spPr>
        <a:xfrm>
          <a:off x="0" y="990101"/>
          <a:ext cx="1928729" cy="75515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smtClean="0"/>
            <a:t>Firewalls</a:t>
          </a:r>
          <a:endParaRPr lang="en-US" sz="2200" b="0" kern="1200" dirty="0"/>
        </a:p>
      </dsp:txBody>
      <dsp:txXfrm>
        <a:off x="36864" y="1026965"/>
        <a:ext cx="1855001" cy="681428"/>
      </dsp:txXfrm>
    </dsp:sp>
    <dsp:sp modelId="{9ADDF7F5-515A-4820-BD71-C9CEF8FECAF1}">
      <dsp:nvSpPr>
        <dsp:cNvPr id="0" name=""/>
        <dsp:cNvSpPr/>
      </dsp:nvSpPr>
      <dsp:spPr>
        <a:xfrm rot="5400000">
          <a:off x="4166426" y="-401234"/>
          <a:ext cx="1825475"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smtClean="0"/>
            <a:t>Do Not Cache Dynamic Pages</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Allow both HTTP and HTTPS traffic for *.ctb.com</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Prioritize traffic to and from *.ctb.com</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If your site uses IPs: </a:t>
          </a:r>
          <a:r>
            <a:rPr lang="en-US" sz="1400" b="1" kern="1200" dirty="0" smtClean="0"/>
            <a:t>192.243.90.150, 192.243.90.229, 192.243.90.230, 192.243.82.18, 192.243.82.63, 192.243.82.64 </a:t>
          </a:r>
          <a:endParaRPr lang="en-US" sz="1400" b="1" kern="1200" dirty="0"/>
        </a:p>
        <a:p>
          <a:pPr marL="114300" lvl="1" indent="-114300" algn="l" defTabSz="622300" rtl="0">
            <a:lnSpc>
              <a:spcPct val="90000"/>
            </a:lnSpc>
            <a:spcBef>
              <a:spcPct val="0"/>
            </a:spcBef>
            <a:spcAft>
              <a:spcPct val="15000"/>
            </a:spcAft>
            <a:buChar char="••"/>
          </a:pPr>
          <a:r>
            <a:rPr lang="en-US" sz="1400" b="0" kern="1200" dirty="0" smtClean="0"/>
            <a:t>Users must have credentials if proxy authentication is enabled</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Allow traffic from </a:t>
          </a:r>
          <a:r>
            <a:rPr lang="en-US" sz="1400" b="1" kern="1200" dirty="0" smtClean="0"/>
            <a:t>*.readspeaker.com; IPs: 79.136.80.253 &amp; 79.136.80.254</a:t>
          </a:r>
          <a:endParaRPr lang="en-US" sz="1400" b="1" kern="1200" dirty="0"/>
        </a:p>
      </dsp:txBody>
      <dsp:txXfrm rot="-5400000">
        <a:off x="1929661" y="1924643"/>
        <a:ext cx="6209894" cy="1647251"/>
      </dsp:txXfrm>
    </dsp:sp>
    <dsp:sp modelId="{BBAC7324-3B7B-4A90-A404-1F3E8E863DD6}">
      <dsp:nvSpPr>
        <dsp:cNvPr id="0" name=""/>
        <dsp:cNvSpPr/>
      </dsp:nvSpPr>
      <dsp:spPr>
        <a:xfrm>
          <a:off x="0" y="1845533"/>
          <a:ext cx="1928729" cy="180547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smtClean="0"/>
            <a:t>Proxy Servers</a:t>
          </a:r>
          <a:endParaRPr lang="en-US" sz="2200" b="0" kern="1200" dirty="0"/>
        </a:p>
      </dsp:txBody>
      <dsp:txXfrm>
        <a:off x="88136" y="1933669"/>
        <a:ext cx="1752457" cy="1629199"/>
      </dsp:txXfrm>
    </dsp:sp>
    <dsp:sp modelId="{CA7E214E-CAB4-478D-9FE7-67F1EF26D712}">
      <dsp:nvSpPr>
        <dsp:cNvPr id="0" name=""/>
        <dsp:cNvSpPr/>
      </dsp:nvSpPr>
      <dsp:spPr>
        <a:xfrm rot="5400000">
          <a:off x="4595435" y="1156706"/>
          <a:ext cx="967458"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smtClean="0"/>
            <a:t>Exclude *.ctb.com from content filtering</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Do not block MP3 files – used for Text to Speech (TTS)</a:t>
          </a:r>
          <a:endParaRPr lang="en-US" sz="1400" b="0" kern="1200" dirty="0"/>
        </a:p>
      </dsp:txBody>
      <dsp:txXfrm rot="-5400000">
        <a:off x="1929662" y="3869707"/>
        <a:ext cx="6251779" cy="873004"/>
      </dsp:txXfrm>
    </dsp:sp>
    <dsp:sp modelId="{5CAF5D06-4820-4175-9D58-A18E0C1D924D}">
      <dsp:nvSpPr>
        <dsp:cNvPr id="0" name=""/>
        <dsp:cNvSpPr/>
      </dsp:nvSpPr>
      <dsp:spPr>
        <a:xfrm>
          <a:off x="0" y="3751280"/>
          <a:ext cx="1928729" cy="110985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Web Content Filtering</a:t>
          </a:r>
          <a:endParaRPr lang="en-US" sz="2200" b="0" kern="1200" dirty="0"/>
        </a:p>
      </dsp:txBody>
      <dsp:txXfrm>
        <a:off x="54179" y="3805459"/>
        <a:ext cx="1820371" cy="1001501"/>
      </dsp:txXfrm>
    </dsp:sp>
    <dsp:sp modelId="{6D3F90A5-4F57-4D3D-B7F0-DA2C5D243D63}">
      <dsp:nvSpPr>
        <dsp:cNvPr id="0" name=""/>
        <dsp:cNvSpPr/>
      </dsp:nvSpPr>
      <dsp:spPr>
        <a:xfrm rot="5400000">
          <a:off x="4697668" y="2183406"/>
          <a:ext cx="762992"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smtClean="0"/>
            <a:t>Wireless OK – Do not overload WAP</a:t>
          </a:r>
          <a:endParaRPr lang="en-US" sz="1400" b="0" kern="1200" dirty="0"/>
        </a:p>
      </dsp:txBody>
      <dsp:txXfrm rot="-5400000">
        <a:off x="1929661" y="4988659"/>
        <a:ext cx="6261760" cy="688500"/>
      </dsp:txXfrm>
    </dsp:sp>
    <dsp:sp modelId="{7541A8D8-CC01-4AE5-B041-1AA02FF094E8}">
      <dsp:nvSpPr>
        <dsp:cNvPr id="0" name=""/>
        <dsp:cNvSpPr/>
      </dsp:nvSpPr>
      <dsp:spPr>
        <a:xfrm>
          <a:off x="0" y="4953706"/>
          <a:ext cx="1928729" cy="75840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LAN</a:t>
          </a:r>
          <a:endParaRPr lang="en-US" sz="2200" b="0" kern="1200" dirty="0"/>
        </a:p>
      </dsp:txBody>
      <dsp:txXfrm>
        <a:off x="37022" y="4990728"/>
        <a:ext cx="1854685" cy="6843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A5420-7899-4843-9E3B-ACE159CFE7AF}">
      <dsp:nvSpPr>
        <dsp:cNvPr id="0" name=""/>
        <dsp:cNvSpPr/>
      </dsp:nvSpPr>
      <dsp:spPr>
        <a:xfrm>
          <a:off x="0" y="4596395"/>
          <a:ext cx="8020050" cy="43096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7 – Confirm Readiness</a:t>
          </a:r>
          <a:endParaRPr lang="en-US" sz="1500" b="0" kern="1200" dirty="0">
            <a:solidFill>
              <a:schemeClr val="tx1"/>
            </a:solidFill>
          </a:endParaRPr>
        </a:p>
      </dsp:txBody>
      <dsp:txXfrm>
        <a:off x="0" y="4596395"/>
        <a:ext cx="8020050" cy="430969"/>
      </dsp:txXfrm>
    </dsp:sp>
    <dsp:sp modelId="{2874FB47-787B-4469-B877-54B2625D6F9C}">
      <dsp:nvSpPr>
        <dsp:cNvPr id="0" name=""/>
        <dsp:cNvSpPr/>
      </dsp:nvSpPr>
      <dsp:spPr>
        <a:xfrm rot="10800000">
          <a:off x="0" y="3940030"/>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6 – Verify Installation - Take a Practice Test</a:t>
          </a:r>
          <a:endParaRPr lang="en-US" sz="1500" b="0" kern="1200" dirty="0">
            <a:solidFill>
              <a:schemeClr val="tx1"/>
            </a:solidFill>
          </a:endParaRPr>
        </a:p>
      </dsp:txBody>
      <dsp:txXfrm rot="10800000">
        <a:off x="0" y="3940030"/>
        <a:ext cx="8020050" cy="430687"/>
      </dsp:txXfrm>
    </dsp:sp>
    <dsp:sp modelId="{4274CE76-F8EF-4F4B-9002-E18CEFDEEC20}">
      <dsp:nvSpPr>
        <dsp:cNvPr id="0" name=""/>
        <dsp:cNvSpPr/>
      </dsp:nvSpPr>
      <dsp:spPr>
        <a:xfrm rot="10800000">
          <a:off x="0" y="3283664"/>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5 -Install Test Content</a:t>
          </a:r>
          <a:endParaRPr lang="en-US" sz="1500" b="0" kern="1200" dirty="0">
            <a:solidFill>
              <a:schemeClr val="tx1"/>
            </a:solidFill>
          </a:endParaRPr>
        </a:p>
      </dsp:txBody>
      <dsp:txXfrm rot="10800000">
        <a:off x="0" y="3283664"/>
        <a:ext cx="8020050" cy="430687"/>
      </dsp:txXfrm>
    </dsp:sp>
    <dsp:sp modelId="{21D867CB-383C-4FF7-8BBE-70DD843A36F3}">
      <dsp:nvSpPr>
        <dsp:cNvPr id="0" name=""/>
        <dsp:cNvSpPr/>
      </dsp:nvSpPr>
      <dsp:spPr>
        <a:xfrm rot="10800000">
          <a:off x="0" y="2627298"/>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4 – Run Network Utility (Standard Install)</a:t>
          </a:r>
          <a:endParaRPr lang="en-US" sz="1500" b="0" kern="1200" dirty="0">
            <a:solidFill>
              <a:schemeClr val="tx1"/>
            </a:solidFill>
          </a:endParaRPr>
        </a:p>
      </dsp:txBody>
      <dsp:txXfrm rot="10800000">
        <a:off x="0" y="2627298"/>
        <a:ext cx="8020050" cy="430687"/>
      </dsp:txXfrm>
    </dsp:sp>
    <dsp:sp modelId="{4872CA22-2208-44D9-8E7A-77AA88C16C2B}">
      <dsp:nvSpPr>
        <dsp:cNvPr id="0" name=""/>
        <dsp:cNvSpPr/>
      </dsp:nvSpPr>
      <dsp:spPr>
        <a:xfrm rot="10800000">
          <a:off x="0" y="1970932"/>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3 – Install Software</a:t>
          </a:r>
          <a:endParaRPr lang="en-US" sz="1500" b="0" kern="1200" dirty="0">
            <a:solidFill>
              <a:schemeClr val="tx1"/>
            </a:solidFill>
          </a:endParaRPr>
        </a:p>
      </dsp:txBody>
      <dsp:txXfrm rot="10800000">
        <a:off x="0" y="1970932"/>
        <a:ext cx="8020050" cy="430687"/>
      </dsp:txXfrm>
    </dsp:sp>
    <dsp:sp modelId="{B119BD88-1DEF-4816-BDDE-A793CA0352A2}">
      <dsp:nvSpPr>
        <dsp:cNvPr id="0" name=""/>
        <dsp:cNvSpPr/>
      </dsp:nvSpPr>
      <dsp:spPr>
        <a:xfrm rot="10800000">
          <a:off x="0" y="1314566"/>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2 - Uninstall  Older Version of Test Delivery Client Software (MUST)</a:t>
          </a:r>
          <a:endParaRPr lang="en-US" sz="1500" b="0" kern="1200" dirty="0">
            <a:solidFill>
              <a:schemeClr val="tx1"/>
            </a:solidFill>
          </a:endParaRPr>
        </a:p>
      </dsp:txBody>
      <dsp:txXfrm rot="10800000">
        <a:off x="0" y="1314566"/>
        <a:ext cx="8020050" cy="430687"/>
      </dsp:txXfrm>
    </dsp:sp>
    <dsp:sp modelId="{9BE14FFD-1C45-412E-B0CE-FB6D41AF708C}">
      <dsp:nvSpPr>
        <dsp:cNvPr id="0" name=""/>
        <dsp:cNvSpPr/>
      </dsp:nvSpPr>
      <dsp:spPr>
        <a:xfrm rot="10800000">
          <a:off x="0" y="658200"/>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2 – Determine Installation Method and Access/Download Installer</a:t>
          </a:r>
          <a:endParaRPr lang="en-US" sz="1500" b="0" kern="1200" dirty="0">
            <a:solidFill>
              <a:schemeClr val="tx1"/>
            </a:solidFill>
          </a:endParaRPr>
        </a:p>
      </dsp:txBody>
      <dsp:txXfrm rot="10800000">
        <a:off x="0" y="658200"/>
        <a:ext cx="8020050" cy="430687"/>
      </dsp:txXfrm>
    </dsp:sp>
    <dsp:sp modelId="{2FF47D10-55D9-4C17-AD02-DFAEB577C388}">
      <dsp:nvSpPr>
        <dsp:cNvPr id="0" name=""/>
        <dsp:cNvSpPr/>
      </dsp:nvSpPr>
      <dsp:spPr>
        <a:xfrm rot="10800000">
          <a:off x="0" y="1834"/>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1 – Confirm Minimum Requirements</a:t>
          </a:r>
          <a:endParaRPr lang="en-US" sz="1500" b="0" kern="1200" dirty="0">
            <a:solidFill>
              <a:schemeClr val="tx1"/>
            </a:solidFill>
          </a:endParaRPr>
        </a:p>
      </dsp:txBody>
      <dsp:txXfrm rot="10800000">
        <a:off x="0" y="1834"/>
        <a:ext cx="8020050" cy="4306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83B84-25C0-44AC-B2DE-8321FD4EDC8B}">
      <dsp:nvSpPr>
        <dsp:cNvPr id="0" name=""/>
        <dsp:cNvSpPr/>
      </dsp:nvSpPr>
      <dsp:spPr>
        <a:xfrm>
          <a:off x="1133"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Hardware</a:t>
          </a:r>
          <a:endParaRPr lang="en-US" sz="2200" b="0" kern="1200" dirty="0"/>
        </a:p>
      </dsp:txBody>
      <dsp:txXfrm>
        <a:off x="23318" y="22185"/>
        <a:ext cx="1470551" cy="713090"/>
      </dsp:txXfrm>
    </dsp:sp>
    <dsp:sp modelId="{A240FAE4-C127-41F0-ABD7-CFE1EC742729}">
      <dsp:nvSpPr>
        <dsp:cNvPr id="0" name=""/>
        <dsp:cNvSpPr/>
      </dsp:nvSpPr>
      <dsp:spPr>
        <a:xfrm>
          <a:off x="152625" y="757460"/>
          <a:ext cx="151492" cy="848933"/>
        </a:xfrm>
        <a:custGeom>
          <a:avLst/>
          <a:gdLst/>
          <a:ahLst/>
          <a:cxnLst/>
          <a:rect l="0" t="0" r="0" b="0"/>
          <a:pathLst>
            <a:path>
              <a:moveTo>
                <a:pt x="0" y="0"/>
              </a:moveTo>
              <a:lnTo>
                <a:pt x="0" y="848933"/>
              </a:lnTo>
              <a:lnTo>
                <a:pt x="151492" y="848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4BD24-BE85-449A-9208-BF485DD600EE}">
      <dsp:nvSpPr>
        <dsp:cNvPr id="0" name=""/>
        <dsp:cNvSpPr/>
      </dsp:nvSpPr>
      <dsp:spPr>
        <a:xfrm>
          <a:off x="304118" y="928879"/>
          <a:ext cx="1211937" cy="13550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iPad</a:t>
          </a:r>
          <a:r>
            <a:rPr lang="en-US" sz="2000" b="1" kern="1200" baseline="30000" dirty="0" smtClean="0">
              <a:solidFill>
                <a:schemeClr val="tx1"/>
              </a:solidFill>
            </a:rPr>
            <a:t>®</a:t>
          </a:r>
          <a:r>
            <a:rPr lang="en-US" sz="2000" b="0" kern="1200" dirty="0" smtClean="0"/>
            <a:t>2 or newer, No iPad</a:t>
          </a:r>
          <a:r>
            <a:rPr lang="en-US" sz="2000" b="1" kern="1200" baseline="30000" dirty="0" smtClean="0">
              <a:solidFill>
                <a:schemeClr val="tx1"/>
              </a:solidFill>
            </a:rPr>
            <a:t>®</a:t>
          </a:r>
          <a:r>
            <a:rPr lang="en-US" sz="2000" b="0" kern="1200" dirty="0" smtClean="0"/>
            <a:t> mini’s</a:t>
          </a:r>
          <a:endParaRPr lang="en-US" sz="2000" b="0" kern="1200" dirty="0"/>
        </a:p>
      </dsp:txBody>
      <dsp:txXfrm>
        <a:off x="339614" y="964375"/>
        <a:ext cx="1140945" cy="1284037"/>
      </dsp:txXfrm>
    </dsp:sp>
    <dsp:sp modelId="{EA0CA875-443F-4224-9DEB-B3E7FF5F9B57}">
      <dsp:nvSpPr>
        <dsp:cNvPr id="0" name=""/>
        <dsp:cNvSpPr/>
      </dsp:nvSpPr>
      <dsp:spPr>
        <a:xfrm>
          <a:off x="1752504"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Monitor/ Speakers</a:t>
          </a:r>
          <a:endParaRPr lang="en-US" sz="2200" b="0" kern="1200" dirty="0"/>
        </a:p>
      </dsp:txBody>
      <dsp:txXfrm>
        <a:off x="1774689" y="22185"/>
        <a:ext cx="1470551" cy="713090"/>
      </dsp:txXfrm>
    </dsp:sp>
    <dsp:sp modelId="{68B1DE5D-A466-40F7-9640-F8FF63AA6F26}">
      <dsp:nvSpPr>
        <dsp:cNvPr id="0" name=""/>
        <dsp:cNvSpPr/>
      </dsp:nvSpPr>
      <dsp:spPr>
        <a:xfrm>
          <a:off x="1903996" y="757460"/>
          <a:ext cx="151504" cy="984333"/>
        </a:xfrm>
        <a:custGeom>
          <a:avLst/>
          <a:gdLst/>
          <a:ahLst/>
          <a:cxnLst/>
          <a:rect l="0" t="0" r="0" b="0"/>
          <a:pathLst>
            <a:path>
              <a:moveTo>
                <a:pt x="0" y="0"/>
              </a:moveTo>
              <a:lnTo>
                <a:pt x="0" y="984333"/>
              </a:lnTo>
              <a:lnTo>
                <a:pt x="151504" y="984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F6D15-9BDC-458D-A09C-524A127DB471}">
      <dsp:nvSpPr>
        <dsp:cNvPr id="0" name=""/>
        <dsp:cNvSpPr/>
      </dsp:nvSpPr>
      <dsp:spPr>
        <a:xfrm>
          <a:off x="2055500" y="928879"/>
          <a:ext cx="1211937" cy="16258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Minimum screen size – 10” Class (No iPad</a:t>
          </a:r>
          <a:r>
            <a:rPr lang="en-US" sz="2000" b="1" kern="1200" baseline="30000" dirty="0" smtClean="0">
              <a:solidFill>
                <a:schemeClr val="tx1"/>
              </a:solidFill>
            </a:rPr>
            <a:t>®</a:t>
          </a:r>
          <a:r>
            <a:rPr lang="en-US" sz="2000" b="0" kern="1200" dirty="0" smtClean="0"/>
            <a:t> mini)</a:t>
          </a:r>
          <a:endParaRPr lang="en-US" sz="2000" b="0" kern="1200" dirty="0"/>
        </a:p>
      </dsp:txBody>
      <dsp:txXfrm>
        <a:off x="2090996" y="964375"/>
        <a:ext cx="1140945" cy="1554836"/>
      </dsp:txXfrm>
    </dsp:sp>
    <dsp:sp modelId="{ABAA6F01-BA4D-4478-A854-020127679D86}">
      <dsp:nvSpPr>
        <dsp:cNvPr id="0" name=""/>
        <dsp:cNvSpPr/>
      </dsp:nvSpPr>
      <dsp:spPr>
        <a:xfrm>
          <a:off x="1903996" y="757460"/>
          <a:ext cx="151504" cy="2951527"/>
        </a:xfrm>
        <a:custGeom>
          <a:avLst/>
          <a:gdLst/>
          <a:ahLst/>
          <a:cxnLst/>
          <a:rect l="0" t="0" r="0" b="0"/>
          <a:pathLst>
            <a:path>
              <a:moveTo>
                <a:pt x="0" y="0"/>
              </a:moveTo>
              <a:lnTo>
                <a:pt x="0" y="2951527"/>
              </a:lnTo>
              <a:lnTo>
                <a:pt x="151504" y="295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7A7FC-0A6E-4F4B-91B2-42496F041B23}">
      <dsp:nvSpPr>
        <dsp:cNvPr id="0" name=""/>
        <dsp:cNvSpPr/>
      </dsp:nvSpPr>
      <dsp:spPr>
        <a:xfrm>
          <a:off x="2055500" y="2911942"/>
          <a:ext cx="1969058" cy="15940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Sound </a:t>
          </a:r>
          <a:r>
            <a:rPr lang="en-US" sz="2000" b="0" i="1" u="sng" kern="1200" dirty="0" smtClean="0"/>
            <a:t>On</a:t>
          </a:r>
          <a:r>
            <a:rPr lang="en-US" sz="2000" b="0" kern="1200" dirty="0" smtClean="0"/>
            <a:t> and Headset for “Text To Speech” Accommodated Students</a:t>
          </a:r>
          <a:endParaRPr lang="en-US" sz="1800" b="0" kern="1200" dirty="0"/>
        </a:p>
      </dsp:txBody>
      <dsp:txXfrm>
        <a:off x="2102189" y="2958631"/>
        <a:ext cx="1875680" cy="1500713"/>
      </dsp:txXfrm>
    </dsp:sp>
    <dsp:sp modelId="{BB4E52B4-BC74-457A-9308-82A6CAF1895F}">
      <dsp:nvSpPr>
        <dsp:cNvPr id="0" name=""/>
        <dsp:cNvSpPr/>
      </dsp:nvSpPr>
      <dsp:spPr>
        <a:xfrm>
          <a:off x="3505177"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smtClean="0"/>
            <a:t>Operating System</a:t>
          </a:r>
          <a:endParaRPr lang="en-US" sz="2200" b="0" kern="1200" dirty="0"/>
        </a:p>
      </dsp:txBody>
      <dsp:txXfrm>
        <a:off x="3527362" y="22185"/>
        <a:ext cx="1470551" cy="713090"/>
      </dsp:txXfrm>
    </dsp:sp>
    <dsp:sp modelId="{4669A311-FBAB-4450-8583-81386870C11F}">
      <dsp:nvSpPr>
        <dsp:cNvPr id="0" name=""/>
        <dsp:cNvSpPr/>
      </dsp:nvSpPr>
      <dsp:spPr>
        <a:xfrm>
          <a:off x="3656669" y="757460"/>
          <a:ext cx="151510" cy="848933"/>
        </a:xfrm>
        <a:custGeom>
          <a:avLst/>
          <a:gdLst/>
          <a:ahLst/>
          <a:cxnLst/>
          <a:rect l="0" t="0" r="0" b="0"/>
          <a:pathLst>
            <a:path>
              <a:moveTo>
                <a:pt x="0" y="0"/>
              </a:moveTo>
              <a:lnTo>
                <a:pt x="0" y="848933"/>
              </a:lnTo>
              <a:lnTo>
                <a:pt x="151510" y="848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8E26A-4DE3-49D8-A67C-7F3F9AA354C3}">
      <dsp:nvSpPr>
        <dsp:cNvPr id="0" name=""/>
        <dsp:cNvSpPr/>
      </dsp:nvSpPr>
      <dsp:spPr>
        <a:xfrm>
          <a:off x="3808179" y="928879"/>
          <a:ext cx="1211937" cy="13550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iPad</a:t>
          </a:r>
          <a:r>
            <a:rPr lang="en-US" sz="2000" b="1" kern="1200" baseline="30000" dirty="0" smtClean="0">
              <a:solidFill>
                <a:schemeClr val="tx1"/>
              </a:solidFill>
            </a:rPr>
            <a:t>®</a:t>
          </a:r>
          <a:r>
            <a:rPr lang="en-US" sz="2000" b="0" kern="1200" dirty="0" smtClean="0"/>
            <a:t> – iOS6 or newer  </a:t>
          </a:r>
          <a:endParaRPr lang="en-US" sz="2000" b="0" kern="1200" dirty="0"/>
        </a:p>
      </dsp:txBody>
      <dsp:txXfrm>
        <a:off x="3843675" y="964375"/>
        <a:ext cx="1140945" cy="1284037"/>
      </dsp:txXfrm>
    </dsp:sp>
    <dsp:sp modelId="{E595EC97-ADE4-43DE-8F35-47D14AAC6580}">
      <dsp:nvSpPr>
        <dsp:cNvPr id="0" name=""/>
        <dsp:cNvSpPr/>
      </dsp:nvSpPr>
      <dsp:spPr>
        <a:xfrm>
          <a:off x="5320462"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Additional Software</a:t>
          </a:r>
          <a:endParaRPr lang="en-US" sz="2200" b="0" kern="1200" dirty="0"/>
        </a:p>
      </dsp:txBody>
      <dsp:txXfrm>
        <a:off x="5342647" y="22185"/>
        <a:ext cx="1470551" cy="713090"/>
      </dsp:txXfrm>
    </dsp:sp>
    <dsp:sp modelId="{233B3B51-DC16-4F93-A506-227F859763CF}">
      <dsp:nvSpPr>
        <dsp:cNvPr id="0" name=""/>
        <dsp:cNvSpPr/>
      </dsp:nvSpPr>
      <dsp:spPr>
        <a:xfrm>
          <a:off x="5471954" y="757460"/>
          <a:ext cx="513119" cy="2104738"/>
        </a:xfrm>
        <a:custGeom>
          <a:avLst/>
          <a:gdLst/>
          <a:ahLst/>
          <a:cxnLst/>
          <a:rect l="0" t="0" r="0" b="0"/>
          <a:pathLst>
            <a:path>
              <a:moveTo>
                <a:pt x="0" y="0"/>
              </a:moveTo>
              <a:lnTo>
                <a:pt x="0" y="2104738"/>
              </a:lnTo>
              <a:lnTo>
                <a:pt x="513119" y="2104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96DA7-5C9B-4104-9574-02946EA33A19}">
      <dsp:nvSpPr>
        <dsp:cNvPr id="0" name=""/>
        <dsp:cNvSpPr/>
      </dsp:nvSpPr>
      <dsp:spPr>
        <a:xfrm>
          <a:off x="5985073" y="928879"/>
          <a:ext cx="2243392" cy="3866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Guided Access (should be resident on the iPad). Guided Access use is required to allow iPad use for the TDC application only. Other apps cannot be started while Guided Access is on and locked for TDC.</a:t>
          </a:r>
          <a:endParaRPr lang="en-US" sz="2000" b="0" kern="1200" dirty="0"/>
        </a:p>
      </dsp:txBody>
      <dsp:txXfrm>
        <a:off x="6050780" y="994586"/>
        <a:ext cx="2111978" cy="3735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1117" y="0"/>
          <a:ext cx="3768903" cy="6689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Option 1: Standard Installer</a:t>
          </a:r>
          <a:endParaRPr lang="en-US" sz="2000" b="0" kern="1200" dirty="0"/>
        </a:p>
      </dsp:txBody>
      <dsp:txXfrm>
        <a:off x="73771" y="32654"/>
        <a:ext cx="3703595" cy="6036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45907" y="0"/>
          <a:ext cx="3768903" cy="58316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Option 2: Custom Installer</a:t>
          </a:r>
          <a:endParaRPr lang="en-US" sz="2000" b="0" kern="1200" dirty="0"/>
        </a:p>
      </dsp:txBody>
      <dsp:txXfrm>
        <a:off x="374375" y="28468"/>
        <a:ext cx="3711967" cy="5262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62002" y="158120"/>
          <a:ext cx="5683266" cy="4895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Key Differences between Option 1 and Option 2</a:t>
          </a:r>
          <a:endParaRPr lang="en-US" sz="2000" b="0" kern="1200" dirty="0"/>
        </a:p>
      </dsp:txBody>
      <dsp:txXfrm>
        <a:off x="85901" y="182019"/>
        <a:ext cx="5635468" cy="4417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0"/>
          <a:ext cx="8305870" cy="4478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Which Installer Method Should I Use?</a:t>
          </a:r>
          <a:endParaRPr lang="en-US" sz="2000" b="1" kern="1200" dirty="0"/>
        </a:p>
      </dsp:txBody>
      <dsp:txXfrm>
        <a:off x="174224" y="21860"/>
        <a:ext cx="8262150" cy="4040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BFF9-CAFA-4FBC-B7E3-7608B8EA7522}">
      <dsp:nvSpPr>
        <dsp:cNvPr id="0" name=""/>
        <dsp:cNvSpPr/>
      </dsp:nvSpPr>
      <dsp:spPr>
        <a:xfrm>
          <a:off x="0" y="360563"/>
          <a:ext cx="1868951"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smtClean="0"/>
            <a:t>Standard Installer</a:t>
          </a:r>
          <a:endParaRPr lang="en-US" sz="2800" kern="1200" dirty="0"/>
        </a:p>
      </dsp:txBody>
      <dsp:txXfrm>
        <a:off x="0" y="360563"/>
        <a:ext cx="1868951" cy="935550"/>
      </dsp:txXfrm>
    </dsp:sp>
    <dsp:sp modelId="{98777D49-77AD-43B0-B04E-64B18367C8A2}">
      <dsp:nvSpPr>
        <dsp:cNvPr id="0" name=""/>
        <dsp:cNvSpPr/>
      </dsp:nvSpPr>
      <dsp:spPr>
        <a:xfrm>
          <a:off x="1716292" y="0"/>
          <a:ext cx="418690" cy="178339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C5060-DD86-4435-8CD6-A3296C31BAC0}">
      <dsp:nvSpPr>
        <dsp:cNvPr id="0" name=""/>
        <dsp:cNvSpPr/>
      </dsp:nvSpPr>
      <dsp:spPr>
        <a:xfrm>
          <a:off x="2458954" y="0"/>
          <a:ext cx="5887682" cy="17833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Standard Software Installation Process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Sites can use silent Install Scripts.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Users must have read/write permissions.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Recommended for MAC, Thin Client and Deepfreeze (or similar) sites</a:t>
          </a:r>
          <a:endParaRPr lang="en-US" sz="2100" kern="1200" dirty="0"/>
        </a:p>
      </dsp:txBody>
      <dsp:txXfrm>
        <a:off x="2458954" y="0"/>
        <a:ext cx="5887682" cy="1783392"/>
      </dsp:txXfrm>
    </dsp:sp>
    <dsp:sp modelId="{C9D5958D-BFE1-4476-A24F-609088B3E551}">
      <dsp:nvSpPr>
        <dsp:cNvPr id="0" name=""/>
        <dsp:cNvSpPr/>
      </dsp:nvSpPr>
      <dsp:spPr>
        <a:xfrm>
          <a:off x="0" y="2785821"/>
          <a:ext cx="1859816"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Custom Installer</a:t>
          </a:r>
          <a:endParaRPr lang="en-US" sz="2800" kern="1200" dirty="0"/>
        </a:p>
      </dsp:txBody>
      <dsp:txXfrm>
        <a:off x="0" y="2785821"/>
        <a:ext cx="1859816" cy="935550"/>
      </dsp:txXfrm>
    </dsp:sp>
    <dsp:sp modelId="{2EDAC5D9-586F-41DA-BF1B-8D3504B35D37}">
      <dsp:nvSpPr>
        <dsp:cNvPr id="0" name=""/>
        <dsp:cNvSpPr/>
      </dsp:nvSpPr>
      <dsp:spPr>
        <a:xfrm>
          <a:off x="1707923" y="1908742"/>
          <a:ext cx="416644" cy="26897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36B67A-CEBE-4F57-ACEB-058AF7FBD9AA}">
      <dsp:nvSpPr>
        <dsp:cNvPr id="0" name=""/>
        <dsp:cNvSpPr/>
      </dsp:nvSpPr>
      <dsp:spPr>
        <a:xfrm>
          <a:off x="2446955" y="1908742"/>
          <a:ext cx="5931208" cy="268970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There are several options to install using the Custom TDC Installer. This presentation will cover three methods. Choose the method best suited for your location.</a:t>
          </a:r>
          <a:endParaRPr lang="en-US" sz="2100" kern="1200" dirty="0"/>
        </a:p>
        <a:p>
          <a:pPr marL="457200" lvl="2" indent="-228600" algn="l" defTabSz="933450">
            <a:lnSpc>
              <a:spcPct val="90000"/>
            </a:lnSpc>
            <a:spcBef>
              <a:spcPct val="0"/>
            </a:spcBef>
            <a:spcAft>
              <a:spcPct val="15000"/>
            </a:spcAft>
            <a:buChar char="••"/>
          </a:pPr>
          <a:r>
            <a:rPr lang="en-US" sz="2100" kern="1200" dirty="0" smtClean="0"/>
            <a:t>Option 1: Install from/on Workstation</a:t>
          </a:r>
          <a:endParaRPr lang="en-US" sz="2100" kern="1200" dirty="0"/>
        </a:p>
        <a:p>
          <a:pPr marL="457200" lvl="2" indent="-228600" algn="l" defTabSz="933450">
            <a:lnSpc>
              <a:spcPct val="90000"/>
            </a:lnSpc>
            <a:spcBef>
              <a:spcPct val="0"/>
            </a:spcBef>
            <a:spcAft>
              <a:spcPct val="15000"/>
            </a:spcAft>
            <a:buChar char="••"/>
          </a:pPr>
          <a:r>
            <a:rPr lang="en-US" sz="2100" kern="1200" dirty="0" smtClean="0"/>
            <a:t>Option 2: Install from Server to Workstation</a:t>
          </a:r>
        </a:p>
        <a:p>
          <a:pPr marL="457200" lvl="2" indent="-228600" algn="l" defTabSz="933450">
            <a:lnSpc>
              <a:spcPct val="90000"/>
            </a:lnSpc>
            <a:spcBef>
              <a:spcPct val="0"/>
            </a:spcBef>
            <a:spcAft>
              <a:spcPct val="15000"/>
            </a:spcAft>
            <a:buChar char="••"/>
          </a:pPr>
          <a:r>
            <a:rPr lang="en-US" sz="2100" kern="1200" dirty="0" smtClean="0"/>
            <a:t>Option 3: Install from Workstation with Content on the Server</a:t>
          </a:r>
          <a:endParaRPr lang="en-US" sz="2100" kern="1200" dirty="0"/>
        </a:p>
      </dsp:txBody>
      <dsp:txXfrm>
        <a:off x="2446955" y="1908742"/>
        <a:ext cx="5931208" cy="268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DCC1-0483-4051-B718-7FADC09456D7}">
      <dsp:nvSpPr>
        <dsp:cNvPr id="0" name=""/>
        <dsp:cNvSpPr/>
      </dsp:nvSpPr>
      <dsp:spPr>
        <a:xfrm>
          <a:off x="143568" y="470945"/>
          <a:ext cx="2675829" cy="743442"/>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1</a:t>
          </a:r>
        </a:p>
      </dsp:txBody>
      <dsp:txXfrm>
        <a:off x="165343" y="492720"/>
        <a:ext cx="2632279" cy="699892"/>
      </dsp:txXfrm>
    </dsp:sp>
    <dsp:sp modelId="{B88DCB94-19C1-4ABF-B110-D83FDED70000}">
      <dsp:nvSpPr>
        <dsp:cNvPr id="0" name=""/>
        <dsp:cNvSpPr/>
      </dsp:nvSpPr>
      <dsp:spPr>
        <a:xfrm>
          <a:off x="411151" y="1214388"/>
          <a:ext cx="132115" cy="560950"/>
        </a:xfrm>
        <a:custGeom>
          <a:avLst/>
          <a:gdLst/>
          <a:ahLst/>
          <a:cxnLst/>
          <a:rect l="0" t="0" r="0" b="0"/>
          <a:pathLst>
            <a:path>
              <a:moveTo>
                <a:pt x="0" y="0"/>
              </a:moveTo>
              <a:lnTo>
                <a:pt x="0" y="560950"/>
              </a:lnTo>
              <a:lnTo>
                <a:pt x="132115" y="560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BB6B5-EA06-4150-820B-25824590D884}">
      <dsp:nvSpPr>
        <dsp:cNvPr id="0" name=""/>
        <dsp:cNvSpPr/>
      </dsp:nvSpPr>
      <dsp:spPr>
        <a:xfrm>
          <a:off x="543267" y="1400248"/>
          <a:ext cx="2123737" cy="7501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cs typeface="Arial" pitchFamily="34" charset="0"/>
            </a:rPr>
            <a:t>RTS data entry open</a:t>
          </a:r>
          <a:endParaRPr lang="en-US" sz="2000" b="0" kern="1200" dirty="0">
            <a:latin typeface="Calibri" pitchFamily="34" charset="0"/>
            <a:cs typeface="Arial" pitchFamily="34" charset="0"/>
          </a:endParaRPr>
        </a:p>
      </dsp:txBody>
      <dsp:txXfrm>
        <a:off x="565239" y="1422220"/>
        <a:ext cx="2079793" cy="706234"/>
      </dsp:txXfrm>
    </dsp:sp>
    <dsp:sp modelId="{4F29F96E-BEEB-4FC0-904A-EA60ACBCD57C}">
      <dsp:nvSpPr>
        <dsp:cNvPr id="0" name=""/>
        <dsp:cNvSpPr/>
      </dsp:nvSpPr>
      <dsp:spPr>
        <a:xfrm>
          <a:off x="3226864" y="470945"/>
          <a:ext cx="2411937" cy="7434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2</a:t>
          </a:r>
        </a:p>
      </dsp:txBody>
      <dsp:txXfrm>
        <a:off x="3248639" y="492720"/>
        <a:ext cx="2368387" cy="699892"/>
      </dsp:txXfrm>
    </dsp:sp>
    <dsp:sp modelId="{FA14746A-0DEA-4DBC-A844-8DC944DCC276}">
      <dsp:nvSpPr>
        <dsp:cNvPr id="0" name=""/>
        <dsp:cNvSpPr/>
      </dsp:nvSpPr>
      <dsp:spPr>
        <a:xfrm>
          <a:off x="3422338" y="1214388"/>
          <a:ext cx="91440" cy="622239"/>
        </a:xfrm>
        <a:custGeom>
          <a:avLst/>
          <a:gdLst/>
          <a:ahLst/>
          <a:cxnLst/>
          <a:rect l="0" t="0" r="0" b="0"/>
          <a:pathLst>
            <a:path>
              <a:moveTo>
                <a:pt x="45720" y="0"/>
              </a:moveTo>
              <a:lnTo>
                <a:pt x="45720" y="622239"/>
              </a:lnTo>
              <a:lnTo>
                <a:pt x="82859" y="6222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C07E3-F6B4-41D7-A6E6-9266B882CAE3}">
      <dsp:nvSpPr>
        <dsp:cNvPr id="0" name=""/>
        <dsp:cNvSpPr/>
      </dsp:nvSpPr>
      <dsp:spPr>
        <a:xfrm>
          <a:off x="3505197" y="1423444"/>
          <a:ext cx="2310073" cy="8263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ts val="30"/>
            </a:spcAft>
          </a:pPr>
          <a:r>
            <a:rPr lang="en-US" sz="2000" b="0" kern="1200" dirty="0" smtClean="0">
              <a:latin typeface="Calibri" pitchFamily="34" charset="0"/>
            </a:rPr>
            <a:t>Site Readiness Training </a:t>
          </a:r>
          <a:endParaRPr lang="en-US" sz="1000" b="0" kern="1200" dirty="0" smtClean="0">
            <a:latin typeface="Calibri" pitchFamily="34" charset="0"/>
          </a:endParaRPr>
        </a:p>
        <a:p>
          <a:pPr lvl="0" algn="ctr" defTabSz="889000" rtl="0">
            <a:lnSpc>
              <a:spcPct val="90000"/>
            </a:lnSpc>
            <a:spcBef>
              <a:spcPct val="0"/>
            </a:spcBef>
            <a:spcAft>
              <a:spcPct val="35000"/>
            </a:spcAft>
          </a:pPr>
          <a:r>
            <a:rPr lang="en-US" sz="1000" b="0" kern="1200" dirty="0" smtClean="0">
              <a:latin typeface="Calibri" pitchFamily="34" charset="0"/>
            </a:rPr>
            <a:t>November 3</a:t>
          </a:r>
          <a:r>
            <a:rPr lang="en-US" sz="1000" b="0" kern="1200" baseline="30000" dirty="0" smtClean="0">
              <a:latin typeface="Calibri" pitchFamily="34" charset="0"/>
            </a:rPr>
            <a:t>rd</a:t>
          </a:r>
          <a:r>
            <a:rPr lang="en-US" sz="1000" b="0" kern="1200" dirty="0" smtClean="0">
              <a:latin typeface="Calibri" pitchFamily="34" charset="0"/>
            </a:rPr>
            <a:t> and 10</a:t>
          </a:r>
          <a:r>
            <a:rPr lang="en-US" sz="1000" b="0" kern="1200" baseline="30000" dirty="0" smtClean="0">
              <a:latin typeface="Calibri" pitchFamily="34" charset="0"/>
            </a:rPr>
            <a:t>th</a:t>
          </a:r>
          <a:r>
            <a:rPr lang="en-US" sz="1000" b="0" kern="1200" dirty="0" smtClean="0">
              <a:latin typeface="Calibri" pitchFamily="34" charset="0"/>
            </a:rPr>
            <a:t> </a:t>
          </a:r>
          <a:endParaRPr lang="en-US" sz="1000" b="0" kern="1200" dirty="0">
            <a:latin typeface="Calibri" pitchFamily="34" charset="0"/>
          </a:endParaRPr>
        </a:p>
      </dsp:txBody>
      <dsp:txXfrm>
        <a:off x="3529400" y="1447647"/>
        <a:ext cx="2261667" cy="777960"/>
      </dsp:txXfrm>
    </dsp:sp>
    <dsp:sp modelId="{9C465ABD-29FF-4E68-AFCF-75EECE511754}">
      <dsp:nvSpPr>
        <dsp:cNvPr id="0" name=""/>
        <dsp:cNvSpPr/>
      </dsp:nvSpPr>
      <dsp:spPr>
        <a:xfrm>
          <a:off x="3422338" y="1214388"/>
          <a:ext cx="91440" cy="1546907"/>
        </a:xfrm>
        <a:custGeom>
          <a:avLst/>
          <a:gdLst/>
          <a:ahLst/>
          <a:cxnLst/>
          <a:rect l="0" t="0" r="0" b="0"/>
          <a:pathLst>
            <a:path>
              <a:moveTo>
                <a:pt x="45720" y="0"/>
              </a:moveTo>
              <a:lnTo>
                <a:pt x="45720" y="1546907"/>
              </a:lnTo>
              <a:lnTo>
                <a:pt x="109528" y="1546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050AB-5253-4ABC-AE61-3BCB7D671477}">
      <dsp:nvSpPr>
        <dsp:cNvPr id="0" name=""/>
        <dsp:cNvSpPr/>
      </dsp:nvSpPr>
      <dsp:spPr>
        <a:xfrm>
          <a:off x="3531866" y="2412476"/>
          <a:ext cx="2261934" cy="6976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Test Delivery Client (TDC)Installation</a:t>
          </a:r>
          <a:endParaRPr lang="en-US" sz="2000" b="0" kern="1200" dirty="0">
            <a:latin typeface="Calibri" pitchFamily="34" charset="0"/>
          </a:endParaRPr>
        </a:p>
      </dsp:txBody>
      <dsp:txXfrm>
        <a:off x="3552299" y="2432909"/>
        <a:ext cx="2221068" cy="656773"/>
      </dsp:txXfrm>
    </dsp:sp>
    <dsp:sp modelId="{267A8AE7-3B29-45DF-B114-1A902B1D0AFA}">
      <dsp:nvSpPr>
        <dsp:cNvPr id="0" name=""/>
        <dsp:cNvSpPr/>
      </dsp:nvSpPr>
      <dsp:spPr>
        <a:xfrm>
          <a:off x="3422338" y="1214388"/>
          <a:ext cx="91440" cy="2385277"/>
        </a:xfrm>
        <a:custGeom>
          <a:avLst/>
          <a:gdLst/>
          <a:ahLst/>
          <a:cxnLst/>
          <a:rect l="0" t="0" r="0" b="0"/>
          <a:pathLst>
            <a:path>
              <a:moveTo>
                <a:pt x="45720" y="0"/>
              </a:moveTo>
              <a:lnTo>
                <a:pt x="45720" y="2385277"/>
              </a:lnTo>
              <a:lnTo>
                <a:pt x="109528" y="23852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F9F12-A868-4CF6-B25C-7FF008929F73}">
      <dsp:nvSpPr>
        <dsp:cNvPr id="0" name=""/>
        <dsp:cNvSpPr/>
      </dsp:nvSpPr>
      <dsp:spPr>
        <a:xfrm>
          <a:off x="3531866" y="3295976"/>
          <a:ext cx="2261934" cy="6073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Site Support and Troubleshooting</a:t>
          </a:r>
          <a:endParaRPr lang="en-US" sz="2000" b="0" kern="1200" dirty="0">
            <a:latin typeface="Calibri" pitchFamily="34" charset="0"/>
          </a:endParaRPr>
        </a:p>
      </dsp:txBody>
      <dsp:txXfrm>
        <a:off x="3549655" y="3313765"/>
        <a:ext cx="2226356" cy="571800"/>
      </dsp:txXfrm>
    </dsp:sp>
    <dsp:sp modelId="{CCEDA51D-C8DC-48FD-B3F7-0A6D6E98191E}">
      <dsp:nvSpPr>
        <dsp:cNvPr id="0" name=""/>
        <dsp:cNvSpPr/>
      </dsp:nvSpPr>
      <dsp:spPr>
        <a:xfrm>
          <a:off x="3422338" y="1214388"/>
          <a:ext cx="91440" cy="3223646"/>
        </a:xfrm>
        <a:custGeom>
          <a:avLst/>
          <a:gdLst/>
          <a:ahLst/>
          <a:cxnLst/>
          <a:rect l="0" t="0" r="0" b="0"/>
          <a:pathLst>
            <a:path>
              <a:moveTo>
                <a:pt x="45720" y="0"/>
              </a:moveTo>
              <a:lnTo>
                <a:pt x="45720" y="3223646"/>
              </a:lnTo>
              <a:lnTo>
                <a:pt x="109528" y="3223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34C50-F766-4397-BB72-C57209B41181}">
      <dsp:nvSpPr>
        <dsp:cNvPr id="0" name=""/>
        <dsp:cNvSpPr/>
      </dsp:nvSpPr>
      <dsp:spPr>
        <a:xfrm>
          <a:off x="3531866" y="4089215"/>
          <a:ext cx="2261934" cy="6976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Site certification</a:t>
          </a:r>
          <a:endParaRPr lang="en-US" sz="2000" b="0" kern="1200" dirty="0">
            <a:latin typeface="Calibri" pitchFamily="34" charset="0"/>
          </a:endParaRPr>
        </a:p>
      </dsp:txBody>
      <dsp:txXfrm>
        <a:off x="3552299" y="4109648"/>
        <a:ext cx="2221068" cy="656773"/>
      </dsp:txXfrm>
    </dsp:sp>
    <dsp:sp modelId="{731947CA-F180-4A70-86AF-83E7D09B7437}">
      <dsp:nvSpPr>
        <dsp:cNvPr id="0" name=""/>
        <dsp:cNvSpPr/>
      </dsp:nvSpPr>
      <dsp:spPr>
        <a:xfrm>
          <a:off x="6019801" y="470945"/>
          <a:ext cx="2411937" cy="743442"/>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3</a:t>
          </a:r>
        </a:p>
      </dsp:txBody>
      <dsp:txXfrm>
        <a:off x="6041576" y="492720"/>
        <a:ext cx="2368387" cy="699892"/>
      </dsp:txXfrm>
    </dsp:sp>
    <dsp:sp modelId="{46BEA8C7-D9D0-4ED4-8CC2-FF792961A770}">
      <dsp:nvSpPr>
        <dsp:cNvPr id="0" name=""/>
        <dsp:cNvSpPr/>
      </dsp:nvSpPr>
      <dsp:spPr>
        <a:xfrm>
          <a:off x="6215275" y="1214388"/>
          <a:ext cx="91440" cy="551887"/>
        </a:xfrm>
        <a:custGeom>
          <a:avLst/>
          <a:gdLst/>
          <a:ahLst/>
          <a:cxnLst/>
          <a:rect l="0" t="0" r="0" b="0"/>
          <a:pathLst>
            <a:path>
              <a:moveTo>
                <a:pt x="45720" y="0"/>
              </a:moveTo>
              <a:lnTo>
                <a:pt x="45720" y="551887"/>
              </a:lnTo>
              <a:lnTo>
                <a:pt x="102177" y="55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4E03C-8184-4833-9F79-EE2FDC710F1C}">
      <dsp:nvSpPr>
        <dsp:cNvPr id="0" name=""/>
        <dsp:cNvSpPr/>
      </dsp:nvSpPr>
      <dsp:spPr>
        <a:xfrm>
          <a:off x="6317453" y="1400248"/>
          <a:ext cx="2445546" cy="7320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ts val="50"/>
            </a:spcAft>
          </a:pPr>
          <a:r>
            <a:rPr lang="en-US" sz="2000" b="0" kern="1200" dirty="0" smtClean="0">
              <a:latin typeface="Calibri" pitchFamily="34" charset="0"/>
            </a:rPr>
            <a:t>Test Administration System (TAS) Training</a:t>
          </a:r>
        </a:p>
        <a:p>
          <a:pPr lvl="0" algn="ctr" defTabSz="889000" rtl="0">
            <a:lnSpc>
              <a:spcPct val="90000"/>
            </a:lnSpc>
            <a:spcBef>
              <a:spcPct val="0"/>
            </a:spcBef>
            <a:spcAft>
              <a:spcPct val="35000"/>
            </a:spcAft>
          </a:pPr>
          <a:r>
            <a:rPr lang="en-US" sz="1000" b="0" kern="1200" dirty="0" smtClean="0">
              <a:latin typeface="Calibri" pitchFamily="34" charset="0"/>
            </a:rPr>
            <a:t>November 7</a:t>
          </a:r>
          <a:r>
            <a:rPr lang="en-US" sz="1000" b="0" kern="1200" baseline="30000" dirty="0" smtClean="0">
              <a:latin typeface="Calibri" pitchFamily="34" charset="0"/>
            </a:rPr>
            <a:t>th</a:t>
          </a:r>
          <a:r>
            <a:rPr lang="en-US" sz="1000" b="0" kern="1200" dirty="0" smtClean="0">
              <a:latin typeface="Calibri" pitchFamily="34" charset="0"/>
            </a:rPr>
            <a:t> and  13</a:t>
          </a:r>
          <a:r>
            <a:rPr lang="en-US" sz="1000" b="0" kern="1200" baseline="30000" dirty="0" smtClean="0">
              <a:latin typeface="Calibri" pitchFamily="34" charset="0"/>
            </a:rPr>
            <a:t>th</a:t>
          </a:r>
          <a:endParaRPr lang="en-US" sz="1000" b="0" kern="1200" dirty="0">
            <a:latin typeface="Calibri" pitchFamily="34" charset="0"/>
          </a:endParaRPr>
        </a:p>
      </dsp:txBody>
      <dsp:txXfrm>
        <a:off x="6338894" y="1421689"/>
        <a:ext cx="2402664" cy="689171"/>
      </dsp:txXfrm>
    </dsp:sp>
    <dsp:sp modelId="{EFE58036-9F33-4571-8817-85B5E258C800}">
      <dsp:nvSpPr>
        <dsp:cNvPr id="0" name=""/>
        <dsp:cNvSpPr/>
      </dsp:nvSpPr>
      <dsp:spPr>
        <a:xfrm>
          <a:off x="6215275" y="1214388"/>
          <a:ext cx="91440" cy="1328439"/>
        </a:xfrm>
        <a:custGeom>
          <a:avLst/>
          <a:gdLst/>
          <a:ahLst/>
          <a:cxnLst/>
          <a:rect l="0" t="0" r="0" b="0"/>
          <a:pathLst>
            <a:path>
              <a:moveTo>
                <a:pt x="45720" y="0"/>
              </a:moveTo>
              <a:lnTo>
                <a:pt x="45720" y="1328439"/>
              </a:lnTo>
              <a:lnTo>
                <a:pt x="102177" y="1328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19827-4ECE-4093-B063-8D579BF30A5E}">
      <dsp:nvSpPr>
        <dsp:cNvPr id="0" name=""/>
        <dsp:cNvSpPr/>
      </dsp:nvSpPr>
      <dsp:spPr>
        <a:xfrm>
          <a:off x="6317453" y="2318163"/>
          <a:ext cx="2445546" cy="4493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Content Installation</a:t>
          </a:r>
          <a:endParaRPr lang="en-US" sz="2000" b="0" kern="1200" dirty="0">
            <a:latin typeface="Calibri" pitchFamily="34" charset="0"/>
          </a:endParaRPr>
        </a:p>
      </dsp:txBody>
      <dsp:txXfrm>
        <a:off x="6330613" y="2331323"/>
        <a:ext cx="2419226" cy="423009"/>
      </dsp:txXfrm>
    </dsp:sp>
    <dsp:sp modelId="{4325629C-C9EF-4A30-BB2F-4FB4A12CCCF3}">
      <dsp:nvSpPr>
        <dsp:cNvPr id="0" name=""/>
        <dsp:cNvSpPr/>
      </dsp:nvSpPr>
      <dsp:spPr>
        <a:xfrm>
          <a:off x="6215275" y="1214388"/>
          <a:ext cx="91440" cy="2025276"/>
        </a:xfrm>
        <a:custGeom>
          <a:avLst/>
          <a:gdLst/>
          <a:ahLst/>
          <a:cxnLst/>
          <a:rect l="0" t="0" r="0" b="0"/>
          <a:pathLst>
            <a:path>
              <a:moveTo>
                <a:pt x="45720" y="0"/>
              </a:moveTo>
              <a:lnTo>
                <a:pt x="45720" y="2025276"/>
              </a:lnTo>
              <a:lnTo>
                <a:pt x="102177" y="20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8E5A2-01B2-4C5E-B278-DD441279AB4A}">
      <dsp:nvSpPr>
        <dsp:cNvPr id="0" name=""/>
        <dsp:cNvSpPr/>
      </dsp:nvSpPr>
      <dsp:spPr>
        <a:xfrm>
          <a:off x="6317453" y="2953353"/>
          <a:ext cx="2445546" cy="5726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Test Setup/ Assignment</a:t>
          </a:r>
          <a:endParaRPr lang="en-US" sz="2000" b="0" kern="1200" dirty="0">
            <a:latin typeface="Calibri" pitchFamily="34" charset="0"/>
          </a:endParaRPr>
        </a:p>
      </dsp:txBody>
      <dsp:txXfrm>
        <a:off x="6334225" y="2970125"/>
        <a:ext cx="2412002" cy="539078"/>
      </dsp:txXfrm>
    </dsp:sp>
    <dsp:sp modelId="{3045354F-66B0-45B2-A516-FF7F73F0FC81}">
      <dsp:nvSpPr>
        <dsp:cNvPr id="0" name=""/>
        <dsp:cNvSpPr/>
      </dsp:nvSpPr>
      <dsp:spPr>
        <a:xfrm>
          <a:off x="6215275" y="1214388"/>
          <a:ext cx="91440" cy="2780246"/>
        </a:xfrm>
        <a:custGeom>
          <a:avLst/>
          <a:gdLst/>
          <a:ahLst/>
          <a:cxnLst/>
          <a:rect l="0" t="0" r="0" b="0"/>
          <a:pathLst>
            <a:path>
              <a:moveTo>
                <a:pt x="45720" y="0"/>
              </a:moveTo>
              <a:lnTo>
                <a:pt x="45720" y="2780246"/>
              </a:lnTo>
              <a:lnTo>
                <a:pt x="102177" y="2780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12D7C-7CCA-4261-BDE7-A8B6AFA73FFF}">
      <dsp:nvSpPr>
        <dsp:cNvPr id="0" name=""/>
        <dsp:cNvSpPr/>
      </dsp:nvSpPr>
      <dsp:spPr>
        <a:xfrm>
          <a:off x="6317453" y="3711836"/>
          <a:ext cx="2445546" cy="5655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Final Workstation Check</a:t>
          </a:r>
          <a:endParaRPr lang="en-US" sz="2000" b="0" kern="1200" dirty="0">
            <a:latin typeface="Calibri" pitchFamily="34" charset="0"/>
          </a:endParaRPr>
        </a:p>
      </dsp:txBody>
      <dsp:txXfrm>
        <a:off x="6334019" y="3728402"/>
        <a:ext cx="2412414" cy="5324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04772" y="22399"/>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2 – Uninstall* the Test Delivery Client (TDC)</a:t>
          </a:r>
          <a:endParaRPr lang="en-US" sz="2000" b="0" kern="1200" dirty="0"/>
        </a:p>
      </dsp:txBody>
      <dsp:txXfrm>
        <a:off x="326632" y="44259"/>
        <a:ext cx="7195297" cy="4040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04772" y="0"/>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3 – Install Software - Ancillary Software</a:t>
          </a:r>
          <a:endParaRPr lang="en-US" sz="2000" b="0" kern="1200" dirty="0"/>
        </a:p>
      </dsp:txBody>
      <dsp:txXfrm>
        <a:off x="326632" y="21860"/>
        <a:ext cx="7195297" cy="40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691870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dirty="0" smtClean="0"/>
            <a:t>Step 3 – Ancillary Software – Key Points to </a:t>
          </a:r>
          <a:r>
            <a:rPr lang="en-US" sz="2800" b="0" kern="1200" dirty="0" smtClean="0"/>
            <a:t>consider</a:t>
          </a:r>
          <a:endParaRPr lang="en-US" sz="2800" b="0" kern="1200" dirty="0"/>
        </a:p>
      </dsp:txBody>
      <dsp:txXfrm>
        <a:off x="21860" y="21860"/>
        <a:ext cx="6874987" cy="404086"/>
      </dsp:txXfrm>
    </dsp:sp>
    <dsp:sp modelId="{9900B666-D318-4B57-B59C-075C2BACECC1}">
      <dsp:nvSpPr>
        <dsp:cNvPr id="0" name=""/>
        <dsp:cNvSpPr/>
      </dsp:nvSpPr>
      <dsp:spPr>
        <a:xfrm>
          <a:off x="0" y="579283"/>
          <a:ext cx="8229600" cy="43607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Use the version of Java and Adobe Air/Flash that apply to your Operating System.</a:t>
          </a:r>
          <a:endParaRPr lang="en-US" sz="1500" b="0" kern="1200" dirty="0">
            <a:solidFill>
              <a:schemeClr val="tx1"/>
            </a:solidFill>
          </a:endParaRPr>
        </a:p>
      </dsp:txBody>
      <dsp:txXfrm>
        <a:off x="21288" y="600571"/>
        <a:ext cx="8187024" cy="393501"/>
      </dsp:txXfrm>
    </dsp:sp>
    <dsp:sp modelId="{7A567139-C0CA-4E37-8168-036587F4524D}">
      <dsp:nvSpPr>
        <dsp:cNvPr id="0" name=""/>
        <dsp:cNvSpPr/>
      </dsp:nvSpPr>
      <dsp:spPr>
        <a:xfrm>
          <a:off x="0" y="1155039"/>
          <a:ext cx="8229600" cy="4204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Java 7 Update 67 is the most recent version certified for TDC for PC Operating Systems.</a:t>
          </a:r>
          <a:endParaRPr lang="en-US" sz="1500" b="0" kern="1200" dirty="0">
            <a:solidFill>
              <a:schemeClr val="tx1"/>
            </a:solidFill>
          </a:endParaRPr>
        </a:p>
      </dsp:txBody>
      <dsp:txXfrm>
        <a:off x="20523" y="1175562"/>
        <a:ext cx="8188554" cy="379360"/>
      </dsp:txXfrm>
    </dsp:sp>
    <dsp:sp modelId="{F5F567DB-5EB9-4E83-B666-20953A27D2C2}">
      <dsp:nvSpPr>
        <dsp:cNvPr id="0" name=""/>
        <dsp:cNvSpPr/>
      </dsp:nvSpPr>
      <dsp:spPr>
        <a:xfrm>
          <a:off x="0" y="1759754"/>
          <a:ext cx="8229600" cy="4252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Adobe Air 15.0 was the most recent version certified for TDC.</a:t>
          </a:r>
          <a:endParaRPr lang="en-US" sz="1500" b="0" kern="1200" dirty="0">
            <a:solidFill>
              <a:schemeClr val="tx1"/>
            </a:solidFill>
          </a:endParaRPr>
        </a:p>
      </dsp:txBody>
      <dsp:txXfrm>
        <a:off x="20761" y="1780515"/>
        <a:ext cx="8188078" cy="383760"/>
      </dsp:txXfrm>
    </dsp:sp>
    <dsp:sp modelId="{A8880242-E70A-4C61-9AC0-D755DEB94E93}">
      <dsp:nvSpPr>
        <dsp:cNvPr id="0" name=""/>
        <dsp:cNvSpPr/>
      </dsp:nvSpPr>
      <dsp:spPr>
        <a:xfrm>
          <a:off x="0" y="2337439"/>
          <a:ext cx="8229600" cy="4253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Turn off auto update for Java and Adobe Air during testing.</a:t>
          </a:r>
          <a:endParaRPr lang="en-US" sz="1500" b="0" kern="1200" dirty="0">
            <a:solidFill>
              <a:schemeClr val="tx1"/>
            </a:solidFill>
          </a:endParaRPr>
        </a:p>
      </dsp:txBody>
      <dsp:txXfrm>
        <a:off x="20762" y="2358201"/>
        <a:ext cx="8188076" cy="383782"/>
      </dsp:txXfrm>
    </dsp:sp>
    <dsp:sp modelId="{02C05FAB-662B-4D5E-9A7E-BC60BE9A6E47}">
      <dsp:nvSpPr>
        <dsp:cNvPr id="0" name=""/>
        <dsp:cNvSpPr/>
      </dsp:nvSpPr>
      <dsp:spPr>
        <a:xfrm>
          <a:off x="0" y="2991347"/>
          <a:ext cx="8229600" cy="66625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Disable Screen Saver during testing. No system level workstation updates should be pushed out during test sessions.</a:t>
          </a:r>
          <a:endParaRPr lang="en-US" sz="1500" b="0" kern="1200" dirty="0">
            <a:solidFill>
              <a:schemeClr val="tx1"/>
            </a:solidFill>
          </a:endParaRPr>
        </a:p>
      </dsp:txBody>
      <dsp:txXfrm>
        <a:off x="32524" y="3023871"/>
        <a:ext cx="8164552" cy="60120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16739" y="15014"/>
          <a:ext cx="7005693" cy="402327"/>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3 – Install Software - Access the TDC Installer and Install TDC</a:t>
          </a:r>
          <a:endParaRPr lang="en-US" sz="2000" b="0" kern="1200" dirty="0"/>
        </a:p>
      </dsp:txBody>
      <dsp:txXfrm>
        <a:off x="236379" y="34654"/>
        <a:ext cx="6966413" cy="3630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28439" y="0"/>
          <a:ext cx="7848734"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3 – Install Software - Set Proxy Credentials if Needed </a:t>
          </a:r>
          <a:endParaRPr lang="en-US" sz="2000" b="0" kern="1200" dirty="0"/>
        </a:p>
      </dsp:txBody>
      <dsp:txXfrm>
        <a:off x="250299" y="21860"/>
        <a:ext cx="7805014" cy="4040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80975" y="22399"/>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4 – Run the Network Utility</a:t>
          </a:r>
          <a:endParaRPr lang="en-US" sz="2000" b="0" kern="1200" dirty="0"/>
        </a:p>
      </dsp:txBody>
      <dsp:txXfrm>
        <a:off x="402835" y="44259"/>
        <a:ext cx="7195297" cy="4040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80975" y="83873"/>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6 - Verify Setup on a </a:t>
          </a:r>
          <a:r>
            <a:rPr lang="en-US" sz="2000" b="0" i="1" u="sng" kern="1200" dirty="0" smtClean="0"/>
            <a:t>few select </a:t>
          </a:r>
          <a:r>
            <a:rPr lang="en-US" sz="2000" b="0" kern="1200" dirty="0" smtClean="0"/>
            <a:t>workstations</a:t>
          </a:r>
          <a:endParaRPr lang="en-US" sz="2000" b="0" kern="1200" dirty="0"/>
        </a:p>
      </dsp:txBody>
      <dsp:txXfrm>
        <a:off x="402835" y="105733"/>
        <a:ext cx="7195297" cy="40408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CB6A1-DE69-4E5B-B65B-961B096DC71F}">
      <dsp:nvSpPr>
        <dsp:cNvPr id="0" name=""/>
        <dsp:cNvSpPr/>
      </dsp:nvSpPr>
      <dsp:spPr>
        <a:xfrm>
          <a:off x="5446" y="6894"/>
          <a:ext cx="8523505" cy="53645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In order for the TDC to work properly and deliver an assessment, the following conditions must be met on each workstation:</a:t>
          </a:r>
          <a:r>
            <a:rPr lang="en-US" sz="2000" kern="1200" dirty="0" smtClean="0"/>
            <a:t> </a:t>
          </a:r>
          <a:endParaRPr lang="en-US" sz="2000" kern="1200" dirty="0"/>
        </a:p>
      </dsp:txBody>
      <dsp:txXfrm>
        <a:off x="21158" y="22606"/>
        <a:ext cx="8492081" cy="505031"/>
      </dsp:txXfrm>
    </dsp:sp>
    <dsp:sp modelId="{D07EECE7-0B79-41E8-AFAE-6935FAE36AD4}">
      <dsp:nvSpPr>
        <dsp:cNvPr id="0" name=""/>
        <dsp:cNvSpPr/>
      </dsp:nvSpPr>
      <dsp:spPr>
        <a:xfrm rot="5400000">
          <a:off x="4220259" y="59028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0D14CC-7470-4736-9DCE-587F68CF2E9E}">
      <dsp:nvSpPr>
        <dsp:cNvPr id="0" name=""/>
        <dsp:cNvSpPr/>
      </dsp:nvSpPr>
      <dsp:spPr>
        <a:xfrm>
          <a:off x="5446" y="731109"/>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Appropriate versions of AIR (or Flash, on the Mac) and the Java Runtime Environment must be installed and runnable by the logged-in user during testing.</a:t>
          </a:r>
          <a:endParaRPr lang="en-US" sz="1600" kern="1200" dirty="0"/>
        </a:p>
      </dsp:txBody>
      <dsp:txXfrm>
        <a:off x="21158" y="746821"/>
        <a:ext cx="8492081" cy="505031"/>
      </dsp:txXfrm>
    </dsp:sp>
    <dsp:sp modelId="{117B9CFE-6220-4BCC-8670-4BF3C93DA5EE}">
      <dsp:nvSpPr>
        <dsp:cNvPr id="0" name=""/>
        <dsp:cNvSpPr/>
      </dsp:nvSpPr>
      <dsp:spPr>
        <a:xfrm rot="5400000">
          <a:off x="4220259" y="131450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82E18D-445A-4A85-852E-4DC4A234516C}">
      <dsp:nvSpPr>
        <dsp:cNvPr id="0" name=""/>
        <dsp:cNvSpPr/>
      </dsp:nvSpPr>
      <dsp:spPr>
        <a:xfrm>
          <a:off x="5446" y="1455324"/>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Test Delivery Client must be installed, and the Test Delivery executable must be runnable by the logged-in user during testing.</a:t>
          </a:r>
          <a:endParaRPr lang="en-US" sz="1600" kern="1200" dirty="0"/>
        </a:p>
      </dsp:txBody>
      <dsp:txXfrm>
        <a:off x="21158" y="1471036"/>
        <a:ext cx="8492081" cy="505031"/>
      </dsp:txXfrm>
    </dsp:sp>
    <dsp:sp modelId="{B7690738-3139-4CF6-B5E6-36828DB711F7}">
      <dsp:nvSpPr>
        <dsp:cNvPr id="0" name=""/>
        <dsp:cNvSpPr/>
      </dsp:nvSpPr>
      <dsp:spPr>
        <a:xfrm rot="5400000">
          <a:off x="4220259" y="203871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CC4504-0745-4C4B-A589-DB1202F5AEEE}">
      <dsp:nvSpPr>
        <dsp:cNvPr id="0" name=""/>
        <dsp:cNvSpPr/>
      </dsp:nvSpPr>
      <dsp:spPr>
        <a:xfrm>
          <a:off x="5446" y="2179539"/>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This executable must not be prevented from executing other processes, specifically java.exe.</a:t>
          </a:r>
          <a:endParaRPr lang="en-US" sz="1600" kern="1200" dirty="0"/>
        </a:p>
      </dsp:txBody>
      <dsp:txXfrm>
        <a:off x="21158" y="2195251"/>
        <a:ext cx="8492081" cy="505031"/>
      </dsp:txXfrm>
    </dsp:sp>
    <dsp:sp modelId="{3BDBBCD3-14BF-4B65-8F1B-4B43EA79A39A}">
      <dsp:nvSpPr>
        <dsp:cNvPr id="0" name=""/>
        <dsp:cNvSpPr/>
      </dsp:nvSpPr>
      <dsp:spPr>
        <a:xfrm rot="5400000">
          <a:off x="4220259" y="276293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6F42E4-01F6-447E-ACC3-DF08279A6C21}">
      <dsp:nvSpPr>
        <dsp:cNvPr id="0" name=""/>
        <dsp:cNvSpPr/>
      </dsp:nvSpPr>
      <dsp:spPr>
        <a:xfrm>
          <a:off x="5446" y="2903754"/>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java executable must not be prevented from executing other processes.</a:t>
          </a:r>
          <a:endParaRPr lang="en-US" sz="1600" kern="1200" dirty="0"/>
        </a:p>
      </dsp:txBody>
      <dsp:txXfrm>
        <a:off x="21158" y="2919466"/>
        <a:ext cx="8492081" cy="505031"/>
      </dsp:txXfrm>
    </dsp:sp>
    <dsp:sp modelId="{EE89C218-650B-49C3-B029-35F5927D7089}">
      <dsp:nvSpPr>
        <dsp:cNvPr id="0" name=""/>
        <dsp:cNvSpPr/>
      </dsp:nvSpPr>
      <dsp:spPr>
        <a:xfrm rot="5400000">
          <a:off x="4220259" y="348714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DE608A-60D3-448E-8B48-741A098314DC}">
      <dsp:nvSpPr>
        <dsp:cNvPr id="0" name=""/>
        <dsp:cNvSpPr/>
      </dsp:nvSpPr>
      <dsp:spPr>
        <a:xfrm>
          <a:off x="5446" y="3627969"/>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java executable must be able to make HTTP/HTTPS connections on ports 80/443 to *.ctb.com addresses.</a:t>
          </a:r>
          <a:endParaRPr lang="en-US" sz="1600" kern="1200" dirty="0"/>
        </a:p>
      </dsp:txBody>
      <dsp:txXfrm>
        <a:off x="21158" y="3643681"/>
        <a:ext cx="8492081" cy="505031"/>
      </dsp:txXfrm>
    </dsp:sp>
    <dsp:sp modelId="{9BBC7AFC-1F00-49F7-A89A-64D3552C301B}">
      <dsp:nvSpPr>
        <dsp:cNvPr id="0" name=""/>
        <dsp:cNvSpPr/>
      </dsp:nvSpPr>
      <dsp:spPr>
        <a:xfrm rot="5400000">
          <a:off x="4220259" y="421136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CC9B17-6AD3-41F2-866E-1E0FC525611D}">
      <dsp:nvSpPr>
        <dsp:cNvPr id="0" name=""/>
        <dsp:cNvSpPr/>
      </dsp:nvSpPr>
      <dsp:spPr>
        <a:xfrm>
          <a:off x="5446" y="4352184"/>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java executable must be able to bind and listen on TCP port 12345. The java component uses this port to receive requests from the Flash UI component.</a:t>
          </a:r>
          <a:endParaRPr lang="en-US" sz="1600" kern="1200" dirty="0"/>
        </a:p>
      </dsp:txBody>
      <dsp:txXfrm>
        <a:off x="21158" y="4367896"/>
        <a:ext cx="8492081" cy="505031"/>
      </dsp:txXfrm>
    </dsp:sp>
    <dsp:sp modelId="{3C92EFC3-FBD5-4B63-9035-F4678DCCAB49}">
      <dsp:nvSpPr>
        <dsp:cNvPr id="0" name=""/>
        <dsp:cNvSpPr/>
      </dsp:nvSpPr>
      <dsp:spPr>
        <a:xfrm rot="5400000">
          <a:off x="4220259" y="493557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1F7665-F01F-4808-B36B-7A4457B603C0}">
      <dsp:nvSpPr>
        <dsp:cNvPr id="0" name=""/>
        <dsp:cNvSpPr/>
      </dsp:nvSpPr>
      <dsp:spPr>
        <a:xfrm>
          <a:off x="5446" y="5076399"/>
          <a:ext cx="8523505" cy="536455"/>
        </a:xfrm>
        <a:prstGeom prst="roundRect">
          <a:avLst>
            <a:gd name="adj" fmla="val 10000"/>
          </a:avLst>
        </a:prstGeom>
        <a:solidFill>
          <a:schemeClr val="accent6">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logged-in user during testing must have write access to [TDC installation location] and subfolders.</a:t>
          </a:r>
          <a:endParaRPr lang="en-US" sz="1600" kern="1200" dirty="0"/>
        </a:p>
      </dsp:txBody>
      <dsp:txXfrm>
        <a:off x="21158" y="5092111"/>
        <a:ext cx="8492081" cy="50503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Options</a:t>
          </a:r>
          <a:endParaRPr lang="en-US" sz="2000" b="1" kern="1200" dirty="0"/>
        </a:p>
      </dsp:txBody>
      <dsp:txXfrm>
        <a:off x="174224" y="21860"/>
        <a:ext cx="8262150" cy="4040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778CF-2B73-4083-BD46-E2F927F94C60}">
      <dsp:nvSpPr>
        <dsp:cNvPr id="0" name=""/>
        <dsp:cNvSpPr/>
      </dsp:nvSpPr>
      <dsp:spPr>
        <a:xfrm>
          <a:off x="929636" y="0"/>
          <a:ext cx="4267200" cy="42672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6461B9-91F9-4CEA-B3D0-DA41EA8918A1}">
      <dsp:nvSpPr>
        <dsp:cNvPr id="0" name=""/>
        <dsp:cNvSpPr/>
      </dsp:nvSpPr>
      <dsp:spPr>
        <a:xfrm>
          <a:off x="1447789" y="427136"/>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Several options </a:t>
          </a:r>
          <a:endParaRPr lang="en-US" sz="2400" kern="1200" dirty="0"/>
        </a:p>
      </dsp:txBody>
      <dsp:txXfrm>
        <a:off x="1484812" y="464159"/>
        <a:ext cx="5930527" cy="684382"/>
      </dsp:txXfrm>
    </dsp:sp>
    <dsp:sp modelId="{90DE642D-6207-4E7C-987F-C21502215A3D}">
      <dsp:nvSpPr>
        <dsp:cNvPr id="0" name=""/>
        <dsp:cNvSpPr/>
      </dsp:nvSpPr>
      <dsp:spPr>
        <a:xfrm>
          <a:off x="1447789" y="1280368"/>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Option 1: Install from Workstation</a:t>
          </a:r>
          <a:endParaRPr lang="en-US" sz="2400" kern="1200" dirty="0"/>
        </a:p>
      </dsp:txBody>
      <dsp:txXfrm>
        <a:off x="1484812" y="1317391"/>
        <a:ext cx="5930527" cy="684382"/>
      </dsp:txXfrm>
    </dsp:sp>
    <dsp:sp modelId="{98C2E375-A9E8-4A05-8D3A-28038A6D306E}">
      <dsp:nvSpPr>
        <dsp:cNvPr id="0" name=""/>
        <dsp:cNvSpPr/>
      </dsp:nvSpPr>
      <dsp:spPr>
        <a:xfrm>
          <a:off x="1447789" y="2133600"/>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Option 2: Install from Server</a:t>
          </a:r>
        </a:p>
      </dsp:txBody>
      <dsp:txXfrm>
        <a:off x="1484812" y="2170623"/>
        <a:ext cx="5930527" cy="684382"/>
      </dsp:txXfrm>
    </dsp:sp>
    <dsp:sp modelId="{B0684C50-6E17-42E1-A4F5-3ED6A2E01284}">
      <dsp:nvSpPr>
        <dsp:cNvPr id="0" name=""/>
        <dsp:cNvSpPr/>
      </dsp:nvSpPr>
      <dsp:spPr>
        <a:xfrm>
          <a:off x="1447789" y="2986831"/>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Option 3: Install from Workstation with Content on the Server</a:t>
          </a:r>
          <a:endParaRPr lang="en-US" sz="2400" kern="1200" dirty="0"/>
        </a:p>
      </dsp:txBody>
      <dsp:txXfrm>
        <a:off x="1484812" y="3023854"/>
        <a:ext cx="5930527" cy="684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DD5C-B69A-4720-A926-86C0602FE62F}">
      <dsp:nvSpPr>
        <dsp:cNvPr id="0" name=""/>
        <dsp:cNvSpPr/>
      </dsp:nvSpPr>
      <dsp:spPr>
        <a:xfrm>
          <a:off x="0" y="1564"/>
          <a:ext cx="5867399" cy="68392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Winter and Spring Mid-Month EOC Test Information, Milestones and TDC Updates</a:t>
          </a:r>
        </a:p>
      </dsp:txBody>
      <dsp:txXfrm>
        <a:off x="33387" y="34951"/>
        <a:ext cx="5800625" cy="617152"/>
      </dsp:txXfrm>
    </dsp:sp>
    <dsp:sp modelId="{FE7028C9-17CA-42D4-B326-EC866D21B785}">
      <dsp:nvSpPr>
        <dsp:cNvPr id="0" name=""/>
        <dsp:cNvSpPr/>
      </dsp:nvSpPr>
      <dsp:spPr>
        <a:xfrm>
          <a:off x="0" y="694463"/>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Important Dates</a:t>
          </a:r>
        </a:p>
      </dsp:txBody>
      <dsp:txXfrm>
        <a:off x="24198" y="718661"/>
        <a:ext cx="5819003" cy="447300"/>
      </dsp:txXfrm>
    </dsp:sp>
    <dsp:sp modelId="{34F12934-E1F5-406B-9770-61D556D0DFD0}">
      <dsp:nvSpPr>
        <dsp:cNvPr id="0" name=""/>
        <dsp:cNvSpPr/>
      </dsp:nvSpPr>
      <dsp:spPr>
        <a:xfrm>
          <a:off x="0" y="1199131"/>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Roles and Responsibilities</a:t>
          </a:r>
        </a:p>
      </dsp:txBody>
      <dsp:txXfrm>
        <a:off x="24198" y="1223329"/>
        <a:ext cx="5819003" cy="447300"/>
      </dsp:txXfrm>
    </dsp:sp>
    <dsp:sp modelId="{EB4A7711-8DB3-4506-B9A6-5E46A9045C8E}">
      <dsp:nvSpPr>
        <dsp:cNvPr id="0" name=""/>
        <dsp:cNvSpPr/>
      </dsp:nvSpPr>
      <dsp:spPr>
        <a:xfrm>
          <a:off x="0" y="1703799"/>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System Overview</a:t>
          </a:r>
        </a:p>
      </dsp:txBody>
      <dsp:txXfrm>
        <a:off x="24198" y="1727997"/>
        <a:ext cx="5819003" cy="447300"/>
      </dsp:txXfrm>
    </dsp:sp>
    <dsp:sp modelId="{8F548E32-8EC2-4C63-BC0C-D094E00233B6}">
      <dsp:nvSpPr>
        <dsp:cNvPr id="0" name=""/>
        <dsp:cNvSpPr/>
      </dsp:nvSpPr>
      <dsp:spPr>
        <a:xfrm>
          <a:off x="0" y="2208467"/>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Network and Workstations Requirements</a:t>
          </a:r>
        </a:p>
      </dsp:txBody>
      <dsp:txXfrm>
        <a:off x="24198" y="2232665"/>
        <a:ext cx="5819003" cy="447300"/>
      </dsp:txXfrm>
    </dsp:sp>
    <dsp:sp modelId="{BAC935BB-5FC6-4B6E-93D8-10F6B8B08494}">
      <dsp:nvSpPr>
        <dsp:cNvPr id="0" name=""/>
        <dsp:cNvSpPr/>
      </dsp:nvSpPr>
      <dsp:spPr>
        <a:xfrm>
          <a:off x="0" y="2713135"/>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Site Readiness Steps</a:t>
          </a:r>
        </a:p>
      </dsp:txBody>
      <dsp:txXfrm>
        <a:off x="24198" y="2737333"/>
        <a:ext cx="5819003" cy="447300"/>
      </dsp:txXfrm>
    </dsp:sp>
    <dsp:sp modelId="{90A69C59-4C18-4E5A-AA69-623B6FCD529D}">
      <dsp:nvSpPr>
        <dsp:cNvPr id="0" name=""/>
        <dsp:cNvSpPr/>
      </dsp:nvSpPr>
      <dsp:spPr>
        <a:xfrm>
          <a:off x="0" y="3217803"/>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Site Preparation Considerations</a:t>
          </a:r>
        </a:p>
      </dsp:txBody>
      <dsp:txXfrm>
        <a:off x="24198" y="3242001"/>
        <a:ext cx="5819003" cy="447300"/>
      </dsp:txXfrm>
    </dsp:sp>
    <dsp:sp modelId="{C68A5C4D-49BB-4284-A076-497EA2265A1B}">
      <dsp:nvSpPr>
        <dsp:cNvPr id="0" name=""/>
        <dsp:cNvSpPr/>
      </dsp:nvSpPr>
      <dsp:spPr>
        <a:xfrm>
          <a:off x="0" y="3722471"/>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Support Resources</a:t>
          </a:r>
        </a:p>
      </dsp:txBody>
      <dsp:txXfrm>
        <a:off x="24198" y="3746669"/>
        <a:ext cx="5819003" cy="447300"/>
      </dsp:txXfrm>
    </dsp:sp>
    <dsp:sp modelId="{2BF46EE8-BD25-4450-BB62-26E9EBABA00E}">
      <dsp:nvSpPr>
        <dsp:cNvPr id="0" name=""/>
        <dsp:cNvSpPr/>
      </dsp:nvSpPr>
      <dsp:spPr>
        <a:xfrm>
          <a:off x="0" y="4227139"/>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Q&amp;A</a:t>
          </a:r>
        </a:p>
      </dsp:txBody>
      <dsp:txXfrm>
        <a:off x="24198" y="4251337"/>
        <a:ext cx="5819003" cy="4473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22399"/>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44259"/>
        <a:ext cx="8262150" cy="40408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0" y="4624"/>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the TDC Client executable link to the local workstation desktop. </a:t>
          </a:r>
          <a:endParaRPr lang="en-US" sz="1800" kern="1200" dirty="0">
            <a:solidFill>
              <a:schemeClr val="tx1"/>
            </a:solidFill>
          </a:endParaRPr>
        </a:p>
      </dsp:txBody>
      <dsp:txXfrm>
        <a:off x="13693" y="18317"/>
        <a:ext cx="8126014" cy="440128"/>
      </dsp:txXfrm>
    </dsp:sp>
    <dsp:sp modelId="{708CA623-9E97-4C35-87F8-E67C0CE3BAD4}">
      <dsp:nvSpPr>
        <dsp:cNvPr id="0" name=""/>
        <dsp:cNvSpPr/>
      </dsp:nvSpPr>
      <dsp:spPr>
        <a:xfrm rot="5400000">
          <a:off x="3989041" y="483827"/>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501359"/>
        <a:ext cx="126229" cy="122722"/>
      </dsp:txXfrm>
    </dsp:sp>
    <dsp:sp modelId="{C299A2F0-75CB-473E-9B4F-30CD248A4A0C}">
      <dsp:nvSpPr>
        <dsp:cNvPr id="0" name=""/>
        <dsp:cNvSpPr/>
      </dsp:nvSpPr>
      <dsp:spPr>
        <a:xfrm>
          <a:off x="0" y="705896"/>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and Add Content to a local workstation folder (determined by site).</a:t>
          </a:r>
          <a:endParaRPr lang="en-US" sz="1800" kern="1200" dirty="0">
            <a:solidFill>
              <a:schemeClr val="tx1"/>
            </a:solidFill>
          </a:endParaRPr>
        </a:p>
      </dsp:txBody>
      <dsp:txXfrm>
        <a:off x="13693" y="719589"/>
        <a:ext cx="8126014" cy="440128"/>
      </dsp:txXfrm>
    </dsp:sp>
    <dsp:sp modelId="{618EC8DD-4BA1-4D90-A641-008C7A3159F3}">
      <dsp:nvSpPr>
        <dsp:cNvPr id="0" name=""/>
        <dsp:cNvSpPr/>
      </dsp:nvSpPr>
      <dsp:spPr>
        <a:xfrm rot="5400000">
          <a:off x="3989041" y="1185098"/>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1202630"/>
        <a:ext cx="126229" cy="122722"/>
      </dsp:txXfrm>
    </dsp:sp>
    <dsp:sp modelId="{BECCB3C2-E3C4-4B7C-844B-C8B361C3C74E}">
      <dsp:nvSpPr>
        <dsp:cNvPr id="0" name=""/>
        <dsp:cNvSpPr/>
      </dsp:nvSpPr>
      <dsp:spPr>
        <a:xfrm>
          <a:off x="0" y="1407168"/>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Executable link and choose to “Create a Shortcut.”</a:t>
          </a:r>
          <a:endParaRPr lang="en-US" sz="1800" kern="1200" dirty="0">
            <a:solidFill>
              <a:schemeClr val="tx1"/>
            </a:solidFill>
          </a:endParaRPr>
        </a:p>
      </dsp:txBody>
      <dsp:txXfrm>
        <a:off x="13693" y="1420861"/>
        <a:ext cx="8126014" cy="440128"/>
      </dsp:txXfrm>
    </dsp:sp>
    <dsp:sp modelId="{0C785981-DBF6-41EE-BA37-4CD19192ECE9}">
      <dsp:nvSpPr>
        <dsp:cNvPr id="0" name=""/>
        <dsp:cNvSpPr/>
      </dsp:nvSpPr>
      <dsp:spPr>
        <a:xfrm rot="5400000">
          <a:off x="3989041" y="1886370"/>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1903902"/>
        <a:ext cx="126229" cy="122722"/>
      </dsp:txXfrm>
    </dsp:sp>
    <dsp:sp modelId="{D1DE4D2F-B53B-4A6F-84DF-C1D88C4C77D6}">
      <dsp:nvSpPr>
        <dsp:cNvPr id="0" name=""/>
        <dsp:cNvSpPr/>
      </dsp:nvSpPr>
      <dsp:spPr>
        <a:xfrm>
          <a:off x="0" y="2108439"/>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Shortcut and choose Properties.</a:t>
          </a:r>
          <a:endParaRPr lang="en-US" sz="1800" kern="1200" dirty="0">
            <a:solidFill>
              <a:schemeClr val="tx1"/>
            </a:solidFill>
          </a:endParaRPr>
        </a:p>
      </dsp:txBody>
      <dsp:txXfrm>
        <a:off x="13693" y="2122132"/>
        <a:ext cx="8126014" cy="440128"/>
      </dsp:txXfrm>
    </dsp:sp>
    <dsp:sp modelId="{68186884-C7AD-4B09-B711-EF140A7BC77B}">
      <dsp:nvSpPr>
        <dsp:cNvPr id="0" name=""/>
        <dsp:cNvSpPr/>
      </dsp:nvSpPr>
      <dsp:spPr>
        <a:xfrm rot="5400000">
          <a:off x="3989041" y="2587642"/>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2605174"/>
        <a:ext cx="126229" cy="122722"/>
      </dsp:txXfrm>
    </dsp:sp>
    <dsp:sp modelId="{070E41FD-5904-42B9-9504-33239D110969}">
      <dsp:nvSpPr>
        <dsp:cNvPr id="0" name=""/>
        <dsp:cNvSpPr/>
      </dsp:nvSpPr>
      <dsp:spPr>
        <a:xfrm>
          <a:off x="0" y="2809711"/>
          <a:ext cx="8153400" cy="624113"/>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Edit Shortcut “Target” by adding “Configuration Switches” for proxy (if site required) and Content folder location (added in 2nd step above.)</a:t>
          </a:r>
          <a:endParaRPr lang="en-US" sz="1800" kern="1200" dirty="0">
            <a:solidFill>
              <a:schemeClr val="tx1"/>
            </a:solidFill>
          </a:endParaRPr>
        </a:p>
      </dsp:txBody>
      <dsp:txXfrm>
        <a:off x="18280" y="2827991"/>
        <a:ext cx="8116840" cy="587553"/>
      </dsp:txXfrm>
    </dsp:sp>
    <dsp:sp modelId="{27BFE269-7758-4619-9642-87E2513A5056}">
      <dsp:nvSpPr>
        <dsp:cNvPr id="0" name=""/>
        <dsp:cNvSpPr/>
      </dsp:nvSpPr>
      <dsp:spPr>
        <a:xfrm rot="5400000">
          <a:off x="3989041" y="3445512"/>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3463044"/>
        <a:ext cx="126229" cy="122722"/>
      </dsp:txXfrm>
    </dsp:sp>
    <dsp:sp modelId="{7CA797F9-078B-428E-AB17-4E50DF28A69E}">
      <dsp:nvSpPr>
        <dsp:cNvPr id="0" name=""/>
        <dsp:cNvSpPr/>
      </dsp:nvSpPr>
      <dsp:spPr>
        <a:xfrm>
          <a:off x="0" y="3667581"/>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Double click shortcut to install (TDC), content and launch TDC.</a:t>
          </a:r>
          <a:endParaRPr lang="en-US" sz="1800" kern="1200" dirty="0">
            <a:solidFill>
              <a:schemeClr val="tx1"/>
            </a:solidFill>
          </a:endParaRPr>
        </a:p>
      </dsp:txBody>
      <dsp:txXfrm>
        <a:off x="13693" y="3681274"/>
        <a:ext cx="8126014" cy="440128"/>
      </dsp:txXfrm>
    </dsp:sp>
    <dsp:sp modelId="{0B2FE34F-A567-4708-A63D-94B0A293A301}">
      <dsp:nvSpPr>
        <dsp:cNvPr id="0" name=""/>
        <dsp:cNvSpPr/>
      </dsp:nvSpPr>
      <dsp:spPr>
        <a:xfrm rot="5400000">
          <a:off x="3989041" y="4146784"/>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4164316"/>
        <a:ext cx="126229" cy="122722"/>
      </dsp:txXfrm>
    </dsp:sp>
    <dsp:sp modelId="{56AD3B6D-0BDC-4401-8571-12B3CB6B8176}">
      <dsp:nvSpPr>
        <dsp:cNvPr id="0" name=""/>
        <dsp:cNvSpPr/>
      </dsp:nvSpPr>
      <dsp:spPr>
        <a:xfrm>
          <a:off x="0" y="4368853"/>
          <a:ext cx="8153400" cy="57952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Verify few workstations by logging in to the Test using a fake account from the TAS Training Site.</a:t>
          </a:r>
          <a:endParaRPr lang="en-US" sz="1800" kern="1200" dirty="0">
            <a:solidFill>
              <a:schemeClr val="tx1"/>
            </a:solidFill>
          </a:endParaRPr>
        </a:p>
      </dsp:txBody>
      <dsp:txXfrm>
        <a:off x="16974" y="4385827"/>
        <a:ext cx="8119452" cy="5455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21860"/>
        <a:ext cx="8262150" cy="4040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21860"/>
        <a:ext cx="8262150" cy="40408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0" kern="1200" dirty="0"/>
        </a:p>
      </dsp:txBody>
      <dsp:txXfrm>
        <a:off x="21903" y="21860"/>
        <a:ext cx="8262150" cy="40408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0" kern="1200" dirty="0"/>
        </a:p>
      </dsp:txBody>
      <dsp:txXfrm>
        <a:off x="21903" y="21860"/>
        <a:ext cx="8262150" cy="40408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21860"/>
        <a:ext cx="8262150" cy="40408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167906"/>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1" kern="1200" dirty="0"/>
        </a:p>
      </dsp:txBody>
      <dsp:txXfrm>
        <a:off x="21903" y="189766"/>
        <a:ext cx="8262150" cy="4040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119385" y="5025"/>
          <a:ext cx="8371828" cy="441256"/>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the TDC Client executable to a server. </a:t>
          </a:r>
          <a:endParaRPr lang="en-US" sz="1800" kern="1200" dirty="0">
            <a:solidFill>
              <a:schemeClr val="tx1"/>
            </a:solidFill>
          </a:endParaRPr>
        </a:p>
      </dsp:txBody>
      <dsp:txXfrm>
        <a:off x="132309" y="17949"/>
        <a:ext cx="8345980" cy="415408"/>
      </dsp:txXfrm>
    </dsp:sp>
    <dsp:sp modelId="{708CA623-9E97-4C35-87F8-E67C0CE3BAD4}">
      <dsp:nvSpPr>
        <dsp:cNvPr id="0" name=""/>
        <dsp:cNvSpPr/>
      </dsp:nvSpPr>
      <dsp:spPr>
        <a:xfrm rot="5400000">
          <a:off x="4240786" y="454883"/>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467785"/>
        <a:ext cx="92899" cy="90318"/>
      </dsp:txXfrm>
    </dsp:sp>
    <dsp:sp modelId="{C299A2F0-75CB-473E-9B4F-30CD248A4A0C}">
      <dsp:nvSpPr>
        <dsp:cNvPr id="0" name=""/>
        <dsp:cNvSpPr/>
      </dsp:nvSpPr>
      <dsp:spPr>
        <a:xfrm>
          <a:off x="119385" y="618317"/>
          <a:ext cx="8371828" cy="45123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and Add Content to a folder on the server. (determined by site).</a:t>
          </a:r>
          <a:endParaRPr lang="en-US" sz="1800" kern="1200" dirty="0">
            <a:solidFill>
              <a:schemeClr val="tx1"/>
            </a:solidFill>
          </a:endParaRPr>
        </a:p>
      </dsp:txBody>
      <dsp:txXfrm>
        <a:off x="132601" y="631533"/>
        <a:ext cx="8345396" cy="424802"/>
      </dsp:txXfrm>
    </dsp:sp>
    <dsp:sp modelId="{618EC8DD-4BA1-4D90-A641-008C7A3159F3}">
      <dsp:nvSpPr>
        <dsp:cNvPr id="0" name=""/>
        <dsp:cNvSpPr/>
      </dsp:nvSpPr>
      <dsp:spPr>
        <a:xfrm rot="5400000">
          <a:off x="4240786" y="1078153"/>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1091055"/>
        <a:ext cx="92899" cy="90318"/>
      </dsp:txXfrm>
    </dsp:sp>
    <dsp:sp modelId="{BECCB3C2-E3C4-4B7C-844B-C8B361C3C74E}">
      <dsp:nvSpPr>
        <dsp:cNvPr id="0" name=""/>
        <dsp:cNvSpPr/>
      </dsp:nvSpPr>
      <dsp:spPr>
        <a:xfrm>
          <a:off x="119385" y="1241587"/>
          <a:ext cx="8371828" cy="472828"/>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Executable link and choose to “Create a Shortcut.”</a:t>
          </a:r>
          <a:endParaRPr lang="en-US" sz="1800" kern="1200" dirty="0">
            <a:solidFill>
              <a:schemeClr val="tx1"/>
            </a:solidFill>
          </a:endParaRPr>
        </a:p>
      </dsp:txBody>
      <dsp:txXfrm>
        <a:off x="133234" y="1255436"/>
        <a:ext cx="8344130" cy="445130"/>
      </dsp:txXfrm>
    </dsp:sp>
    <dsp:sp modelId="{0C785981-DBF6-41EE-BA37-4CD19192ECE9}">
      <dsp:nvSpPr>
        <dsp:cNvPr id="0" name=""/>
        <dsp:cNvSpPr/>
      </dsp:nvSpPr>
      <dsp:spPr>
        <a:xfrm rot="5400000">
          <a:off x="4240786" y="1723017"/>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1735919"/>
        <a:ext cx="92899" cy="90318"/>
      </dsp:txXfrm>
    </dsp:sp>
    <dsp:sp modelId="{D1DE4D2F-B53B-4A6F-84DF-C1D88C4C77D6}">
      <dsp:nvSpPr>
        <dsp:cNvPr id="0" name=""/>
        <dsp:cNvSpPr/>
      </dsp:nvSpPr>
      <dsp:spPr>
        <a:xfrm>
          <a:off x="119385" y="1886451"/>
          <a:ext cx="8371828" cy="468163"/>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Shortcut and choose Properties.</a:t>
          </a:r>
          <a:endParaRPr lang="en-US" sz="1800" kern="1200" dirty="0">
            <a:solidFill>
              <a:schemeClr val="tx1"/>
            </a:solidFill>
          </a:endParaRPr>
        </a:p>
      </dsp:txBody>
      <dsp:txXfrm>
        <a:off x="133097" y="1900163"/>
        <a:ext cx="8344404" cy="440739"/>
      </dsp:txXfrm>
    </dsp:sp>
    <dsp:sp modelId="{68186884-C7AD-4B09-B711-EF140A7BC77B}">
      <dsp:nvSpPr>
        <dsp:cNvPr id="0" name=""/>
        <dsp:cNvSpPr/>
      </dsp:nvSpPr>
      <dsp:spPr>
        <a:xfrm rot="5400000">
          <a:off x="4240786" y="2363215"/>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2376117"/>
        <a:ext cx="92899" cy="90318"/>
      </dsp:txXfrm>
    </dsp:sp>
    <dsp:sp modelId="{070E41FD-5904-42B9-9504-33239D110969}">
      <dsp:nvSpPr>
        <dsp:cNvPr id="0" name=""/>
        <dsp:cNvSpPr/>
      </dsp:nvSpPr>
      <dsp:spPr>
        <a:xfrm>
          <a:off x="119385" y="2526649"/>
          <a:ext cx="8371828" cy="74412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tx1"/>
              </a:solidFill>
            </a:rPr>
            <a:t>Edit Shortcut “Target” by adding “Configuration Switches” for proxy (if site required) and Content folder location (added in 2</a:t>
          </a:r>
          <a:r>
            <a:rPr lang="en-US" sz="1800" kern="1200" baseline="30000" smtClean="0">
              <a:solidFill>
                <a:schemeClr val="tx1"/>
              </a:solidFill>
            </a:rPr>
            <a:t>nd</a:t>
          </a:r>
          <a:r>
            <a:rPr lang="en-US" sz="1800" kern="1200" smtClean="0">
              <a:solidFill>
                <a:schemeClr val="tx1"/>
              </a:solidFill>
            </a:rPr>
            <a:t> step above.)</a:t>
          </a:r>
          <a:endParaRPr lang="en-US" sz="1800" kern="1200" dirty="0">
            <a:solidFill>
              <a:schemeClr val="tx1"/>
            </a:solidFill>
          </a:endParaRPr>
        </a:p>
      </dsp:txBody>
      <dsp:txXfrm>
        <a:off x="141180" y="2548444"/>
        <a:ext cx="8328238" cy="700531"/>
      </dsp:txXfrm>
    </dsp:sp>
    <dsp:sp modelId="{27BFE269-7758-4619-9642-87E2513A5056}">
      <dsp:nvSpPr>
        <dsp:cNvPr id="0" name=""/>
        <dsp:cNvSpPr/>
      </dsp:nvSpPr>
      <dsp:spPr>
        <a:xfrm rot="5400000">
          <a:off x="4238125" y="3282920"/>
          <a:ext cx="134348"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49" y="3293162"/>
        <a:ext cx="92899" cy="94044"/>
      </dsp:txXfrm>
    </dsp:sp>
    <dsp:sp modelId="{9FFC742E-7153-47CD-84F4-C79BEF4A33A8}">
      <dsp:nvSpPr>
        <dsp:cNvPr id="0" name=""/>
        <dsp:cNvSpPr/>
      </dsp:nvSpPr>
      <dsp:spPr>
        <a:xfrm>
          <a:off x="119385" y="3449902"/>
          <a:ext cx="8371828" cy="390389"/>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Push Shortcut Executable to all Testing Workstations.</a:t>
          </a:r>
          <a:endParaRPr lang="en-US" sz="1800" kern="1200" dirty="0">
            <a:solidFill>
              <a:schemeClr val="tx1"/>
            </a:solidFill>
          </a:endParaRPr>
        </a:p>
      </dsp:txBody>
      <dsp:txXfrm>
        <a:off x="130819" y="3461336"/>
        <a:ext cx="8348960" cy="367521"/>
      </dsp:txXfrm>
    </dsp:sp>
    <dsp:sp modelId="{E2C95D32-DE85-4C31-A971-6855EF1979A8}">
      <dsp:nvSpPr>
        <dsp:cNvPr id="0" name=""/>
        <dsp:cNvSpPr/>
      </dsp:nvSpPr>
      <dsp:spPr>
        <a:xfrm rot="5400000">
          <a:off x="4243447" y="3845345"/>
          <a:ext cx="123704"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3860909"/>
        <a:ext cx="92899" cy="86593"/>
      </dsp:txXfrm>
    </dsp:sp>
    <dsp:sp modelId="{7CA797F9-078B-428E-AB17-4E50DF28A69E}">
      <dsp:nvSpPr>
        <dsp:cNvPr id="0" name=""/>
        <dsp:cNvSpPr/>
      </dsp:nvSpPr>
      <dsp:spPr>
        <a:xfrm>
          <a:off x="119385" y="4005230"/>
          <a:ext cx="8371828" cy="532480"/>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Double click shortcut at workstation to install TDC, content and launch TDC.</a:t>
          </a:r>
          <a:endParaRPr lang="en-US" sz="1800" kern="1200" dirty="0">
            <a:solidFill>
              <a:schemeClr val="tx1"/>
            </a:solidFill>
          </a:endParaRPr>
        </a:p>
      </dsp:txBody>
      <dsp:txXfrm>
        <a:off x="134981" y="4020826"/>
        <a:ext cx="8340636" cy="501288"/>
      </dsp:txXfrm>
    </dsp:sp>
    <dsp:sp modelId="{0B2FE34F-A567-4708-A63D-94B0A293A301}">
      <dsp:nvSpPr>
        <dsp:cNvPr id="0" name=""/>
        <dsp:cNvSpPr/>
      </dsp:nvSpPr>
      <dsp:spPr>
        <a:xfrm rot="5400000">
          <a:off x="4240786" y="4546312"/>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4559214"/>
        <a:ext cx="92899" cy="90318"/>
      </dsp:txXfrm>
    </dsp:sp>
    <dsp:sp modelId="{56AD3B6D-0BDC-4401-8571-12B3CB6B8176}">
      <dsp:nvSpPr>
        <dsp:cNvPr id="0" name=""/>
        <dsp:cNvSpPr/>
      </dsp:nvSpPr>
      <dsp:spPr>
        <a:xfrm>
          <a:off x="119385" y="4709746"/>
          <a:ext cx="8371828" cy="314428"/>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Verify few workstations by logging in to the Test using a fake account.</a:t>
          </a:r>
          <a:endParaRPr lang="en-US" sz="1800" kern="1200" dirty="0">
            <a:solidFill>
              <a:schemeClr val="tx1"/>
            </a:solidFill>
          </a:endParaRPr>
        </a:p>
      </dsp:txBody>
      <dsp:txXfrm>
        <a:off x="128594" y="4718955"/>
        <a:ext cx="8353410" cy="2960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2EB8-6F51-4857-89D8-E8FA49202266}">
      <dsp:nvSpPr>
        <dsp:cNvPr id="0" name=""/>
        <dsp:cNvSpPr/>
      </dsp:nvSpPr>
      <dsp:spPr>
        <a:xfrm rot="5400000">
          <a:off x="4547562" y="-1243924"/>
          <a:ext cx="1475338"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GA Milestones Winter EOC Online Tests</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GA Milestones Spring Mid-Month Online Tests</a:t>
          </a:r>
          <a:endParaRPr lang="en-US" sz="1600" b="1" i="0" u="none" kern="1200" baseline="0" dirty="0">
            <a:solidFill>
              <a:schemeClr val="tx1"/>
            </a:solidFill>
          </a:endParaRPr>
        </a:p>
      </dsp:txBody>
      <dsp:txXfrm rot="-5400000">
        <a:off x="2798063" y="577595"/>
        <a:ext cx="4902316" cy="1331298"/>
      </dsp:txXfrm>
    </dsp:sp>
    <dsp:sp modelId="{A535685B-EBA8-4C0C-9C48-D1713EEEA49C}">
      <dsp:nvSpPr>
        <dsp:cNvPr id="0" name=""/>
        <dsp:cNvSpPr/>
      </dsp:nvSpPr>
      <dsp:spPr>
        <a:xfrm>
          <a:off x="0" y="423547"/>
          <a:ext cx="2798064" cy="16394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0" u="none" kern="1200" baseline="0" dirty="0" smtClean="0">
              <a:solidFill>
                <a:schemeClr val="tx1"/>
              </a:solidFill>
            </a:rPr>
            <a:t>Tests</a:t>
          </a:r>
          <a:endParaRPr lang="en-US" sz="2400" b="1" kern="1200" dirty="0">
            <a:solidFill>
              <a:schemeClr val="tx1"/>
            </a:solidFill>
          </a:endParaRPr>
        </a:p>
      </dsp:txBody>
      <dsp:txXfrm>
        <a:off x="80029" y="503576"/>
        <a:ext cx="2638006" cy="1479351"/>
      </dsp:txXfrm>
    </dsp:sp>
    <dsp:sp modelId="{74130D5B-C605-4C96-8B29-4F4E0EA5BE10}">
      <dsp:nvSpPr>
        <dsp:cNvPr id="0" name=""/>
        <dsp:cNvSpPr/>
      </dsp:nvSpPr>
      <dsp:spPr>
        <a:xfrm rot="5400000">
          <a:off x="4173928" y="779064"/>
          <a:ext cx="2112866"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Winter EOC</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Practice: Nov 12</a:t>
          </a:r>
          <a:r>
            <a:rPr lang="en-US" sz="1600" b="1" kern="1200" baseline="30000" dirty="0" smtClean="0">
              <a:solidFill>
                <a:schemeClr val="tx1"/>
              </a:solidFill>
            </a:rPr>
            <a:t>th </a:t>
          </a:r>
          <a:r>
            <a:rPr lang="en-US" sz="1600" b="1" kern="1200" dirty="0" smtClean="0">
              <a:solidFill>
                <a:schemeClr val="tx1"/>
              </a:solidFill>
            </a:rPr>
            <a:t>, 2014 to Jan 9</a:t>
          </a:r>
          <a:r>
            <a:rPr lang="en-US" sz="1600" b="1" kern="1200" baseline="30000" dirty="0" smtClean="0">
              <a:solidFill>
                <a:schemeClr val="tx1"/>
              </a:solidFill>
            </a:rPr>
            <a:t>th</a:t>
          </a:r>
          <a:r>
            <a:rPr lang="en-US" sz="1600" b="1" kern="1200" dirty="0" smtClean="0">
              <a:solidFill>
                <a:schemeClr val="tx1"/>
              </a:solidFill>
            </a:rPr>
            <a:t>,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Operational: Dec 1</a:t>
          </a:r>
          <a:r>
            <a:rPr lang="en-US" sz="1600" b="1" kern="1200" baseline="30000" dirty="0" smtClean="0">
              <a:solidFill>
                <a:srgbClr val="000000"/>
              </a:solidFill>
              <a:effectLst/>
              <a:latin typeface="Calibri"/>
              <a:ea typeface="Times New Roman"/>
              <a:cs typeface="Times New Roman"/>
            </a:rPr>
            <a:t>st</a:t>
          </a:r>
          <a:r>
            <a:rPr lang="en-US" sz="1600" b="1" kern="1200" baseline="0" dirty="0" smtClean="0">
              <a:solidFill>
                <a:srgbClr val="000000"/>
              </a:solidFill>
              <a:effectLst/>
              <a:latin typeface="Calibri"/>
              <a:ea typeface="Calibri"/>
              <a:cs typeface="Times New Roman"/>
            </a:rPr>
            <a:t>, 2014 to Jan 9</a:t>
          </a:r>
          <a:r>
            <a:rPr lang="en-US" sz="1600" b="1" kern="1200" baseline="30000" dirty="0" smtClean="0">
              <a:solidFill>
                <a:srgbClr val="000000"/>
              </a:solidFill>
              <a:effectLst/>
              <a:latin typeface="Calibri"/>
              <a:ea typeface="Calibri"/>
              <a:cs typeface="Times New Roman"/>
            </a:rPr>
            <a:t>th</a:t>
          </a:r>
          <a:r>
            <a:rPr lang="en-US" sz="1600" b="1" kern="1200" baseline="0" dirty="0" smtClean="0">
              <a:solidFill>
                <a:srgbClr val="000000"/>
              </a:solidFill>
              <a:effectLst/>
              <a:latin typeface="Calibri"/>
              <a:ea typeface="Calibri"/>
              <a:cs typeface="Times New Roman"/>
            </a:rPr>
            <a:t>, 2015</a:t>
          </a:r>
          <a:endParaRPr lang="en-US" sz="1600" b="1" kern="1200" dirty="0">
            <a:solidFill>
              <a:schemeClr val="tx1"/>
            </a:solidFill>
          </a:endParaRPr>
        </a:p>
        <a:p>
          <a:pPr marL="171450" lvl="1" indent="-171450" algn="l" defTabSz="711200">
            <a:lnSpc>
              <a:spcPct val="90000"/>
            </a:lnSpc>
            <a:spcBef>
              <a:spcPct val="0"/>
            </a:spcBef>
            <a:spcAft>
              <a:spcPct val="15000"/>
            </a:spcAft>
            <a:buChar char="••"/>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Spring Mid-Month</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Jan 20</a:t>
          </a:r>
          <a:r>
            <a:rPr lang="en-US" sz="1600" b="1" kern="1200" baseline="30000" dirty="0" smtClean="0">
              <a:solidFill>
                <a:schemeClr val="tx1"/>
              </a:solidFill>
            </a:rPr>
            <a:t>th</a:t>
          </a:r>
          <a:r>
            <a:rPr lang="en-US" sz="1600" b="1" kern="1200" dirty="0" smtClean="0">
              <a:solidFill>
                <a:schemeClr val="tx1"/>
              </a:solidFill>
            </a:rPr>
            <a:t> , 2015 to Jan 30</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Feb 9</a:t>
          </a:r>
          <a:r>
            <a:rPr lang="en-US" sz="1600" b="1" kern="1200" baseline="30000" dirty="0" smtClean="0">
              <a:solidFill>
                <a:schemeClr val="tx1"/>
              </a:solidFill>
            </a:rPr>
            <a:t>th</a:t>
          </a:r>
          <a:r>
            <a:rPr lang="en-US" sz="1600" b="1" kern="1200" dirty="0" smtClean="0">
              <a:solidFill>
                <a:schemeClr val="tx1"/>
              </a:solidFill>
            </a:rPr>
            <a:t> , 2015 to Feb 20</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Mar 2</a:t>
          </a:r>
          <a:r>
            <a:rPr lang="en-US" sz="1600" b="1" kern="1200" baseline="30000" dirty="0" smtClean="0">
              <a:solidFill>
                <a:schemeClr val="tx1"/>
              </a:solidFill>
            </a:rPr>
            <a:t>nd</a:t>
          </a:r>
          <a:r>
            <a:rPr lang="en-US" sz="1600" b="1" kern="1200" dirty="0" smtClean="0">
              <a:solidFill>
                <a:schemeClr val="tx1"/>
              </a:solidFill>
            </a:rPr>
            <a:t> , 2015 to Mar 13</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dsp:txBody>
      <dsp:txXfrm rot="-5400000">
        <a:off x="2743193" y="2312941"/>
        <a:ext cx="4871194" cy="1906582"/>
      </dsp:txXfrm>
    </dsp:sp>
    <dsp:sp modelId="{F47E09F3-9154-4693-AE29-BE91AE536E1F}">
      <dsp:nvSpPr>
        <dsp:cNvPr id="0" name=""/>
        <dsp:cNvSpPr/>
      </dsp:nvSpPr>
      <dsp:spPr>
        <a:xfrm>
          <a:off x="0" y="2123734"/>
          <a:ext cx="2798064" cy="21123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solidFill>
                <a:schemeClr val="tx1"/>
              </a:solidFill>
            </a:rPr>
            <a:t>Test Administration </a:t>
          </a:r>
          <a:endParaRPr lang="en-US" sz="2400" b="1" kern="1200" dirty="0">
            <a:solidFill>
              <a:schemeClr val="tx1"/>
            </a:solidFill>
          </a:endParaRPr>
        </a:p>
      </dsp:txBody>
      <dsp:txXfrm>
        <a:off x="103114" y="2226848"/>
        <a:ext cx="2591836" cy="190608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224434"/>
          <a:ext cx="8610600" cy="541731"/>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1" kern="1200" dirty="0"/>
        </a:p>
      </dsp:txBody>
      <dsp:txXfrm>
        <a:off x="26445" y="250879"/>
        <a:ext cx="8557710" cy="48884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13851" y="4043"/>
          <a:ext cx="8278096" cy="240424"/>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Download the TDC Client executable link to a workstation. </a:t>
          </a:r>
          <a:endParaRPr lang="en-US" sz="1600" kern="1200" dirty="0">
            <a:solidFill>
              <a:schemeClr val="tx1"/>
            </a:solidFill>
          </a:endParaRPr>
        </a:p>
      </dsp:txBody>
      <dsp:txXfrm>
        <a:off x="20893" y="11085"/>
        <a:ext cx="8264012" cy="226340"/>
      </dsp:txXfrm>
    </dsp:sp>
    <dsp:sp modelId="{708CA623-9E97-4C35-87F8-E67C0CE3BAD4}">
      <dsp:nvSpPr>
        <dsp:cNvPr id="0" name=""/>
        <dsp:cNvSpPr/>
      </dsp:nvSpPr>
      <dsp:spPr>
        <a:xfrm rot="5400000">
          <a:off x="4042361" y="259206"/>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281314"/>
        <a:ext cx="159175" cy="154753"/>
      </dsp:txXfrm>
    </dsp:sp>
    <dsp:sp modelId="{C299A2F0-75CB-473E-9B4F-30CD248A4A0C}">
      <dsp:nvSpPr>
        <dsp:cNvPr id="0" name=""/>
        <dsp:cNvSpPr/>
      </dsp:nvSpPr>
      <dsp:spPr>
        <a:xfrm>
          <a:off x="0" y="539236"/>
          <a:ext cx="8305800" cy="257568"/>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Download and Add Content to a folder on the server. (determined by site).</a:t>
          </a:r>
          <a:endParaRPr lang="en-US" sz="1600" kern="1200" dirty="0">
            <a:solidFill>
              <a:schemeClr val="tx1"/>
            </a:solidFill>
          </a:endParaRPr>
        </a:p>
      </dsp:txBody>
      <dsp:txXfrm>
        <a:off x="7544" y="546780"/>
        <a:ext cx="8290712" cy="242480"/>
      </dsp:txXfrm>
    </dsp:sp>
    <dsp:sp modelId="{618EC8DD-4BA1-4D90-A641-008C7A3159F3}">
      <dsp:nvSpPr>
        <dsp:cNvPr id="0" name=""/>
        <dsp:cNvSpPr/>
      </dsp:nvSpPr>
      <dsp:spPr>
        <a:xfrm rot="5400000">
          <a:off x="4042361" y="811543"/>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833651"/>
        <a:ext cx="159175" cy="154753"/>
      </dsp:txXfrm>
    </dsp:sp>
    <dsp:sp modelId="{BECCB3C2-E3C4-4B7C-844B-C8B361C3C74E}">
      <dsp:nvSpPr>
        <dsp:cNvPr id="0" name=""/>
        <dsp:cNvSpPr/>
      </dsp:nvSpPr>
      <dsp:spPr>
        <a:xfrm>
          <a:off x="0" y="1091573"/>
          <a:ext cx="8305800" cy="269895"/>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Right click on Executable link on workstation and choose to “Create a Shortcut.”</a:t>
          </a:r>
          <a:endParaRPr lang="en-US" sz="1600" kern="1200" dirty="0">
            <a:solidFill>
              <a:schemeClr val="tx1"/>
            </a:solidFill>
          </a:endParaRPr>
        </a:p>
      </dsp:txBody>
      <dsp:txXfrm>
        <a:off x="7905" y="1099478"/>
        <a:ext cx="8289990" cy="254085"/>
      </dsp:txXfrm>
    </dsp:sp>
    <dsp:sp modelId="{0C785981-DBF6-41EE-BA37-4CD19192ECE9}">
      <dsp:nvSpPr>
        <dsp:cNvPr id="0" name=""/>
        <dsp:cNvSpPr/>
      </dsp:nvSpPr>
      <dsp:spPr>
        <a:xfrm rot="5400000">
          <a:off x="4042361" y="1376207"/>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1398315"/>
        <a:ext cx="159175" cy="154753"/>
      </dsp:txXfrm>
    </dsp:sp>
    <dsp:sp modelId="{D1DE4D2F-B53B-4A6F-84DF-C1D88C4C77D6}">
      <dsp:nvSpPr>
        <dsp:cNvPr id="0" name=""/>
        <dsp:cNvSpPr/>
      </dsp:nvSpPr>
      <dsp:spPr>
        <a:xfrm>
          <a:off x="13851" y="1656237"/>
          <a:ext cx="8278096" cy="267231"/>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Right click on Shortcut and choose Properties.</a:t>
          </a:r>
          <a:endParaRPr lang="en-US" sz="1600" kern="1200" dirty="0">
            <a:solidFill>
              <a:schemeClr val="tx1"/>
            </a:solidFill>
          </a:endParaRPr>
        </a:p>
      </dsp:txBody>
      <dsp:txXfrm>
        <a:off x="21678" y="1664064"/>
        <a:ext cx="8262442" cy="251577"/>
      </dsp:txXfrm>
    </dsp:sp>
    <dsp:sp modelId="{68186884-C7AD-4B09-B711-EF140A7BC77B}">
      <dsp:nvSpPr>
        <dsp:cNvPr id="0" name=""/>
        <dsp:cNvSpPr/>
      </dsp:nvSpPr>
      <dsp:spPr>
        <a:xfrm rot="5400000">
          <a:off x="4042361" y="1938206"/>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1960314"/>
        <a:ext cx="159175" cy="154753"/>
      </dsp:txXfrm>
    </dsp:sp>
    <dsp:sp modelId="{070E41FD-5904-42B9-9504-33239D110969}">
      <dsp:nvSpPr>
        <dsp:cNvPr id="0" name=""/>
        <dsp:cNvSpPr/>
      </dsp:nvSpPr>
      <dsp:spPr>
        <a:xfrm>
          <a:off x="0" y="2218236"/>
          <a:ext cx="8305800" cy="588923"/>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Edit Shortcut “Target” by adding “Configuration Switches” for proxy (if site required) and Content folder location (added in 2</a:t>
          </a:r>
          <a:r>
            <a:rPr lang="en-US" sz="1600" kern="1200" baseline="30000" dirty="0" smtClean="0">
              <a:solidFill>
                <a:schemeClr val="tx1"/>
              </a:solidFill>
            </a:rPr>
            <a:t>nd</a:t>
          </a:r>
          <a:r>
            <a:rPr lang="en-US" sz="1600" kern="1200" dirty="0" smtClean="0">
              <a:solidFill>
                <a:schemeClr val="tx1"/>
              </a:solidFill>
            </a:rPr>
            <a:t> step above.)</a:t>
          </a:r>
          <a:endParaRPr lang="en-US" sz="1600" kern="1200" dirty="0">
            <a:solidFill>
              <a:schemeClr val="tx1"/>
            </a:solidFill>
          </a:endParaRPr>
        </a:p>
      </dsp:txBody>
      <dsp:txXfrm>
        <a:off x="17249" y="2235485"/>
        <a:ext cx="8271302" cy="554425"/>
      </dsp:txXfrm>
    </dsp:sp>
    <dsp:sp modelId="{27BFE269-7758-4619-9642-87E2513A5056}">
      <dsp:nvSpPr>
        <dsp:cNvPr id="0" name=""/>
        <dsp:cNvSpPr/>
      </dsp:nvSpPr>
      <dsp:spPr>
        <a:xfrm rot="5400000">
          <a:off x="4037802" y="2827977"/>
          <a:ext cx="230195"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2845525"/>
        <a:ext cx="159175" cy="161137"/>
      </dsp:txXfrm>
    </dsp:sp>
    <dsp:sp modelId="{9FFC742E-7153-47CD-84F4-C79BEF4A33A8}">
      <dsp:nvSpPr>
        <dsp:cNvPr id="0" name=""/>
        <dsp:cNvSpPr/>
      </dsp:nvSpPr>
      <dsp:spPr>
        <a:xfrm>
          <a:off x="0" y="3114087"/>
          <a:ext cx="8305800" cy="308970"/>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Copy Shortcut and Executable to all Testing Workstations.</a:t>
          </a:r>
          <a:endParaRPr lang="en-US" sz="1600" kern="1200" dirty="0">
            <a:solidFill>
              <a:schemeClr val="tx1"/>
            </a:solidFill>
          </a:endParaRPr>
        </a:p>
      </dsp:txBody>
      <dsp:txXfrm>
        <a:off x="9049" y="3123136"/>
        <a:ext cx="8287702" cy="290872"/>
      </dsp:txXfrm>
    </dsp:sp>
    <dsp:sp modelId="{E2C95D32-DE85-4C31-A971-6855EF1979A8}">
      <dsp:nvSpPr>
        <dsp:cNvPr id="0" name=""/>
        <dsp:cNvSpPr/>
      </dsp:nvSpPr>
      <dsp:spPr>
        <a:xfrm rot="5400000">
          <a:off x="4046921" y="3431716"/>
          <a:ext cx="21195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073312" y="3458384"/>
        <a:ext cx="159175" cy="148369"/>
      </dsp:txXfrm>
    </dsp:sp>
    <dsp:sp modelId="{7CA797F9-078B-428E-AB17-4E50DF28A69E}">
      <dsp:nvSpPr>
        <dsp:cNvPr id="0" name=""/>
        <dsp:cNvSpPr/>
      </dsp:nvSpPr>
      <dsp:spPr>
        <a:xfrm>
          <a:off x="0" y="3705666"/>
          <a:ext cx="8305800" cy="547272"/>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Double click shortcut at workstation to install Test Delivery Client (TDC), content and launch TDC.</a:t>
          </a:r>
          <a:endParaRPr lang="en-US" sz="1600" kern="1200" dirty="0">
            <a:solidFill>
              <a:schemeClr val="tx1"/>
            </a:solidFill>
          </a:endParaRPr>
        </a:p>
      </dsp:txBody>
      <dsp:txXfrm>
        <a:off x="16029" y="3721695"/>
        <a:ext cx="8273742" cy="515214"/>
      </dsp:txXfrm>
    </dsp:sp>
    <dsp:sp modelId="{0B2FE34F-A567-4708-A63D-94B0A293A301}">
      <dsp:nvSpPr>
        <dsp:cNvPr id="0" name=""/>
        <dsp:cNvSpPr/>
      </dsp:nvSpPr>
      <dsp:spPr>
        <a:xfrm rot="5400000">
          <a:off x="4042361" y="4267677"/>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4289785"/>
        <a:ext cx="159175" cy="154753"/>
      </dsp:txXfrm>
    </dsp:sp>
    <dsp:sp modelId="{56AD3B6D-0BDC-4401-8571-12B3CB6B8176}">
      <dsp:nvSpPr>
        <dsp:cNvPr id="0" name=""/>
        <dsp:cNvSpPr/>
      </dsp:nvSpPr>
      <dsp:spPr>
        <a:xfrm>
          <a:off x="0" y="4547707"/>
          <a:ext cx="8305800" cy="248849"/>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Verify few workstations by logging in to the Test using an Test Account.</a:t>
          </a:r>
          <a:endParaRPr lang="en-US" sz="1600" kern="1200" dirty="0">
            <a:solidFill>
              <a:schemeClr val="tx1"/>
            </a:solidFill>
          </a:endParaRPr>
        </a:p>
      </dsp:txBody>
      <dsp:txXfrm>
        <a:off x="7289" y="4554996"/>
        <a:ext cx="8291222" cy="23427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427"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p>
      </dsp:txBody>
      <dsp:txXfrm>
        <a:off x="21860" y="21860"/>
        <a:ext cx="8566707" cy="40408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solidFill>
              <a:schemeClr val="bg1"/>
            </a:solidFill>
          </a:endParaRPr>
        </a:p>
      </dsp:txBody>
      <dsp:txXfrm>
        <a:off x="21860" y="21860"/>
        <a:ext cx="8566880" cy="4040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p>
      </dsp:txBody>
      <dsp:txXfrm>
        <a:off x="21860" y="21860"/>
        <a:ext cx="8566880" cy="404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5E5B-A72D-4759-BA51-D40431BBF2DA}">
      <dsp:nvSpPr>
        <dsp:cNvPr id="0" name=""/>
        <dsp:cNvSpPr/>
      </dsp:nvSpPr>
      <dsp:spPr>
        <a:xfrm rot="5400000">
          <a:off x="4268219" y="-1294370"/>
          <a:ext cx="2034024"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Student Pre-code data provided by the State will be loaded to Test Administration System</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Online Pre-code window Nov 10</a:t>
          </a:r>
          <a:r>
            <a:rPr lang="en-US" sz="1600" b="1" kern="1200" baseline="30000" dirty="0" smtClean="0">
              <a:solidFill>
                <a:schemeClr val="tx1"/>
              </a:solidFill>
            </a:rPr>
            <a:t>th</a:t>
          </a:r>
          <a:r>
            <a:rPr lang="en-US" sz="1600" b="1" kern="1200" dirty="0" smtClean="0">
              <a:solidFill>
                <a:schemeClr val="tx1"/>
              </a:solidFill>
            </a:rPr>
            <a:t> to Nov 14</a:t>
          </a:r>
          <a:r>
            <a:rPr lang="en-US" sz="1600" b="1" kern="1200" baseline="30000" dirty="0" smtClean="0">
              <a:solidFill>
                <a:schemeClr val="tx1"/>
              </a:solidFill>
            </a:rPr>
            <a:t>th</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Online Pre-code file loaded to TAS</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Manual entry of students in TAS</a:t>
          </a:r>
          <a:endParaRPr lang="en-US" sz="1600" b="1" kern="1200" dirty="0">
            <a:solidFill>
              <a:schemeClr val="tx1"/>
            </a:solidFill>
          </a:endParaRPr>
        </a:p>
      </dsp:txBody>
      <dsp:txXfrm rot="-5400000">
        <a:off x="2798064" y="275078"/>
        <a:ext cx="4875043" cy="1835438"/>
      </dsp:txXfrm>
    </dsp:sp>
    <dsp:sp modelId="{98A655A6-7BBA-46E1-922F-549B6EA71702}">
      <dsp:nvSpPr>
        <dsp:cNvPr id="0" name=""/>
        <dsp:cNvSpPr/>
      </dsp:nvSpPr>
      <dsp:spPr>
        <a:xfrm>
          <a:off x="0" y="121610"/>
          <a:ext cx="2798064" cy="214237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mn-lt"/>
              <a:ea typeface="Times New Roman"/>
              <a:cs typeface="Times New Roman"/>
            </a:rPr>
            <a:t>Winter</a:t>
          </a:r>
          <a:endParaRPr lang="en-US" sz="2400" b="1" kern="1200" dirty="0">
            <a:solidFill>
              <a:schemeClr val="tx1"/>
            </a:solidFill>
            <a:latin typeface="+mn-lt"/>
          </a:endParaRPr>
        </a:p>
      </dsp:txBody>
      <dsp:txXfrm>
        <a:off x="104582" y="226192"/>
        <a:ext cx="2588900" cy="1933209"/>
      </dsp:txXfrm>
    </dsp:sp>
    <dsp:sp modelId="{C22D1BFF-7C8B-41F9-864F-46CA956C37B6}">
      <dsp:nvSpPr>
        <dsp:cNvPr id="0" name=""/>
        <dsp:cNvSpPr/>
      </dsp:nvSpPr>
      <dsp:spPr>
        <a:xfrm rot="5400000">
          <a:off x="4179069" y="1068448"/>
          <a:ext cx="2102584"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Online Pre-code window from Dec 1</a:t>
          </a:r>
          <a:r>
            <a:rPr lang="en-US" sz="1600" b="1" i="0" u="none" kern="1200" baseline="30000" dirty="0" smtClean="0">
              <a:solidFill>
                <a:schemeClr val="tx1"/>
              </a:solidFill>
            </a:rPr>
            <a:t>st</a:t>
          </a:r>
          <a:r>
            <a:rPr lang="en-US" sz="1600" b="1" i="0" u="none" kern="1200" baseline="0" dirty="0" smtClean="0">
              <a:solidFill>
                <a:schemeClr val="tx1"/>
              </a:solidFill>
            </a:rPr>
            <a:t> 2014 to Jan 6</a:t>
          </a:r>
          <a:r>
            <a:rPr lang="en-US" sz="1600" b="1" i="0" u="none" kern="1200" baseline="30000" dirty="0" smtClean="0">
              <a:solidFill>
                <a:schemeClr val="tx1"/>
              </a:solidFill>
            </a:rPr>
            <a:t>th</a:t>
          </a:r>
          <a:r>
            <a:rPr lang="en-US" sz="1600" b="1" i="0" u="none" kern="1200" baseline="0" dirty="0" smtClean="0">
              <a:solidFill>
                <a:schemeClr val="tx1"/>
              </a:solidFill>
            </a:rPr>
            <a:t> 2015</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Manual entry of students in TAS</a:t>
          </a:r>
          <a:r>
            <a:rPr lang="en-US" sz="1600" b="1" i="0" u="none" kern="1200" baseline="0" dirty="0" smtClean="0">
              <a:solidFill>
                <a:schemeClr val="tx1"/>
              </a:solidFill>
            </a:rPr>
            <a:t> </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endParaRPr lang="en-US" sz="1600" b="1" i="0" u="none" kern="1200" baseline="0" dirty="0">
            <a:solidFill>
              <a:schemeClr val="tx1"/>
            </a:solidFill>
          </a:endParaRPr>
        </a:p>
      </dsp:txBody>
      <dsp:txXfrm rot="-5400000">
        <a:off x="2743193" y="2606964"/>
        <a:ext cx="4871696" cy="1897304"/>
      </dsp:txXfrm>
    </dsp:sp>
    <dsp:sp modelId="{5F34722B-00D7-4523-BE3B-FEB75F86F2D8}">
      <dsp:nvSpPr>
        <dsp:cNvPr id="0" name=""/>
        <dsp:cNvSpPr/>
      </dsp:nvSpPr>
      <dsp:spPr>
        <a:xfrm>
          <a:off x="0" y="2547821"/>
          <a:ext cx="2798064" cy="200735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solidFill>
                <a:schemeClr val="tx1"/>
              </a:solidFill>
            </a:rPr>
            <a:t>Spring Mid-Month</a:t>
          </a:r>
          <a:endParaRPr lang="en-US" sz="2400" b="1" kern="1200" dirty="0">
            <a:solidFill>
              <a:schemeClr val="tx1"/>
            </a:solidFill>
          </a:endParaRPr>
        </a:p>
      </dsp:txBody>
      <dsp:txXfrm>
        <a:off x="97991" y="2645812"/>
        <a:ext cx="2602082" cy="181136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solidFill>
              <a:schemeClr val="bg1"/>
            </a:solidFill>
          </a:endParaRPr>
        </a:p>
      </dsp:txBody>
      <dsp:txXfrm>
        <a:off x="21860" y="21860"/>
        <a:ext cx="8566880" cy="40408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solidFill>
              <a:schemeClr val="bg1"/>
            </a:solidFill>
          </a:endParaRPr>
        </a:p>
      </dsp:txBody>
      <dsp:txXfrm>
        <a:off x="21860" y="21860"/>
        <a:ext cx="8566880" cy="40408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60908" y="0"/>
          <a:ext cx="7359095" cy="489117"/>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Custom Installer – How to Access “Help”</a:t>
          </a:r>
          <a:endParaRPr lang="en-US" sz="1900" b="1" kern="1200" dirty="0"/>
        </a:p>
      </dsp:txBody>
      <dsp:txXfrm>
        <a:off x="284785" y="23877"/>
        <a:ext cx="7311341" cy="44136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3554"/>
          <a:ext cx="8001055" cy="602583"/>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Verify Setup on a </a:t>
          </a:r>
          <a:r>
            <a:rPr lang="en-US" sz="2000" b="1" i="1" u="sng" kern="1200" dirty="0" smtClean="0"/>
            <a:t>few</a:t>
          </a:r>
          <a:r>
            <a:rPr lang="en-US" sz="2000" b="1" i="1" u="none" kern="1200" dirty="0" smtClean="0"/>
            <a:t> </a:t>
          </a:r>
          <a:r>
            <a:rPr lang="en-US" sz="2000" b="1" kern="1200" dirty="0" smtClean="0"/>
            <a:t>workstations</a:t>
          </a:r>
          <a:endParaRPr lang="en-US" sz="2000" b="1" kern="1200" dirty="0"/>
        </a:p>
      </dsp:txBody>
      <dsp:txXfrm>
        <a:off x="29416" y="32970"/>
        <a:ext cx="7942223" cy="54375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A8783-315F-47EA-8D83-391312A3E798}">
      <dsp:nvSpPr>
        <dsp:cNvPr id="0" name=""/>
        <dsp:cNvSpPr/>
      </dsp:nvSpPr>
      <dsp:spPr>
        <a:xfrm>
          <a:off x="0" y="1659822"/>
          <a:ext cx="2515133" cy="1206317"/>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Use Guided </a:t>
          </a:r>
        </a:p>
        <a:p>
          <a:pPr lvl="0" algn="ctr" defTabSz="1066800" rtl="0">
            <a:lnSpc>
              <a:spcPct val="90000"/>
            </a:lnSpc>
            <a:spcBef>
              <a:spcPct val="0"/>
            </a:spcBef>
            <a:spcAft>
              <a:spcPct val="35000"/>
            </a:spcAft>
          </a:pPr>
          <a:r>
            <a:rPr lang="en-US" sz="2400" kern="1200" dirty="0" smtClean="0"/>
            <a:t>Access:</a:t>
          </a:r>
        </a:p>
        <a:p>
          <a:pPr lvl="0" algn="ctr" defTabSz="1066800" rtl="0">
            <a:lnSpc>
              <a:spcPct val="90000"/>
            </a:lnSpc>
            <a:spcBef>
              <a:spcPct val="0"/>
            </a:spcBef>
            <a:spcAft>
              <a:spcPct val="35000"/>
            </a:spcAft>
          </a:pPr>
          <a:r>
            <a:rPr lang="en-US" sz="2400" kern="1200" dirty="0" smtClean="0"/>
            <a:t>(per Apple)</a:t>
          </a:r>
          <a:endParaRPr lang="en-US" sz="2400" kern="1200" dirty="0"/>
        </a:p>
      </dsp:txBody>
      <dsp:txXfrm>
        <a:off x="35332" y="1695154"/>
        <a:ext cx="2444469" cy="1135653"/>
      </dsp:txXfrm>
    </dsp:sp>
    <dsp:sp modelId="{3FCBE4CD-9A14-4F4E-B69E-8F4106047EB3}">
      <dsp:nvSpPr>
        <dsp:cNvPr id="0" name=""/>
        <dsp:cNvSpPr/>
      </dsp:nvSpPr>
      <dsp:spPr>
        <a:xfrm rot="19465160">
          <a:off x="2371950" y="1785897"/>
          <a:ext cx="1533804" cy="61726"/>
        </a:xfrm>
        <a:custGeom>
          <a:avLst/>
          <a:gdLst/>
          <a:ahLst/>
          <a:cxnLst/>
          <a:rect l="0" t="0" r="0" b="0"/>
          <a:pathLst>
            <a:path>
              <a:moveTo>
                <a:pt x="0" y="30863"/>
              </a:moveTo>
              <a:lnTo>
                <a:pt x="1533804"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0508" y="1778415"/>
        <a:ext cx="76690" cy="76690"/>
      </dsp:txXfrm>
    </dsp:sp>
    <dsp:sp modelId="{667A56BE-EA35-430A-9E6A-765E0F115144}">
      <dsp:nvSpPr>
        <dsp:cNvPr id="0" name=""/>
        <dsp:cNvSpPr/>
      </dsp:nvSpPr>
      <dsp:spPr>
        <a:xfrm>
          <a:off x="3762572" y="594503"/>
          <a:ext cx="4461246" cy="15520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Guided Access limits iPad® [use] to a single app, and lets you control which app features are available. </a:t>
          </a:r>
          <a:endParaRPr lang="en-US" sz="2400" kern="1200" dirty="0"/>
        </a:p>
      </dsp:txBody>
      <dsp:txXfrm>
        <a:off x="3808031" y="639962"/>
        <a:ext cx="4370328" cy="1461154"/>
      </dsp:txXfrm>
    </dsp:sp>
    <dsp:sp modelId="{CE9A8BEB-C0F0-4734-B234-B08AC52F9B80}">
      <dsp:nvSpPr>
        <dsp:cNvPr id="0" name=""/>
        <dsp:cNvSpPr/>
      </dsp:nvSpPr>
      <dsp:spPr>
        <a:xfrm rot="2134840">
          <a:off x="2371950" y="2678339"/>
          <a:ext cx="1533804" cy="61726"/>
        </a:xfrm>
        <a:custGeom>
          <a:avLst/>
          <a:gdLst/>
          <a:ahLst/>
          <a:cxnLst/>
          <a:rect l="0" t="0" r="0" b="0"/>
          <a:pathLst>
            <a:path>
              <a:moveTo>
                <a:pt x="0" y="30863"/>
              </a:moveTo>
              <a:lnTo>
                <a:pt x="1533804"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0508" y="2670857"/>
        <a:ext cx="76690" cy="76690"/>
      </dsp:txXfrm>
    </dsp:sp>
    <dsp:sp modelId="{08E45F59-6BCC-4DF9-A5CB-3B1D0F719262}">
      <dsp:nvSpPr>
        <dsp:cNvPr id="0" name=""/>
        <dsp:cNvSpPr/>
      </dsp:nvSpPr>
      <dsp:spPr>
        <a:xfrm>
          <a:off x="3762572" y="2379386"/>
          <a:ext cx="4461246" cy="15520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Disable the iPad® hardware buttons.</a:t>
          </a:r>
          <a:endParaRPr lang="en-US" sz="2400" kern="1200" dirty="0"/>
        </a:p>
      </dsp:txBody>
      <dsp:txXfrm>
        <a:off x="3808031" y="2424845"/>
        <a:ext cx="4370328" cy="146115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A224F-9FA4-4D60-9300-24B5CC20FDE0}">
      <dsp:nvSpPr>
        <dsp:cNvPr id="0" name=""/>
        <dsp:cNvSpPr/>
      </dsp:nvSpPr>
      <dsp:spPr>
        <a:xfrm>
          <a:off x="3287056" y="3562268"/>
          <a:ext cx="2134150" cy="2134150"/>
        </a:xfrm>
        <a:prstGeom prst="ellipse">
          <a:avLst/>
        </a:prstGeom>
        <a:solidFill>
          <a:schemeClr val="accent5">
            <a:lumMod val="50000"/>
          </a:schemeClr>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0" kern="1200" dirty="0" smtClean="0">
              <a:solidFill>
                <a:schemeClr val="bg1"/>
              </a:solidFill>
            </a:rPr>
            <a:t>For a Positive Testing Experience…</a:t>
          </a:r>
          <a:endParaRPr lang="en-US" sz="2200" b="0" kern="1200" dirty="0">
            <a:solidFill>
              <a:schemeClr val="bg1"/>
            </a:solidFill>
          </a:endParaRPr>
        </a:p>
      </dsp:txBody>
      <dsp:txXfrm>
        <a:off x="3599595" y="3874807"/>
        <a:ext cx="1509072" cy="1509072"/>
      </dsp:txXfrm>
    </dsp:sp>
    <dsp:sp modelId="{F645E75C-F378-4CC4-826A-79CF844B5F1D}">
      <dsp:nvSpPr>
        <dsp:cNvPr id="0" name=""/>
        <dsp:cNvSpPr/>
      </dsp:nvSpPr>
      <dsp:spPr>
        <a:xfrm rot="21588614">
          <a:off x="946997" y="4332850"/>
          <a:ext cx="2211368" cy="60823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2DBB33-78A6-48E4-B6FB-B8E5FD0ED4EB}">
      <dsp:nvSpPr>
        <dsp:cNvPr id="0" name=""/>
        <dsp:cNvSpPr/>
      </dsp:nvSpPr>
      <dsp:spPr>
        <a:xfrm>
          <a:off x="-133366" y="4043067"/>
          <a:ext cx="2160740"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Anti-virus software full scans scheduled after testing hours </a:t>
          </a:r>
          <a:endParaRPr lang="en-US" sz="1300" b="0" kern="1200" dirty="0">
            <a:solidFill>
              <a:schemeClr val="bg1"/>
            </a:solidFill>
          </a:endParaRPr>
        </a:p>
      </dsp:txBody>
      <dsp:txXfrm>
        <a:off x="-98362" y="4078071"/>
        <a:ext cx="2090732" cy="1125116"/>
      </dsp:txXfrm>
    </dsp:sp>
    <dsp:sp modelId="{8DFDF8B8-27E2-4796-ADF3-3075E12C02CF}">
      <dsp:nvSpPr>
        <dsp:cNvPr id="0" name=""/>
        <dsp:cNvSpPr/>
      </dsp:nvSpPr>
      <dsp:spPr>
        <a:xfrm rot="1687716">
          <a:off x="1498544" y="3235896"/>
          <a:ext cx="1967905" cy="608232"/>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1FD425-95B1-485A-A18E-CD5252401A43}">
      <dsp:nvSpPr>
        <dsp:cNvPr id="0" name=""/>
        <dsp:cNvSpPr/>
      </dsp:nvSpPr>
      <dsp:spPr>
        <a:xfrm>
          <a:off x="631013" y="2435152"/>
          <a:ext cx="2002161" cy="1219815"/>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tx1"/>
              </a:solidFill>
            </a:rPr>
            <a:t>All other applications closed on testing machines during the test</a:t>
          </a:r>
          <a:endParaRPr lang="en-US" sz="1300" b="0" kern="1200" dirty="0">
            <a:solidFill>
              <a:schemeClr val="bg1"/>
            </a:solidFill>
          </a:endParaRPr>
        </a:p>
      </dsp:txBody>
      <dsp:txXfrm>
        <a:off x="666740" y="2470879"/>
        <a:ext cx="1930707" cy="1148361"/>
      </dsp:txXfrm>
    </dsp:sp>
    <dsp:sp modelId="{8196CF5C-D404-4E20-A174-78F141006737}">
      <dsp:nvSpPr>
        <dsp:cNvPr id="0" name=""/>
        <dsp:cNvSpPr/>
      </dsp:nvSpPr>
      <dsp:spPr>
        <a:xfrm rot="3485215">
          <a:off x="1354127" y="1927234"/>
          <a:ext cx="3105878" cy="60823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926F64-E3BA-4369-85B0-6CD97F202921}">
      <dsp:nvSpPr>
        <dsp:cNvPr id="0" name=""/>
        <dsp:cNvSpPr/>
      </dsp:nvSpPr>
      <dsp:spPr>
        <a:xfrm>
          <a:off x="1122004" y="304180"/>
          <a:ext cx="1965426"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Screen savers/power management set to a longer timeout</a:t>
          </a:r>
          <a:endParaRPr lang="en-US" sz="1300" b="0" kern="1200" dirty="0">
            <a:solidFill>
              <a:schemeClr val="tx1"/>
            </a:solidFill>
          </a:endParaRPr>
        </a:p>
      </dsp:txBody>
      <dsp:txXfrm>
        <a:off x="1157008" y="339184"/>
        <a:ext cx="1895418" cy="1125116"/>
      </dsp:txXfrm>
    </dsp:sp>
    <dsp:sp modelId="{8EF9EC4F-4E74-4905-8239-18FC78C510E8}">
      <dsp:nvSpPr>
        <dsp:cNvPr id="0" name=""/>
        <dsp:cNvSpPr/>
      </dsp:nvSpPr>
      <dsp:spPr>
        <a:xfrm rot="5384783">
          <a:off x="3529072" y="2329866"/>
          <a:ext cx="1663014" cy="608232"/>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54D56E-8FF7-48D5-9D99-9027D2C5809A}">
      <dsp:nvSpPr>
        <dsp:cNvPr id="0" name=""/>
        <dsp:cNvSpPr/>
      </dsp:nvSpPr>
      <dsp:spPr>
        <a:xfrm>
          <a:off x="3362163" y="1204917"/>
          <a:ext cx="2002206" cy="1195124"/>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tx1"/>
              </a:solidFill>
            </a:rPr>
            <a:t>Restore software (Deep Freeze, etc.) configured to retain test data after reboot</a:t>
          </a:r>
          <a:endParaRPr lang="en-US" sz="1300" b="0" kern="1200" dirty="0">
            <a:solidFill>
              <a:schemeClr val="tx1"/>
            </a:solidFill>
          </a:endParaRPr>
        </a:p>
      </dsp:txBody>
      <dsp:txXfrm>
        <a:off x="3397167" y="1239921"/>
        <a:ext cx="1932198" cy="1125116"/>
      </dsp:txXfrm>
    </dsp:sp>
    <dsp:sp modelId="{BF052092-3F25-4308-AB22-D933D9746AA4}">
      <dsp:nvSpPr>
        <dsp:cNvPr id="0" name=""/>
        <dsp:cNvSpPr/>
      </dsp:nvSpPr>
      <dsp:spPr>
        <a:xfrm rot="7557067">
          <a:off x="4502303" y="2209002"/>
          <a:ext cx="2769803" cy="60823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D761D16-3D55-486C-82BF-903B2A6E8927}">
      <dsp:nvSpPr>
        <dsp:cNvPr id="0" name=""/>
        <dsp:cNvSpPr/>
      </dsp:nvSpPr>
      <dsp:spPr>
        <a:xfrm>
          <a:off x="5618663" y="794025"/>
          <a:ext cx="2162039"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Restrict when possible intensive bandwidth use during testing (VoIP, Payroll, Drop box) DO NOT stream educational content during testing.</a:t>
          </a:r>
          <a:endParaRPr lang="en-US" sz="1300" b="0" kern="1200" dirty="0">
            <a:solidFill>
              <a:schemeClr val="tx1"/>
            </a:solidFill>
          </a:endParaRPr>
        </a:p>
      </dsp:txBody>
      <dsp:txXfrm>
        <a:off x="5653667" y="829029"/>
        <a:ext cx="2092031" cy="1125116"/>
      </dsp:txXfrm>
    </dsp:sp>
    <dsp:sp modelId="{287BFA63-7E7B-4CB5-96D2-9F8F3B837C26}">
      <dsp:nvSpPr>
        <dsp:cNvPr id="0" name=""/>
        <dsp:cNvSpPr/>
      </dsp:nvSpPr>
      <dsp:spPr>
        <a:xfrm rot="9271358">
          <a:off x="5326888" y="3287330"/>
          <a:ext cx="2410910" cy="608232"/>
        </a:xfrm>
        <a:prstGeom prst="leftArrow">
          <a:avLst>
            <a:gd name="adj1" fmla="val 60000"/>
            <a:gd name="adj2" fmla="val 5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0F9407-5680-4BEA-B02D-FD92E8F2DEC8}">
      <dsp:nvSpPr>
        <dsp:cNvPr id="0" name=""/>
        <dsp:cNvSpPr/>
      </dsp:nvSpPr>
      <dsp:spPr>
        <a:xfrm>
          <a:off x="6670136" y="2475352"/>
          <a:ext cx="1900875"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Laptop protocol – Use AC power, wired access, wireless check</a:t>
          </a:r>
          <a:endParaRPr lang="en-US" sz="1300" b="0" kern="1200" dirty="0">
            <a:solidFill>
              <a:schemeClr val="tx1"/>
            </a:solidFill>
          </a:endParaRPr>
        </a:p>
      </dsp:txBody>
      <dsp:txXfrm>
        <a:off x="6705140" y="2510356"/>
        <a:ext cx="1830867" cy="1125116"/>
      </dsp:txXfrm>
    </dsp:sp>
    <dsp:sp modelId="{06ECE05C-4DA5-44DA-BDBB-B8BFC0744A0A}">
      <dsp:nvSpPr>
        <dsp:cNvPr id="0" name=""/>
        <dsp:cNvSpPr/>
      </dsp:nvSpPr>
      <dsp:spPr>
        <a:xfrm rot="10820181">
          <a:off x="5537393" y="4338035"/>
          <a:ext cx="1996939" cy="608232"/>
        </a:xfrm>
        <a:prstGeom prst="leftArrow">
          <a:avLst>
            <a:gd name="adj1" fmla="val 60000"/>
            <a:gd name="adj2" fmla="val 5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6691380-5F6C-47EB-BC13-E9AA36CD5E5D}">
      <dsp:nvSpPr>
        <dsp:cNvPr id="0" name=""/>
        <dsp:cNvSpPr/>
      </dsp:nvSpPr>
      <dsp:spPr>
        <a:xfrm>
          <a:off x="6551610" y="4024642"/>
          <a:ext cx="1965411" cy="124674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err="1" smtClean="0">
              <a:solidFill>
                <a:schemeClr val="tx1"/>
              </a:solidFill>
            </a:rPr>
            <a:t>Whitelist</a:t>
          </a:r>
          <a:r>
            <a:rPr lang="en-US" sz="1300" b="0" kern="1200" dirty="0" smtClean="0">
              <a:solidFill>
                <a:schemeClr val="tx1"/>
              </a:solidFill>
            </a:rPr>
            <a:t> *.</a:t>
          </a:r>
          <a:r>
            <a:rPr lang="en-US" sz="1300" b="0" kern="1200" dirty="0" err="1" smtClean="0">
              <a:solidFill>
                <a:schemeClr val="tx1"/>
              </a:solidFill>
            </a:rPr>
            <a:t>ctb.com</a:t>
          </a:r>
          <a:r>
            <a:rPr lang="en-US" sz="1300" b="0" kern="1200" dirty="0" smtClean="0">
              <a:solidFill>
                <a:schemeClr val="tx1"/>
              </a:solidFill>
            </a:rPr>
            <a:t> (or CTB IPs if applicable)</a:t>
          </a:r>
          <a:endParaRPr lang="en-US" sz="1300" b="0" kern="1200" dirty="0">
            <a:solidFill>
              <a:schemeClr val="tx1"/>
            </a:solidFill>
          </a:endParaRPr>
        </a:p>
      </dsp:txBody>
      <dsp:txXfrm>
        <a:off x="6588126" y="4061158"/>
        <a:ext cx="1892379" cy="117370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E202-249B-4D12-8FD5-1CE1072C910F}">
      <dsp:nvSpPr>
        <dsp:cNvPr id="0" name=""/>
        <dsp:cNvSpPr/>
      </dsp:nvSpPr>
      <dsp:spPr>
        <a:xfrm>
          <a:off x="640079" y="0"/>
          <a:ext cx="725424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F8A1A-388B-4EF9-92E1-D091979C1935}">
      <dsp:nvSpPr>
        <dsp:cNvPr id="0" name=""/>
        <dsp:cNvSpPr/>
      </dsp:nvSpPr>
      <dsp:spPr>
        <a:xfrm>
          <a:off x="2083" y="431799"/>
          <a:ext cx="1910030" cy="320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Test Coordinators</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Students locked out of the system before completing the test</a:t>
          </a:r>
        </a:p>
      </dsp:txBody>
      <dsp:txXfrm>
        <a:off x="95323" y="525039"/>
        <a:ext cx="1723550" cy="3013920"/>
      </dsp:txXfrm>
    </dsp:sp>
    <dsp:sp modelId="{A96AB05F-306F-4498-B45A-13BB24678FEC}">
      <dsp:nvSpPr>
        <dsp:cNvPr id="0" name=""/>
        <dsp:cNvSpPr/>
      </dsp:nvSpPr>
      <dsp:spPr>
        <a:xfrm>
          <a:off x="2208817" y="431799"/>
          <a:ext cx="1910030" cy="320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CTB.com/</a:t>
          </a:r>
          <a:r>
            <a:rPr lang="en-US" sz="1800" b="1" kern="1200" dirty="0" err="1" smtClean="0">
              <a:solidFill>
                <a:schemeClr val="tx1"/>
              </a:solidFill>
            </a:rPr>
            <a:t>ga</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Technology documentation </a:t>
          </a:r>
        </a:p>
        <a:p>
          <a:pPr marL="114300" lvl="1" indent="-114300" algn="l" defTabSz="622300">
            <a:lnSpc>
              <a:spcPct val="90000"/>
            </a:lnSpc>
            <a:spcBef>
              <a:spcPct val="0"/>
            </a:spcBef>
            <a:spcAft>
              <a:spcPct val="15000"/>
            </a:spcAft>
            <a:buChar char="••"/>
          </a:pPr>
          <a:r>
            <a:rPr lang="en-US" sz="1400" kern="1200" dirty="0" smtClean="0">
              <a:solidFill>
                <a:schemeClr val="tx1"/>
              </a:solidFill>
            </a:rPr>
            <a:t>Troubleshooting Guide</a:t>
          </a:r>
        </a:p>
      </dsp:txBody>
      <dsp:txXfrm>
        <a:off x="2302057" y="525039"/>
        <a:ext cx="1723550" cy="3013920"/>
      </dsp:txXfrm>
    </dsp:sp>
    <dsp:sp modelId="{E1DC5C98-BFD8-41B1-87A9-CB1D990828D7}">
      <dsp:nvSpPr>
        <dsp:cNvPr id="0" name=""/>
        <dsp:cNvSpPr/>
      </dsp:nvSpPr>
      <dsp:spPr>
        <a:xfrm>
          <a:off x="4415551" y="431799"/>
          <a:ext cx="1910030" cy="320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CTB Support</a:t>
          </a:r>
        </a:p>
        <a:p>
          <a:pPr marL="114300" lvl="1" indent="-114300" algn="l" defTabSz="622300">
            <a:lnSpc>
              <a:spcPct val="90000"/>
            </a:lnSpc>
            <a:spcBef>
              <a:spcPct val="0"/>
            </a:spcBef>
            <a:spcAft>
              <a:spcPct val="15000"/>
            </a:spcAft>
            <a:buChar char="••"/>
          </a:pPr>
          <a:r>
            <a:rPr lang="en-US" sz="1400" kern="1200" smtClean="0">
              <a:solidFill>
                <a:schemeClr val="tx1"/>
              </a:solidFill>
            </a:rPr>
            <a:t>Questions about site readiness</a:t>
          </a: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smtClean="0">
              <a:solidFill>
                <a:schemeClr val="tx1"/>
              </a:solidFill>
            </a:rPr>
            <a:t>Technical issues that do not appear to be local</a:t>
          </a: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Issues creating/obtaining user accounts for the system</a:t>
          </a:r>
        </a:p>
        <a:p>
          <a:pPr marL="114300" lvl="1" indent="-114300" algn="l" defTabSz="622300">
            <a:lnSpc>
              <a:spcPct val="90000"/>
            </a:lnSpc>
            <a:spcBef>
              <a:spcPct val="0"/>
            </a:spcBef>
            <a:spcAft>
              <a:spcPct val="15000"/>
            </a:spcAft>
            <a:buChar char="••"/>
          </a:pPr>
          <a:r>
            <a:rPr lang="en-US" sz="1400" kern="1200" smtClean="0">
              <a:solidFill>
                <a:schemeClr val="tx1"/>
              </a:solidFill>
            </a:rPr>
            <a:t>Assistance with application functions</a:t>
          </a:r>
          <a:endParaRPr lang="en-US" sz="1400" kern="1200" dirty="0" smtClean="0">
            <a:solidFill>
              <a:schemeClr val="tx1"/>
            </a:solidFill>
          </a:endParaRPr>
        </a:p>
      </dsp:txBody>
      <dsp:txXfrm>
        <a:off x="4508791" y="525039"/>
        <a:ext cx="1723550" cy="3013920"/>
      </dsp:txXfrm>
    </dsp:sp>
    <dsp:sp modelId="{EBD60F74-8E91-4FAF-8F4A-720147D71502}">
      <dsp:nvSpPr>
        <dsp:cNvPr id="0" name=""/>
        <dsp:cNvSpPr/>
      </dsp:nvSpPr>
      <dsp:spPr>
        <a:xfrm>
          <a:off x="6622286" y="431799"/>
          <a:ext cx="1910030" cy="320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DOE</a:t>
          </a:r>
        </a:p>
        <a:p>
          <a:pPr marL="114300" lvl="1" indent="-114300" algn="l" defTabSz="622300">
            <a:lnSpc>
              <a:spcPct val="90000"/>
            </a:lnSpc>
            <a:spcBef>
              <a:spcPct val="0"/>
            </a:spcBef>
            <a:spcAft>
              <a:spcPct val="15000"/>
            </a:spcAft>
            <a:buChar char="••"/>
          </a:pPr>
          <a:r>
            <a:rPr lang="en-US" sz="1400" kern="1200" smtClean="0">
              <a:solidFill>
                <a:schemeClr val="tx1"/>
              </a:solidFill>
            </a:rPr>
            <a:t>Testing policies and procedures</a:t>
          </a:r>
          <a:endParaRPr lang="en-US" sz="1400" kern="1200" dirty="0">
            <a:solidFill>
              <a:schemeClr val="tx1"/>
            </a:solidFill>
          </a:endParaRPr>
        </a:p>
      </dsp:txBody>
      <dsp:txXfrm>
        <a:off x="6715526" y="525039"/>
        <a:ext cx="1723550" cy="301392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1C187-FBD9-4FF1-8D33-D5839A760348}">
      <dsp:nvSpPr>
        <dsp:cNvPr id="0" name=""/>
        <dsp:cNvSpPr/>
      </dsp:nvSpPr>
      <dsp:spPr>
        <a:xfrm>
          <a:off x="1565753" y="0"/>
          <a:ext cx="1565753" cy="1524000"/>
        </a:xfrm>
        <a:prstGeom prst="trapezoid">
          <a:avLst>
            <a:gd name="adj" fmla="val 51370"/>
          </a:avLst>
        </a:prstGeom>
        <a:solidFill>
          <a:srgbClr val="33CCCC"/>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Unexpected</a:t>
          </a:r>
        </a:p>
        <a:p>
          <a:pPr lvl="0" algn="ctr" defTabSz="711200">
            <a:lnSpc>
              <a:spcPct val="90000"/>
            </a:lnSpc>
            <a:spcBef>
              <a:spcPct val="0"/>
            </a:spcBef>
            <a:spcAft>
              <a:spcPct val="35000"/>
            </a:spcAft>
          </a:pPr>
          <a:r>
            <a:rPr lang="en-US" sz="1600" kern="1200" dirty="0" smtClean="0"/>
            <a:t>Events</a:t>
          </a:r>
          <a:endParaRPr lang="en-US" sz="2000" kern="1200" dirty="0"/>
        </a:p>
      </dsp:txBody>
      <dsp:txXfrm>
        <a:off x="1565753" y="0"/>
        <a:ext cx="1565753" cy="1524000"/>
      </dsp:txXfrm>
    </dsp:sp>
    <dsp:sp modelId="{91E53F2D-E3DA-4499-88E1-DC713E16C06C}">
      <dsp:nvSpPr>
        <dsp:cNvPr id="0" name=""/>
        <dsp:cNvSpPr/>
      </dsp:nvSpPr>
      <dsp:spPr>
        <a:xfrm>
          <a:off x="782876" y="1523999"/>
          <a:ext cx="3131506" cy="1524000"/>
        </a:xfrm>
        <a:prstGeom prst="trapezoid">
          <a:avLst>
            <a:gd name="adj" fmla="val 51370"/>
          </a:avLst>
        </a:prstGeom>
        <a:solidFill>
          <a:srgbClr val="00CC66"/>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Technological</a:t>
          </a:r>
          <a:endParaRPr lang="en-US" sz="2400" kern="1200" dirty="0"/>
        </a:p>
      </dsp:txBody>
      <dsp:txXfrm>
        <a:off x="1330890" y="1523999"/>
        <a:ext cx="2035479" cy="1524000"/>
      </dsp:txXfrm>
    </dsp:sp>
    <dsp:sp modelId="{561D5A25-82CB-41FB-B191-4E4B5D0DE5E0}">
      <dsp:nvSpPr>
        <dsp:cNvPr id="0" name=""/>
        <dsp:cNvSpPr/>
      </dsp:nvSpPr>
      <dsp:spPr>
        <a:xfrm>
          <a:off x="0" y="3047999"/>
          <a:ext cx="4697260" cy="1524000"/>
        </a:xfrm>
        <a:prstGeom prst="trapezoid">
          <a:avLst>
            <a:gd name="adj" fmla="val 51370"/>
          </a:avLst>
        </a:prstGeom>
        <a:solidFill>
          <a:srgbClr val="9933FF"/>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Test Administration</a:t>
          </a:r>
        </a:p>
      </dsp:txBody>
      <dsp:txXfrm>
        <a:off x="822020" y="3047999"/>
        <a:ext cx="3053219" cy="15240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E8BF-2939-4172-9EEF-0A7966C47558}">
      <dsp:nvSpPr>
        <dsp:cNvPr id="0" name=""/>
        <dsp:cNvSpPr/>
      </dsp:nvSpPr>
      <dsp:spPr>
        <a:xfrm>
          <a:off x="368416" y="0"/>
          <a:ext cx="2893489" cy="66783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mj-lt"/>
              <a:cs typeface="Arial" pitchFamily="34" charset="0"/>
            </a:rPr>
            <a:t>Administration Policies and Procedures Assistance</a:t>
          </a:r>
          <a:endParaRPr lang="en-US" sz="1800" kern="1200" dirty="0">
            <a:solidFill>
              <a:schemeClr val="tx1"/>
            </a:solidFill>
            <a:latin typeface="+mj-lt"/>
          </a:endParaRPr>
        </a:p>
      </dsp:txBody>
      <dsp:txXfrm>
        <a:off x="387976" y="19560"/>
        <a:ext cx="2854369" cy="628718"/>
      </dsp:txXfrm>
    </dsp:sp>
    <dsp:sp modelId="{C53DC066-44A7-411D-A17A-C62DBEA69A4A}">
      <dsp:nvSpPr>
        <dsp:cNvPr id="0" name=""/>
        <dsp:cNvSpPr/>
      </dsp:nvSpPr>
      <dsp:spPr>
        <a:xfrm>
          <a:off x="657765" y="667838"/>
          <a:ext cx="215542" cy="1509620"/>
        </a:xfrm>
        <a:custGeom>
          <a:avLst/>
          <a:gdLst/>
          <a:ahLst/>
          <a:cxnLst/>
          <a:rect l="0" t="0" r="0" b="0"/>
          <a:pathLst>
            <a:path>
              <a:moveTo>
                <a:pt x="0" y="0"/>
              </a:moveTo>
              <a:lnTo>
                <a:pt x="0" y="1509620"/>
              </a:lnTo>
              <a:lnTo>
                <a:pt x="215542" y="15096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5D4B11-157E-4D2A-B798-BB839F282683}">
      <dsp:nvSpPr>
        <dsp:cNvPr id="0" name=""/>
        <dsp:cNvSpPr/>
      </dsp:nvSpPr>
      <dsp:spPr>
        <a:xfrm>
          <a:off x="873308" y="837006"/>
          <a:ext cx="3797339" cy="2680903"/>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latin typeface="+mj-lt"/>
              <a:cs typeface="Arial" pitchFamily="34" charset="0"/>
            </a:rPr>
            <a:t>Georgia Department of Education</a:t>
          </a:r>
        </a:p>
        <a:p>
          <a:pPr lvl="0" algn="l" defTabSz="711200">
            <a:lnSpc>
              <a:spcPct val="90000"/>
            </a:lnSpc>
            <a:spcBef>
              <a:spcPct val="0"/>
            </a:spcBef>
            <a:spcAft>
              <a:spcPct val="35000"/>
            </a:spcAft>
          </a:pPr>
          <a:endParaRPr lang="en-US" sz="400" b="1" kern="1200" dirty="0" smtClean="0">
            <a:latin typeface="+mj-lt"/>
            <a:cs typeface="Arial" pitchFamily="34" charset="0"/>
          </a:endParaRPr>
        </a:p>
        <a:p>
          <a:pPr lvl="0" algn="l" defTabSz="711200">
            <a:lnSpc>
              <a:spcPct val="90000"/>
            </a:lnSpc>
            <a:spcBef>
              <a:spcPct val="0"/>
            </a:spcBef>
            <a:spcAft>
              <a:spcPct val="35000"/>
            </a:spcAft>
          </a:pPr>
          <a:r>
            <a:rPr lang="en-US" sz="1600" b="1" kern="1200" dirty="0" smtClean="0"/>
            <a:t>-Dr. Mary Nesbit-McBride</a:t>
          </a:r>
          <a:r>
            <a:rPr lang="en-US" sz="1600" kern="1200" dirty="0" smtClean="0"/>
            <a:t>,</a:t>
          </a:r>
          <a:r>
            <a:rPr lang="en-US" sz="1600" b="1" kern="1200" dirty="0" smtClean="0"/>
            <a:t> Assessment Specialist</a:t>
          </a:r>
        </a:p>
        <a:p>
          <a:pPr lvl="0" algn="l" defTabSz="711200">
            <a:lnSpc>
              <a:spcPct val="90000"/>
            </a:lnSpc>
            <a:spcBef>
              <a:spcPct val="0"/>
            </a:spcBef>
            <a:spcAft>
              <a:spcPct val="35000"/>
            </a:spcAft>
          </a:pPr>
          <a:r>
            <a:rPr lang="en-US" sz="1600" b="1" kern="1200" dirty="0" smtClean="0"/>
            <a:t>404-232-1207 </a:t>
          </a:r>
          <a:r>
            <a:rPr lang="en-US" sz="1600" b="1" kern="1200" dirty="0" smtClean="0">
              <a:hlinkClick xmlns:r="http://schemas.openxmlformats.org/officeDocument/2006/relationships" r:id="rId1"/>
            </a:rPr>
            <a:t>MNesbit@doe.k12.ga.us</a:t>
          </a:r>
          <a:endParaRPr lang="en-US" sz="1600" b="1" kern="1200" dirty="0" smtClean="0"/>
        </a:p>
        <a:p>
          <a:pPr lvl="0" algn="l" defTabSz="711200">
            <a:lnSpc>
              <a:spcPct val="90000"/>
            </a:lnSpc>
            <a:spcBef>
              <a:spcPct val="0"/>
            </a:spcBef>
            <a:spcAft>
              <a:spcPct val="35000"/>
            </a:spcAft>
          </a:pPr>
          <a:r>
            <a:rPr lang="en-US" sz="1600" b="1" kern="1200" dirty="0" smtClean="0"/>
            <a:t>-Dr. Robert McLeod</a:t>
          </a:r>
          <a:r>
            <a:rPr lang="en-US" sz="1600" kern="1200" dirty="0" smtClean="0"/>
            <a:t>, </a:t>
          </a:r>
          <a:r>
            <a:rPr lang="en-US" sz="1600" b="1" kern="1200" dirty="0" smtClean="0"/>
            <a:t>Assessment Specialist</a:t>
          </a:r>
        </a:p>
        <a:p>
          <a:pPr lvl="0" algn="l" defTabSz="711200">
            <a:lnSpc>
              <a:spcPct val="90000"/>
            </a:lnSpc>
            <a:spcBef>
              <a:spcPct val="0"/>
            </a:spcBef>
            <a:spcAft>
              <a:spcPct val="35000"/>
            </a:spcAft>
          </a:pPr>
          <a:r>
            <a:rPr lang="en-US" sz="1600" b="1" kern="1200" dirty="0" smtClean="0"/>
            <a:t>404-656-2589 </a:t>
          </a:r>
          <a:r>
            <a:rPr lang="en-US" sz="1600" b="1" kern="1200" dirty="0" smtClean="0">
              <a:hlinkClick xmlns:r="http://schemas.openxmlformats.org/officeDocument/2006/relationships" r:id="rId2"/>
            </a:rPr>
            <a:t>RMcLeod@doe.k12.ga.us</a:t>
          </a:r>
          <a:endParaRPr lang="en-US" sz="1600" b="1" kern="1200" dirty="0" smtClean="0"/>
        </a:p>
        <a:p>
          <a:pPr lvl="0" algn="l" defTabSz="711200">
            <a:lnSpc>
              <a:spcPct val="90000"/>
            </a:lnSpc>
            <a:spcBef>
              <a:spcPct val="0"/>
            </a:spcBef>
            <a:spcAft>
              <a:spcPct val="35000"/>
            </a:spcAft>
          </a:pPr>
          <a:r>
            <a:rPr lang="en-US" sz="1600" b="1" kern="1200" dirty="0" smtClean="0"/>
            <a:t>Michael Huneke, Assessment Specialist</a:t>
          </a:r>
        </a:p>
        <a:p>
          <a:pPr lvl="0" algn="l" defTabSz="711200">
            <a:lnSpc>
              <a:spcPct val="90000"/>
            </a:lnSpc>
            <a:spcBef>
              <a:spcPct val="0"/>
            </a:spcBef>
            <a:spcAft>
              <a:spcPct val="35000"/>
            </a:spcAft>
          </a:pPr>
          <a:r>
            <a:rPr lang="en-US" sz="1600" b="1" kern="1200" dirty="0" smtClean="0"/>
            <a:t>404-232-1208 </a:t>
          </a:r>
          <a:r>
            <a:rPr lang="en-US" sz="1600" b="1" kern="1200" dirty="0" smtClean="0">
              <a:hlinkClick xmlns:r="http://schemas.openxmlformats.org/officeDocument/2006/relationships" r:id="rId3"/>
            </a:rPr>
            <a:t>MHuneke@doe.k12.ga.us</a:t>
          </a:r>
          <a:endParaRPr lang="en-US" sz="1600" b="1" kern="1200" dirty="0" smtClean="0"/>
        </a:p>
        <a:p>
          <a:pPr lvl="0" algn="l" defTabSz="711200">
            <a:lnSpc>
              <a:spcPct val="90000"/>
            </a:lnSpc>
            <a:spcBef>
              <a:spcPct val="0"/>
            </a:spcBef>
            <a:spcAft>
              <a:spcPct val="35000"/>
            </a:spcAft>
          </a:pPr>
          <a:r>
            <a:rPr lang="en-US" sz="1600" b="1" kern="1200" dirty="0" smtClean="0">
              <a:latin typeface="+mj-lt"/>
              <a:cs typeface="Arial" pitchFamily="34" charset="0"/>
            </a:rPr>
            <a:t>  </a:t>
          </a:r>
        </a:p>
      </dsp:txBody>
      <dsp:txXfrm>
        <a:off x="951829" y="915527"/>
        <a:ext cx="3640297" cy="2523861"/>
      </dsp:txXfrm>
    </dsp:sp>
    <dsp:sp modelId="{00360452-404E-4B80-A445-1FDB19B00DFD}">
      <dsp:nvSpPr>
        <dsp:cNvPr id="0" name=""/>
        <dsp:cNvSpPr/>
      </dsp:nvSpPr>
      <dsp:spPr>
        <a:xfrm>
          <a:off x="657765" y="667838"/>
          <a:ext cx="233888" cy="3688092"/>
        </a:xfrm>
        <a:custGeom>
          <a:avLst/>
          <a:gdLst/>
          <a:ahLst/>
          <a:cxnLst/>
          <a:rect l="0" t="0" r="0" b="0"/>
          <a:pathLst>
            <a:path>
              <a:moveTo>
                <a:pt x="0" y="0"/>
              </a:moveTo>
              <a:lnTo>
                <a:pt x="0" y="3688092"/>
              </a:lnTo>
              <a:lnTo>
                <a:pt x="233888" y="36880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45154-3779-483D-AF6A-8F2691B620B0}">
      <dsp:nvSpPr>
        <dsp:cNvPr id="0" name=""/>
        <dsp:cNvSpPr/>
      </dsp:nvSpPr>
      <dsp:spPr>
        <a:xfrm>
          <a:off x="891654" y="3684869"/>
          <a:ext cx="3763391" cy="1342121"/>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Website:</a:t>
          </a:r>
          <a:endParaRPr lang="en-US" sz="1600" kern="1200" dirty="0" smtClean="0">
            <a:hlinkClick xmlns:r="http://schemas.openxmlformats.org/officeDocument/2006/relationships" r:id="rId4"/>
          </a:endParaRPr>
        </a:p>
        <a:p>
          <a:pPr lvl="0" algn="l" defTabSz="711200">
            <a:lnSpc>
              <a:spcPct val="90000"/>
            </a:lnSpc>
            <a:spcBef>
              <a:spcPct val="0"/>
            </a:spcBef>
            <a:spcAft>
              <a:spcPct val="35000"/>
            </a:spcAft>
          </a:pPr>
          <a:r>
            <a:rPr lang="en-US" sz="1600" kern="1200" dirty="0" smtClean="0">
              <a:hlinkClick xmlns:r="http://schemas.openxmlformats.org/officeDocument/2006/relationships" r:id="rId5"/>
            </a:rPr>
            <a:t>http://www.gadoe.org/Curriculum-Instruction-and-Assessment/Assessment/Pages/Georgia-Milestones-Assessment-System.aspx</a:t>
          </a:r>
          <a:r>
            <a:rPr lang="en-US" sz="1600" kern="1200" dirty="0" smtClean="0"/>
            <a:t> </a:t>
          </a:r>
          <a:endParaRPr lang="en-US" sz="1600" b="1" kern="1200" dirty="0" smtClean="0">
            <a:latin typeface="+mj-lt"/>
            <a:cs typeface="Arial" pitchFamily="34" charset="0"/>
          </a:endParaRPr>
        </a:p>
      </dsp:txBody>
      <dsp:txXfrm>
        <a:off x="930963" y="3724178"/>
        <a:ext cx="3684773" cy="1263503"/>
      </dsp:txXfrm>
    </dsp:sp>
    <dsp:sp modelId="{F186A3D6-C30B-47BF-9A9C-C32EA1B11743}">
      <dsp:nvSpPr>
        <dsp:cNvPr id="0" name=""/>
        <dsp:cNvSpPr/>
      </dsp:nvSpPr>
      <dsp:spPr>
        <a:xfrm>
          <a:off x="4644147" y="0"/>
          <a:ext cx="2399195" cy="66783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solidFill>
                <a:schemeClr val="tx1"/>
              </a:solidFill>
              <a:effectLst/>
              <a:uLnTx/>
              <a:uFillTx/>
              <a:latin typeface="+mj-lt"/>
              <a:ea typeface="+mn-ea"/>
              <a:cs typeface="+mn-cs"/>
            </a:rPr>
            <a:t>EOC Support</a:t>
          </a:r>
          <a:endParaRPr lang="en-US" sz="1800" kern="1200" dirty="0">
            <a:solidFill>
              <a:schemeClr val="tx1"/>
            </a:solidFill>
            <a:latin typeface="+mj-lt"/>
          </a:endParaRPr>
        </a:p>
      </dsp:txBody>
      <dsp:txXfrm>
        <a:off x="4663707" y="19560"/>
        <a:ext cx="2360075" cy="628718"/>
      </dsp:txXfrm>
    </dsp:sp>
    <dsp:sp modelId="{BC3BF2B0-2847-49D5-8BF5-07F15A07F40C}">
      <dsp:nvSpPr>
        <dsp:cNvPr id="0" name=""/>
        <dsp:cNvSpPr/>
      </dsp:nvSpPr>
      <dsp:spPr>
        <a:xfrm>
          <a:off x="4884067" y="667838"/>
          <a:ext cx="139081" cy="1123619"/>
        </a:xfrm>
        <a:custGeom>
          <a:avLst/>
          <a:gdLst/>
          <a:ahLst/>
          <a:cxnLst/>
          <a:rect l="0" t="0" r="0" b="0"/>
          <a:pathLst>
            <a:path>
              <a:moveTo>
                <a:pt x="0" y="0"/>
              </a:moveTo>
              <a:lnTo>
                <a:pt x="0" y="1123619"/>
              </a:lnTo>
              <a:lnTo>
                <a:pt x="139081" y="1123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F10A64-328B-47D1-950B-2B8FAE5F49DE}">
      <dsp:nvSpPr>
        <dsp:cNvPr id="0" name=""/>
        <dsp:cNvSpPr/>
      </dsp:nvSpPr>
      <dsp:spPr>
        <a:xfrm>
          <a:off x="5023148" y="837006"/>
          <a:ext cx="2540275" cy="1908902"/>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endParaRPr kumimoji="0" lang="en-US" sz="16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CTB/Georgia Help Desk</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hlinkClick xmlns:r="http://schemas.openxmlformats.org/officeDocument/2006/relationships" r:id="rId6"/>
            </a:rPr>
            <a:t>GeorgiaHelpDesk@ctb.com</a:t>
          </a:r>
          <a:r>
            <a:rPr kumimoji="0" lang="en-US" sz="1600" b="1" i="0" u="none" strike="noStrike" kern="1200" cap="none" spc="0" normalizeH="0" baseline="0" noProof="0" dirty="0" smtClean="0">
              <a:ln/>
              <a:effectLst/>
              <a:uLnTx/>
              <a:uFillTx/>
              <a:latin typeface="+mj-lt"/>
              <a:ea typeface="+mn-ea"/>
              <a:cs typeface="+mn-cs"/>
            </a:rPr>
            <a:t> </a:t>
          </a:r>
        </a:p>
        <a:p>
          <a:pPr lvl="0" algn="l" defTabSz="711200" rtl="0">
            <a:lnSpc>
              <a:spcPct val="90000"/>
            </a:lnSpc>
            <a:spcBef>
              <a:spcPct val="0"/>
            </a:spcBef>
            <a:spcAft>
              <a:spcPct val="35000"/>
            </a:spcAft>
          </a:pPr>
          <a:endParaRPr lang="en-US" sz="400" b="1" kern="1200" dirty="0" smtClean="0">
            <a:latin typeface="+mj-lt"/>
            <a:cs typeface="Arial" pitchFamily="34" charset="0"/>
          </a:endParaRPr>
        </a:p>
        <a:p>
          <a:pPr lvl="0" algn="l" defTabSz="711200" rtl="0">
            <a:lnSpc>
              <a:spcPct val="90000"/>
            </a:lnSpc>
            <a:spcBef>
              <a:spcPct val="0"/>
            </a:spcBef>
            <a:spcAft>
              <a:spcPct val="35000"/>
            </a:spcAft>
          </a:pPr>
          <a:r>
            <a:rPr lang="en-US" sz="1600" b="1" kern="1200" dirty="0" smtClean="0">
              <a:latin typeface="+mj-lt"/>
              <a:cs typeface="Arial" pitchFamily="34" charset="0"/>
              <a:hlinkClick xmlns:r="http://schemas.openxmlformats.org/officeDocument/2006/relationships" r:id="rId7"/>
            </a:rPr>
            <a:t>http://www.ctb.com/ga</a:t>
          </a:r>
          <a:r>
            <a:rPr lang="en-US" sz="1600" b="1" kern="1200" dirty="0" smtClean="0">
              <a:latin typeface="+mj-lt"/>
            </a:rPr>
            <a:t> or </a:t>
          </a:r>
          <a:r>
            <a:rPr lang="en-US" sz="1600" b="1" kern="1200" dirty="0" smtClean="0">
              <a:latin typeface="+mj-lt"/>
              <a:hlinkClick xmlns:r="http://schemas.openxmlformats.org/officeDocument/2006/relationships" r:id="rId8"/>
            </a:rPr>
            <a:t>http://www.ctb.com/netcaster/categoryIndex.html?directoryId=8413&amp;categoryId=8532</a:t>
          </a:r>
          <a:endParaRPr lang="en-US" sz="1600" b="1" kern="1200" dirty="0" smtClean="0">
            <a:latin typeface="+mj-lt"/>
          </a:endParaRPr>
        </a:p>
        <a:p>
          <a:pPr lvl="0" algn="l" defTabSz="711200" rtl="0">
            <a:lnSpc>
              <a:spcPct val="90000"/>
            </a:lnSpc>
            <a:spcBef>
              <a:spcPct val="0"/>
            </a:spcBef>
            <a:spcAft>
              <a:spcPct val="35000"/>
            </a:spcAft>
          </a:pPr>
          <a:endParaRPr lang="en-US" sz="1600" b="1" kern="1200" dirty="0">
            <a:latin typeface="+mj-lt"/>
          </a:endParaRPr>
        </a:p>
      </dsp:txBody>
      <dsp:txXfrm>
        <a:off x="5079058" y="892916"/>
        <a:ext cx="2428455" cy="1797082"/>
      </dsp:txXfrm>
    </dsp:sp>
    <dsp:sp modelId="{45E6964B-C78E-454D-87A8-F217FAEE7C3A}">
      <dsp:nvSpPr>
        <dsp:cNvPr id="0" name=""/>
        <dsp:cNvSpPr/>
      </dsp:nvSpPr>
      <dsp:spPr>
        <a:xfrm>
          <a:off x="4884067" y="667838"/>
          <a:ext cx="202018" cy="3140374"/>
        </a:xfrm>
        <a:custGeom>
          <a:avLst/>
          <a:gdLst/>
          <a:ahLst/>
          <a:cxnLst/>
          <a:rect l="0" t="0" r="0" b="0"/>
          <a:pathLst>
            <a:path>
              <a:moveTo>
                <a:pt x="0" y="0"/>
              </a:moveTo>
              <a:lnTo>
                <a:pt x="0" y="3140374"/>
              </a:lnTo>
              <a:lnTo>
                <a:pt x="202018" y="314037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01561D-393F-4D8C-8D45-BAF47D617CFC}">
      <dsp:nvSpPr>
        <dsp:cNvPr id="0" name=""/>
        <dsp:cNvSpPr/>
      </dsp:nvSpPr>
      <dsp:spPr>
        <a:xfrm>
          <a:off x="5086085" y="3253980"/>
          <a:ext cx="2736128" cy="1108464"/>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Phone: 866-282-2249</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Hours of Operation: </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6:30 am - 6:30 pm EST  </a:t>
          </a:r>
        </a:p>
      </dsp:txBody>
      <dsp:txXfrm>
        <a:off x="5118551" y="3286446"/>
        <a:ext cx="2671196" cy="104353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61418-8583-4251-8514-E0040CABA91D}">
      <dsp:nvSpPr>
        <dsp:cNvPr id="0" name=""/>
        <dsp:cNvSpPr/>
      </dsp:nvSpPr>
      <dsp:spPr>
        <a:xfrm>
          <a:off x="4" y="421090"/>
          <a:ext cx="8534389" cy="408284"/>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Test Delivery Client and Demo Content – Available using Demo User Accounts</a:t>
          </a:r>
          <a:endParaRPr lang="en-US" sz="2000" kern="1200" dirty="0"/>
        </a:p>
      </dsp:txBody>
      <dsp:txXfrm>
        <a:off x="11962" y="433048"/>
        <a:ext cx="8510473" cy="384368"/>
      </dsp:txXfrm>
    </dsp:sp>
    <dsp:sp modelId="{6675AD05-5ED1-47FD-A531-9A481167AF81}">
      <dsp:nvSpPr>
        <dsp:cNvPr id="0" name=""/>
        <dsp:cNvSpPr/>
      </dsp:nvSpPr>
      <dsp:spPr>
        <a:xfrm rot="5400000">
          <a:off x="4220739" y="875475"/>
          <a:ext cx="92919"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82E18D-445A-4A85-852E-4DC4A234516C}">
      <dsp:nvSpPr>
        <dsp:cNvPr id="0" name=""/>
        <dsp:cNvSpPr/>
      </dsp:nvSpPr>
      <dsp:spPr>
        <a:xfrm>
          <a:off x="16346" y="1015215"/>
          <a:ext cx="8501706" cy="44544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Choose the Best Installation Method for your site</a:t>
          </a:r>
          <a:endParaRPr lang="en-US" sz="2000" kern="1200" dirty="0"/>
        </a:p>
      </dsp:txBody>
      <dsp:txXfrm>
        <a:off x="29392" y="1028261"/>
        <a:ext cx="8475614" cy="419348"/>
      </dsp:txXfrm>
    </dsp:sp>
    <dsp:sp modelId="{B7690738-3139-4CF6-B5E6-36828DB711F7}">
      <dsp:nvSpPr>
        <dsp:cNvPr id="0" name=""/>
        <dsp:cNvSpPr/>
      </dsp:nvSpPr>
      <dsp:spPr>
        <a:xfrm rot="5400000">
          <a:off x="4236953" y="1490901"/>
          <a:ext cx="60491"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CC4504-0745-4C4B-A589-DB1202F5AEEE}">
      <dsp:nvSpPr>
        <dsp:cNvPr id="0" name=""/>
        <dsp:cNvSpPr/>
      </dsp:nvSpPr>
      <dsp:spPr>
        <a:xfrm>
          <a:off x="16346" y="1614786"/>
          <a:ext cx="8501706" cy="379267"/>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Verify Workstation Readiness.</a:t>
          </a:r>
          <a:endParaRPr lang="en-US" sz="2000" kern="1200" dirty="0"/>
        </a:p>
      </dsp:txBody>
      <dsp:txXfrm>
        <a:off x="27454" y="1625894"/>
        <a:ext cx="8479490" cy="357051"/>
      </dsp:txXfrm>
    </dsp:sp>
    <dsp:sp modelId="{3BDBBCD3-14BF-4B65-8F1B-4B43EA79A39A}">
      <dsp:nvSpPr>
        <dsp:cNvPr id="0" name=""/>
        <dsp:cNvSpPr/>
      </dsp:nvSpPr>
      <dsp:spPr>
        <a:xfrm rot="5400000">
          <a:off x="4257460" y="2033847"/>
          <a:ext cx="19477"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D36FEF-D367-45BF-B536-60EFA9349274}">
      <dsp:nvSpPr>
        <dsp:cNvPr id="0" name=""/>
        <dsp:cNvSpPr/>
      </dsp:nvSpPr>
      <dsp:spPr>
        <a:xfrm>
          <a:off x="4" y="2107170"/>
          <a:ext cx="8534389" cy="379267"/>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Mark RTS “Readiness Progress” entry for Checkpoint 2</a:t>
          </a:r>
          <a:endParaRPr lang="en-US" sz="2000" b="1" kern="1200" dirty="0"/>
        </a:p>
      </dsp:txBody>
      <dsp:txXfrm>
        <a:off x="11112" y="2118278"/>
        <a:ext cx="8512173" cy="357051"/>
      </dsp:txXfrm>
    </dsp:sp>
    <dsp:sp modelId="{05CCA677-B6EB-45AE-89D4-EFD6D42CBD45}">
      <dsp:nvSpPr>
        <dsp:cNvPr id="0" name=""/>
        <dsp:cNvSpPr/>
      </dsp:nvSpPr>
      <dsp:spPr>
        <a:xfrm rot="5400000">
          <a:off x="4216291" y="2537345"/>
          <a:ext cx="101815"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882B2A-8BA6-4653-AFC2-F81D71F722D2}">
      <dsp:nvSpPr>
        <dsp:cNvPr id="0" name=""/>
        <dsp:cNvSpPr/>
      </dsp:nvSpPr>
      <dsp:spPr>
        <a:xfrm>
          <a:off x="4" y="2681893"/>
          <a:ext cx="8534389" cy="414919"/>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Final Test Content – Practice &amp; Operational</a:t>
          </a:r>
          <a:endParaRPr lang="en-US" sz="2000" b="1" kern="1200" dirty="0"/>
        </a:p>
      </dsp:txBody>
      <dsp:txXfrm>
        <a:off x="12157" y="2694046"/>
        <a:ext cx="8510083" cy="390613"/>
      </dsp:txXfrm>
    </dsp:sp>
    <dsp:sp modelId="{9DB8F772-BDA6-483B-800B-83D212DE33B9}">
      <dsp:nvSpPr>
        <dsp:cNvPr id="0" name=""/>
        <dsp:cNvSpPr/>
      </dsp:nvSpPr>
      <dsp:spPr>
        <a:xfrm rot="5400028">
          <a:off x="4217774" y="3146236"/>
          <a:ext cx="98845"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AAA209-A079-4CC6-9E9E-946FD64D78A4}">
      <dsp:nvSpPr>
        <dsp:cNvPr id="0" name=""/>
        <dsp:cNvSpPr/>
      </dsp:nvSpPr>
      <dsp:spPr>
        <a:xfrm>
          <a:off x="0" y="3289298"/>
          <a:ext cx="8534389" cy="37932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Schedule and Administer Practice Test starting Nov 12</a:t>
          </a:r>
          <a:r>
            <a:rPr lang="en-US" sz="2000" b="1" kern="1200" baseline="30000" dirty="0" smtClean="0"/>
            <a:t>th</a:t>
          </a:r>
          <a:endParaRPr lang="en-US" sz="2000" b="1" kern="1200" dirty="0"/>
        </a:p>
      </dsp:txBody>
      <dsp:txXfrm>
        <a:off x="11110" y="3300408"/>
        <a:ext cx="8512169" cy="357100"/>
      </dsp:txXfrm>
    </dsp:sp>
    <dsp:sp modelId="{898D4893-7970-4FB0-8D11-9FF1FB55798D}">
      <dsp:nvSpPr>
        <dsp:cNvPr id="0" name=""/>
        <dsp:cNvSpPr/>
      </dsp:nvSpPr>
      <dsp:spPr>
        <a:xfrm rot="5399974">
          <a:off x="4188111" y="3747704"/>
          <a:ext cx="158170"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BBC140-6848-480D-B66E-758D82935A4B}">
      <dsp:nvSpPr>
        <dsp:cNvPr id="0" name=""/>
        <dsp:cNvSpPr/>
      </dsp:nvSpPr>
      <dsp:spPr>
        <a:xfrm>
          <a:off x="4" y="3920429"/>
          <a:ext cx="8534389" cy="38267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CTB staff resources are available to support installation and troubleshooting</a:t>
          </a:r>
          <a:endParaRPr lang="en-US" sz="2000" b="1" kern="1200" dirty="0"/>
        </a:p>
      </dsp:txBody>
      <dsp:txXfrm>
        <a:off x="11212" y="3931637"/>
        <a:ext cx="8511973" cy="360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902C-AEB4-468A-A628-8AB186EE4F58}">
      <dsp:nvSpPr>
        <dsp:cNvPr id="0" name=""/>
        <dsp:cNvSpPr/>
      </dsp:nvSpPr>
      <dsp:spPr>
        <a:xfrm rot="5400000">
          <a:off x="3395472" y="-124968"/>
          <a:ext cx="3779520"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Ninth Grade Literature &amp; Composition</a:t>
          </a:r>
          <a:endParaRPr lang="en-US" sz="1600" b="1" i="0" u="none" kern="120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American Literature &amp; Composition</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Coordinate Algebra</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Analytic Geometry</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Biology</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Physical Science</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United States History</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Economics/Business/Free Enterprise</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endParaRPr lang="en-US" sz="1600" b="1" i="0" u="none" kern="1200" baseline="0" dirty="0">
            <a:solidFill>
              <a:schemeClr val="tx1"/>
            </a:solidFill>
          </a:endParaRPr>
        </a:p>
      </dsp:txBody>
      <dsp:txXfrm rot="-5400000">
        <a:off x="2798065" y="656940"/>
        <a:ext cx="4789835" cy="3410518"/>
      </dsp:txXfrm>
    </dsp:sp>
    <dsp:sp modelId="{83CA2A64-F461-4B0E-8876-6D7D9F9FEDCD}">
      <dsp:nvSpPr>
        <dsp:cNvPr id="0" name=""/>
        <dsp:cNvSpPr/>
      </dsp:nvSpPr>
      <dsp:spPr>
        <a:xfrm>
          <a:off x="0" y="380999"/>
          <a:ext cx="2798064" cy="380999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Content Areas</a:t>
          </a:r>
          <a:endParaRPr lang="en-US" sz="2400" b="1" kern="1200" dirty="0">
            <a:solidFill>
              <a:schemeClr val="tx1"/>
            </a:solidFill>
          </a:endParaRPr>
        </a:p>
      </dsp:txBody>
      <dsp:txXfrm>
        <a:off x="136590" y="517589"/>
        <a:ext cx="2524884" cy="3536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09FF2-CF26-4A86-8EAC-530BD9442997}">
      <dsp:nvSpPr>
        <dsp:cNvPr id="0" name=""/>
        <dsp:cNvSpPr/>
      </dsp:nvSpPr>
      <dsp:spPr>
        <a:xfrm>
          <a:off x="0" y="1701802"/>
          <a:ext cx="7772400" cy="976158"/>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B50BFB-4548-45BF-BE6D-80D69414029A}">
      <dsp:nvSpPr>
        <dsp:cNvPr id="0" name=""/>
        <dsp:cNvSpPr/>
      </dsp:nvSpPr>
      <dsp:spPr>
        <a:xfrm>
          <a:off x="152401" y="1891706"/>
          <a:ext cx="7400471" cy="731775"/>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Version Display on Login Screen</a:t>
          </a:r>
          <a:endParaRPr lang="en-US" sz="2400" b="0" kern="1200" dirty="0">
            <a:solidFill>
              <a:schemeClr val="tx1"/>
            </a:solidFill>
          </a:endParaRPr>
        </a:p>
      </dsp:txBody>
      <dsp:txXfrm>
        <a:off x="188123" y="1927428"/>
        <a:ext cx="7329027" cy="660331"/>
      </dsp:txXfrm>
    </dsp:sp>
    <dsp:sp modelId="{265858C7-D8DC-457D-AF7C-A5C3926FA2EB}">
      <dsp:nvSpPr>
        <dsp:cNvPr id="0" name=""/>
        <dsp:cNvSpPr/>
      </dsp:nvSpPr>
      <dsp:spPr>
        <a:xfrm>
          <a:off x="0" y="3149601"/>
          <a:ext cx="7772400" cy="138018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AB59803-F232-4FFE-A363-78F46E9734D1}">
      <dsp:nvSpPr>
        <dsp:cNvPr id="0" name=""/>
        <dsp:cNvSpPr/>
      </dsp:nvSpPr>
      <dsp:spPr>
        <a:xfrm>
          <a:off x="131299" y="3305768"/>
          <a:ext cx="7452949" cy="1032007"/>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A built-in 20 minute Inactivity timer. </a:t>
          </a:r>
        </a:p>
        <a:p>
          <a:pPr lvl="0" algn="l" defTabSz="1066800">
            <a:lnSpc>
              <a:spcPct val="90000"/>
            </a:lnSpc>
            <a:spcBef>
              <a:spcPct val="0"/>
            </a:spcBef>
            <a:spcAft>
              <a:spcPct val="35000"/>
            </a:spcAft>
          </a:pPr>
          <a:r>
            <a:rPr lang="en-US" sz="2400" b="0" kern="1200" dirty="0" smtClean="0">
              <a:solidFill>
                <a:schemeClr val="tx1"/>
              </a:solidFill>
            </a:rPr>
            <a:t>A 20 min timer displayed when student pauses Test.</a:t>
          </a:r>
          <a:endParaRPr lang="en-US" sz="2400" b="0" kern="1200" dirty="0">
            <a:solidFill>
              <a:schemeClr val="tx1"/>
            </a:solidFill>
          </a:endParaRPr>
        </a:p>
      </dsp:txBody>
      <dsp:txXfrm>
        <a:off x="181677" y="3356146"/>
        <a:ext cx="7352193" cy="931251"/>
      </dsp:txXfrm>
    </dsp:sp>
    <dsp:sp modelId="{36216454-187B-40B6-B28F-50A1040800D5}">
      <dsp:nvSpPr>
        <dsp:cNvPr id="0" name=""/>
        <dsp:cNvSpPr/>
      </dsp:nvSpPr>
      <dsp:spPr>
        <a:xfrm>
          <a:off x="0" y="0"/>
          <a:ext cx="7772400" cy="113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0ABA0BB-6068-49D1-AEA7-5FC0182B9DF0}">
      <dsp:nvSpPr>
        <dsp:cNvPr id="0" name=""/>
        <dsp:cNvSpPr/>
      </dsp:nvSpPr>
      <dsp:spPr>
        <a:xfrm>
          <a:off x="67198" y="189310"/>
          <a:ext cx="7522474" cy="898078"/>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New TDC Version 15.1 for Winter EOC &amp; Spring Mid-Month</a:t>
          </a:r>
          <a:endParaRPr lang="en-US" sz="2400" b="0" kern="1200" dirty="0">
            <a:solidFill>
              <a:schemeClr val="tx1"/>
            </a:solidFill>
          </a:endParaRPr>
        </a:p>
      </dsp:txBody>
      <dsp:txXfrm>
        <a:off x="111039" y="233151"/>
        <a:ext cx="7434792" cy="810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7EE1E-09A1-4155-A672-D82D8D833F96}">
      <dsp:nvSpPr>
        <dsp:cNvPr id="0" name=""/>
        <dsp:cNvSpPr/>
      </dsp:nvSpPr>
      <dsp:spPr>
        <a:xfrm rot="16200000">
          <a:off x="508000" y="-508000"/>
          <a:ext cx="2032000" cy="3048000"/>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System Test Coordinator</a:t>
          </a:r>
        </a:p>
        <a:p>
          <a:pPr lvl="0" algn="ctr" defTabSz="666750">
            <a:lnSpc>
              <a:spcPct val="90000"/>
            </a:lnSpc>
            <a:spcBef>
              <a:spcPct val="0"/>
            </a:spcBef>
            <a:spcAft>
              <a:spcPct val="35000"/>
            </a:spcAft>
          </a:pPr>
          <a:r>
            <a:rPr lang="en-US" sz="1500" kern="1200" dirty="0" smtClean="0">
              <a:solidFill>
                <a:srgbClr val="C00000"/>
              </a:solidFill>
              <a:latin typeface="Arial" charset="0"/>
            </a:rPr>
            <a:t>Assessment policies, procedures and possible test scheduling</a:t>
          </a:r>
          <a:endParaRPr lang="en-US" sz="1500" b="1" kern="1200" dirty="0">
            <a:solidFill>
              <a:srgbClr val="C00000"/>
            </a:solidFill>
          </a:endParaRPr>
        </a:p>
      </dsp:txBody>
      <dsp:txXfrm rot="5400000">
        <a:off x="0" y="0"/>
        <a:ext cx="3048000" cy="1524000"/>
      </dsp:txXfrm>
    </dsp:sp>
    <dsp:sp modelId="{CD3666A9-5851-46B4-9AFD-943B30B18843}">
      <dsp:nvSpPr>
        <dsp:cNvPr id="0" name=""/>
        <dsp:cNvSpPr/>
      </dsp:nvSpPr>
      <dsp:spPr>
        <a:xfrm>
          <a:off x="3048000" y="0"/>
          <a:ext cx="3048000" cy="2032000"/>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School Test Coordinator / Test Examiner</a:t>
          </a:r>
        </a:p>
        <a:p>
          <a:pPr lvl="0" algn="ctr" defTabSz="666750">
            <a:lnSpc>
              <a:spcPct val="90000"/>
            </a:lnSpc>
            <a:spcBef>
              <a:spcPct val="0"/>
            </a:spcBef>
            <a:spcAft>
              <a:spcPct val="35000"/>
            </a:spcAft>
          </a:pPr>
          <a:r>
            <a:rPr lang="en-US" sz="1500" kern="1200" dirty="0" smtClean="0">
              <a:solidFill>
                <a:schemeClr val="bg2">
                  <a:lumMod val="25000"/>
                </a:schemeClr>
              </a:solidFill>
              <a:latin typeface="Arial" charset="0"/>
            </a:rPr>
            <a:t>Test scheduling, student management, test administration, and invalidations </a:t>
          </a:r>
          <a:endParaRPr lang="en-US" sz="1500" kern="1200" dirty="0">
            <a:solidFill>
              <a:schemeClr val="bg2">
                <a:lumMod val="25000"/>
              </a:schemeClr>
            </a:solidFill>
          </a:endParaRPr>
        </a:p>
      </dsp:txBody>
      <dsp:txXfrm>
        <a:off x="3048000" y="0"/>
        <a:ext cx="3048000" cy="1524000"/>
      </dsp:txXfrm>
    </dsp:sp>
    <dsp:sp modelId="{6E2276BE-387B-42DE-B01B-3620725F3AC5}">
      <dsp:nvSpPr>
        <dsp:cNvPr id="0" name=""/>
        <dsp:cNvSpPr/>
      </dsp:nvSpPr>
      <dsp:spPr>
        <a:xfrm rot="10800000">
          <a:off x="0" y="2032000"/>
          <a:ext cx="3048000" cy="2032000"/>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School Technology Coordinator</a:t>
          </a:r>
        </a:p>
        <a:p>
          <a:pPr lvl="0" algn="ctr" defTabSz="666750">
            <a:lnSpc>
              <a:spcPct val="90000"/>
            </a:lnSpc>
            <a:spcBef>
              <a:spcPct val="0"/>
            </a:spcBef>
            <a:spcAft>
              <a:spcPct val="35000"/>
            </a:spcAft>
          </a:pPr>
          <a:r>
            <a:rPr lang="en-US" sz="1500" kern="1200" dirty="0" smtClean="0">
              <a:solidFill>
                <a:schemeClr val="bg2">
                  <a:lumMod val="25000"/>
                </a:schemeClr>
              </a:solidFill>
              <a:latin typeface="Arial" charset="0"/>
            </a:rPr>
            <a:t>Setting up hardware and installing software for each school computer</a:t>
          </a:r>
          <a:endParaRPr lang="en-US" sz="1500" kern="1200" dirty="0">
            <a:solidFill>
              <a:schemeClr val="bg2">
                <a:lumMod val="25000"/>
              </a:schemeClr>
            </a:solidFill>
          </a:endParaRPr>
        </a:p>
      </dsp:txBody>
      <dsp:txXfrm rot="10800000">
        <a:off x="0" y="2539999"/>
        <a:ext cx="3048000" cy="1524000"/>
      </dsp:txXfrm>
    </dsp:sp>
    <dsp:sp modelId="{219B8838-40A8-43E3-9342-4AD9BF7A7DD1}">
      <dsp:nvSpPr>
        <dsp:cNvPr id="0" name=""/>
        <dsp:cNvSpPr/>
      </dsp:nvSpPr>
      <dsp:spPr>
        <a:xfrm rot="5400000">
          <a:off x="3556000" y="1523999"/>
          <a:ext cx="2032000" cy="3048000"/>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System Technology Coordinator</a:t>
          </a:r>
        </a:p>
        <a:p>
          <a:pPr lvl="0" algn="ctr" defTabSz="666750">
            <a:lnSpc>
              <a:spcPct val="90000"/>
            </a:lnSpc>
            <a:spcBef>
              <a:spcPct val="0"/>
            </a:spcBef>
            <a:spcAft>
              <a:spcPct val="35000"/>
            </a:spcAft>
          </a:pPr>
          <a:r>
            <a:rPr lang="en-US" sz="1500" kern="1200" dirty="0" smtClean="0">
              <a:solidFill>
                <a:srgbClr val="C00000"/>
              </a:solidFill>
              <a:latin typeface="Arial" charset="0"/>
            </a:rPr>
            <a:t>Equipment and ISP, proxy servers, firewalls and WAN connections at each school</a:t>
          </a:r>
          <a:endParaRPr lang="en-US" sz="1500" kern="1200" dirty="0">
            <a:solidFill>
              <a:srgbClr val="C00000"/>
            </a:solidFill>
          </a:endParaRPr>
        </a:p>
      </dsp:txBody>
      <dsp:txXfrm rot="-5400000">
        <a:off x="3048000" y="2539999"/>
        <a:ext cx="3048000" cy="1524000"/>
      </dsp:txXfrm>
    </dsp:sp>
    <dsp:sp modelId="{3C58F3A3-BC21-4B8B-BBB6-FDEFB90F2B7F}">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Roles Overview</a:t>
          </a:r>
          <a:endParaRPr lang="en-US" sz="1500" kern="1200" dirty="0"/>
        </a:p>
      </dsp:txBody>
      <dsp:txXfrm>
        <a:off x="2183197" y="1573596"/>
        <a:ext cx="1729606" cy="916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EA67-89FE-44C6-A86A-7E288B109F9B}">
      <dsp:nvSpPr>
        <dsp:cNvPr id="0" name=""/>
        <dsp:cNvSpPr/>
      </dsp:nvSpPr>
      <dsp:spPr>
        <a:xfrm>
          <a:off x="39" y="96720"/>
          <a:ext cx="3738748" cy="547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Before Test</a:t>
          </a:r>
          <a:endParaRPr lang="en-US" sz="2000" b="1" kern="1200" dirty="0">
            <a:solidFill>
              <a:schemeClr val="tx1"/>
            </a:solidFill>
          </a:endParaRPr>
        </a:p>
      </dsp:txBody>
      <dsp:txXfrm>
        <a:off x="39" y="96720"/>
        <a:ext cx="3738748" cy="547200"/>
      </dsp:txXfrm>
    </dsp:sp>
    <dsp:sp modelId="{6CA2FCC6-7D7C-4949-B4EF-EF40E4AA92D1}">
      <dsp:nvSpPr>
        <dsp:cNvPr id="0" name=""/>
        <dsp:cNvSpPr/>
      </dsp:nvSpPr>
      <dsp:spPr>
        <a:xfrm>
          <a:off x="39" y="643920"/>
          <a:ext cx="3738748" cy="375515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smtClean="0">
              <a:solidFill>
                <a:schemeClr val="tx1"/>
              </a:solidFill>
            </a:rPr>
            <a:t>Receive Login and Password Emails</a:t>
          </a:r>
        </a:p>
        <a:p>
          <a:pPr marL="171450" lvl="1" indent="-171450" algn="l" defTabSz="844550">
            <a:lnSpc>
              <a:spcPct val="90000"/>
            </a:lnSpc>
            <a:spcBef>
              <a:spcPct val="0"/>
            </a:spcBef>
            <a:spcAft>
              <a:spcPct val="15000"/>
            </a:spcAft>
            <a:buChar char="••"/>
          </a:pPr>
          <a:r>
            <a:rPr lang="en-US" sz="1900" b="0" kern="1200" dirty="0" smtClean="0">
              <a:solidFill>
                <a:schemeClr val="tx1"/>
              </a:solidFill>
            </a:rPr>
            <a:t>Complete Site Readiness Activities</a:t>
          </a:r>
        </a:p>
        <a:p>
          <a:pPr marL="171450" lvl="1" indent="-171450" algn="l" defTabSz="844550">
            <a:lnSpc>
              <a:spcPct val="90000"/>
            </a:lnSpc>
            <a:spcBef>
              <a:spcPct val="0"/>
            </a:spcBef>
            <a:spcAft>
              <a:spcPct val="15000"/>
            </a:spcAft>
            <a:buChar char="••"/>
          </a:pPr>
          <a:r>
            <a:rPr lang="en-US" sz="1900" b="0" kern="1200" dirty="0" smtClean="0">
              <a:solidFill>
                <a:schemeClr val="tx1"/>
              </a:solidFill>
            </a:rPr>
            <a:t>Review Site Readiness and Installation Instructions</a:t>
          </a:r>
        </a:p>
        <a:p>
          <a:pPr marL="171450" lvl="1" indent="-171450" algn="l" defTabSz="844550">
            <a:lnSpc>
              <a:spcPct val="90000"/>
            </a:lnSpc>
            <a:spcBef>
              <a:spcPct val="0"/>
            </a:spcBef>
            <a:spcAft>
              <a:spcPct val="15000"/>
            </a:spcAft>
            <a:buChar char="••"/>
          </a:pPr>
          <a:r>
            <a:rPr lang="en-US" sz="1900" b="0" kern="1200" dirty="0" smtClean="0">
              <a:solidFill>
                <a:schemeClr val="tx1"/>
              </a:solidFill>
            </a:rPr>
            <a:t>Verify network and workstation configuration</a:t>
          </a:r>
        </a:p>
        <a:p>
          <a:pPr marL="171450" lvl="1" indent="-171450" algn="l" defTabSz="844550">
            <a:lnSpc>
              <a:spcPct val="90000"/>
            </a:lnSpc>
            <a:spcBef>
              <a:spcPct val="0"/>
            </a:spcBef>
            <a:spcAft>
              <a:spcPct val="15000"/>
            </a:spcAft>
            <a:buChar char="••"/>
          </a:pPr>
          <a:r>
            <a:rPr lang="en-US" sz="1900" b="0" kern="1200" dirty="0" smtClean="0">
              <a:solidFill>
                <a:schemeClr val="tx1"/>
              </a:solidFill>
            </a:rPr>
            <a:t>Run Network Utility software</a:t>
          </a:r>
        </a:p>
        <a:p>
          <a:pPr marL="171450" lvl="1" indent="-171450" algn="l" defTabSz="844550">
            <a:lnSpc>
              <a:spcPct val="90000"/>
            </a:lnSpc>
            <a:spcBef>
              <a:spcPct val="0"/>
            </a:spcBef>
            <a:spcAft>
              <a:spcPct val="15000"/>
            </a:spcAft>
            <a:buChar char="••"/>
          </a:pPr>
          <a:r>
            <a:rPr lang="en-US" sz="1900" b="0" kern="1200" dirty="0" smtClean="0">
              <a:solidFill>
                <a:schemeClr val="tx1"/>
              </a:solidFill>
            </a:rPr>
            <a:t>Install test software</a:t>
          </a:r>
        </a:p>
        <a:p>
          <a:pPr marL="171450" lvl="1" indent="-171450" algn="l" defTabSz="844550">
            <a:lnSpc>
              <a:spcPct val="90000"/>
            </a:lnSpc>
            <a:spcBef>
              <a:spcPct val="0"/>
            </a:spcBef>
            <a:spcAft>
              <a:spcPct val="15000"/>
            </a:spcAft>
            <a:buChar char="••"/>
          </a:pPr>
          <a:r>
            <a:rPr lang="en-US" sz="1900" b="0" kern="1200" dirty="0" smtClean="0">
              <a:solidFill>
                <a:schemeClr val="tx1"/>
              </a:solidFill>
            </a:rPr>
            <a:t>Download test content</a:t>
          </a:r>
        </a:p>
        <a:p>
          <a:pPr marL="171450" lvl="1" indent="-171450" algn="l" defTabSz="844550">
            <a:lnSpc>
              <a:spcPct val="90000"/>
            </a:lnSpc>
            <a:spcBef>
              <a:spcPct val="0"/>
            </a:spcBef>
            <a:spcAft>
              <a:spcPct val="15000"/>
            </a:spcAft>
            <a:buChar char="••"/>
          </a:pPr>
          <a:r>
            <a:rPr lang="en-US" sz="1900" b="0" kern="1200" dirty="0" smtClean="0">
              <a:solidFill>
                <a:schemeClr val="tx1"/>
              </a:solidFill>
            </a:rPr>
            <a:t>Complete practice test</a:t>
          </a:r>
        </a:p>
      </dsp:txBody>
      <dsp:txXfrm>
        <a:off x="39" y="643920"/>
        <a:ext cx="3738748" cy="3755159"/>
      </dsp:txXfrm>
    </dsp:sp>
    <dsp:sp modelId="{6E4A465A-5DAC-4838-8F0A-E4A3AF66CE16}">
      <dsp:nvSpPr>
        <dsp:cNvPr id="0" name=""/>
        <dsp:cNvSpPr/>
      </dsp:nvSpPr>
      <dsp:spPr>
        <a:xfrm>
          <a:off x="4262212" y="96720"/>
          <a:ext cx="3738748" cy="5472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During Test</a:t>
          </a:r>
          <a:endParaRPr lang="en-US" sz="1800" b="1" i="1" kern="1200" dirty="0" smtClean="0">
            <a:solidFill>
              <a:schemeClr val="tx1"/>
            </a:solidFill>
          </a:endParaRPr>
        </a:p>
      </dsp:txBody>
      <dsp:txXfrm>
        <a:off x="4262212" y="96720"/>
        <a:ext cx="3738748" cy="547200"/>
      </dsp:txXfrm>
    </dsp:sp>
    <dsp:sp modelId="{BD837BEB-A650-4707-8764-306F2139BB83}">
      <dsp:nvSpPr>
        <dsp:cNvPr id="0" name=""/>
        <dsp:cNvSpPr/>
      </dsp:nvSpPr>
      <dsp:spPr>
        <a:xfrm>
          <a:off x="4262212" y="643920"/>
          <a:ext cx="3738748" cy="3755159"/>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smtClean="0">
              <a:solidFill>
                <a:schemeClr val="tx1"/>
              </a:solidFill>
            </a:rPr>
            <a:t>Assist Test Examiners with technical issues</a:t>
          </a:r>
        </a:p>
        <a:p>
          <a:pPr marL="171450" lvl="1" indent="-171450" algn="l" defTabSz="844550">
            <a:lnSpc>
              <a:spcPct val="90000"/>
            </a:lnSpc>
            <a:spcBef>
              <a:spcPct val="0"/>
            </a:spcBef>
            <a:spcAft>
              <a:spcPct val="15000"/>
            </a:spcAft>
            <a:buChar char="••"/>
          </a:pPr>
          <a:r>
            <a:rPr lang="en-US" sz="1900" b="0" kern="1200" dirty="0" smtClean="0">
              <a:solidFill>
                <a:schemeClr val="tx1"/>
              </a:solidFill>
            </a:rPr>
            <a:t>Monitor Network utilization and Bandwidth to ensure optimum student testing experience</a:t>
          </a:r>
        </a:p>
      </dsp:txBody>
      <dsp:txXfrm>
        <a:off x="4262212" y="643920"/>
        <a:ext cx="3738748" cy="37551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50DE19BA-31C5-4B1C-AC7F-53FCD1326853}" type="datetimeFigureOut">
              <a:rPr lang="en-US"/>
              <a:pPr>
                <a:defRPr/>
              </a:pPr>
              <a:t>11/4/2014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FA23BE17-6CDD-42F0-9569-845CDB16AEF1}" type="slidenum">
              <a:rPr lang="en-US"/>
              <a:pPr>
                <a:defRPr/>
              </a:pPr>
              <a:t>‹#›</a:t>
            </a:fld>
            <a:endParaRPr lang="en-US"/>
          </a:p>
        </p:txBody>
      </p:sp>
    </p:spTree>
    <p:extLst>
      <p:ext uri="{BB962C8B-B14F-4D97-AF65-F5344CB8AC3E}">
        <p14:creationId xmlns:p14="http://schemas.microsoft.com/office/powerpoint/2010/main" val="2547282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679CFD-E2FB-4E75-B2A8-350744FA6CCD}" type="datetimeFigureOut">
              <a:rPr lang="en-US"/>
              <a:pPr>
                <a:defRPr/>
              </a:pPr>
              <a:t>11/4/2014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994214D-30BC-4A85-84AC-7B981A30C493}" type="slidenum">
              <a:rPr lang="en-US"/>
              <a:pPr>
                <a:defRPr/>
              </a:pPr>
              <a:t>‹#›</a:t>
            </a:fld>
            <a:endParaRPr lang="en-US"/>
          </a:p>
        </p:txBody>
      </p:sp>
    </p:spTree>
    <p:extLst>
      <p:ext uri="{BB962C8B-B14F-4D97-AF65-F5344CB8AC3E}">
        <p14:creationId xmlns:p14="http://schemas.microsoft.com/office/powerpoint/2010/main" val="30081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oas.ctb.com/"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a:t>
            </a:r>
            <a:r>
              <a:rPr lang="en-US" dirty="0" smtClean="0"/>
              <a:t>is the GA Milestones Winter EOC Technical Set-up Training. Although it is mainly directed towards Technology Coordinators, Test Coordinators are welcome as they can learn about the functions Technology Coordinators must complete for a good student experience.</a:t>
            </a:r>
          </a:p>
          <a:p>
            <a:endParaRPr lang="en-US" dirty="0" smtClean="0"/>
          </a:p>
          <a:p>
            <a:r>
              <a:rPr lang="en-US" dirty="0" smtClean="0"/>
              <a:t>Thank you for joining this training today. Let’s get started.</a:t>
            </a:r>
          </a:p>
          <a:p>
            <a:endParaRPr lang="en-US" dirty="0" smtClean="0"/>
          </a:p>
        </p:txBody>
      </p:sp>
      <p:sp>
        <p:nvSpPr>
          <p:cNvPr id="4" name="Slide Number Placeholder 3"/>
          <p:cNvSpPr>
            <a:spLocks noGrp="1"/>
          </p:cNvSpPr>
          <p:nvPr>
            <p:ph type="sldNum" sz="quarter" idx="5"/>
          </p:nvPr>
        </p:nvSpPr>
        <p:spPr/>
        <p:txBody>
          <a:bodyPr/>
          <a:lstStyle/>
          <a:p>
            <a:pPr>
              <a:defRPr/>
            </a:pPr>
            <a:fld id="{2154F87F-D68A-47C1-AAC9-CAD39098B4B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some additional key dates for the </a:t>
            </a:r>
            <a:r>
              <a:rPr lang="en-US" dirty="0" err="1" smtClean="0"/>
              <a:t>EOCT</a:t>
            </a:r>
            <a:r>
              <a:rPr lang="en-US" dirty="0" smtClean="0"/>
              <a:t> Online Testing, including training. The recordings for the training sessions will be available at: </a:t>
            </a:r>
            <a:r>
              <a:rPr lang="en-US" dirty="0" err="1" smtClean="0"/>
              <a:t>www.ctb.com</a:t>
            </a:r>
            <a:r>
              <a:rPr lang="en-US" dirty="0" smtClean="0"/>
              <a:t>/</a:t>
            </a:r>
            <a:r>
              <a:rPr lang="en-US" dirty="0" err="1" smtClean="0"/>
              <a:t>ga.</a:t>
            </a:r>
            <a:endParaRPr lang="en-US" dirty="0" smtClean="0"/>
          </a:p>
          <a:p>
            <a:endParaRPr lang="en-US" dirty="0" smtClean="0"/>
          </a:p>
          <a:p>
            <a:r>
              <a:rPr lang="en-US" dirty="0" smtClean="0"/>
              <a:t>Also, please note that the site readiness activities must be completed a minimum of one week prior to your site testing online. For your reference, the recordings for these webinar training sessions will be available at: </a:t>
            </a:r>
            <a:r>
              <a:rPr lang="en-US" dirty="0" err="1" smtClean="0"/>
              <a:t>www.ctb.com</a:t>
            </a:r>
            <a:endParaRPr lang="en-US" dirty="0" smtClean="0"/>
          </a:p>
        </p:txBody>
      </p:sp>
      <p:sp>
        <p:nvSpPr>
          <p:cNvPr id="4" name="Slide Number Placeholder 3"/>
          <p:cNvSpPr>
            <a:spLocks noGrp="1"/>
          </p:cNvSpPr>
          <p:nvPr>
            <p:ph type="sldNum" sz="quarter" idx="5"/>
          </p:nvPr>
        </p:nvSpPr>
        <p:spPr/>
        <p:txBody>
          <a:bodyPr/>
          <a:lstStyle/>
          <a:p>
            <a:pPr>
              <a:defRPr/>
            </a:pPr>
            <a:fld id="{B1FEDEA6-CBB8-4A12-86EF-036294C638F5}"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defTabSz="901700"/>
            <a:r>
              <a:rPr lang="en-US" dirty="0" smtClean="0"/>
              <a:t>Please also note that a new version of the </a:t>
            </a:r>
            <a:r>
              <a:rPr lang="en-US" dirty="0" err="1" smtClean="0"/>
              <a:t>TDC</a:t>
            </a:r>
            <a:r>
              <a:rPr lang="en-US" dirty="0" smtClean="0"/>
              <a:t> (Version 15.1) will be available for download on Nov 4th. This version will be used to administer Winter </a:t>
            </a:r>
            <a:r>
              <a:rPr lang="en-US" dirty="0" err="1" smtClean="0"/>
              <a:t>EOC</a:t>
            </a:r>
            <a:r>
              <a:rPr lang="en-US" dirty="0" smtClean="0"/>
              <a:t> and Spring Mid-month tests.</a:t>
            </a:r>
          </a:p>
          <a:p>
            <a:pPr defTabSz="901700"/>
            <a:endParaRPr lang="en-US" dirty="0" smtClean="0"/>
          </a:p>
          <a:p>
            <a:pPr defTabSz="901700"/>
            <a:r>
              <a:rPr lang="en-US" dirty="0" smtClean="0"/>
              <a:t>Those Systems and Schools that downloaded and installed the Test Delivery Client (Version 15.0) for the Fall Mid-Month </a:t>
            </a:r>
            <a:r>
              <a:rPr lang="en-US" dirty="0" err="1" smtClean="0"/>
              <a:t>EOCT</a:t>
            </a:r>
            <a:r>
              <a:rPr lang="en-US" dirty="0" smtClean="0"/>
              <a:t> Program would need to uninstall that version and install the new </a:t>
            </a:r>
            <a:r>
              <a:rPr lang="en-US" dirty="0" err="1" smtClean="0"/>
              <a:t>TDC</a:t>
            </a:r>
            <a:r>
              <a:rPr lang="en-US" dirty="0" smtClean="0"/>
              <a:t>. This is a very critical process step that needs to happen in order to ensure that tests are delivered correctly on student workstations for the Winter </a:t>
            </a:r>
            <a:r>
              <a:rPr lang="en-US" dirty="0" err="1" smtClean="0"/>
              <a:t>EOC</a:t>
            </a:r>
            <a:r>
              <a:rPr lang="en-US" dirty="0" smtClean="0"/>
              <a:t> and spring mid-month programs</a:t>
            </a:r>
          </a:p>
          <a:p>
            <a:pPr defTabSz="901700"/>
            <a:endParaRPr lang="en-US" dirty="0" smtClean="0"/>
          </a:p>
          <a:p>
            <a:pPr defTabSz="901700"/>
            <a:r>
              <a:rPr lang="en-US" dirty="0" smtClean="0"/>
              <a:t>Version 15.1 is the latest version. So, if you see that shown on the login screen, then you’ll know you have the latest version. It is important that you remove all older versions of the client from your servers and/or workstations prior to installing the latest version.</a:t>
            </a:r>
          </a:p>
          <a:p>
            <a:pPr defTabSz="901700"/>
            <a:endParaRPr lang="en-US" dirty="0" smtClean="0"/>
          </a:p>
          <a:p>
            <a:pPr defTabSz="901700"/>
            <a:r>
              <a:rPr lang="en-US" dirty="0" smtClean="0"/>
              <a:t>Also, there is a built-in 20 minute inactivity timer. If the workstation is idle for 20 minutes, it will time out the test session. Moving the mouse is sufficient to keep the test from timing out.</a:t>
            </a:r>
          </a:p>
          <a:p>
            <a:pPr defTabSz="901700"/>
            <a:endParaRPr lang="en-US" dirty="0" smtClean="0"/>
          </a:p>
          <a:p>
            <a:pPr defTabSz="901700"/>
            <a:r>
              <a:rPr lang="en-US" dirty="0" smtClean="0"/>
              <a:t>Additionally, students can pause the test, if needed. Once paused, the 20 minute timer will start. If that timer runs out, the student will not be able to continue with that subtest. To continue testing, an administrator will need to log into the TAS and reset the subtest. To avoid the timer from timing out, students will need to log back into the test and click on the “pause test” button again. This will reset the timer back to 20 minutes.</a:t>
            </a:r>
          </a:p>
        </p:txBody>
      </p:sp>
      <p:sp>
        <p:nvSpPr>
          <p:cNvPr id="4" name="Slide Number Placeholder 3"/>
          <p:cNvSpPr>
            <a:spLocks noGrp="1"/>
          </p:cNvSpPr>
          <p:nvPr>
            <p:ph type="sldNum" sz="quarter" idx="5"/>
          </p:nvPr>
        </p:nvSpPr>
        <p:spPr/>
        <p:txBody>
          <a:bodyPr/>
          <a:lstStyle/>
          <a:p>
            <a:pPr>
              <a:defRPr/>
            </a:pPr>
            <a:fld id="{FA9D5D1B-BF71-495D-9726-89DCD72E4EF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Here is an overview of the test administration roles:</a:t>
            </a:r>
          </a:p>
          <a:p>
            <a:pPr marL="171450" indent="-171450">
              <a:buFont typeface="Arial" panose="020B0604020202020204" pitchFamily="34" charset="0"/>
              <a:buChar char="•"/>
            </a:pPr>
            <a:r>
              <a:rPr lang="en-US" dirty="0" smtClean="0">
                <a:latin typeface="Arial" pitchFamily="34" charset="0"/>
              </a:rPr>
              <a:t>As you’ll see in the top-left corner, the System Test Coordinator is responsible for assessment policies, procedures and possible test scheduling.</a:t>
            </a:r>
          </a:p>
          <a:p>
            <a:pPr marL="171450" indent="-171450">
              <a:buFont typeface="Arial" panose="020B0604020202020204" pitchFamily="34" charset="0"/>
              <a:buChar char="•"/>
            </a:pPr>
            <a:r>
              <a:rPr lang="en-US" dirty="0" smtClean="0">
                <a:latin typeface="Arial" pitchFamily="34" charset="0"/>
              </a:rPr>
              <a:t>In the top-right corner, you’ll see that the School Test Coordinator/Test Examiner is responsible for test scheduling, student management, test administration, and invalidations</a:t>
            </a:r>
          </a:p>
          <a:p>
            <a:pPr marL="171450" indent="-171450">
              <a:buFont typeface="Arial" panose="020B0604020202020204" pitchFamily="34" charset="0"/>
              <a:buChar char="•"/>
            </a:pPr>
            <a:r>
              <a:rPr lang="en-US" dirty="0" smtClean="0">
                <a:latin typeface="Arial" pitchFamily="34" charset="0"/>
              </a:rPr>
              <a:t>In the lower left corner, you’ll see that the School Technology Coordinator is responsible for setting up hardware and installing software for each school computer</a:t>
            </a:r>
          </a:p>
          <a:p>
            <a:pPr marL="171450" indent="-171450">
              <a:buFont typeface="Arial" panose="020B0604020202020204" pitchFamily="34" charset="0"/>
              <a:buChar char="•"/>
            </a:pPr>
            <a:r>
              <a:rPr lang="en-US" dirty="0" smtClean="0">
                <a:latin typeface="Arial" pitchFamily="34" charset="0"/>
              </a:rPr>
              <a:t>And finally, in the lower right corner, you’ll see that the System Technology Coordinator is responsible for equipment and ISP, proxy servers, firewalls and Wide Area Network (WAN) connections at each school.</a:t>
            </a:r>
          </a:p>
          <a:p>
            <a:endParaRPr lang="en-US" dirty="0" smtClean="0">
              <a:latin typeface="Arial" pitchFamily="34" charset="0"/>
            </a:endParaRPr>
          </a:p>
          <a:p>
            <a:r>
              <a:rPr lang="en-US" dirty="0" smtClean="0">
                <a:latin typeface="Arial" pitchFamily="34" charset="0"/>
              </a:rPr>
              <a:t>The roles listed here are typical to an online test, however, depending on the size of the school system it’s possible that some people may have dual roles, or the responsibilities may overlap between roles.</a:t>
            </a:r>
          </a:p>
        </p:txBody>
      </p:sp>
      <p:sp>
        <p:nvSpPr>
          <p:cNvPr id="4" name="Slide Number Placeholder 3"/>
          <p:cNvSpPr>
            <a:spLocks noGrp="1"/>
          </p:cNvSpPr>
          <p:nvPr>
            <p:ph type="sldNum" sz="quarter" idx="5"/>
          </p:nvPr>
        </p:nvSpPr>
        <p:spPr/>
        <p:txBody>
          <a:bodyPr/>
          <a:lstStyle/>
          <a:p>
            <a:pPr>
              <a:defRPr/>
            </a:pPr>
            <a:fld id="{D1BF5E2A-3611-4EF5-B15B-0C5270B8D632}"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0" i="0" dirty="0" smtClean="0">
                <a:latin typeface="Arial" pitchFamily="34" charset="0"/>
              </a:rPr>
              <a:t>Here</a:t>
            </a:r>
            <a:r>
              <a:rPr lang="en-US" b="0" i="0" baseline="0" dirty="0" smtClean="0">
                <a:latin typeface="Arial" pitchFamily="34" charset="0"/>
              </a:rPr>
              <a:t> you’ll see the roles and responsibilities of the Tech Coordinator:</a:t>
            </a:r>
            <a:endParaRPr lang="en-US" b="0" i="0" dirty="0" smtClean="0">
              <a:latin typeface="Arial" pitchFamily="34" charset="0"/>
            </a:endParaRPr>
          </a:p>
          <a:p>
            <a:endParaRPr lang="en-US" b="1" i="1" dirty="0" smtClean="0">
              <a:latin typeface="Arial" pitchFamily="34" charset="0"/>
            </a:endParaRPr>
          </a:p>
          <a:p>
            <a:r>
              <a:rPr lang="en-US" b="1" i="1" dirty="0" smtClean="0">
                <a:latin typeface="Arial" pitchFamily="34" charset="0"/>
              </a:rPr>
              <a:t>Before</a:t>
            </a:r>
            <a:r>
              <a:rPr lang="en-US" dirty="0" smtClean="0">
                <a:latin typeface="Arial" pitchFamily="34" charset="0"/>
              </a:rPr>
              <a:t> the test administration window, the Tech Coordinator is responsible for:</a:t>
            </a:r>
          </a:p>
          <a:p>
            <a:pPr marL="171450" indent="-171450">
              <a:buFont typeface="Arial" panose="020B0604020202020204" pitchFamily="34" charset="0"/>
              <a:buChar char="•"/>
            </a:pPr>
            <a:r>
              <a:rPr lang="en-US" dirty="0" smtClean="0">
                <a:latin typeface="Arial" pitchFamily="34" charset="0"/>
              </a:rPr>
              <a:t>Receiving Login and Password Emails</a:t>
            </a:r>
          </a:p>
          <a:p>
            <a:pPr marL="171450" indent="-171450">
              <a:buFont typeface="Arial" panose="020B0604020202020204" pitchFamily="34" charset="0"/>
              <a:buChar char="•"/>
            </a:pPr>
            <a:r>
              <a:rPr lang="en-US" dirty="0" smtClean="0">
                <a:latin typeface="Arial" pitchFamily="34" charset="0"/>
              </a:rPr>
              <a:t>Completing Site Readiness Activities</a:t>
            </a:r>
          </a:p>
          <a:p>
            <a:pPr marL="171450" indent="-171450">
              <a:buFont typeface="Arial" panose="020B0604020202020204" pitchFamily="34" charset="0"/>
              <a:buChar char="•"/>
            </a:pPr>
            <a:r>
              <a:rPr lang="en-US" dirty="0" smtClean="0">
                <a:latin typeface="Arial" pitchFamily="34" charset="0"/>
              </a:rPr>
              <a:t>Reviewing Site Readiness and Installation Instructions</a:t>
            </a:r>
          </a:p>
          <a:p>
            <a:pPr marL="171450" indent="-171450">
              <a:buFont typeface="Arial" panose="020B0604020202020204" pitchFamily="34" charset="0"/>
              <a:buChar char="•"/>
            </a:pPr>
            <a:r>
              <a:rPr lang="en-US" dirty="0" smtClean="0">
                <a:latin typeface="Arial" pitchFamily="34" charset="0"/>
              </a:rPr>
              <a:t>Verifying network and workstation configuration</a:t>
            </a:r>
          </a:p>
          <a:p>
            <a:pPr marL="171450" indent="-171450">
              <a:buFont typeface="Arial" panose="020B0604020202020204" pitchFamily="34" charset="0"/>
              <a:buChar char="•"/>
            </a:pPr>
            <a:r>
              <a:rPr lang="en-US" dirty="0" smtClean="0">
                <a:latin typeface="Arial" pitchFamily="34" charset="0"/>
              </a:rPr>
              <a:t>Running Network Utility software</a:t>
            </a:r>
          </a:p>
          <a:p>
            <a:pPr marL="171450" indent="-171450">
              <a:buFont typeface="Arial" panose="020B0604020202020204" pitchFamily="34" charset="0"/>
              <a:buChar char="•"/>
            </a:pPr>
            <a:r>
              <a:rPr lang="en-US" dirty="0" smtClean="0">
                <a:latin typeface="Arial" pitchFamily="34" charset="0"/>
              </a:rPr>
              <a:t>Installing test software</a:t>
            </a:r>
          </a:p>
          <a:p>
            <a:pPr marL="171450" indent="-171450">
              <a:buFont typeface="Arial" panose="020B0604020202020204" pitchFamily="34" charset="0"/>
              <a:buChar char="•"/>
            </a:pPr>
            <a:r>
              <a:rPr lang="en-US" dirty="0" smtClean="0">
                <a:latin typeface="Arial" pitchFamily="34" charset="0"/>
              </a:rPr>
              <a:t>Downloading test content</a:t>
            </a:r>
          </a:p>
          <a:p>
            <a:pPr marL="171450" indent="-171450">
              <a:buFont typeface="Arial" panose="020B0604020202020204" pitchFamily="34" charset="0"/>
              <a:buChar char="•"/>
            </a:pPr>
            <a:r>
              <a:rPr lang="en-US" dirty="0" smtClean="0">
                <a:latin typeface="Arial" pitchFamily="34" charset="0"/>
              </a:rPr>
              <a:t>Completing practice test</a:t>
            </a:r>
          </a:p>
          <a:p>
            <a:endParaRPr lang="en-US" dirty="0" smtClean="0">
              <a:latin typeface="Arial" pitchFamily="34" charset="0"/>
            </a:endParaRPr>
          </a:p>
          <a:p>
            <a:r>
              <a:rPr lang="en-US" b="1" i="1" dirty="0" smtClean="0">
                <a:latin typeface="Arial" pitchFamily="34" charset="0"/>
              </a:rPr>
              <a:t>During</a:t>
            </a:r>
            <a:r>
              <a:rPr lang="en-US" dirty="0" smtClean="0">
                <a:latin typeface="Arial" pitchFamily="34" charset="0"/>
              </a:rPr>
              <a:t> the test administration window, the Tech Coordinator is responsible for the following:</a:t>
            </a:r>
          </a:p>
          <a:p>
            <a:pPr marL="171450" indent="-171450">
              <a:buFont typeface="Arial" panose="020B0604020202020204" pitchFamily="34" charset="0"/>
              <a:buChar char="•"/>
            </a:pPr>
            <a:r>
              <a:rPr lang="en-US" dirty="0" smtClean="0">
                <a:latin typeface="Arial" pitchFamily="34" charset="0"/>
              </a:rPr>
              <a:t>Assisting Test Examiners with technical issues</a:t>
            </a:r>
          </a:p>
          <a:p>
            <a:pPr marL="171450" indent="-171450">
              <a:buFont typeface="Arial" panose="020B0604020202020204" pitchFamily="34" charset="0"/>
              <a:buChar char="•"/>
            </a:pPr>
            <a:r>
              <a:rPr lang="en-US" dirty="0" smtClean="0">
                <a:latin typeface="Arial" pitchFamily="34" charset="0"/>
              </a:rPr>
              <a:t>Monitoring Network utilization and Bandwidth to ensure an optimum student testing experience</a:t>
            </a:r>
          </a:p>
          <a:p>
            <a:endParaRPr lang="en-US" dirty="0" smtClean="0">
              <a:latin typeface="Arial" pitchFamily="34" charset="0"/>
            </a:endParaRPr>
          </a:p>
          <a:p>
            <a:r>
              <a:rPr lang="en-US" dirty="0" smtClean="0">
                <a:latin typeface="Arial" pitchFamily="34" charset="0"/>
              </a:rPr>
              <a:t>Please note that these are typical activities that Tech Coordinators are required to perform. Depending on your site, there may be more items or other activities that your Test Coordinator may require assistance with.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E93228FB-6934-46CD-9139-63C336DE10FC}" type="slidenum">
              <a:rPr lang="en-US" smtClean="0">
                <a:cs typeface="Arial" charset="0"/>
              </a:rPr>
              <a:pPr>
                <a:defRPr/>
              </a:pPr>
              <a:t>14</a:t>
            </a:fld>
            <a:endParaRPr lang="en-US" smtClean="0">
              <a:cs typeface="Arial" charset="0"/>
            </a:endParaRPr>
          </a:p>
        </p:txBody>
      </p:sp>
      <p:sp>
        <p:nvSpPr>
          <p:cNvPr id="63491" name="Rectangle 2"/>
          <p:cNvSpPr>
            <a:spLocks noGrp="1" noRot="1" noChangeAspect="1" noTextEdit="1"/>
          </p:cNvSpPr>
          <p:nvPr>
            <p:ph type="sldImg"/>
          </p:nvPr>
        </p:nvSpPr>
        <p:spPr bwMode="auto">
          <a:noFill/>
          <a:ln>
            <a:solidFill>
              <a:srgbClr val="000000"/>
            </a:solidFill>
            <a:miter lim="800000"/>
            <a:headEnd/>
            <a:tailEnd/>
          </a:ln>
        </p:spPr>
      </p:sp>
      <p:sp>
        <p:nvSpPr>
          <p:cNvPr id="63492" name="Rectangle 3"/>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buFontTx/>
              <a:buChar char="•"/>
            </a:pPr>
            <a:r>
              <a:rPr lang="en-US" dirty="0" smtClean="0"/>
              <a:t>The Georgia Online Testing Program consists of 2 main components, the Test Delivery Client (</a:t>
            </a:r>
            <a:r>
              <a:rPr lang="en-US" dirty="0" err="1" smtClean="0"/>
              <a:t>TDC</a:t>
            </a:r>
            <a:r>
              <a:rPr lang="en-US" dirty="0" smtClean="0"/>
              <a:t>),  and the Test Administration System (TAS) website.</a:t>
            </a:r>
          </a:p>
          <a:p>
            <a:pPr defTabSz="457200" eaLnBrk="1" hangingPunct="1">
              <a:buFontTx/>
              <a:buChar char="•"/>
            </a:pPr>
            <a:endParaRPr lang="en-US" dirty="0" smtClean="0"/>
          </a:p>
          <a:p>
            <a:pPr defTabSz="457200" eaLnBrk="1" hangingPunct="1">
              <a:buFontTx/>
              <a:buChar char="•"/>
            </a:pPr>
            <a:r>
              <a:rPr lang="en-US" dirty="0" smtClean="0"/>
              <a:t>The </a:t>
            </a:r>
            <a:r>
              <a:rPr lang="en-US" dirty="0" err="1" smtClean="0"/>
              <a:t>TDC</a:t>
            </a:r>
            <a:r>
              <a:rPr lang="en-US" dirty="0" smtClean="0"/>
              <a:t> is the software that students will use to take the online testing. It includes a locked down browser component, which keeps students from minimizing the software or accessing any other windows during testing.</a:t>
            </a:r>
          </a:p>
          <a:p>
            <a:pPr defTabSz="457200" eaLnBrk="1" hangingPunct="1">
              <a:buFontTx/>
              <a:buChar char="•"/>
            </a:pPr>
            <a:endParaRPr lang="en-US" dirty="0" smtClean="0"/>
          </a:p>
          <a:p>
            <a:pPr defTabSz="457200" eaLnBrk="1" hangingPunct="1">
              <a:buFontTx/>
              <a:buChar char="•"/>
            </a:pPr>
            <a:r>
              <a:rPr lang="en-US" dirty="0" smtClean="0"/>
              <a:t>The TAS is a web-based app where Test Coordinators can log in and update student data, handle test assignments, and check on testing status.</a:t>
            </a:r>
          </a:p>
          <a:p>
            <a:pPr defTabSz="457200" eaLnBrk="1" hangingPunct="1">
              <a:buFontTx/>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F45699F3-07F7-41BF-8FB5-15E073728148}" type="slidenum">
              <a:rPr lang="en-US" smtClean="0">
                <a:cs typeface="Arial" charset="0"/>
              </a:rPr>
              <a:pPr>
                <a:defRPr/>
              </a:pPr>
              <a:t>15</a:t>
            </a:fld>
            <a:endParaRPr lang="en-US" smtClean="0">
              <a:cs typeface="Arial" charset="0"/>
            </a:endParaRPr>
          </a:p>
        </p:txBody>
      </p:sp>
      <p:sp>
        <p:nvSpPr>
          <p:cNvPr id="64515" name="Rectangle 2"/>
          <p:cNvSpPr>
            <a:spLocks noGrp="1" noRot="1" noChangeAspect="1" noTextEdit="1"/>
          </p:cNvSpPr>
          <p:nvPr>
            <p:ph type="sldImg"/>
          </p:nvPr>
        </p:nvSpPr>
        <p:spPr bwMode="auto">
          <a:noFill/>
          <a:ln>
            <a:solidFill>
              <a:srgbClr val="000000"/>
            </a:solidFill>
            <a:miter lim="800000"/>
            <a:headEnd/>
            <a:tailEnd/>
          </a:ln>
        </p:spPr>
      </p:sp>
      <p:sp>
        <p:nvSpPr>
          <p:cNvPr id="64516" name="Rectangle 3"/>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r>
              <a:rPr lang="en-US" dirty="0" smtClean="0"/>
              <a:t>Now, we’ll talk in more detail about what you need to do to set-up the workstations in preparation for testing.</a:t>
            </a:r>
          </a:p>
          <a:p>
            <a:pPr defTabSz="457200" eaLnBrk="1" hangingPunct="1"/>
            <a:endParaRPr lang="en-US" dirty="0" smtClean="0"/>
          </a:p>
          <a:p>
            <a:pPr defTabSz="457200" eaLnBrk="1" hangingPunct="1"/>
            <a:r>
              <a:rPr lang="en-US" dirty="0" smtClean="0"/>
              <a:t>We’ll start with the Network &amp; Workstation Requirements; review the requirements for iPads; followed by detailed Site Readiness Steps and then we’ll conclude with considerations for a positive testing experience.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Here are the network requirements for online testing:</a:t>
            </a:r>
          </a:p>
          <a:p>
            <a:pPr marL="171450" indent="-171450">
              <a:buFont typeface="Arial" panose="020B0604020202020204" pitchFamily="34" charset="0"/>
              <a:buChar char="•"/>
            </a:pPr>
            <a:r>
              <a:rPr lang="en-US" b="0" dirty="0" smtClean="0"/>
              <a:t>First, confirm network bandwidth. The minimum is 1.5 Mbps (megabits per second) upload and download  speed. T1, high-speed cable, or high-speed DSL are recommended. </a:t>
            </a:r>
          </a:p>
          <a:p>
            <a:pPr marL="171450" indent="-171450">
              <a:buFont typeface="Arial" panose="020B0604020202020204" pitchFamily="34" charset="0"/>
              <a:buChar char="•"/>
            </a:pPr>
            <a:r>
              <a:rPr lang="en-US" b="0" dirty="0" smtClean="0"/>
              <a:t>The next step is to setup the firewall. Ports  80 and 443 must be opened. </a:t>
            </a:r>
            <a:r>
              <a:rPr lang="en-US" b="0" dirty="0" err="1" smtClean="0"/>
              <a:t>Ctb.com</a:t>
            </a:r>
            <a:r>
              <a:rPr lang="en-US" b="0" dirty="0" smtClean="0"/>
              <a:t> also needs to be whitelisted.  If you wish to enter </a:t>
            </a:r>
            <a:r>
              <a:rPr lang="en-US" b="0" dirty="0" err="1" smtClean="0"/>
              <a:t>IPs</a:t>
            </a:r>
            <a:r>
              <a:rPr lang="en-US" b="0" dirty="0" smtClean="0"/>
              <a:t>, please see the addresses listed here.</a:t>
            </a:r>
          </a:p>
          <a:p>
            <a:pPr marL="171450" indent="-171450">
              <a:buFont typeface="Arial" panose="020B0604020202020204" pitchFamily="34" charset="0"/>
              <a:buChar char="•"/>
            </a:pPr>
            <a:r>
              <a:rPr lang="en-US" b="0" dirty="0" smtClean="0"/>
              <a:t>Continuing with proxy servers, make sure you do not allow caching of dynamic pages. Also, allow both HTTP and HTTPS traffic for *(star).</a:t>
            </a:r>
            <a:r>
              <a:rPr lang="en-US" b="0" dirty="0" err="1" smtClean="0"/>
              <a:t>ctb.com</a:t>
            </a:r>
            <a:r>
              <a:rPr lang="en-US" b="0" dirty="0" smtClean="0"/>
              <a:t> and *(star).</a:t>
            </a:r>
            <a:r>
              <a:rPr lang="en-US" b="0" dirty="0" err="1" smtClean="0"/>
              <a:t>readspeaker.com</a:t>
            </a:r>
            <a:r>
              <a:rPr lang="en-US" b="0" dirty="0" smtClean="0"/>
              <a:t>, and exclude these domains from content filtering. Also confirm that users have credentials if proxy authentication is enabled.</a:t>
            </a:r>
          </a:p>
          <a:p>
            <a:endParaRPr lang="en-US" b="0" dirty="0" smtClean="0"/>
          </a:p>
          <a:p>
            <a:r>
              <a:rPr lang="en-US" b="0" dirty="0" smtClean="0"/>
              <a:t>We’ve also provided IP addresses, if needed for certain equipment on your network.</a:t>
            </a:r>
          </a:p>
          <a:p>
            <a:pPr marL="171450" indent="-171450">
              <a:buFont typeface="Arial" panose="020B0604020202020204" pitchFamily="34" charset="0"/>
              <a:buChar char="•"/>
            </a:pPr>
            <a:r>
              <a:rPr lang="en-US" b="0" dirty="0" smtClean="0"/>
              <a:t>As for web content filtering, please do not block MP3 files. The </a:t>
            </a:r>
            <a:r>
              <a:rPr lang="en-US" b="0" dirty="0" err="1" smtClean="0"/>
              <a:t>TDC</a:t>
            </a:r>
            <a:r>
              <a:rPr lang="en-US" b="0" dirty="0" smtClean="0"/>
              <a:t> uses MP3 files to deliver the audio for text to speech accommodated students.</a:t>
            </a:r>
          </a:p>
          <a:p>
            <a:pPr marL="171450" indent="-171450">
              <a:buFont typeface="Arial" panose="020B0604020202020204" pitchFamily="34" charset="0"/>
              <a:buChar char="•"/>
            </a:pPr>
            <a:r>
              <a:rPr lang="en-US" b="0" dirty="0" smtClean="0"/>
              <a:t>Finally, using wireless is okay for online testing, just make sure you consider the distance from the Wireless Access Point and the number of connections to the Wireless Access Point (</a:t>
            </a:r>
            <a:r>
              <a:rPr lang="en-US" b="0" dirty="0" err="1" smtClean="0"/>
              <a:t>WAP</a:t>
            </a:r>
            <a:r>
              <a:rPr lang="en-US" b="0" dirty="0" smtClean="0"/>
              <a:t>).</a:t>
            </a:r>
          </a:p>
        </p:txBody>
      </p:sp>
      <p:sp>
        <p:nvSpPr>
          <p:cNvPr id="80900" name="Slide Number Placeholder 3"/>
          <p:cNvSpPr>
            <a:spLocks noGrp="1"/>
          </p:cNvSpPr>
          <p:nvPr>
            <p:ph type="sldNum" sz="quarter" idx="5"/>
          </p:nvPr>
        </p:nvSpPr>
        <p:spPr/>
        <p:txBody>
          <a:bodyPr/>
          <a:lstStyle/>
          <a:p>
            <a:pPr>
              <a:defRPr/>
            </a:pPr>
            <a:fld id="{82AD3ABA-E64F-4E65-8A21-034023424E0F}" type="slidenum">
              <a:rPr lang="en-US" smtClean="0">
                <a:cs typeface="Arial" charset="0"/>
              </a:rPr>
              <a:pPr>
                <a:def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defTabSz="482600" eaLnBrk="1" hangingPunct="1">
              <a:buFont typeface="Arial" panose="020B0604020202020204" pitchFamily="34" charset="0"/>
              <a:buNone/>
            </a:pPr>
            <a:r>
              <a:rPr lang="en-US" altLang="en-US" baseline="0" dirty="0" smtClean="0"/>
              <a:t>Here you will see the Site Readiness Steps:</a:t>
            </a:r>
          </a:p>
          <a:p>
            <a:pPr marL="171450" indent="-171450" defTabSz="482600" eaLnBrk="1" hangingPunct="1">
              <a:buFont typeface="Arial" panose="020B0604020202020204" pitchFamily="34" charset="0"/>
              <a:buChar char="•"/>
            </a:pPr>
            <a:endParaRPr lang="en-US" altLang="en-US" baseline="0" dirty="0" smtClean="0"/>
          </a:p>
          <a:p>
            <a:pPr marL="171450" indent="-171450" defTabSz="482600" eaLnBrk="1" hangingPunct="1">
              <a:buFont typeface="Arial" panose="020B0604020202020204" pitchFamily="34" charset="0"/>
              <a:buChar char="•"/>
            </a:pPr>
            <a:r>
              <a:rPr lang="en-US" altLang="en-US" baseline="0" dirty="0" smtClean="0"/>
              <a:t>As a reminder, if you downloaded version 15.0 for the Mid-Month administration you will need to uninstall that version and install the new </a:t>
            </a:r>
            <a:r>
              <a:rPr lang="en-US" altLang="en-US" baseline="0" dirty="0" err="1" smtClean="0"/>
              <a:t>TDC</a:t>
            </a:r>
            <a:r>
              <a:rPr lang="en-US" altLang="en-US" baseline="0" dirty="0" smtClean="0"/>
              <a:t>. It is recommended that you complete all of your Nov Mid-Month tests as soon as the window opens on Nov 10th and then update to the new </a:t>
            </a:r>
            <a:r>
              <a:rPr lang="en-US" altLang="en-US" baseline="0" dirty="0" err="1" smtClean="0"/>
              <a:t>TDC</a:t>
            </a:r>
            <a:r>
              <a:rPr lang="en-US" altLang="en-US" baseline="0" dirty="0" smtClean="0"/>
              <a:t> for winter.</a:t>
            </a:r>
          </a:p>
          <a:p>
            <a:pPr marL="171450" indent="-171450" defTabSz="482600" eaLnBrk="1" hangingPunct="1">
              <a:buFont typeface="Arial" panose="020B0604020202020204" pitchFamily="34" charset="0"/>
              <a:buChar char="•"/>
            </a:pPr>
            <a:r>
              <a:rPr lang="en-US" altLang="en-US" baseline="0" dirty="0" smtClean="0"/>
              <a:t>However, if you would like to update the </a:t>
            </a:r>
            <a:r>
              <a:rPr lang="en-US" altLang="en-US" baseline="0" dirty="0" err="1" smtClean="0"/>
              <a:t>TDC</a:t>
            </a:r>
            <a:r>
              <a:rPr lang="en-US" altLang="en-US" baseline="0" dirty="0" smtClean="0"/>
              <a:t> and then complete your Nov Mid-Month tests, then that is an option as well.</a:t>
            </a:r>
          </a:p>
          <a:p>
            <a:pPr marL="171450" indent="-171450" defTabSz="482600" eaLnBrk="1" hangingPunct="1">
              <a:buFont typeface="Arial" panose="020B0604020202020204" pitchFamily="34" charset="0"/>
              <a:buChar char="•"/>
            </a:pPr>
            <a:r>
              <a:rPr lang="en-US" altLang="en-US" baseline="0" dirty="0" smtClean="0"/>
              <a:t>If you have a version of the </a:t>
            </a:r>
            <a:r>
              <a:rPr lang="en-US" altLang="en-US" baseline="0" dirty="0" err="1" smtClean="0"/>
              <a:t>TDC</a:t>
            </a:r>
            <a:r>
              <a:rPr lang="en-US" altLang="en-US" baseline="0" dirty="0" smtClean="0"/>
              <a:t> that does not display 15.1 on the login screen, please un-Install that version from your workstations and servers.</a:t>
            </a:r>
          </a:p>
          <a:p>
            <a:pPr marL="171450" indent="-171450" defTabSz="482600" eaLnBrk="1" hangingPunct="1">
              <a:buFont typeface="Arial" panose="020B0604020202020204" pitchFamily="34" charset="0"/>
              <a:buChar char="•"/>
            </a:pPr>
            <a:r>
              <a:rPr lang="en-US" altLang="en-US" baseline="0" dirty="0" smtClean="0"/>
              <a:t>The correct version of the client (Version 15.1) will be displayed on the login screen after successful completion of the installation process.</a:t>
            </a:r>
          </a:p>
          <a:p>
            <a:pPr marL="171450" indent="-171450" defTabSz="482600" eaLnBrk="1" hangingPunct="1">
              <a:buFont typeface="Arial" panose="020B0604020202020204" pitchFamily="34" charset="0"/>
              <a:buChar char="•"/>
            </a:pPr>
            <a:endParaRPr lang="en-US" altLang="en-US" baseline="0" dirty="0" smtClean="0"/>
          </a:p>
          <a:p>
            <a:pPr marL="0" indent="0" defTabSz="482600" eaLnBrk="1" hangingPunct="1">
              <a:buFont typeface="Arial" panose="020B0604020202020204" pitchFamily="34" charset="0"/>
              <a:buNone/>
            </a:pPr>
            <a:r>
              <a:rPr lang="en-US" altLang="en-US" baseline="0" dirty="0" smtClean="0"/>
              <a:t>Next, install the Test Delivery Client and download the practice test content. And finally, confirm the installation by spot checking a few workstations. </a:t>
            </a:r>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177800" indent="-177800">
              <a:buFont typeface="Wingdings" pitchFamily="2" charset="2"/>
              <a:buNone/>
            </a:pPr>
            <a:r>
              <a:rPr lang="en-US" dirty="0" smtClean="0"/>
              <a:t>As mentioned on the previous</a:t>
            </a:r>
            <a:r>
              <a:rPr lang="en-US" baseline="0" dirty="0" smtClean="0"/>
              <a:t> slide, t</a:t>
            </a:r>
            <a:r>
              <a:rPr lang="en-US" dirty="0" smtClean="0"/>
              <a:t>he first step is to confirm the minimum requirements and here we have the workstation requirements for the </a:t>
            </a:r>
            <a:r>
              <a:rPr lang="en-US" dirty="0" err="1" smtClean="0"/>
              <a:t>TDC</a:t>
            </a:r>
            <a:r>
              <a:rPr lang="en-US" dirty="0" smtClean="0"/>
              <a:t>. </a:t>
            </a:r>
          </a:p>
          <a:p>
            <a:pPr marL="177800" indent="-177800">
              <a:buFont typeface="Wingdings" pitchFamily="2" charset="2"/>
              <a:buNone/>
            </a:pPr>
            <a:r>
              <a:rPr lang="en-US" dirty="0" smtClean="0"/>
              <a:t>Several versions of Windows are supported as well as MAC and Linux operating systems.</a:t>
            </a:r>
          </a:p>
          <a:p>
            <a:pPr marL="177800" indent="-177800">
              <a:buFont typeface="Wingdings" pitchFamily="2" charset="2"/>
              <a:buNone/>
            </a:pPr>
            <a:r>
              <a:rPr lang="en-US" dirty="0" smtClean="0"/>
              <a:t>Please refer back to this slide for processor and RAM/memory requirements for the testing software. </a:t>
            </a:r>
          </a:p>
          <a:p>
            <a:pPr marL="177800" indent="-177800">
              <a:buFont typeface="Wingdings" pitchFamily="2" charset="2"/>
              <a:buNone/>
            </a:pPr>
            <a:r>
              <a:rPr lang="en-US" dirty="0" smtClean="0"/>
              <a:t>Note that JAVA, Flash and Adobe Air are required components for testing. Please install these ancillary applications prior to the </a:t>
            </a:r>
            <a:r>
              <a:rPr lang="en-US" dirty="0" err="1" smtClean="0"/>
              <a:t>TDC</a:t>
            </a:r>
            <a:r>
              <a:rPr lang="en-US" dirty="0" smtClean="0"/>
              <a:t>.</a:t>
            </a:r>
          </a:p>
          <a:p>
            <a:pPr marL="177800" indent="-177800">
              <a:buFont typeface="Wingdings" pitchFamily="2" charset="2"/>
              <a:buNone/>
            </a:pPr>
            <a:r>
              <a:rPr lang="en-US" dirty="0" smtClean="0"/>
              <a:t>Refer to bottom of this slide for the screen size and resolution requirements for testing.</a:t>
            </a:r>
          </a:p>
          <a:p>
            <a:pPr marL="177800" indent="-177800">
              <a:buFont typeface="Wingdings" pitchFamily="2" charset="2"/>
              <a:buNone/>
            </a:pPr>
            <a:r>
              <a:rPr lang="en-US" dirty="0" smtClean="0"/>
              <a:t>The workstation minimum requirements document will be located in the Technology section of CTB GA Portal at </a:t>
            </a:r>
            <a:r>
              <a:rPr lang="en-US" dirty="0" err="1" smtClean="0"/>
              <a:t>www.ctb.com</a:t>
            </a:r>
            <a:r>
              <a:rPr lang="en-US" dirty="0" smtClean="0"/>
              <a:t>/</a:t>
            </a:r>
            <a:r>
              <a:rPr lang="en-US" dirty="0" err="1" smtClean="0"/>
              <a:t>ga</a:t>
            </a:r>
            <a:endParaRPr lang="en-US" dirty="0" smtClean="0"/>
          </a:p>
        </p:txBody>
      </p:sp>
      <p:sp>
        <p:nvSpPr>
          <p:cNvPr id="81924" name="Slide Number Placeholder 3"/>
          <p:cNvSpPr>
            <a:spLocks noGrp="1"/>
          </p:cNvSpPr>
          <p:nvPr>
            <p:ph type="sldNum" sz="quarter" idx="5"/>
          </p:nvPr>
        </p:nvSpPr>
        <p:spPr/>
        <p:txBody>
          <a:bodyPr/>
          <a:lstStyle/>
          <a:p>
            <a:pPr>
              <a:defRPr/>
            </a:pPr>
            <a:fld id="{533F0BC5-8870-451F-B1DC-6C254BF1FE2F}" type="slidenum">
              <a:rPr lang="en-US" smtClean="0">
                <a:cs typeface="Arial" charset="0"/>
              </a:rPr>
              <a:pPr>
                <a:def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 specific version requirements for the supporting software components.</a:t>
            </a:r>
          </a:p>
          <a:p>
            <a:r>
              <a:rPr lang="en-US" baseline="0" dirty="0" smtClean="0"/>
              <a:t>Java 7 Update 55 is the most recent release that is certified by CTB for testing. </a:t>
            </a:r>
          </a:p>
          <a:p>
            <a:r>
              <a:rPr lang="en-US" baseline="0" dirty="0" smtClean="0"/>
              <a:t>Please review this slide whenever you are ready to install the ancillary software. </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19</a:t>
            </a:fld>
            <a:endParaRPr lang="en-US"/>
          </a:p>
        </p:txBody>
      </p:sp>
    </p:spTree>
    <p:extLst>
      <p:ext uri="{BB962C8B-B14F-4D97-AF65-F5344CB8AC3E}">
        <p14:creationId xmlns:p14="http://schemas.microsoft.com/office/powerpoint/2010/main" val="178165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4764020-CB3C-42DB-A4C0-B889C25FF53B}"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New for this administration</a:t>
            </a:r>
            <a:r>
              <a:rPr lang="en-US" baseline="0" dirty="0" smtClean="0"/>
              <a:t> is the fact that </a:t>
            </a:r>
            <a:r>
              <a:rPr lang="en-US" dirty="0" smtClean="0"/>
              <a:t>iPad2 or newer will be supported for testing. No other tablets are supported for winter </a:t>
            </a:r>
            <a:r>
              <a:rPr lang="en-US" dirty="0" err="1" smtClean="0"/>
              <a:t>EOC</a:t>
            </a:r>
            <a:r>
              <a:rPr lang="en-US" dirty="0" smtClean="0"/>
              <a:t> and spring Mid-Month testing.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 site plans to use iPads for testing, the devices must be iPad 2 or newer with iOS6 or newer installed.  The device must be in the 10 inch class of machines, which means the iPad Mini is not supported. Guided access is required to lock down the </a:t>
            </a:r>
            <a:r>
              <a:rPr lang="en-US" dirty="0" err="1" smtClean="0"/>
              <a:t>TDC</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Regarding Additional Software, Guided Access (should be resident on the iPad). Guided Access use is required to allow iPad use for the </a:t>
            </a:r>
            <a:r>
              <a:rPr lang="en-US" dirty="0" err="1" smtClean="0"/>
              <a:t>TDC</a:t>
            </a:r>
            <a:r>
              <a:rPr lang="en-US" dirty="0" smtClean="0"/>
              <a:t> application only. Other apps cannot be started while Guided Access is on and locked for </a:t>
            </a:r>
            <a:r>
              <a:rPr lang="en-US" dirty="0" err="1" smtClean="0"/>
              <a:t>TDC</a:t>
            </a:r>
            <a:r>
              <a:rPr lang="en-US" dirty="0" smtClean="0"/>
              <a:t>.</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20</a:t>
            </a:fld>
            <a:endParaRPr lang="en-US"/>
          </a:p>
        </p:txBody>
      </p:sp>
    </p:spTree>
    <p:extLst>
      <p:ext uri="{BB962C8B-B14F-4D97-AF65-F5344CB8AC3E}">
        <p14:creationId xmlns:p14="http://schemas.microsoft.com/office/powerpoint/2010/main" val="254224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Now, we’ll quickly review the two installation options and some key differences.  Option 1, the Standard Installer follows a standard interactive installation process whereas Option 2, the Custom Installer, will unpack, install and launch the client in one step whenever the student clicks on the Custom shortcut.</a:t>
            </a:r>
          </a:p>
          <a:p>
            <a:pPr defTabSz="457200" eaLnBrk="1" hangingPunct="1"/>
            <a:endParaRPr lang="en-US" dirty="0" smtClean="0"/>
          </a:p>
          <a:p>
            <a:pPr defTabSz="457200" eaLnBrk="1" hangingPunct="1"/>
            <a:r>
              <a:rPr lang="en-US" dirty="0" smtClean="0"/>
              <a:t>The Standard Installer must be used in thin client configurations.  For those sites that use the custom installation method, please consider the bandwidth impact on the local network. </a:t>
            </a:r>
          </a:p>
          <a:p>
            <a:pPr defTabSz="457200" eaLnBrk="1" hangingPunct="1"/>
            <a:endParaRPr lang="en-US" dirty="0" smtClean="0"/>
          </a:p>
          <a:p>
            <a:pPr defTabSz="457200" eaLnBrk="1" hangingPunct="1"/>
            <a:r>
              <a:rPr lang="en-US" dirty="0" smtClean="0"/>
              <a:t>Each site should consider the differences between the 2 options and choose the method that best suits their site.</a:t>
            </a:r>
          </a:p>
          <a:p>
            <a:pPr defTabSz="457200"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Choosing the correct</a:t>
            </a:r>
            <a:r>
              <a:rPr lang="en-US" baseline="0" dirty="0" smtClean="0"/>
              <a:t> installer is the first step in the process.  As mentioned, the standard installer follows a normal software installation process. During the install, users are asked to provide the installation location along with other standard questions. When choosing this option, make sure that students will have write access to the installed directories. This option is also the recommended version for sites that are Thin Client or have Deepfreeze (or similar software) present. This version is also recommended for sites that do not have a dedicated technology staff. </a:t>
            </a:r>
          </a:p>
          <a:p>
            <a:pPr eaLnBrk="1" hangingPunct="1"/>
            <a:endParaRPr lang="en-US" baseline="0" dirty="0" smtClean="0"/>
          </a:p>
          <a:p>
            <a:pPr eaLnBrk="1" hangingPunct="1"/>
            <a:r>
              <a:rPr lang="en-US" baseline="0" dirty="0" smtClean="0"/>
              <a:t>The custom installer requires a bit more technical interaction to install. There are a few options for installing the testing software using this method, which we will cover in just a few moments in greater detail. As noted here, there are several options for installing using the custom package. We’ll review 3 options in this presentation.</a:t>
            </a:r>
          </a:p>
          <a:p>
            <a:pPr eaLnBrk="1" hangingPunct="1"/>
            <a:endParaRPr lang="en-US" baseline="0" dirty="0" smtClean="0"/>
          </a:p>
          <a:p>
            <a:pPr lvl="0"/>
            <a:r>
              <a:rPr lang="en-US" dirty="0" smtClean="0"/>
              <a:t>Option 1: Install from the Workstation</a:t>
            </a:r>
          </a:p>
          <a:p>
            <a:pPr lvl="0"/>
            <a:r>
              <a:rPr lang="en-US" dirty="0" smtClean="0"/>
              <a:t>Option 2: Install from Server to Workstation</a:t>
            </a:r>
          </a:p>
          <a:p>
            <a:pPr lvl="0"/>
            <a:r>
              <a:rPr lang="en-US" dirty="0" smtClean="0"/>
              <a:t>Option 3: Install from Workstation with Content on the Server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next step is to uninstall the old </a:t>
            </a:r>
            <a:r>
              <a:rPr lang="en-US" dirty="0" err="1" smtClean="0"/>
              <a:t>TDC</a:t>
            </a:r>
            <a:r>
              <a:rPr lang="en-US" dirty="0" smtClean="0"/>
              <a:t> version (15.0), which is an essential step. Only one version of </a:t>
            </a:r>
            <a:r>
              <a:rPr lang="en-US" dirty="0" err="1" smtClean="0"/>
              <a:t>TDC</a:t>
            </a:r>
            <a:r>
              <a:rPr lang="en-US" dirty="0" smtClean="0"/>
              <a:t> should exist on the workstations at any time and 15.1 is the most updated </a:t>
            </a:r>
            <a:r>
              <a:rPr lang="en-US" dirty="0" err="1" smtClean="0"/>
              <a:t>TDC</a:t>
            </a:r>
            <a:r>
              <a:rPr lang="en-US" dirty="0" smtClean="0"/>
              <a:t>. To uninstall, find the “Uninstall Online Assessment” icon in the Start menu.</a:t>
            </a:r>
          </a:p>
          <a:p>
            <a:endParaRPr lang="en-US" dirty="0" smtClean="0"/>
          </a:p>
        </p:txBody>
      </p:sp>
      <p:sp>
        <p:nvSpPr>
          <p:cNvPr id="4" name="Slide Number Placeholder 3"/>
          <p:cNvSpPr>
            <a:spLocks noGrp="1"/>
          </p:cNvSpPr>
          <p:nvPr>
            <p:ph type="sldNum" sz="quarter" idx="5"/>
          </p:nvPr>
        </p:nvSpPr>
        <p:spPr/>
        <p:txBody>
          <a:bodyPr/>
          <a:lstStyle/>
          <a:p>
            <a:pPr>
              <a:defRPr/>
            </a:pPr>
            <a:fld id="{81B08554-ABCB-4D6A-AF63-B299229435E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24</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0" dirty="0" smtClean="0"/>
              <a:t>To</a:t>
            </a:r>
            <a:r>
              <a:rPr lang="en-US" b="0" baseline="0" dirty="0" smtClean="0"/>
              <a:t> access the Test Delivery Client Software</a:t>
            </a:r>
            <a:r>
              <a:rPr lang="en-US" baseline="0" dirty="0" smtClean="0"/>
              <a:t>, </a:t>
            </a:r>
            <a:r>
              <a:rPr lang="en-US" dirty="0" smtClean="0"/>
              <a:t>please use the accounts that you were provided for the DEMO</a:t>
            </a:r>
            <a:r>
              <a:rPr lang="en-US" baseline="0" dirty="0" smtClean="0"/>
              <a:t> site before the Fall Mid-Month. You can log into </a:t>
            </a:r>
            <a:r>
              <a:rPr lang="en-US" u="sng" baseline="0" dirty="0" smtClean="0"/>
              <a:t>https://</a:t>
            </a:r>
            <a:r>
              <a:rPr lang="en-US" u="sng" baseline="0" dirty="0" err="1" smtClean="0"/>
              <a:t>oas.ctb.com</a:t>
            </a:r>
            <a:r>
              <a:rPr lang="en-US" u="none" baseline="0" dirty="0" smtClean="0"/>
              <a:t> </a:t>
            </a:r>
            <a:r>
              <a:rPr lang="en-US" baseline="0" dirty="0" smtClean="0"/>
              <a:t>with your Demo Login and Password and browse to the page shown on this slide. If you can’t remember your login credentials, please contact the Georgia (GA) Helpdesk.</a:t>
            </a:r>
          </a:p>
          <a:p>
            <a:pPr defTabSz="457200" eaLnBrk="1" hangingPunct="1"/>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Once you’ve logged into the DEMO site, click on the “Services”</a:t>
            </a:r>
            <a:r>
              <a:rPr lang="en-US" baseline="0" dirty="0" smtClean="0"/>
              <a:t> tab, “Workstation Setup,” and “Install Software” menu items. Here you will be able to access and download the latest version of the </a:t>
            </a:r>
            <a:r>
              <a:rPr lang="en-US" baseline="0" dirty="0" err="1" smtClean="0"/>
              <a:t>TDC</a:t>
            </a:r>
            <a:r>
              <a:rPr lang="en-US" baseline="0" dirty="0" smtClean="0"/>
              <a:t>. You will have access to both the Standard and Custom versions of the </a:t>
            </a:r>
            <a:r>
              <a:rPr lang="en-US" baseline="0" dirty="0" err="1" smtClean="0"/>
              <a:t>TDC</a:t>
            </a:r>
            <a:r>
              <a:rPr lang="en-US" baseline="0" dirty="0" smtClean="0"/>
              <a:t> from this page.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0" dirty="0" smtClean="0"/>
              <a:t>The next</a:t>
            </a:r>
            <a:r>
              <a:rPr lang="en-US" b="0" baseline="0" dirty="0" smtClean="0"/>
              <a:t> step is to install the software. </a:t>
            </a:r>
            <a:r>
              <a:rPr lang="en-US" dirty="0" smtClean="0"/>
              <a:t>Adobe Air is required for PC and Linux. Flash is required for Mac. </a:t>
            </a:r>
          </a:p>
          <a:p>
            <a:pPr eaLnBrk="1" hangingPunct="1"/>
            <a:r>
              <a:rPr lang="en-US" dirty="0" smtClean="0"/>
              <a:t>Java and Flash are still required components to run the test client. </a:t>
            </a:r>
          </a:p>
          <a:p>
            <a:pPr eaLnBrk="1" hangingPunct="1"/>
            <a:r>
              <a:rPr lang="en-US" dirty="0" smtClean="0"/>
              <a:t>Due to 3</a:t>
            </a:r>
            <a:r>
              <a:rPr lang="en-US" baseline="30000" dirty="0" smtClean="0"/>
              <a:t>rd</a:t>
            </a:r>
            <a:r>
              <a:rPr lang="en-US" dirty="0" smtClean="0"/>
              <a:t> party license requirements, CTB is not able to bundle these applications with the </a:t>
            </a:r>
            <a:r>
              <a:rPr lang="en-US" dirty="0" err="1" smtClean="0"/>
              <a:t>TDC</a:t>
            </a:r>
            <a:r>
              <a:rPr lang="en-US" dirty="0" smtClean="0"/>
              <a:t> installation.</a:t>
            </a:r>
          </a:p>
          <a:p>
            <a:pPr eaLnBrk="1" hangingPunct="1"/>
            <a:endParaRPr lang="en-US" dirty="0" smtClean="0"/>
          </a:p>
          <a:p>
            <a:pPr eaLnBrk="1" hangingPunct="1"/>
            <a:r>
              <a:rPr lang="en-US" dirty="0" smtClean="0"/>
              <a:t>You may install these applications as soon as you want.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 we have a </a:t>
            </a:r>
            <a:r>
              <a:rPr lang="en-US" b="1" i="1" baseline="0" dirty="0" smtClean="0"/>
              <a:t>frequently asked question </a:t>
            </a:r>
            <a:r>
              <a:rPr lang="en-US" baseline="0" dirty="0" smtClean="0"/>
              <a:t>related to the ancillary software: Each year, we have a few reports of a blue or white screen appearing at the startup of the Test Delivery Client.  In almost all cases, this is caused by an auto-update request from one of the ancillary software components. What happens is, the test delivery client begins the start up process. During the process, the auto-update request attempts to display a dialog box to the user.  The timing of the auto-update request dialog box display coincides with the test delivery client lock down browser launch. The result is that the test delivery client cannot complete the launch sequence and freezes on a blue or white screen. If possible, disable the auto-update feature of the ancillary software components.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points to consider:</a:t>
            </a:r>
          </a:p>
          <a:p>
            <a:endParaRPr lang="en-US" dirty="0" smtClean="0"/>
          </a:p>
          <a:p>
            <a:r>
              <a:rPr lang="en-US" dirty="0" smtClean="0"/>
              <a:t>Please refer</a:t>
            </a:r>
            <a:r>
              <a:rPr lang="en-US" baseline="0" dirty="0" smtClean="0"/>
              <a:t> back to Slide #18 of this presentation for detailed software requirements.</a:t>
            </a:r>
          </a:p>
          <a:p>
            <a:endParaRPr lang="en-US" baseline="0" dirty="0" smtClean="0"/>
          </a:p>
          <a:p>
            <a:r>
              <a:rPr lang="en-US" baseline="0" dirty="0" smtClean="0"/>
              <a:t>We recommend that you turn off Auto-Update for Java and Adobe Air. You can download the Adobe Settings Manager to turn-off auto-updates for AIR.</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26</a:t>
            </a:fld>
            <a:endParaRPr lang="en-US"/>
          </a:p>
        </p:txBody>
      </p:sp>
    </p:spTree>
    <p:extLst>
      <p:ext uri="{BB962C8B-B14F-4D97-AF65-F5344CB8AC3E}">
        <p14:creationId xmlns:p14="http://schemas.microsoft.com/office/powerpoint/2010/main" val="111257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5830" eaLnBrk="1" hangingPunct="1">
              <a:defRPr/>
            </a:pPr>
            <a:r>
              <a:rPr lang="en-US" dirty="0" smtClean="0"/>
              <a:t>Regardless</a:t>
            </a:r>
            <a:r>
              <a:rPr lang="en-US" baseline="0" dirty="0" smtClean="0"/>
              <a:t> of the type of workstation, there are</a:t>
            </a:r>
            <a:r>
              <a:rPr lang="en-US" dirty="0" smtClean="0"/>
              <a:t> four</a:t>
            </a:r>
            <a:r>
              <a:rPr lang="en-US" baseline="0" dirty="0" smtClean="0"/>
              <a:t> key steps when </a:t>
            </a:r>
            <a:r>
              <a:rPr lang="en-US" b="0" baseline="0" dirty="0" smtClean="0"/>
              <a:t>using the standard install process; </a:t>
            </a:r>
          </a:p>
          <a:p>
            <a:pPr marL="228600" indent="-228600" defTabSz="925830" eaLnBrk="1" hangingPunct="1">
              <a:buAutoNum type="arabicPeriod"/>
              <a:defRPr/>
            </a:pPr>
            <a:r>
              <a:rPr lang="en-US" baseline="0" dirty="0" smtClean="0"/>
              <a:t>install the client (</a:t>
            </a:r>
            <a:r>
              <a:rPr lang="en-US" baseline="0" dirty="0" err="1" smtClean="0"/>
              <a:t>TDC</a:t>
            </a:r>
            <a:r>
              <a:rPr lang="en-US" baseline="0" dirty="0" smtClean="0"/>
              <a:t>), </a:t>
            </a:r>
          </a:p>
          <a:p>
            <a:pPr marL="228600" indent="-228600" defTabSz="925830" eaLnBrk="1" hangingPunct="1">
              <a:buAutoNum type="arabicPeriod"/>
              <a:defRPr/>
            </a:pPr>
            <a:r>
              <a:rPr lang="en-US" baseline="0" dirty="0" smtClean="0"/>
              <a:t>configure the </a:t>
            </a:r>
            <a:r>
              <a:rPr lang="en-US" baseline="0" dirty="0" err="1" smtClean="0"/>
              <a:t>proxy.properties</a:t>
            </a:r>
            <a:r>
              <a:rPr lang="en-US" baseline="0" dirty="0" smtClean="0"/>
              <a:t> file (if authentication is required by the site)</a:t>
            </a:r>
          </a:p>
          <a:p>
            <a:pPr marL="228600" indent="-228600" defTabSz="925830" eaLnBrk="1" hangingPunct="1">
              <a:buAutoNum type="arabicPeriod"/>
              <a:defRPr/>
            </a:pPr>
            <a:r>
              <a:rPr lang="en-US" baseline="0" dirty="0" smtClean="0"/>
              <a:t>load the testing content to the </a:t>
            </a:r>
            <a:r>
              <a:rPr lang="en-US" baseline="0" dirty="0" err="1" smtClean="0"/>
              <a:t>objectbank</a:t>
            </a:r>
            <a:r>
              <a:rPr lang="en-US" baseline="0" dirty="0" smtClean="0"/>
              <a:t> folder and </a:t>
            </a:r>
          </a:p>
          <a:p>
            <a:pPr marL="228600" indent="-228600" defTabSz="925830" eaLnBrk="1" hangingPunct="1">
              <a:buAutoNum type="arabicPeriod"/>
              <a:defRPr/>
            </a:pPr>
            <a:r>
              <a:rPr lang="en-US" baseline="0" dirty="0" smtClean="0"/>
              <a:t>launch the client.  </a:t>
            </a:r>
            <a:endParaRPr lang="en-US" dirty="0" smtClean="0"/>
          </a:p>
          <a:p>
            <a:pPr eaLnBrk="1" hangingPunct="1"/>
            <a:endParaRPr lang="en-US" dirty="0" smtClean="0"/>
          </a:p>
          <a:p>
            <a:pPr eaLnBrk="1" hangingPunct="1"/>
            <a:r>
              <a:rPr lang="en-US" dirty="0" smtClean="0"/>
              <a:t>The links</a:t>
            </a:r>
            <a:r>
              <a:rPr lang="en-US" baseline="0" dirty="0" smtClean="0"/>
              <a:t> shown</a:t>
            </a:r>
            <a:r>
              <a:rPr lang="en-US" dirty="0" smtClean="0"/>
              <a:t> on this slide </a:t>
            </a:r>
            <a:r>
              <a:rPr lang="en-US" baseline="0" dirty="0" smtClean="0"/>
              <a:t>are for the Standard Installation Process</a:t>
            </a:r>
            <a:r>
              <a:rPr lang="en-US" dirty="0" smtClean="0"/>
              <a:t>. Demo</a:t>
            </a:r>
            <a:r>
              <a:rPr lang="en-US" baseline="0" dirty="0" smtClean="0"/>
              <a:t> content can be downloaded by using the demo logins provided to you.</a:t>
            </a:r>
            <a:endParaRPr lang="en-US" dirty="0" smtClean="0"/>
          </a:p>
          <a:p>
            <a:pPr eaLnBrk="1" hangingPunct="1"/>
            <a:r>
              <a:rPr lang="en-US" dirty="0" smtClean="0"/>
              <a:t>The final content (which we will discuss in a few slides) will be available at a later date.</a:t>
            </a:r>
          </a:p>
          <a:p>
            <a:pPr eaLnBrk="1" hangingPunct="1"/>
            <a:r>
              <a:rPr lang="en-US" dirty="0" smtClean="0"/>
              <a:t>If the content becomes available sooner,</a:t>
            </a:r>
            <a:r>
              <a:rPr lang="en-US" baseline="0" dirty="0" smtClean="0"/>
              <a:t> </a:t>
            </a:r>
            <a:r>
              <a:rPr lang="en-US" dirty="0" smtClean="0"/>
              <a:t>we will communicate that through email to the participants of this training.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5830" eaLnBrk="1" hangingPunct="1">
              <a:defRPr/>
            </a:pPr>
            <a:r>
              <a:rPr lang="en-US" dirty="0" smtClean="0"/>
              <a:t>Next, for those sites that require</a:t>
            </a:r>
            <a:r>
              <a:rPr lang="en-US" baseline="0" dirty="0" smtClean="0"/>
              <a:t> proxy authentication, find and open the </a:t>
            </a:r>
            <a:r>
              <a:rPr lang="en-US" baseline="0" dirty="0" err="1" smtClean="0"/>
              <a:t>proxy.properties</a:t>
            </a:r>
            <a:r>
              <a:rPr lang="en-US" baseline="0" dirty="0" smtClean="0"/>
              <a:t> file, add the required credentials, and then save. To find this file, navigate to the installed location, </a:t>
            </a:r>
            <a:r>
              <a:rPr lang="en-US" b="1" baseline="0" dirty="0" smtClean="0"/>
              <a:t>CTB</a:t>
            </a:r>
            <a:r>
              <a:rPr lang="en-US" baseline="0" dirty="0" smtClean="0"/>
              <a:t> folder, </a:t>
            </a:r>
            <a:r>
              <a:rPr lang="en-US" b="1" baseline="0" dirty="0" smtClean="0"/>
              <a:t>Online Assessment </a:t>
            </a:r>
            <a:r>
              <a:rPr lang="en-US" baseline="0" dirty="0" smtClean="0"/>
              <a:t>folder and finally the </a:t>
            </a:r>
            <a:r>
              <a:rPr lang="en-US" b="1" baseline="0" dirty="0" err="1" smtClean="0"/>
              <a:t>etc</a:t>
            </a:r>
            <a:r>
              <a:rPr lang="en-US" baseline="0" dirty="0" smtClean="0"/>
              <a:t> folder as shown on the slide. The </a:t>
            </a:r>
            <a:r>
              <a:rPr lang="en-US" baseline="0" dirty="0" err="1" smtClean="0"/>
              <a:t>proxy.properties</a:t>
            </a:r>
            <a:r>
              <a:rPr lang="en-US" baseline="0" dirty="0" smtClean="0"/>
              <a:t> file can be opened and saved using word pad.  In some cases, only the </a:t>
            </a:r>
            <a:r>
              <a:rPr lang="en-US" baseline="0" dirty="0" err="1" smtClean="0"/>
              <a:t>proxy.host</a:t>
            </a:r>
            <a:r>
              <a:rPr lang="en-US" baseline="0" dirty="0" smtClean="0"/>
              <a:t> and </a:t>
            </a:r>
            <a:r>
              <a:rPr lang="en-US" baseline="0" dirty="0" err="1" smtClean="0"/>
              <a:t>proxy.port</a:t>
            </a:r>
            <a:r>
              <a:rPr lang="en-US" baseline="0" dirty="0" smtClean="0"/>
              <a:t> are required. This depends on the proxy configuration at the local site.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eaLnBrk="1" hangingPunct="1"/>
            <a:r>
              <a:rPr lang="en-US" dirty="0" smtClean="0"/>
              <a:t>Next, you can partially confirm the workstation set up by running the network utility.</a:t>
            </a:r>
          </a:p>
          <a:p>
            <a:pPr defTabSz="457200" eaLnBrk="1" hangingPunct="1"/>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latin typeface="+mn-lt"/>
              </a:rPr>
              <a:t>Confirm application installation and connectivity by using the Test Delivery Client’s network utility:</a:t>
            </a:r>
          </a:p>
          <a:p>
            <a:pPr marL="174625" indent="-174625">
              <a:buFont typeface="Arial" pitchFamily="34" charset="0"/>
              <a:buChar char="•"/>
              <a:defRPr/>
            </a:pPr>
            <a:r>
              <a:rPr lang="en-US" sz="1200" dirty="0" smtClean="0">
                <a:latin typeface="+mn-lt"/>
              </a:rPr>
              <a:t>On the First Tab (Network Connectivity Test), click Start. </a:t>
            </a:r>
          </a:p>
          <a:p>
            <a:pPr marL="174625" indent="-174625">
              <a:buFont typeface="Arial" pitchFamily="34" charset="0"/>
              <a:buChar char="•"/>
              <a:defRPr/>
            </a:pPr>
            <a:r>
              <a:rPr lang="en-US" sz="1200" dirty="0" smtClean="0">
                <a:latin typeface="+mn-lt"/>
              </a:rPr>
              <a:t>Questions 1, 2 and 3 should return “Yes” which indicates that the application has been correctly installed. </a:t>
            </a:r>
          </a:p>
          <a:p>
            <a:pPr marL="174625" indent="-174625">
              <a:buFont typeface="Arial" pitchFamily="34" charset="0"/>
              <a:buChar char="•"/>
              <a:defRPr/>
            </a:pPr>
            <a:r>
              <a:rPr lang="en-US" sz="1200" dirty="0" smtClean="0">
                <a:latin typeface="+mn-lt"/>
              </a:rPr>
              <a:t>Keep in mind that this method does not confirm content installation.</a:t>
            </a:r>
          </a:p>
          <a:p>
            <a:pPr defTabSz="457200" eaLnBrk="1" hangingPunct="1"/>
            <a:endParaRPr lang="en-US" dirty="0" smtClean="0"/>
          </a:p>
          <a:p>
            <a:pPr defTabSz="457200" eaLnBrk="1" hangingPunct="1"/>
            <a:r>
              <a:rPr lang="en-US" b="0" dirty="0" smtClean="0"/>
              <a:t>From the “Network Connectivity Test” tab, click “Start”. The first three questions should result with “Yes” which confirms that the application has been correctly installed.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D8B918E3-5011-480E-B586-33312DEDEE94}" type="slidenum">
              <a:rPr lang="en-US" smtClean="0">
                <a:cs typeface="Arial" charset="0"/>
              </a:rPr>
              <a:pPr>
                <a:defRPr/>
              </a:pPr>
              <a:t>3</a:t>
            </a:fld>
            <a:endParaRPr lang="en-US" dirty="0" smtClean="0">
              <a:cs typeface="Arial" charset="0"/>
            </a:endParaRPr>
          </a:p>
        </p:txBody>
      </p:sp>
      <p:sp>
        <p:nvSpPr>
          <p:cNvPr id="9830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defTabSz="482600" eaLnBrk="1" hangingPunct="1"/>
            <a:r>
              <a:rPr lang="en-US" altLang="en-US" b="0" dirty="0" smtClean="0"/>
              <a:t>Today </a:t>
            </a:r>
            <a:r>
              <a:rPr lang="en-US" altLang="en-US" b="0" dirty="0" smtClean="0"/>
              <a:t>we’ll review the technical aspects of online testing. Let’s go ahead and get started.</a:t>
            </a:r>
          </a:p>
          <a:p>
            <a:pPr defTabSz="482600" eaLnBrk="1" hangingPunct="1"/>
            <a:endParaRPr lang="en-US" altLang="en-US" b="0" dirty="0" smtClean="0"/>
          </a:p>
          <a:p>
            <a:pPr defTabSz="482600" eaLnBrk="1" hangingPunct="1"/>
            <a:r>
              <a:rPr lang="en-US" altLang="en-US" b="0" dirty="0" smtClean="0"/>
              <a:t>The checkpoint process (shown here) is meant to assist systems and schools with guidance as we prepare for the test administrations.</a:t>
            </a:r>
          </a:p>
          <a:p>
            <a:pPr defTabSz="482600" eaLnBrk="1" hangingPunct="1"/>
            <a:r>
              <a:rPr lang="en-US" altLang="en-US" b="0" dirty="0" smtClean="0"/>
              <a:t>Checkpoint 1 focuses on the Registration and Technology Survey (</a:t>
            </a:r>
            <a:r>
              <a:rPr lang="en-US" altLang="en-US" b="0" dirty="0" err="1" smtClean="0"/>
              <a:t>RTS</a:t>
            </a:r>
            <a:r>
              <a:rPr lang="en-US" altLang="en-US" b="0" dirty="0" smtClean="0"/>
              <a:t>). The window is currently open so if you have not already done so, please log in and provide contact, workstation and network information for your High Schools and any other sites that will have Winter </a:t>
            </a:r>
            <a:r>
              <a:rPr lang="en-US" altLang="en-US" b="0" dirty="0" err="1" smtClean="0"/>
              <a:t>EOC</a:t>
            </a:r>
            <a:r>
              <a:rPr lang="en-US" altLang="en-US" b="0" dirty="0" smtClean="0"/>
              <a:t> test takers.</a:t>
            </a:r>
          </a:p>
          <a:p>
            <a:pPr defTabSz="482600" eaLnBrk="1" hangingPunct="1"/>
            <a:endParaRPr lang="en-US" altLang="en-US" b="0" dirty="0" smtClean="0"/>
          </a:p>
          <a:p>
            <a:pPr defTabSz="482600" eaLnBrk="1" hangingPunct="1"/>
            <a:r>
              <a:rPr lang="en-US" altLang="en-US" b="0" dirty="0" smtClean="0"/>
              <a:t>Checkpoint 2 is the focus of our session today. The goals for Checkpoint 2 are to install the Test Delivery Client and Site Certification by verifying a few of the workstations. Today is the first of 2 sessions. The second session is on November 10th</a:t>
            </a:r>
          </a:p>
          <a:p>
            <a:pPr defTabSz="482600" eaLnBrk="1" hangingPunct="1"/>
            <a:endParaRPr lang="en-US" altLang="en-US" b="0" dirty="0" smtClean="0"/>
          </a:p>
          <a:p>
            <a:pPr defTabSz="482600" eaLnBrk="1" hangingPunct="1"/>
            <a:r>
              <a:rPr lang="en-US" altLang="en-US" b="0" dirty="0" smtClean="0"/>
              <a:t>Before the Fall Mid-Month administration you were provided DEMO user accounts which gave you access to the DEMO content. The new </a:t>
            </a:r>
            <a:r>
              <a:rPr lang="en-US" altLang="en-US" b="0" dirty="0" err="1" smtClean="0"/>
              <a:t>TDC</a:t>
            </a:r>
            <a:r>
              <a:rPr lang="en-US" altLang="en-US" b="0" dirty="0" smtClean="0"/>
              <a:t> for winter is Version 15.1 and it will be made available on November 4th. This client will also be used to administer the spring Mid-Month tests.</a:t>
            </a:r>
          </a:p>
          <a:p>
            <a:pPr defTabSz="482600" eaLnBrk="1" hangingPunct="1"/>
            <a:endParaRPr lang="en-US" altLang="en-US" b="0" dirty="0" smtClean="0"/>
          </a:p>
          <a:p>
            <a:pPr defTabSz="482600" eaLnBrk="1" hangingPunct="1"/>
            <a:r>
              <a:rPr lang="en-US" altLang="en-US" b="0" dirty="0" smtClean="0"/>
              <a:t>If you downloaded version 15.0 for the Mid-Month administration you will need to uninstall that version and install the new </a:t>
            </a:r>
            <a:r>
              <a:rPr lang="en-US" altLang="en-US" b="0" dirty="0" err="1" smtClean="0"/>
              <a:t>TDC</a:t>
            </a:r>
            <a:r>
              <a:rPr lang="en-US" altLang="en-US" b="0" dirty="0" smtClean="0"/>
              <a:t>. It is recommended that you complete all of your November Mid-Month tests as soon as the window opens on November 10th, and then update to the new </a:t>
            </a:r>
            <a:r>
              <a:rPr lang="en-US" altLang="en-US" b="0" dirty="0" err="1" smtClean="0"/>
              <a:t>TDC</a:t>
            </a:r>
            <a:r>
              <a:rPr lang="en-US" altLang="en-US" b="0" dirty="0" smtClean="0"/>
              <a:t> for winter.</a:t>
            </a:r>
          </a:p>
          <a:p>
            <a:pPr defTabSz="482600" eaLnBrk="1" hangingPunct="1"/>
            <a:endParaRPr lang="en-US" altLang="en-US" b="0" dirty="0" smtClean="0"/>
          </a:p>
          <a:p>
            <a:pPr defTabSz="482600" eaLnBrk="1" hangingPunct="1"/>
            <a:r>
              <a:rPr lang="en-US" altLang="en-US" b="0" dirty="0" smtClean="0"/>
              <a:t>However, if you would like to update the </a:t>
            </a:r>
            <a:r>
              <a:rPr lang="en-US" altLang="en-US" b="0" dirty="0" err="1" smtClean="0"/>
              <a:t>TDC</a:t>
            </a:r>
            <a:r>
              <a:rPr lang="en-US" altLang="en-US" b="0" dirty="0" smtClean="0"/>
              <a:t> as soon as it’s available and then complete your November Mid-Month tests, that is an option as well.</a:t>
            </a:r>
          </a:p>
          <a:p>
            <a:pPr defTabSz="482600" eaLnBrk="1" hangingPunct="1"/>
            <a:r>
              <a:rPr lang="en-US" altLang="en-US" b="0" dirty="0" smtClean="0"/>
              <a:t> </a:t>
            </a:r>
          </a:p>
          <a:p>
            <a:pPr defTabSz="482600" eaLnBrk="1" hangingPunct="1"/>
            <a:r>
              <a:rPr lang="en-US" altLang="en-US" b="0" dirty="0" smtClean="0"/>
              <a:t>We will have two training sessions for Checkpoint 3. The focus will be on the Test Administration System (TAS), the final content installation, and the final workstation check. </a:t>
            </a:r>
          </a:p>
          <a:p>
            <a:pPr defTabSz="482600" eaLnBrk="1" hangingPunct="1"/>
            <a:endParaRPr lang="en-US" altLang="en-US" b="0" dirty="0" smtClean="0"/>
          </a:p>
          <a:p>
            <a:pPr defTabSz="482600" eaLnBrk="1" hangingPunct="1"/>
            <a:r>
              <a:rPr lang="en-US" altLang="en-US" b="0" dirty="0" smtClean="0"/>
              <a:t>If you need to access the PowerPoint or the recorded training, please go to the CTB Georgia portal at: </a:t>
            </a:r>
            <a:r>
              <a:rPr lang="en-US" altLang="en-US" b="0" dirty="0" err="1" smtClean="0"/>
              <a:t>www.ctb.com</a:t>
            </a:r>
            <a:r>
              <a:rPr lang="en-US" altLang="en-US" b="0" dirty="0" smtClean="0"/>
              <a:t>/</a:t>
            </a:r>
            <a:r>
              <a:rPr lang="en-US" altLang="en-US" b="0" dirty="0" err="1" smtClean="0"/>
              <a:t>ga</a:t>
            </a:r>
            <a:endParaRPr lang="en-US" altLang="en-US" b="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30</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You can access</a:t>
            </a:r>
            <a:r>
              <a:rPr lang="en-US" baseline="0" dirty="0" smtClean="0"/>
              <a:t> </a:t>
            </a:r>
            <a:r>
              <a:rPr lang="en-US" dirty="0" smtClean="0"/>
              <a:t>the</a:t>
            </a:r>
            <a:r>
              <a:rPr lang="en-US" baseline="0" dirty="0" smtClean="0"/>
              <a:t> DEMO test content by logging in to </a:t>
            </a:r>
            <a:r>
              <a:rPr lang="en-US" u="sng" baseline="0" dirty="0" smtClean="0"/>
              <a:t>https://</a:t>
            </a:r>
            <a:r>
              <a:rPr lang="en-US" u="sng" baseline="0" dirty="0" err="1" smtClean="0"/>
              <a:t>oas.ctb.com</a:t>
            </a:r>
            <a:r>
              <a:rPr lang="en-US" baseline="0" dirty="0" smtClean="0"/>
              <a:t> with your DEMO login credentials, and then navigating to the location shown on this slide.</a:t>
            </a:r>
            <a:endParaRPr lang="en-US" dirty="0" smtClean="0"/>
          </a:p>
          <a:p>
            <a:pPr defTabSz="457200" eaLnBrk="1" hangingPunct="1"/>
            <a:endParaRPr lang="en-US" baseline="0" dirty="0" smtClean="0"/>
          </a:p>
          <a:p>
            <a:pPr defTabSz="457200" eaLnBrk="1" hangingPunct="1"/>
            <a:r>
              <a:rPr lang="en-US" baseline="0" dirty="0" smtClean="0"/>
              <a:t>Then, download and save the zipped content file from CTB.</a:t>
            </a:r>
          </a:p>
          <a:p>
            <a:pPr defTabSz="457200"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Then, to load the test content, navigate to the </a:t>
            </a:r>
            <a:r>
              <a:rPr lang="en-US" baseline="0" dirty="0" err="1" smtClean="0"/>
              <a:t>objectbank</a:t>
            </a:r>
            <a:r>
              <a:rPr lang="en-US" baseline="0" dirty="0" smtClean="0"/>
              <a:t> folder found in the installed location using the following path: </a:t>
            </a:r>
            <a:r>
              <a:rPr lang="en-US" b="1" baseline="0" dirty="0" smtClean="0"/>
              <a:t>CTB</a:t>
            </a:r>
            <a:r>
              <a:rPr lang="en-US" baseline="0" dirty="0" smtClean="0"/>
              <a:t> folder, </a:t>
            </a:r>
            <a:r>
              <a:rPr lang="en-US" b="1" baseline="0" dirty="0" smtClean="0"/>
              <a:t>Online Assessment </a:t>
            </a:r>
            <a:r>
              <a:rPr lang="en-US" baseline="0" dirty="0" smtClean="0"/>
              <a:t>folder, </a:t>
            </a:r>
            <a:r>
              <a:rPr lang="en-US" b="1" baseline="0" dirty="0" smtClean="0"/>
              <a:t>data</a:t>
            </a:r>
            <a:r>
              <a:rPr lang="en-US" baseline="0" dirty="0" smtClean="0"/>
              <a:t> folder.  Open the </a:t>
            </a:r>
            <a:r>
              <a:rPr lang="en-US" b="1" baseline="0" dirty="0" err="1" smtClean="0"/>
              <a:t>objectbank</a:t>
            </a:r>
            <a:r>
              <a:rPr lang="en-US" baseline="0" dirty="0" smtClean="0"/>
              <a:t> folder, add the zipped content file, unzip the content and delete the zip file as noted on the slide.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31</a:t>
            </a:fld>
            <a:endParaRPr lang="en-US"/>
          </a:p>
        </p:txBody>
      </p:sp>
    </p:spTree>
    <p:extLst>
      <p:ext uri="{BB962C8B-B14F-4D97-AF65-F5344CB8AC3E}">
        <p14:creationId xmlns:p14="http://schemas.microsoft.com/office/powerpoint/2010/main" val="4107778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eaLnBrk="1" hangingPunct="1"/>
            <a:r>
              <a:rPr lang="en-US" dirty="0" smtClean="0"/>
              <a:t>The</a:t>
            </a:r>
            <a:r>
              <a:rPr lang="en-US" baseline="0" dirty="0" smtClean="0"/>
              <a:t> final step is to launch the client by clicking the online assessment icon.  If the client login screen displays, the test delivery client has been successfully installed.  To confirm the content installation, you will need to use login credentials specific to the content loaded.</a:t>
            </a:r>
          </a:p>
          <a:p>
            <a:pPr defTabSz="457200" eaLnBrk="1" hangingPunct="1"/>
            <a:endParaRPr lang="en-US" b="0" baseline="0" dirty="0" smtClean="0"/>
          </a:p>
          <a:p>
            <a:pPr defTabSz="457200" eaLnBrk="1" hangingPunct="1"/>
            <a:r>
              <a:rPr lang="en-US" b="0" baseline="0" dirty="0" smtClean="0"/>
              <a:t>The DEMO site will contain a few DEMO students for whom you can schedule a practice test, and then launch the client to take the test.</a:t>
            </a:r>
          </a:p>
          <a:p>
            <a:pPr defTabSz="457200" eaLnBrk="1" hangingPunct="1"/>
            <a:endParaRPr lang="en-US" b="0" baseline="0" dirty="0" smtClean="0"/>
          </a:p>
          <a:p>
            <a:pPr defTabSz="457200" eaLnBrk="1" hangingPunct="1"/>
            <a:r>
              <a:rPr lang="en-US" b="0" baseline="0" dirty="0" smtClean="0"/>
              <a:t>A Quick Start Guide to set up and manage student/test sessions will be made available at www.ctb.com/ga, under “Documentation.”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C4F0F-00F0-4BD2-A198-34020D8BC280}" type="slidenum">
              <a:rPr lang="en-US"/>
              <a:pPr/>
              <a:t>33</a:t>
            </a:fld>
            <a:endParaRPr lang="en-US"/>
          </a:p>
        </p:txBody>
      </p:sp>
      <p:sp>
        <p:nvSpPr>
          <p:cNvPr id="191490" name="Rectangle 2"/>
          <p:cNvSpPr>
            <a:spLocks noGrp="1" noRot="1" noChangeAspect="1" noChangeArrowheads="1" noTextEdit="1"/>
          </p:cNvSpPr>
          <p:nvPr>
            <p:ph type="sldImg"/>
          </p:nvPr>
        </p:nvSpPr>
        <p:spPr>
          <a:xfrm>
            <a:off x="1181100" y="696913"/>
            <a:ext cx="4648200" cy="3486150"/>
          </a:xfrm>
          <a:ln/>
        </p:spPr>
      </p:sp>
      <p:sp>
        <p:nvSpPr>
          <p:cNvPr id="19149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In order for the </a:t>
            </a:r>
            <a:r>
              <a:rPr lang="en-US" sz="1200" b="0" dirty="0" err="1" smtClean="0"/>
              <a:t>TDC</a:t>
            </a:r>
            <a:r>
              <a:rPr lang="en-US" sz="1200" b="0" dirty="0" smtClean="0"/>
              <a:t> to work properly and deliver an assessment, the following conditions must be met on each workstation: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Appropriate versions of AIR (or Flash, on the Mac) and the Java Runtime Environment must be installed and runnable by the logged-in user during testing.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Test Delivery Client must be installed, and the Test Delivery executable must be runnable by the logged-in user during testing.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This executable must not be prevented from executing other processes, specifically </a:t>
            </a:r>
            <a:r>
              <a:rPr lang="en-US" b="0" dirty="0" err="1" smtClean="0"/>
              <a:t>java.exe</a:t>
            </a:r>
            <a:r>
              <a:rPr lang="en-US" b="0" dirty="0" smtClean="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java executable must not be prevented from executing other processes.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java executable must be able to make HTTP and</a:t>
            </a:r>
            <a:r>
              <a:rPr lang="en-US" b="0" baseline="0" dirty="0" smtClean="0"/>
              <a:t> </a:t>
            </a:r>
            <a:r>
              <a:rPr lang="en-US" b="0" dirty="0" smtClean="0"/>
              <a:t>HTTPS connections on ports 80</a:t>
            </a:r>
            <a:r>
              <a:rPr lang="en-US" b="0" baseline="0" dirty="0" smtClean="0"/>
              <a:t> and </a:t>
            </a:r>
            <a:r>
              <a:rPr lang="en-US" b="0" dirty="0" smtClean="0"/>
              <a:t>443 to *(star).</a:t>
            </a:r>
            <a:r>
              <a:rPr lang="en-US" b="0" dirty="0" err="1" smtClean="0"/>
              <a:t>ctb.com</a:t>
            </a:r>
            <a:r>
              <a:rPr lang="en-US" b="0" dirty="0" smtClean="0"/>
              <a:t> addresses.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java executable must be able to bind and listen on TCP port 12345. The java component uses this port to receive requests from the Flash UI component.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logged-in user during testing must have write access to [</a:t>
            </a:r>
            <a:r>
              <a:rPr lang="en-US" b="0" dirty="0" err="1" smtClean="0"/>
              <a:t>TDC</a:t>
            </a:r>
            <a:r>
              <a:rPr lang="en-US" b="0" dirty="0" smtClean="0"/>
              <a:t> installation location] and subfolders.</a:t>
            </a:r>
          </a:p>
          <a:p>
            <a:endParaRPr lang="en-US" b="0" i="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701040" y="4416426"/>
            <a:ext cx="560832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1" algn="l" defTabSz="914400" rtl="0" eaLnBrk="0" fontAlgn="base" latinLnBrk="0" hangingPunct="0">
              <a:lnSpc>
                <a:spcPct val="100000"/>
              </a:lnSpc>
              <a:spcBef>
                <a:spcPct val="30000"/>
              </a:spcBef>
              <a:spcAft>
                <a:spcPct val="0"/>
              </a:spcAft>
              <a:buClrTx/>
              <a:buSzTx/>
              <a:buFontTx/>
              <a:buNone/>
              <a:tabLst/>
              <a:defRPr/>
            </a:pPr>
            <a:r>
              <a:rPr lang="en-US" sz="1150" b="0" dirty="0" smtClean="0">
                <a:solidFill>
                  <a:schemeClr val="tx1"/>
                </a:solidFill>
              </a:rPr>
              <a:t>Next, we’ll </a:t>
            </a:r>
            <a:r>
              <a:rPr lang="en-US" sz="1150" b="0" baseline="0" dirty="0" smtClean="0">
                <a:solidFill>
                  <a:schemeClr val="tx1"/>
                </a:solidFill>
              </a:rPr>
              <a:t>review the custom install process.  </a:t>
            </a:r>
            <a:r>
              <a:rPr lang="en-US" sz="1150" b="0" dirty="0" smtClean="0">
                <a:solidFill>
                  <a:schemeClr val="tx1"/>
                </a:solidFill>
              </a:rPr>
              <a:t>There</a:t>
            </a:r>
            <a:r>
              <a:rPr lang="en-US" sz="1150" b="0" baseline="0" dirty="0" smtClean="0">
                <a:solidFill>
                  <a:schemeClr val="tx1"/>
                </a:solidFill>
              </a:rPr>
              <a:t> are four key steps when using the custom install process:</a:t>
            </a:r>
            <a:r>
              <a:rPr lang="en-US" sz="1150" b="0" dirty="0" smtClean="0">
                <a:solidFill>
                  <a:schemeClr val="tx1"/>
                </a:solidFill>
              </a:rPr>
              <a:t> </a:t>
            </a:r>
            <a:r>
              <a:rPr lang="en-US" sz="1150" b="0" baseline="0" dirty="0" smtClean="0">
                <a:solidFill>
                  <a:schemeClr val="tx1"/>
                </a:solidFill>
              </a:rPr>
              <a:t>Create a shortcut to the Test delivery client executable,  create a content source folder and download the testing content from CTB, configure switches that will update the </a:t>
            </a:r>
            <a:r>
              <a:rPr lang="en-US" sz="1150" b="0" baseline="0" dirty="0" err="1" smtClean="0">
                <a:solidFill>
                  <a:schemeClr val="tx1"/>
                </a:solidFill>
              </a:rPr>
              <a:t>proxy.properties</a:t>
            </a:r>
            <a:r>
              <a:rPr lang="en-US" sz="1150" b="0" baseline="0" dirty="0" smtClean="0">
                <a:solidFill>
                  <a:schemeClr val="tx1"/>
                </a:solidFill>
              </a:rPr>
              <a:t> file (if required)</a:t>
            </a:r>
            <a:r>
              <a:rPr lang="en-US" sz="1150" b="0" dirty="0" smtClean="0">
                <a:solidFill>
                  <a:schemeClr val="tx1"/>
                </a:solidFill>
              </a:rPr>
              <a:t> </a:t>
            </a:r>
            <a:r>
              <a:rPr lang="en-US" sz="1150" b="0" baseline="0" dirty="0" smtClean="0">
                <a:solidFill>
                  <a:schemeClr val="tx1"/>
                </a:solidFill>
              </a:rPr>
              <a:t>and point to the content source folder, and finally,</a:t>
            </a:r>
            <a:r>
              <a:rPr lang="en-US" sz="1150" b="0" dirty="0" smtClean="0">
                <a:solidFill>
                  <a:schemeClr val="tx1"/>
                </a:solidFill>
              </a:rPr>
              <a:t> </a:t>
            </a:r>
            <a:r>
              <a:rPr lang="en-US" sz="1150" b="0" baseline="0" dirty="0" smtClean="0">
                <a:solidFill>
                  <a:schemeClr val="tx1"/>
                </a:solidFill>
              </a:rPr>
              <a:t>launch the client to complete the setup and content copy.</a:t>
            </a:r>
          </a:p>
          <a:p>
            <a:pPr marL="0" marR="0" lvl="1" algn="l" defTabSz="914400" rtl="0" eaLnBrk="0" fontAlgn="base" latinLnBrk="0" hangingPunct="0">
              <a:lnSpc>
                <a:spcPct val="100000"/>
              </a:lnSpc>
              <a:spcBef>
                <a:spcPct val="30000"/>
              </a:spcBef>
              <a:spcAft>
                <a:spcPct val="0"/>
              </a:spcAft>
              <a:buClrTx/>
              <a:buSzTx/>
              <a:buFontTx/>
              <a:buNone/>
              <a:tabLst/>
              <a:defRPr/>
            </a:pPr>
            <a:endParaRPr lang="en-US" sz="1150" b="0" baseline="0" dirty="0" smtClean="0">
              <a:solidFill>
                <a:schemeClr val="tx1"/>
              </a:solidFill>
            </a:endParaRPr>
          </a:p>
          <a:p>
            <a:pPr marL="0" marR="0" lvl="1" algn="l" defTabSz="914400" rtl="0" eaLnBrk="0" fontAlgn="base" latinLnBrk="0" hangingPunct="0">
              <a:lnSpc>
                <a:spcPct val="100000"/>
              </a:lnSpc>
              <a:spcBef>
                <a:spcPct val="30000"/>
              </a:spcBef>
              <a:spcAft>
                <a:spcPct val="0"/>
              </a:spcAft>
              <a:buClrTx/>
              <a:buSzTx/>
              <a:buFontTx/>
              <a:buNone/>
              <a:tabLst/>
              <a:defRPr/>
            </a:pPr>
            <a:r>
              <a:rPr lang="en-US" sz="1150" dirty="0" smtClean="0"/>
              <a:t>To launch the client, double-click </a:t>
            </a:r>
            <a:r>
              <a:rPr lang="en-US" sz="1150" baseline="0" dirty="0" smtClean="0"/>
              <a:t>the online assessment icon.  If the client login screen displays, the test delivery client has been successfully installed.  To confirm the content installation, you will need to use login credentials specific to the content loaded. </a:t>
            </a:r>
            <a:r>
              <a:rPr lang="en-US" sz="1150" b="0" baseline="0" dirty="0" smtClean="0">
                <a:solidFill>
                  <a:schemeClr val="tx1"/>
                </a:solidFill>
              </a:rPr>
              <a:t>Just to reiterate Thin Client Sites and DeepFreeze sites should not use the custom install. They must use the Standard Install Process.</a:t>
            </a:r>
          </a:p>
          <a:p>
            <a:pPr marL="228600" indent="-228600" eaLnBrk="1" hangingPunct="1">
              <a:buFont typeface="+mj-lt"/>
              <a:buAutoNum type="arabicPeriod"/>
            </a:pPr>
            <a:r>
              <a:rPr lang="en-US" sz="1150" baseline="0" dirty="0" smtClean="0"/>
              <a:t>The first option we’ll cover is installing the client and content from a workstation. We</a:t>
            </a:r>
            <a:r>
              <a:rPr lang="en-US" sz="1150" dirty="0" smtClean="0"/>
              <a:t> will d</a:t>
            </a:r>
            <a:r>
              <a:rPr lang="en-US" sz="1150" baseline="0" dirty="0" smtClean="0"/>
              <a:t>ownload the installer executable and content to a workstation and create a shortcut from the installer and point to the content. Students will click the shortcut to launch the test delivery client.</a:t>
            </a:r>
          </a:p>
          <a:p>
            <a:pPr marL="228600" indent="-228600" defTabSz="925830" eaLnBrk="1" hangingPunct="1">
              <a:buFont typeface="+mj-lt"/>
              <a:buAutoNum type="arabicPeriod"/>
              <a:defRPr/>
            </a:pPr>
            <a:r>
              <a:rPr lang="en-US" sz="1150" baseline="0" dirty="0" smtClean="0"/>
              <a:t>The second option we will cover is installing the client and content to the workstation from a server. We will download the installer executable and content to a server. We’ll create a shortcut from the installer and point to the content. The shortcut will then be copied to all workstations. Students will click the shortcut to launch the test delivery client.</a:t>
            </a:r>
          </a:p>
          <a:p>
            <a:pPr marL="228600" indent="-228600" defTabSz="925830" eaLnBrk="1" hangingPunct="1">
              <a:buFont typeface="+mj-lt"/>
              <a:buAutoNum type="arabicPeriod"/>
              <a:defRPr/>
            </a:pPr>
            <a:r>
              <a:rPr lang="en-US" sz="1150" baseline="0" dirty="0" smtClean="0"/>
              <a:t>The third option we’ll cover is installing the client from the workstation and the content from a server. We’ll download the installer executable to a workstation. We’ll download the content to a server location. We’ll create a shortcut from the installer and point to the content on the server. Students will click the shortcut to launch the test delivery client.   </a:t>
            </a:r>
          </a:p>
          <a:p>
            <a:pPr defTabSz="925830" eaLnBrk="1" hangingPunct="1">
              <a:defRPr/>
            </a:pPr>
            <a:r>
              <a:rPr lang="en-US" sz="1150" baseline="0" dirty="0" smtClean="0"/>
              <a:t>Please keep in mind, for all of these options, if the site uses a proxy server for authentication, the “</a:t>
            </a:r>
            <a:r>
              <a:rPr lang="en-US" sz="1150" baseline="0" dirty="0" err="1" smtClean="0"/>
              <a:t>proxy.properties</a:t>
            </a:r>
            <a:r>
              <a:rPr lang="en-US" sz="1150" baseline="0" dirty="0" smtClean="0"/>
              <a:t>” file will need to be updated as well.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b="0" i="0" dirty="0" smtClean="0"/>
              <a:t>Now, We’ll review Custom</a:t>
            </a:r>
            <a:r>
              <a:rPr lang="en-US" b="0" i="0" baseline="0" dirty="0" smtClean="0"/>
              <a:t> Option 1 in greater detail:</a:t>
            </a:r>
          </a:p>
          <a:p>
            <a:pPr marL="0" indent="0" eaLnBrk="1" hangingPunct="1">
              <a:buFont typeface="Arial" panose="020B0604020202020204" pitchFamily="34" charset="0"/>
              <a:buNone/>
            </a:pPr>
            <a:endParaRPr lang="en-US" b="0" i="0" dirty="0" smtClean="0"/>
          </a:p>
          <a:p>
            <a:pPr marL="171450" indent="-171450" eaLnBrk="1" hangingPunct="1">
              <a:buFont typeface="Arial" panose="020B0604020202020204" pitchFamily="34" charset="0"/>
              <a:buChar char="•"/>
            </a:pPr>
            <a:r>
              <a:rPr lang="en-US" b="0" i="0" dirty="0" smtClean="0"/>
              <a:t>Download the </a:t>
            </a:r>
            <a:r>
              <a:rPr lang="en-US" b="0" i="0" dirty="0" err="1" smtClean="0"/>
              <a:t>TDC</a:t>
            </a:r>
            <a:r>
              <a:rPr lang="en-US" b="0" i="0" dirty="0" smtClean="0"/>
              <a:t> Client executable link to the local workstation desktop. </a:t>
            </a:r>
          </a:p>
          <a:p>
            <a:pPr marL="171450" indent="-171450" eaLnBrk="1" hangingPunct="1">
              <a:buFont typeface="Arial" panose="020B0604020202020204" pitchFamily="34" charset="0"/>
              <a:buChar char="•"/>
            </a:pPr>
            <a:r>
              <a:rPr lang="en-US" b="0" i="0" dirty="0" smtClean="0"/>
              <a:t>Download and Add Content to a local workstation folder (determined by site).</a:t>
            </a:r>
          </a:p>
          <a:p>
            <a:pPr marL="171450" indent="-171450" eaLnBrk="1" hangingPunct="1">
              <a:buFont typeface="Arial" panose="020B0604020202020204" pitchFamily="34" charset="0"/>
              <a:buChar char="•"/>
            </a:pPr>
            <a:r>
              <a:rPr lang="en-US" b="0" i="0" dirty="0" smtClean="0"/>
              <a:t>Right click on Executable link and choose to “Create a Shortcut.”</a:t>
            </a:r>
          </a:p>
          <a:p>
            <a:pPr marL="171450" indent="-171450" eaLnBrk="1" hangingPunct="1">
              <a:buFont typeface="Arial" panose="020B0604020202020204" pitchFamily="34" charset="0"/>
              <a:buChar char="•"/>
            </a:pPr>
            <a:r>
              <a:rPr lang="en-US" b="0" i="0" dirty="0" smtClean="0"/>
              <a:t>Right click on Shortcut and choose Properties.</a:t>
            </a:r>
          </a:p>
          <a:p>
            <a:pPr marL="171450" indent="-171450" eaLnBrk="1" hangingPunct="1">
              <a:buFont typeface="Arial" panose="020B0604020202020204" pitchFamily="34" charset="0"/>
              <a:buChar char="•"/>
            </a:pPr>
            <a:r>
              <a:rPr lang="en-US" b="0" i="0" dirty="0" smtClean="0"/>
              <a:t>Edit Shortcut “Target” by adding “Configuration Switches” for proxy (if site required) and Content folder location (added in 2nd step above.)</a:t>
            </a:r>
          </a:p>
          <a:p>
            <a:pPr marL="171450" indent="-171450" eaLnBrk="1" hangingPunct="1">
              <a:buFont typeface="Arial" panose="020B0604020202020204" pitchFamily="34" charset="0"/>
              <a:buChar char="•"/>
            </a:pPr>
            <a:r>
              <a:rPr lang="en-US" b="0" i="0" dirty="0" smtClean="0"/>
              <a:t>Double click shortcut to install (</a:t>
            </a:r>
            <a:r>
              <a:rPr lang="en-US" b="0" i="0" dirty="0" err="1" smtClean="0"/>
              <a:t>TDC</a:t>
            </a:r>
            <a:r>
              <a:rPr lang="en-US" b="0" i="0" dirty="0" smtClean="0"/>
              <a:t>), content and launch </a:t>
            </a:r>
            <a:r>
              <a:rPr lang="en-US" b="0" i="0" dirty="0" err="1" smtClean="0"/>
              <a:t>TDC</a:t>
            </a:r>
            <a:r>
              <a:rPr lang="en-US" b="0" i="0" dirty="0" smtClean="0"/>
              <a:t>.</a:t>
            </a:r>
          </a:p>
          <a:p>
            <a:pPr marL="171450" indent="-171450" eaLnBrk="1" hangingPunct="1">
              <a:buFont typeface="Arial" panose="020B0604020202020204" pitchFamily="34" charset="0"/>
              <a:buChar char="•"/>
            </a:pPr>
            <a:r>
              <a:rPr lang="en-US" b="0" i="0" dirty="0" smtClean="0"/>
              <a:t>Verify a few workstations by logging into the Test using a fake account from the TAS Training Site.</a:t>
            </a:r>
          </a:p>
          <a:p>
            <a:pPr eaLnBrk="1" hangingPunct="1"/>
            <a:endParaRPr lang="en-US" b="1" i="1" dirty="0" smtClean="0"/>
          </a:p>
          <a:p>
            <a:pPr eaLnBrk="1" hangingPunct="1"/>
            <a:r>
              <a:rPr lang="en-US" dirty="0" smtClean="0"/>
              <a:t>As a reminder, with custom option 1, the executable and content reside on the workstation.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first</a:t>
            </a:r>
            <a:r>
              <a:rPr lang="en-US" sz="1200" baseline="0" dirty="0" smtClean="0"/>
              <a:t> step of the </a:t>
            </a:r>
            <a:r>
              <a:rPr lang="en-US" b="0" i="0" dirty="0" smtClean="0"/>
              <a:t>Custom</a:t>
            </a:r>
            <a:r>
              <a:rPr lang="en-US" b="0" i="0" baseline="0" dirty="0" smtClean="0"/>
              <a:t> Option 1 </a:t>
            </a:r>
            <a:r>
              <a:rPr lang="en-US" sz="1200" baseline="0" dirty="0" smtClean="0"/>
              <a:t>is to access and d</a:t>
            </a:r>
            <a:r>
              <a:rPr lang="en-US" sz="1200" dirty="0" smtClean="0"/>
              <a:t>ownload the Custom test delivery client executable from CTB. Place it</a:t>
            </a:r>
            <a:r>
              <a:rPr lang="en-US" sz="1200" baseline="0" dirty="0" smtClean="0"/>
              <a:t> </a:t>
            </a:r>
            <a:r>
              <a:rPr lang="en-US" sz="1200" dirty="0" smtClean="0"/>
              <a:t>into the final source location (on the server or workstation) and then create a shortcut to the test</a:t>
            </a:r>
            <a:r>
              <a:rPr lang="en-US" sz="1200" baseline="0" dirty="0" smtClean="0"/>
              <a:t> delivery client </a:t>
            </a:r>
            <a:r>
              <a:rPr lang="en-US" sz="1200" dirty="0" smtClean="0"/>
              <a:t>executable. You can use the direct links above</a:t>
            </a:r>
            <a:r>
              <a:rPr lang="en-US" sz="1200" baseline="0" dirty="0" smtClean="0"/>
              <a:t> or you can login into the DEMO site and access the software.</a:t>
            </a:r>
            <a:endParaRPr lang="en-US" sz="1200" dirty="0" smtClean="0"/>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dirty="0" smtClean="0"/>
              <a:t>Create a content source folder and </a:t>
            </a:r>
            <a:r>
              <a:rPr lang="en-US" sz="1200" b="0" baseline="0" dirty="0" smtClean="0"/>
              <a:t>d</a:t>
            </a:r>
            <a:r>
              <a:rPr lang="en-US" sz="1200" b="0" dirty="0" smtClean="0"/>
              <a:t>ownload the content zip package from CTB. Place</a:t>
            </a:r>
            <a:r>
              <a:rPr lang="en-US" sz="1200" b="0" baseline="0" dirty="0" smtClean="0"/>
              <a:t> the zipped package </a:t>
            </a:r>
            <a:r>
              <a:rPr lang="en-US" sz="1200" b="0" dirty="0" smtClean="0"/>
              <a:t>into the content source folder. Unzip the content</a:t>
            </a:r>
            <a:r>
              <a:rPr lang="en-US" sz="1200" b="0" baseline="0" dirty="0" smtClean="0"/>
              <a:t> package</a:t>
            </a:r>
            <a:r>
              <a:rPr lang="en-US" sz="1200" b="0" dirty="0" smtClean="0"/>
              <a:t> and then delete the zip file.</a:t>
            </a:r>
            <a:endParaRPr lang="en-US" b="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6. Next, right click on the test delivery client exe and create a shortcut.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7. Then,</a:t>
            </a:r>
            <a:r>
              <a:rPr lang="en-US" sz="1200" baseline="0" dirty="0" smtClean="0">
                <a:latin typeface="+mn-lt"/>
              </a:rPr>
              <a:t> you’ll see that </a:t>
            </a:r>
            <a:r>
              <a:rPr lang="en-US" sz="1200" dirty="0" smtClean="0">
                <a:latin typeface="+mn-lt"/>
              </a:rPr>
              <a:t>there are 2 OAS </a:t>
            </a:r>
            <a:r>
              <a:rPr lang="en-US" sz="1200" dirty="0" err="1" smtClean="0">
                <a:latin typeface="+mn-lt"/>
              </a:rPr>
              <a:t>TDC</a:t>
            </a:r>
            <a:r>
              <a:rPr lang="en-US" sz="1200" dirty="0" smtClean="0">
                <a:latin typeface="+mn-lt"/>
              </a:rPr>
              <a:t> icons on the desktop</a:t>
            </a:r>
          </a:p>
          <a:p>
            <a:pPr>
              <a:defRPr/>
            </a:pPr>
            <a:r>
              <a:rPr lang="en-US" sz="1200" dirty="0" smtClean="0">
                <a:latin typeface="+mn-lt"/>
              </a:rPr>
              <a:t>8. Next, right click on the shortcut and choose properties. You can set the configuration points for the application for </a:t>
            </a:r>
          </a:p>
          <a:p>
            <a:pPr>
              <a:defRPr/>
            </a:pPr>
            <a:r>
              <a:rPr lang="en-US" sz="1200" dirty="0" smtClean="0">
                <a:latin typeface="+mn-lt"/>
              </a:rPr>
              <a:t>proxy and content.</a:t>
            </a:r>
          </a:p>
          <a:p>
            <a:pPr>
              <a:defRPr/>
            </a:pPr>
            <a:endParaRPr lang="en-US" b="1" i="1" baseline="0" dirty="0" smtClean="0"/>
          </a:p>
          <a:p>
            <a:pPr>
              <a:defRPr/>
            </a:pPr>
            <a:r>
              <a:rPr lang="en-US" dirty="0" smtClean="0"/>
              <a:t>As </a:t>
            </a:r>
            <a:r>
              <a:rPr lang="en-US" baseline="0" dirty="0" smtClean="0"/>
              <a:t>shown, here y</a:t>
            </a:r>
            <a:r>
              <a:rPr lang="en-US" dirty="0" smtClean="0"/>
              <a:t>ou will add the proxy details and content</a:t>
            </a:r>
            <a:r>
              <a:rPr lang="en-US" baseline="0" dirty="0" smtClean="0"/>
              <a:t> source folder location into the Target line of the test delivery client shortcut properties.</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830" eaLnBrk="1" hangingPunct="1">
              <a:defRPr/>
            </a:pPr>
            <a:r>
              <a:rPr lang="en-US" dirty="0" smtClean="0"/>
              <a:t>If you do</a:t>
            </a:r>
            <a:r>
              <a:rPr lang="en-US" baseline="0" dirty="0" smtClean="0"/>
              <a:t> not require proxy authentication, you will only need to add the content source folder location.  The content source folder location is required regardless of where you place the content source folder – whether it resides on a server or each workstation.  The test delivery client will retrieve content from the source folder and load it to the </a:t>
            </a:r>
            <a:r>
              <a:rPr lang="en-US" baseline="0" dirty="0" err="1" smtClean="0"/>
              <a:t>TDC</a:t>
            </a:r>
            <a:r>
              <a:rPr lang="en-US" dirty="0" smtClean="0"/>
              <a:t> </a:t>
            </a:r>
            <a:r>
              <a:rPr lang="en-US" baseline="0" dirty="0" err="1" smtClean="0"/>
              <a:t>objectbank</a:t>
            </a:r>
            <a:r>
              <a:rPr lang="en-US" baseline="0" dirty="0" smtClean="0"/>
              <a:t> folder.  The final content must be loaded to the </a:t>
            </a:r>
            <a:r>
              <a:rPr lang="en-US" baseline="0" dirty="0" err="1" smtClean="0"/>
              <a:t>objectbank</a:t>
            </a:r>
            <a:r>
              <a:rPr lang="en-US" baseline="0" dirty="0" smtClean="0"/>
              <a:t> folder – this is no different than if using the standard install process. The custom installer will place the content into the </a:t>
            </a:r>
            <a:r>
              <a:rPr lang="en-US" baseline="0" dirty="0" err="1" smtClean="0"/>
              <a:t>objectbank</a:t>
            </a:r>
            <a:r>
              <a:rPr lang="en-US" baseline="0" dirty="0" smtClean="0"/>
              <a:t> folder for you – if the switch is configured to point to the source folder and the workstation logged-on user has access to the content source folder. </a:t>
            </a:r>
          </a:p>
          <a:p>
            <a:pPr defTabSz="925830" eaLnBrk="1" hangingPunct="1">
              <a:defRPr/>
            </a:pPr>
            <a:endParaRPr lang="en-US" baseline="0" dirty="0" smtClean="0"/>
          </a:p>
          <a:p>
            <a:pPr defTabSz="925830" eaLnBrk="1" hangingPunct="1">
              <a:defRPr/>
            </a:pPr>
            <a:r>
              <a:rPr lang="en-US" dirty="0" smtClean="0"/>
              <a:t>Keep in mind, that for some operating systems, you may not need to use the quotes as shown in the example.  If on initial launch of the test</a:t>
            </a:r>
            <a:r>
              <a:rPr lang="en-US" baseline="0" dirty="0" smtClean="0"/>
              <a:t> delivery client</a:t>
            </a:r>
            <a:r>
              <a:rPr lang="en-US" dirty="0" smtClean="0"/>
              <a:t>, the content does not copy to the location workstation </a:t>
            </a:r>
            <a:r>
              <a:rPr lang="en-US" dirty="0" err="1" smtClean="0"/>
              <a:t>objectbank</a:t>
            </a:r>
            <a:r>
              <a:rPr lang="en-US" dirty="0" smtClean="0"/>
              <a:t> folder or the proxy properties do not set correctly, try adding/removing the quotes. Also, confirm that the</a:t>
            </a:r>
            <a:r>
              <a:rPr lang="en-US" baseline="0" dirty="0" smtClean="0"/>
              <a:t> logged-on workstation user has access to the content source folder location. </a:t>
            </a:r>
            <a:r>
              <a:rPr lang="en-US" dirty="0" smtClean="0"/>
              <a:t> Finally, choose the apply option, save and close the shortcut.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1"/>
            <a:endParaRPr lang="en-US" dirty="0" smtClean="0"/>
          </a:p>
          <a:p>
            <a:pPr lvl="1"/>
            <a:r>
              <a:rPr lang="en-US" dirty="0" smtClean="0"/>
              <a:t>Here is the agenda for todays session.</a:t>
            </a:r>
          </a:p>
          <a:p>
            <a:pPr lvl="1"/>
            <a:r>
              <a:rPr lang="en-US" dirty="0" smtClean="0"/>
              <a:t>First, we’ll discuss the Winter and Spring Mid-Month </a:t>
            </a:r>
            <a:r>
              <a:rPr lang="en-US" dirty="0" err="1" smtClean="0"/>
              <a:t>EOC</a:t>
            </a:r>
            <a:r>
              <a:rPr lang="en-US" dirty="0" smtClean="0"/>
              <a:t> Test Information, Milestones, and </a:t>
            </a:r>
            <a:r>
              <a:rPr lang="en-US" dirty="0" err="1" smtClean="0"/>
              <a:t>TDC</a:t>
            </a:r>
            <a:r>
              <a:rPr lang="en-US" dirty="0" smtClean="0"/>
              <a:t> Updates</a:t>
            </a:r>
          </a:p>
          <a:p>
            <a:pPr lvl="1"/>
            <a:r>
              <a:rPr lang="en-US" dirty="0" smtClean="0"/>
              <a:t>Then, we’ll review the Roles and Responsibilities for Test and Technology Coordinators.</a:t>
            </a:r>
          </a:p>
          <a:p>
            <a:pPr lvl="1"/>
            <a:r>
              <a:rPr lang="en-US" dirty="0" smtClean="0"/>
              <a:t>After that, we’ll give you an overview of the testing system, followed by the Network and Workstation Requirements for testing.</a:t>
            </a:r>
          </a:p>
          <a:p>
            <a:pPr lvl="1"/>
            <a:r>
              <a:rPr lang="en-US" dirty="0" smtClean="0"/>
              <a:t>Then, we’ll review the steps for site readiness.</a:t>
            </a:r>
          </a:p>
          <a:p>
            <a:pPr lvl="1"/>
            <a:r>
              <a:rPr lang="en-US" dirty="0" smtClean="0"/>
              <a:t>We’ll also discuss some considerations for site preparation.</a:t>
            </a:r>
          </a:p>
          <a:p>
            <a:pPr lvl="1"/>
            <a:r>
              <a:rPr lang="en-US" dirty="0" smtClean="0"/>
              <a:t>And finally, we’ll finish up by offering some support resources, important dates, and a Question and Answer session.</a:t>
            </a:r>
          </a:p>
          <a:p>
            <a:pPr lvl="1"/>
            <a:endParaRPr lang="en-US" dirty="0" smtClean="0"/>
          </a:p>
          <a:p>
            <a:pPr lvl="1"/>
            <a:r>
              <a:rPr lang="en-US" dirty="0" smtClean="0"/>
              <a:t>The slides that we are using today will also be posted at the CTB Georgia portal: </a:t>
            </a:r>
            <a:r>
              <a:rPr lang="en-US" dirty="0" err="1" smtClean="0"/>
              <a:t>www.ctb.com</a:t>
            </a:r>
            <a:r>
              <a:rPr lang="en-US" dirty="0" smtClean="0"/>
              <a:t>/</a:t>
            </a:r>
            <a:r>
              <a:rPr lang="en-US" dirty="0" err="1" smtClean="0"/>
              <a:t>ga</a:t>
            </a:r>
            <a:r>
              <a:rPr lang="en-US" dirty="0" smtClean="0"/>
              <a:t> </a:t>
            </a:r>
          </a:p>
          <a:p>
            <a:pPr lvl="1"/>
            <a:r>
              <a:rPr lang="en-US" dirty="0" smtClean="0"/>
              <a:t>As a reminder, we’d like you to use the chat window for any questions that you have throughout the webinar.</a:t>
            </a:r>
          </a:p>
        </p:txBody>
      </p:sp>
      <p:sp>
        <p:nvSpPr>
          <p:cNvPr id="4" name="Slide Number Placeholder 3"/>
          <p:cNvSpPr>
            <a:spLocks noGrp="1"/>
          </p:cNvSpPr>
          <p:nvPr>
            <p:ph type="sldNum" sz="quarter" idx="5"/>
          </p:nvPr>
        </p:nvSpPr>
        <p:spPr/>
        <p:txBody>
          <a:bodyPr/>
          <a:lstStyle/>
          <a:p>
            <a:pPr>
              <a:defRPr/>
            </a:pPr>
            <a:fld id="{236A3ED9-82A0-40D6-8E81-14A1D4B95C26}"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Next, students will click on the shortcut to run the application. </a:t>
            </a:r>
            <a:br>
              <a:rPr lang="en-US" sz="1200" dirty="0" smtClean="0">
                <a:latin typeface="+mn-lt"/>
              </a:rPr>
            </a:br>
            <a:r>
              <a:rPr lang="en-US" sz="1200" dirty="0" smtClean="0">
                <a:latin typeface="+mn-lt"/>
              </a:rPr>
              <a:t>On the first run, the shortcut will access the executable and locally install the </a:t>
            </a:r>
            <a:r>
              <a:rPr lang="en-US" sz="1200" dirty="0" err="1" smtClean="0">
                <a:latin typeface="+mn-lt"/>
              </a:rPr>
              <a:t>TDC</a:t>
            </a:r>
            <a:r>
              <a:rPr lang="en-US" sz="1200" dirty="0" smtClean="0">
                <a:latin typeface="+mn-lt"/>
              </a:rPr>
              <a:t> software, grab the content from the location you indicated and copy to the </a:t>
            </a:r>
            <a:r>
              <a:rPr lang="en-US" sz="1200" dirty="0" err="1" smtClean="0">
                <a:latin typeface="+mn-lt"/>
              </a:rPr>
              <a:t>objectbank</a:t>
            </a:r>
            <a:r>
              <a:rPr lang="en-US" sz="1200" dirty="0" smtClean="0">
                <a:latin typeface="+mn-lt"/>
              </a:rPr>
              <a:t> folder on the workstation, set proxy (if you added to the configuration) and launch the </a:t>
            </a:r>
            <a:r>
              <a:rPr lang="en-US" sz="1200" dirty="0" err="1" smtClean="0">
                <a:latin typeface="+mn-lt"/>
              </a:rPr>
              <a:t>TDC</a:t>
            </a:r>
            <a:r>
              <a:rPr lang="en-US" sz="1200" dirty="0" smtClean="0">
                <a:latin typeface="+mn-lt"/>
              </a:rPr>
              <a:t>. The student can then begin the test.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Please note that you can copy the content folder and shortcut you created, along with the </a:t>
            </a:r>
            <a:r>
              <a:rPr lang="en-US" sz="1200" dirty="0" err="1" smtClean="0">
                <a:latin typeface="+mn-lt"/>
              </a:rPr>
              <a:t>TDC</a:t>
            </a:r>
            <a:r>
              <a:rPr lang="en-US" sz="1200" dirty="0" smtClean="0">
                <a:latin typeface="+mn-lt"/>
              </a:rPr>
              <a:t> executable to other testing workstations rather than repeat these steps on all machines.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we will cover the Custom Install Option 2 in greater detail:</a:t>
            </a:r>
          </a:p>
          <a:p>
            <a:pPr eaLnBrk="1" hangingPunct="1"/>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the </a:t>
            </a:r>
            <a:r>
              <a:rPr lang="en-US" sz="1200" dirty="0" err="1" smtClean="0">
                <a:solidFill>
                  <a:schemeClr val="tx1"/>
                </a:solidFill>
              </a:rPr>
              <a:t>TDC</a:t>
            </a:r>
            <a:r>
              <a:rPr lang="en-US" sz="1200" dirty="0" smtClean="0">
                <a:solidFill>
                  <a:schemeClr val="tx1"/>
                </a:solidFill>
              </a:rPr>
              <a:t> Client executable to a server.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and Add Content to a folder on the server. (determined by site).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Executable link and choose to “Create a Shortcut.”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Shortcut and choose Properties.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Edit Shortcut “Target” by adding “Configuration Switches” for proxy (if site required) and Content folder location (added in 2</a:t>
            </a:r>
            <a:r>
              <a:rPr lang="en-US" sz="1200" baseline="30000" dirty="0" smtClean="0">
                <a:solidFill>
                  <a:schemeClr val="tx1"/>
                </a:solidFill>
              </a:rPr>
              <a:t>nd</a:t>
            </a:r>
            <a:r>
              <a:rPr lang="en-US" sz="1200" dirty="0" smtClean="0">
                <a:solidFill>
                  <a:schemeClr val="tx1"/>
                </a:solidFill>
              </a:rPr>
              <a:t> step above.)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Push Shortcut Executable to all Testing Workstations.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Double click shortcut at workstation to install </a:t>
            </a:r>
            <a:r>
              <a:rPr lang="en-US" sz="1200" dirty="0" err="1" smtClean="0">
                <a:solidFill>
                  <a:schemeClr val="tx1"/>
                </a:solidFill>
              </a:rPr>
              <a:t>TDC</a:t>
            </a:r>
            <a:r>
              <a:rPr lang="en-US" sz="1200" dirty="0" smtClean="0">
                <a:solidFill>
                  <a:schemeClr val="tx1"/>
                </a:solidFill>
              </a:rPr>
              <a:t>, content and launch </a:t>
            </a:r>
            <a:r>
              <a:rPr lang="en-US" sz="1200" dirty="0" err="1" smtClean="0">
                <a:solidFill>
                  <a:schemeClr val="tx1"/>
                </a:solidFill>
              </a:rPr>
              <a:t>TDC</a:t>
            </a:r>
            <a:r>
              <a:rPr lang="en-US" sz="1200" dirty="0" smtClean="0">
                <a:solidFill>
                  <a:schemeClr val="tx1"/>
                </a:solidFill>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Verify few workstations by logging into the Test using a fake account.</a:t>
            </a:r>
          </a:p>
          <a:p>
            <a:pPr eaLnBrk="1" hangingPunct="1"/>
            <a:endParaRPr lang="en-US" dirty="0" smtClean="0"/>
          </a:p>
          <a:p>
            <a:pPr eaLnBrk="1" hangingPunct="1"/>
            <a:r>
              <a:rPr lang="en-US" dirty="0" smtClean="0"/>
              <a:t>As </a:t>
            </a:r>
            <a:r>
              <a:rPr lang="en-US" dirty="0"/>
              <a:t>a reminder, with custom option 2</a:t>
            </a:r>
            <a:r>
              <a:rPr lang="en-US" dirty="0" smtClean="0"/>
              <a:t>, </a:t>
            </a:r>
            <a:r>
              <a:rPr lang="en-US" dirty="0"/>
              <a:t>the executable and content reside on </a:t>
            </a:r>
            <a:r>
              <a:rPr lang="en-US" dirty="0" smtClean="0"/>
              <a:t>a server.</a:t>
            </a:r>
            <a:endParaRPr lang="en-US" dirty="0"/>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US" sz="1200" baseline="0" dirty="0" smtClean="0"/>
              <a:t>Custom Installer - Option 2: Install from the Server:</a:t>
            </a:r>
            <a:endParaRPr lang="en-US" sz="1200" dirty="0" smtClean="0"/>
          </a:p>
          <a:p>
            <a:pPr marL="342900" indent="-342900">
              <a:buAutoNum type="alphaUcParenR"/>
              <a:defRPr/>
            </a:pPr>
            <a:r>
              <a:rPr lang="en-US" sz="1200" dirty="0" smtClean="0"/>
              <a:t>Place executable, shortcut and content on a server. </a:t>
            </a:r>
          </a:p>
          <a:p>
            <a:pPr marL="342900" indent="-342900">
              <a:buAutoNum type="alphaUcParenR"/>
              <a:defRPr/>
            </a:pPr>
            <a:r>
              <a:rPr lang="en-US" sz="1200" dirty="0" smtClean="0"/>
              <a:t>Copy the shortcut to the workstations. </a:t>
            </a:r>
          </a:p>
          <a:p>
            <a:pPr marL="342900" indent="-342900">
              <a:buAutoNum type="alphaUcParenR"/>
              <a:defRPr/>
            </a:pPr>
            <a:r>
              <a:rPr lang="en-US" sz="1200" dirty="0" smtClean="0"/>
              <a:t>Use shortcut to launch the testing client</a:t>
            </a:r>
          </a:p>
          <a:p>
            <a:pPr marL="342900" indent="-342900">
              <a:buAutoNum type="alphaUcParenR"/>
              <a:defRPr/>
            </a:pPr>
            <a:endParaRPr lang="en-US" sz="1200" b="1" i="1" dirty="0" smtClean="0"/>
          </a:p>
          <a:p>
            <a:pPr marL="228600" indent="-228600">
              <a:buFont typeface="+mj-lt"/>
              <a:buAutoNum type="arabicPeriod"/>
              <a:defRPr/>
            </a:pPr>
            <a:r>
              <a:rPr lang="en-US" sz="1200" b="0" i="0" dirty="0" smtClean="0"/>
              <a:t>Click the</a:t>
            </a:r>
            <a:r>
              <a:rPr lang="en-US" sz="1200" b="0" i="0" baseline="0" dirty="0" smtClean="0"/>
              <a:t> appropriate link above</a:t>
            </a:r>
          </a:p>
          <a:p>
            <a:pPr marL="228600" indent="-228600">
              <a:buFont typeface="+mj-lt"/>
              <a:buAutoNum type="arabicPeriod"/>
              <a:defRPr/>
            </a:pPr>
            <a:r>
              <a:rPr lang="en-US" sz="1200" b="0" i="0" baseline="0" dirty="0" smtClean="0"/>
              <a:t>Choose to Save executable to the server</a:t>
            </a:r>
          </a:p>
          <a:p>
            <a:pPr marL="228600" indent="-228600">
              <a:buFont typeface="+mj-lt"/>
              <a:buAutoNum type="arabicPeriod"/>
              <a:defRPr/>
            </a:pPr>
            <a:r>
              <a:rPr lang="en-US" sz="1200" b="0" i="0" baseline="0" dirty="0" smtClean="0"/>
              <a:t>Choose Close</a:t>
            </a:r>
            <a:endParaRPr lang="en-US" b="0" i="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4. Create a content folder on the server. (example: </a:t>
            </a:r>
            <a:r>
              <a:rPr lang="en-US" sz="1200" dirty="0" err="1" smtClean="0">
                <a:latin typeface="+mn-lt"/>
              </a:rPr>
              <a:t>EarlyStressContent</a:t>
            </a:r>
            <a:r>
              <a:rPr lang="en-US" sz="1200" dirty="0" smtClean="0">
                <a:latin typeface="+mn-lt"/>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5. Add the test content into the server content folder you just created. </a:t>
            </a:r>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6. Next, right click on the test delivery client exe and create a shortcut.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7. Now there are 2 </a:t>
            </a:r>
            <a:r>
              <a:rPr lang="en-US" sz="1200" dirty="0" err="1" smtClean="0">
                <a:latin typeface="+mn-lt"/>
              </a:rPr>
              <a:t>TDC</a:t>
            </a:r>
            <a:r>
              <a:rPr lang="en-US" sz="1200" dirty="0" smtClean="0">
                <a:latin typeface="+mn-lt"/>
              </a:rPr>
              <a:t> icons on the Server</a:t>
            </a:r>
          </a:p>
          <a:p>
            <a:pPr>
              <a:defRPr/>
            </a:pPr>
            <a:r>
              <a:rPr lang="en-US" sz="1200" dirty="0" smtClean="0">
                <a:latin typeface="+mn-lt"/>
              </a:rPr>
              <a:t>8. Next, right click on the shortcut and choose properties. You can set the configuration points for the application for </a:t>
            </a:r>
          </a:p>
          <a:p>
            <a:pPr>
              <a:defRPr/>
            </a:pPr>
            <a:r>
              <a:rPr lang="en-US" sz="1200" dirty="0" smtClean="0">
                <a:latin typeface="+mn-lt"/>
              </a:rPr>
              <a:t>proxy and content.</a:t>
            </a:r>
          </a:p>
          <a:p>
            <a:pPr eaLnBrk="1" hangingPunct="1"/>
            <a:endParaRPr lang="en-US" dirty="0" smtClean="0"/>
          </a:p>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9. Add configuration points for Proxy (if applicable at site) and Content.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10. Choose to apply, save and close the shortcut. </a:t>
            </a:r>
          </a:p>
          <a:p>
            <a:pPr eaLnBrk="1" hangingPunct="1"/>
            <a:endParaRPr lang="en-US" b="1" i="1" dirty="0" smtClean="0"/>
          </a:p>
          <a:p>
            <a:pPr eaLnBrk="1" hangingPunct="1"/>
            <a:r>
              <a:rPr lang="en-US" dirty="0" smtClean="0"/>
              <a:t>Refer</a:t>
            </a:r>
            <a:r>
              <a:rPr lang="en-US" baseline="0" dirty="0" smtClean="0"/>
              <a:t> back to this slide for examples of custom install command line options.</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11. The Server should now contain a Content Folder, </a:t>
            </a:r>
            <a:r>
              <a:rPr lang="en-US" sz="1200" dirty="0" err="1" smtClean="0">
                <a:latin typeface="+mn-lt"/>
              </a:rPr>
              <a:t>OAS.exe</a:t>
            </a:r>
            <a:r>
              <a:rPr lang="en-US" sz="1200" dirty="0" smtClean="0">
                <a:latin typeface="+mn-lt"/>
              </a:rPr>
              <a:t> and Shortcut to </a:t>
            </a:r>
            <a:r>
              <a:rPr lang="en-US" sz="1200" dirty="0" err="1" smtClean="0">
                <a:latin typeface="+mn-lt"/>
              </a:rPr>
              <a:t>OAS.exe</a:t>
            </a:r>
            <a:r>
              <a:rPr lang="en-US" sz="1200" dirty="0" smtClean="0">
                <a:latin typeface="+mn-lt"/>
              </a:rPr>
              <a:t>. Copy the Shortcut to all testing workstations.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chose to place the test delivery client executable and content source folder on the server, you need to copy the test client shortcut to each testing workstation.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Confirm that all testing workstations have permissions/access to the source files (</a:t>
            </a:r>
            <a:r>
              <a:rPr lang="en-US" sz="1200" dirty="0" err="1" smtClean="0"/>
              <a:t>TDC</a:t>
            </a:r>
            <a:r>
              <a:rPr lang="en-US" sz="1200" dirty="0" smtClean="0"/>
              <a:t> Executable and the Source Content Folder)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Next, students will click on the shortcut to run the application. On the first run, the shortcut will access the executable from the server, locally install the </a:t>
            </a:r>
            <a:r>
              <a:rPr lang="en-US" sz="1200" dirty="0" err="1" smtClean="0">
                <a:latin typeface="+mn-lt"/>
              </a:rPr>
              <a:t>TDC</a:t>
            </a:r>
            <a:r>
              <a:rPr lang="en-US" sz="1200" dirty="0" smtClean="0">
                <a:latin typeface="+mn-lt"/>
              </a:rPr>
              <a:t> software, grab the content from the location you indicated and copy to the </a:t>
            </a:r>
            <a:r>
              <a:rPr lang="en-US" sz="1200" dirty="0" err="1" smtClean="0">
                <a:latin typeface="+mn-lt"/>
              </a:rPr>
              <a:t>objectbank</a:t>
            </a:r>
            <a:r>
              <a:rPr lang="en-US" sz="1200" dirty="0" smtClean="0">
                <a:latin typeface="+mn-lt"/>
              </a:rPr>
              <a:t> folder on the workstation, set proxy (if you added to the configuration) and launch the </a:t>
            </a:r>
            <a:r>
              <a:rPr lang="en-US" sz="1200" dirty="0" err="1" smtClean="0">
                <a:latin typeface="+mn-lt"/>
              </a:rPr>
              <a:t>TDC</a:t>
            </a:r>
            <a:r>
              <a:rPr lang="en-US" sz="1200" dirty="0" smtClean="0">
                <a:latin typeface="+mn-lt"/>
              </a:rPr>
              <a:t>. The student can then begin the test. On subsequent runs, the application will verify the content and only download locally if newer content exists on the server.</a:t>
            </a:r>
          </a:p>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we will cover the Custom Install Option 3 in greater</a:t>
            </a:r>
            <a:r>
              <a:rPr lang="en-US" baseline="0" dirty="0" smtClean="0"/>
              <a:t> detail:</a:t>
            </a:r>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the </a:t>
            </a:r>
            <a:r>
              <a:rPr lang="en-US" sz="1200" dirty="0" err="1" smtClean="0">
                <a:solidFill>
                  <a:schemeClr val="tx1"/>
                </a:solidFill>
              </a:rPr>
              <a:t>TDC</a:t>
            </a:r>
            <a:r>
              <a:rPr lang="en-US" sz="1200" dirty="0" smtClean="0">
                <a:solidFill>
                  <a:schemeClr val="tx1"/>
                </a:solidFill>
              </a:rPr>
              <a:t> Client executable link to a workstation.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and Add Content to a folder on the server. (determined by site).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Executable link on workstation and choose to “Create a Shortcut.”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Shortcut and choose Properties.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Edit Shortcut “Target” by adding “Configuration Switches” for proxy (if site required) and Content folder location (added in 2</a:t>
            </a:r>
            <a:r>
              <a:rPr lang="en-US" sz="1200" baseline="30000" dirty="0" smtClean="0">
                <a:solidFill>
                  <a:schemeClr val="tx1"/>
                </a:solidFill>
              </a:rPr>
              <a:t>nd</a:t>
            </a:r>
            <a:r>
              <a:rPr lang="en-US" sz="1200" dirty="0" smtClean="0">
                <a:solidFill>
                  <a:schemeClr val="tx1"/>
                </a:solidFill>
              </a:rPr>
              <a:t> step above.)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Copy Shortcut and Executable to all Testing Workstations.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Double click shortcut at workstation to install Test Delivery Client (</a:t>
            </a:r>
            <a:r>
              <a:rPr lang="en-US" sz="1200" dirty="0" err="1" smtClean="0">
                <a:solidFill>
                  <a:schemeClr val="tx1"/>
                </a:solidFill>
              </a:rPr>
              <a:t>TDC</a:t>
            </a:r>
            <a:r>
              <a:rPr lang="en-US" sz="1200" dirty="0" smtClean="0">
                <a:solidFill>
                  <a:schemeClr val="tx1"/>
                </a:solidFill>
              </a:rPr>
              <a:t>), content and launch </a:t>
            </a:r>
            <a:r>
              <a:rPr lang="en-US" sz="1200" dirty="0" err="1" smtClean="0">
                <a:solidFill>
                  <a:schemeClr val="tx1"/>
                </a:solidFill>
              </a:rPr>
              <a:t>TDC</a:t>
            </a:r>
            <a:r>
              <a:rPr lang="en-US" sz="1200" dirty="0" smtClean="0">
                <a:solidFill>
                  <a:schemeClr val="tx1"/>
                </a:solidFill>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Verify few workstations by logging in to the Test using an Test Account.</a:t>
            </a:r>
          </a:p>
          <a:p>
            <a:pPr eaLnBrk="1" hangingPunct="1"/>
            <a:endParaRPr lang="en-US" dirty="0" smtClean="0"/>
          </a:p>
          <a:p>
            <a:pPr eaLnBrk="1" hangingPunct="1"/>
            <a:r>
              <a:rPr lang="en-US" dirty="0" smtClean="0"/>
              <a:t>As a reminder, with custom option 3, the executable resides on the workstations, but the content resides on a server.</a:t>
            </a:r>
          </a:p>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mn-lt"/>
              </a:rPr>
              <a:t>Custom Installer - Option 3: Workstation Install (Content on the Server):</a:t>
            </a: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A)  Place executable and shortcut on workstations. 	</a:t>
            </a:r>
          </a:p>
          <a:p>
            <a:pPr marL="0" indent="0">
              <a:buNone/>
              <a:defRPr/>
            </a:pPr>
            <a:r>
              <a:rPr lang="en-US" sz="1200" dirty="0" smtClean="0">
                <a:latin typeface="+mn-lt"/>
              </a:rPr>
              <a:t>B)  Place content on a server,.			</a:t>
            </a:r>
          </a:p>
          <a:p>
            <a:pPr marL="228600" indent="-228600">
              <a:buAutoNum type="alphaUcParenR" startAt="3"/>
              <a:defRPr/>
            </a:pPr>
            <a:r>
              <a:rPr lang="en-US" sz="1200" dirty="0" smtClean="0">
                <a:latin typeface="+mn-lt"/>
              </a:rPr>
              <a:t>Pre-set the configuration on the shortcut before you copy to workstations. </a:t>
            </a:r>
          </a:p>
          <a:p>
            <a:pPr marL="228600" marR="0" indent="-228600" algn="l" defTabSz="914400" rtl="0" eaLnBrk="0" fontAlgn="base" latinLnBrk="0" hangingPunct="0">
              <a:lnSpc>
                <a:spcPct val="100000"/>
              </a:lnSpc>
              <a:spcBef>
                <a:spcPct val="30000"/>
              </a:spcBef>
              <a:spcAft>
                <a:spcPct val="0"/>
              </a:spcAft>
              <a:buClrTx/>
              <a:buSzTx/>
              <a:buFontTx/>
              <a:buAutoNum type="alphaUcParenR" startAt="3"/>
              <a:tabLst/>
              <a:defRPr/>
            </a:pPr>
            <a:r>
              <a:rPr lang="en-US" sz="1200" dirty="0" smtClean="0">
                <a:latin typeface="+mn-lt"/>
              </a:rPr>
              <a:t>Push shortcut out to all testing workstations</a:t>
            </a:r>
          </a:p>
          <a:p>
            <a:pPr marL="228600" marR="0" indent="-228600" algn="l" defTabSz="914400" rtl="0" eaLnBrk="0" fontAlgn="base" latinLnBrk="0" hangingPunct="0">
              <a:lnSpc>
                <a:spcPct val="100000"/>
              </a:lnSpc>
              <a:spcBef>
                <a:spcPct val="30000"/>
              </a:spcBef>
              <a:spcAft>
                <a:spcPct val="0"/>
              </a:spcAft>
              <a:buClrTx/>
              <a:buSzTx/>
              <a:buFontTx/>
              <a:buAutoNum type="alphaUcParenR" startAt="3"/>
              <a:tabLst/>
              <a:defRPr/>
            </a:pPr>
            <a:r>
              <a:rPr lang="en-US" sz="1200" dirty="0" smtClean="0">
                <a:latin typeface="+mn-lt"/>
              </a:rPr>
              <a:t>Use shortcut to launch the testing client.</a:t>
            </a:r>
          </a:p>
          <a:p>
            <a:pPr marL="228600" marR="0" indent="-228600" algn="l" defTabSz="914400" rtl="0" eaLnBrk="0" fontAlgn="base" latinLnBrk="0" hangingPunct="0">
              <a:lnSpc>
                <a:spcPct val="100000"/>
              </a:lnSpc>
              <a:spcBef>
                <a:spcPct val="30000"/>
              </a:spcBef>
              <a:spcAft>
                <a:spcPct val="0"/>
              </a:spcAft>
              <a:buClrTx/>
              <a:buSzTx/>
              <a:buFontTx/>
              <a:buAutoNum type="alphaUcParenR" startAt="3"/>
              <a:tabLst/>
              <a:defRPr/>
            </a:pPr>
            <a:endParaRPr lang="en-US" sz="1200" dirty="0" smtClean="0">
              <a:latin typeface="+mn-lt"/>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mn-lt"/>
              </a:rPr>
              <a:t>Click the appropriate link above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mn-lt"/>
              </a:rPr>
              <a:t>Choose to Save executable to desktop.</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mn-lt"/>
              </a:rPr>
              <a:t>Choose Close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Now I’d like to discuss the </a:t>
            </a:r>
            <a:r>
              <a:rPr lang="en-US" dirty="0" err="1" smtClean="0"/>
              <a:t>EOC</a:t>
            </a:r>
            <a:r>
              <a:rPr lang="en-US" dirty="0" smtClean="0"/>
              <a:t> Online Test administration. The tests that will be administered include the Milestones Winter OEC Online Tests and the Milestones Spring Mid-Month Online Tests. As you can see, the test administration dates are listed here as well. Please note that administrative activities in preparation for testing can take place at any time – the dates you see here are the testing windows for student test administration.</a:t>
            </a:r>
          </a:p>
          <a:p>
            <a:pPr defTabSz="901700"/>
            <a:endParaRPr lang="en-US" dirty="0" smtClean="0"/>
          </a:p>
          <a:p>
            <a:pPr defTabSz="901700">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4. Create a content folder on the SERVER. (example: Create a content folder on the desktop).</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5. Add the test content into the SERVER content folder you just created. </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6. Next, right click on the test delivery client exe and create a shortcut.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7. Now there are 2 </a:t>
            </a:r>
            <a:r>
              <a:rPr lang="en-US" sz="1200" dirty="0" err="1" smtClean="0">
                <a:latin typeface="+mn-lt"/>
              </a:rPr>
              <a:t>TDC</a:t>
            </a:r>
            <a:r>
              <a:rPr lang="en-US" sz="1200" dirty="0" smtClean="0">
                <a:latin typeface="+mn-lt"/>
              </a:rPr>
              <a:t> icons on the desktop</a:t>
            </a:r>
          </a:p>
          <a:p>
            <a:pPr>
              <a:defRPr/>
            </a:pPr>
            <a:r>
              <a:rPr lang="en-US" sz="1200" dirty="0" smtClean="0">
                <a:latin typeface="+mn-lt"/>
              </a:rPr>
              <a:t>8. Next, right click on the shortcut and choose properties. You can set the configuration points for the application for proxy and content.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dirty="0" smtClean="0"/>
          </a:p>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t>8. Add configuration points for Proxy (if applicable at site) and Content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9. Choose to apply, save and close the shortcut. </a:t>
            </a:r>
          </a:p>
          <a:p>
            <a:pPr eaLnBrk="1" hangingPunct="1"/>
            <a:endParaRPr lang="en-US" dirty="0" smtClean="0"/>
          </a:p>
          <a:p>
            <a:pPr eaLnBrk="1" hangingPunct="1"/>
            <a:r>
              <a:rPr lang="en-US" dirty="0" smtClean="0"/>
              <a:t>Refer</a:t>
            </a:r>
            <a:r>
              <a:rPr lang="en-US" baseline="0" dirty="0" smtClean="0"/>
              <a:t> back to this slide for examples of custom install command line options.</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9. Students will click on the shortcut to run the application. </a:t>
            </a:r>
            <a:br>
              <a:rPr lang="en-US" sz="1200" dirty="0" smtClean="0">
                <a:latin typeface="+mn-lt"/>
              </a:rPr>
            </a:br>
            <a:r>
              <a:rPr lang="en-US" sz="1200" dirty="0" smtClean="0">
                <a:latin typeface="+mn-lt"/>
              </a:rPr>
              <a:t>On first run, the shortcut will access the executable and locally install the </a:t>
            </a:r>
            <a:r>
              <a:rPr lang="en-US" sz="1200" dirty="0" err="1" smtClean="0">
                <a:latin typeface="+mn-lt"/>
              </a:rPr>
              <a:t>TDC</a:t>
            </a:r>
            <a:r>
              <a:rPr lang="en-US" sz="1200" dirty="0" smtClean="0">
                <a:latin typeface="+mn-lt"/>
              </a:rPr>
              <a:t> software, grab the content from the location you indicated and copy to the </a:t>
            </a:r>
            <a:r>
              <a:rPr lang="en-US" sz="1200" dirty="0" err="1" smtClean="0">
                <a:latin typeface="+mn-lt"/>
              </a:rPr>
              <a:t>objectbank</a:t>
            </a:r>
            <a:r>
              <a:rPr lang="en-US" sz="1200" dirty="0" smtClean="0">
                <a:latin typeface="+mn-lt"/>
              </a:rPr>
              <a:t> folder on the workstation, set proxy (if you added to the configuration) and launch the </a:t>
            </a:r>
            <a:r>
              <a:rPr lang="en-US" sz="1200" dirty="0" err="1" smtClean="0">
                <a:latin typeface="+mn-lt"/>
              </a:rPr>
              <a:t>TDC</a:t>
            </a:r>
            <a:r>
              <a:rPr lang="en-US" sz="1200" dirty="0" smtClean="0">
                <a:latin typeface="+mn-lt"/>
              </a:rPr>
              <a:t>. The student can then begin the test.</a:t>
            </a:r>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couple</a:t>
            </a:r>
            <a:r>
              <a:rPr lang="en-US" baseline="0" dirty="0" smtClean="0"/>
              <a:t> slides illustrate the impact the Custom Option has on the network. Please consider this if choosing this method of installation</a:t>
            </a:r>
          </a:p>
          <a:p>
            <a:endParaRPr lang="en-US" dirty="0" smtClean="0"/>
          </a:p>
          <a:p>
            <a:r>
              <a:rPr lang="en-US" baseline="0" dirty="0" smtClean="0"/>
              <a:t>If there are few workstations, pointing to the same servers launching the client at the same time during the initial install, should be fine. The result is that the launch time is short. </a:t>
            </a:r>
            <a:endParaRPr lang="en-US" dirty="0"/>
          </a:p>
        </p:txBody>
      </p:sp>
      <p:sp>
        <p:nvSpPr>
          <p:cNvPr id="4" name="Slide Number Placeholder 3"/>
          <p:cNvSpPr>
            <a:spLocks noGrp="1"/>
          </p:cNvSpPr>
          <p:nvPr>
            <p:ph type="sldNum" sz="quarter" idx="10"/>
          </p:nvPr>
        </p:nvSpPr>
        <p:spPr/>
        <p:txBody>
          <a:bodyPr/>
          <a:lstStyle/>
          <a:p>
            <a:pPr>
              <a:defRPr/>
            </a:pPr>
            <a:fld id="{7424BFDC-5E6D-4425-B166-BA7C27E8BE0A}" type="slidenum">
              <a:rPr lang="en-US" smtClean="0"/>
              <a:pPr>
                <a:defRPr/>
              </a:pPr>
              <a:t>54</a:t>
            </a:fld>
            <a:endParaRPr lang="en-US"/>
          </a:p>
        </p:txBody>
      </p:sp>
    </p:spTree>
    <p:extLst>
      <p:ext uri="{BB962C8B-B14F-4D97-AF65-F5344CB8AC3E}">
        <p14:creationId xmlns:p14="http://schemas.microsoft.com/office/powerpoint/2010/main" val="4198248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we see the </a:t>
            </a:r>
            <a:r>
              <a:rPr lang="en-US" baseline="0" dirty="0" smtClean="0"/>
              <a:t>network impact of the custom install if multiple labs or schools, pointing to the same server(s) launch the client at the same time during the initial install. Depending on the bandwidth of the network you may see a lag in the initial launch.  If you use the custom install, consider placing the test delivery client executable and content source folder on several servers to support multiple labs or schools.</a:t>
            </a:r>
            <a:endParaRPr lang="en-US" dirty="0"/>
          </a:p>
        </p:txBody>
      </p:sp>
      <p:sp>
        <p:nvSpPr>
          <p:cNvPr id="4" name="Slide Number Placeholder 3"/>
          <p:cNvSpPr>
            <a:spLocks noGrp="1"/>
          </p:cNvSpPr>
          <p:nvPr>
            <p:ph type="sldNum" sz="quarter" idx="10"/>
          </p:nvPr>
        </p:nvSpPr>
        <p:spPr/>
        <p:txBody>
          <a:bodyPr/>
          <a:lstStyle/>
          <a:p>
            <a:pPr>
              <a:defRPr/>
            </a:pPr>
            <a:fld id="{7424BFDC-5E6D-4425-B166-BA7C27E8BE0A}" type="slidenum">
              <a:rPr lang="en-US" smtClean="0"/>
              <a:pPr>
                <a:defRPr/>
              </a:pPr>
              <a:t>55</a:t>
            </a:fld>
            <a:endParaRPr lang="en-US"/>
          </a:p>
        </p:txBody>
      </p:sp>
    </p:spTree>
    <p:extLst>
      <p:ext uri="{BB962C8B-B14F-4D97-AF65-F5344CB8AC3E}">
        <p14:creationId xmlns:p14="http://schemas.microsoft.com/office/powerpoint/2010/main" val="2184734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we’ll discuss</a:t>
            </a:r>
            <a:r>
              <a:rPr lang="en-US" baseline="0" dirty="0" smtClean="0"/>
              <a:t> how to access help. </a:t>
            </a:r>
            <a:r>
              <a:rPr lang="en-US" dirty="0" smtClean="0"/>
              <a:t>If the site chooses to automate the test delivery client configuration, adding the switch “/help” (forward slash, help) to the shortcut will display the Online Assessment help window. The “switches” in the Online Assessment help window can be added to the shortcut, or a batch file, if the site chooses to automate the configuration. This is especially helpful for sites that want to place the testing content on a server location rather than on each workstation.  When the configuration executes, the workstation will automatically look to the site-defined location to access and download the content. The content would not be manually loaded to each workstation.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The best method to verify workstation setup is to use a few of the test logins and try a few machines. This method works regardless of which type of installer was used. If you login and the Welcome screen appears, the workstation has been properly configured. Remember</a:t>
            </a:r>
            <a:r>
              <a:rPr lang="en-US" baseline="0" dirty="0" smtClean="0"/>
              <a:t> to look for version 15.1 on the login screen to confirm that you have the correct version of the </a:t>
            </a:r>
            <a:r>
              <a:rPr lang="en-US" baseline="0" dirty="0" err="1" smtClean="0"/>
              <a:t>TDC</a:t>
            </a:r>
            <a:r>
              <a:rPr lang="en-US" baseline="0" dirty="0" smtClean="0"/>
              <a:t>.</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As mentioned</a:t>
            </a:r>
            <a:r>
              <a:rPr lang="en-US" sz="1200" kern="1200" baseline="0" dirty="0" smtClean="0">
                <a:solidFill>
                  <a:schemeClr val="tx1"/>
                </a:solidFill>
                <a:effectLst/>
                <a:latin typeface="+mn-lt"/>
                <a:ea typeface="+mn-ea"/>
                <a:cs typeface="+mn-cs"/>
              </a:rPr>
              <a:t> earlier, iPad2 or newer will be supported for testing.</a:t>
            </a: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You will need an Apple User ID to download</a:t>
            </a:r>
            <a:r>
              <a:rPr lang="en-US" sz="1200" kern="1200" baseline="0" dirty="0" smtClean="0">
                <a:solidFill>
                  <a:schemeClr val="tx1"/>
                </a:solidFill>
                <a:effectLst/>
                <a:latin typeface="+mn-lt"/>
                <a:ea typeface="+mn-ea"/>
                <a:cs typeface="+mn-cs"/>
              </a:rPr>
              <a:t> and install the </a:t>
            </a:r>
            <a:r>
              <a:rPr lang="en-US" sz="1200" kern="1200" baseline="0" dirty="0" err="1" smtClean="0">
                <a:solidFill>
                  <a:schemeClr val="tx1"/>
                </a:solidFill>
                <a:effectLst/>
                <a:latin typeface="+mn-lt"/>
                <a:ea typeface="+mn-ea"/>
                <a:cs typeface="+mn-cs"/>
              </a:rPr>
              <a:t>TDC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 for Winter </a:t>
            </a:r>
            <a:r>
              <a:rPr lang="en-US" sz="1200" kern="1200" dirty="0" err="1" smtClean="0">
                <a:solidFill>
                  <a:schemeClr val="tx1"/>
                </a:solidFill>
                <a:effectLst/>
                <a:latin typeface="+mn-lt"/>
                <a:ea typeface="+mn-ea"/>
                <a:cs typeface="+mn-cs"/>
              </a:rPr>
              <a:t>EOC</a:t>
            </a:r>
            <a:r>
              <a:rPr lang="en-US" sz="1200" kern="1200" dirty="0" smtClean="0">
                <a:solidFill>
                  <a:schemeClr val="tx1"/>
                </a:solidFill>
                <a:effectLst/>
                <a:latin typeface="+mn-lt"/>
                <a:ea typeface="+mn-ea"/>
                <a:cs typeface="+mn-cs"/>
              </a:rPr>
              <a:t> – </a:t>
            </a:r>
            <a:r>
              <a:rPr lang="en-US" sz="1200" u="sng" kern="1200" dirty="0" smtClean="0">
                <a:solidFill>
                  <a:schemeClr val="tx1"/>
                </a:solidFill>
                <a:effectLst/>
                <a:latin typeface="+mn-lt"/>
                <a:ea typeface="+mn-ea"/>
                <a:cs typeface="+mn-cs"/>
              </a:rPr>
              <a:t>OAS GA</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from the Apple A</a:t>
            </a:r>
            <a:r>
              <a:rPr lang="en-US" sz="1200" kern="1200" dirty="0" smtClean="0">
                <a:solidFill>
                  <a:schemeClr val="tx1"/>
                </a:solidFill>
                <a:effectLst/>
                <a:latin typeface="+mn-lt"/>
                <a:ea typeface="+mn-ea"/>
                <a:cs typeface="+mn-cs"/>
              </a:rPr>
              <a:t>pp store.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EOC</a:t>
            </a:r>
            <a:r>
              <a:rPr lang="en-US" sz="1200" kern="1200" dirty="0" smtClean="0">
                <a:solidFill>
                  <a:schemeClr val="tx1"/>
                </a:solidFill>
                <a:effectLst/>
                <a:latin typeface="+mn-lt"/>
                <a:ea typeface="+mn-ea"/>
                <a:cs typeface="+mn-cs"/>
              </a:rPr>
              <a:t> Operational and Practice Test content is </a:t>
            </a:r>
            <a:r>
              <a:rPr lang="en-US" sz="1200" u="sng" kern="1200" dirty="0" smtClean="0">
                <a:solidFill>
                  <a:schemeClr val="tx1"/>
                </a:solidFill>
                <a:effectLst/>
                <a:latin typeface="+mn-lt"/>
                <a:ea typeface="+mn-ea"/>
                <a:cs typeface="+mn-cs"/>
              </a:rPr>
              <a:t>included</a:t>
            </a:r>
            <a:r>
              <a:rPr lang="en-US" sz="1200" kern="1200" dirty="0" smtClean="0">
                <a:solidFill>
                  <a:schemeClr val="tx1"/>
                </a:solidFill>
                <a:effectLst/>
                <a:latin typeface="+mn-lt"/>
                <a:ea typeface="+mn-ea"/>
                <a:cs typeface="+mn-cs"/>
              </a:rPr>
              <a:t> in the app.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mn-lt"/>
                <a:ea typeface="+mn-ea"/>
                <a:cs typeface="+mn-cs"/>
              </a:rPr>
              <a:t>Assistive Touch</a:t>
            </a:r>
            <a:r>
              <a:rPr lang="en-US" sz="1200" kern="1200" dirty="0" smtClean="0">
                <a:solidFill>
                  <a:schemeClr val="tx1"/>
                </a:solidFill>
                <a:effectLst/>
                <a:latin typeface="+mn-lt"/>
                <a:ea typeface="+mn-ea"/>
                <a:cs typeface="+mn-cs"/>
              </a:rPr>
              <a:t> should be disabled to prevent students from taking screen shots.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Under Settings Turn on Guided Access and enter a passcode.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Open the App,  Launch Guided Access and adjust the settings as required for online testing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Verify installation by using a Practice Test Ticket from TAS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58</a:t>
            </a:fld>
            <a:endParaRPr lang="en-US"/>
          </a:p>
        </p:txBody>
      </p:sp>
    </p:spTree>
    <p:extLst>
      <p:ext uri="{BB962C8B-B14F-4D97-AF65-F5344CB8AC3E}">
        <p14:creationId xmlns:p14="http://schemas.microsoft.com/office/powerpoint/2010/main" val="39860914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you how to ensure that Assistive Touch is turned off.</a:t>
            </a:r>
          </a:p>
          <a:p>
            <a:r>
              <a:rPr lang="en-US" dirty="0" smtClean="0"/>
              <a:t>On the iPad you will go to Settings, under Setting</a:t>
            </a:r>
            <a:r>
              <a:rPr lang="en-US" baseline="0" dirty="0" smtClean="0"/>
              <a:t> tap </a:t>
            </a:r>
            <a:r>
              <a:rPr lang="en-US" dirty="0" smtClean="0"/>
              <a:t>General, Accessibility, and then ensure that the Assistive Touch slider is in the off position.</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59</a:t>
            </a:fld>
            <a:endParaRPr lang="en-US"/>
          </a:p>
        </p:txBody>
      </p:sp>
    </p:spTree>
    <p:extLst>
      <p:ext uri="{BB962C8B-B14F-4D97-AF65-F5344CB8AC3E}">
        <p14:creationId xmlns:p14="http://schemas.microsoft.com/office/powerpoint/2010/main" val="52854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defTabSz="901700">
              <a:buFont typeface="Arial" panose="020B0604020202020204" pitchFamily="34" charset="0"/>
              <a:buChar char="•"/>
            </a:pPr>
            <a:r>
              <a:rPr lang="en-US" dirty="0" smtClean="0"/>
              <a:t>For Winter </a:t>
            </a:r>
            <a:r>
              <a:rPr lang="en-US" dirty="0" err="1" smtClean="0"/>
              <a:t>EOC</a:t>
            </a:r>
            <a:r>
              <a:rPr lang="en-US" dirty="0" smtClean="0"/>
              <a:t> testing, student data from the State-provided pre-code file will be loaded to the Test Administration System (TAS) automatically.</a:t>
            </a:r>
          </a:p>
          <a:p>
            <a:pPr marL="171450" indent="-171450" defTabSz="901700">
              <a:buFont typeface="Arial" panose="020B0604020202020204" pitchFamily="34" charset="0"/>
              <a:buChar char="•"/>
            </a:pPr>
            <a:r>
              <a:rPr lang="en-US" dirty="0" smtClean="0"/>
              <a:t>If you have additional online test takers, then you will have the opportunity to provide student data during the online pre-code window from November 10th through November 14th. Data from this window will then be loaded to the Test Administration System (TAS).</a:t>
            </a:r>
          </a:p>
          <a:p>
            <a:pPr marL="171450" indent="-171450" defTabSz="901700">
              <a:buFont typeface="Arial" panose="020B0604020202020204" pitchFamily="34" charset="0"/>
              <a:buChar char="•"/>
            </a:pPr>
            <a:r>
              <a:rPr lang="en-US" dirty="0" smtClean="0"/>
              <a:t>Student data can also be entered manually in the Test Administration System (TAS). We will cover this topic in the TAS training sessions.</a:t>
            </a:r>
          </a:p>
          <a:p>
            <a:pPr marL="171450" indent="-171450" defTabSz="901700">
              <a:buFont typeface="Arial" panose="020B0604020202020204" pitchFamily="34" charset="0"/>
              <a:buChar char="•"/>
            </a:pPr>
            <a:r>
              <a:rPr lang="en-US" dirty="0" smtClean="0"/>
              <a:t>For Spring Mid-month testing, you will have the opportunity to provide student data during the online pre-code window from December 1st thru January 6, 2015.</a:t>
            </a:r>
          </a:p>
          <a:p>
            <a:pPr defTabSz="901700">
              <a:buFontTx/>
              <a:buNone/>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slide shows you how to ensure that Guided Access is turned on.</a:t>
            </a:r>
            <a:endParaRPr lang="en-US" dirty="0" smtClean="0"/>
          </a:p>
          <a:p>
            <a:r>
              <a:rPr lang="en-US" dirty="0" smtClean="0"/>
              <a:t>To turn it back on, turn the slider for Guided Access to the on position, and then select </a:t>
            </a:r>
            <a:r>
              <a:rPr lang="en-US" b="1" dirty="0" smtClean="0"/>
              <a:t>Passcode Settings</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60</a:t>
            </a:fld>
            <a:endParaRPr lang="en-US"/>
          </a:p>
        </p:txBody>
      </p:sp>
    </p:spTree>
    <p:extLst>
      <p:ext uri="{BB962C8B-B14F-4D97-AF65-F5344CB8AC3E}">
        <p14:creationId xmlns:p14="http://schemas.microsoft.com/office/powerpoint/2010/main" val="3611796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If</a:t>
            </a:r>
            <a:r>
              <a:rPr lang="en-US" altLang="en-US" baseline="0" dirty="0" smtClean="0">
                <a:latin typeface="Arial" pitchFamily="34" charset="0"/>
              </a:rPr>
              <a:t> you are unfamiliar with guided access, please refer to the Apple user guide. The link is displayed on the slide.  Per Apple, you can use guided access to: </a:t>
            </a:r>
            <a:r>
              <a:rPr lang="en-US" sz="1200" dirty="0" smtClean="0"/>
              <a:t>limit iPad® [use] to a single app, and control which app features are available;</a:t>
            </a:r>
            <a:r>
              <a:rPr lang="en-US" sz="1200" baseline="0" dirty="0" smtClean="0"/>
              <a:t> and disable the iPad hardware buttons.</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61</a:t>
            </a:fld>
            <a:endParaRPr lang="en-US"/>
          </a:p>
        </p:txBody>
      </p:sp>
    </p:spTree>
    <p:extLst>
      <p:ext uri="{BB962C8B-B14F-4D97-AF65-F5344CB8AC3E}">
        <p14:creationId xmlns:p14="http://schemas.microsoft.com/office/powerpoint/2010/main" val="4104972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we’ll review the DEMO and Operational accounts and key differences: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DEMO account will be used to Complete Site Readiness and Certification Activities.</a:t>
            </a:r>
            <a:r>
              <a:rPr lang="en-US" dirty="0" smtClean="0"/>
              <a:t> Your e</a:t>
            </a:r>
            <a:r>
              <a:rPr lang="en-US" baseline="0" dirty="0" smtClean="0"/>
              <a:t>xisting login credentials can be used to access the </a:t>
            </a:r>
            <a:r>
              <a:rPr lang="en-US" dirty="0" smtClean="0"/>
              <a:t>website at </a:t>
            </a:r>
            <a:r>
              <a:rPr lang="en-US" baseline="0" dirty="0" smtClean="0">
                <a:hlinkClick r:id="rId3"/>
              </a:rPr>
              <a:t>https://</a:t>
            </a:r>
            <a:r>
              <a:rPr lang="en-US" baseline="0" dirty="0" err="1" smtClean="0">
                <a:hlinkClick r:id="rId3"/>
              </a:rPr>
              <a:t>oas.ctb.com</a:t>
            </a:r>
            <a:r>
              <a:rPr lang="en-US" baseline="0" dirty="0" smtClean="0"/>
              <a:t>. Once you’ve logged in, you’ll notice that all districts and school names are appended with the word “DEMO,” and fake students names</a:t>
            </a:r>
            <a:r>
              <a:rPr lang="en-US" dirty="0" smtClean="0"/>
              <a:t> have been </a:t>
            </a:r>
            <a:r>
              <a:rPr lang="en-US" baseline="0" dirty="0" smtClean="0"/>
              <a:t>created for every school. Within your</a:t>
            </a:r>
            <a:r>
              <a:rPr lang="en-US" dirty="0" smtClean="0"/>
              <a:t> DEMO account, you can d</a:t>
            </a:r>
            <a:r>
              <a:rPr lang="en-US" baseline="0" dirty="0" smtClean="0"/>
              <a:t>ownload and install the </a:t>
            </a:r>
            <a:r>
              <a:rPr lang="en-US" baseline="0" dirty="0" err="1" smtClean="0"/>
              <a:t>TDC</a:t>
            </a:r>
            <a:r>
              <a:rPr lang="en-US" baseline="0" dirty="0" smtClean="0"/>
              <a:t> Client (Standard or Custom)</a:t>
            </a:r>
            <a:r>
              <a:rPr lang="en-US" dirty="0" smtClean="0"/>
              <a:t> as well as the</a:t>
            </a:r>
            <a:r>
              <a:rPr lang="en-US" baseline="0" dirty="0" smtClean="0"/>
              <a:t> DEMO content package. Then you’ll schedule DEMO tests, launch the </a:t>
            </a:r>
            <a:r>
              <a:rPr lang="en-US" dirty="0" err="1" smtClean="0"/>
              <a:t>TDC</a:t>
            </a:r>
            <a:r>
              <a:rPr lang="en-US" dirty="0" smtClean="0"/>
              <a:t> testing c</a:t>
            </a:r>
            <a:r>
              <a:rPr lang="en-US" baseline="0" dirty="0" smtClean="0"/>
              <a:t>lient and complete the workstation readiness activities.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OPERATIONAL account will be used for the FINAL operational content for the GA Milestones Winter </a:t>
            </a:r>
            <a:r>
              <a:rPr lang="en-US" baseline="0" dirty="0" err="1" smtClean="0"/>
              <a:t>EOC</a:t>
            </a:r>
            <a:r>
              <a:rPr lang="en-US" baseline="0" dirty="0" smtClean="0"/>
              <a:t> Online Test. Your accounts will be enabled to access the website at </a:t>
            </a:r>
            <a:r>
              <a:rPr lang="en-US" baseline="0" dirty="0" smtClean="0">
                <a:hlinkClick r:id="rId3"/>
              </a:rPr>
              <a:t>https://</a:t>
            </a:r>
            <a:r>
              <a:rPr lang="en-US" baseline="0" dirty="0" err="1" smtClean="0">
                <a:hlinkClick r:id="rId3"/>
              </a:rPr>
              <a:t>oas.ctb.com</a:t>
            </a:r>
            <a:r>
              <a:rPr lang="en-US" baseline="0" dirty="0" smtClean="0"/>
              <a:t> by November 12</a:t>
            </a:r>
            <a:r>
              <a:rPr lang="en-US" baseline="30000" dirty="0" smtClean="0"/>
              <a:t>th</a:t>
            </a:r>
            <a:r>
              <a:rPr lang="en-US" baseline="0" dirty="0" smtClean="0"/>
              <a:t>.</a:t>
            </a:r>
            <a:r>
              <a:rPr lang="en-US" dirty="0" smtClean="0"/>
              <a:t> From within the operational account, you can</a:t>
            </a:r>
            <a:r>
              <a:rPr lang="en-US" baseline="0" dirty="0" smtClean="0"/>
              <a:t> download and Install </a:t>
            </a:r>
            <a:r>
              <a:rPr lang="en-US" baseline="0" dirty="0" err="1" smtClean="0"/>
              <a:t>TDC</a:t>
            </a:r>
            <a:r>
              <a:rPr lang="en-US" baseline="0" dirty="0" smtClean="0"/>
              <a:t> Client (if</a:t>
            </a:r>
            <a:r>
              <a:rPr lang="en-US" dirty="0" smtClean="0"/>
              <a:t> you haven’t already downloaded it using your DEMO account), and then d</a:t>
            </a:r>
            <a:r>
              <a:rPr lang="en-US" baseline="0" dirty="0" smtClean="0"/>
              <a:t>ownload and install the FINAL Operational Test content package. After that, you</a:t>
            </a:r>
            <a:r>
              <a:rPr lang="en-US" dirty="0" smtClean="0"/>
              <a:t> can p</a:t>
            </a:r>
            <a:r>
              <a:rPr lang="en-US" baseline="0" dirty="0" smtClean="0"/>
              <a:t>erform the final workstation checks,</a:t>
            </a:r>
            <a:r>
              <a:rPr lang="en-US" dirty="0" smtClean="0"/>
              <a:t> and the operational tests can be s</a:t>
            </a:r>
            <a:r>
              <a:rPr lang="en-US" baseline="0" dirty="0" smtClean="0"/>
              <a:t>cheduled.</a:t>
            </a:r>
          </a:p>
          <a:p>
            <a:r>
              <a:rPr lang="en-US" baseline="0" dirty="0" smtClean="0"/>
              <a:t>It’s important to note that the 2 accounts give you access to 2 different sites. However,</a:t>
            </a:r>
            <a:r>
              <a:rPr lang="en-US" dirty="0" smtClean="0"/>
              <a:t> t</a:t>
            </a:r>
            <a:r>
              <a:rPr lang="en-US" baseline="0" dirty="0" smtClean="0"/>
              <a:t>he </a:t>
            </a:r>
            <a:r>
              <a:rPr lang="en-US" baseline="0" dirty="0" err="1" smtClean="0"/>
              <a:t>TDC</a:t>
            </a:r>
            <a:r>
              <a:rPr lang="en-US" baseline="0" dirty="0" smtClean="0"/>
              <a:t> client software </a:t>
            </a:r>
            <a:r>
              <a:rPr lang="en-US" b="1" i="1" baseline="0" dirty="0" smtClean="0"/>
              <a:t>is the same</a:t>
            </a:r>
            <a:r>
              <a:rPr lang="en-US" baseline="0" dirty="0" smtClean="0"/>
              <a:t>. If you download and install using your DEMO account you do not need to download it when you get your Operational Account credentials. However, you will need the Operational Account to download the </a:t>
            </a:r>
            <a:r>
              <a:rPr lang="en-US" b="1" baseline="0" dirty="0" smtClean="0"/>
              <a:t>Final Content Package</a:t>
            </a:r>
            <a:r>
              <a:rPr lang="en-US" baseline="0" dirty="0" smtClean="0"/>
              <a:t>. You CANNOT schedule </a:t>
            </a:r>
            <a:r>
              <a:rPr lang="en-US" baseline="0" dirty="0" err="1" smtClean="0"/>
              <a:t>EOC</a:t>
            </a:r>
            <a:r>
              <a:rPr lang="en-US" baseline="0" dirty="0" smtClean="0"/>
              <a:t> Winter Operational Tests using your DEMO account credentials. You will use the DEMO account to download the software and also create fake test sessions with fake student logins for the purposes of testing the setup of your workstations.</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62</a:t>
            </a:fld>
            <a:endParaRPr lang="en-US"/>
          </a:p>
        </p:txBody>
      </p:sp>
    </p:spTree>
    <p:extLst>
      <p:ext uri="{BB962C8B-B14F-4D97-AF65-F5344CB8AC3E}">
        <p14:creationId xmlns:p14="http://schemas.microsoft.com/office/powerpoint/2010/main" val="1828724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installed the client and tested your workstations you will need to login to </a:t>
            </a:r>
            <a:r>
              <a:rPr lang="en-US" baseline="0" dirty="0" err="1" smtClean="0"/>
              <a:t>RTS</a:t>
            </a:r>
            <a:r>
              <a:rPr lang="en-US" baseline="0" dirty="0" smtClean="0"/>
              <a:t> and mark the Checkpoint 2 checkbox as shown on this slide for each school in your system.</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63</a:t>
            </a:fld>
            <a:endParaRPr lang="en-US"/>
          </a:p>
        </p:txBody>
      </p:sp>
    </p:spTree>
    <p:extLst>
      <p:ext uri="{BB962C8B-B14F-4D97-AF65-F5344CB8AC3E}">
        <p14:creationId xmlns:p14="http://schemas.microsoft.com/office/powerpoint/2010/main" val="873581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915DCA19-1821-48FE-9081-854C90C16122}" type="slidenum">
              <a:rPr lang="en-US" smtClean="0">
                <a:cs typeface="Arial" charset="0"/>
              </a:rPr>
              <a:pPr>
                <a:defRPr/>
              </a:pPr>
              <a:t>64</a:t>
            </a:fld>
            <a:endParaRPr lang="en-US" smtClean="0">
              <a:cs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eaLnBrk="1" hangingPunct="1">
              <a:spcBef>
                <a:spcPct val="0"/>
              </a:spcBef>
            </a:pPr>
            <a:r>
              <a:rPr lang="en-US" dirty="0" smtClean="0"/>
              <a:t>Here we have a few reminders about things that need to be done in order to ensure a positive testing experience for your students.</a:t>
            </a:r>
          </a:p>
          <a:p>
            <a:pPr defTabSz="457200" eaLnBrk="1" hangingPunct="1">
              <a:spcBef>
                <a:spcPct val="0"/>
              </a:spcBef>
            </a:pPr>
            <a:endParaRPr lang="en-US" dirty="0" smtClean="0"/>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Anti-virus software full scans are scheduled after testing hours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tx1"/>
                </a:solidFill>
              </a:rPr>
              <a:t>All other applications closed on testing machines during the test</a:t>
            </a:r>
            <a:endParaRPr lang="en-US" sz="1200" b="0" dirty="0" smtClean="0">
              <a:solidFill>
                <a:schemeClr val="bg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Screen savers/power management set to a longer timeout</a:t>
            </a:r>
            <a:endParaRPr lang="en-US" sz="1200" b="0" dirty="0" smtClean="0">
              <a:solidFill>
                <a:schemeClr val="tx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tx1"/>
                </a:solidFill>
              </a:rPr>
              <a:t>Restore software (Deep Freeze, etc.) configured to retain test data after reboot</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Restrict when possible intensive bandwidth use during testing (VoIP, Payroll, Drop box) DO NOT stream educational content during testing.</a:t>
            </a:r>
            <a:endParaRPr lang="en-US" sz="1200" b="0" dirty="0" smtClean="0">
              <a:solidFill>
                <a:schemeClr val="tx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Laptop protocol – Use AC power, wired access, wireless check</a:t>
            </a:r>
            <a:endParaRPr lang="en-US" sz="1200" b="0" dirty="0" smtClean="0">
              <a:solidFill>
                <a:schemeClr val="tx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tx1"/>
                </a:solidFill>
              </a:rPr>
              <a:t>Whitelist *(star).</a:t>
            </a:r>
            <a:r>
              <a:rPr lang="en-US" sz="1200" b="0" dirty="0" err="1" smtClean="0">
                <a:solidFill>
                  <a:schemeClr val="tx1"/>
                </a:solidFill>
              </a:rPr>
              <a:t>ctb.com</a:t>
            </a:r>
            <a:r>
              <a:rPr lang="en-US" sz="1200" b="0" dirty="0" smtClean="0">
                <a:solidFill>
                  <a:schemeClr val="tx1"/>
                </a:solidFill>
              </a:rPr>
              <a:t> (or CTB </a:t>
            </a:r>
            <a:r>
              <a:rPr lang="en-US" sz="1200" b="0" dirty="0" err="1" smtClean="0">
                <a:solidFill>
                  <a:schemeClr val="tx1"/>
                </a:solidFill>
              </a:rPr>
              <a:t>IPs</a:t>
            </a:r>
            <a:r>
              <a:rPr lang="en-US" sz="1200" b="0" dirty="0" smtClean="0">
                <a:solidFill>
                  <a:schemeClr val="tx1"/>
                </a:solidFill>
              </a:rPr>
              <a:t> if applicable)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lvl="1">
              <a:buFontTx/>
              <a:buNone/>
            </a:pPr>
            <a:r>
              <a:rPr lang="en-US" dirty="0" smtClean="0"/>
              <a:t>Now we’ll take a minute to review</a:t>
            </a:r>
            <a:r>
              <a:rPr lang="en-US" baseline="0" dirty="0" smtClean="0"/>
              <a:t> the “</a:t>
            </a:r>
            <a:r>
              <a:rPr lang="en-US" dirty="0" smtClean="0"/>
              <a:t>60 second wait screen”</a:t>
            </a:r>
            <a:r>
              <a:rPr lang="en-US" baseline="0" dirty="0" smtClean="0"/>
              <a:t> which is an important feature of the student interface:</a:t>
            </a:r>
            <a:endParaRPr lang="en-US" dirty="0" smtClean="0"/>
          </a:p>
          <a:p>
            <a:pPr lvl="1"/>
            <a:endParaRPr lang="en-US" dirty="0" smtClean="0"/>
          </a:p>
          <a:p>
            <a:pPr lvl="1"/>
            <a:r>
              <a:rPr lang="en-US" b="0" dirty="0" smtClean="0"/>
              <a:t>When and if a workstation loses connectivity,</a:t>
            </a:r>
            <a:r>
              <a:rPr lang="en-US" b="0" baseline="0" dirty="0" smtClean="0"/>
              <a:t> </a:t>
            </a:r>
            <a:r>
              <a:rPr lang="en-US" b="0" dirty="0" smtClean="0"/>
              <a:t>the </a:t>
            </a:r>
            <a:r>
              <a:rPr lang="en-US" dirty="0" smtClean="0"/>
              <a:t>machine will go into a 60 second wait mode. </a:t>
            </a:r>
          </a:p>
          <a:p>
            <a:pPr lvl="1"/>
            <a:r>
              <a:rPr lang="en-US" dirty="0" smtClean="0"/>
              <a:t>The student will be instructed to “please wait”. During the “please wait” phase, the workstation will attempt to reconnect to the CTB server. </a:t>
            </a:r>
          </a:p>
          <a:p>
            <a:pPr lvl="1"/>
            <a:r>
              <a:rPr lang="en-US" dirty="0" smtClean="0"/>
              <a:t>If after 60 seconds, the workstation cannot reconnect, the student will receive instructions on next steps.  </a:t>
            </a:r>
          </a:p>
          <a:p>
            <a:pPr lvl="1"/>
            <a:endParaRPr lang="en-US" dirty="0" smtClean="0"/>
          </a:p>
          <a:p>
            <a:pPr lvl="1"/>
            <a:r>
              <a:rPr lang="en-US" dirty="0" smtClean="0"/>
              <a:t>If the workstation is able to reconnect, the message will go away and the test client will begin again from the most recent test question.  If after 60 seconds the machine cannot reconnect, the student can exit the test by clicking Exit Test.</a:t>
            </a:r>
            <a:r>
              <a:rPr lang="en-US" baseline="0" dirty="0" smtClean="0"/>
              <a:t> </a:t>
            </a:r>
            <a:r>
              <a:rPr lang="en-US" dirty="0" smtClean="0"/>
              <a:t>The student can attempt to login from another machine and continue to take the test if the session cannot be re-established at the current machine. </a:t>
            </a:r>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6B07746-0E76-48F5-8743-9246D3B9F094}"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a:buFontTx/>
              <a:buNone/>
            </a:pPr>
            <a:r>
              <a:rPr lang="en-US" dirty="0" smtClean="0"/>
              <a:t>We’ve highlighted</a:t>
            </a:r>
            <a:r>
              <a:rPr lang="en-US" baseline="0" dirty="0" smtClean="0"/>
              <a:t> several support resources here for online testing:</a:t>
            </a:r>
            <a:endParaRPr lang="en-US" dirty="0" smtClean="0"/>
          </a:p>
          <a:p>
            <a:pPr>
              <a:buFontTx/>
              <a:buChar char="-"/>
            </a:pPr>
            <a:r>
              <a:rPr lang="en-US" dirty="0" smtClean="0"/>
              <a:t>Test Coordinators can</a:t>
            </a:r>
            <a:r>
              <a:rPr lang="en-US" baseline="0" dirty="0" smtClean="0"/>
              <a:t> fix issues with students locked out of the system before they’ve completed their test.</a:t>
            </a:r>
          </a:p>
          <a:p>
            <a:pPr>
              <a:buFontTx/>
              <a:buChar char="-"/>
            </a:pPr>
            <a:r>
              <a:rPr lang="en-US" baseline="0" dirty="0" smtClean="0"/>
              <a:t>You can visit the CTB Georgia portal at </a:t>
            </a:r>
            <a:r>
              <a:rPr lang="en-US" baseline="0" dirty="0" err="1" smtClean="0"/>
              <a:t>www.ctb.com</a:t>
            </a:r>
            <a:r>
              <a:rPr lang="en-US" baseline="0" dirty="0" smtClean="0"/>
              <a:t>/</a:t>
            </a:r>
            <a:r>
              <a:rPr lang="en-US" baseline="0" dirty="0" err="1" smtClean="0"/>
              <a:t>ga</a:t>
            </a:r>
            <a:r>
              <a:rPr lang="en-US" baseline="0" dirty="0" smtClean="0"/>
              <a:t> for support documentation.</a:t>
            </a:r>
          </a:p>
          <a:p>
            <a:pPr>
              <a:buFontTx/>
              <a:buChar char="-"/>
            </a:pPr>
            <a:r>
              <a:rPr lang="en-US" baseline="0" dirty="0" smtClean="0"/>
              <a:t>CTB technical support is also available for any questions or issues related to testing technology.</a:t>
            </a:r>
          </a:p>
          <a:p>
            <a:pPr>
              <a:buFontTx/>
              <a:buChar char="-"/>
            </a:pPr>
            <a:r>
              <a:rPr lang="en-US" baseline="0" dirty="0" smtClean="0"/>
              <a:t>For any questions regarding policy or procedure, please contact the DOE.</a:t>
            </a:r>
          </a:p>
          <a:p>
            <a:pPr>
              <a:buFontTx/>
              <a:buChar char="-"/>
            </a:pPr>
            <a:endParaRPr lang="en-US" baseline="0" dirty="0" smtClean="0"/>
          </a:p>
          <a:p>
            <a:pPr>
              <a:buFontTx/>
              <a:buChar char="-"/>
            </a:pPr>
            <a:r>
              <a:rPr lang="en-US" dirty="0" smtClean="0"/>
              <a:t>The information provided here is a guideline. If in doubt you can always contact CTB Support and we will assist you the best we can or</a:t>
            </a:r>
            <a:r>
              <a:rPr lang="en-US" baseline="0" dirty="0" smtClean="0"/>
              <a:t> refer you to the appropriate resources.</a:t>
            </a:r>
            <a:endParaRPr lang="en-US" dirty="0" smtClean="0"/>
          </a:p>
          <a:p>
            <a:pPr>
              <a:buFontTx/>
              <a:buChar char="-"/>
            </a:pPr>
            <a:endParaRPr lang="en-US" dirty="0" smtClean="0"/>
          </a:p>
          <a:p>
            <a:pPr>
              <a:buFontTx/>
              <a:buChar char="-"/>
            </a:pPr>
            <a:r>
              <a:rPr lang="en-US" dirty="0" smtClean="0"/>
              <a:t>A Troubleshooting Guide will also be posted </a:t>
            </a:r>
            <a:r>
              <a:rPr lang="en-US" dirty="0" err="1" smtClean="0"/>
              <a:t>www.ctb.com</a:t>
            </a:r>
            <a:r>
              <a:rPr lang="en-US" dirty="0" smtClean="0"/>
              <a:t>/</a:t>
            </a:r>
            <a:r>
              <a:rPr lang="en-US" dirty="0" err="1" smtClean="0"/>
              <a:t>ga</a:t>
            </a:r>
            <a:r>
              <a:rPr lang="en-US" dirty="0" smtClean="0"/>
              <a:t> website; this guide also includes recommendations for who to contact when a problem occurs during testing</a:t>
            </a:r>
          </a:p>
          <a:p>
            <a:pPr>
              <a:buFontTx/>
              <a:buChar char="-"/>
            </a:pPr>
            <a:r>
              <a:rPr lang="en-US" dirty="0" smtClean="0"/>
              <a:t>Common problems examples:</a:t>
            </a:r>
          </a:p>
          <a:p>
            <a:pPr lvl="1">
              <a:buFontTx/>
              <a:buChar char="-"/>
            </a:pPr>
            <a:r>
              <a:rPr lang="en-US" dirty="0" smtClean="0"/>
              <a:t> Students are interrupted during testing and need to switch computers </a:t>
            </a:r>
            <a:r>
              <a:rPr lang="en-US" dirty="0" smtClean="0">
                <a:sym typeface="Wingdings" pitchFamily="2" charset="2"/>
              </a:rPr>
              <a:t> move student to a different workstation</a:t>
            </a:r>
          </a:p>
          <a:p>
            <a:pPr lvl="1">
              <a:buFontTx/>
              <a:buChar char="-"/>
            </a:pPr>
            <a:r>
              <a:rPr lang="en-US" dirty="0" smtClean="0">
                <a:sym typeface="Wingdings" pitchFamily="2" charset="2"/>
              </a:rPr>
              <a:t>Student logged out of the test accidentally before finishing the test  Test Administrators can reopen the student test</a:t>
            </a:r>
            <a:endParaRPr lang="en-US" dirty="0" smtClean="0"/>
          </a:p>
          <a:p>
            <a:pPr lvl="1">
              <a:buFontTx/>
              <a:buChar char="-"/>
            </a:pPr>
            <a:endParaRPr lang="en-US" dirty="0" smtClean="0"/>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225425" lvl="1" indent="-225425">
              <a:buFontTx/>
              <a:buChar char="•"/>
            </a:pPr>
            <a:r>
              <a:rPr lang="en-US" dirty="0" smtClean="0"/>
              <a:t>From a local perspective there a several categories of problems to be aware of and their possible resolution approach.</a:t>
            </a:r>
          </a:p>
          <a:p>
            <a:pPr marL="225425" lvl="1" indent="-225425">
              <a:buFontTx/>
              <a:buChar char="•"/>
            </a:pPr>
            <a:r>
              <a:rPr lang="en-US" dirty="0" smtClean="0"/>
              <a:t>During the Test Administration &amp; while the students are testing, our CTB support team will be there to assist with normal functionality questions or issues.</a:t>
            </a:r>
          </a:p>
          <a:p>
            <a:pPr marL="225425" lvl="1" indent="-225425">
              <a:buFontTx/>
              <a:buChar char="•"/>
            </a:pPr>
            <a:r>
              <a:rPr lang="en-US" dirty="0" smtClean="0"/>
              <a:t>Technological issues like</a:t>
            </a:r>
            <a:r>
              <a:rPr lang="en-US" baseline="0" dirty="0" smtClean="0"/>
              <a:t> internet connectivity, LAN, WAN, ISP</a:t>
            </a:r>
            <a:r>
              <a:rPr lang="en-US" dirty="0" smtClean="0"/>
              <a:t> troubleshooting should be done in collaboration with local IT staff,</a:t>
            </a:r>
            <a:r>
              <a:rPr lang="en-US" baseline="0" dirty="0" smtClean="0"/>
              <a:t> </a:t>
            </a:r>
            <a:r>
              <a:rPr lang="en-US" dirty="0" smtClean="0"/>
              <a:t>CTB’s tech support and other resources.</a:t>
            </a:r>
          </a:p>
          <a:p>
            <a:pPr marL="225425" lvl="1" indent="-225425">
              <a:buFontTx/>
              <a:buChar char="•"/>
            </a:pPr>
            <a:r>
              <a:rPr lang="en-US" dirty="0" smtClean="0"/>
              <a:t>For unexpected events like severe weather conditions and other acts of nature, or your site’s Internet line being cut, please</a:t>
            </a:r>
            <a:r>
              <a:rPr lang="en-US" baseline="0" dirty="0" smtClean="0"/>
              <a:t> contact the DOE to determine the best way to proceed with testing</a:t>
            </a:r>
            <a:r>
              <a:rPr lang="en-US" dirty="0" smtClean="0"/>
              <a:t>.</a:t>
            </a:r>
          </a:p>
          <a:p>
            <a:endParaRPr lang="en-US" dirty="0" smtClean="0"/>
          </a:p>
        </p:txBody>
      </p:sp>
      <p:sp>
        <p:nvSpPr>
          <p:cNvPr id="4" name="Slide Number Placeholder 3"/>
          <p:cNvSpPr>
            <a:spLocks noGrp="1"/>
          </p:cNvSpPr>
          <p:nvPr>
            <p:ph type="sldNum" sz="quarter" idx="5"/>
          </p:nvPr>
        </p:nvSpPr>
        <p:spPr/>
        <p:txBody>
          <a:bodyPr/>
          <a:lstStyle/>
          <a:p>
            <a:pPr>
              <a:defRPr/>
            </a:pPr>
            <a:fld id="{33EFAA06-FCBE-4DF2-86ED-E0A876B1D063}"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defTabSz="901700"/>
            <a:r>
              <a:rPr lang="en-US" dirty="0" smtClean="0">
                <a:latin typeface="Arial" pitchFamily="34" charset="0"/>
              </a:rPr>
              <a:t>For policy and procedure questions, please contact the Department of Education</a:t>
            </a:r>
            <a:r>
              <a:rPr lang="en-US" baseline="0" dirty="0" smtClean="0">
                <a:latin typeface="Arial" pitchFamily="34" charset="0"/>
              </a:rPr>
              <a:t> (D</a:t>
            </a:r>
            <a:r>
              <a:rPr lang="en-US" dirty="0" smtClean="0">
                <a:latin typeface="Arial" pitchFamily="34" charset="0"/>
              </a:rPr>
              <a:t>OE). For all other questions, or if you are unsure of who to contact, reach out to the CTB helpdesk. Documentation for Test Administration as well as Technology set-up will be available on the CTB Georgia</a:t>
            </a:r>
            <a:r>
              <a:rPr lang="en-US" baseline="0" dirty="0" smtClean="0">
                <a:latin typeface="Arial" pitchFamily="34" charset="0"/>
              </a:rPr>
              <a:t> portal at: </a:t>
            </a:r>
            <a:r>
              <a:rPr lang="en-US" dirty="0" err="1" smtClean="0">
                <a:latin typeface="Arial" pitchFamily="34" charset="0"/>
              </a:rPr>
              <a:t>www.ctb.com</a:t>
            </a:r>
            <a:r>
              <a:rPr lang="en-US" dirty="0" smtClean="0">
                <a:latin typeface="Arial" pitchFamily="34" charset="0"/>
              </a:rPr>
              <a:t>/</a:t>
            </a:r>
            <a:r>
              <a:rPr lang="en-US" dirty="0" err="1" smtClean="0">
                <a:latin typeface="Arial" pitchFamily="34" charset="0"/>
              </a:rPr>
              <a:t>ga.</a:t>
            </a:r>
            <a:r>
              <a:rPr lang="en-US" dirty="0" smtClean="0">
                <a:latin typeface="Arial" pitchFamily="34" charset="0"/>
              </a:rPr>
              <a:t> This URL should be</a:t>
            </a:r>
            <a:r>
              <a:rPr lang="en-US" baseline="0" dirty="0" smtClean="0">
                <a:latin typeface="Arial" pitchFamily="34" charset="0"/>
              </a:rPr>
              <a:t> active in a day or two. In the mean time if you need access to t</a:t>
            </a:r>
            <a:r>
              <a:rPr lang="en-US" dirty="0" smtClean="0">
                <a:latin typeface="Arial" pitchFamily="34" charset="0"/>
              </a:rPr>
              <a:t>he website you can</a:t>
            </a:r>
            <a:r>
              <a:rPr lang="en-US" baseline="0" dirty="0" smtClean="0">
                <a:latin typeface="Arial" pitchFamily="34" charset="0"/>
              </a:rPr>
              <a:t> use </a:t>
            </a:r>
            <a:r>
              <a:rPr lang="en-US" dirty="0" smtClean="0">
                <a:latin typeface="Arial" pitchFamily="34" charset="0"/>
              </a:rPr>
              <a:t>the </a:t>
            </a:r>
            <a:r>
              <a:rPr lang="en-US" baseline="0" dirty="0" smtClean="0">
                <a:latin typeface="Arial" pitchFamily="34" charset="0"/>
              </a:rPr>
              <a:t>link provided here.</a:t>
            </a:r>
            <a:endParaRPr lang="en-US" dirty="0" smtClean="0">
              <a:latin typeface="Arial" pitchFamily="34" charset="0"/>
            </a:endParaRPr>
          </a:p>
          <a:p>
            <a:pPr defTabSz="901700"/>
            <a:endParaRPr lang="en-US" dirty="0"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AD80A5CA-BC38-41A6-8DC7-21E19D2C19C9}" type="slidenum">
              <a:rPr lang="en-US" smtClean="0">
                <a:solidFill>
                  <a:srgbClr val="000000"/>
                </a:solidFill>
                <a:latin typeface="Arial" pitchFamily="34" charset="0"/>
              </a:rPr>
              <a:pPr/>
              <a:t>68</a:t>
            </a:fld>
            <a:endParaRPr lang="en-US" smtClean="0">
              <a:solidFill>
                <a:srgbClr val="000000"/>
              </a:solidFill>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eaLnBrk="1" hangingPunct="1"/>
            <a:r>
              <a:rPr lang="en-US" dirty="0" smtClean="0"/>
              <a:t>Finally, I’d like to point out</a:t>
            </a:r>
            <a:r>
              <a:rPr lang="en-US" baseline="0" dirty="0" smtClean="0"/>
              <a:t> </a:t>
            </a:r>
            <a:r>
              <a:rPr lang="en-US" dirty="0" smtClean="0"/>
              <a:t>several takeaways from today’s session:</a:t>
            </a:r>
          </a:p>
          <a:p>
            <a:pPr marL="171450" indent="-171450" defTabSz="457200" eaLnBrk="1" hangingPunct="1">
              <a:buFont typeface="Arial" panose="020B0604020202020204" pitchFamily="34" charset="0"/>
              <a:buChar char="•"/>
            </a:pPr>
            <a:r>
              <a:rPr lang="en-US" dirty="0" smtClean="0"/>
              <a:t>Use your DEMO accounts</a:t>
            </a:r>
            <a:r>
              <a:rPr lang="en-US" baseline="0" dirty="0" smtClean="0"/>
              <a:t> to login to https://</a:t>
            </a:r>
            <a:r>
              <a:rPr lang="en-US" baseline="0" dirty="0" err="1" smtClean="0"/>
              <a:t>oas.ctb.com</a:t>
            </a:r>
            <a:r>
              <a:rPr lang="en-US" baseline="0" dirty="0" smtClean="0"/>
              <a:t> to d</a:t>
            </a:r>
            <a:r>
              <a:rPr lang="en-US" dirty="0" smtClean="0"/>
              <a:t>ownload the </a:t>
            </a:r>
            <a:r>
              <a:rPr lang="en-US" dirty="0" err="1" smtClean="0"/>
              <a:t>TDC</a:t>
            </a:r>
            <a:r>
              <a:rPr lang="en-US" dirty="0" smtClean="0"/>
              <a:t> client from this Demo Site. You can also download the DEMO content package. Fake student data has been created.</a:t>
            </a:r>
            <a:r>
              <a:rPr lang="en-US" baseline="0" dirty="0" smtClean="0"/>
              <a:t> You can set up test sessions and a</a:t>
            </a:r>
            <a:r>
              <a:rPr lang="en-US" dirty="0" smtClean="0"/>
              <a:t>s discussed</a:t>
            </a:r>
            <a:r>
              <a:rPr lang="en-US" baseline="0" dirty="0" smtClean="0"/>
              <a:t> earlier in the presentation you can use this method to verify proper installation of the client on your workstations.</a:t>
            </a:r>
          </a:p>
          <a:p>
            <a:pPr marL="171450" indent="-171450" defTabSz="457200" eaLnBrk="1" hangingPunct="1">
              <a:buFont typeface="Arial" panose="020B0604020202020204" pitchFamily="34" charset="0"/>
              <a:buChar char="•"/>
            </a:pPr>
            <a:r>
              <a:rPr lang="en-US" dirty="0" smtClean="0"/>
              <a:t>If you have not received your Demo Login</a:t>
            </a:r>
            <a:r>
              <a:rPr lang="en-US" baseline="0" dirty="0" smtClean="0"/>
              <a:t> and Password please contact the CTB GA Helpdesk</a:t>
            </a:r>
            <a:endParaRPr lang="en-US" dirty="0" smtClean="0"/>
          </a:p>
          <a:p>
            <a:pPr marL="171450" indent="-171450" defTabSz="457200" eaLnBrk="1" hangingPunct="1">
              <a:buFont typeface="Arial" panose="020B0604020202020204" pitchFamily="34" charset="0"/>
              <a:buChar char="•"/>
            </a:pPr>
            <a:r>
              <a:rPr lang="en-US" dirty="0" smtClean="0"/>
              <a:t>Regarding the test delivery client, consider the pros/cons for each installation method and choose the option that works better for your site.</a:t>
            </a:r>
            <a:r>
              <a:rPr lang="en-US" baseline="0" dirty="0" smtClean="0"/>
              <a:t> </a:t>
            </a:r>
            <a:r>
              <a:rPr lang="en-US" dirty="0" smtClean="0"/>
              <a:t> Staff resources are available to support you through the process. We recommend to install the test delivery client as soon as you can and contact the CTB support team if you run into any issues. </a:t>
            </a:r>
          </a:p>
          <a:p>
            <a:pPr marL="171450" indent="-171450" defTabSz="457200" eaLnBrk="1" hangingPunct="1">
              <a:buFont typeface="Arial" panose="020B0604020202020204" pitchFamily="34" charset="0"/>
              <a:buChar char="•"/>
            </a:pPr>
            <a:r>
              <a:rPr lang="en-US" dirty="0" smtClean="0"/>
              <a:t>After</a:t>
            </a:r>
            <a:r>
              <a:rPr lang="en-US" baseline="0" dirty="0" smtClean="0"/>
              <a:t> Site Readiness Verification is complete please login to </a:t>
            </a:r>
            <a:r>
              <a:rPr lang="en-US" baseline="0" dirty="0" err="1" smtClean="0"/>
              <a:t>RTS</a:t>
            </a:r>
            <a:r>
              <a:rPr lang="en-US" baseline="0" dirty="0" smtClean="0"/>
              <a:t> and mark the Readiness Progress checkbox.</a:t>
            </a:r>
            <a:endParaRPr lang="en-US" dirty="0" smtClean="0"/>
          </a:p>
          <a:p>
            <a:pPr marL="171450" indent="-171450" defTabSz="457200" eaLnBrk="1" hangingPunct="1">
              <a:buFont typeface="Arial" panose="020B0604020202020204" pitchFamily="34" charset="0"/>
              <a:buChar char="•"/>
            </a:pPr>
            <a:r>
              <a:rPr lang="en-US" baseline="0" dirty="0" smtClean="0"/>
              <a:t>Use your Operational User Account to download the Operational and Practice Test Content Package. Important to note here is that these credentials are different from your DEMO account. You will not be able to access the Operational Test Content with your DEMO Account credentials.</a:t>
            </a:r>
          </a:p>
          <a:p>
            <a:pPr defTabSz="457200"/>
            <a:endParaRPr lang="en-US" dirty="0" smtClean="0"/>
          </a:p>
        </p:txBody>
      </p:sp>
      <p:sp>
        <p:nvSpPr>
          <p:cNvPr id="4" name="Slide Number Placeholder 3"/>
          <p:cNvSpPr>
            <a:spLocks noGrp="1"/>
          </p:cNvSpPr>
          <p:nvPr>
            <p:ph type="sldNum" sz="quarter" idx="5"/>
          </p:nvPr>
        </p:nvSpPr>
        <p:spPr/>
        <p:txBody>
          <a:bodyPr/>
          <a:lstStyle/>
          <a:p>
            <a:pPr>
              <a:defRPr/>
            </a:pPr>
            <a:fld id="{A07B60FD-8A08-494E-B7AB-3EFC8B95E187}"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buFontTx/>
              <a:buChar char="-"/>
            </a:pPr>
            <a:r>
              <a:rPr lang="en-US" dirty="0" smtClean="0"/>
              <a:t>The Pre-code</a:t>
            </a:r>
            <a:r>
              <a:rPr lang="en-US" baseline="0" dirty="0" smtClean="0"/>
              <a:t> User Guide will be made available on Nov 4</a:t>
            </a:r>
            <a:r>
              <a:rPr lang="en-US" baseline="30000" dirty="0" smtClean="0"/>
              <a:t>th</a:t>
            </a:r>
            <a:r>
              <a:rPr lang="en-US" baseline="0" dirty="0" smtClean="0"/>
              <a:t>. This will contain the purpose of the pre-code, step-by-step instructions for completing the task, Georgia (GA) Helpdesk Information, and Frequently Asked Questions (FAQs).</a:t>
            </a:r>
          </a:p>
          <a:p>
            <a:pPr defTabSz="901700">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At this time, I’d like to give the floor back to _____ for the Q &amp; </a:t>
            </a:r>
            <a:r>
              <a:rPr lang="en-US" smtClean="0"/>
              <a:t>A session.</a:t>
            </a:r>
          </a:p>
        </p:txBody>
      </p:sp>
      <p:sp>
        <p:nvSpPr>
          <p:cNvPr id="4" name="Slide Number Placeholder 3"/>
          <p:cNvSpPr>
            <a:spLocks noGrp="1"/>
          </p:cNvSpPr>
          <p:nvPr>
            <p:ph type="sldNum" sz="quarter" idx="5"/>
          </p:nvPr>
        </p:nvSpPr>
        <p:spPr/>
        <p:txBody>
          <a:bodyPr/>
          <a:lstStyle/>
          <a:p>
            <a:pPr>
              <a:defRPr/>
            </a:pPr>
            <a:fld id="{19D1CA25-2F86-48C9-88DC-8F45A72A759E}"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D1581A5-F583-4567-A10B-827C1573F447}" type="slidenum">
              <a:rPr lang="en-US" smtClean="0"/>
              <a:pPr>
                <a:defRPr/>
              </a:pPr>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Here are the content areas that will be administered for winter </a:t>
            </a:r>
            <a:r>
              <a:rPr lang="en-US" dirty="0" err="1" smtClean="0"/>
              <a:t>EOC</a:t>
            </a:r>
            <a:r>
              <a:rPr lang="en-US" dirty="0" smtClean="0"/>
              <a:t> and spring mid-month: </a:t>
            </a:r>
          </a:p>
          <a:p>
            <a:pPr defTabSz="901700"/>
            <a:endParaRPr lang="en-US" dirty="0" smtClean="0"/>
          </a:p>
          <a:p>
            <a:pPr defTabSz="901700"/>
            <a:r>
              <a:rPr lang="en-US" dirty="0" smtClean="0"/>
              <a:t>Ninth Grade Literature &amp; Composition</a:t>
            </a:r>
          </a:p>
          <a:p>
            <a:pPr defTabSz="901700"/>
            <a:r>
              <a:rPr lang="en-US" dirty="0" smtClean="0"/>
              <a:t>American Literature &amp; Composition</a:t>
            </a:r>
          </a:p>
          <a:p>
            <a:pPr defTabSz="901700"/>
            <a:r>
              <a:rPr lang="en-US" dirty="0" smtClean="0"/>
              <a:t>Coordinate Algebra</a:t>
            </a:r>
          </a:p>
          <a:p>
            <a:pPr defTabSz="901700"/>
            <a:r>
              <a:rPr lang="en-US" dirty="0" smtClean="0"/>
              <a:t>Analytic Geometry</a:t>
            </a:r>
          </a:p>
          <a:p>
            <a:pPr defTabSz="901700"/>
            <a:r>
              <a:rPr lang="en-US" dirty="0" smtClean="0"/>
              <a:t>Biology</a:t>
            </a:r>
          </a:p>
          <a:p>
            <a:pPr defTabSz="901700"/>
            <a:r>
              <a:rPr lang="en-US" dirty="0" smtClean="0"/>
              <a:t>Physical Science</a:t>
            </a:r>
          </a:p>
          <a:p>
            <a:pPr defTabSz="901700"/>
            <a:r>
              <a:rPr lang="en-US" dirty="0" smtClean="0"/>
              <a:t>United States History</a:t>
            </a:r>
          </a:p>
          <a:p>
            <a:pPr defTabSz="901700"/>
            <a:r>
              <a:rPr lang="en-US" dirty="0" smtClean="0"/>
              <a:t>Economics/Business/Free Enterprise</a:t>
            </a:r>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upcoming milestones and important dates to remember:</a:t>
            </a:r>
          </a:p>
          <a:p>
            <a:r>
              <a:rPr lang="en-US" dirty="0" smtClean="0"/>
              <a:t>Checkpoint 1 should be completed in the Registration and Technology Survey (</a:t>
            </a:r>
            <a:r>
              <a:rPr lang="en-US" dirty="0" err="1" smtClean="0"/>
              <a:t>RTS</a:t>
            </a:r>
            <a:r>
              <a:rPr lang="en-US" dirty="0" smtClean="0"/>
              <a:t>) by November 30th.</a:t>
            </a:r>
          </a:p>
          <a:p>
            <a:r>
              <a:rPr lang="en-US" dirty="0" smtClean="0"/>
              <a:t>The Test Delivery Client (</a:t>
            </a:r>
            <a:r>
              <a:rPr lang="en-US" dirty="0" err="1" smtClean="0"/>
              <a:t>TDC</a:t>
            </a:r>
            <a:r>
              <a:rPr lang="en-US" dirty="0" smtClean="0"/>
              <a:t>) will need to be installed as part of Checkpoint 2, and this will be released by November 4th.</a:t>
            </a:r>
          </a:p>
          <a:p>
            <a:r>
              <a:rPr lang="en-US" dirty="0" smtClean="0"/>
              <a:t>The </a:t>
            </a:r>
            <a:r>
              <a:rPr lang="en-US" dirty="0" err="1" smtClean="0"/>
              <a:t>TDC</a:t>
            </a:r>
            <a:r>
              <a:rPr lang="en-US" dirty="0" smtClean="0"/>
              <a:t> App for iPads will be released by November 25th.</a:t>
            </a:r>
          </a:p>
          <a:p>
            <a:r>
              <a:rPr lang="en-US" dirty="0" smtClean="0"/>
              <a:t>Checkpoint 3 involves installation of the final content by Technology Coordinators. Student data management and test scheduling will need to be completed by the Test Coordinators. We will release the TAS Operational Accounts to Test Coordinators by November 12th.</a:t>
            </a:r>
          </a:p>
          <a:p>
            <a:r>
              <a:rPr lang="en-US" dirty="0" smtClean="0"/>
              <a:t>Administration of the </a:t>
            </a:r>
            <a:r>
              <a:rPr lang="en-US" dirty="0" err="1" smtClean="0"/>
              <a:t>EOC</a:t>
            </a:r>
            <a:r>
              <a:rPr lang="en-US" dirty="0" smtClean="0"/>
              <a:t> Winter Practice Tests begins on November 12th, and runs through January 9th. All students should be given an opportunity to take the practice test to familiarize themselves with the OAS environment.</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9</a:t>
            </a:fld>
            <a:endParaRPr lang="en-US"/>
          </a:p>
        </p:txBody>
      </p:sp>
    </p:spTree>
    <p:extLst>
      <p:ext uri="{BB962C8B-B14F-4D97-AF65-F5344CB8AC3E}">
        <p14:creationId xmlns:p14="http://schemas.microsoft.com/office/powerpoint/2010/main" val="288020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50BF55-3BDE-4B12-9B06-A31407E80C46}"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DDE78B0-84A7-4A72-A833-6FB43E8EF3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40B222-A4C2-41A7-9BB2-4CEFCC908538}"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7DA66A6-D7F3-4979-98B9-C5816A69A6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E9B2D5-BC36-4ED8-B6B8-F25434CD8A87}"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040D754-FF53-461E-9B6E-D7894E98D0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0C49C8-10F7-4F2E-BE60-45A36A7C80B1}"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1BA3027-F608-4AA6-AA08-E8D8D7BDC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616D67-29FD-433B-BDA1-77C7EAE30393}"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F2C3A73-79B1-45DA-9FEA-EBEB70A400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970CAB-E249-470B-A0DA-0A2D240D6B8A}" type="datetime1">
              <a:rPr lang="en-US"/>
              <a:pPr>
                <a:defRPr/>
              </a:pPr>
              <a:t>11/4/2014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86D41A3-8301-4697-9C67-A43F78E9FB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9F998C-2FE5-4F9D-9D91-830C8634CAE0}" type="datetime1">
              <a:rPr lang="en-US"/>
              <a:pPr>
                <a:defRPr/>
              </a:pPr>
              <a:t>11/4/2014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6B457BC-18D3-46EA-BD0A-1CCF1DCDF1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C40C6F-5894-4637-844F-7218EFBBDA71}" type="datetime1">
              <a:rPr lang="en-US"/>
              <a:pPr>
                <a:defRPr/>
              </a:pPr>
              <a:t>11/4/2014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69DC199-8883-4B3A-B644-1879F53613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4B190-A375-4009-9E76-106F8E908E06}" type="datetime1">
              <a:rPr lang="en-US"/>
              <a:pPr>
                <a:defRPr/>
              </a:pPr>
              <a:t>11/4/2014</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80636F7-B8D1-4EDE-92EC-F550A4DBD6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D8A09-F21D-45ED-A0B2-D9598153CC1D}" type="datetime1">
              <a:rPr lang="en-US"/>
              <a:pPr>
                <a:defRPr/>
              </a:pPr>
              <a:t>11/4/2014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AF82611-DA39-444E-8F19-6EB19761B0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A2960C-6CDA-4027-A73C-30EBF286EC69}" type="datetime1">
              <a:rPr lang="en-US"/>
              <a:pPr>
                <a:defRPr/>
              </a:pPr>
              <a:t>11/4/2014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09B75CB-038E-4647-AF82-A1306F42E3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4A31CBA-FB18-4408-8339-C9C9206324BB}" type="datetime1">
              <a:rPr lang="en-US"/>
              <a:pPr>
                <a:defRPr/>
              </a:pPr>
              <a:t>11/4/2014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7EB0DD0-F443-439A-B519-A85626027C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21.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audio" Target="../media/audio1.wav"/><Relationship Id="rId7" Type="http://schemas.openxmlformats.org/officeDocument/2006/relationships/diagramColors" Target="../diagrams/colors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0.png"/><Relationship Id="rId7" Type="http://schemas.openxmlformats.org/officeDocument/2006/relationships/diagramColors" Target="../diagrams/colors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8" Type="http://schemas.openxmlformats.org/officeDocument/2006/relationships/hyperlink" Target="https://oas.ctb.com/downloadfiles/InstallOAS.exe" TargetMode="External"/><Relationship Id="rId13" Type="http://schemas.openxmlformats.org/officeDocument/2006/relationships/image" Target="../media/image13.png"/><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image" Target="../media/image11.png"/><Relationship Id="rId5" Type="http://schemas.openxmlformats.org/officeDocument/2006/relationships/diagramQuickStyle" Target="../diagrams/quickStyle23.xml"/><Relationship Id="rId10" Type="http://schemas.openxmlformats.org/officeDocument/2006/relationships/hyperlink" Target="https://oas.ctb.com/downloadfiles/InstallOAS.bin" TargetMode="External"/><Relationship Id="rId4" Type="http://schemas.openxmlformats.org/officeDocument/2006/relationships/diagramLayout" Target="../diagrams/layout23.xml"/><Relationship Id="rId9" Type="http://schemas.openxmlformats.org/officeDocument/2006/relationships/hyperlink" Target="https://oas.ctb.com/downloadfiles/InstallOAS.zip"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8" Type="http://schemas.openxmlformats.org/officeDocument/2006/relationships/hyperlink" Target="https://oas.ctb.com/downloadfiles/OAS.exe" TargetMode="External"/><Relationship Id="rId13" Type="http://schemas.openxmlformats.org/officeDocument/2006/relationships/image" Target="../media/image20.png"/><Relationship Id="rId3" Type="http://schemas.openxmlformats.org/officeDocument/2006/relationships/diagramData" Target="../diagrams/data32.xml"/><Relationship Id="rId7" Type="http://schemas.microsoft.com/office/2007/relationships/diagramDrawing" Target="../diagrams/drawing32.xml"/><Relationship Id="rId12"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image" Target="../media/image18.png"/><Relationship Id="rId5" Type="http://schemas.openxmlformats.org/officeDocument/2006/relationships/diagramQuickStyle" Target="../diagrams/quickStyle32.xml"/><Relationship Id="rId10" Type="http://schemas.openxmlformats.org/officeDocument/2006/relationships/hyperlink" Target="https://oas.ctb.com/downloadfiles/OAS.bin" TargetMode="External"/><Relationship Id="rId4" Type="http://schemas.openxmlformats.org/officeDocument/2006/relationships/diagramLayout" Target="../diagrams/layout32.xml"/><Relationship Id="rId9" Type="http://schemas.openxmlformats.org/officeDocument/2006/relationships/hyperlink" Target="https://oas.ctb.com/downloadfiles/OAS.zip" TargetMode="Externa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openxmlformats.org/officeDocument/2006/relationships/image" Target="../media/image23.jpeg"/></Relationships>
</file>

<file path=ppt/slides/_rels/slide3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image" Target="../media/image26.png"/><Relationship Id="rId5" Type="http://schemas.openxmlformats.org/officeDocument/2006/relationships/diagramQuickStyle" Target="../diagrams/quickStyle34.xml"/><Relationship Id="rId10" Type="http://schemas.openxmlformats.org/officeDocument/2006/relationships/image" Target="../media/image21.png"/><Relationship Id="rId4" Type="http://schemas.openxmlformats.org/officeDocument/2006/relationships/diagramLayout" Target="../diagrams/layout34.xml"/><Relationship Id="rId9" Type="http://schemas.openxmlformats.org/officeDocument/2006/relationships/image" Target="../media/image25.jpeg"/></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6.xml"/><Relationship Id="rId7" Type="http://schemas.microsoft.com/office/2007/relationships/diagramDrawing" Target="../diagrams/drawing36.xml"/><Relationship Id="rId12"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image" Target="../media/image33.jpeg"/><Relationship Id="rId5" Type="http://schemas.openxmlformats.org/officeDocument/2006/relationships/diagramQuickStyle" Target="../diagrams/quickStyle36.xml"/><Relationship Id="rId10" Type="http://schemas.openxmlformats.org/officeDocument/2006/relationships/image" Target="../media/image32.png"/><Relationship Id="rId4" Type="http://schemas.openxmlformats.org/officeDocument/2006/relationships/diagramLayout" Target="../diagrams/layout36.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oas.ctb.com/downloadfiles/OAS.zip" TargetMode="External"/><Relationship Id="rId3" Type="http://schemas.openxmlformats.org/officeDocument/2006/relationships/diagramData" Target="../diagrams/data39.xml"/><Relationship Id="rId7" Type="http://schemas.microsoft.com/office/2007/relationships/diagramDrawing" Target="../diagrams/drawing39.xml"/><Relationship Id="rId12" Type="http://schemas.openxmlformats.org/officeDocument/2006/relationships/hyperlink" Target="https://oas.ctb.com/downloadfiles/OAS.ex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image" Target="../media/image20.png"/><Relationship Id="rId5" Type="http://schemas.openxmlformats.org/officeDocument/2006/relationships/diagramQuickStyle" Target="../diagrams/quickStyle39.xml"/><Relationship Id="rId10" Type="http://schemas.openxmlformats.org/officeDocument/2006/relationships/image" Target="../media/image21.png"/><Relationship Id="rId4" Type="http://schemas.openxmlformats.org/officeDocument/2006/relationships/diagramLayout" Target="../diagrams/layout39.xml"/><Relationship Id="rId9" Type="http://schemas.openxmlformats.org/officeDocument/2006/relationships/image" Target="../media/image19.png"/><Relationship Id="rId14" Type="http://schemas.openxmlformats.org/officeDocument/2006/relationships/hyperlink" Target="https://oas.ctb.com/downloadfiles/OAS.bi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 Id="rId9" Type="http://schemas.openxmlformats.org/officeDocument/2006/relationships/image" Target="../media/image35.jpeg"/></Relationships>
</file>

<file path=ppt/slides/_rels/slide4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diagramData" Target="../diagrams/data41.xml"/><Relationship Id="rId7" Type="http://schemas.microsoft.com/office/2007/relationships/diagramDrawing" Target="../diagrams/drawing41.xml"/><Relationship Id="rId12"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1.xml"/><Relationship Id="rId11" Type="http://schemas.openxmlformats.org/officeDocument/2006/relationships/image" Target="../media/image36.png"/><Relationship Id="rId5" Type="http://schemas.openxmlformats.org/officeDocument/2006/relationships/diagramQuickStyle" Target="../diagrams/quickStyle41.xml"/><Relationship Id="rId10" Type="http://schemas.openxmlformats.org/officeDocument/2006/relationships/image" Target="../media/image26.png"/><Relationship Id="rId4" Type="http://schemas.openxmlformats.org/officeDocument/2006/relationships/diagramLayout" Target="../diagrams/layout41.xml"/><Relationship Id="rId9" Type="http://schemas.openxmlformats.org/officeDocument/2006/relationships/image" Target="../media/image25.jpe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 Id="rId9" Type="http://schemas.openxmlformats.org/officeDocument/2006/relationships/image" Target="../media/image38.png"/></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4.xml"/><Relationship Id="rId7" Type="http://schemas.microsoft.com/office/2007/relationships/diagramDrawing" Target="../diagrams/drawing44.xml"/><Relationship Id="rId12"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image" Target="../media/image33.jpeg"/><Relationship Id="rId5" Type="http://schemas.openxmlformats.org/officeDocument/2006/relationships/diagramQuickStyle" Target="../diagrams/quickStyle44.xml"/><Relationship Id="rId10" Type="http://schemas.openxmlformats.org/officeDocument/2006/relationships/image" Target="../media/image32.png"/><Relationship Id="rId4" Type="http://schemas.openxmlformats.org/officeDocument/2006/relationships/diagramLayout" Target="../diagrams/layout44.xml"/><Relationship Id="rId9"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oas.ctb.com/downloadfiles/OAS.zip" TargetMode="External"/><Relationship Id="rId3" Type="http://schemas.openxmlformats.org/officeDocument/2006/relationships/diagramData" Target="../diagrams/data47.xml"/><Relationship Id="rId7" Type="http://schemas.microsoft.com/office/2007/relationships/diagramDrawing" Target="../diagrams/drawing47.xml"/><Relationship Id="rId12" Type="http://schemas.openxmlformats.org/officeDocument/2006/relationships/hyperlink" Target="https://oas.ctb.com/downloadfiles/OAS.ex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7.xml"/><Relationship Id="rId11" Type="http://schemas.openxmlformats.org/officeDocument/2006/relationships/image" Target="../media/image20.png"/><Relationship Id="rId5" Type="http://schemas.openxmlformats.org/officeDocument/2006/relationships/diagramQuickStyle" Target="../diagrams/quickStyle47.xml"/><Relationship Id="rId10" Type="http://schemas.openxmlformats.org/officeDocument/2006/relationships/image" Target="../media/image19.png"/><Relationship Id="rId4" Type="http://schemas.openxmlformats.org/officeDocument/2006/relationships/diagramLayout" Target="../diagrams/layout47.xml"/><Relationship Id="rId9" Type="http://schemas.openxmlformats.org/officeDocument/2006/relationships/image" Target="../media/image18.png"/><Relationship Id="rId14" Type="http://schemas.openxmlformats.org/officeDocument/2006/relationships/hyperlink" Target="https://oas.ctb.com/downloadfiles/OAS.bin"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 Id="rId9" Type="http://schemas.openxmlformats.org/officeDocument/2006/relationships/image" Target="../media/image35.jpeg"/></Relationships>
</file>

<file path=ppt/slides/_rels/slide5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diagramData" Target="../diagrams/data49.xml"/><Relationship Id="rId7" Type="http://schemas.microsoft.com/office/2007/relationships/diagramDrawing" Target="../diagrams/drawing49.xml"/><Relationship Id="rId12"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49.xml"/><Relationship Id="rId11" Type="http://schemas.openxmlformats.org/officeDocument/2006/relationships/image" Target="../media/image26.png"/><Relationship Id="rId5" Type="http://schemas.openxmlformats.org/officeDocument/2006/relationships/diagramQuickStyle" Target="../diagrams/quickStyle49.xml"/><Relationship Id="rId10" Type="http://schemas.openxmlformats.org/officeDocument/2006/relationships/image" Target="../media/image40.png"/><Relationship Id="rId4" Type="http://schemas.openxmlformats.org/officeDocument/2006/relationships/diagramLayout" Target="../diagrams/layout49.xml"/><Relationship Id="rId9" Type="http://schemas.openxmlformats.org/officeDocument/2006/relationships/image" Target="../media/image25.jpeg"/></Relationships>
</file>

<file path=ppt/slides/_rels/slide5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 Id="rId9" Type="http://schemas.openxmlformats.org/officeDocument/2006/relationships/image" Target="../media/image41.png"/></Relationships>
</file>

<file path=ppt/slides/_rels/slide5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51.xml"/><Relationship Id="rId7" Type="http://schemas.microsoft.com/office/2007/relationships/diagramDrawing" Target="../diagrams/drawing51.xml"/><Relationship Id="rId12"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1.xml"/><Relationship Id="rId11" Type="http://schemas.openxmlformats.org/officeDocument/2006/relationships/image" Target="../media/image33.jpeg"/><Relationship Id="rId5" Type="http://schemas.openxmlformats.org/officeDocument/2006/relationships/diagramQuickStyle" Target="../diagrams/quickStyle51.xml"/><Relationship Id="rId10" Type="http://schemas.openxmlformats.org/officeDocument/2006/relationships/image" Target="../media/image32.png"/><Relationship Id="rId4" Type="http://schemas.openxmlformats.org/officeDocument/2006/relationships/diagramLayout" Target="../diagrams/layout51.xml"/><Relationship Id="rId9"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 Id="rId9" Type="http://schemas.openxmlformats.org/officeDocument/2006/relationships/image" Target="../media/image53.pn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manuals.info.apple.com/en_US/iPad_User_Guide.pdf" TargetMode="External"/><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2.xml.rels><?xml version="1.0" encoding="UTF-8" standalone="yes"?>
<Relationships xmlns="http://schemas.openxmlformats.org/package/2006/relationships"><Relationship Id="rId3" Type="http://schemas.openxmlformats.org/officeDocument/2006/relationships/hyperlink" Target="https://oas.ctb.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60.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295400"/>
            <a:ext cx="7772400" cy="2819400"/>
          </a:xfrm>
        </p:spPr>
        <p:txBody>
          <a:bodyPr/>
          <a:lstStyle/>
          <a:p>
            <a:pPr eaLnBrk="1" hangingPunct="1">
              <a:defRPr/>
            </a:pPr>
            <a:r>
              <a:rPr lang="en-US" altLang="ja-JP" sz="4000" dirty="0" smtClean="0">
                <a:solidFill>
                  <a:srgbClr val="4D4D4D"/>
                </a:solidFill>
                <a:effectLst>
                  <a:outerShdw blurRad="38100" dist="38100" dir="2700000" algn="tl">
                    <a:srgbClr val="C0C0C0"/>
                  </a:outerShdw>
                </a:effectLst>
                <a:cs typeface="ＭＳ Ｐゴシック"/>
              </a:rPr>
              <a:t>Georgia Milestones </a:t>
            </a:r>
            <a:br>
              <a:rPr lang="en-US" altLang="ja-JP" sz="4000" dirty="0" smtClean="0">
                <a:solidFill>
                  <a:srgbClr val="4D4D4D"/>
                </a:solidFill>
                <a:effectLst>
                  <a:outerShdw blurRad="38100" dist="38100" dir="2700000" algn="tl">
                    <a:srgbClr val="C0C0C0"/>
                  </a:outerShdw>
                </a:effectLst>
                <a:cs typeface="ＭＳ Ｐゴシック"/>
              </a:rPr>
            </a:br>
            <a:r>
              <a:rPr lang="en-US" altLang="ja-JP" sz="4000" dirty="0" smtClean="0">
                <a:solidFill>
                  <a:srgbClr val="4D4D4D"/>
                </a:solidFill>
                <a:effectLst>
                  <a:outerShdw blurRad="38100" dist="38100" dir="2700000" algn="tl">
                    <a:srgbClr val="C0C0C0"/>
                  </a:outerShdw>
                </a:effectLst>
                <a:cs typeface="ＭＳ Ｐゴシック"/>
              </a:rPr>
              <a:t>Winter EOC 2014 </a:t>
            </a:r>
            <a:r>
              <a:rPr lang="en-US" altLang="ja-JP" sz="4000" b="0" dirty="0" smtClean="0">
                <a:solidFill>
                  <a:srgbClr val="4D4D4D"/>
                </a:solidFill>
                <a:effectLst>
                  <a:outerShdw blurRad="38100" dist="38100" dir="2700000" algn="tl">
                    <a:srgbClr val="C0C0C0"/>
                  </a:outerShdw>
                </a:effectLst>
                <a:cs typeface="ＭＳ Ｐゴシック"/>
              </a:rPr>
              <a:t/>
            </a:r>
            <a:br>
              <a:rPr lang="en-US" altLang="ja-JP" sz="4000" b="0" dirty="0" smtClean="0">
                <a:solidFill>
                  <a:srgbClr val="4D4D4D"/>
                </a:solidFill>
                <a:effectLst>
                  <a:outerShdw blurRad="38100" dist="38100" dir="2700000" algn="tl">
                    <a:srgbClr val="C0C0C0"/>
                  </a:outerShdw>
                </a:effectLst>
                <a:cs typeface="ＭＳ Ｐゴシック"/>
              </a:rPr>
            </a:br>
            <a:r>
              <a:rPr lang="en-US" sz="4000" dirty="0" smtClean="0">
                <a:solidFill>
                  <a:srgbClr val="4D4D4D"/>
                </a:solidFill>
              </a:rPr>
              <a:t>Online Test </a:t>
            </a:r>
            <a:r>
              <a:rPr lang="en-US" altLang="ja-JP" sz="4000" b="0" dirty="0" smtClean="0">
                <a:solidFill>
                  <a:srgbClr val="4D4D4D"/>
                </a:solidFill>
                <a:effectLst>
                  <a:outerShdw blurRad="38100" dist="38100" dir="2700000" algn="tl">
                    <a:srgbClr val="C0C0C0"/>
                  </a:outerShdw>
                </a:effectLst>
                <a:cs typeface="ＭＳ Ｐゴシック"/>
              </a:rPr>
              <a:t/>
            </a:r>
            <a:br>
              <a:rPr lang="en-US" altLang="ja-JP" sz="4000" b="0" dirty="0" smtClean="0">
                <a:solidFill>
                  <a:srgbClr val="4D4D4D"/>
                </a:solidFill>
                <a:effectLst>
                  <a:outerShdw blurRad="38100" dist="38100" dir="2700000" algn="tl">
                    <a:srgbClr val="C0C0C0"/>
                  </a:outerShdw>
                </a:effectLst>
                <a:cs typeface="ＭＳ Ｐゴシック"/>
              </a:rPr>
            </a:br>
            <a:r>
              <a:rPr lang="en-US" sz="4000" dirty="0" smtClean="0">
                <a:solidFill>
                  <a:srgbClr val="4D4D4D"/>
                </a:solidFill>
              </a:rPr>
              <a:t>Technical Set-up Training</a:t>
            </a:r>
            <a:br>
              <a:rPr lang="en-US" sz="4000" dirty="0" smtClean="0">
                <a:solidFill>
                  <a:srgbClr val="4D4D4D"/>
                </a:solidFill>
              </a:rPr>
            </a:br>
            <a:r>
              <a:rPr lang="en-US" sz="4000" dirty="0" smtClean="0">
                <a:solidFill>
                  <a:srgbClr val="4D4D4D"/>
                </a:solidFill>
              </a:rPr>
              <a:t>November 3, 2014</a:t>
            </a:r>
            <a:br>
              <a:rPr lang="en-US" sz="4000" dirty="0" smtClean="0">
                <a:solidFill>
                  <a:srgbClr val="4D4D4D"/>
                </a:solidFill>
              </a:rPr>
            </a:br>
            <a:r>
              <a:rPr lang="en-US" sz="4000" dirty="0" smtClean="0">
                <a:solidFill>
                  <a:srgbClr val="4D4D4D"/>
                </a:solidFill>
              </a:rPr>
              <a:t>10:00 am – 12:00</a:t>
            </a:r>
            <a:r>
              <a:rPr lang="en-US" sz="4000" dirty="0" smtClean="0">
                <a:solidFill>
                  <a:srgbClr val="4D4D4D"/>
                </a:solidFill>
                <a:sym typeface="Wingdings" pitchFamily="2" charset="2"/>
              </a:rPr>
              <a:t> p</a:t>
            </a:r>
            <a:r>
              <a:rPr lang="en-US" sz="4000" dirty="0" smtClean="0">
                <a:solidFill>
                  <a:srgbClr val="4D4D4D"/>
                </a:solidFill>
              </a:rPr>
              <a:t>m </a:t>
            </a:r>
            <a:br>
              <a:rPr lang="en-US" sz="4000" dirty="0" smtClean="0">
                <a:solidFill>
                  <a:srgbClr val="4D4D4D"/>
                </a:solidFill>
              </a:rPr>
            </a:br>
            <a:endParaRPr lang="en-US" sz="4000" dirty="0" smtClean="0">
              <a:solidFill>
                <a:srgbClr val="4D4D4D"/>
              </a:solidFill>
            </a:endParaRPr>
          </a:p>
        </p:txBody>
      </p:sp>
      <p:sp>
        <p:nvSpPr>
          <p:cNvPr id="14339"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FE79A-656F-478B-B3A3-0D1813411E7D}" type="datetime1">
              <a:rPr lang="en-US"/>
              <a:pPr fontAlgn="base">
                <a:spcBef>
                  <a:spcPct val="0"/>
                </a:spcBef>
                <a:spcAft>
                  <a:spcPct val="0"/>
                </a:spcAft>
                <a:defRPr/>
              </a:pPr>
              <a:t>11/4/2014</a:t>
            </a:fld>
            <a:endParaRPr lang="en-US" dirty="0"/>
          </a:p>
        </p:txBody>
      </p:sp>
      <p:sp>
        <p:nvSpPr>
          <p:cNvPr id="14340"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39D9E-CB06-49B3-9F45-2B4FB672B952}" type="slidenum">
              <a:rPr lang="en-US"/>
              <a:pPr fontAlgn="base">
                <a:spcBef>
                  <a:spcPct val="0"/>
                </a:spcBef>
                <a:spcAft>
                  <a:spcPct val="0"/>
                </a:spcAft>
                <a:defRPr/>
              </a:pPr>
              <a:t>1</a:t>
            </a:fld>
            <a:endParaRPr lang="en-US"/>
          </a:p>
        </p:txBody>
      </p:sp>
      <p:sp>
        <p:nvSpPr>
          <p:cNvPr id="2053" name="Rectangle 7"/>
          <p:cNvSpPr>
            <a:spLocks noGrp="1" noChangeArrowheads="1"/>
          </p:cNvSpPr>
          <p:nvPr>
            <p:ph type="subTitle" idx="4294967295"/>
          </p:nvPr>
        </p:nvSpPr>
        <p:spPr>
          <a:xfrm>
            <a:off x="685800" y="4572000"/>
            <a:ext cx="7772400" cy="1447800"/>
          </a:xfrm>
        </p:spPr>
        <p:txBody>
          <a:bodyPr/>
          <a:lstStyle/>
          <a:p>
            <a:pPr marL="0" indent="0">
              <a:lnSpc>
                <a:spcPct val="80000"/>
              </a:lnSpc>
              <a:buFont typeface="Arial" pitchFamily="34" charset="0"/>
              <a:buNone/>
            </a:pPr>
            <a:r>
              <a:rPr lang="en-US" sz="1400" dirty="0" smtClean="0">
                <a:solidFill>
                  <a:srgbClr val="777777"/>
                </a:solidFill>
              </a:rPr>
              <a:t>Webinar Etiquette:</a:t>
            </a:r>
          </a:p>
          <a:p>
            <a:pPr marL="0" indent="0">
              <a:lnSpc>
                <a:spcPct val="80000"/>
              </a:lnSpc>
              <a:buFont typeface="Arial" pitchFamily="34" charset="0"/>
              <a:buNone/>
            </a:pPr>
            <a:r>
              <a:rPr lang="en-US" sz="1400" dirty="0" smtClean="0">
                <a:solidFill>
                  <a:srgbClr val="777777"/>
                </a:solidFill>
              </a:rPr>
              <a:t>- Please use the Audio Setup Wizard in the Tools Menu to configure and test your audio settings before the presentation begins.</a:t>
            </a:r>
          </a:p>
          <a:p>
            <a:pPr marL="0" indent="0">
              <a:lnSpc>
                <a:spcPct val="80000"/>
              </a:lnSpc>
              <a:buFont typeface="Arial" pitchFamily="34" charset="0"/>
              <a:buNone/>
            </a:pPr>
            <a:r>
              <a:rPr lang="en-US" sz="1400" dirty="0" smtClean="0">
                <a:solidFill>
                  <a:srgbClr val="777777"/>
                </a:solidFill>
              </a:rPr>
              <a:t>- To eliminate interference from background noise in your area, please leave the Talk Button on mute if you are not speaking.</a:t>
            </a:r>
          </a:p>
          <a:p>
            <a:pPr marL="0" indent="0">
              <a:lnSpc>
                <a:spcPct val="80000"/>
              </a:lnSpc>
              <a:buFont typeface="Arial" pitchFamily="34" charset="0"/>
              <a:buNone/>
            </a:pPr>
            <a:r>
              <a:rPr lang="en-US" sz="1400" dirty="0" smtClean="0">
                <a:solidFill>
                  <a:srgbClr val="777777"/>
                </a:solidFill>
              </a:rPr>
              <a:t>- Due to the number of participants, we request that questions be submitted via Chat at the designated times in the 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idx="4294967295"/>
          </p:nvPr>
        </p:nvSpPr>
        <p:spPr>
          <a:xfrm>
            <a:off x="0" y="14177"/>
            <a:ext cx="9144000" cy="762000"/>
          </a:xfrm>
        </p:spPr>
        <p:txBody>
          <a:bodyPr/>
          <a:lstStyle/>
          <a:p>
            <a:pPr eaLnBrk="1" hangingPunct="1"/>
            <a:r>
              <a:rPr lang="en-US" sz="3600" dirty="0" smtClean="0">
                <a:solidFill>
                  <a:schemeClr val="accent2"/>
                </a:solidFill>
              </a:rPr>
              <a:t>Important Dates</a:t>
            </a:r>
            <a:endParaRPr lang="en-US" sz="3600" dirty="0">
              <a:solidFill>
                <a:schemeClr val="accent2"/>
              </a:solidFill>
            </a:endParaRPr>
          </a:p>
        </p:txBody>
      </p:sp>
      <p:sp>
        <p:nvSpPr>
          <p:cNvPr id="31747"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07751C1D-7300-4A35-948C-1758C0F9BA8D}"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31748"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B9CE7253-858B-4A76-AE54-1CB0D4D19426}" type="slidenum">
              <a:rPr lang="en-US" sz="1200">
                <a:solidFill>
                  <a:srgbClr val="000000"/>
                </a:solidFill>
                <a:latin typeface="Calibri" pitchFamily="34" charset="0"/>
              </a:rPr>
              <a:pPr algn="r"/>
              <a:t>10</a:t>
            </a:fld>
            <a:endParaRPr lang="en-US" sz="1200">
              <a:solidFill>
                <a:srgbClr val="000000"/>
              </a:solidFill>
              <a:latin typeface="Calibri"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954954814"/>
              </p:ext>
            </p:extLst>
          </p:nvPr>
        </p:nvGraphicFramePr>
        <p:xfrm>
          <a:off x="685800" y="1066800"/>
          <a:ext cx="8001000" cy="3866057"/>
        </p:xfrm>
        <a:graphic>
          <a:graphicData uri="http://schemas.openxmlformats.org/drawingml/2006/table">
            <a:tbl>
              <a:tblPr firstRow="1" bandRow="1">
                <a:effectLst>
                  <a:innerShdw blurRad="114300">
                    <a:prstClr val="black"/>
                  </a:innerShdw>
                </a:effectLst>
                <a:tableStyleId>{5C22544A-7EE6-4342-B048-85BDC9FD1C3A}</a:tableStyleId>
              </a:tblPr>
              <a:tblGrid>
                <a:gridCol w="4284785"/>
                <a:gridCol w="3716215"/>
              </a:tblGrid>
              <a:tr h="613974">
                <a:tc>
                  <a:txBody>
                    <a:bodyPr/>
                    <a:lstStyle/>
                    <a:p>
                      <a:r>
                        <a:rPr lang="en-US" sz="2000" b="1" dirty="0" smtClean="0">
                          <a:solidFill>
                            <a:schemeClr val="tx1"/>
                          </a:solidFill>
                        </a:rPr>
                        <a:t>Milestones</a:t>
                      </a:r>
                      <a:endParaRPr lang="en-US" sz="2000" b="1" dirty="0">
                        <a:solidFill>
                          <a:schemeClr val="tx1"/>
                        </a:solidFill>
                      </a:endParaRPr>
                    </a:p>
                  </a:txBody>
                  <a:tcPr>
                    <a:cell3D prstMaterial="dkEdge">
                      <a:bevel/>
                      <a:lightRig rig="flood" dir="t"/>
                    </a:cell3D>
                    <a:solidFill>
                      <a:schemeClr val="accent6">
                        <a:lumMod val="75000"/>
                      </a:schemeClr>
                    </a:solidFill>
                  </a:tcPr>
                </a:tc>
                <a:tc>
                  <a:txBody>
                    <a:bodyPr/>
                    <a:lstStyle/>
                    <a:p>
                      <a:r>
                        <a:rPr lang="en-US" sz="2000" b="1" baseline="0" dirty="0" smtClean="0">
                          <a:solidFill>
                            <a:schemeClr val="tx1"/>
                          </a:solidFill>
                        </a:rPr>
                        <a:t>Dates</a:t>
                      </a:r>
                      <a:endParaRPr lang="en-US" sz="2000" b="1" dirty="0">
                        <a:solidFill>
                          <a:schemeClr val="tx1"/>
                        </a:solidFill>
                      </a:endParaRPr>
                    </a:p>
                  </a:txBody>
                  <a:tcPr>
                    <a:cell3D prstMaterial="dkEdge">
                      <a:bevel/>
                      <a:lightRig rig="flood" dir="t"/>
                    </a:cell3D>
                    <a:solidFill>
                      <a:schemeClr val="accent6">
                        <a:lumMod val="75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1" i="0" u="none" strike="noStrike" kern="1200" cap="none" normalizeH="0" baseline="0" dirty="0" smtClean="0">
                          <a:ln>
                            <a:noFill/>
                          </a:ln>
                          <a:solidFill>
                            <a:schemeClr val="tx1"/>
                          </a:solidFill>
                          <a:effectLst/>
                          <a:latin typeface="Calibri" pitchFamily="34" charset="0"/>
                          <a:ea typeface="+mn-ea"/>
                          <a:cs typeface="+mn-cs"/>
                        </a:rPr>
                        <a:t>Technical Setup Training – Session 2 (Repeat)</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Nov 10</a:t>
                      </a:r>
                      <a:r>
                        <a:rPr kumimoji="0" lang="en-US" sz="1600" b="0" i="0" u="none" strike="noStrike" kern="1200" cap="none" normalizeH="0" baseline="30000" dirty="0" smtClean="0">
                          <a:ln>
                            <a:noFill/>
                          </a:ln>
                          <a:solidFill>
                            <a:schemeClr val="tx1"/>
                          </a:solidFill>
                          <a:effectLst/>
                          <a:latin typeface="Calibri" pitchFamily="34" charset="0"/>
                          <a:ea typeface="+mn-ea"/>
                          <a:cs typeface="+mn-cs"/>
                        </a:rPr>
                        <a:t>th</a:t>
                      </a:r>
                      <a:r>
                        <a:rPr kumimoji="0" lang="en-US" sz="1600" b="0" i="0" u="none" strike="noStrike" kern="1200" cap="none" normalizeH="0" baseline="0" dirty="0" smtClean="0">
                          <a:ln>
                            <a:noFill/>
                          </a:ln>
                          <a:solidFill>
                            <a:schemeClr val="tx1"/>
                          </a:solidFill>
                          <a:effectLst/>
                          <a:latin typeface="Calibri" pitchFamily="34" charset="0"/>
                          <a:ea typeface="+mn-ea"/>
                          <a:cs typeface="+mn-cs"/>
                        </a:rPr>
                        <a:t>, 2014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 pm – 3:00 pm, EST</a:t>
                      </a:r>
                    </a:p>
                  </a:txBody>
                  <a:tcPr horzOverflow="overflow">
                    <a:solidFill>
                      <a:schemeClr val="accent6">
                        <a:lumMod val="20000"/>
                        <a:lumOff val="80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1" i="0" u="none" strike="noStrike" kern="1200" cap="none" normalizeH="0" baseline="0" dirty="0" smtClean="0">
                          <a:ln>
                            <a:noFill/>
                          </a:ln>
                          <a:solidFill>
                            <a:schemeClr val="tx1"/>
                          </a:solidFill>
                          <a:effectLst/>
                          <a:latin typeface="Calibri" pitchFamily="34" charset="0"/>
                          <a:ea typeface="+mn-ea"/>
                          <a:cs typeface="+mn-cs"/>
                        </a:rPr>
                        <a:t>Test Administration Training - Session 1</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itchFamily="34" charset="0"/>
                          <a:ea typeface="+mn-ea"/>
                          <a:cs typeface="+mn-cs"/>
                        </a:rPr>
                        <a:t>Nov 7</a:t>
                      </a:r>
                      <a:r>
                        <a:rPr kumimoji="0" lang="en-US" sz="1600" b="1" i="0" u="none" strike="noStrike" kern="1200" cap="none" normalizeH="0" baseline="30000" dirty="0" smtClean="0">
                          <a:ln>
                            <a:noFill/>
                          </a:ln>
                          <a:solidFill>
                            <a:schemeClr val="tx1"/>
                          </a:solidFill>
                          <a:effectLst/>
                          <a:latin typeface="Calibri" pitchFamily="34" charset="0"/>
                          <a:ea typeface="+mn-ea"/>
                          <a:cs typeface="+mn-cs"/>
                        </a:rPr>
                        <a:t>th</a:t>
                      </a:r>
                      <a:r>
                        <a:rPr kumimoji="0" lang="en-US" sz="1600" b="1" i="0" u="none" strike="noStrike" kern="1200" cap="none" normalizeH="0" baseline="0" dirty="0" smtClean="0">
                          <a:ln>
                            <a:noFill/>
                          </a:ln>
                          <a:solidFill>
                            <a:schemeClr val="tx1"/>
                          </a:solidFill>
                          <a:effectLst/>
                          <a:latin typeface="Calibri" pitchFamily="34" charset="0"/>
                          <a:ea typeface="+mn-ea"/>
                          <a:cs typeface="+mn-cs"/>
                        </a:rPr>
                        <a:t>, 2014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10:00 am –  12:00 pm, EST</a:t>
                      </a:r>
                    </a:p>
                  </a:txBody>
                  <a:tcPr horzOverflow="overflow">
                    <a:solidFill>
                      <a:schemeClr val="accent6">
                        <a:lumMod val="60000"/>
                        <a:lumOff val="40000"/>
                      </a:schemeClr>
                    </a:solidFill>
                  </a:tcPr>
                </a:tc>
              </a:tr>
              <a:tr h="79791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1600" b="1" kern="1200" dirty="0" smtClean="0">
                          <a:solidFill>
                            <a:schemeClr val="dk1"/>
                          </a:solidFill>
                          <a:latin typeface="+mn-lt"/>
                          <a:ea typeface="+mn-ea"/>
                          <a:cs typeface="+mn-cs"/>
                        </a:rPr>
                        <a:t>Test Administration Training - </a:t>
                      </a:r>
                      <a:r>
                        <a:rPr kumimoji="0" lang="en-US" sz="1600" b="1" i="0" u="none" strike="noStrike" kern="1200" cap="none" normalizeH="0" baseline="0" dirty="0" smtClean="0">
                          <a:ln>
                            <a:noFill/>
                          </a:ln>
                          <a:solidFill>
                            <a:schemeClr val="dk1"/>
                          </a:solidFill>
                          <a:effectLst/>
                          <a:latin typeface="+mn-lt"/>
                          <a:ea typeface="+mn-ea"/>
                          <a:cs typeface="+mn-cs"/>
                        </a:rPr>
                        <a:t>Session 2 (Repeat)</a:t>
                      </a:r>
                    </a:p>
                  </a:txBody>
                  <a:tcPr>
                    <a:solidFill>
                      <a:schemeClr val="accent6">
                        <a:lumMod val="20000"/>
                        <a:lumOff val="80000"/>
                      </a:schemeClr>
                    </a:solidFill>
                  </a:tcPr>
                </a:tc>
                <a:tc>
                  <a:txBody>
                    <a:bodyPr/>
                    <a:lstStyle/>
                    <a:p>
                      <a:r>
                        <a:rPr lang="en-US" sz="1600" b="1" kern="1200" dirty="0" smtClean="0">
                          <a:solidFill>
                            <a:schemeClr val="dk1"/>
                          </a:solidFill>
                          <a:latin typeface="+mn-lt"/>
                          <a:ea typeface="+mn-ea"/>
                          <a:cs typeface="+mn-cs"/>
                        </a:rPr>
                        <a:t>Nov 13</a:t>
                      </a:r>
                      <a:r>
                        <a:rPr lang="en-US" sz="1600" b="1" kern="1200" baseline="30000" dirty="0" smtClean="0">
                          <a:solidFill>
                            <a:schemeClr val="dk1"/>
                          </a:solidFill>
                          <a:latin typeface="+mn-lt"/>
                          <a:ea typeface="+mn-ea"/>
                          <a:cs typeface="+mn-cs"/>
                        </a:rPr>
                        <a:t>th</a:t>
                      </a:r>
                      <a:r>
                        <a:rPr lang="en-US" sz="1600" b="1" kern="1200" dirty="0" smtClean="0">
                          <a:solidFill>
                            <a:schemeClr val="dk1"/>
                          </a:solidFill>
                          <a:latin typeface="+mn-lt"/>
                          <a:ea typeface="+mn-ea"/>
                          <a:cs typeface="+mn-cs"/>
                        </a:rPr>
                        <a:t>, 2014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10:00 am –  12:00 pm, EST</a:t>
                      </a:r>
                    </a:p>
                  </a:txBody>
                  <a:tcPr horzOverflow="overflow">
                    <a:solidFill>
                      <a:schemeClr val="accent6">
                        <a:lumMod val="20000"/>
                        <a:lumOff val="80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1600" b="1" kern="1200" dirty="0" smtClean="0">
                          <a:solidFill>
                            <a:schemeClr val="dk1"/>
                          </a:solidFill>
                          <a:latin typeface="+mn-lt"/>
                          <a:ea typeface="+mn-ea"/>
                          <a:cs typeface="+mn-cs"/>
                        </a:rPr>
                        <a:t>Complete Site Readiness activities</a:t>
                      </a:r>
                    </a:p>
                  </a:txBody>
                  <a:tcP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1600" b="1" kern="1200" dirty="0" smtClean="0">
                          <a:solidFill>
                            <a:schemeClr val="dk1"/>
                          </a:solidFill>
                          <a:latin typeface="+mn-lt"/>
                          <a:ea typeface="+mn-ea"/>
                          <a:cs typeface="+mn-cs"/>
                        </a:rPr>
                        <a:t>Min one week prior to your site testing online</a:t>
                      </a:r>
                    </a:p>
                  </a:txBody>
                  <a:tcPr horzOverflow="overflow">
                    <a:solidFill>
                      <a:schemeClr val="accent6">
                        <a:lumMod val="60000"/>
                        <a:lumOff val="40000"/>
                      </a:schemeClr>
                    </a:solidFill>
                  </a:tcPr>
                </a:tc>
              </a:tr>
            </a:tbl>
          </a:graphicData>
        </a:graphic>
      </p:graphicFrame>
    </p:spTree>
    <p:extLst>
      <p:ext uri="{BB962C8B-B14F-4D97-AF65-F5344CB8AC3E}">
        <p14:creationId xmlns:p14="http://schemas.microsoft.com/office/powerpoint/2010/main" val="217450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132"/>
            <a:ext cx="9144000" cy="868362"/>
          </a:xfrm>
        </p:spPr>
        <p:txBody>
          <a:bodyPr/>
          <a:lstStyle/>
          <a:p>
            <a:pPr eaLnBrk="1" hangingPunct="1"/>
            <a:r>
              <a:rPr lang="en-US" sz="4000" dirty="0" smtClean="0">
                <a:solidFill>
                  <a:schemeClr val="accent2"/>
                </a:solidFill>
              </a:rPr>
              <a:t>Online </a:t>
            </a:r>
            <a:r>
              <a:rPr lang="en-US" sz="3600" dirty="0" smtClean="0">
                <a:solidFill>
                  <a:schemeClr val="accent2"/>
                </a:solidFill>
              </a:rPr>
              <a:t>Testing</a:t>
            </a:r>
            <a:r>
              <a:rPr lang="en-US" sz="4000" dirty="0" smtClean="0">
                <a:solidFill>
                  <a:schemeClr val="accent2"/>
                </a:solidFill>
              </a:rPr>
              <a:t> Program</a:t>
            </a:r>
          </a:p>
        </p:txBody>
      </p:sp>
      <p:graphicFrame>
        <p:nvGraphicFramePr>
          <p:cNvPr id="4" name="Diagram 3"/>
          <p:cNvGraphicFramePr/>
          <p:nvPr>
            <p:extLst>
              <p:ext uri="{D42A27DB-BD31-4B8C-83A1-F6EECF244321}">
                <p14:modId xmlns:p14="http://schemas.microsoft.com/office/powerpoint/2010/main" val="4167148397"/>
              </p:ext>
            </p:extLst>
          </p:nvPr>
        </p:nvGraphicFramePr>
        <p:xfrm>
          <a:off x="762000" y="1193800"/>
          <a:ext cx="77724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676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990600"/>
          </a:xfrm>
        </p:spPr>
        <p:txBody>
          <a:bodyPr/>
          <a:lstStyle/>
          <a:p>
            <a:pPr eaLnBrk="1" hangingPunct="1"/>
            <a:r>
              <a:rPr lang="en-US" sz="3600" dirty="0" smtClean="0">
                <a:solidFill>
                  <a:schemeClr val="accent2"/>
                </a:solidFill>
              </a:rPr>
              <a:t>Roles Overview</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172" name="Group 5"/>
          <p:cNvGrpSpPr>
            <a:grpSpLocks/>
          </p:cNvGrpSpPr>
          <p:nvPr/>
        </p:nvGrpSpPr>
        <p:grpSpPr bwMode="auto">
          <a:xfrm>
            <a:off x="3567113" y="2900363"/>
            <a:ext cx="2009775" cy="105727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997" y="1639585"/>
              <a:ext cx="1906487" cy="9532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64770" rIns="64770" bIns="64770" spcCol="1270" anchor="ctr"/>
            <a:lstStyle/>
            <a:p>
              <a:pPr algn="ctr" defTabSz="755650">
                <a:lnSpc>
                  <a:spcPct val="90000"/>
                </a:lnSpc>
                <a:spcAft>
                  <a:spcPct val="35000"/>
                </a:spcAft>
                <a:defRPr/>
              </a:pPr>
              <a:endParaRPr lang="en-US" sz="1700" dirty="0">
                <a:solidFill>
                  <a:prstClr val="black">
                    <a:hueOff val="0"/>
                    <a:satOff val="0"/>
                    <a:lumOff val="0"/>
                    <a:alphaOff val="0"/>
                  </a:prstClr>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8184"/>
            <a:ext cx="9144000" cy="1143000"/>
          </a:xfrm>
        </p:spPr>
        <p:txBody>
          <a:bodyPr/>
          <a:lstStyle/>
          <a:p>
            <a:pPr eaLnBrk="1" hangingPunct="1"/>
            <a:r>
              <a:rPr lang="en-US" sz="3600" dirty="0" smtClean="0">
                <a:solidFill>
                  <a:schemeClr val="accent2"/>
                </a:solidFill>
              </a:rPr>
              <a:t>Roles and Responsibilities</a:t>
            </a:r>
            <a:br>
              <a:rPr lang="en-US" sz="3600" dirty="0" smtClean="0">
                <a:solidFill>
                  <a:schemeClr val="accent2"/>
                </a:solidFill>
              </a:rPr>
            </a:br>
            <a:r>
              <a:rPr lang="en-US" sz="3600" dirty="0" smtClean="0">
                <a:solidFill>
                  <a:schemeClr val="accent2"/>
                </a:solidFill>
              </a:rPr>
              <a:t>Tech Coordinator</a:t>
            </a:r>
          </a:p>
        </p:txBody>
      </p:sp>
      <p:sp>
        <p:nvSpPr>
          <p:cNvPr id="8195" name="Rectangle 3"/>
          <p:cNvSpPr>
            <a:spLocks noGrp="1" noChangeArrowheads="1"/>
          </p:cNvSpPr>
          <p:nvPr>
            <p:ph type="body" idx="4294967295"/>
          </p:nvPr>
        </p:nvSpPr>
        <p:spPr>
          <a:xfrm>
            <a:off x="914400" y="1752600"/>
            <a:ext cx="8229600" cy="4525963"/>
          </a:xfrm>
        </p:spPr>
        <p:txBody>
          <a:bodyPr/>
          <a:lstStyle/>
          <a:p>
            <a:pPr eaLnBrk="1" hangingPunct="1">
              <a:lnSpc>
                <a:spcPct val="80000"/>
              </a:lnSpc>
              <a:buFont typeface="Wingdings" pitchFamily="2" charset="2"/>
              <a:buChar char="§"/>
            </a:pPr>
            <a:endParaRPr lang="en-US" sz="2400" smtClean="0"/>
          </a:p>
          <a:p>
            <a:pPr eaLnBrk="1" hangingPunct="1">
              <a:lnSpc>
                <a:spcPct val="80000"/>
              </a:lnSpc>
              <a:buFont typeface="Wingdings" pitchFamily="2" charset="2"/>
              <a:buChar char="§"/>
            </a:pPr>
            <a:endParaRPr lang="en-US" sz="2400" smtClean="0"/>
          </a:p>
        </p:txBody>
      </p:sp>
      <p:graphicFrame>
        <p:nvGraphicFramePr>
          <p:cNvPr id="5" name="Diagram 4"/>
          <p:cNvGraphicFramePr/>
          <p:nvPr>
            <p:extLst>
              <p:ext uri="{D42A27DB-BD31-4B8C-83A1-F6EECF244321}">
                <p14:modId xmlns:p14="http://schemas.microsoft.com/office/powerpoint/2010/main" val="1189946924"/>
              </p:ext>
            </p:extLst>
          </p:nvPr>
        </p:nvGraphicFramePr>
        <p:xfrm>
          <a:off x="838200" y="15240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 y="1295400"/>
          <a:ext cx="342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9" name="Picture 9"/>
          <p:cNvPicPr>
            <a:picLocks noChangeAspect="1" noChangeArrowheads="1"/>
          </p:cNvPicPr>
          <p:nvPr/>
        </p:nvPicPr>
        <p:blipFill>
          <a:blip r:embed="rId8" cstate="print"/>
          <a:srcRect l="14815" t="24297" r="13982" b="5629"/>
          <a:stretch>
            <a:fillRect/>
          </a:stretch>
        </p:blipFill>
        <p:spPr bwMode="auto">
          <a:xfrm>
            <a:off x="3657600" y="1219200"/>
            <a:ext cx="5257800" cy="2438400"/>
          </a:xfrm>
          <a:prstGeom prst="rect">
            <a:avLst/>
          </a:prstGeom>
          <a:noFill/>
          <a:ln w="9525">
            <a:solidFill>
              <a:schemeClr val="accent1"/>
            </a:solidFill>
            <a:miter lim="800000"/>
            <a:headEnd/>
            <a:tailEnd/>
          </a:ln>
        </p:spPr>
      </p:pic>
      <p:sp>
        <p:nvSpPr>
          <p:cNvPr id="8"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Online System Overview</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39067" y="3810000"/>
            <a:ext cx="5334000" cy="2329559"/>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626778864"/>
              </p:ext>
            </p:extLst>
          </p:nvPr>
        </p:nvGraphicFramePr>
        <p:xfrm>
          <a:off x="762000" y="990600"/>
          <a:ext cx="7696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10633" y="27140"/>
            <a:ext cx="9133367"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Test Delivery Client</a:t>
            </a:r>
          </a:p>
        </p:txBody>
      </p:sp>
      <p:sp>
        <p:nvSpPr>
          <p:cNvPr id="10244" name="Title 3" hidden="1"/>
          <p:cNvSpPr>
            <a:spLocks noGrp="1"/>
          </p:cNvSpPr>
          <p:nvPr>
            <p:ph type="title" idx="4294967295"/>
          </p:nvPr>
        </p:nvSpPr>
        <p:spPr/>
        <p:txBody>
          <a:bodyPr/>
          <a:lstStyle/>
          <a:p>
            <a:r>
              <a:rPr lang="en-US" smtClean="0"/>
              <a:t>Test Delivery Client Agenda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05432763"/>
              </p:ext>
            </p:extLst>
          </p:nvPr>
        </p:nvGraphicFramePr>
        <p:xfrm>
          <a:off x="533400" y="7620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Network Requirements</a:t>
            </a:r>
          </a:p>
        </p:txBody>
      </p:sp>
      <p:sp>
        <p:nvSpPr>
          <p:cNvPr id="12292" name="Title 5" hidden="1"/>
          <p:cNvSpPr>
            <a:spLocks noGrp="1"/>
          </p:cNvSpPr>
          <p:nvPr>
            <p:ph type="title"/>
          </p:nvPr>
        </p:nvSpPr>
        <p:spPr/>
        <p:txBody>
          <a:bodyPr/>
          <a:lstStyle/>
          <a:p>
            <a:r>
              <a:rPr lang="en-US" smtClean="0"/>
              <a:t>Network Requirements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1933527"/>
              </p:ext>
            </p:extLst>
          </p:nvPr>
        </p:nvGraphicFramePr>
        <p:xfrm>
          <a:off x="561975" y="914400"/>
          <a:ext cx="802005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Site Readiness </a:t>
            </a:r>
            <a:r>
              <a:rPr lang="en-US" sz="3600" b="1" dirty="0" smtClean="0">
                <a:solidFill>
                  <a:schemeClr val="accent2"/>
                </a:solidFill>
                <a:latin typeface="+mj-lt"/>
                <a:ea typeface="+mj-ea"/>
                <a:cs typeface="+mj-cs"/>
              </a:rPr>
              <a:t>Steps</a:t>
            </a:r>
            <a:endParaRPr lang="en-US" sz="3600" b="1" dirty="0">
              <a:solidFill>
                <a:schemeClr val="accent2"/>
              </a:solidFill>
              <a:latin typeface="+mj-lt"/>
              <a:ea typeface="+mj-ea"/>
              <a:cs typeface="+mj-cs"/>
            </a:endParaRPr>
          </a:p>
        </p:txBody>
      </p:sp>
      <p:sp>
        <p:nvSpPr>
          <p:cNvPr id="14340" name="Title 4" hidden="1"/>
          <p:cNvSpPr>
            <a:spLocks noGrp="1"/>
          </p:cNvSpPr>
          <p:nvPr>
            <p:ph type="title"/>
          </p:nvPr>
        </p:nvSpPr>
        <p:spPr/>
        <p:txBody>
          <a:bodyPr/>
          <a:lstStyle/>
          <a:p>
            <a:r>
              <a:rPr lang="en-US" smtClean="0"/>
              <a:t>TDC Installation</a:t>
            </a:r>
          </a:p>
        </p:txBody>
      </p:sp>
    </p:spTree>
    <p:extLst>
      <p:ext uri="{BB962C8B-B14F-4D97-AF65-F5344CB8AC3E}">
        <p14:creationId xmlns:p14="http://schemas.microsoft.com/office/powerpoint/2010/main" val="23411492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0"/>
            <a:ext cx="8763000" cy="762000"/>
          </a:xfrm>
          <a:prstGeom prst="rect">
            <a:avLst/>
          </a:prstGeom>
          <a:noFill/>
          <a:ln w="9525">
            <a:noFill/>
            <a:miter lim="800000"/>
            <a:headEnd/>
            <a:tailEnd/>
          </a:ln>
        </p:spPr>
        <p:txBody>
          <a:bodyPr anchor="b"/>
          <a:lstStyle/>
          <a:p>
            <a:pPr algn="ctr">
              <a:defRPr/>
            </a:pPr>
            <a:r>
              <a:rPr lang="en-US" sz="3600" b="1" dirty="0" smtClean="0">
                <a:solidFill>
                  <a:schemeClr val="accent2"/>
                </a:solidFill>
                <a:latin typeface="+mj-lt"/>
                <a:ea typeface="+mj-ea"/>
                <a:cs typeface="+mj-cs"/>
              </a:rPr>
              <a:t>Workstation </a:t>
            </a:r>
            <a:r>
              <a:rPr lang="en-US" sz="3600" b="1" dirty="0">
                <a:solidFill>
                  <a:schemeClr val="accent2"/>
                </a:solidFill>
                <a:latin typeface="+mj-lt"/>
                <a:ea typeface="+mj-ea"/>
                <a:cs typeface="+mj-cs"/>
              </a:rPr>
              <a:t>Requirements</a:t>
            </a:r>
          </a:p>
        </p:txBody>
      </p:sp>
      <p:sp>
        <p:nvSpPr>
          <p:cNvPr id="13316" name="Title 5" hidden="1"/>
          <p:cNvSpPr>
            <a:spLocks noGrp="1"/>
          </p:cNvSpPr>
          <p:nvPr>
            <p:ph type="title"/>
          </p:nvPr>
        </p:nvSpPr>
        <p:spPr/>
        <p:txBody>
          <a:bodyPr/>
          <a:lstStyle/>
          <a:p>
            <a:r>
              <a:rPr lang="en-US" smtClean="0"/>
              <a:t>Student Workstation Minimum Requirements</a:t>
            </a:r>
          </a:p>
        </p:txBody>
      </p:sp>
      <p:graphicFrame>
        <p:nvGraphicFramePr>
          <p:cNvPr id="6" name="Table 5"/>
          <p:cNvGraphicFramePr>
            <a:graphicFrameLocks noGrp="1"/>
          </p:cNvGraphicFramePr>
          <p:nvPr>
            <p:extLst>
              <p:ext uri="{D42A27DB-BD31-4B8C-83A1-F6EECF244321}">
                <p14:modId xmlns:p14="http://schemas.microsoft.com/office/powerpoint/2010/main" val="2754736361"/>
              </p:ext>
            </p:extLst>
          </p:nvPr>
        </p:nvGraphicFramePr>
        <p:xfrm>
          <a:off x="457200" y="783624"/>
          <a:ext cx="8458199" cy="5007576"/>
        </p:xfrm>
        <a:graphic>
          <a:graphicData uri="http://schemas.openxmlformats.org/drawingml/2006/table">
            <a:tbl>
              <a:tblPr>
                <a:tableStyleId>{35758FB7-9AC5-4552-8A53-C91805E547FA}</a:tableStyleId>
              </a:tblPr>
              <a:tblGrid>
                <a:gridCol w="2577375"/>
                <a:gridCol w="3008212"/>
                <a:gridCol w="2719290"/>
                <a:gridCol w="71993"/>
                <a:gridCol w="81329"/>
              </a:tblGrid>
              <a:tr h="301046">
                <a:tc gridSpan="5">
                  <a:txBody>
                    <a:bodyPr/>
                    <a:lstStyle/>
                    <a:p>
                      <a:pPr algn="ctr" fontAlgn="ctr"/>
                      <a:r>
                        <a:rPr lang="en-US" sz="1800" b="1" i="0" u="none" strike="noStrike" dirty="0" smtClean="0">
                          <a:solidFill>
                            <a:srgbClr val="000000"/>
                          </a:solidFill>
                          <a:effectLst/>
                          <a:latin typeface="+mn-lt"/>
                        </a:rPr>
                        <a:t>Desktop,</a:t>
                      </a:r>
                      <a:r>
                        <a:rPr lang="en-US" sz="1800" b="1" i="0" u="none" strike="noStrike" baseline="0" dirty="0" smtClean="0">
                          <a:solidFill>
                            <a:srgbClr val="000000"/>
                          </a:solidFill>
                          <a:effectLst/>
                          <a:latin typeface="+mn-lt"/>
                        </a:rPr>
                        <a:t> Laptop, Netbook, Thin Client* (*ex: NComputing)</a:t>
                      </a:r>
                      <a:endParaRPr lang="en-US"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301046">
                <a:tc>
                  <a:txBody>
                    <a:bodyPr/>
                    <a:lstStyle/>
                    <a:p>
                      <a:pPr algn="ctr" fontAlgn="ctr"/>
                      <a:r>
                        <a:rPr lang="en-US" sz="1400" b="1" i="0" u="none" strike="noStrike" dirty="0" smtClean="0">
                          <a:solidFill>
                            <a:schemeClr val="dk1"/>
                          </a:solidFill>
                          <a:effectLst/>
                          <a:latin typeface="+mn-lt"/>
                        </a:rPr>
                        <a:t>Windows</a:t>
                      </a:r>
                      <a:endParaRPr lang="en-US" sz="14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a:r>
                        <a:rPr lang="en-US" sz="1400" b="1" i="0" u="none" strike="noStrike" dirty="0" smtClean="0">
                          <a:solidFill>
                            <a:schemeClr val="dk1"/>
                          </a:solidFill>
                          <a:effectLst/>
                          <a:latin typeface="+mn-lt"/>
                        </a:rPr>
                        <a:t>MAC OS</a:t>
                      </a:r>
                      <a:r>
                        <a:rPr lang="en-US" sz="1400" b="1" i="0" u="none" strike="noStrike" baseline="0" dirty="0" smtClean="0">
                          <a:solidFill>
                            <a:schemeClr val="dk1"/>
                          </a:solidFill>
                          <a:effectLst/>
                          <a:latin typeface="+mn-lt"/>
                        </a:rPr>
                        <a:t> X</a:t>
                      </a:r>
                      <a:endParaRPr lang="en-US" sz="1400" dirty="0">
                        <a:latin typeface="+mn-lt"/>
                      </a:endParaRPr>
                    </a:p>
                  </a:txBody>
                  <a:tcPr marL="9525" marR="9525" marT="9525" marB="0" anchor="ctr">
                    <a:solidFill>
                      <a:schemeClr val="accent2">
                        <a:lumMod val="20000"/>
                        <a:lumOff val="80000"/>
                      </a:schemeClr>
                    </a:solidFill>
                  </a:tcPr>
                </a:tc>
                <a:tc gridSpan="2">
                  <a:txBody>
                    <a:bodyPr/>
                    <a:lstStyle/>
                    <a:p>
                      <a:pPr algn="ctr"/>
                      <a:r>
                        <a:rPr lang="en-US" sz="1400" b="1" dirty="0" smtClean="0">
                          <a:latin typeface="+mn-lt"/>
                        </a:rPr>
                        <a:t>Linux</a:t>
                      </a:r>
                      <a:endParaRPr lang="en-US" sz="1400" b="1" dirty="0">
                        <a:latin typeface="+mn-lt"/>
                      </a:endParaRP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a:txBody>
                    <a:bodyPr/>
                    <a:lstStyle/>
                    <a:p>
                      <a:endParaRPr lang="en-US"/>
                    </a:p>
                  </a:txBody>
                  <a:tcPr marL="9525" marR="9525" marT="9525" marB="0" anchor="ctr">
                    <a:solidFill>
                      <a:schemeClr val="accent2">
                        <a:lumMod val="20000"/>
                        <a:lumOff val="80000"/>
                      </a:schemeClr>
                    </a:solidFill>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Windows Vista SP1</a:t>
                      </a:r>
                      <a:endParaRPr lang="en-US" sz="1400" b="0" i="0" u="none" strike="noStrike" dirty="0" smtClean="0">
                        <a:solidFill>
                          <a:srgbClr val="000000"/>
                        </a:solidFill>
                        <a:effectLst/>
                        <a:latin typeface="+mn-lt"/>
                      </a:endParaRPr>
                    </a:p>
                    <a:p>
                      <a:pPr algn="ctr" fontAlgn="ctr"/>
                      <a:endParaRPr lang="en-US" sz="14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Lion 10.7 (Intel)</a:t>
                      </a:r>
                      <a:endParaRPr lang="en-US" sz="1400" b="0" i="0"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pPr algn="ctr" fontAlgn="ctr"/>
                      <a:r>
                        <a:rPr lang="es-ES" sz="1400" u="none" strike="noStrike" dirty="0" err="1">
                          <a:effectLst/>
                          <a:latin typeface="+mn-lt"/>
                        </a:rPr>
                        <a:t>Fedora</a:t>
                      </a:r>
                      <a:r>
                        <a:rPr lang="es-ES" sz="1400" u="none" strike="noStrike" dirty="0">
                          <a:effectLst/>
                          <a:latin typeface="+mn-lt"/>
                        </a:rPr>
                        <a:t> </a:t>
                      </a:r>
                      <a:r>
                        <a:rPr lang="es-ES" sz="1400" u="none" strike="noStrike" dirty="0" smtClean="0">
                          <a:effectLst/>
                          <a:latin typeface="+mn-lt"/>
                        </a:rPr>
                        <a:t>11 </a:t>
                      </a:r>
                      <a:r>
                        <a:rPr lang="es-ES" sz="1400" u="none" strike="noStrike" dirty="0">
                          <a:effectLst/>
                          <a:latin typeface="+mn-lt"/>
                        </a:rPr>
                        <a:t>(</a:t>
                      </a:r>
                      <a:r>
                        <a:rPr lang="es-ES" sz="1400" u="none" strike="noStrike" dirty="0" smtClean="0">
                          <a:effectLst/>
                          <a:latin typeface="+mn-lt"/>
                        </a:rPr>
                        <a:t>Red </a:t>
                      </a:r>
                      <a:r>
                        <a:rPr lang="es-ES" sz="1400" u="none" strike="noStrike" dirty="0" err="1" smtClean="0">
                          <a:effectLst/>
                          <a:latin typeface="+mn-lt"/>
                        </a:rPr>
                        <a:t>Hat</a:t>
                      </a:r>
                      <a:r>
                        <a:rPr lang="es-ES" sz="1400" u="none" strike="noStrike" dirty="0" smtClean="0">
                          <a:effectLst/>
                          <a:latin typeface="+mn-lt"/>
                        </a:rPr>
                        <a:t>),</a:t>
                      </a:r>
                      <a:r>
                        <a:rPr lang="es-ES" sz="1400" u="none" strike="noStrike" baseline="0" dirty="0" smtClean="0">
                          <a:effectLst/>
                          <a:latin typeface="+mn-lt"/>
                        </a:rPr>
                        <a:t> 17</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a:p>
                  </a:txBody>
                  <a:tcPr marL="9525" marR="9525" marT="9525" marB="0" anchor="ctr"/>
                </a:tc>
                <a:tc>
                  <a:txBody>
                    <a:bodyPr/>
                    <a:lstStyle/>
                    <a:p>
                      <a:endParaRPr lang="en-US" dirty="0"/>
                    </a:p>
                  </a:txBody>
                  <a:tcPr marL="9525" marR="9525" marT="9525" marB="0" anchor="ctr">
                    <a:solidFill>
                      <a:schemeClr val="accent2">
                        <a:lumMod val="20000"/>
                        <a:lumOff val="80000"/>
                      </a:schemeClr>
                    </a:solidFill>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Windows 7 (32 &amp; 64)</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Mountain Lion 10.8 (Intel)</a:t>
                      </a:r>
                      <a:endParaRPr lang="en-US" sz="1400" b="0" i="0"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err="1">
                          <a:effectLst/>
                          <a:latin typeface="+mn-lt"/>
                        </a:rPr>
                        <a:t>OpenSUSE</a:t>
                      </a:r>
                      <a:r>
                        <a:rPr lang="en-US" sz="1400" u="none" strike="noStrike" dirty="0">
                          <a:effectLst/>
                          <a:latin typeface="+mn-lt"/>
                        </a:rPr>
                        <a:t> </a:t>
                      </a:r>
                      <a:r>
                        <a:rPr lang="en-US" sz="1400" u="none" strike="noStrike" dirty="0" smtClean="0">
                          <a:effectLst/>
                          <a:latin typeface="+mn-lt"/>
                        </a:rPr>
                        <a:t>11.1, 12.2</a:t>
                      </a:r>
                      <a:endParaRPr lang="en-US" sz="1400" b="0" i="0"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a:p>
                  </a:txBody>
                  <a:tcPr marL="9525" marR="9525" marT="9525" marB="0" anchor="ctr"/>
                </a:tc>
                <a:tc>
                  <a:txBody>
                    <a:bodyPr/>
                    <a:lstStyle/>
                    <a:p>
                      <a:endParaRPr lang="en-US" dirty="0"/>
                    </a:p>
                  </a:txBody>
                  <a:tcPr marL="9525" marR="9525" marT="9525" marB="0" anchor="ctr">
                    <a:solidFill>
                      <a:schemeClr val="accent2">
                        <a:lumMod val="20000"/>
                        <a:lumOff val="80000"/>
                      </a:schemeClr>
                    </a:solidFill>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Windows 8 (64)</a:t>
                      </a:r>
                      <a:endParaRPr lang="en-US" sz="1400" b="0" i="1"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pPr algn="ctr" fontAlgn="ctr"/>
                      <a:r>
                        <a:rPr lang="en-US" sz="1400" u="none" strike="noStrike" dirty="0">
                          <a:effectLst/>
                          <a:latin typeface="+mn-lt"/>
                        </a:rPr>
                        <a:t>Ubuntu </a:t>
                      </a:r>
                      <a:r>
                        <a:rPr lang="en-US" sz="1400" u="none" strike="noStrike" dirty="0" smtClean="0">
                          <a:effectLst/>
                          <a:latin typeface="+mn-lt"/>
                        </a:rPr>
                        <a:t>9.04, 12.04, 12.10</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a:p>
                  </a:txBody>
                  <a:tcPr marL="9525" marR="9525" marT="9525" marB="0" anchor="ctr"/>
                </a:tc>
                <a:tc>
                  <a:txBody>
                    <a:bodyPr/>
                    <a:lstStyle/>
                    <a:p>
                      <a:endParaRPr lang="en-US"/>
                    </a:p>
                  </a:txBody>
                  <a:tcPr marL="9525" marR="9525" marT="9525" marB="0" anchor="ctr">
                    <a:solidFill>
                      <a:schemeClr val="accent2">
                        <a:lumMod val="20000"/>
                        <a:lumOff val="80000"/>
                      </a:schemeClr>
                    </a:solidFill>
                  </a:tcPr>
                </a:tc>
              </a:tr>
              <a:tr h="275045">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Processor / RAM Requirements</a:t>
                      </a: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255485">
                <a:tc>
                  <a:txBody>
                    <a:bodyPr/>
                    <a:lstStyle/>
                    <a:p>
                      <a:pPr algn="ctr" fontAlgn="ctr"/>
                      <a:r>
                        <a:rPr lang="en-US" sz="1400" b="0" i="0" u="none" strike="noStrike" dirty="0" smtClean="0">
                          <a:solidFill>
                            <a:srgbClr val="000000"/>
                          </a:solidFill>
                          <a:effectLst/>
                          <a:latin typeface="+mn-lt"/>
                        </a:rPr>
                        <a:t>1.3 GHz Processor</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1.8 GHz Processor</a:t>
                      </a: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1.3 GHz Processor</a:t>
                      </a: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334571">
                <a:tc>
                  <a:txBody>
                    <a:bodyPr/>
                    <a:lstStyle/>
                    <a:p>
                      <a:pPr algn="ctr" fontAlgn="ctr"/>
                      <a:r>
                        <a:rPr lang="en-US" sz="1400" b="0" i="0" u="none" strike="noStrike" dirty="0" smtClean="0">
                          <a:solidFill>
                            <a:schemeClr val="dk1"/>
                          </a:solidFill>
                          <a:effectLst/>
                          <a:latin typeface="+mn-lt"/>
                        </a:rPr>
                        <a:t>1</a:t>
                      </a:r>
                      <a:r>
                        <a:rPr lang="en-US" sz="1400" b="0" i="0" u="none" strike="noStrike" baseline="0" dirty="0" smtClean="0">
                          <a:solidFill>
                            <a:schemeClr val="dk1"/>
                          </a:solidFill>
                          <a:effectLst/>
                          <a:latin typeface="+mn-lt"/>
                        </a:rPr>
                        <a:t> GB RAM, 2 GB recommended</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chemeClr val="dk1"/>
                          </a:solidFill>
                          <a:effectLst/>
                          <a:latin typeface="+mn-lt"/>
                        </a:rPr>
                        <a:t>1</a:t>
                      </a:r>
                      <a:r>
                        <a:rPr lang="en-US" sz="1400" b="0" i="0" u="none" strike="noStrike" baseline="0" dirty="0" smtClean="0">
                          <a:solidFill>
                            <a:schemeClr val="dk1"/>
                          </a:solidFill>
                          <a:effectLst/>
                          <a:latin typeface="+mn-lt"/>
                        </a:rPr>
                        <a:t> GB RAM, 2 GB recommended</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chemeClr val="dk1"/>
                          </a:solidFill>
                          <a:effectLst/>
                          <a:latin typeface="+mn-lt"/>
                        </a:rPr>
                        <a:t>2</a:t>
                      </a:r>
                      <a:r>
                        <a:rPr lang="en-US" sz="1400" b="0" i="0" u="none" strike="noStrike" baseline="0" dirty="0" smtClean="0">
                          <a:solidFill>
                            <a:schemeClr val="dk1"/>
                          </a:solidFill>
                          <a:effectLst/>
                          <a:latin typeface="+mn-lt"/>
                        </a:rPr>
                        <a:t> GB RAM, 4 GB recommended</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a:p>
                  </a:txBody>
                  <a:tcPr marL="9525" marR="9525" marT="9525" marB="0" anchor="ctr">
                    <a:solidFill>
                      <a:schemeClr val="accent2">
                        <a:lumMod val="20000"/>
                        <a:lumOff val="80000"/>
                      </a:schemeClr>
                    </a:solidFill>
                  </a:tcPr>
                </a:tc>
                <a:tc hMerge="1">
                  <a:txBody>
                    <a:bodyPr/>
                    <a:lstStyle/>
                    <a:p>
                      <a:endParaRPr lang="en-US"/>
                    </a:p>
                  </a:txBody>
                  <a:tcPr/>
                </a:tc>
              </a:tr>
              <a:tr h="334571">
                <a:tc>
                  <a:txBody>
                    <a:bodyPr/>
                    <a:lstStyle/>
                    <a:p>
                      <a:pPr algn="ctr"/>
                      <a:r>
                        <a:rPr lang="fr-FR" sz="1400" b="0" i="0" u="none" strike="noStrike" kern="1200" baseline="0" dirty="0" smtClean="0">
                          <a:solidFill>
                            <a:schemeClr val="dk1"/>
                          </a:solidFill>
                          <a:latin typeface="+mn-lt"/>
                          <a:ea typeface="+mn-ea"/>
                          <a:cs typeface="+mn-cs"/>
                        </a:rPr>
                        <a:t> 1 GB disk space available </a:t>
                      </a:r>
                    </a:p>
                  </a:txBody>
                  <a:tcPr marL="9525" marR="9525" marT="9525" marB="0"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smtClean="0">
                          <a:solidFill>
                            <a:schemeClr val="dk1"/>
                          </a:solidFill>
                          <a:latin typeface="+mn-lt"/>
                          <a:ea typeface="+mn-ea"/>
                          <a:cs typeface="+mn-cs"/>
                        </a:rPr>
                        <a:t> 1 GB disk space available </a:t>
                      </a:r>
                    </a:p>
                  </a:txBody>
                  <a:tcPr marL="9525" marR="9525" marT="9525" marB="0" anchor="ctr">
                    <a:solidFill>
                      <a:schemeClr val="accent2">
                        <a:lumMod val="20000"/>
                        <a:lumOff val="80000"/>
                      </a:schemeClr>
                    </a:solidFill>
                  </a:tcPr>
                </a:tc>
                <a:tc>
                  <a:txBody>
                    <a:bodyPr/>
                    <a:lstStyle/>
                    <a:p>
                      <a:pPr algn="ctr"/>
                      <a:r>
                        <a:rPr lang="fr-FR" sz="1400" b="0" i="0" u="none" strike="noStrike" kern="1200" baseline="0" dirty="0" smtClean="0">
                          <a:solidFill>
                            <a:schemeClr val="dk1"/>
                          </a:solidFill>
                          <a:latin typeface="+mn-lt"/>
                          <a:ea typeface="+mn-ea"/>
                          <a:cs typeface="+mn-cs"/>
                        </a:rPr>
                        <a:t> 1 GB disk space available </a:t>
                      </a:r>
                      <a:endParaRPr lang="en-US" sz="1400" dirty="0">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88292">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Ancillary Software</a:t>
                      </a: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Java (JRE) 6 or 7,</a:t>
                      </a:r>
                      <a:r>
                        <a:rPr lang="en-US" sz="14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dk1"/>
                          </a:solidFill>
                          <a:effectLst/>
                          <a:latin typeface="+mn-lt"/>
                        </a:rPr>
                        <a:t>32 or 64 bit to match OS</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Java (JRE) 7,</a:t>
                      </a:r>
                      <a:r>
                        <a:rPr lang="en-US" sz="14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dk1"/>
                          </a:solidFill>
                          <a:effectLst/>
                          <a:latin typeface="+mn-lt"/>
                        </a:rPr>
                        <a:t>32 or 64 bit to match OS</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Java (JRE) 6 or 7,</a:t>
                      </a:r>
                      <a:r>
                        <a:rPr lang="en-US" sz="14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dk1"/>
                          </a:solidFill>
                          <a:effectLst/>
                          <a:latin typeface="+mn-lt"/>
                        </a:rPr>
                        <a:t>32 or 64 bit to match OS</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767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Adobe Air v15</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Flash Player 13</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Adobe Air v 2.6</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76798">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Screen Size / Resolution</a:t>
                      </a: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276798">
                <a:tc>
                  <a:txBody>
                    <a:bodyPr/>
                    <a:lstStyle/>
                    <a:p>
                      <a:pPr algn="ctr" fontAlgn="ctr"/>
                      <a:r>
                        <a:rPr lang="es-ES" sz="1400" b="0" i="0" u="none" strike="noStrike" dirty="0" smtClean="0">
                          <a:solidFill>
                            <a:srgbClr val="000000"/>
                          </a:solidFill>
                          <a:effectLst/>
                          <a:latin typeface="+mn-lt"/>
                        </a:rPr>
                        <a:t>Screen – “10</a:t>
                      </a:r>
                      <a:r>
                        <a:rPr lang="es-ES" sz="1400" b="0" i="0" u="none" strike="noStrike" baseline="0" dirty="0" smtClean="0">
                          <a:solidFill>
                            <a:srgbClr val="000000"/>
                          </a:solidFill>
                          <a:effectLst/>
                          <a:latin typeface="+mn-lt"/>
                        </a:rPr>
                        <a:t>-inch class”</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s-ES" sz="1400" b="0" i="0" u="none" strike="noStrike" dirty="0" smtClean="0">
                          <a:solidFill>
                            <a:srgbClr val="000000"/>
                          </a:solidFill>
                          <a:effectLst/>
                          <a:latin typeface="+mn-lt"/>
                        </a:rPr>
                        <a:t>Screen – “10</a:t>
                      </a:r>
                      <a:r>
                        <a:rPr lang="es-ES" sz="1400" b="0" i="0" u="none" strike="noStrike" baseline="0" dirty="0" smtClean="0">
                          <a:solidFill>
                            <a:srgbClr val="000000"/>
                          </a:solidFill>
                          <a:effectLst/>
                          <a:latin typeface="+mn-lt"/>
                        </a:rPr>
                        <a:t>-inch class”</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s-ES" sz="1400" b="0" i="0" u="none" strike="noStrike" dirty="0" smtClean="0">
                          <a:solidFill>
                            <a:srgbClr val="000000"/>
                          </a:solidFill>
                          <a:effectLst/>
                          <a:latin typeface="+mn-lt"/>
                        </a:rPr>
                        <a:t>Screen – “10</a:t>
                      </a:r>
                      <a:r>
                        <a:rPr lang="es-ES" sz="1400" b="0" i="0" u="none" strike="noStrike" baseline="0" dirty="0" smtClean="0">
                          <a:solidFill>
                            <a:srgbClr val="000000"/>
                          </a:solidFill>
                          <a:effectLst/>
                          <a:latin typeface="+mn-lt"/>
                        </a:rPr>
                        <a:t>-inch class”</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76798">
                <a:tc>
                  <a:txBody>
                    <a:bodyPr/>
                    <a:lstStyle/>
                    <a:p>
                      <a:pPr algn="ctr" fontAlgn="ctr"/>
                      <a:r>
                        <a:rPr lang="en-US" sz="1400" b="0" i="0" u="none" strike="noStrike" dirty="0" smtClean="0">
                          <a:solidFill>
                            <a:srgbClr val="000000"/>
                          </a:solidFill>
                          <a:effectLst/>
                          <a:latin typeface="+mn-lt"/>
                        </a:rPr>
                        <a:t>Resolution - 1024</a:t>
                      </a:r>
                      <a:r>
                        <a:rPr lang="en-US" sz="1400" b="0" i="0" u="none" strike="noStrike" baseline="0" dirty="0" smtClean="0">
                          <a:solidFill>
                            <a:srgbClr val="000000"/>
                          </a:solidFill>
                          <a:effectLst/>
                          <a:latin typeface="+mn-lt"/>
                        </a:rPr>
                        <a:t> x 768</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rgbClr val="000000"/>
                          </a:solidFill>
                          <a:effectLst/>
                          <a:latin typeface="+mn-lt"/>
                        </a:rPr>
                        <a:t>Resolution - 1024</a:t>
                      </a:r>
                      <a:r>
                        <a:rPr lang="en-US" sz="1400" b="0" i="0" u="none" strike="noStrike" baseline="0" dirty="0" smtClean="0">
                          <a:solidFill>
                            <a:srgbClr val="000000"/>
                          </a:solidFill>
                          <a:effectLst/>
                          <a:latin typeface="+mn-lt"/>
                        </a:rPr>
                        <a:t> x 768</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rgbClr val="000000"/>
                          </a:solidFill>
                          <a:effectLst/>
                          <a:latin typeface="+mn-lt"/>
                        </a:rPr>
                        <a:t>Resolution - 1024</a:t>
                      </a:r>
                      <a:r>
                        <a:rPr lang="en-US" sz="1400" b="0" i="0" u="none" strike="noStrike" baseline="0" dirty="0" smtClean="0">
                          <a:solidFill>
                            <a:srgbClr val="000000"/>
                          </a:solidFill>
                          <a:effectLst/>
                          <a:latin typeface="+mn-lt"/>
                        </a:rPr>
                        <a:t> x 768</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3307628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sz="3600" dirty="0">
                <a:solidFill>
                  <a:schemeClr val="accent2"/>
                </a:solidFill>
              </a:rPr>
              <a:t>Workstation </a:t>
            </a:r>
            <a:r>
              <a:rPr lang="en-US" sz="3600" dirty="0" smtClean="0">
                <a:solidFill>
                  <a:schemeClr val="accent2"/>
                </a:solidFill>
              </a:rPr>
              <a:t>Requirements Additional Software</a:t>
            </a:r>
            <a:endParaRPr lang="en-US" sz="3600"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02680771"/>
              </p:ext>
            </p:extLst>
          </p:nvPr>
        </p:nvGraphicFramePr>
        <p:xfrm>
          <a:off x="152399" y="1143000"/>
          <a:ext cx="8991601" cy="4125958"/>
        </p:xfrm>
        <a:graphic>
          <a:graphicData uri="http://schemas.openxmlformats.org/drawingml/2006/table">
            <a:tbl>
              <a:tblPr>
                <a:tableStyleId>{35758FB7-9AC5-4552-8A53-C91805E547FA}</a:tableStyleId>
              </a:tblPr>
              <a:tblGrid>
                <a:gridCol w="2247901"/>
                <a:gridCol w="2402928"/>
                <a:gridCol w="2247901"/>
                <a:gridCol w="2092871"/>
              </a:tblGrid>
              <a:tr h="387858">
                <a:tc>
                  <a:txBody>
                    <a:bodyPr/>
                    <a:lstStyle/>
                    <a:p>
                      <a:pPr algn="ctr" fontAlgn="ctr"/>
                      <a:r>
                        <a:rPr lang="en-US" sz="1800" b="1" i="0" u="none" strike="noStrike" dirty="0" smtClean="0">
                          <a:solidFill>
                            <a:srgbClr val="002060"/>
                          </a:solidFill>
                          <a:effectLst/>
                          <a:latin typeface="Calibri" panose="020F0502020204030204" pitchFamily="34" charset="0"/>
                        </a:rPr>
                        <a:t>Windows</a:t>
                      </a:r>
                      <a:endParaRPr lang="en-US" sz="1800" b="1"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a:r>
                        <a:rPr lang="en-US" sz="1800" b="1" dirty="0" smtClean="0">
                          <a:solidFill>
                            <a:srgbClr val="002060"/>
                          </a:solidFill>
                          <a:latin typeface="Calibri" panose="020F0502020204030204" pitchFamily="34" charset="0"/>
                        </a:rPr>
                        <a:t>Java (JRE)**</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a:r>
                        <a:rPr lang="en-US" sz="1800" b="1" dirty="0" smtClean="0">
                          <a:solidFill>
                            <a:srgbClr val="002060"/>
                          </a:solidFill>
                          <a:latin typeface="Calibri" panose="020F0502020204030204" pitchFamily="34" charset="0"/>
                        </a:rPr>
                        <a:t>Adobe Air**</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a:r>
                        <a:rPr lang="en-US" sz="1800" b="1" dirty="0" smtClean="0">
                          <a:solidFill>
                            <a:srgbClr val="002060"/>
                          </a:solidFill>
                          <a:latin typeface="Calibri" panose="020F0502020204030204" pitchFamily="34" charset="0"/>
                        </a:rPr>
                        <a:t>Adobe</a:t>
                      </a:r>
                      <a:r>
                        <a:rPr lang="en-US" sz="1800" b="1" baseline="0" dirty="0" smtClean="0">
                          <a:solidFill>
                            <a:srgbClr val="002060"/>
                          </a:solidFill>
                          <a:latin typeface="Calibri" panose="020F0502020204030204" pitchFamily="34" charset="0"/>
                        </a:rPr>
                        <a:t> Flash**</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r>
              <a:tr h="329159">
                <a:tc>
                  <a:txBody>
                    <a:bodyPr/>
                    <a:lstStyle/>
                    <a:p>
                      <a:pPr algn="ctr" fontAlgn="ctr"/>
                      <a:r>
                        <a:rPr lang="en-US" sz="1600" u="none" strike="noStrike" dirty="0">
                          <a:solidFill>
                            <a:srgbClr val="002060"/>
                          </a:solidFill>
                          <a:effectLst/>
                          <a:latin typeface="Calibri" panose="020F0502020204030204" pitchFamily="34" charset="0"/>
                        </a:rPr>
                        <a:t>Windows </a:t>
                      </a:r>
                      <a:r>
                        <a:rPr lang="en-US" sz="1600" u="none" strike="noStrike" dirty="0" smtClean="0">
                          <a:solidFill>
                            <a:srgbClr val="002060"/>
                          </a:solidFill>
                          <a:effectLst/>
                          <a:latin typeface="Calibri" panose="020F0502020204030204" pitchFamily="34" charset="0"/>
                        </a:rPr>
                        <a:t>Vista SP1</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1.7_0_55</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1.7.0_67</a:t>
                      </a:r>
                    </a:p>
                  </a:txBody>
                  <a:tcPr marL="9525" marR="9525" marT="9525" marB="0" anchor="ctr">
                    <a:solidFill>
                      <a:schemeClr val="accent2">
                        <a:lumMod val="20000"/>
                        <a:lumOff val="80000"/>
                      </a:schemeClr>
                    </a:solidFill>
                  </a:tcPr>
                </a:tc>
                <a:tc rowSpan="3">
                  <a:txBody>
                    <a:bodyPr/>
                    <a:lstStyle/>
                    <a:p>
                      <a:pPr algn="ctr" fontAlgn="ctr"/>
                      <a:r>
                        <a:rPr lang="en-US" sz="1600" dirty="0" smtClean="0">
                          <a:solidFill>
                            <a:srgbClr val="002060"/>
                          </a:solidFill>
                          <a:latin typeface="Calibri" panose="020F0502020204030204" pitchFamily="34" charset="0"/>
                        </a:rPr>
                        <a:t>4.0</a:t>
                      </a:r>
                    </a:p>
                    <a:p>
                      <a:pPr algn="ctr" fontAlgn="ctr"/>
                      <a:r>
                        <a:rPr lang="en-US" sz="1600" dirty="0" smtClean="0">
                          <a:solidFill>
                            <a:srgbClr val="002060"/>
                          </a:solidFill>
                          <a:latin typeface="Calibri" panose="020F0502020204030204" pitchFamily="34" charset="0"/>
                        </a:rPr>
                        <a:t>15.0</a:t>
                      </a:r>
                      <a:endParaRPr lang="en-US" sz="1600"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N/A</a:t>
                      </a:r>
                    </a:p>
                  </a:txBody>
                  <a:tcPr marL="9525" marR="9525" marT="9525" marB="0" anchor="ctr">
                    <a:solidFill>
                      <a:schemeClr val="accent2">
                        <a:lumMod val="20000"/>
                        <a:lumOff val="80000"/>
                      </a:schemeClr>
                    </a:solidFill>
                  </a:tcPr>
                </a:tc>
              </a:tr>
              <a:tr h="329159">
                <a:tc>
                  <a:txBody>
                    <a:bodyPr/>
                    <a:lstStyle/>
                    <a:p>
                      <a:pPr algn="ctr" fontAlgn="ctr"/>
                      <a:r>
                        <a:rPr lang="en-US" sz="1600" u="none" strike="noStrike" dirty="0">
                          <a:solidFill>
                            <a:srgbClr val="002060"/>
                          </a:solidFill>
                          <a:effectLst/>
                          <a:latin typeface="Calibri" panose="020F0502020204030204" pitchFamily="34" charset="0"/>
                        </a:rPr>
                        <a:t>Windows </a:t>
                      </a:r>
                      <a:r>
                        <a:rPr lang="en-US" sz="1600" u="none" strike="noStrike" dirty="0" smtClean="0">
                          <a:solidFill>
                            <a:srgbClr val="002060"/>
                          </a:solidFill>
                          <a:effectLst/>
                          <a:latin typeface="Calibri" panose="020F0502020204030204" pitchFamily="34" charset="0"/>
                        </a:rPr>
                        <a:t>7 (32 &amp; 64 bit)</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ctr"/>
                      <a:endParaRPr lang="en-US" sz="1400" b="0" i="0" u="none" strike="noStrike" dirty="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algn="ctr" fontAlgn="ctr"/>
                      <a:endParaRPr lang="en-US" sz="1400" b="0" i="0" u="none" strike="noStrike" dirty="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2060"/>
                        </a:solidFill>
                        <a:effectLst/>
                        <a:latin typeface="+mn-lt"/>
                      </a:endParaRPr>
                    </a:p>
                  </a:txBody>
                  <a:tcPr marL="9525" marR="9525" marT="9525" marB="0" anchor="ctr">
                    <a:solidFill>
                      <a:schemeClr val="accent2">
                        <a:lumMod val="20000"/>
                        <a:lumOff val="80000"/>
                      </a:schemeClr>
                    </a:solidFill>
                  </a:tcPr>
                </a:tc>
              </a:tr>
              <a:tr h="3763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solidFill>
                            <a:srgbClr val="002060"/>
                          </a:solidFill>
                          <a:effectLst/>
                          <a:latin typeface="Calibri" panose="020F0502020204030204" pitchFamily="34" charset="0"/>
                        </a:rPr>
                        <a:t>Windows 8,</a:t>
                      </a:r>
                      <a:r>
                        <a:rPr lang="en-US" sz="1600" u="none" strike="noStrike" baseline="0" dirty="0" smtClean="0">
                          <a:solidFill>
                            <a:srgbClr val="002060"/>
                          </a:solidFill>
                          <a:effectLst/>
                          <a:latin typeface="Calibri" panose="020F0502020204030204" pitchFamily="34" charset="0"/>
                        </a:rPr>
                        <a:t> 8.1</a:t>
                      </a:r>
                      <a:endParaRPr lang="en-US" sz="1600" b="0" i="1"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algn="ctr"/>
                      <a:endParaRPr lang="en-US" dirty="0">
                        <a:solidFill>
                          <a:srgbClr val="002060"/>
                        </a:solidFill>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mn-lt"/>
                      </a:endParaRPr>
                    </a:p>
                  </a:txBody>
                  <a:tcPr marL="9525" marR="9525" marT="9525" marB="0" anchor="ctr">
                    <a:solidFill>
                      <a:schemeClr val="accent2">
                        <a:lumMod val="20000"/>
                        <a:lumOff val="80000"/>
                      </a:schemeClr>
                    </a:solidFill>
                  </a:tcPr>
                </a:tc>
              </a:tr>
              <a:tr h="42879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2060"/>
                          </a:solidFill>
                          <a:effectLst/>
                          <a:latin typeface="Calibri" panose="020F0502020204030204" pitchFamily="34" charset="0"/>
                        </a:rPr>
                        <a:t>MAC OS</a:t>
                      </a:r>
                      <a:r>
                        <a:rPr lang="en-US" sz="1800" b="1" i="0" u="none" strike="noStrike" baseline="0" dirty="0" smtClean="0">
                          <a:solidFill>
                            <a:srgbClr val="002060"/>
                          </a:solidFill>
                          <a:effectLst/>
                          <a:latin typeface="Calibri" panose="020F0502020204030204" pitchFamily="34" charset="0"/>
                        </a:rPr>
                        <a:t> X</a:t>
                      </a:r>
                      <a:endParaRPr lang="en-US" sz="1800" dirty="0" smtClean="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392214">
                <a:tc>
                  <a:txBody>
                    <a:bodyPr/>
                    <a:lstStyle/>
                    <a:p>
                      <a:pPr algn="ctr" fontAlgn="ctr"/>
                      <a:r>
                        <a:rPr lang="en-US" sz="1600" u="none" strike="noStrike" dirty="0">
                          <a:solidFill>
                            <a:srgbClr val="002060"/>
                          </a:solidFill>
                          <a:effectLst/>
                          <a:latin typeface="Calibri" panose="020F0502020204030204" pitchFamily="34" charset="0"/>
                        </a:rPr>
                        <a:t>Lion 10.7 (Intel)</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0" i="0" u="none" strike="noStrike" dirty="0" smtClean="0">
                        <a:solidFill>
                          <a:srgbClr val="002060"/>
                        </a:solidFill>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1.7_0_55</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0" i="0" u="none" strike="noStrike" dirty="0" smtClean="0">
                          <a:solidFill>
                            <a:srgbClr val="002060"/>
                          </a:solidFill>
                          <a:effectLst/>
                          <a:latin typeface="Calibri" panose="020F0502020204030204" pitchFamily="34" charset="0"/>
                        </a:rPr>
                        <a:t>1.7.0_67</a:t>
                      </a: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a:txBody>
                    <a:bodyPr/>
                    <a:lstStyle/>
                    <a:p>
                      <a:pPr algn="ctr"/>
                      <a:r>
                        <a:rPr lang="es-ES" sz="1600" b="0" i="0" u="none" strike="noStrike" dirty="0" smtClean="0">
                          <a:solidFill>
                            <a:srgbClr val="002060"/>
                          </a:solidFill>
                          <a:effectLst/>
                          <a:latin typeface="Calibri" panose="020F0502020204030204" pitchFamily="34" charset="0"/>
                        </a:rPr>
                        <a:t>N/A</a:t>
                      </a: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a:txBody>
                    <a:bodyPr/>
                    <a:lstStyle/>
                    <a:p>
                      <a:pPr algn="ctr"/>
                      <a:r>
                        <a:rPr lang="es-ES" sz="1600" b="0" i="0" u="none" strike="noStrike" dirty="0" smtClean="0">
                          <a:solidFill>
                            <a:srgbClr val="002060"/>
                          </a:solidFill>
                          <a:effectLst/>
                          <a:latin typeface="Calibri" panose="020F0502020204030204" pitchFamily="34" charset="0"/>
                        </a:rPr>
                        <a:t>13.0, 15.0</a:t>
                      </a:r>
                    </a:p>
                    <a:p>
                      <a:pPr algn="ctr"/>
                      <a:r>
                        <a:rPr lang="es-ES" sz="1600" b="1" i="0" u="none" strike="noStrike" dirty="0" smtClean="0">
                          <a:solidFill>
                            <a:srgbClr val="FF0000"/>
                          </a:solidFill>
                          <a:effectLst/>
                          <a:latin typeface="Calibri" panose="020F0502020204030204" pitchFamily="34" charset="0"/>
                        </a:rPr>
                        <a:t>14.0 </a:t>
                      </a:r>
                      <a:r>
                        <a:rPr lang="es-ES" sz="1600" b="1" i="0" u="none" strike="noStrike" dirty="0" err="1" smtClean="0">
                          <a:solidFill>
                            <a:srgbClr val="FF0000"/>
                          </a:solidFill>
                          <a:effectLst/>
                          <a:latin typeface="Calibri" panose="020F0502020204030204" pitchFamily="34" charset="0"/>
                        </a:rPr>
                        <a:t>is</a:t>
                      </a:r>
                      <a:r>
                        <a:rPr lang="es-ES" sz="1600" b="1" i="0" u="none" strike="noStrike" dirty="0" smtClean="0">
                          <a:solidFill>
                            <a:srgbClr val="FF0000"/>
                          </a:solidFill>
                          <a:effectLst/>
                          <a:latin typeface="Calibri" panose="020F0502020204030204" pitchFamily="34" charset="0"/>
                        </a:rPr>
                        <a:t> </a:t>
                      </a:r>
                      <a:r>
                        <a:rPr lang="es-ES" sz="1600" b="1" i="0" u="none" strike="noStrike" dirty="0" err="1" smtClean="0">
                          <a:solidFill>
                            <a:srgbClr val="FF0000"/>
                          </a:solidFill>
                          <a:effectLst/>
                          <a:latin typeface="Calibri" panose="020F0502020204030204" pitchFamily="34" charset="0"/>
                        </a:rPr>
                        <a:t>not</a:t>
                      </a:r>
                      <a:r>
                        <a:rPr lang="es-ES" sz="1600" b="1" i="0" u="none" strike="noStrike" dirty="0" smtClean="0">
                          <a:solidFill>
                            <a:srgbClr val="FF0000"/>
                          </a:solidFill>
                          <a:effectLst/>
                          <a:latin typeface="Calibri" panose="020F0502020204030204" pitchFamily="34" charset="0"/>
                        </a:rPr>
                        <a:t> recomendad</a:t>
                      </a:r>
                    </a:p>
                  </a:txBody>
                  <a:tcPr marL="9525" marR="9525" marT="9525" marB="0" anchor="ctr">
                    <a:solidFill>
                      <a:schemeClr val="accent2">
                        <a:lumMod val="20000"/>
                        <a:lumOff val="80000"/>
                      </a:schemeClr>
                    </a:solidFill>
                  </a:tcPr>
                </a:tc>
              </a:tr>
              <a:tr h="405888">
                <a:tc>
                  <a:txBody>
                    <a:bodyPr/>
                    <a:lstStyle/>
                    <a:p>
                      <a:pPr algn="ctr" fontAlgn="ctr"/>
                      <a:r>
                        <a:rPr lang="en-US" sz="1600" u="none" strike="noStrike" dirty="0">
                          <a:solidFill>
                            <a:srgbClr val="002060"/>
                          </a:solidFill>
                          <a:effectLst/>
                          <a:latin typeface="Calibri" panose="020F0502020204030204" pitchFamily="34" charset="0"/>
                        </a:rPr>
                        <a:t>Mountain Lion 10.8 (Intel)</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ctr"/>
                      <a:endParaRPr lang="es-ES" sz="1400" b="0" i="0" u="none" strike="noStrike" dirty="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algn="ctr" fontAlgn="ct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333902">
                <a:tc>
                  <a:txBody>
                    <a:bodyPr/>
                    <a:lstStyle/>
                    <a:p>
                      <a:pPr algn="ctr"/>
                      <a:r>
                        <a:rPr lang="en-US" sz="1800" b="1" dirty="0" smtClean="0">
                          <a:solidFill>
                            <a:srgbClr val="002060"/>
                          </a:solidFill>
                          <a:latin typeface="Calibri" panose="020F0502020204030204" pitchFamily="34" charset="0"/>
                        </a:rPr>
                        <a:t>Linux</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endParaRPr lang="en-US" sz="18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endParaRPr lang="en-US" sz="18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429429">
                <a:tc>
                  <a:txBody>
                    <a:bodyPr/>
                    <a:lstStyle/>
                    <a:p>
                      <a:pPr algn="ctr" fontAlgn="ctr"/>
                      <a:r>
                        <a:rPr lang="es-ES" sz="1600" u="none" strike="noStrike" dirty="0" err="1">
                          <a:solidFill>
                            <a:srgbClr val="002060"/>
                          </a:solidFill>
                          <a:effectLst/>
                          <a:latin typeface="Calibri" panose="020F0502020204030204" pitchFamily="34" charset="0"/>
                        </a:rPr>
                        <a:t>Fedora</a:t>
                      </a:r>
                      <a:r>
                        <a:rPr lang="es-ES" sz="1600" u="none" strike="noStrike" dirty="0">
                          <a:solidFill>
                            <a:srgbClr val="002060"/>
                          </a:solidFill>
                          <a:effectLst/>
                          <a:latin typeface="Calibri" panose="020F0502020204030204" pitchFamily="34" charset="0"/>
                        </a:rPr>
                        <a:t> </a:t>
                      </a:r>
                      <a:r>
                        <a:rPr lang="es-ES" sz="1600" u="none" strike="noStrike" dirty="0" smtClean="0">
                          <a:solidFill>
                            <a:srgbClr val="002060"/>
                          </a:solidFill>
                          <a:effectLst/>
                          <a:latin typeface="Calibri" panose="020F0502020204030204" pitchFamily="34" charset="0"/>
                        </a:rPr>
                        <a:t>11,</a:t>
                      </a:r>
                      <a:r>
                        <a:rPr lang="es-ES" sz="1600" u="none" strike="noStrike" baseline="0" dirty="0" smtClean="0">
                          <a:solidFill>
                            <a:srgbClr val="002060"/>
                          </a:solidFill>
                          <a:effectLst/>
                          <a:latin typeface="Calibri" panose="020F0502020204030204" pitchFamily="34" charset="0"/>
                        </a:rPr>
                        <a:t> 17</a:t>
                      </a: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1.7.0_55</a:t>
                      </a:r>
                    </a:p>
                    <a:p>
                      <a:pPr marL="0" marR="0" indent="0" algn="ctr" defTabSz="914400" rtl="0" eaLnBrk="1" fontAlgn="ctr" latinLnBrk="0" hangingPunct="1">
                        <a:lnSpc>
                          <a:spcPct val="100000"/>
                        </a:lnSpc>
                        <a:spcBef>
                          <a:spcPts val="0"/>
                        </a:spcBef>
                        <a:spcAft>
                          <a:spcPts val="0"/>
                        </a:spcAft>
                        <a:buClrTx/>
                        <a:buSzTx/>
                        <a:buFontTx/>
                        <a:buNone/>
                        <a:tabLst/>
                        <a:defRPr/>
                      </a:pPr>
                      <a:r>
                        <a:rPr lang="es-ES" sz="1600" b="0" i="0" u="none" strike="noStrike" dirty="0" smtClean="0">
                          <a:solidFill>
                            <a:srgbClr val="002060"/>
                          </a:solidFill>
                          <a:effectLst/>
                          <a:latin typeface="Calibri" panose="020F0502020204030204" pitchFamily="34" charset="0"/>
                        </a:rPr>
                        <a:t>1.7.0_67</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2.6</a:t>
                      </a: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N/A</a:t>
                      </a:r>
                      <a:endParaRPr lang="en-US" sz="1600"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r>
              <a:tr h="356619">
                <a:tc>
                  <a:txBody>
                    <a:bodyPr/>
                    <a:lstStyle/>
                    <a:p>
                      <a:pPr algn="ctr" fontAlgn="ctr"/>
                      <a:r>
                        <a:rPr lang="en-US" sz="1600" u="none" strike="noStrike" dirty="0" err="1">
                          <a:solidFill>
                            <a:srgbClr val="002060"/>
                          </a:solidFill>
                          <a:effectLst/>
                          <a:latin typeface="Calibri" panose="020F0502020204030204" pitchFamily="34" charset="0"/>
                        </a:rPr>
                        <a:t>OpenSUSE</a:t>
                      </a:r>
                      <a:r>
                        <a:rPr lang="en-US" sz="1600" u="none" strike="noStrike" dirty="0">
                          <a:solidFill>
                            <a:srgbClr val="002060"/>
                          </a:solidFill>
                          <a:effectLst/>
                          <a:latin typeface="Calibri" panose="020F0502020204030204" pitchFamily="34" charset="0"/>
                        </a:rPr>
                        <a:t> </a:t>
                      </a:r>
                      <a:r>
                        <a:rPr lang="en-US" sz="1600" u="none" strike="noStrike" dirty="0" smtClean="0">
                          <a:solidFill>
                            <a:srgbClr val="002060"/>
                          </a:solidFill>
                          <a:effectLst/>
                          <a:latin typeface="Calibri" panose="020F0502020204030204" pitchFamily="34" charset="0"/>
                        </a:rPr>
                        <a:t>11.1, 12.2</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b"/>
                      <a:endParaRPr lang="en-US" sz="1600" b="0" i="0" u="none" strike="noStrike" dirty="0">
                        <a:solidFill>
                          <a:srgbClr val="002060"/>
                        </a:solidFill>
                        <a:effectLst/>
                        <a:latin typeface="Calibri" panose="020F0502020204030204" pitchFamily="34" charset="0"/>
                      </a:endParaRPr>
                    </a:p>
                  </a:txBody>
                  <a:tcPr marL="7620" marR="7620" marT="7620"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3566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solidFill>
                            <a:srgbClr val="002060"/>
                          </a:solidFill>
                          <a:effectLst/>
                          <a:latin typeface="Calibri" panose="020F0502020204030204" pitchFamily="34" charset="0"/>
                        </a:rPr>
                        <a:t>Ubuntu 9.04, 12.04, 12.1</a:t>
                      </a: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b"/>
                      <a:endParaRPr lang="en-US" sz="1600" b="0" i="0" u="none" strike="noStrike" dirty="0">
                        <a:solidFill>
                          <a:srgbClr val="002060"/>
                        </a:solidFill>
                        <a:effectLst/>
                        <a:latin typeface="Calibri" panose="020F0502020204030204" pitchFamily="34" charset="0"/>
                      </a:endParaRPr>
                    </a:p>
                  </a:txBody>
                  <a:tcPr marL="7620" marR="7620" marT="7620"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a:endParaRPr lang="en-US" sz="1600"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r>
            </a:tbl>
          </a:graphicData>
        </a:graphic>
      </p:graphicFrame>
      <p:sp>
        <p:nvSpPr>
          <p:cNvPr id="6" name="TextBox 5"/>
          <p:cNvSpPr txBox="1"/>
          <p:nvPr/>
        </p:nvSpPr>
        <p:spPr>
          <a:xfrm>
            <a:off x="383464" y="5257800"/>
            <a:ext cx="8150935" cy="584775"/>
          </a:xfrm>
          <a:prstGeom prst="rect">
            <a:avLst/>
          </a:prstGeom>
          <a:noFill/>
        </p:spPr>
        <p:txBody>
          <a:bodyPr wrap="square">
            <a:spAutoFit/>
          </a:bodyPr>
          <a:lstStyle/>
          <a:p>
            <a:pPr algn="ctr">
              <a:defRPr/>
            </a:pPr>
            <a:r>
              <a:rPr lang="en-US" sz="1600" i="1" dirty="0" smtClean="0"/>
              <a:t>** </a:t>
            </a:r>
            <a:r>
              <a:rPr lang="en-US" sz="1600" i="1" dirty="0"/>
              <a:t>If </a:t>
            </a:r>
            <a:r>
              <a:rPr lang="en-US" sz="1600" i="1" dirty="0" smtClean="0"/>
              <a:t>newer </a:t>
            </a:r>
            <a:r>
              <a:rPr lang="en-US" sz="1600" i="1" dirty="0"/>
              <a:t>versions </a:t>
            </a:r>
            <a:r>
              <a:rPr lang="en-US" sz="1600" i="1" dirty="0" smtClean="0"/>
              <a:t>of ancillary software are </a:t>
            </a:r>
            <a:r>
              <a:rPr lang="en-US" sz="1600" i="1" dirty="0"/>
              <a:t>released, CTB </a:t>
            </a:r>
            <a:r>
              <a:rPr lang="en-US" sz="1600" i="1" dirty="0" smtClean="0"/>
              <a:t>will require a period of time for testing to certify for use with the Test Delivery Client.  </a:t>
            </a:r>
            <a:endParaRPr lang="en-US" sz="1600" dirty="0"/>
          </a:p>
        </p:txBody>
      </p:sp>
    </p:spTree>
    <p:extLst>
      <p:ext uri="{BB962C8B-B14F-4D97-AF65-F5344CB8AC3E}">
        <p14:creationId xmlns:p14="http://schemas.microsoft.com/office/powerpoint/2010/main" val="238287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0" y="0"/>
            <a:ext cx="9144000" cy="609600"/>
          </a:xfrm>
        </p:spPr>
        <p:txBody>
          <a:bodyPr/>
          <a:lstStyle/>
          <a:p>
            <a:pPr eaLnBrk="1" hangingPunct="1"/>
            <a:r>
              <a:rPr lang="en-US" sz="3600" dirty="0" smtClean="0">
                <a:solidFill>
                  <a:schemeClr val="accent2"/>
                </a:solidFill>
              </a:rPr>
              <a:t>Introductions</a:t>
            </a:r>
          </a:p>
        </p:txBody>
      </p:sp>
      <p:sp>
        <p:nvSpPr>
          <p:cNvPr id="3075"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8B554A10-91F8-466A-8430-A7A8AC9923FE}"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3076"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BB7F05ED-8C2F-4311-ABEB-D521EAC3539B}" type="slidenum">
              <a:rPr lang="en-US" sz="1200">
                <a:solidFill>
                  <a:srgbClr val="000000"/>
                </a:solidFill>
                <a:latin typeface="Calibri" pitchFamily="34" charset="0"/>
              </a:rPr>
              <a:pPr algn="r"/>
              <a:t>2</a:t>
            </a:fld>
            <a:endParaRPr lang="en-US" sz="1200">
              <a:solidFill>
                <a:srgbClr val="000000"/>
              </a:solidFill>
              <a:latin typeface="Calibri"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663208220"/>
              </p:ext>
            </p:extLst>
          </p:nvPr>
        </p:nvGraphicFramePr>
        <p:xfrm>
          <a:off x="533400" y="12954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pPr>
              <a:defRPr/>
            </a:pPr>
            <a:r>
              <a:rPr lang="en-US" sz="3600" dirty="0" smtClean="0">
                <a:solidFill>
                  <a:schemeClr val="accent2"/>
                </a:solidFill>
              </a:rPr>
              <a:t>iPad </a:t>
            </a:r>
            <a:r>
              <a:rPr lang="en-US" sz="3600" dirty="0">
                <a:solidFill>
                  <a:schemeClr val="accent2"/>
                </a:solidFill>
              </a:rPr>
              <a:t>Requirements</a:t>
            </a: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2495737"/>
              </p:ext>
            </p:extLst>
          </p:nvPr>
        </p:nvGraphicFramePr>
        <p:xfrm>
          <a:off x="457200" y="884237"/>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207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724400" y="1143000"/>
            <a:ext cx="4343400" cy="2514600"/>
            <a:chOff x="0" y="1295411"/>
            <a:chExt cx="4800600" cy="2209786"/>
          </a:xfrm>
          <a:effectLst>
            <a:outerShdw blurRad="50800" dist="50800" dir="5400000" algn="ctr" rotWithShape="0">
              <a:srgbClr val="000000">
                <a:alpha val="0"/>
              </a:srgbClr>
            </a:outerShdw>
          </a:effectLst>
        </p:grpSpPr>
        <p:sp>
          <p:nvSpPr>
            <p:cNvPr id="25" name="Rectangle 2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pSp>
        <p:nvGrpSpPr>
          <p:cNvPr id="3" name="Group 13"/>
          <p:cNvGrpSpPr/>
          <p:nvPr/>
        </p:nvGrpSpPr>
        <p:grpSpPr>
          <a:xfrm>
            <a:off x="76200" y="1143000"/>
            <a:ext cx="4343400" cy="2514600"/>
            <a:chOff x="0" y="1295411"/>
            <a:chExt cx="4800600" cy="2209786"/>
          </a:xfrm>
          <a:effectLst>
            <a:outerShdw blurRad="50800" dist="50800" dir="5400000" algn="ctr" rotWithShape="0">
              <a:srgbClr val="000000">
                <a:alpha val="0"/>
              </a:srgbClr>
            </a:outerShdw>
          </a:effectLst>
        </p:grpSpPr>
        <p:sp>
          <p:nvSpPr>
            <p:cNvPr id="21" name="Rectangle 20"/>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49157" name="Title 5" hidden="1"/>
          <p:cNvSpPr>
            <a:spLocks noGrp="1"/>
          </p:cNvSpPr>
          <p:nvPr>
            <p:ph type="title"/>
          </p:nvPr>
        </p:nvSpPr>
        <p:spPr/>
        <p:txBody>
          <a:bodyPr/>
          <a:lstStyle/>
          <a:p>
            <a:r>
              <a:rPr lang="en-US" dirty="0" smtClean="0"/>
              <a:t>Installation</a:t>
            </a:r>
            <a:r>
              <a:rPr lang="en-US" baseline="0" dirty="0" smtClean="0"/>
              <a:t> Methods St</a:t>
            </a:r>
            <a:endParaRPr lang="en-US" dirty="0" smtClean="0"/>
          </a:p>
        </p:txBody>
      </p:sp>
      <p:graphicFrame>
        <p:nvGraphicFramePr>
          <p:cNvPr id="13" name="Diagram 12"/>
          <p:cNvGraphicFramePr/>
          <p:nvPr>
            <p:extLst>
              <p:ext uri="{D42A27DB-BD31-4B8C-83A1-F6EECF244321}">
                <p14:modId xmlns:p14="http://schemas.microsoft.com/office/powerpoint/2010/main" val="4123006039"/>
              </p:ext>
            </p:extLst>
          </p:nvPr>
        </p:nvGraphicFramePr>
        <p:xfrm>
          <a:off x="152400" y="914400"/>
          <a:ext cx="480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3333025176"/>
              </p:ext>
            </p:extLst>
          </p:nvPr>
        </p:nvGraphicFramePr>
        <p:xfrm>
          <a:off x="4495800" y="914400"/>
          <a:ext cx="48006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9160" name="Rectangle 22"/>
          <p:cNvSpPr>
            <a:spLocks noChangeArrowheads="1"/>
          </p:cNvSpPr>
          <p:nvPr/>
        </p:nvSpPr>
        <p:spPr bwMode="auto">
          <a:xfrm>
            <a:off x="228600" y="1689100"/>
            <a:ext cx="411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3038" indent="-173038">
              <a:buFont typeface="Arial" charset="0"/>
              <a:buChar char="•"/>
            </a:pPr>
            <a:r>
              <a:rPr lang="en-US" sz="1600" dirty="0" smtClean="0"/>
              <a:t>Standard interactive </a:t>
            </a:r>
            <a:r>
              <a:rPr lang="en-US" sz="1600" dirty="0"/>
              <a:t>installation process</a:t>
            </a:r>
          </a:p>
          <a:p>
            <a:pPr marL="173038" indent="-173038">
              <a:buFont typeface="Arial" charset="0"/>
              <a:buChar char="•"/>
            </a:pPr>
            <a:r>
              <a:rPr lang="en-US" sz="1600" dirty="0"/>
              <a:t>Places installed client into default installation directory</a:t>
            </a:r>
          </a:p>
          <a:p>
            <a:pPr marL="400050" lvl="2" indent="-173038">
              <a:buFont typeface="Arial" charset="0"/>
              <a:buChar char="•"/>
            </a:pPr>
            <a:r>
              <a:rPr lang="en-US" sz="1600" dirty="0"/>
              <a:t>c:\program files\ctb\Online Assessment</a:t>
            </a:r>
            <a:br>
              <a:rPr lang="en-US" sz="1600" dirty="0"/>
            </a:br>
            <a:r>
              <a:rPr lang="en-US" sz="1600" dirty="0"/>
              <a:t>(Windows, for example)</a:t>
            </a:r>
          </a:p>
          <a:p>
            <a:pPr marL="173038" indent="-173038">
              <a:buFont typeface="Arial" charset="0"/>
              <a:buChar char="•"/>
            </a:pPr>
            <a:r>
              <a:rPr lang="en-US" sz="1600" dirty="0"/>
              <a:t>TDC is run by launching executable from directory</a:t>
            </a:r>
          </a:p>
        </p:txBody>
      </p:sp>
      <p:sp>
        <p:nvSpPr>
          <p:cNvPr id="49161" name="Rectangle 26"/>
          <p:cNvSpPr>
            <a:spLocks noChangeArrowheads="1"/>
          </p:cNvSpPr>
          <p:nvPr/>
        </p:nvSpPr>
        <p:spPr bwMode="auto">
          <a:xfrm>
            <a:off x="4724400" y="1608138"/>
            <a:ext cx="4343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5425" indent="-225425">
              <a:buFont typeface="Arial" charset="0"/>
              <a:buChar char="•"/>
            </a:pPr>
            <a:r>
              <a:rPr lang="en-US" sz="1600" dirty="0"/>
              <a:t>Non-interactive </a:t>
            </a:r>
            <a:r>
              <a:rPr lang="en-US" sz="1600" dirty="0" smtClean="0"/>
              <a:t>installation process</a:t>
            </a:r>
            <a:endParaRPr lang="en-US" sz="1600" dirty="0"/>
          </a:p>
          <a:p>
            <a:pPr marL="225425" indent="-225425">
              <a:buFont typeface="Arial" charset="0"/>
              <a:buChar char="•"/>
            </a:pPr>
            <a:r>
              <a:rPr lang="en-US" sz="1600" dirty="0"/>
              <a:t>Places client files into common application data directory</a:t>
            </a:r>
          </a:p>
          <a:p>
            <a:pPr marL="466725" lvl="2" indent="-225425">
              <a:buFont typeface="Arial" charset="0"/>
              <a:buChar char="•"/>
            </a:pPr>
            <a:r>
              <a:rPr lang="en-US" sz="1600" dirty="0"/>
              <a:t>c:\documents and settings\all users\Application Data\CTB” (Windows </a:t>
            </a:r>
            <a:r>
              <a:rPr lang="en-US" sz="1600" dirty="0" smtClean="0"/>
              <a:t>7, </a:t>
            </a:r>
            <a:r>
              <a:rPr lang="en-US" sz="1600" dirty="0"/>
              <a:t>for example)</a:t>
            </a:r>
          </a:p>
          <a:p>
            <a:pPr marL="225425" indent="-225425">
              <a:buFont typeface="Arial" charset="0"/>
              <a:buChar char="•"/>
            </a:pPr>
            <a:r>
              <a:rPr lang="en-US" sz="1600" dirty="0"/>
              <a:t>Unpacked TDC client immediately runs from directory</a:t>
            </a:r>
          </a:p>
          <a:p>
            <a:pPr marL="225425" indent="-225425">
              <a:buFont typeface="Arial" charset="0"/>
              <a:buChar char="•"/>
            </a:pPr>
            <a:endParaRPr lang="en-US" sz="1400" dirty="0"/>
          </a:p>
        </p:txBody>
      </p:sp>
      <p:grpSp>
        <p:nvGrpSpPr>
          <p:cNvPr id="4" name="Group 13"/>
          <p:cNvGrpSpPr/>
          <p:nvPr/>
        </p:nvGrpSpPr>
        <p:grpSpPr>
          <a:xfrm>
            <a:off x="457200" y="4267200"/>
            <a:ext cx="8229600" cy="2286000"/>
            <a:chOff x="0" y="1295411"/>
            <a:chExt cx="4800600" cy="2209786"/>
          </a:xfrm>
          <a:effectLst>
            <a:outerShdw blurRad="50800" dist="50800" dir="5400000" algn="ctr" rotWithShape="0">
              <a:srgbClr val="000000">
                <a:alpha val="0"/>
              </a:srgbClr>
            </a:outerShdw>
          </a:effectLst>
        </p:grpSpPr>
        <p:sp>
          <p:nvSpPr>
            <p:cNvPr id="33" name="Rectangle 32"/>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49163" name="Rectangle 34"/>
          <p:cNvSpPr>
            <a:spLocks noChangeArrowheads="1"/>
          </p:cNvSpPr>
          <p:nvPr/>
        </p:nvSpPr>
        <p:spPr bwMode="auto">
          <a:xfrm>
            <a:off x="533400" y="4495800"/>
            <a:ext cx="8153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5425" indent="-225425">
              <a:buFont typeface="Arial" charset="0"/>
              <a:buChar char="•"/>
            </a:pPr>
            <a:r>
              <a:rPr lang="en-US" sz="1600" dirty="0"/>
              <a:t>Client file location on local disk is </a:t>
            </a:r>
            <a:r>
              <a:rPr lang="en-US" sz="1600" dirty="0" smtClean="0"/>
              <a:t>different between the 2 options</a:t>
            </a:r>
            <a:endParaRPr lang="en-US" sz="1600" dirty="0"/>
          </a:p>
          <a:p>
            <a:pPr marL="225425" lvl="1" indent="-225425">
              <a:buFont typeface="Arial" charset="0"/>
              <a:buChar char="•"/>
            </a:pPr>
            <a:r>
              <a:rPr lang="en-US" sz="1600" dirty="0"/>
              <a:t>Option 2 flexibility</a:t>
            </a:r>
          </a:p>
          <a:p>
            <a:pPr marL="682625" lvl="2" indent="-225425">
              <a:buFont typeface="Arial" charset="0"/>
              <a:buChar char="•"/>
            </a:pPr>
            <a:r>
              <a:rPr lang="en-US" sz="1600" dirty="0"/>
              <a:t>Installation executable launch point can be anywhere accessible to workstation (network, removable media, workstation, etc.)</a:t>
            </a:r>
          </a:p>
          <a:p>
            <a:pPr marL="682625" lvl="2" indent="-225425">
              <a:buFont typeface="Arial" charset="0"/>
              <a:buChar char="•"/>
            </a:pPr>
            <a:r>
              <a:rPr lang="en-US" sz="1600" dirty="0"/>
              <a:t>Directory used for unpacking / execution accessible to all users</a:t>
            </a:r>
          </a:p>
          <a:p>
            <a:pPr marL="682625" lvl="2" indent="-225425">
              <a:buFont typeface="Arial" charset="0"/>
              <a:buChar char="•"/>
            </a:pPr>
            <a:r>
              <a:rPr lang="en-US" sz="1600" dirty="0"/>
              <a:t>System administrators not required for running installation package</a:t>
            </a:r>
          </a:p>
          <a:p>
            <a:pPr marL="682625" lvl="2" indent="-225425">
              <a:buFont typeface="Arial" charset="0"/>
              <a:buChar char="•"/>
            </a:pPr>
            <a:r>
              <a:rPr lang="en-US" sz="1600" dirty="0"/>
              <a:t>Options to mass deploy executable to workstations via systems management tools, network share, images, etc.</a:t>
            </a:r>
          </a:p>
        </p:txBody>
      </p:sp>
      <p:graphicFrame>
        <p:nvGraphicFramePr>
          <p:cNvPr id="23" name="Diagram 22"/>
          <p:cNvGraphicFramePr/>
          <p:nvPr>
            <p:extLst>
              <p:ext uri="{D42A27DB-BD31-4B8C-83A1-F6EECF244321}">
                <p14:modId xmlns:p14="http://schemas.microsoft.com/office/powerpoint/2010/main" val="1495991348"/>
              </p:ext>
            </p:extLst>
          </p:nvPr>
        </p:nvGraphicFramePr>
        <p:xfrm>
          <a:off x="1600200" y="3810000"/>
          <a:ext cx="7239000" cy="647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itle 2"/>
          <p:cNvSpPr txBox="1">
            <a:spLocks/>
          </p:cNvSpPr>
          <p:nvPr/>
        </p:nvSpPr>
        <p:spPr bwMode="auto">
          <a:xfrm>
            <a:off x="0" y="0"/>
            <a:ext cx="9144000" cy="685800"/>
          </a:xfrm>
          <a:prstGeom prst="rect">
            <a:avLst/>
          </a:prstGeom>
          <a:noFill/>
          <a:ln w="9525">
            <a:noFill/>
            <a:miter lim="800000"/>
            <a:headEnd/>
            <a:tailEnd/>
          </a:ln>
        </p:spPr>
        <p:txBody>
          <a:bodyPr anchor="b">
            <a:noAutofit/>
          </a:bodyPr>
          <a:lstStyle/>
          <a:p>
            <a:pPr algn="ctr">
              <a:defRPr/>
            </a:pPr>
            <a:r>
              <a:rPr lang="en-US" sz="3600" b="1" spc="-150" dirty="0" smtClean="0">
                <a:solidFill>
                  <a:schemeClr val="accent2"/>
                </a:solidFill>
                <a:latin typeface="+mj-lt"/>
                <a:ea typeface="+mj-ea"/>
                <a:cs typeface="+mj-cs"/>
              </a:rPr>
              <a:t>Installation Methods Standard and Custom</a:t>
            </a:r>
            <a:endParaRPr lang="en-US" sz="3600" b="1" spc="-150" dirty="0">
              <a:solidFill>
                <a:schemeClr val="accent2"/>
              </a:solidFill>
              <a:latin typeface="+mj-lt"/>
              <a:ea typeface="+mj-ea"/>
              <a:cs typeface="+mj-cs"/>
            </a:endParaRPr>
          </a:p>
        </p:txBody>
      </p:sp>
    </p:spTree>
    <p:extLst>
      <p:ext uri="{BB962C8B-B14F-4D97-AF65-F5344CB8AC3E}">
        <p14:creationId xmlns:p14="http://schemas.microsoft.com/office/powerpoint/2010/main" val="321550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95400"/>
            <a:ext cx="8610600" cy="53340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470842966"/>
              </p:ext>
            </p:extLst>
          </p:nvPr>
        </p:nvGraphicFramePr>
        <p:xfrm>
          <a:off x="1524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Title 5" hidden="1"/>
          <p:cNvSpPr>
            <a:spLocks noGrp="1"/>
          </p:cNvSpPr>
          <p:nvPr>
            <p:ph type="title"/>
          </p:nvPr>
        </p:nvSpPr>
        <p:spPr/>
        <p:txBody>
          <a:bodyPr/>
          <a:lstStyle/>
          <a:p>
            <a:r>
              <a:rPr lang="en-US" dirty="0" smtClean="0"/>
              <a:t>Installation</a:t>
            </a:r>
            <a:r>
              <a:rPr lang="en-US" baseline="0" dirty="0" smtClean="0"/>
              <a:t> Methods Standard and Custom</a:t>
            </a:r>
            <a:endParaRPr lang="en-US" dirty="0" smtClean="0"/>
          </a:p>
        </p:txBody>
      </p:sp>
      <p:graphicFrame>
        <p:nvGraphicFramePr>
          <p:cNvPr id="21" name="Diagram 20"/>
          <p:cNvGraphicFramePr/>
          <p:nvPr>
            <p:extLst>
              <p:ext uri="{D42A27DB-BD31-4B8C-83A1-F6EECF244321}">
                <p14:modId xmlns:p14="http://schemas.microsoft.com/office/powerpoint/2010/main" val="1936954763"/>
              </p:ext>
            </p:extLst>
          </p:nvPr>
        </p:nvGraphicFramePr>
        <p:xfrm>
          <a:off x="381000" y="1524000"/>
          <a:ext cx="83820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22</a:t>
            </a:fld>
            <a:endParaRPr lang="en-US" sz="1000" b="1" dirty="0">
              <a:latin typeface="+mn-lt"/>
              <a:cs typeface="Arial" charset="0"/>
            </a:endParaRPr>
          </a:p>
        </p:txBody>
      </p:sp>
      <p:sp>
        <p:nvSpPr>
          <p:cNvPr id="12" name="Title 2"/>
          <p:cNvSpPr txBox="1">
            <a:spLocks/>
          </p:cNvSpPr>
          <p:nvPr/>
        </p:nvSpPr>
        <p:spPr bwMode="auto">
          <a:xfrm>
            <a:off x="0" y="76200"/>
            <a:ext cx="9144000" cy="609600"/>
          </a:xfrm>
          <a:prstGeom prst="rect">
            <a:avLst/>
          </a:prstGeom>
          <a:noFill/>
          <a:ln w="9525">
            <a:noFill/>
            <a:miter lim="800000"/>
            <a:headEnd/>
            <a:tailEnd/>
          </a:ln>
        </p:spPr>
        <p:txBody>
          <a:bodyPr anchor="b">
            <a:noAutofit/>
          </a:bodyPr>
          <a:lstStyle/>
          <a:p>
            <a:pPr algn="ctr">
              <a:defRPr/>
            </a:pPr>
            <a:r>
              <a:rPr lang="en-US" sz="3600" b="1" spc="-150" dirty="0" smtClean="0">
                <a:solidFill>
                  <a:schemeClr val="accent2"/>
                </a:solidFill>
                <a:latin typeface="+mj-lt"/>
                <a:ea typeface="+mj-ea"/>
                <a:cs typeface="+mj-cs"/>
              </a:rPr>
              <a:t>Installation Methods Standard and Custom</a:t>
            </a:r>
            <a:endParaRPr lang="en-US" sz="3600" b="1" spc="-150" dirty="0">
              <a:solidFill>
                <a:schemeClr val="accent2"/>
              </a:solidFill>
              <a:latin typeface="+mj-lt"/>
              <a:ea typeface="+mj-ea"/>
              <a:cs typeface="+mj-cs"/>
            </a:endParaRPr>
          </a:p>
        </p:txBody>
      </p:sp>
    </p:spTree>
    <p:extLst>
      <p:ext uri="{BB962C8B-B14F-4D97-AF65-F5344CB8AC3E}">
        <p14:creationId xmlns:p14="http://schemas.microsoft.com/office/powerpoint/2010/main" val="137471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447800"/>
            <a:ext cx="8153400" cy="5181600"/>
            <a:chOff x="0" y="1295411"/>
            <a:chExt cx="4800600" cy="2209786"/>
          </a:xfrm>
          <a:effectLst>
            <a:outerShdw blurRad="50800" dist="50800" dir="5400000" algn="ctr" rotWithShape="0">
              <a:srgbClr val="000000">
                <a:alpha val="0"/>
              </a:srgbClr>
            </a:outerShdw>
          </a:effectLst>
        </p:grpSpPr>
        <p:sp>
          <p:nvSpPr>
            <p:cNvPr id="14" name="Rectangle 13"/>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6"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sp>
        <p:nvSpPr>
          <p:cNvPr id="7" name="Oval Callout 6"/>
          <p:cNvSpPr/>
          <p:nvPr/>
        </p:nvSpPr>
        <p:spPr>
          <a:xfrm>
            <a:off x="533400" y="5257800"/>
            <a:ext cx="2057400" cy="381000"/>
          </a:xfrm>
          <a:prstGeom prst="wedgeEllipseCallout">
            <a:avLst>
              <a:gd name="adj1" fmla="val 14491"/>
              <a:gd name="adj2" fmla="val -1212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1. PC – Choose Start/ All Programs</a:t>
            </a:r>
          </a:p>
        </p:txBody>
      </p:sp>
      <p:graphicFrame>
        <p:nvGraphicFramePr>
          <p:cNvPr id="12" name="Diagram 11"/>
          <p:cNvGraphicFramePr/>
          <p:nvPr>
            <p:extLst>
              <p:ext uri="{D42A27DB-BD31-4B8C-83A1-F6EECF244321}">
                <p14:modId xmlns:p14="http://schemas.microsoft.com/office/powerpoint/2010/main" val="4220475826"/>
              </p:ext>
            </p:extLst>
          </p:nvPr>
        </p:nvGraphicFramePr>
        <p:xfrm>
          <a:off x="304800" y="1143000"/>
          <a:ext cx="8610600"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0" name="TextBox 16"/>
          <p:cNvSpPr txBox="1">
            <a:spLocks noChangeArrowheads="1"/>
          </p:cNvSpPr>
          <p:nvPr/>
        </p:nvSpPr>
        <p:spPr bwMode="auto">
          <a:xfrm>
            <a:off x="685800" y="1611313"/>
            <a:ext cx="5715000" cy="369332"/>
          </a:xfrm>
          <a:prstGeom prst="rect">
            <a:avLst/>
          </a:prstGeom>
          <a:noFill/>
          <a:ln w="9525">
            <a:noFill/>
            <a:miter lim="800000"/>
            <a:headEnd/>
            <a:tailEnd/>
          </a:ln>
        </p:spPr>
        <p:txBody>
          <a:bodyPr>
            <a:spAutoFit/>
          </a:bodyPr>
          <a:lstStyle/>
          <a:p>
            <a:r>
              <a:rPr lang="en-US" dirty="0" smtClean="0"/>
              <a:t>PC </a:t>
            </a:r>
            <a:r>
              <a:rPr lang="en-US" dirty="0"/>
              <a:t>– Uninstall </a:t>
            </a:r>
            <a:r>
              <a:rPr lang="en-US" dirty="0" smtClean="0"/>
              <a:t>via Test </a:t>
            </a:r>
            <a:r>
              <a:rPr lang="en-US" dirty="0"/>
              <a:t>Delivery Client Uninstall Tool</a:t>
            </a:r>
          </a:p>
        </p:txBody>
      </p:sp>
      <p:pic>
        <p:nvPicPr>
          <p:cNvPr id="20" name="Picture 19" descr="uninstall.JPG"/>
          <p:cNvPicPr>
            <a:picLocks noChangeAspect="1"/>
          </p:cNvPicPr>
          <p:nvPr/>
        </p:nvPicPr>
        <p:blipFill>
          <a:blip r:embed="rId9" cstate="print"/>
          <a:stretch>
            <a:fillRect/>
          </a:stretch>
        </p:blipFill>
        <p:spPr>
          <a:xfrm>
            <a:off x="1600200" y="2286000"/>
            <a:ext cx="6057900" cy="2657475"/>
          </a:xfrm>
          <a:prstGeom prst="rect">
            <a:avLst/>
          </a:prstGeom>
          <a:ln>
            <a:solidFill>
              <a:schemeClr val="accent5">
                <a:lumMod val="50000"/>
              </a:schemeClr>
            </a:solidFill>
          </a:ln>
        </p:spPr>
      </p:pic>
      <p:sp>
        <p:nvSpPr>
          <p:cNvPr id="9" name="Oval Callout 8"/>
          <p:cNvSpPr/>
          <p:nvPr/>
        </p:nvSpPr>
        <p:spPr>
          <a:xfrm>
            <a:off x="2895600" y="2819400"/>
            <a:ext cx="1143000" cy="381000"/>
          </a:xfrm>
          <a:prstGeom prst="wedgeEllipseCallout">
            <a:avLst>
              <a:gd name="adj1" fmla="val 1899"/>
              <a:gd name="adj2" fmla="val -1137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2. Locate CTB</a:t>
            </a:r>
          </a:p>
        </p:txBody>
      </p:sp>
      <p:sp>
        <p:nvSpPr>
          <p:cNvPr id="21" name="Oval Callout 20"/>
          <p:cNvSpPr/>
          <p:nvPr/>
        </p:nvSpPr>
        <p:spPr>
          <a:xfrm>
            <a:off x="4038600" y="3200400"/>
            <a:ext cx="1524000" cy="990600"/>
          </a:xfrm>
          <a:prstGeom prst="wedgeEllipseCallout">
            <a:avLst>
              <a:gd name="adj1" fmla="val 1899"/>
              <a:gd name="adj2" fmla="val -1137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3. Online Assessment and Choose Uninstall</a:t>
            </a:r>
          </a:p>
        </p:txBody>
      </p:sp>
      <p:sp>
        <p:nvSpPr>
          <p:cNvPr id="23" name="Oval Callout 22"/>
          <p:cNvSpPr/>
          <p:nvPr/>
        </p:nvSpPr>
        <p:spPr>
          <a:xfrm>
            <a:off x="4038600" y="3200400"/>
            <a:ext cx="1524000" cy="990600"/>
          </a:xfrm>
          <a:prstGeom prst="wedgeEllipseCallout">
            <a:avLst>
              <a:gd name="adj1" fmla="val 55024"/>
              <a:gd name="adj2" fmla="val -7915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3. Online Assessment and Choose Uninstall</a:t>
            </a:r>
          </a:p>
        </p:txBody>
      </p:sp>
      <p:sp>
        <p:nvSpPr>
          <p:cNvPr id="13" name="TextBox 12"/>
          <p:cNvSpPr txBox="1"/>
          <p:nvPr/>
        </p:nvSpPr>
        <p:spPr>
          <a:xfrm>
            <a:off x="990600" y="5715000"/>
            <a:ext cx="6594819" cy="307777"/>
          </a:xfrm>
          <a:prstGeom prst="rect">
            <a:avLst/>
          </a:prstGeom>
          <a:noFill/>
        </p:spPr>
        <p:txBody>
          <a:bodyPr wrap="none" rtlCol="0">
            <a:spAutoFit/>
          </a:bodyPr>
          <a:lstStyle/>
          <a:p>
            <a:r>
              <a:rPr lang="en-US" sz="1400" dirty="0" smtClean="0"/>
              <a:t>*Uninstall step is only applicable to sites that have installed Version 15.0 or earlier</a:t>
            </a:r>
            <a:endParaRPr lang="en-US" sz="1400" dirty="0"/>
          </a:p>
        </p:txBody>
      </p:sp>
    </p:spTree>
    <p:extLst>
      <p:ext uri="{BB962C8B-B14F-4D97-AF65-F5344CB8AC3E}">
        <p14:creationId xmlns:p14="http://schemas.microsoft.com/office/powerpoint/2010/main" val="742725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1"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83395"/>
            <a:ext cx="8420100" cy="2250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24</a:t>
            </a:fld>
            <a:endParaRPr lang="en-US" sz="1000" b="1" dirty="0">
              <a:latin typeface="+mn-lt"/>
              <a:cs typeface="Arial" charset="0"/>
            </a:endParaRPr>
          </a:p>
        </p:txBody>
      </p:sp>
      <p:sp>
        <p:nvSpPr>
          <p:cNvPr id="32" name="TextBox 31"/>
          <p:cNvSpPr txBox="1"/>
          <p:nvPr/>
        </p:nvSpPr>
        <p:spPr>
          <a:xfrm>
            <a:off x="2057400" y="877669"/>
            <a:ext cx="6019800" cy="369332"/>
          </a:xfrm>
          <a:prstGeom prst="rect">
            <a:avLst/>
          </a:prstGeom>
          <a:noFill/>
        </p:spPr>
        <p:txBody>
          <a:bodyPr wrap="square" rtlCol="0">
            <a:spAutoFit/>
          </a:bodyPr>
          <a:lstStyle/>
          <a:p>
            <a:r>
              <a:rPr lang="en-US" b="1" dirty="0" smtClean="0"/>
              <a:t>Test </a:t>
            </a:r>
            <a:r>
              <a:rPr lang="en-US" b="1" dirty="0"/>
              <a:t>Administration </a:t>
            </a:r>
            <a:r>
              <a:rPr lang="en-US" b="1" dirty="0" smtClean="0"/>
              <a:t>System DEMO Web site</a:t>
            </a:r>
            <a:endParaRPr lang="en-US" b="1" dirty="0"/>
          </a:p>
        </p:txBody>
      </p:sp>
      <p:sp>
        <p:nvSpPr>
          <p:cNvPr id="39" name="Title 2"/>
          <p:cNvSpPr txBox="1">
            <a:spLocks/>
          </p:cNvSpPr>
          <p:nvPr/>
        </p:nvSpPr>
        <p:spPr bwMode="auto">
          <a:xfrm>
            <a:off x="381000" y="96176"/>
            <a:ext cx="8102009" cy="762000"/>
          </a:xfrm>
          <a:prstGeom prst="rect">
            <a:avLst/>
          </a:prstGeom>
          <a:noFill/>
          <a:ln w="9525">
            <a:noFill/>
            <a:miter lim="800000"/>
            <a:headEnd/>
            <a:tailEnd/>
          </a:ln>
        </p:spPr>
        <p:txBody>
          <a:bodyPr anchor="b">
            <a:normAutofit/>
          </a:bodyPr>
          <a:lstStyle>
            <a:defPPr>
              <a:defRPr lang="en-US"/>
            </a:defPPr>
            <a:lvl1pPr algn="ctr">
              <a:defRPr sz="4400" b="1">
                <a:solidFill>
                  <a:schemeClr val="accent2"/>
                </a:solidFill>
              </a:defRPr>
            </a:lvl1pPr>
          </a:lstStyle>
          <a:p>
            <a:r>
              <a:rPr lang="en-US" sz="3600" dirty="0">
                <a:latin typeface="+mn-lt"/>
              </a:rPr>
              <a:t>Access the Test Delivery Client Software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91" y="3161800"/>
            <a:ext cx="8726118" cy="3581900"/>
          </a:xfrm>
          <a:prstGeom prst="rect">
            <a:avLst/>
          </a:prstGeom>
        </p:spPr>
      </p:pic>
      <p:sp>
        <p:nvSpPr>
          <p:cNvPr id="13" name="Oval Callout 12"/>
          <p:cNvSpPr/>
          <p:nvPr/>
        </p:nvSpPr>
        <p:spPr>
          <a:xfrm>
            <a:off x="5867400" y="1524000"/>
            <a:ext cx="3200400" cy="685800"/>
          </a:xfrm>
          <a:prstGeom prst="wedgeEllipseCallout">
            <a:avLst>
              <a:gd name="adj1" fmla="val -35377"/>
              <a:gd name="adj2" fmla="val 7734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Navigate to this menu  shown and click on Install Software</a:t>
            </a:r>
            <a:endParaRPr lang="en-US" sz="1100" dirty="0"/>
          </a:p>
        </p:txBody>
      </p:sp>
    </p:spTree>
    <p:extLst>
      <p:ext uri="{BB962C8B-B14F-4D97-AF65-F5344CB8AC3E}">
        <p14:creationId xmlns:p14="http://schemas.microsoft.com/office/powerpoint/2010/main" val="22297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sp>
        <p:nvSpPr>
          <p:cNvPr id="17413" name="Title 5" hidden="1"/>
          <p:cNvSpPr>
            <a:spLocks noGrp="1"/>
          </p:cNvSpPr>
          <p:nvPr>
            <p:ph type="title"/>
          </p:nvPr>
        </p:nvSpPr>
        <p:spPr/>
        <p:txBody>
          <a:bodyPr>
            <a:normAutofit fontScale="90000"/>
          </a:bodyPr>
          <a:lstStyle/>
          <a:p>
            <a:r>
              <a:rPr lang="en-US" smtClean="0"/>
              <a:t>TDC Step 2 Install Ancillary software</a:t>
            </a:r>
          </a:p>
        </p:txBody>
      </p:sp>
      <p:grpSp>
        <p:nvGrpSpPr>
          <p:cNvPr id="2" name="Group 13"/>
          <p:cNvGrpSpPr/>
          <p:nvPr/>
        </p:nvGrpSpPr>
        <p:grpSpPr>
          <a:xfrm>
            <a:off x="152400" y="914400"/>
            <a:ext cx="82296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00" y="1077913"/>
            <a:ext cx="840740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898973357"/>
              </p:ext>
            </p:extLst>
          </p:nvPr>
        </p:nvGraphicFramePr>
        <p:xfrm>
          <a:off x="118533" y="735013"/>
          <a:ext cx="8610600"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2301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600" dirty="0">
                <a:solidFill>
                  <a:schemeClr val="accent2"/>
                </a:solidFill>
              </a:rPr>
              <a:t>Site Readiness </a:t>
            </a:r>
            <a:r>
              <a:rPr lang="en-US" sz="3600" dirty="0" smtClean="0">
                <a:solidFill>
                  <a:schemeClr val="accent2"/>
                </a:solidFill>
              </a:rPr>
              <a:t>Steps</a:t>
            </a:r>
            <a:endParaRPr lang="en-US" sz="3600" dirty="0"/>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4206632"/>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442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1"/>
            <a:ext cx="8229599" cy="5029200"/>
            <a:chOff x="0" y="1295411"/>
            <a:chExt cx="4845465" cy="2209786"/>
          </a:xfrm>
          <a:effectLst>
            <a:outerShdw blurRad="50800" dist="50800" dir="5400000" algn="ctr" rotWithShape="0">
              <a:srgbClr val="000000">
                <a:alpha val="0"/>
              </a:srgbClr>
            </a:outerShdw>
          </a:effectLst>
        </p:grpSpPr>
        <p:sp>
          <p:nvSpPr>
            <p:cNvPr id="15" name="Rectangle 14"/>
            <p:cNvSpPr/>
            <p:nvPr/>
          </p:nvSpPr>
          <p:spPr>
            <a:xfrm>
              <a:off x="44865"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18436" name="Title 5" hidden="1"/>
          <p:cNvSpPr>
            <a:spLocks noGrp="1"/>
          </p:cNvSpPr>
          <p:nvPr>
            <p:ph type="title"/>
          </p:nvPr>
        </p:nvSpPr>
        <p:spPr/>
        <p:txBody>
          <a:bodyPr>
            <a:normAutofit fontScale="90000"/>
          </a:bodyPr>
          <a:lstStyle/>
          <a:p>
            <a:r>
              <a:rPr lang="en-US" smtClean="0"/>
              <a:t>TDC Step 3 – Access 2011 TDC installer</a:t>
            </a:r>
          </a:p>
        </p:txBody>
      </p:sp>
      <p:sp>
        <p:nvSpPr>
          <p:cNvPr id="10" name="TextBox 9"/>
          <p:cNvSpPr txBox="1"/>
          <p:nvPr/>
        </p:nvSpPr>
        <p:spPr>
          <a:xfrm>
            <a:off x="228600" y="1524000"/>
            <a:ext cx="8229600" cy="338138"/>
          </a:xfrm>
          <a:prstGeom prst="rect">
            <a:avLst/>
          </a:prstGeom>
          <a:noFill/>
        </p:spPr>
        <p:txBody>
          <a:bodyPr>
            <a:spAutoFit/>
          </a:bodyPr>
          <a:lstStyle/>
          <a:p>
            <a:pPr>
              <a:defRPr/>
            </a:pPr>
            <a:r>
              <a:rPr lang="en-US" sz="1600" dirty="0"/>
              <a:t>Download executable and run installer on each machine</a:t>
            </a:r>
            <a:endParaRPr lang="en-US" sz="1600" i="1" dirty="0">
              <a:latin typeface="+mn-lt"/>
            </a:endParaRPr>
          </a:p>
        </p:txBody>
      </p:sp>
      <p:graphicFrame>
        <p:nvGraphicFramePr>
          <p:cNvPr id="19" name="Diagram 18"/>
          <p:cNvGraphicFramePr/>
          <p:nvPr/>
        </p:nvGraphicFramePr>
        <p:xfrm>
          <a:off x="228600" y="1143000"/>
          <a:ext cx="830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38554950"/>
              </p:ext>
            </p:extLst>
          </p:nvPr>
        </p:nvGraphicFramePr>
        <p:xfrm>
          <a:off x="685800" y="1828800"/>
          <a:ext cx="7086600" cy="1057275"/>
        </p:xfrm>
        <a:graphic>
          <a:graphicData uri="http://schemas.openxmlformats.org/drawingml/2006/table">
            <a:tbl>
              <a:tblPr/>
              <a:tblGrid>
                <a:gridCol w="3124200"/>
                <a:gridCol w="3962400"/>
              </a:tblGrid>
              <a:tr h="240030">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74320">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Vista SP1, </a:t>
                      </a:r>
                      <a:r>
                        <a:rPr lang="en-US" sz="1100" dirty="0">
                          <a:latin typeface="Times New Roman"/>
                          <a:ea typeface="Times New Roman"/>
                          <a:cs typeface="Times New Roman"/>
                        </a:rPr>
                        <a:t>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8"/>
                        </a:rPr>
                        <a:t>https://oas.ctb.com/downloadfiles/InstallOAS.exe</a:t>
                      </a:r>
                      <a:endParaRPr lang="en-US" sz="12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MAC</a:t>
                      </a:r>
                      <a:r>
                        <a:rPr lang="en-US" sz="1100" dirty="0" smtClean="0">
                          <a:latin typeface="Times New Roman"/>
                          <a:ea typeface="Times New Roman"/>
                          <a:cs typeface="Times New Roman"/>
                        </a:rPr>
                        <a:t> 10.7, 10.8 Intel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9"/>
                        </a:rPr>
                        <a:t>https://oas.ctb.com/downloadfiles/InstallOAS.zip</a:t>
                      </a:r>
                      <a:endParaRPr lang="en-US" sz="12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hlinkClick r:id="rId10"/>
                        </a:rPr>
                        <a:t>https://oas.ctb.com/downloadfiles/InstallOAS.bin</a:t>
                      </a:r>
                      <a:endParaRPr lang="en-US" sz="12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228600" y="2895600"/>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13" name="TextBox 12"/>
          <p:cNvSpPr txBox="1"/>
          <p:nvPr/>
        </p:nvSpPr>
        <p:spPr>
          <a:xfrm>
            <a:off x="304800" y="3197225"/>
            <a:ext cx="2286000" cy="307975"/>
          </a:xfrm>
          <a:prstGeom prst="rect">
            <a:avLst/>
          </a:prstGeom>
          <a:noFill/>
        </p:spPr>
        <p:txBody>
          <a:bodyPr>
            <a:spAutoFit/>
          </a:bodyPr>
          <a:lstStyle/>
          <a:p>
            <a:pPr>
              <a:defRPr/>
            </a:pPr>
            <a:r>
              <a:rPr lang="en-US" sz="1400" dirty="0">
                <a:latin typeface="+mn-lt"/>
              </a:rPr>
              <a:t>2. Choose to Run the File</a:t>
            </a:r>
          </a:p>
        </p:txBody>
      </p:sp>
      <p:sp>
        <p:nvSpPr>
          <p:cNvPr id="14" name="Bent Arrow 13"/>
          <p:cNvSpPr/>
          <p:nvPr/>
        </p:nvSpPr>
        <p:spPr>
          <a:xfrm>
            <a:off x="304800" y="1874838"/>
            <a:ext cx="381000" cy="10207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3810000" y="2895600"/>
            <a:ext cx="3962400" cy="307975"/>
          </a:xfrm>
          <a:prstGeom prst="rect">
            <a:avLst/>
          </a:prstGeom>
          <a:noFill/>
        </p:spPr>
        <p:txBody>
          <a:bodyPr>
            <a:spAutoFit/>
          </a:bodyPr>
          <a:lstStyle/>
          <a:p>
            <a:pPr>
              <a:defRPr/>
            </a:pPr>
            <a:r>
              <a:rPr lang="en-US" sz="1400" dirty="0">
                <a:latin typeface="+mn-lt"/>
              </a:rPr>
              <a:t>3. Follow Installation Steps </a:t>
            </a:r>
            <a:endParaRPr lang="en-US" sz="1000" b="1" i="1" dirty="0">
              <a:latin typeface="+mn-lt"/>
            </a:endParaRPr>
          </a:p>
        </p:txBody>
      </p:sp>
      <p:pic>
        <p:nvPicPr>
          <p:cNvPr id="147462" name="Picture 6"/>
          <p:cNvPicPr>
            <a:picLocks noChangeAspect="1" noChangeArrowheads="1"/>
          </p:cNvPicPr>
          <p:nvPr/>
        </p:nvPicPr>
        <p:blipFill>
          <a:blip r:embed="rId11" cstate="print"/>
          <a:srcRect/>
          <a:stretch>
            <a:fillRect/>
          </a:stretch>
        </p:blipFill>
        <p:spPr bwMode="auto">
          <a:xfrm>
            <a:off x="3886200" y="3197225"/>
            <a:ext cx="3962400" cy="2849563"/>
          </a:xfrm>
          <a:prstGeom prst="rect">
            <a:avLst/>
          </a:prstGeom>
          <a:noFill/>
          <a:ln w="9525">
            <a:noFill/>
            <a:miter lim="800000"/>
            <a:headEnd/>
            <a:tailEnd/>
          </a:ln>
        </p:spPr>
      </p:pic>
      <p:sp>
        <p:nvSpPr>
          <p:cNvPr id="24"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pic>
        <p:nvPicPr>
          <p:cNvPr id="25" name="Picture 24"/>
          <p:cNvPicPr/>
          <p:nvPr/>
        </p:nvPicPr>
        <p:blipFill>
          <a:blip r:embed="rId12"/>
          <a:stretch>
            <a:fillRect/>
          </a:stretch>
        </p:blipFill>
        <p:spPr>
          <a:xfrm>
            <a:off x="104139" y="2991907"/>
            <a:ext cx="3629661" cy="1973580"/>
          </a:xfrm>
          <a:prstGeom prst="rect">
            <a:avLst/>
          </a:prstGeom>
        </p:spPr>
      </p:pic>
      <p:pic>
        <p:nvPicPr>
          <p:cNvPr id="26" name="Picture 25"/>
          <p:cNvPicPr/>
          <p:nvPr/>
        </p:nvPicPr>
        <p:blipFill>
          <a:blip r:embed="rId13"/>
          <a:stretch>
            <a:fillRect/>
          </a:stretch>
        </p:blipFill>
        <p:spPr>
          <a:xfrm>
            <a:off x="922867" y="4591923"/>
            <a:ext cx="3300413" cy="2299944"/>
          </a:xfrm>
          <a:prstGeom prst="rect">
            <a:avLst/>
          </a:prstGeom>
        </p:spPr>
      </p:pic>
      <p:sp>
        <p:nvSpPr>
          <p:cNvPr id="18" name="Bent Arrow 17"/>
          <p:cNvSpPr/>
          <p:nvPr/>
        </p:nvSpPr>
        <p:spPr>
          <a:xfrm flipV="1">
            <a:off x="457200" y="3886200"/>
            <a:ext cx="4572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Down Arrow 22"/>
          <p:cNvSpPr/>
          <p:nvPr/>
        </p:nvSpPr>
        <p:spPr>
          <a:xfrm rot="13271156" flipH="1">
            <a:off x="3241675" y="3738563"/>
            <a:ext cx="341313" cy="1511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94010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100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3500"/>
                            </p:stCondLst>
                            <p:childTnLst>
                              <p:par>
                                <p:cTn id="19" presetID="1" presetClass="entr" presetSubtype="0" fill="hold" grpId="0" nodeType="afterEffect">
                                  <p:stCondLst>
                                    <p:cond delay="50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147462"/>
                                        </p:tgtEl>
                                        <p:attrNameLst>
                                          <p:attrName>style.visibility</p:attrName>
                                        </p:attrNameLst>
                                      </p:cBhvr>
                                      <p:to>
                                        <p:strVal val="visible"/>
                                      </p:to>
                                    </p:set>
                                  </p:childTnLst>
                                </p:cTn>
                              </p:par>
                            </p:childTnLst>
                          </p:cTn>
                        </p:par>
                        <p:par>
                          <p:cTn id="24" fill="hold">
                            <p:stCondLst>
                              <p:cond delay="4000"/>
                            </p:stCondLst>
                            <p:childTnLst>
                              <p:par>
                                <p:cTn id="25" presetID="6" presetClass="emph" presetSubtype="0" fill="hold" nodeType="afterEffect">
                                  <p:stCondLst>
                                    <p:cond delay="0"/>
                                  </p:stCondLst>
                                  <p:childTnLst>
                                    <p:animScale>
                                      <p:cBhvr>
                                        <p:cTn id="26" dur="5000" fill="hold"/>
                                        <p:tgtEl>
                                          <p:spTgt spid="147462"/>
                                        </p:tgtEl>
                                      </p:cBhvr>
                                      <p:by x="175000" y="175000"/>
                                    </p:animScale>
                                  </p:childTnLst>
                                </p:cTn>
                              </p:par>
                            </p:childTnLst>
                          </p:cTn>
                        </p:par>
                        <p:par>
                          <p:cTn id="27" fill="hold">
                            <p:stCondLst>
                              <p:cond delay="9000"/>
                            </p:stCondLst>
                            <p:childTnLst>
                              <p:par>
                                <p:cTn id="28" presetID="1" presetClass="exit" presetSubtype="0" fill="hold" nodeType="afterEffect">
                                  <p:stCondLst>
                                    <p:cond delay="0"/>
                                  </p:stCondLst>
                                  <p:childTnLst>
                                    <p:set>
                                      <p:cBhvr>
                                        <p:cTn id="29" dur="1" fill="hold">
                                          <p:stCondLst>
                                            <p:cond delay="0"/>
                                          </p:stCondLst>
                                        </p:cTn>
                                        <p:tgtEl>
                                          <p:spTgt spid="147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nvGraphicFramePr>
        <p:xfrm>
          <a:off x="228600" y="1295400"/>
          <a:ext cx="8610600"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Title 5" hidden="1"/>
          <p:cNvSpPr>
            <a:spLocks noGrp="1"/>
          </p:cNvSpPr>
          <p:nvPr>
            <p:ph type="title"/>
          </p:nvPr>
        </p:nvSpPr>
        <p:spPr/>
        <p:txBody>
          <a:bodyPr/>
          <a:lstStyle/>
          <a:p>
            <a:r>
              <a:rPr lang="en-US" smtClean="0"/>
              <a:t>TDC Step 3 – Set Proxy Credentials</a:t>
            </a:r>
          </a:p>
        </p:txBody>
      </p:sp>
      <p:sp>
        <p:nvSpPr>
          <p:cNvPr id="19462" name="TextBox 9"/>
          <p:cNvSpPr txBox="1">
            <a:spLocks noChangeArrowheads="1"/>
          </p:cNvSpPr>
          <p:nvPr/>
        </p:nvSpPr>
        <p:spPr bwMode="auto">
          <a:xfrm>
            <a:off x="304800" y="1752600"/>
            <a:ext cx="8229600" cy="338138"/>
          </a:xfrm>
          <a:prstGeom prst="rect">
            <a:avLst/>
          </a:prstGeom>
          <a:noFill/>
          <a:ln w="9525">
            <a:noFill/>
            <a:miter lim="800000"/>
            <a:headEnd/>
            <a:tailEnd/>
          </a:ln>
        </p:spPr>
        <p:txBody>
          <a:bodyPr>
            <a:spAutoFit/>
          </a:bodyPr>
          <a:lstStyle/>
          <a:p>
            <a:r>
              <a:rPr lang="en-US" sz="1600"/>
              <a:t>Enter Proxy Information if Required at Site</a:t>
            </a:r>
            <a:endParaRPr lang="en-US" sz="1600" i="1"/>
          </a:p>
        </p:txBody>
      </p:sp>
      <p:pic>
        <p:nvPicPr>
          <p:cNvPr id="19" name="Picture 18" descr="proxy.JPG"/>
          <p:cNvPicPr>
            <a:picLocks noChangeAspect="1"/>
          </p:cNvPicPr>
          <p:nvPr/>
        </p:nvPicPr>
        <p:blipFill>
          <a:blip r:embed="rId8" cstate="print"/>
          <a:stretch>
            <a:fillRect/>
          </a:stretch>
        </p:blipFill>
        <p:spPr>
          <a:xfrm>
            <a:off x="1066800" y="2133600"/>
            <a:ext cx="6705600" cy="4217988"/>
          </a:xfrm>
          <a:prstGeom prst="rect">
            <a:avLst/>
          </a:prstGeom>
          <a:ln>
            <a:solidFill>
              <a:schemeClr val="accent6">
                <a:lumMod val="75000"/>
              </a:schemeClr>
            </a:solidFill>
          </a:ln>
        </p:spPr>
      </p:pic>
      <p:sp>
        <p:nvSpPr>
          <p:cNvPr id="20" name="Oval Callout 19"/>
          <p:cNvSpPr/>
          <p:nvPr/>
        </p:nvSpPr>
        <p:spPr>
          <a:xfrm>
            <a:off x="3733800" y="2743200"/>
            <a:ext cx="2057400" cy="381000"/>
          </a:xfrm>
          <a:prstGeom prst="wedgeEllipseCallout">
            <a:avLst>
              <a:gd name="adj1" fmla="val -34583"/>
              <a:gd name="adj2" fmla="val 6623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1. Open “etc” folder</a:t>
            </a:r>
          </a:p>
        </p:txBody>
      </p:sp>
      <p:sp>
        <p:nvSpPr>
          <p:cNvPr id="21" name="Oval Callout 20"/>
          <p:cNvSpPr/>
          <p:nvPr/>
        </p:nvSpPr>
        <p:spPr>
          <a:xfrm>
            <a:off x="1676400" y="3962400"/>
            <a:ext cx="1981200" cy="609600"/>
          </a:xfrm>
          <a:prstGeom prst="wedgeEllipseCallout">
            <a:avLst>
              <a:gd name="adj1" fmla="val 26136"/>
              <a:gd name="adj2" fmla="val -10337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2. Open “</a:t>
            </a:r>
            <a:r>
              <a:rPr lang="en-US" sz="1100" dirty="0" err="1"/>
              <a:t>proxy.properties</a:t>
            </a:r>
            <a:r>
              <a:rPr lang="en-US" sz="1100" dirty="0"/>
              <a:t>” file in text editor.</a:t>
            </a:r>
          </a:p>
        </p:txBody>
      </p:sp>
      <p:sp>
        <p:nvSpPr>
          <p:cNvPr id="22" name="Oval Callout 21"/>
          <p:cNvSpPr/>
          <p:nvPr/>
        </p:nvSpPr>
        <p:spPr>
          <a:xfrm>
            <a:off x="5562600" y="5486400"/>
            <a:ext cx="2057400" cy="609600"/>
          </a:xfrm>
          <a:prstGeom prst="wedgeEllipseCallout">
            <a:avLst>
              <a:gd name="adj1" fmla="val -52473"/>
              <a:gd name="adj2" fmla="val -9068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3. Enter proxy info (if needed) and save.</a:t>
            </a:r>
          </a:p>
        </p:txBody>
      </p:sp>
      <p:sp>
        <p:nvSpPr>
          <p:cNvPr id="14"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spTree>
    <p:extLst>
      <p:ext uri="{BB962C8B-B14F-4D97-AF65-F5344CB8AC3E}">
        <p14:creationId xmlns:p14="http://schemas.microsoft.com/office/powerpoint/2010/main" val="710619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5" name="Title 2"/>
          <p:cNvSpPr txBox="1">
            <a:spLocks/>
          </p:cNvSpPr>
          <p:nvPr/>
        </p:nvSpPr>
        <p:spPr bwMode="auto">
          <a:xfrm>
            <a:off x="152400" y="0"/>
            <a:ext cx="8915400" cy="762000"/>
          </a:xfrm>
          <a:prstGeom prst="rect">
            <a:avLst/>
          </a:prstGeom>
          <a:noFill/>
          <a:ln w="9525">
            <a:noFill/>
            <a:miter lim="800000"/>
            <a:headEnd/>
            <a:tailEnd/>
          </a:ln>
        </p:spPr>
        <p:txBody>
          <a:bodyPr anchor="b"/>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graphicFrame>
        <p:nvGraphicFramePr>
          <p:cNvPr id="7" name="Diagram 6"/>
          <p:cNvGraphicFramePr/>
          <p:nvPr/>
        </p:nvGraphicFramePr>
        <p:xfrm>
          <a:off x="228600" y="12954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Title 5" hidden="1"/>
          <p:cNvSpPr>
            <a:spLocks noGrp="1"/>
          </p:cNvSpPr>
          <p:nvPr>
            <p:ph type="title"/>
          </p:nvPr>
        </p:nvSpPr>
        <p:spPr/>
        <p:txBody>
          <a:bodyPr/>
          <a:lstStyle/>
          <a:p>
            <a:r>
              <a:rPr lang="en-US" smtClean="0"/>
              <a:t>TDC Step 5 – Confirm Readiness</a:t>
            </a:r>
          </a:p>
        </p:txBody>
      </p:sp>
      <p:sp>
        <p:nvSpPr>
          <p:cNvPr id="18" name="Rectangle 17"/>
          <p:cNvSpPr/>
          <p:nvPr/>
        </p:nvSpPr>
        <p:spPr>
          <a:xfrm>
            <a:off x="609600" y="1905000"/>
            <a:ext cx="3733800" cy="3785652"/>
          </a:xfrm>
          <a:prstGeom prst="rect">
            <a:avLst/>
          </a:prstGeom>
        </p:spPr>
        <p:txBody>
          <a:bodyPr>
            <a:spAutoFit/>
          </a:bodyPr>
          <a:lstStyle/>
          <a:p>
            <a:pPr>
              <a:defRPr/>
            </a:pPr>
            <a:r>
              <a:rPr lang="en-US" sz="1600" dirty="0">
                <a:latin typeface="+mn-lt"/>
              </a:rPr>
              <a:t>Confirm application installation and connectivity by using the Test Delivery Client’s network utility:</a:t>
            </a: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marL="228600" indent="-228600">
              <a:buFont typeface="Arial" pitchFamily="34" charset="0"/>
              <a:buChar char="•"/>
              <a:defRPr/>
            </a:pPr>
            <a:endParaRPr lang="en-US" sz="1600" dirty="0">
              <a:latin typeface="+mn-lt"/>
            </a:endParaRPr>
          </a:p>
          <a:p>
            <a:pPr marL="174625" indent="-174625">
              <a:buFont typeface="Arial" pitchFamily="34" charset="0"/>
              <a:buChar char="•"/>
              <a:defRPr/>
            </a:pPr>
            <a:endParaRPr lang="en-US" sz="1600" dirty="0">
              <a:latin typeface="+mn-lt"/>
            </a:endParaRPr>
          </a:p>
          <a:p>
            <a:pPr marL="174625" indent="-174625">
              <a:buFont typeface="Arial" pitchFamily="34" charset="0"/>
              <a:buChar char="•"/>
              <a:defRPr/>
            </a:pPr>
            <a:r>
              <a:rPr lang="en-US" sz="1600" dirty="0">
                <a:latin typeface="+mn-lt"/>
              </a:rPr>
              <a:t>On the First Tab (Network Connectivity Test), click Start</a:t>
            </a:r>
            <a:r>
              <a:rPr lang="en-US" sz="1600" dirty="0" smtClean="0">
                <a:latin typeface="+mn-lt"/>
              </a:rPr>
              <a:t>. </a:t>
            </a:r>
            <a:endParaRPr lang="en-US" sz="1600" dirty="0">
              <a:latin typeface="+mn-lt"/>
            </a:endParaRPr>
          </a:p>
          <a:p>
            <a:pPr marL="174625" indent="-174625">
              <a:buFont typeface="Arial" pitchFamily="34" charset="0"/>
              <a:buChar char="•"/>
              <a:defRPr/>
            </a:pPr>
            <a:r>
              <a:rPr lang="en-US" sz="1600" dirty="0">
                <a:latin typeface="+mn-lt"/>
              </a:rPr>
              <a:t>Questions 1, 2 and 3 should return “Yes” which indicates that the application has been correctly installed. </a:t>
            </a:r>
          </a:p>
          <a:p>
            <a:pPr marL="174625" indent="-174625">
              <a:buFont typeface="Arial" pitchFamily="34" charset="0"/>
              <a:buChar char="•"/>
              <a:defRPr/>
            </a:pPr>
            <a:r>
              <a:rPr lang="en-US" sz="1600" dirty="0">
                <a:latin typeface="+mn-lt"/>
              </a:rPr>
              <a:t>This method does not confirm content installation</a:t>
            </a:r>
            <a:r>
              <a:rPr lang="en-US" sz="1600" dirty="0" smtClean="0">
                <a:latin typeface="+mn-lt"/>
              </a:rPr>
              <a:t>.</a:t>
            </a:r>
            <a:endParaRPr lang="en-US" sz="1600" dirty="0">
              <a:latin typeface="+mn-lt"/>
            </a:endParaRPr>
          </a:p>
        </p:txBody>
      </p:sp>
      <p:pic>
        <p:nvPicPr>
          <p:cNvPr id="20" name="Picture 19" descr="network utility.JPG"/>
          <p:cNvPicPr>
            <a:picLocks noChangeAspect="1"/>
          </p:cNvPicPr>
          <p:nvPr/>
        </p:nvPicPr>
        <p:blipFill>
          <a:blip r:embed="rId8" cstate="print"/>
          <a:stretch>
            <a:fillRect/>
          </a:stretch>
        </p:blipFill>
        <p:spPr>
          <a:xfrm>
            <a:off x="4343400" y="1981200"/>
            <a:ext cx="4248150" cy="44958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21" name="Flowchart: Merge 20"/>
          <p:cNvSpPr/>
          <p:nvPr/>
        </p:nvSpPr>
        <p:spPr>
          <a:xfrm>
            <a:off x="7010400" y="2438400"/>
            <a:ext cx="76200" cy="3810000"/>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5" name="Flowchart: Merge 34"/>
          <p:cNvSpPr/>
          <p:nvPr/>
        </p:nvSpPr>
        <p:spPr>
          <a:xfrm rot="4726026">
            <a:off x="6375401" y="1804987"/>
            <a:ext cx="203200" cy="1514475"/>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6" name="Flowchart: Merge 35"/>
          <p:cNvSpPr/>
          <p:nvPr/>
        </p:nvSpPr>
        <p:spPr>
          <a:xfrm rot="1745232" flipH="1">
            <a:off x="8113713" y="2320925"/>
            <a:ext cx="119062" cy="2324100"/>
          </a:xfrm>
          <a:prstGeom prst="flowChartMerge">
            <a:avLst/>
          </a:prstGeom>
          <a:ln>
            <a:solidFill>
              <a:srgbClr val="84C34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9" name="Flowchart: Merge 38"/>
          <p:cNvSpPr/>
          <p:nvPr/>
        </p:nvSpPr>
        <p:spPr>
          <a:xfrm rot="1745232" flipH="1">
            <a:off x="8021638" y="2400300"/>
            <a:ext cx="119062" cy="1919288"/>
          </a:xfrm>
          <a:prstGeom prst="flowChartMerge">
            <a:avLst/>
          </a:prstGeom>
          <a:ln>
            <a:solidFill>
              <a:srgbClr val="84C34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40" name="Flowchart: Merge 39"/>
          <p:cNvSpPr/>
          <p:nvPr/>
        </p:nvSpPr>
        <p:spPr>
          <a:xfrm rot="1745232">
            <a:off x="7858125" y="2301875"/>
            <a:ext cx="133350" cy="1643063"/>
          </a:xfrm>
          <a:prstGeom prst="flowChartMerge">
            <a:avLst/>
          </a:prstGeom>
          <a:ln>
            <a:solidFill>
              <a:srgbClr val="84C34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4" name="Round Diagonal Corner Rectangle 33"/>
          <p:cNvSpPr/>
          <p:nvPr/>
        </p:nvSpPr>
        <p:spPr>
          <a:xfrm>
            <a:off x="6248400" y="1371600"/>
            <a:ext cx="2667000" cy="1143000"/>
          </a:xfrm>
          <a:prstGeom prst="round2DiagRect">
            <a:avLst/>
          </a:prstGeom>
          <a:solidFill>
            <a:schemeClr val="accent6">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200" dirty="0">
                <a:solidFill>
                  <a:schemeClr val="bg1"/>
                </a:solidFill>
              </a:rPr>
              <a:t>From the “Network Connectivity Test” tab, click “Start”. The first three questions should result with “Yes” which confirms that the application has been correctly installed.</a:t>
            </a:r>
          </a:p>
        </p:txBody>
      </p:sp>
      <p:pic>
        <p:nvPicPr>
          <p:cNvPr id="20494" name="Picture 2"/>
          <p:cNvPicPr>
            <a:picLocks noChangeAspect="1" noChangeArrowheads="1"/>
          </p:cNvPicPr>
          <p:nvPr/>
        </p:nvPicPr>
        <p:blipFill>
          <a:blip cstate="print"/>
          <a:srcRect/>
          <a:stretch>
            <a:fillRect/>
          </a:stretch>
        </p:blipFill>
        <p:spPr bwMode="auto">
          <a:xfrm>
            <a:off x="304800" y="2743200"/>
            <a:ext cx="4019550" cy="923925"/>
          </a:xfrm>
          <a:prstGeom prst="rect">
            <a:avLst/>
          </a:prstGeom>
          <a:noFill/>
          <a:ln w="9525">
            <a:noFill/>
            <a:miter lim="800000"/>
            <a:headEnd/>
            <a:tailEnd/>
          </a:ln>
        </p:spPr>
      </p:pic>
      <p:sp>
        <p:nvSpPr>
          <p:cNvPr id="17" name="Oval Callout 16"/>
          <p:cNvSpPr/>
          <p:nvPr/>
        </p:nvSpPr>
        <p:spPr>
          <a:xfrm>
            <a:off x="381000" y="3124200"/>
            <a:ext cx="2057400" cy="381000"/>
          </a:xfrm>
          <a:prstGeom prst="wedgeEllipseCallout">
            <a:avLst>
              <a:gd name="adj1" fmla="val 85363"/>
              <a:gd name="adj2" fmla="val -1072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Launch the Network Utility</a:t>
            </a:r>
          </a:p>
        </p:txBody>
      </p:sp>
    </p:spTree>
    <p:extLst>
      <p:ext uri="{BB962C8B-B14F-4D97-AF65-F5344CB8AC3E}">
        <p14:creationId xmlns:p14="http://schemas.microsoft.com/office/powerpoint/2010/main" val="2607996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100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100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36" grpId="0" animBg="1"/>
      <p:bldP spid="39" grpId="0" animBg="1"/>
      <p:bldP spid="40" grpId="0" animBg="1"/>
      <p:bldP spid="3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17249221"/>
              </p:ext>
            </p:extLst>
          </p:nvPr>
        </p:nvGraphicFramePr>
        <p:xfrm>
          <a:off x="152400" y="1066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B88CCB6-613F-4C95-AFA0-5BECF1B527E5}" type="slidenum">
              <a:rPr lang="en-US" sz="1000" b="1">
                <a:latin typeface="+mn-lt"/>
                <a:cs typeface="Arial" charset="0"/>
              </a:rPr>
              <a:pPr algn="r">
                <a:defRPr/>
              </a:pPr>
              <a:t>3</a:t>
            </a:fld>
            <a:endParaRPr lang="en-US" sz="1000" b="1" dirty="0">
              <a:latin typeface="+mn-lt"/>
              <a:cs typeface="Arial" charset="0"/>
            </a:endParaRPr>
          </a:p>
        </p:txBody>
      </p:sp>
      <p:sp>
        <p:nvSpPr>
          <p:cNvPr id="3" name="Isosceles Triangle 2"/>
          <p:cNvSpPr/>
          <p:nvPr/>
        </p:nvSpPr>
        <p:spPr>
          <a:xfrm>
            <a:off x="4572000" y="5792787"/>
            <a:ext cx="342900" cy="5984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2"/>
          <p:cNvSpPr txBox="1">
            <a:spLocks/>
          </p:cNvSpPr>
          <p:nvPr/>
        </p:nvSpPr>
        <p:spPr bwMode="auto">
          <a:xfrm>
            <a:off x="0" y="68263"/>
            <a:ext cx="9144000" cy="998537"/>
          </a:xfrm>
          <a:prstGeom prst="rect">
            <a:avLst/>
          </a:prstGeom>
          <a:noFill/>
          <a:ln w="9525">
            <a:noFill/>
            <a:miter lim="800000"/>
            <a:headEnd/>
            <a:tailEnd/>
          </a:ln>
        </p:spPr>
        <p:txBody>
          <a:bodyPr anchor="b"/>
          <a:lstStyle/>
          <a:p>
            <a:pPr algn="ctr">
              <a:defRPr/>
            </a:pPr>
            <a:r>
              <a:rPr lang="en-US" sz="3600" b="1" spc="-150" dirty="0" smtClean="0">
                <a:solidFill>
                  <a:schemeClr val="accent2"/>
                </a:solidFill>
                <a:latin typeface="+mj-lt"/>
                <a:ea typeface="+mj-ea"/>
                <a:cs typeface="+mj-cs"/>
              </a:rPr>
              <a:t>EOC Winter Online </a:t>
            </a:r>
            <a:r>
              <a:rPr lang="en-US" sz="3600" b="1" spc="-150" dirty="0">
                <a:solidFill>
                  <a:schemeClr val="accent2"/>
                </a:solidFill>
                <a:latin typeface="+mj-lt"/>
                <a:ea typeface="+mj-ea"/>
                <a:cs typeface="+mj-cs"/>
              </a:rPr>
              <a:t>Test - 3 Step Process</a:t>
            </a:r>
          </a:p>
          <a:p>
            <a:pPr algn="ctr">
              <a:defRPr/>
            </a:pPr>
            <a:r>
              <a:rPr lang="en-US" sz="3600" b="1" spc="-150" dirty="0" smtClean="0">
                <a:solidFill>
                  <a:schemeClr val="accent2"/>
                </a:solidFill>
                <a:latin typeface="+mj-lt"/>
                <a:ea typeface="+mj-ea"/>
                <a:cs typeface="+mj-cs"/>
              </a:rPr>
              <a:t>Today’s focus </a:t>
            </a:r>
            <a:r>
              <a:rPr lang="en-US" sz="3600" b="1" spc="-150" dirty="0">
                <a:solidFill>
                  <a:schemeClr val="accent2"/>
                </a:solidFill>
                <a:latin typeface="+mj-lt"/>
                <a:ea typeface="+mj-ea"/>
                <a:cs typeface="+mj-cs"/>
              </a:rPr>
              <a:t>Checkpoint </a:t>
            </a:r>
            <a:r>
              <a:rPr lang="en-US" sz="3600" b="1" spc="-150" dirty="0" smtClean="0">
                <a:solidFill>
                  <a:schemeClr val="accent2"/>
                </a:solidFill>
                <a:latin typeface="+mj-lt"/>
                <a:ea typeface="+mj-ea"/>
                <a:cs typeface="+mj-cs"/>
              </a:rPr>
              <a:t>2</a:t>
            </a:r>
            <a:endParaRPr lang="en-US" sz="3600" b="1" spc="-150" dirty="0">
              <a:solidFill>
                <a:schemeClr val="accent2"/>
              </a:solidFill>
              <a:latin typeface="+mj-lt"/>
              <a:ea typeface="+mj-ea"/>
              <a:cs typeface="+mj-cs"/>
            </a:endParaRPr>
          </a:p>
        </p:txBody>
      </p:sp>
      <p:sp>
        <p:nvSpPr>
          <p:cNvPr id="2" name="Rectangle 1"/>
          <p:cNvSpPr/>
          <p:nvPr/>
        </p:nvSpPr>
        <p:spPr>
          <a:xfrm>
            <a:off x="3200400" y="1295400"/>
            <a:ext cx="2971800" cy="464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a:off x="3505200" y="990600"/>
            <a:ext cx="6858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8255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83395"/>
            <a:ext cx="8420100" cy="2250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581400"/>
            <a:ext cx="8420100" cy="1600200"/>
          </a:xfrm>
          <a:prstGeom prst="rect">
            <a:avLst/>
          </a:prstGeom>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30</a:t>
            </a:fld>
            <a:endParaRPr lang="en-US" sz="1000" b="1" dirty="0">
              <a:latin typeface="+mn-lt"/>
              <a:cs typeface="Arial" charset="0"/>
            </a:endParaRPr>
          </a:p>
        </p:txBody>
      </p:sp>
      <p:sp>
        <p:nvSpPr>
          <p:cNvPr id="32" name="TextBox 31"/>
          <p:cNvSpPr txBox="1"/>
          <p:nvPr/>
        </p:nvSpPr>
        <p:spPr>
          <a:xfrm>
            <a:off x="2057400" y="877669"/>
            <a:ext cx="6019800" cy="369332"/>
          </a:xfrm>
          <a:prstGeom prst="rect">
            <a:avLst/>
          </a:prstGeom>
          <a:noFill/>
        </p:spPr>
        <p:txBody>
          <a:bodyPr wrap="square" rtlCol="0">
            <a:spAutoFit/>
          </a:bodyPr>
          <a:lstStyle/>
          <a:p>
            <a:r>
              <a:rPr lang="en-US" b="1" dirty="0" smtClean="0"/>
              <a:t>Test </a:t>
            </a:r>
            <a:r>
              <a:rPr lang="en-US" b="1" dirty="0"/>
              <a:t>Administration </a:t>
            </a:r>
            <a:r>
              <a:rPr lang="en-US" b="1" dirty="0" smtClean="0"/>
              <a:t>System DEMO Web site</a:t>
            </a:r>
            <a:endParaRPr lang="en-US" b="1" dirty="0"/>
          </a:p>
        </p:txBody>
      </p:sp>
      <p:sp>
        <p:nvSpPr>
          <p:cNvPr id="39" name="Title 2"/>
          <p:cNvSpPr txBox="1">
            <a:spLocks/>
          </p:cNvSpPr>
          <p:nvPr/>
        </p:nvSpPr>
        <p:spPr bwMode="auto">
          <a:xfrm>
            <a:off x="381000" y="0"/>
            <a:ext cx="8102009" cy="762000"/>
          </a:xfrm>
          <a:prstGeom prst="rect">
            <a:avLst/>
          </a:prstGeom>
          <a:noFill/>
          <a:ln w="9525">
            <a:noFill/>
            <a:miter lim="800000"/>
            <a:headEnd/>
            <a:tailEnd/>
          </a:ln>
        </p:spPr>
        <p:txBody>
          <a:bodyPr anchor="b">
            <a:normAutofit/>
          </a:bodyPr>
          <a:lstStyle>
            <a:defPPr>
              <a:defRPr lang="en-US"/>
            </a:defPPr>
            <a:lvl1pPr algn="ctr">
              <a:defRPr sz="4400" b="1">
                <a:solidFill>
                  <a:schemeClr val="accent2"/>
                </a:solidFill>
              </a:defRPr>
            </a:lvl1pPr>
          </a:lstStyle>
          <a:p>
            <a:r>
              <a:rPr lang="en-US" sz="3600" dirty="0">
                <a:latin typeface="+mj-lt"/>
              </a:rPr>
              <a:t>Access the </a:t>
            </a:r>
            <a:r>
              <a:rPr lang="en-US" sz="3600" dirty="0" smtClean="0">
                <a:latin typeface="+mj-lt"/>
              </a:rPr>
              <a:t>Test Content</a:t>
            </a:r>
            <a:endParaRPr lang="en-US" sz="3600" dirty="0">
              <a:latin typeface="+mj-lt"/>
            </a:endParaRPr>
          </a:p>
        </p:txBody>
      </p:sp>
      <p:sp>
        <p:nvSpPr>
          <p:cNvPr id="12" name="Oval Callout 11"/>
          <p:cNvSpPr/>
          <p:nvPr/>
        </p:nvSpPr>
        <p:spPr>
          <a:xfrm>
            <a:off x="2590800" y="3200400"/>
            <a:ext cx="2438400" cy="533400"/>
          </a:xfrm>
          <a:prstGeom prst="wedgeEllipseCallout">
            <a:avLst>
              <a:gd name="adj1" fmla="val 85363"/>
              <a:gd name="adj2" fmla="val -1072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Navigate to this menu and click on Download Test</a:t>
            </a:r>
            <a:endParaRPr lang="en-US" sz="1100" dirty="0"/>
          </a:p>
        </p:txBody>
      </p:sp>
    </p:spTree>
    <p:extLst>
      <p:ext uri="{BB962C8B-B14F-4D97-AF65-F5344CB8AC3E}">
        <p14:creationId xmlns:p14="http://schemas.microsoft.com/office/powerpoint/2010/main" val="166583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11/4/2014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31</a:t>
            </a:fld>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581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bwMode="auto">
          <a:xfrm>
            <a:off x="0" y="96176"/>
            <a:ext cx="9144000" cy="762000"/>
          </a:xfrm>
          <a:prstGeom prst="rect">
            <a:avLst/>
          </a:prstGeom>
          <a:noFill/>
          <a:ln w="9525">
            <a:noFill/>
            <a:miter lim="800000"/>
            <a:headEnd/>
            <a:tailEnd/>
          </a:ln>
        </p:spPr>
        <p:txBody>
          <a:bodyPr anchor="b">
            <a:normAutofit/>
          </a:bodyPr>
          <a:lstStyle>
            <a:defPPr>
              <a:defRPr lang="en-US"/>
            </a:defPPr>
            <a:lvl1pPr algn="ctr">
              <a:defRPr sz="4400" b="1">
                <a:solidFill>
                  <a:schemeClr val="accent2"/>
                </a:solidFill>
              </a:defRPr>
            </a:lvl1pPr>
          </a:lstStyle>
          <a:p>
            <a:r>
              <a:rPr lang="en-US" sz="3600" dirty="0" smtClean="0">
                <a:latin typeface="+mj-lt"/>
              </a:rPr>
              <a:t>Load </a:t>
            </a:r>
            <a:r>
              <a:rPr lang="en-US" sz="3600" dirty="0">
                <a:latin typeface="+mj-lt"/>
              </a:rPr>
              <a:t>the </a:t>
            </a:r>
            <a:r>
              <a:rPr lang="en-US" sz="3600" dirty="0" smtClean="0">
                <a:latin typeface="+mj-lt"/>
              </a:rPr>
              <a:t>Test Content(Standard)</a:t>
            </a:r>
            <a:endParaRPr lang="en-US" sz="3600" dirty="0">
              <a:latin typeface="+mj-lt"/>
            </a:endParaRPr>
          </a:p>
        </p:txBody>
      </p:sp>
      <p:sp>
        <p:nvSpPr>
          <p:cNvPr id="7" name="Oval Callout 6"/>
          <p:cNvSpPr/>
          <p:nvPr/>
        </p:nvSpPr>
        <p:spPr>
          <a:xfrm>
            <a:off x="1066800" y="1447800"/>
            <a:ext cx="1981200" cy="609600"/>
          </a:xfrm>
          <a:prstGeom prst="wedgeEllipseCallout">
            <a:avLst>
              <a:gd name="adj1" fmla="val 26136"/>
              <a:gd name="adj2" fmla="val -10337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Navigate to “</a:t>
            </a:r>
            <a:r>
              <a:rPr lang="en-US" sz="1100" dirty="0" err="1" smtClean="0"/>
              <a:t>objectbank</a:t>
            </a:r>
            <a:r>
              <a:rPr lang="en-US" sz="1100" dirty="0" smtClean="0"/>
              <a:t>” folder location.</a:t>
            </a:r>
            <a:endParaRPr lang="en-US" sz="1100" dirty="0"/>
          </a:p>
        </p:txBody>
      </p:sp>
      <p:sp>
        <p:nvSpPr>
          <p:cNvPr id="8" name="Oval Callout 7"/>
          <p:cNvSpPr/>
          <p:nvPr/>
        </p:nvSpPr>
        <p:spPr>
          <a:xfrm>
            <a:off x="4343400" y="2209800"/>
            <a:ext cx="2362200" cy="762000"/>
          </a:xfrm>
          <a:prstGeom prst="wedgeEllipseCallout">
            <a:avLst>
              <a:gd name="adj1" fmla="val -52473"/>
              <a:gd name="adj2" fmla="val -9068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Download content zip package and unzip into this folder and delete zip file</a:t>
            </a:r>
            <a:endParaRPr lang="en-US" sz="1100" dirty="0"/>
          </a:p>
        </p:txBody>
      </p:sp>
    </p:spTree>
    <p:extLst>
      <p:ext uri="{BB962C8B-B14F-4D97-AF65-F5344CB8AC3E}">
        <p14:creationId xmlns:p14="http://schemas.microsoft.com/office/powerpoint/2010/main" val="35186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524000"/>
            <a:ext cx="8610600" cy="44196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5"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graphicFrame>
        <p:nvGraphicFramePr>
          <p:cNvPr id="7" name="Diagram 6"/>
          <p:cNvGraphicFramePr/>
          <p:nvPr/>
        </p:nvGraphicFramePr>
        <p:xfrm>
          <a:off x="228600" y="12192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Title 5" hidden="1"/>
          <p:cNvSpPr>
            <a:spLocks noGrp="1"/>
          </p:cNvSpPr>
          <p:nvPr>
            <p:ph type="title"/>
          </p:nvPr>
        </p:nvSpPr>
        <p:spPr/>
        <p:txBody>
          <a:bodyPr>
            <a:normAutofit fontScale="90000"/>
          </a:bodyPr>
          <a:lstStyle/>
          <a:p>
            <a:r>
              <a:rPr lang="en-US" smtClean="0"/>
              <a:t>TDC Step 5 – Confirm Ready – 2</a:t>
            </a:r>
            <a:r>
              <a:rPr lang="en-US" baseline="30000" smtClean="0"/>
              <a:t>nd</a:t>
            </a:r>
            <a:r>
              <a:rPr lang="en-US" smtClean="0"/>
              <a:t> method</a:t>
            </a:r>
          </a:p>
        </p:txBody>
      </p:sp>
      <p:sp>
        <p:nvSpPr>
          <p:cNvPr id="22" name="Rectangle 21"/>
          <p:cNvSpPr/>
          <p:nvPr/>
        </p:nvSpPr>
        <p:spPr>
          <a:xfrm>
            <a:off x="838200" y="1752600"/>
            <a:ext cx="7924800" cy="2308324"/>
          </a:xfrm>
          <a:prstGeom prst="rect">
            <a:avLst/>
          </a:prstGeom>
        </p:spPr>
        <p:txBody>
          <a:bodyPr>
            <a:spAutoFit/>
          </a:bodyPr>
          <a:lstStyle/>
          <a:p>
            <a:pPr>
              <a:defRPr/>
            </a:pPr>
            <a:endParaRPr lang="en-US" sz="1600" dirty="0">
              <a:latin typeface="+mn-lt"/>
            </a:endParaRPr>
          </a:p>
          <a:p>
            <a:pPr>
              <a:defRPr/>
            </a:pPr>
            <a:r>
              <a:rPr lang="en-US" sz="1600" dirty="0">
                <a:latin typeface="+mn-lt"/>
              </a:rPr>
              <a:t>Attempt to launch and login to the Test Delivery Client (TDC):</a:t>
            </a:r>
          </a:p>
          <a:p>
            <a:pPr>
              <a:buFont typeface="Arial" pitchFamily="34" charset="0"/>
              <a:buChar char="•"/>
              <a:defRPr/>
            </a:pPr>
            <a:r>
              <a:rPr lang="en-US" sz="1600" dirty="0">
                <a:latin typeface="+mn-lt"/>
              </a:rPr>
              <a:t>Log in the Test Administration </a:t>
            </a:r>
            <a:r>
              <a:rPr lang="en-US" sz="1600" dirty="0" smtClean="0">
                <a:latin typeface="+mn-lt"/>
              </a:rPr>
              <a:t>Demo</a:t>
            </a:r>
            <a:r>
              <a:rPr lang="en-US" sz="1600" b="1" dirty="0" smtClean="0">
                <a:latin typeface="+mn-lt"/>
              </a:rPr>
              <a:t> </a:t>
            </a:r>
            <a:r>
              <a:rPr lang="en-US" sz="1600" dirty="0" smtClean="0">
                <a:latin typeface="+mn-lt"/>
              </a:rPr>
              <a:t>site</a:t>
            </a:r>
            <a:endParaRPr lang="en-US" sz="1600" b="1" dirty="0" smtClean="0">
              <a:latin typeface="+mn-lt"/>
            </a:endParaRPr>
          </a:p>
          <a:p>
            <a:pPr>
              <a:buFont typeface="Arial" pitchFamily="34" charset="0"/>
              <a:buChar char="•"/>
              <a:defRPr/>
            </a:pPr>
            <a:r>
              <a:rPr lang="en-US" sz="1600" dirty="0" smtClean="0">
                <a:latin typeface="+mn-lt"/>
              </a:rPr>
              <a:t>Create </a:t>
            </a:r>
            <a:r>
              <a:rPr lang="en-US" sz="1600" dirty="0">
                <a:latin typeface="+mn-lt"/>
              </a:rPr>
              <a:t>a </a:t>
            </a:r>
            <a:r>
              <a:rPr lang="en-US" sz="1600" b="1" i="1" dirty="0" smtClean="0">
                <a:latin typeface="+mn-lt"/>
              </a:rPr>
              <a:t>fake</a:t>
            </a:r>
            <a:r>
              <a:rPr lang="en-US" sz="1600" b="1" dirty="0" smtClean="0">
                <a:latin typeface="+mn-lt"/>
              </a:rPr>
              <a:t> </a:t>
            </a:r>
            <a:r>
              <a:rPr lang="en-US" sz="1600" dirty="0">
                <a:latin typeface="+mn-lt"/>
              </a:rPr>
              <a:t>student “John Doe” then schedule and assign a practice test</a:t>
            </a:r>
          </a:p>
          <a:p>
            <a:pPr>
              <a:buFont typeface="Arial" pitchFamily="34" charset="0"/>
              <a:buChar char="•"/>
              <a:defRPr/>
            </a:pPr>
            <a:r>
              <a:rPr lang="en-US" sz="1600" dirty="0">
                <a:latin typeface="+mn-lt"/>
              </a:rPr>
              <a:t>Print the test ticket</a:t>
            </a:r>
          </a:p>
          <a:p>
            <a:pPr>
              <a:buFont typeface="Arial" pitchFamily="34" charset="0"/>
              <a:buChar char="•"/>
              <a:defRPr/>
            </a:pPr>
            <a:r>
              <a:rPr lang="en-US" sz="1600" dirty="0">
                <a:latin typeface="+mn-lt"/>
              </a:rPr>
              <a:t>Launch Test Delivery Client software and login as the “John Doe” student using the information on the test ticket</a:t>
            </a:r>
          </a:p>
          <a:p>
            <a:pPr marL="171450" indent="-171450">
              <a:buFont typeface="Arial" pitchFamily="34" charset="0"/>
              <a:buChar char="•"/>
              <a:defRPr/>
            </a:pPr>
            <a:r>
              <a:rPr lang="en-US" sz="1600" dirty="0">
                <a:latin typeface="+mn-lt"/>
              </a:rPr>
              <a:t>If the application launches and you can see the welcome screen, then the application have been setup correctly. </a:t>
            </a:r>
          </a:p>
        </p:txBody>
      </p:sp>
      <p:pic>
        <p:nvPicPr>
          <p:cNvPr id="22535" name="Picture 9"/>
          <p:cNvPicPr>
            <a:picLocks noChangeAspect="1" noChangeArrowheads="1"/>
          </p:cNvPicPr>
          <p:nvPr/>
        </p:nvPicPr>
        <p:blipFill>
          <a:blip r:embed="rId8" cstate="print"/>
          <a:srcRect l="14815" t="24297" r="13982" b="5629"/>
          <a:stretch>
            <a:fillRect/>
          </a:stretch>
        </p:blipFill>
        <p:spPr bwMode="auto">
          <a:xfrm>
            <a:off x="3429000" y="3810000"/>
            <a:ext cx="5327650" cy="230028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2678078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2486596"/>
              </p:ext>
            </p:extLst>
          </p:nvPr>
        </p:nvGraphicFramePr>
        <p:xfrm>
          <a:off x="381000" y="977900"/>
          <a:ext cx="8534399" cy="561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0468" name="Rectangle 4"/>
          <p:cNvSpPr>
            <a:spLocks noChangeArrowheads="1"/>
          </p:cNvSpPr>
          <p:nvPr/>
        </p:nvSpPr>
        <p:spPr bwMode="auto">
          <a:xfrm>
            <a:off x="5040313" y="977900"/>
            <a:ext cx="4103687"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lstStyle/>
          <a:p>
            <a:pPr>
              <a:lnSpc>
                <a:spcPct val="90000"/>
              </a:lnSpc>
              <a:spcBef>
                <a:spcPct val="100000"/>
              </a:spcBef>
            </a:pPr>
            <a:endParaRPr lang="en-US" sz="1600">
              <a:solidFill>
                <a:schemeClr val="accent1"/>
              </a:solidFill>
            </a:endParaRPr>
          </a:p>
        </p:txBody>
      </p:sp>
      <p:sp>
        <p:nvSpPr>
          <p:cNvPr id="8"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Setup – </a:t>
            </a:r>
            <a:r>
              <a:rPr lang="en-US" sz="3600" b="1" i="1" u="sng" spc="-150" dirty="0" smtClean="0">
                <a:solidFill>
                  <a:schemeClr val="accent2"/>
                </a:solidFill>
                <a:latin typeface="+mj-lt"/>
              </a:rPr>
              <a:t>Standard</a:t>
            </a:r>
            <a:endParaRPr lang="en-US" sz="3600" b="1" spc="-150" dirty="0">
              <a:solidFill>
                <a:schemeClr val="accent2"/>
              </a:solidFill>
              <a:latin typeface="+mj-lt"/>
            </a:endParaRPr>
          </a:p>
        </p:txBody>
      </p:sp>
      <p:sp>
        <p:nvSpPr>
          <p:cNvPr id="9"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33</a:t>
            </a:fld>
            <a:endParaRPr lang="en-US" sz="1000" b="1" dirty="0">
              <a:latin typeface="+mn-lt"/>
              <a:cs typeface="Arial" charset="0"/>
            </a:endParaRPr>
          </a:p>
        </p:txBody>
      </p:sp>
    </p:spTree>
    <p:extLst>
      <p:ext uri="{BB962C8B-B14F-4D97-AF65-F5344CB8AC3E}">
        <p14:creationId xmlns:p14="http://schemas.microsoft.com/office/powerpoint/2010/main" val="201121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6106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220182800"/>
              </p:ext>
            </p:extLst>
          </p:nvPr>
        </p:nvGraphicFramePr>
        <p:xfrm>
          <a:off x="152400" y="1066800"/>
          <a:ext cx="8610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2805520999"/>
              </p:ext>
            </p:extLst>
          </p:nvPr>
        </p:nvGraphicFramePr>
        <p:xfrm>
          <a:off x="381000" y="1752600"/>
          <a:ext cx="8382000"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34</a:t>
            </a:fld>
            <a:endParaRPr lang="en-US" sz="1000" b="1" dirty="0">
              <a:latin typeface="+mn-lt"/>
              <a:cs typeface="Arial" charset="0"/>
            </a:endParaRPr>
          </a:p>
        </p:txBody>
      </p:sp>
      <p:sp>
        <p:nvSpPr>
          <p:cNvPr id="10"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endParaRPr lang="en-US" sz="3600" b="1" spc="-150" dirty="0">
              <a:solidFill>
                <a:schemeClr val="accent2"/>
              </a:solidFill>
              <a:latin typeface="+mj-lt"/>
            </a:endParaRPr>
          </a:p>
        </p:txBody>
      </p:sp>
    </p:spTree>
    <p:extLst>
      <p:ext uri="{BB962C8B-B14F-4D97-AF65-F5344CB8AC3E}">
        <p14:creationId xmlns:p14="http://schemas.microsoft.com/office/powerpoint/2010/main" val="360778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143000"/>
            <a:ext cx="8610600" cy="54864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970096261"/>
              </p:ext>
            </p:extLst>
          </p:nvPr>
        </p:nvGraphicFramePr>
        <p:xfrm>
          <a:off x="152400" y="9144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3989595152"/>
              </p:ext>
            </p:extLst>
          </p:nvPr>
        </p:nvGraphicFramePr>
        <p:xfrm>
          <a:off x="457200" y="1524000"/>
          <a:ext cx="8153400"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35</a:t>
            </a:fld>
            <a:endParaRPr lang="en-US" sz="1000" b="1" dirty="0">
              <a:latin typeface="+mn-lt"/>
              <a:cs typeface="Arial" charset="0"/>
            </a:endParaRPr>
          </a:p>
        </p:txBody>
      </p:sp>
      <p:sp>
        <p:nvSpPr>
          <p:cNvPr id="11"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6209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859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986353128"/>
              </p:ext>
            </p:extLst>
          </p:nvPr>
        </p:nvGraphicFramePr>
        <p:xfrm>
          <a:off x="228600" y="1143000"/>
          <a:ext cx="8610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0" name="Title 5" hidden="1"/>
          <p:cNvSpPr>
            <a:spLocks noGrp="1"/>
          </p:cNvSpPr>
          <p:nvPr>
            <p:ph type="title"/>
          </p:nvPr>
        </p:nvSpPr>
        <p:spPr/>
        <p:txBody>
          <a:bodyPr>
            <a:normAutofit fontScale="90000"/>
          </a:bodyPr>
          <a:lstStyle/>
          <a:p>
            <a:r>
              <a:rPr lang="en-US" smtClean="0"/>
              <a:t>TDC Step 3 – New 2012 TDC installer</a:t>
            </a:r>
          </a:p>
        </p:txBody>
      </p:sp>
      <p:sp>
        <p:nvSpPr>
          <p:cNvPr id="19" name="TextBox 18"/>
          <p:cNvSpPr txBox="1"/>
          <p:nvPr/>
        </p:nvSpPr>
        <p:spPr>
          <a:xfrm>
            <a:off x="381000" y="1684338"/>
            <a:ext cx="8305800" cy="584200"/>
          </a:xfrm>
          <a:prstGeom prst="rect">
            <a:avLst/>
          </a:prstGeom>
          <a:noFill/>
        </p:spPr>
        <p:txBody>
          <a:bodyPr>
            <a:spAutoFit/>
          </a:bodyPr>
          <a:lstStyle/>
          <a:p>
            <a:pPr marL="342900" indent="-342900">
              <a:buAutoNum type="alphaUcParenR"/>
              <a:defRPr/>
            </a:pPr>
            <a:r>
              <a:rPr lang="en-US" sz="1600" dirty="0" smtClean="0"/>
              <a:t>Place </a:t>
            </a:r>
            <a:r>
              <a:rPr lang="en-US" sz="1600" dirty="0"/>
              <a:t>executable, shortcut and content on a </a:t>
            </a:r>
            <a:r>
              <a:rPr lang="en-US" sz="1600" dirty="0" smtClean="0"/>
              <a:t>workstation. </a:t>
            </a:r>
          </a:p>
          <a:p>
            <a:pPr marL="342900" indent="-342900">
              <a:buAutoNum type="alphaUcParenR"/>
              <a:defRPr/>
            </a:pPr>
            <a:r>
              <a:rPr lang="en-US" sz="1600" dirty="0" smtClean="0"/>
              <a:t>Use </a:t>
            </a:r>
            <a:r>
              <a:rPr lang="en-US" sz="1600" dirty="0"/>
              <a:t>shortcut to launch the testing client.</a:t>
            </a:r>
            <a:endParaRPr lang="en-US" sz="1600" i="1" dirty="0">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2455100031"/>
              </p:ext>
            </p:extLst>
          </p:nvPr>
        </p:nvGraphicFramePr>
        <p:xfrm>
          <a:off x="609600" y="2286000"/>
          <a:ext cx="7010400" cy="990600"/>
        </p:xfrm>
        <a:graphic>
          <a:graphicData uri="http://schemas.openxmlformats.org/drawingml/2006/table">
            <a:tbl>
              <a:tblPr/>
              <a:tblGrid>
                <a:gridCol w="3048000"/>
                <a:gridCol w="3962400"/>
              </a:tblGrid>
              <a:tr h="234315">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a:t>
                      </a:r>
                      <a:r>
                        <a:rPr lang="en-US" sz="1100" dirty="0">
                          <a:latin typeface="Times New Roman"/>
                          <a:ea typeface="Times New Roman"/>
                          <a:cs typeface="Times New Roman"/>
                        </a:rPr>
                        <a:t>Vista, 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8"/>
                        </a:rPr>
                        <a:t>https://oas.ctb.com/downloadfiles/OAS.exe</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80">
                <a:tc>
                  <a:txBody>
                    <a:bodyPr/>
                    <a:lstStyle/>
                    <a:p>
                      <a:pPr marL="0" marR="0" algn="l">
                        <a:spcBef>
                          <a:spcPts val="0"/>
                        </a:spcBef>
                        <a:spcAft>
                          <a:spcPts val="0"/>
                        </a:spcAft>
                      </a:pPr>
                      <a:r>
                        <a:rPr lang="en-US" sz="1100" b="1" dirty="0">
                          <a:latin typeface="Times New Roman"/>
                          <a:ea typeface="Times New Roman"/>
                          <a:cs typeface="Times New Roman"/>
                        </a:rPr>
                        <a:t>  MAC</a:t>
                      </a:r>
                      <a:r>
                        <a:rPr lang="en-US" sz="1100" dirty="0">
                          <a:latin typeface="Times New Roman"/>
                          <a:ea typeface="Times New Roman"/>
                          <a:cs typeface="Times New Roman"/>
                        </a:rPr>
                        <a:t> </a:t>
                      </a:r>
                      <a:r>
                        <a:rPr lang="en-US" sz="1100" dirty="0" smtClean="0">
                          <a:latin typeface="Times New Roman"/>
                          <a:ea typeface="Times New Roman"/>
                          <a:cs typeface="Times New Roman"/>
                        </a:rPr>
                        <a:t>10.7, 10.8 Intel</a:t>
                      </a:r>
                      <a:r>
                        <a:rPr lang="en-US" sz="1100" baseline="0" dirty="0" smtClean="0">
                          <a:latin typeface="Times New Roman"/>
                          <a:ea typeface="Times New Roman"/>
                          <a:cs typeface="Times New Roman"/>
                        </a:rPr>
                        <a:t>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smtClean="0">
                          <a:latin typeface="Times New Roman"/>
                          <a:ea typeface="Times New Roman"/>
                          <a:cs typeface="Times New Roman"/>
                          <a:hlinkClick r:id="rId9"/>
                        </a:rPr>
                        <a:t>https://oas.ctb.com/downloadfiles/OAS.zip</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0"/>
                        </a:rPr>
                        <a:t>https://oas.ctb.com/downloadfiles/OAS.bin</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1" name="TextBox 20"/>
          <p:cNvSpPr txBox="1"/>
          <p:nvPr/>
        </p:nvSpPr>
        <p:spPr>
          <a:xfrm>
            <a:off x="228600" y="3352800"/>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22" name="TextBox 21"/>
          <p:cNvSpPr txBox="1"/>
          <p:nvPr/>
        </p:nvSpPr>
        <p:spPr>
          <a:xfrm>
            <a:off x="533400" y="5800725"/>
            <a:ext cx="2590800" cy="523875"/>
          </a:xfrm>
          <a:prstGeom prst="rect">
            <a:avLst/>
          </a:prstGeom>
          <a:noFill/>
        </p:spPr>
        <p:txBody>
          <a:bodyPr>
            <a:spAutoFit/>
          </a:bodyPr>
          <a:lstStyle/>
          <a:p>
            <a:pPr>
              <a:defRPr/>
            </a:pPr>
            <a:r>
              <a:rPr lang="en-US" sz="1400" dirty="0">
                <a:latin typeface="+mn-lt"/>
              </a:rPr>
              <a:t>2. Choose to Save executable to desktop.</a:t>
            </a:r>
          </a:p>
        </p:txBody>
      </p:sp>
      <p:sp>
        <p:nvSpPr>
          <p:cNvPr id="23" name="Bent Arrow 22"/>
          <p:cNvSpPr/>
          <p:nvPr/>
        </p:nvSpPr>
        <p:spPr>
          <a:xfrm>
            <a:off x="228600" y="2408238"/>
            <a:ext cx="381000" cy="8683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TextBox 30"/>
          <p:cNvSpPr txBox="1"/>
          <p:nvPr/>
        </p:nvSpPr>
        <p:spPr>
          <a:xfrm>
            <a:off x="6934200" y="5791200"/>
            <a:ext cx="1600200" cy="307975"/>
          </a:xfrm>
          <a:prstGeom prst="rect">
            <a:avLst/>
          </a:prstGeom>
          <a:noFill/>
        </p:spPr>
        <p:txBody>
          <a:bodyPr>
            <a:spAutoFit/>
          </a:bodyPr>
          <a:lstStyle/>
          <a:p>
            <a:pPr>
              <a:defRPr/>
            </a:pPr>
            <a:r>
              <a:rPr lang="en-US" sz="1400" dirty="0">
                <a:latin typeface="+mn-lt"/>
              </a:rPr>
              <a:t>3. Choose Close.</a:t>
            </a:r>
          </a:p>
        </p:txBody>
      </p:sp>
      <p:sp>
        <p:nvSpPr>
          <p:cNvPr id="33" name="Down Arrow 32"/>
          <p:cNvSpPr/>
          <p:nvPr/>
        </p:nvSpPr>
        <p:spPr>
          <a:xfrm rot="10800000">
            <a:off x="8018505" y="2974181"/>
            <a:ext cx="228600" cy="385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 name="Rectangle 36"/>
          <p:cNvSpPr>
            <a:spLocks noChangeArrowheads="1"/>
          </p:cNvSpPr>
          <p:nvPr/>
        </p:nvSpPr>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36</a:t>
            </a:fld>
            <a:endParaRPr lang="en-US" sz="1000" b="1" dirty="0">
              <a:latin typeface="+mn-lt"/>
              <a:cs typeface="Arial" charset="0"/>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574" y="3809798"/>
            <a:ext cx="2919615" cy="1981402"/>
          </a:xfrm>
          <a:prstGeom prst="rect">
            <a:avLst/>
          </a:prstGeom>
        </p:spPr>
      </p:pic>
      <p:sp>
        <p:nvSpPr>
          <p:cNvPr id="26" name="Down Arrow 25"/>
          <p:cNvSpPr/>
          <p:nvPr/>
        </p:nvSpPr>
        <p:spPr>
          <a:xfrm>
            <a:off x="2209800" y="3657600"/>
            <a:ext cx="25717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3455" y="4452599"/>
            <a:ext cx="2921765" cy="2167177"/>
          </a:xfrm>
          <a:prstGeom prst="rect">
            <a:avLst/>
          </a:prstGeom>
        </p:spPr>
      </p:pic>
      <p:sp>
        <p:nvSpPr>
          <p:cNvPr id="28" name="Bent Arrow 27"/>
          <p:cNvSpPr/>
          <p:nvPr/>
        </p:nvSpPr>
        <p:spPr>
          <a:xfrm flipV="1">
            <a:off x="2286000" y="5105400"/>
            <a:ext cx="12954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7895" y="3429000"/>
            <a:ext cx="3243705" cy="2107188"/>
          </a:xfrm>
          <a:prstGeom prst="rect">
            <a:avLst/>
          </a:prstGeom>
        </p:spPr>
      </p:pic>
      <p:sp>
        <p:nvSpPr>
          <p:cNvPr id="30" name="Bent Arrow 29"/>
          <p:cNvSpPr/>
          <p:nvPr/>
        </p:nvSpPr>
        <p:spPr>
          <a:xfrm rot="16200000" flipV="1">
            <a:off x="7219950" y="4400550"/>
            <a:ext cx="419100" cy="2362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8564" y="2079142"/>
            <a:ext cx="895836" cy="816458"/>
          </a:xfrm>
          <a:prstGeom prst="rect">
            <a:avLst/>
          </a:prstGeom>
        </p:spPr>
      </p:pic>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75420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5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nodeType="afterGroup">
                            <p:stCondLst>
                              <p:cond delay="55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nodeType="afterGroup">
                            <p:stCondLst>
                              <p:cond delay="6500"/>
                            </p:stCondLst>
                            <p:childTnLst>
                              <p:par>
                                <p:cTn id="29" presetID="1" presetClass="entr" presetSubtype="0" fill="hold" nodeType="afterEffect">
                                  <p:stCondLst>
                                    <p:cond delay="5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7000"/>
                            </p:stCondLst>
                            <p:childTnLst>
                              <p:par>
                                <p:cTn id="32" presetID="1" presetClass="entr" presetSubtype="0" fill="hold" nodeType="afterEffect">
                                  <p:stCondLst>
                                    <p:cond delay="50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50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3"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3150983909"/>
              </p:ext>
            </p:extLst>
          </p:nvPr>
        </p:nvGraphicFramePr>
        <p:xfrm>
          <a:off x="228600" y="12192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Title 5" hidden="1"/>
          <p:cNvSpPr>
            <a:spLocks noGrp="1"/>
          </p:cNvSpPr>
          <p:nvPr>
            <p:ph type="title"/>
          </p:nvPr>
        </p:nvSpPr>
        <p:spPr/>
        <p:txBody>
          <a:bodyPr>
            <a:normAutofit fontScale="90000"/>
          </a:bodyPr>
          <a:lstStyle/>
          <a:p>
            <a:r>
              <a:rPr lang="en-US" smtClean="0"/>
              <a:t>TDC Step 3 – New 2012 TDC installer</a:t>
            </a:r>
          </a:p>
        </p:txBody>
      </p:sp>
      <p:sp>
        <p:nvSpPr>
          <p:cNvPr id="25" name="Rectangle 24"/>
          <p:cNvSpPr/>
          <p:nvPr/>
        </p:nvSpPr>
        <p:spPr>
          <a:xfrm>
            <a:off x="304800" y="1752600"/>
            <a:ext cx="2819400" cy="738188"/>
          </a:xfrm>
          <a:prstGeom prst="rect">
            <a:avLst/>
          </a:prstGeom>
        </p:spPr>
        <p:txBody>
          <a:bodyPr>
            <a:spAutoFit/>
          </a:bodyPr>
          <a:lstStyle/>
          <a:p>
            <a:pPr>
              <a:defRPr/>
            </a:pPr>
            <a:r>
              <a:rPr lang="en-US" sz="1400" dirty="0">
                <a:latin typeface="+mn-lt"/>
              </a:rPr>
              <a:t>4. Create a content folder on the workstation. (example: </a:t>
            </a:r>
            <a:r>
              <a:rPr lang="en-US" sz="1400" dirty="0" err="1">
                <a:latin typeface="+mn-lt"/>
              </a:rPr>
              <a:t>EarlyStressContent</a:t>
            </a:r>
            <a:r>
              <a:rPr lang="en-US" sz="1400" dirty="0">
                <a:latin typeface="+mn-lt"/>
              </a:rPr>
              <a:t>).</a:t>
            </a:r>
          </a:p>
        </p:txBody>
      </p:sp>
      <p:sp>
        <p:nvSpPr>
          <p:cNvPr id="32" name="Rectangle 31"/>
          <p:cNvSpPr/>
          <p:nvPr/>
        </p:nvSpPr>
        <p:spPr>
          <a:xfrm>
            <a:off x="4114800" y="1752600"/>
            <a:ext cx="4572000" cy="523875"/>
          </a:xfrm>
          <a:prstGeom prst="rect">
            <a:avLst/>
          </a:prstGeom>
        </p:spPr>
        <p:txBody>
          <a:bodyPr>
            <a:spAutoFit/>
          </a:bodyPr>
          <a:lstStyle/>
          <a:p>
            <a:pPr>
              <a:defRPr/>
            </a:pPr>
            <a:r>
              <a:rPr lang="en-US" sz="1400" dirty="0">
                <a:latin typeface="+mn-lt"/>
              </a:rPr>
              <a:t>5. Add the </a:t>
            </a:r>
            <a:r>
              <a:rPr lang="en-US" sz="1400" dirty="0" smtClean="0">
                <a:latin typeface="+mn-lt"/>
              </a:rPr>
              <a:t> </a:t>
            </a:r>
            <a:r>
              <a:rPr lang="en-US" sz="1400" dirty="0">
                <a:latin typeface="+mn-lt"/>
              </a:rPr>
              <a:t>test content into the workstation content folder you just created. </a:t>
            </a:r>
          </a:p>
        </p:txBody>
      </p:sp>
      <p:pic>
        <p:nvPicPr>
          <p:cNvPr id="13" name="Picture 12" descr="early conten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950" y="3048000"/>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early content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2286000"/>
            <a:ext cx="44354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16"/>
          <p:cNvSpPr/>
          <p:nvPr/>
        </p:nvSpPr>
        <p:spPr>
          <a:xfrm>
            <a:off x="1524000" y="2514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6858000" y="2133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3962198">
            <a:off x="3003551" y="1485900"/>
            <a:ext cx="165100" cy="2460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37</a:t>
            </a:fld>
            <a:endParaRPr lang="en-US" sz="1000" b="1" dirty="0">
              <a:latin typeface="+mn-lt"/>
              <a:cs typeface="Arial" charset="0"/>
            </a:endParaRPr>
          </a:p>
        </p:txBody>
      </p:sp>
      <p:sp>
        <p:nvSpPr>
          <p:cNvPr id="22"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82843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990507376"/>
              </p:ext>
            </p:extLst>
          </p:nvPr>
        </p:nvGraphicFramePr>
        <p:xfrm>
          <a:off x="228600" y="11430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Title 5" hidden="1"/>
          <p:cNvSpPr>
            <a:spLocks noGrp="1"/>
          </p:cNvSpPr>
          <p:nvPr>
            <p:ph type="title"/>
          </p:nvPr>
        </p:nvSpPr>
        <p:spPr/>
        <p:txBody>
          <a:bodyPr>
            <a:normAutofit fontScale="90000"/>
          </a:bodyPr>
          <a:lstStyle/>
          <a:p>
            <a:r>
              <a:rPr lang="en-US" smtClean="0"/>
              <a:t>TDC Step 3 – New 2012 TDC installer</a:t>
            </a:r>
          </a:p>
        </p:txBody>
      </p:sp>
      <p:sp>
        <p:nvSpPr>
          <p:cNvPr id="33" name="Rectangle 32"/>
          <p:cNvSpPr/>
          <p:nvPr/>
        </p:nvSpPr>
        <p:spPr>
          <a:xfrm>
            <a:off x="304800" y="1752600"/>
            <a:ext cx="3124200" cy="523875"/>
          </a:xfrm>
          <a:prstGeom prst="rect">
            <a:avLst/>
          </a:prstGeom>
        </p:spPr>
        <p:txBody>
          <a:bodyPr>
            <a:spAutoFit/>
          </a:bodyPr>
          <a:lstStyle/>
          <a:p>
            <a:pPr>
              <a:defRPr/>
            </a:pPr>
            <a:r>
              <a:rPr lang="en-US" sz="1400" dirty="0">
                <a:latin typeface="+mn-lt"/>
              </a:rPr>
              <a:t>6. Next, right click on the test delivery client exe and create a shortcut. </a:t>
            </a:r>
          </a:p>
        </p:txBody>
      </p:sp>
      <p:sp>
        <p:nvSpPr>
          <p:cNvPr id="34" name="Rectangle 33"/>
          <p:cNvSpPr/>
          <p:nvPr/>
        </p:nvSpPr>
        <p:spPr>
          <a:xfrm>
            <a:off x="4191000" y="1752600"/>
            <a:ext cx="4800600" cy="738188"/>
          </a:xfrm>
          <a:prstGeom prst="rect">
            <a:avLst/>
          </a:prstGeom>
        </p:spPr>
        <p:txBody>
          <a:bodyPr>
            <a:spAutoFit/>
          </a:bodyPr>
          <a:lstStyle/>
          <a:p>
            <a:pPr>
              <a:defRPr/>
            </a:pPr>
            <a:r>
              <a:rPr lang="en-US" sz="1400" dirty="0">
                <a:latin typeface="+mn-lt"/>
              </a:rPr>
              <a:t>8. Next, right click on the shortcut and choose properties</a:t>
            </a:r>
            <a:r>
              <a:rPr lang="en-US" sz="1400" dirty="0" smtClean="0">
                <a:latin typeface="+mn-lt"/>
              </a:rPr>
              <a:t>. You </a:t>
            </a:r>
            <a:r>
              <a:rPr lang="en-US" sz="1400" dirty="0">
                <a:latin typeface="+mn-lt"/>
              </a:rPr>
              <a:t>can set the configuration points for the application for </a:t>
            </a:r>
          </a:p>
          <a:p>
            <a:pPr>
              <a:defRPr/>
            </a:pPr>
            <a:r>
              <a:rPr lang="en-US" sz="1400" dirty="0">
                <a:latin typeface="+mn-lt"/>
              </a:rPr>
              <a:t>proxy and content.</a:t>
            </a:r>
          </a:p>
        </p:txBody>
      </p:sp>
      <p:pic>
        <p:nvPicPr>
          <p:cNvPr id="38" name="Picture 37" descr="short1.JPG"/>
          <p:cNvPicPr>
            <a:picLocks noChangeAspect="1"/>
          </p:cNvPicPr>
          <p:nvPr/>
        </p:nvPicPr>
        <p:blipFill rotWithShape="1">
          <a:blip r:embed="rId8" cstate="print"/>
          <a:srcRect l="21428" t="57460" r="7143" b="5651"/>
          <a:stretch/>
        </p:blipFill>
        <p:spPr>
          <a:xfrm>
            <a:off x="838200" y="4414284"/>
            <a:ext cx="1524000" cy="1430079"/>
          </a:xfrm>
          <a:prstGeom prst="rect">
            <a:avLst/>
          </a:prstGeom>
          <a:ln>
            <a:solidFill>
              <a:schemeClr val="accent5">
                <a:lumMod val="25000"/>
              </a:schemeClr>
            </a:solidFill>
          </a:ln>
        </p:spPr>
      </p:pic>
      <p:pic>
        <p:nvPicPr>
          <p:cNvPr id="41" name="Picture 40" descr="short3.JPG"/>
          <p:cNvPicPr>
            <a:picLocks noChangeAspect="1"/>
          </p:cNvPicPr>
          <p:nvPr/>
        </p:nvPicPr>
        <p:blipFill rotWithShape="1">
          <a:blip r:embed="rId9" cstate="print"/>
          <a:srcRect l="43730" t="60942" r="2251" b="2438"/>
          <a:stretch/>
        </p:blipFill>
        <p:spPr>
          <a:xfrm>
            <a:off x="4334040" y="3518507"/>
            <a:ext cx="1600200" cy="1430080"/>
          </a:xfrm>
          <a:prstGeom prst="rect">
            <a:avLst/>
          </a:prstGeom>
          <a:ln>
            <a:solidFill>
              <a:schemeClr val="accent5">
                <a:lumMod val="25000"/>
              </a:schemeClr>
            </a:solidFill>
          </a:ln>
        </p:spPr>
      </p:pic>
      <p:sp>
        <p:nvSpPr>
          <p:cNvPr id="43" name="Rectangle 42"/>
          <p:cNvSpPr/>
          <p:nvPr/>
        </p:nvSpPr>
        <p:spPr>
          <a:xfrm>
            <a:off x="2667000" y="2971800"/>
            <a:ext cx="1371600" cy="954107"/>
          </a:xfrm>
          <a:prstGeom prst="rect">
            <a:avLst/>
          </a:prstGeom>
        </p:spPr>
        <p:txBody>
          <a:bodyPr wrap="square">
            <a:spAutoFit/>
          </a:bodyPr>
          <a:lstStyle/>
          <a:p>
            <a:pPr>
              <a:defRPr/>
            </a:pPr>
            <a:r>
              <a:rPr lang="en-US" sz="1400" dirty="0">
                <a:latin typeface="+mn-lt"/>
              </a:rPr>
              <a:t>7. Now there are 2 </a:t>
            </a:r>
            <a:r>
              <a:rPr lang="en-US" sz="1400" dirty="0" smtClean="0">
                <a:latin typeface="+mn-lt"/>
              </a:rPr>
              <a:t>OAS TDC icons </a:t>
            </a:r>
            <a:r>
              <a:rPr lang="en-US" sz="1400" dirty="0">
                <a:latin typeface="+mn-lt"/>
              </a:rPr>
              <a:t>on the desktop</a:t>
            </a:r>
          </a:p>
        </p:txBody>
      </p:sp>
      <p:sp>
        <p:nvSpPr>
          <p:cNvPr id="44" name="Bent Arrow 43"/>
          <p:cNvSpPr/>
          <p:nvPr/>
        </p:nvSpPr>
        <p:spPr>
          <a:xfrm rot="5400000">
            <a:off x="654327" y="3201711"/>
            <a:ext cx="1823484" cy="6016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Right Arrow 44"/>
          <p:cNvSpPr/>
          <p:nvPr/>
        </p:nvSpPr>
        <p:spPr>
          <a:xfrm>
            <a:off x="304800" y="5082364"/>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2438400" y="5006164"/>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667000" y="4648200"/>
            <a:ext cx="1219200" cy="2057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7418594">
            <a:off x="5148146" y="4408682"/>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38</a:t>
            </a:fld>
            <a:endParaRPr lang="en-US" sz="1000" b="1" dirty="0">
              <a:latin typeface="+mn-lt"/>
              <a:cs typeface="Arial"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169" y="2251075"/>
            <a:ext cx="900569" cy="820772"/>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9400" y="3900412"/>
            <a:ext cx="1066800" cy="1890788"/>
          </a:xfrm>
          <a:prstGeom prst="rect">
            <a:avLst/>
          </a:prstGeom>
        </p:spPr>
      </p:pic>
      <p:pic>
        <p:nvPicPr>
          <p:cNvPr id="5" name="Picture 4"/>
          <p:cNvPicPr>
            <a:picLocks noChangeAspect="1"/>
          </p:cNvPicPr>
          <p:nvPr/>
        </p:nvPicPr>
        <p:blipFill rotWithShape="1">
          <a:blip r:embed="rId12" cstate="print">
            <a:extLst>
              <a:ext uri="{28A0092B-C50C-407E-A947-70E740481C1C}">
                <a14:useLocalDpi xmlns:a14="http://schemas.microsoft.com/office/drawing/2010/main" val="0"/>
              </a:ext>
            </a:extLst>
          </a:blip>
          <a:srcRect l="7775" r="10895" b="15663"/>
          <a:stretch/>
        </p:blipFill>
        <p:spPr>
          <a:xfrm>
            <a:off x="4711306" y="2474956"/>
            <a:ext cx="659605" cy="692189"/>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9512" y="2371510"/>
            <a:ext cx="2759030" cy="4121081"/>
          </a:xfrm>
          <a:prstGeom prst="rect">
            <a:avLst/>
          </a:prstGeom>
        </p:spPr>
      </p:pic>
      <p:sp>
        <p:nvSpPr>
          <p:cNvPr id="50" name="Right Arrow 49"/>
          <p:cNvSpPr/>
          <p:nvPr/>
        </p:nvSpPr>
        <p:spPr>
          <a:xfrm rot="19092753">
            <a:off x="5790080" y="3177381"/>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236261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4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4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4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48"/>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249"/>
                                          </p:stCondLst>
                                        </p:cTn>
                                        <p:tgtEl>
                                          <p:spTgt spid="4"/>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grpId="0" nodeType="afterEffect">
                                  <p:stCondLst>
                                    <p:cond delay="500"/>
                                  </p:stCondLst>
                                  <p:childTnLst>
                                    <p:set>
                                      <p:cBhvr>
                                        <p:cTn id="32" dur="1" fill="hold">
                                          <p:stCondLst>
                                            <p:cond delay="249"/>
                                          </p:stCondLst>
                                        </p:cTn>
                                        <p:tgtEl>
                                          <p:spTgt spid="34"/>
                                        </p:tgtEl>
                                        <p:attrNameLst>
                                          <p:attrName>style.visibility</p:attrName>
                                        </p:attrNameLst>
                                      </p:cBhvr>
                                      <p:to>
                                        <p:strVal val="visible"/>
                                      </p:to>
                                    </p:set>
                                  </p:childTnLst>
                                </p:cTn>
                              </p:par>
                            </p:childTnLst>
                          </p:cTn>
                        </p:par>
                        <p:par>
                          <p:cTn id="33" fill="hold" nodeType="afterGroup">
                            <p:stCondLst>
                              <p:cond delay="6750"/>
                            </p:stCondLst>
                            <p:childTnLst>
                              <p:par>
                                <p:cTn id="34" presetID="1" presetClass="entr" presetSubtype="0" fill="hold" nodeType="afterEffect">
                                  <p:stCondLst>
                                    <p:cond delay="500"/>
                                  </p:stCondLst>
                                  <p:childTnLst>
                                    <p:set>
                                      <p:cBhvr>
                                        <p:cTn id="35" dur="1" fill="hold">
                                          <p:stCondLst>
                                            <p:cond delay="249"/>
                                          </p:stCondLst>
                                        </p:cTn>
                                        <p:tgtEl>
                                          <p:spTgt spid="5"/>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500"/>
                                  </p:stCondLst>
                                  <p:childTnLst>
                                    <p:set>
                                      <p:cBhvr>
                                        <p:cTn id="38" dur="1" fill="hold">
                                          <p:stCondLst>
                                            <p:cond delay="249"/>
                                          </p:stCondLst>
                                        </p:cTn>
                                        <p:tgtEl>
                                          <p:spTgt spid="41"/>
                                        </p:tgtEl>
                                        <p:attrNameLst>
                                          <p:attrName>style.visibility</p:attrName>
                                        </p:attrNameLst>
                                      </p:cBhvr>
                                      <p:to>
                                        <p:strVal val="visible"/>
                                      </p:to>
                                    </p:set>
                                  </p:childTnLst>
                                </p:cTn>
                              </p:par>
                            </p:childTnLst>
                          </p:cTn>
                        </p:par>
                        <p:par>
                          <p:cTn id="39" fill="hold" nodeType="afterGroup">
                            <p:stCondLst>
                              <p:cond delay="8250"/>
                            </p:stCondLst>
                            <p:childTnLst>
                              <p:par>
                                <p:cTn id="40" presetID="1" presetClass="entr" presetSubtype="0" fill="hold" grpId="0" nodeType="afterEffect">
                                  <p:stCondLst>
                                    <p:cond delay="500"/>
                                  </p:stCondLst>
                                  <p:childTnLst>
                                    <p:set>
                                      <p:cBhvr>
                                        <p:cTn id="41" dur="1" fill="hold">
                                          <p:stCondLst>
                                            <p:cond delay="249"/>
                                          </p:stCondLst>
                                        </p:cTn>
                                        <p:tgtEl>
                                          <p:spTgt spid="49"/>
                                        </p:tgtEl>
                                        <p:attrNameLst>
                                          <p:attrName>style.visibility</p:attrName>
                                        </p:attrNameLst>
                                      </p:cBhvr>
                                      <p:to>
                                        <p:strVal val="visible"/>
                                      </p:to>
                                    </p:set>
                                  </p:childTnLst>
                                </p:cTn>
                              </p:par>
                            </p:childTnLst>
                          </p:cTn>
                        </p:par>
                        <p:par>
                          <p:cTn id="42" fill="hold" nodeType="afterGroup">
                            <p:stCondLst>
                              <p:cond delay="9000"/>
                            </p:stCondLst>
                            <p:childTnLst>
                              <p:par>
                                <p:cTn id="43" presetID="1" presetClass="entr" presetSubtype="0" fill="hold" grpId="0" nodeType="afterEffect">
                                  <p:stCondLst>
                                    <p:cond delay="500"/>
                                  </p:stCondLst>
                                  <p:childTnLst>
                                    <p:set>
                                      <p:cBhvr>
                                        <p:cTn id="44" dur="1" fill="hold">
                                          <p:stCondLst>
                                            <p:cond delay="249"/>
                                          </p:stCondLst>
                                        </p:cTn>
                                        <p:tgtEl>
                                          <p:spTgt spid="50"/>
                                        </p:tgtEl>
                                        <p:attrNameLst>
                                          <p:attrName>style.visibility</p:attrName>
                                        </p:attrNameLst>
                                      </p:cBhvr>
                                      <p:to>
                                        <p:strVal val="visible"/>
                                      </p:to>
                                    </p:set>
                                  </p:childTnLst>
                                </p:cTn>
                              </p:par>
                            </p:childTnLst>
                          </p:cTn>
                        </p:par>
                        <p:par>
                          <p:cTn id="45" fill="hold">
                            <p:stCondLst>
                              <p:cond delay="9750"/>
                            </p:stCondLst>
                            <p:childTnLst>
                              <p:par>
                                <p:cTn id="46" presetID="1" presetClass="entr" presetSubtype="0" fill="hold" nodeType="afterEffect">
                                  <p:stCondLst>
                                    <p:cond delay="500"/>
                                  </p:stCondLst>
                                  <p:childTnLst>
                                    <p:set>
                                      <p:cBhvr>
                                        <p:cTn id="47"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5" grpId="0" animBg="1"/>
      <p:bldP spid="46" grpId="0" animBg="1"/>
      <p:bldP spid="48" grpId="0" animBg="1"/>
      <p:bldP spid="4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440862273"/>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itle 5" hidden="1"/>
          <p:cNvSpPr>
            <a:spLocks noGrp="1"/>
          </p:cNvSpPr>
          <p:nvPr>
            <p:ph type="title"/>
          </p:nvPr>
        </p:nvSpPr>
        <p:spPr/>
        <p:txBody>
          <a:bodyPr>
            <a:normAutofit fontScale="90000"/>
          </a:bodyPr>
          <a:lstStyle/>
          <a:p>
            <a:r>
              <a:rPr lang="en-US" smtClean="0"/>
              <a:t>TDC Step 3 – New 2012 TDC installer</a:t>
            </a:r>
          </a:p>
        </p:txBody>
      </p:sp>
      <p:sp>
        <p:nvSpPr>
          <p:cNvPr id="35" name="Rectangle 34"/>
          <p:cNvSpPr/>
          <p:nvPr/>
        </p:nvSpPr>
        <p:spPr>
          <a:xfrm>
            <a:off x="228600" y="1600200"/>
            <a:ext cx="8610600" cy="523875"/>
          </a:xfrm>
          <a:prstGeom prst="rect">
            <a:avLst/>
          </a:prstGeom>
        </p:spPr>
        <p:txBody>
          <a:bodyPr>
            <a:spAutoFit/>
          </a:bodyPr>
          <a:lstStyle/>
          <a:p>
            <a:pPr>
              <a:defRPr/>
            </a:pPr>
            <a:r>
              <a:rPr lang="en-US" sz="1400" dirty="0"/>
              <a:t>8. Add configuration points for Proxy (if applicable at site) and </a:t>
            </a:r>
            <a:r>
              <a:rPr lang="en-US" sz="1400" dirty="0" smtClean="0"/>
              <a:t>Content </a:t>
            </a:r>
            <a:r>
              <a:rPr lang="en-US" sz="1400" dirty="0" smtClean="0">
                <a:latin typeface="+mn-lt"/>
              </a:rPr>
              <a:t>Choose </a:t>
            </a:r>
            <a:r>
              <a:rPr lang="en-US" sz="1400" dirty="0">
                <a:latin typeface="+mn-lt"/>
              </a:rPr>
              <a:t>to apply, save and </a:t>
            </a:r>
            <a:r>
              <a:rPr lang="en-US" sz="1400" dirty="0" smtClean="0">
                <a:latin typeface="+mn-lt"/>
              </a:rPr>
              <a:t>close the </a:t>
            </a:r>
            <a:r>
              <a:rPr lang="en-US" sz="1400" dirty="0">
                <a:latin typeface="+mn-lt"/>
              </a:rPr>
              <a:t>shortcut. </a:t>
            </a:r>
          </a:p>
        </p:txBody>
      </p:sp>
      <p:sp>
        <p:nvSpPr>
          <p:cNvPr id="21" name="TextBox 20"/>
          <p:cNvSpPr txBox="1"/>
          <p:nvPr/>
        </p:nvSpPr>
        <p:spPr>
          <a:xfrm>
            <a:off x="457200" y="3962400"/>
            <a:ext cx="5867400" cy="738188"/>
          </a:xfrm>
          <a:prstGeom prst="rect">
            <a:avLst/>
          </a:prstGeom>
          <a:noFill/>
        </p:spPr>
        <p:txBody>
          <a:bodyPr>
            <a:spAutoFit/>
          </a:bodyPr>
          <a:lstStyle/>
          <a:p>
            <a:pPr>
              <a:defRPr/>
            </a:pPr>
            <a:r>
              <a:rPr lang="en-US" sz="1400" b="1" dirty="0">
                <a:latin typeface="+mn-lt"/>
              </a:rPr>
              <a:t>Content Only</a:t>
            </a:r>
            <a:r>
              <a:rPr lang="en-US" sz="1400" dirty="0">
                <a:latin typeface="+mn-lt"/>
              </a:rPr>
              <a:t> </a:t>
            </a:r>
          </a:p>
          <a:p>
            <a:pPr>
              <a:defRPr/>
            </a:pPr>
            <a:r>
              <a:rPr lang="en-US" sz="1400" dirty="0">
                <a:latin typeface="+mn-lt"/>
              </a:rPr>
              <a:t>"C:\Documents and Settings\[</a:t>
            </a:r>
            <a:r>
              <a:rPr lang="en-US" sz="1400" dirty="0" err="1">
                <a:latin typeface="+mn-lt"/>
              </a:rPr>
              <a:t>your_computer</a:t>
            </a:r>
            <a:r>
              <a:rPr lang="en-US" sz="1400" dirty="0">
                <a:latin typeface="+mn-lt"/>
              </a:rPr>
              <a:t>]\</a:t>
            </a:r>
            <a:r>
              <a:rPr lang="en-US" sz="1400" dirty="0" smtClean="0">
                <a:latin typeface="+mn-lt"/>
              </a:rPr>
              <a:t>Desktop\OAS.exe</a:t>
            </a:r>
            <a:r>
              <a:rPr lang="en-US" sz="1400" dirty="0">
                <a:latin typeface="+mn-lt"/>
              </a:rPr>
              <a:t>" /content=C</a:t>
            </a:r>
            <a:r>
              <a:rPr lang="en-US" sz="1400" dirty="0" smtClean="0">
                <a:latin typeface="+mn-lt"/>
              </a:rPr>
              <a:t>:\Test_Content </a:t>
            </a:r>
            <a:endParaRPr lang="en-US" sz="1400" dirty="0">
              <a:latin typeface="+mn-lt"/>
            </a:endParaRPr>
          </a:p>
        </p:txBody>
      </p:sp>
      <p:sp>
        <p:nvSpPr>
          <p:cNvPr id="24" name="TextBox 23"/>
          <p:cNvSpPr txBox="1"/>
          <p:nvPr/>
        </p:nvSpPr>
        <p:spPr>
          <a:xfrm>
            <a:off x="457200" y="4837113"/>
            <a:ext cx="5867400" cy="954087"/>
          </a:xfrm>
          <a:prstGeom prst="rect">
            <a:avLst/>
          </a:prstGeom>
          <a:noFill/>
        </p:spPr>
        <p:txBody>
          <a:bodyPr>
            <a:spAutoFit/>
          </a:bodyPr>
          <a:lstStyle/>
          <a:p>
            <a:pPr>
              <a:defRPr/>
            </a:pPr>
            <a:r>
              <a:rPr lang="en-US" sz="1400" b="1" dirty="0">
                <a:latin typeface="+mn-lt"/>
              </a:rPr>
              <a:t>Proxy and Content</a:t>
            </a:r>
          </a:p>
          <a:p>
            <a:pPr>
              <a:defRPr/>
            </a:pPr>
            <a:r>
              <a:rPr lang="en-US" sz="1400" dirty="0"/>
              <a:t>"C:\Documents and Settings\[</a:t>
            </a:r>
            <a:r>
              <a:rPr lang="en-US" sz="1400" dirty="0" err="1"/>
              <a:t>your_computer</a:t>
            </a:r>
            <a:r>
              <a:rPr lang="en-US" sz="1400" dirty="0"/>
              <a:t>]\</a:t>
            </a:r>
            <a:r>
              <a:rPr lang="en-US" sz="1400" dirty="0" smtClean="0"/>
              <a:t>Desktop\OAS.exe</a:t>
            </a:r>
            <a:r>
              <a:rPr lang="en-US" sz="1400" dirty="0"/>
              <a:t>" </a:t>
            </a:r>
          </a:p>
          <a:p>
            <a:pPr>
              <a:defRPr/>
            </a:pPr>
            <a:r>
              <a:rPr lang="en-US" sz="1400" dirty="0"/>
              <a:t>/proxy=</a:t>
            </a:r>
            <a:r>
              <a:rPr lang="fr-FR" sz="1400" dirty="0"/>
              <a:t>[</a:t>
            </a:r>
            <a:r>
              <a:rPr lang="fr-FR" sz="1400" dirty="0" err="1"/>
              <a:t>domain</a:t>
            </a:r>
            <a:r>
              <a:rPr lang="fr-FR" sz="1400" dirty="0"/>
              <a:t>]\[user]:[</a:t>
            </a:r>
            <a:r>
              <a:rPr lang="fr-FR" sz="1400" dirty="0" err="1"/>
              <a:t>password</a:t>
            </a:r>
            <a:r>
              <a:rPr lang="fr-FR" sz="1400" dirty="0"/>
              <a:t>]@</a:t>
            </a:r>
            <a:r>
              <a:rPr lang="fr-FR" sz="1400" dirty="0" err="1"/>
              <a:t>hostname</a:t>
            </a:r>
            <a:r>
              <a:rPr lang="fr-FR" sz="1400" dirty="0"/>
              <a:t>: port</a:t>
            </a:r>
            <a:br>
              <a:rPr lang="fr-FR" sz="1400" dirty="0"/>
            </a:br>
            <a:r>
              <a:rPr lang="en-US" sz="1400" dirty="0"/>
              <a:t>/content=C</a:t>
            </a:r>
            <a:r>
              <a:rPr lang="en-US" sz="1400" dirty="0" smtClean="0"/>
              <a:t>:\Test_Content </a:t>
            </a:r>
            <a:endParaRPr lang="en-US" sz="1400" dirty="0"/>
          </a:p>
        </p:txBody>
      </p:sp>
      <p:sp>
        <p:nvSpPr>
          <p:cNvPr id="25" name="Right Arrow 24"/>
          <p:cNvSpPr/>
          <p:nvPr/>
        </p:nvSpPr>
        <p:spPr>
          <a:xfrm rot="10800000">
            <a:off x="1757362" y="3992563"/>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0800000">
            <a:off x="2214562" y="4876800"/>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304800" y="5953125"/>
            <a:ext cx="7010400" cy="523875"/>
          </a:xfrm>
          <a:prstGeom prst="rect">
            <a:avLst/>
          </a:prstGeom>
          <a:noFill/>
        </p:spPr>
        <p:txBody>
          <a:bodyPr>
            <a:spAutoFit/>
          </a:bodyPr>
          <a:lstStyle/>
          <a:p>
            <a:pPr>
              <a:defRPr/>
            </a:pPr>
            <a:r>
              <a:rPr lang="en-US" sz="1400" dirty="0">
                <a:latin typeface="+mn-lt"/>
              </a:rPr>
              <a:t>It is not necessary to name the content folder </a:t>
            </a:r>
            <a:r>
              <a:rPr lang="en-US" sz="1400" dirty="0" smtClean="0">
                <a:latin typeface="+mn-lt"/>
              </a:rPr>
              <a:t>Test_Content. </a:t>
            </a:r>
          </a:p>
          <a:p>
            <a:pPr>
              <a:defRPr/>
            </a:pPr>
            <a:r>
              <a:rPr lang="en-US" sz="1400" dirty="0" smtClean="0">
                <a:latin typeface="+mn-lt"/>
              </a:rPr>
              <a:t>This is just an example. You will use </a:t>
            </a:r>
            <a:r>
              <a:rPr lang="en-US" sz="1400" dirty="0">
                <a:latin typeface="+mn-lt"/>
              </a:rPr>
              <a:t>this folder for all content.</a:t>
            </a:r>
          </a:p>
        </p:txBody>
      </p:sp>
      <p:sp>
        <p:nvSpPr>
          <p:cNvPr id="1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39</a:t>
            </a:fld>
            <a:endParaRPr lang="en-US" sz="1000" b="1" dirty="0">
              <a:latin typeface="+mn-lt"/>
              <a:cs typeface="Arial"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951" y="2133600"/>
            <a:ext cx="6103024" cy="1559878"/>
          </a:xfrm>
          <a:prstGeom prst="rect">
            <a:avLst/>
          </a:prstGeom>
        </p:spPr>
      </p:pic>
      <p:sp>
        <p:nvSpPr>
          <p:cNvPr id="23" name="Right Arrow 22"/>
          <p:cNvSpPr/>
          <p:nvPr/>
        </p:nvSpPr>
        <p:spPr>
          <a:xfrm rot="5400000">
            <a:off x="2890858" y="2912896"/>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9483" y="3012115"/>
            <a:ext cx="2433289" cy="3376946"/>
          </a:xfrm>
          <a:prstGeom prst="rect">
            <a:avLst/>
          </a:prstGeom>
        </p:spPr>
      </p:pic>
      <p:sp>
        <p:nvSpPr>
          <p:cNvPr id="28" name="Right Arrow 27"/>
          <p:cNvSpPr/>
          <p:nvPr/>
        </p:nvSpPr>
        <p:spPr>
          <a:xfrm rot="7607118">
            <a:off x="7339186" y="5728928"/>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rot="3084571">
            <a:off x="7966076" y="5725691"/>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18720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249"/>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7"/>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8"/>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animBg="1"/>
      <p:bldP spid="26" grpId="0" animBg="1"/>
      <p:bldP spid="23" grpId="0" animBg="1"/>
      <p:bldP spid="28"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0"/>
            <a:ext cx="9144000" cy="838200"/>
          </a:xfrm>
        </p:spPr>
        <p:txBody>
          <a:bodyPr/>
          <a:lstStyle/>
          <a:p>
            <a:pPr eaLnBrk="1" hangingPunct="1"/>
            <a:r>
              <a:rPr lang="en-US" sz="3600" dirty="0" smtClean="0">
                <a:solidFill>
                  <a:schemeClr val="accent2"/>
                </a:solidFill>
              </a:rPr>
              <a:t>Agenda</a:t>
            </a:r>
          </a:p>
        </p:txBody>
      </p:sp>
      <p:sp>
        <p:nvSpPr>
          <p:cNvPr id="4099"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1F85F7F3-F5B0-4C42-95CE-3532706DC358}"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4100"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D1292865-C2C3-4133-8D3A-C38136E38D8E}" type="slidenum">
              <a:rPr lang="en-US" sz="1200">
                <a:solidFill>
                  <a:srgbClr val="000000"/>
                </a:solidFill>
                <a:latin typeface="Calibri" pitchFamily="34" charset="0"/>
              </a:rPr>
              <a:pPr algn="r"/>
              <a:t>4</a:t>
            </a:fld>
            <a:endParaRPr lang="en-US" sz="120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1023230696"/>
              </p:ext>
            </p:extLst>
          </p:nvPr>
        </p:nvGraphicFramePr>
        <p:xfrm>
          <a:off x="1600200" y="990600"/>
          <a:ext cx="5867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192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562486106"/>
              </p:ext>
            </p:extLst>
          </p:nvPr>
        </p:nvGraphicFramePr>
        <p:xfrm>
          <a:off x="228600" y="9906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itle 5" hidden="1"/>
          <p:cNvSpPr>
            <a:spLocks noGrp="1"/>
          </p:cNvSpPr>
          <p:nvPr>
            <p:ph type="title"/>
          </p:nvPr>
        </p:nvSpPr>
        <p:spPr/>
        <p:txBody>
          <a:bodyPr>
            <a:normAutofit fontScale="90000"/>
          </a:bodyPr>
          <a:lstStyle/>
          <a:p>
            <a:r>
              <a:rPr lang="en-US" smtClean="0"/>
              <a:t>TDC Step 3 – New 2012 TDC installer</a:t>
            </a:r>
          </a:p>
        </p:txBody>
      </p:sp>
      <p:sp>
        <p:nvSpPr>
          <p:cNvPr id="12" name="Rectangle 11"/>
          <p:cNvSpPr/>
          <p:nvPr/>
        </p:nvSpPr>
        <p:spPr>
          <a:xfrm>
            <a:off x="228600" y="5953125"/>
            <a:ext cx="8686800" cy="523875"/>
          </a:xfrm>
          <a:prstGeom prst="rect">
            <a:avLst/>
          </a:prstGeom>
        </p:spPr>
        <p:txBody>
          <a:bodyPr>
            <a:spAutoFit/>
          </a:bodyPr>
          <a:lstStyle/>
          <a:p>
            <a:pPr algn="ctr">
              <a:defRPr/>
            </a:pPr>
            <a:r>
              <a:rPr lang="en-US" sz="1400" dirty="0">
                <a:latin typeface="+mn-lt"/>
              </a:rPr>
              <a:t>**Note - You can copy the content folder and shortcut you created, along with the TDC executable to other testing workstations rather than repeat these steps on all machines.</a:t>
            </a:r>
          </a:p>
        </p:txBody>
      </p:sp>
      <p:sp>
        <p:nvSpPr>
          <p:cNvPr id="13" name="Rectangle 12"/>
          <p:cNvSpPr/>
          <p:nvPr/>
        </p:nvSpPr>
        <p:spPr>
          <a:xfrm>
            <a:off x="304800" y="1447800"/>
            <a:ext cx="8686800" cy="954088"/>
          </a:xfrm>
          <a:prstGeom prst="rect">
            <a:avLst/>
          </a:prstGeom>
        </p:spPr>
        <p:txBody>
          <a:bodyPr>
            <a:spAutoFit/>
          </a:bodyPr>
          <a:lstStyle/>
          <a:p>
            <a:pPr>
              <a:defRPr/>
            </a:pPr>
            <a:r>
              <a:rPr lang="en-US" sz="1400" dirty="0">
                <a:latin typeface="+mn-lt"/>
              </a:rPr>
              <a:t>9. Students will click on the shortcut to run the application. </a:t>
            </a:r>
            <a:br>
              <a:rPr lang="en-US" sz="1400" dirty="0">
                <a:latin typeface="+mn-lt"/>
              </a:rPr>
            </a:br>
            <a:r>
              <a:rPr lang="en-US" sz="1400" dirty="0">
                <a:latin typeface="+mn-lt"/>
              </a:rPr>
              <a:t>On first run, the shortcut will access the executable and locally install the TDC software, grab the content from the location you indicated and copy to the objectbank folder on the workstation, set proxy (if you added to the configuration) and launch the TDC. The student can then begin the test.</a:t>
            </a:r>
          </a:p>
        </p:txBody>
      </p:sp>
      <p:pic>
        <p:nvPicPr>
          <p:cNvPr id="136193" name="Picture 1" descr="C:\Documents and Settings\donna_hyland\My Documents\My Pictures\option 2 extrac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2514600"/>
            <a:ext cx="2667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6705600" y="4897438"/>
            <a:ext cx="2057400" cy="969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29400" y="4568825"/>
            <a:ext cx="1219200" cy="307975"/>
          </a:xfrm>
          <a:prstGeom prst="rect">
            <a:avLst/>
          </a:prstGeom>
        </p:spPr>
        <p:txBody>
          <a:bodyPr>
            <a:spAutoFit/>
          </a:bodyPr>
          <a:lstStyle/>
          <a:p>
            <a:pPr>
              <a:defRPr/>
            </a:pPr>
            <a:r>
              <a:rPr lang="en-US" sz="1400" dirty="0"/>
              <a:t>Begin Test…</a:t>
            </a:r>
            <a:endParaRPr lang="en-US" sz="1400" dirty="0">
              <a:latin typeface="+mn-lt"/>
            </a:endParaRPr>
          </a:p>
        </p:txBody>
      </p:sp>
      <p:pic>
        <p:nvPicPr>
          <p:cNvPr id="136194" name="Picture 2"/>
          <p:cNvPicPr>
            <a:picLocks noChangeAspect="1" noChangeArrowheads="1"/>
          </p:cNvPicPr>
          <p:nvPr/>
        </p:nvPicPr>
        <p:blipFill>
          <a:blip r:embed="rId10" cstate="print"/>
          <a:srcRect/>
          <a:stretch>
            <a:fillRect/>
          </a:stretch>
        </p:blipFill>
        <p:spPr bwMode="auto">
          <a:xfrm>
            <a:off x="3124200" y="4260850"/>
            <a:ext cx="2057400" cy="1377950"/>
          </a:xfrm>
          <a:prstGeom prst="rect">
            <a:avLst/>
          </a:prstGeom>
          <a:noFill/>
          <a:ln w="9525">
            <a:solidFill>
              <a:schemeClr val="accent1">
                <a:shade val="50000"/>
              </a:schemeClr>
            </a:solidFill>
            <a:miter lim="800000"/>
            <a:headEnd/>
            <a:tailEnd/>
          </a:ln>
        </p:spPr>
      </p:pic>
      <p:sp>
        <p:nvSpPr>
          <p:cNvPr id="20" name="Right Arrow 19"/>
          <p:cNvSpPr/>
          <p:nvPr/>
        </p:nvSpPr>
        <p:spPr>
          <a:xfrm>
            <a:off x="1604963" y="25892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rot="5400000">
            <a:off x="3863183" y="3939382"/>
            <a:ext cx="60959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9025559">
            <a:off x="4686192" y="3933426"/>
            <a:ext cx="1930400" cy="160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7719219" y="4777581"/>
            <a:ext cx="762000"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85" name="Picture 23" descr="010312170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83350" y="28194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553200" y="2435225"/>
            <a:ext cx="914400" cy="307975"/>
          </a:xfrm>
          <a:prstGeom prst="rect">
            <a:avLst/>
          </a:prstGeom>
        </p:spPr>
        <p:txBody>
          <a:bodyPr>
            <a:spAutoFit/>
          </a:bodyPr>
          <a:lstStyle/>
          <a:p>
            <a:pPr>
              <a:defRPr/>
            </a:pPr>
            <a:r>
              <a:rPr lang="en-US" sz="1400" dirty="0"/>
              <a:t>Login …</a:t>
            </a:r>
            <a:endParaRPr lang="en-US" sz="1400" dirty="0">
              <a:latin typeface="+mn-lt"/>
            </a:endParaRPr>
          </a:p>
        </p:txBody>
      </p:sp>
      <p:sp>
        <p:nvSpPr>
          <p:cNvPr id="2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40</a:t>
            </a:fld>
            <a:endParaRPr lang="en-US" sz="1000" b="1" dirty="0">
              <a:latin typeface="+mn-lt"/>
              <a:cs typeface="Arial"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345" y="2438400"/>
            <a:ext cx="1163655" cy="1177619"/>
          </a:xfrm>
          <a:prstGeom prst="rect">
            <a:avLst/>
          </a:prstGeom>
        </p:spPr>
      </p:pic>
      <p:sp>
        <p:nvSpPr>
          <p:cNvPr id="27"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159757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3619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3619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5"/>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32785"/>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19"/>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18"/>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1" grpId="0" animBg="1"/>
      <p:bldP spid="22" grpId="0" animBg="1"/>
      <p:bldP spid="23"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19200"/>
            <a:ext cx="8610600" cy="5410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928544476"/>
              </p:ext>
            </p:extLst>
          </p:nvPr>
        </p:nvGraphicFramePr>
        <p:xfrm>
          <a:off x="152400" y="6858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7"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2170929448"/>
              </p:ext>
            </p:extLst>
          </p:nvPr>
        </p:nvGraphicFramePr>
        <p:xfrm>
          <a:off x="228600" y="1447800"/>
          <a:ext cx="86106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41</a:t>
            </a:fld>
            <a:endParaRPr lang="en-US" sz="1000" b="1" dirty="0">
              <a:latin typeface="+mn-lt"/>
              <a:cs typeface="Arial" charset="0"/>
            </a:endParaRPr>
          </a:p>
        </p:txBody>
      </p:sp>
      <p:sp>
        <p:nvSpPr>
          <p:cNvPr id="12"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256665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80059536"/>
              </p:ext>
            </p:extLst>
          </p:nvPr>
        </p:nvGraphicFramePr>
        <p:xfrm>
          <a:off x="228600" y="8382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1" name="Title 5" hidden="1"/>
          <p:cNvSpPr>
            <a:spLocks noGrp="1"/>
          </p:cNvSpPr>
          <p:nvPr>
            <p:ph type="title"/>
          </p:nvPr>
        </p:nvSpPr>
        <p:spPr/>
        <p:txBody>
          <a:bodyPr>
            <a:normAutofit fontScale="90000"/>
          </a:bodyPr>
          <a:lstStyle/>
          <a:p>
            <a:r>
              <a:rPr lang="en-US" smtClean="0"/>
              <a:t>TDC Step 3 – New 2012 TDC installer</a:t>
            </a:r>
          </a:p>
        </p:txBody>
      </p:sp>
      <p:sp>
        <p:nvSpPr>
          <p:cNvPr id="19" name="TextBox 18"/>
          <p:cNvSpPr txBox="1"/>
          <p:nvPr/>
        </p:nvSpPr>
        <p:spPr>
          <a:xfrm>
            <a:off x="381000" y="1371600"/>
            <a:ext cx="5486400" cy="1077218"/>
          </a:xfrm>
          <a:prstGeom prst="rect">
            <a:avLst/>
          </a:prstGeom>
          <a:noFill/>
        </p:spPr>
        <p:txBody>
          <a:bodyPr wrap="square">
            <a:spAutoFit/>
          </a:bodyPr>
          <a:lstStyle/>
          <a:p>
            <a:pPr marL="342900" indent="-342900">
              <a:buAutoNum type="alphaUcParenR"/>
              <a:defRPr/>
            </a:pPr>
            <a:r>
              <a:rPr lang="en-US" sz="1600" dirty="0" smtClean="0"/>
              <a:t>Place </a:t>
            </a:r>
            <a:r>
              <a:rPr lang="en-US" sz="1600" dirty="0"/>
              <a:t>executable, shortcut and content on a </a:t>
            </a:r>
            <a:r>
              <a:rPr lang="en-US" sz="1600" dirty="0" smtClean="0"/>
              <a:t>server. </a:t>
            </a:r>
          </a:p>
          <a:p>
            <a:pPr marL="342900" indent="-342900">
              <a:buAutoNum type="alphaUcParenR"/>
              <a:defRPr/>
            </a:pPr>
            <a:r>
              <a:rPr lang="en-US" sz="1600" dirty="0" smtClean="0"/>
              <a:t>Copy </a:t>
            </a:r>
            <a:r>
              <a:rPr lang="en-US" sz="1600" dirty="0"/>
              <a:t>the shortcut to the </a:t>
            </a:r>
            <a:r>
              <a:rPr lang="en-US" sz="1600" dirty="0" smtClean="0"/>
              <a:t>workstations. </a:t>
            </a:r>
          </a:p>
          <a:p>
            <a:pPr marL="342900" indent="-342900">
              <a:buAutoNum type="alphaUcParenR"/>
              <a:defRPr/>
            </a:pPr>
            <a:r>
              <a:rPr lang="en-US" sz="1600" dirty="0" smtClean="0"/>
              <a:t>Use shortcut to launch the testing client.</a:t>
            </a:r>
            <a:br>
              <a:rPr lang="en-US" sz="1600" dirty="0" smtClean="0"/>
            </a:br>
            <a:endParaRPr lang="en-US" sz="1600" i="1" dirty="0">
              <a:latin typeface="+mn-lt"/>
            </a:endParaRPr>
          </a:p>
        </p:txBody>
      </p:sp>
      <p:sp>
        <p:nvSpPr>
          <p:cNvPr id="21" name="TextBox 20"/>
          <p:cNvSpPr txBox="1"/>
          <p:nvPr/>
        </p:nvSpPr>
        <p:spPr>
          <a:xfrm>
            <a:off x="228600" y="3273425"/>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22" name="TextBox 21"/>
          <p:cNvSpPr txBox="1"/>
          <p:nvPr/>
        </p:nvSpPr>
        <p:spPr>
          <a:xfrm>
            <a:off x="533400" y="5800725"/>
            <a:ext cx="2590800" cy="523875"/>
          </a:xfrm>
          <a:prstGeom prst="rect">
            <a:avLst/>
          </a:prstGeom>
          <a:noFill/>
        </p:spPr>
        <p:txBody>
          <a:bodyPr>
            <a:spAutoFit/>
          </a:bodyPr>
          <a:lstStyle/>
          <a:p>
            <a:pPr>
              <a:defRPr/>
            </a:pPr>
            <a:r>
              <a:rPr lang="en-US" sz="1400" dirty="0">
                <a:latin typeface="+mn-lt"/>
              </a:rPr>
              <a:t>2. Choose to Save executable to server.</a:t>
            </a:r>
          </a:p>
        </p:txBody>
      </p:sp>
      <p:sp>
        <p:nvSpPr>
          <p:cNvPr id="31" name="TextBox 30"/>
          <p:cNvSpPr txBox="1"/>
          <p:nvPr/>
        </p:nvSpPr>
        <p:spPr>
          <a:xfrm>
            <a:off x="6934200" y="6016625"/>
            <a:ext cx="1600200" cy="307975"/>
          </a:xfrm>
          <a:prstGeom prst="rect">
            <a:avLst/>
          </a:prstGeom>
          <a:noFill/>
        </p:spPr>
        <p:txBody>
          <a:bodyPr>
            <a:spAutoFit/>
          </a:bodyPr>
          <a:lstStyle/>
          <a:p>
            <a:pPr>
              <a:defRPr/>
            </a:pPr>
            <a:r>
              <a:rPr lang="en-US" sz="1400" dirty="0">
                <a:latin typeface="+mn-lt"/>
              </a:rPr>
              <a:t>3. Choose Close.</a:t>
            </a:r>
          </a:p>
        </p:txBody>
      </p:sp>
      <p:sp>
        <p:nvSpPr>
          <p:cNvPr id="23" name="Bent Arrow 22"/>
          <p:cNvSpPr/>
          <p:nvPr/>
        </p:nvSpPr>
        <p:spPr>
          <a:xfrm>
            <a:off x="304800" y="2408238"/>
            <a:ext cx="381000" cy="8683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42</a:t>
            </a:fld>
            <a:endParaRPr lang="en-US" sz="1000" b="1" dirty="0">
              <a:latin typeface="+mn-lt"/>
              <a:cs typeface="Arial"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475" y="3621983"/>
            <a:ext cx="2971800" cy="2016817"/>
          </a:xfrm>
          <a:prstGeom prst="rect">
            <a:avLst/>
          </a:prstGeom>
        </p:spPr>
      </p:pic>
      <p:sp>
        <p:nvSpPr>
          <p:cNvPr id="26" name="Down Arrow 25"/>
          <p:cNvSpPr/>
          <p:nvPr/>
        </p:nvSpPr>
        <p:spPr>
          <a:xfrm>
            <a:off x="2200275" y="3571875"/>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9476" y="3990109"/>
            <a:ext cx="3352799" cy="248689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6754" y="1751768"/>
            <a:ext cx="1338646" cy="1220032"/>
          </a:xfrm>
          <a:prstGeom prst="rect">
            <a:avLst/>
          </a:prstGeom>
        </p:spPr>
      </p:pic>
      <p:sp>
        <p:nvSpPr>
          <p:cNvPr id="28" name="Bent Arrow 27"/>
          <p:cNvSpPr/>
          <p:nvPr/>
        </p:nvSpPr>
        <p:spPr>
          <a:xfrm flipV="1">
            <a:off x="2209800" y="4876800"/>
            <a:ext cx="12954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4000" y="3427412"/>
            <a:ext cx="3438764" cy="2233904"/>
          </a:xfrm>
          <a:prstGeom prst="rect">
            <a:avLst/>
          </a:prstGeom>
        </p:spPr>
      </p:pic>
      <p:sp>
        <p:nvSpPr>
          <p:cNvPr id="30" name="Bent Arrow 29"/>
          <p:cNvSpPr/>
          <p:nvPr/>
        </p:nvSpPr>
        <p:spPr>
          <a:xfrm rot="16200000" flipV="1">
            <a:off x="7334250" y="4781551"/>
            <a:ext cx="4191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Down Arrow 32"/>
          <p:cNvSpPr/>
          <p:nvPr/>
        </p:nvSpPr>
        <p:spPr>
          <a:xfrm rot="10800000">
            <a:off x="8153400" y="3048000"/>
            <a:ext cx="228600" cy="876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041583262"/>
              </p:ext>
            </p:extLst>
          </p:nvPr>
        </p:nvGraphicFramePr>
        <p:xfrm>
          <a:off x="756708" y="2209800"/>
          <a:ext cx="6710892" cy="990600"/>
        </p:xfrm>
        <a:graphic>
          <a:graphicData uri="http://schemas.openxmlformats.org/drawingml/2006/table">
            <a:tbl>
              <a:tblPr/>
              <a:tblGrid>
                <a:gridCol w="2950909"/>
                <a:gridCol w="3759983"/>
              </a:tblGrid>
              <a:tr h="234315">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Vista</a:t>
                      </a:r>
                      <a:r>
                        <a:rPr lang="en-US" sz="1100" dirty="0">
                          <a:latin typeface="Times New Roman"/>
                          <a:ea typeface="Times New Roman"/>
                          <a:cs typeface="Times New Roman"/>
                        </a:rPr>
                        <a:t>, 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2"/>
                        </a:rPr>
                        <a:t>https://oas.ctb.com/downloadfiles/OAS.exe</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80">
                <a:tc>
                  <a:txBody>
                    <a:bodyPr/>
                    <a:lstStyle/>
                    <a:p>
                      <a:pPr marL="0" marR="0" algn="l">
                        <a:spcBef>
                          <a:spcPts val="0"/>
                        </a:spcBef>
                        <a:spcAft>
                          <a:spcPts val="0"/>
                        </a:spcAft>
                      </a:pPr>
                      <a:r>
                        <a:rPr lang="en-US" sz="1100" b="1" dirty="0">
                          <a:latin typeface="Times New Roman"/>
                          <a:ea typeface="Times New Roman"/>
                          <a:cs typeface="Times New Roman"/>
                        </a:rPr>
                        <a:t>  MAC</a:t>
                      </a:r>
                      <a:r>
                        <a:rPr lang="en-US" sz="1100" dirty="0">
                          <a:latin typeface="Times New Roman"/>
                          <a:ea typeface="Times New Roman"/>
                          <a:cs typeface="Times New Roman"/>
                        </a:rPr>
                        <a:t> </a:t>
                      </a:r>
                      <a:r>
                        <a:rPr lang="en-US" sz="1100" dirty="0" smtClean="0">
                          <a:latin typeface="Times New Roman"/>
                          <a:ea typeface="Times New Roman"/>
                          <a:cs typeface="Times New Roman"/>
                        </a:rPr>
                        <a:t>10.7, 10.8 Intel</a:t>
                      </a:r>
                      <a:r>
                        <a:rPr lang="en-US" sz="1100" baseline="0" dirty="0" smtClean="0">
                          <a:latin typeface="Times New Roman"/>
                          <a:ea typeface="Times New Roman"/>
                          <a:cs typeface="Times New Roman"/>
                        </a:rPr>
                        <a:t>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smtClean="0">
                          <a:latin typeface="Times New Roman"/>
                          <a:ea typeface="Times New Roman"/>
                          <a:cs typeface="Times New Roman"/>
                          <a:hlinkClick r:id="rId13"/>
                        </a:rPr>
                        <a:t>https://oas.ctb.com/downloadfiles/OAS.zip</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4"/>
                        </a:rPr>
                        <a:t>https://oas.ctb.com/downloadfiles/OAS.bin</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67910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1"/>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2"/>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4"/>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6"/>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28"/>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6"/>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31"/>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9"/>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30"/>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3"/>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26" grpId="0" animBg="1"/>
      <p:bldP spid="3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71346220"/>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itle 5" hidden="1"/>
          <p:cNvSpPr>
            <a:spLocks noGrp="1"/>
          </p:cNvSpPr>
          <p:nvPr>
            <p:ph type="title"/>
          </p:nvPr>
        </p:nvSpPr>
        <p:spPr/>
        <p:txBody>
          <a:bodyPr>
            <a:normAutofit fontScale="90000"/>
          </a:bodyPr>
          <a:lstStyle/>
          <a:p>
            <a:r>
              <a:rPr lang="en-US" smtClean="0"/>
              <a:t>TDC Step 3 – New 2012 TDC installer</a:t>
            </a:r>
          </a:p>
        </p:txBody>
      </p:sp>
      <p:sp>
        <p:nvSpPr>
          <p:cNvPr id="25" name="Rectangle 24"/>
          <p:cNvSpPr/>
          <p:nvPr/>
        </p:nvSpPr>
        <p:spPr>
          <a:xfrm>
            <a:off x="304800" y="1752600"/>
            <a:ext cx="3352800" cy="523875"/>
          </a:xfrm>
          <a:prstGeom prst="rect">
            <a:avLst/>
          </a:prstGeom>
        </p:spPr>
        <p:txBody>
          <a:bodyPr>
            <a:spAutoFit/>
          </a:bodyPr>
          <a:lstStyle/>
          <a:p>
            <a:pPr>
              <a:defRPr/>
            </a:pPr>
            <a:r>
              <a:rPr lang="en-US" sz="1400" dirty="0">
                <a:latin typeface="+mn-lt"/>
              </a:rPr>
              <a:t>4. Create a content folder on the server. (example: </a:t>
            </a:r>
            <a:r>
              <a:rPr lang="en-US" sz="1400" dirty="0" err="1">
                <a:latin typeface="+mn-lt"/>
              </a:rPr>
              <a:t>EarlyStressContent</a:t>
            </a:r>
            <a:r>
              <a:rPr lang="en-US" sz="1400" dirty="0">
                <a:latin typeface="+mn-lt"/>
              </a:rPr>
              <a:t>).</a:t>
            </a:r>
          </a:p>
        </p:txBody>
      </p:sp>
      <p:sp>
        <p:nvSpPr>
          <p:cNvPr id="32" name="Rectangle 31"/>
          <p:cNvSpPr/>
          <p:nvPr/>
        </p:nvSpPr>
        <p:spPr>
          <a:xfrm>
            <a:off x="4114800" y="1752600"/>
            <a:ext cx="4572000" cy="523875"/>
          </a:xfrm>
          <a:prstGeom prst="rect">
            <a:avLst/>
          </a:prstGeom>
        </p:spPr>
        <p:txBody>
          <a:bodyPr>
            <a:spAutoFit/>
          </a:bodyPr>
          <a:lstStyle/>
          <a:p>
            <a:pPr>
              <a:defRPr/>
            </a:pPr>
            <a:r>
              <a:rPr lang="en-US" sz="1400" dirty="0">
                <a:latin typeface="+mn-lt"/>
              </a:rPr>
              <a:t>5. Add the </a:t>
            </a:r>
            <a:r>
              <a:rPr lang="en-US" sz="1400" dirty="0" smtClean="0">
                <a:latin typeface="+mn-lt"/>
              </a:rPr>
              <a:t>test </a:t>
            </a:r>
            <a:r>
              <a:rPr lang="en-US" sz="1400" dirty="0">
                <a:latin typeface="+mn-lt"/>
              </a:rPr>
              <a:t>content into the server content folder you just created. </a:t>
            </a:r>
          </a:p>
        </p:txBody>
      </p:sp>
      <p:pic>
        <p:nvPicPr>
          <p:cNvPr id="13" name="Picture 12" descr="early conten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950" y="3048000"/>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16"/>
          <p:cNvSpPr/>
          <p:nvPr/>
        </p:nvSpPr>
        <p:spPr>
          <a:xfrm>
            <a:off x="1524000" y="2514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3962198">
            <a:off x="3003551" y="1485900"/>
            <a:ext cx="165100" cy="2460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20" descr="serverearly content2.JPG"/>
          <p:cNvPicPr>
            <a:picLocks noChangeAspect="1"/>
          </p:cNvPicPr>
          <p:nvPr/>
        </p:nvPicPr>
        <p:blipFill>
          <a:blip r:embed="rId9" cstate="print">
            <a:extLst>
              <a:ext uri="{28A0092B-C50C-407E-A947-70E740481C1C}">
                <a14:useLocalDpi xmlns:a14="http://schemas.microsoft.com/office/drawing/2010/main" val="0"/>
              </a:ext>
            </a:extLst>
          </a:blip>
          <a:srcRect b="11111"/>
          <a:stretch>
            <a:fillRect/>
          </a:stretch>
        </p:blipFill>
        <p:spPr bwMode="auto">
          <a:xfrm>
            <a:off x="4191000" y="2286000"/>
            <a:ext cx="4440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own Arrow 21"/>
          <p:cNvSpPr/>
          <p:nvPr/>
        </p:nvSpPr>
        <p:spPr>
          <a:xfrm>
            <a:off x="7010400" y="2133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43</a:t>
            </a:fld>
            <a:endParaRPr lang="en-US" sz="1000" b="1" dirty="0">
              <a:latin typeface="+mn-lt"/>
              <a:cs typeface="Arial" charset="0"/>
            </a:endParaRPr>
          </a:p>
        </p:txBody>
      </p:sp>
      <p:sp>
        <p:nvSpPr>
          <p:cNvPr id="23"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01542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17" grpId="0" animBg="1"/>
      <p:bldP spid="19"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1816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99409882"/>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Title 5" hidden="1"/>
          <p:cNvSpPr>
            <a:spLocks noGrp="1"/>
          </p:cNvSpPr>
          <p:nvPr>
            <p:ph type="title"/>
          </p:nvPr>
        </p:nvSpPr>
        <p:spPr/>
        <p:txBody>
          <a:bodyPr>
            <a:normAutofit fontScale="90000"/>
          </a:bodyPr>
          <a:lstStyle/>
          <a:p>
            <a:r>
              <a:rPr lang="en-US" smtClean="0"/>
              <a:t>TDC Step 3 – New 2012 TDC installer</a:t>
            </a:r>
          </a:p>
        </p:txBody>
      </p:sp>
      <p:sp>
        <p:nvSpPr>
          <p:cNvPr id="33" name="Rectangle 32"/>
          <p:cNvSpPr/>
          <p:nvPr/>
        </p:nvSpPr>
        <p:spPr>
          <a:xfrm>
            <a:off x="304800" y="1752600"/>
            <a:ext cx="3124200" cy="523875"/>
          </a:xfrm>
          <a:prstGeom prst="rect">
            <a:avLst/>
          </a:prstGeom>
        </p:spPr>
        <p:txBody>
          <a:bodyPr>
            <a:spAutoFit/>
          </a:bodyPr>
          <a:lstStyle/>
          <a:p>
            <a:pPr>
              <a:defRPr/>
            </a:pPr>
            <a:r>
              <a:rPr lang="en-US" sz="1400" dirty="0">
                <a:latin typeface="+mn-lt"/>
              </a:rPr>
              <a:t>6. Next, right click on the test delivery client exe and create a shortcut. </a:t>
            </a:r>
          </a:p>
        </p:txBody>
      </p:sp>
      <p:sp>
        <p:nvSpPr>
          <p:cNvPr id="34" name="Rectangle 33"/>
          <p:cNvSpPr/>
          <p:nvPr/>
        </p:nvSpPr>
        <p:spPr>
          <a:xfrm>
            <a:off x="4191000" y="1752600"/>
            <a:ext cx="4800600" cy="738188"/>
          </a:xfrm>
          <a:prstGeom prst="rect">
            <a:avLst/>
          </a:prstGeom>
        </p:spPr>
        <p:txBody>
          <a:bodyPr>
            <a:spAutoFit/>
          </a:bodyPr>
          <a:lstStyle/>
          <a:p>
            <a:pPr>
              <a:defRPr/>
            </a:pPr>
            <a:r>
              <a:rPr lang="en-US" sz="1400" dirty="0">
                <a:latin typeface="+mn-lt"/>
              </a:rPr>
              <a:t>8. Next, right click on the shortcut and choose properties</a:t>
            </a:r>
            <a:r>
              <a:rPr lang="en-US" sz="1400" dirty="0" smtClean="0">
                <a:latin typeface="+mn-lt"/>
              </a:rPr>
              <a:t>. You </a:t>
            </a:r>
            <a:r>
              <a:rPr lang="en-US" sz="1400" dirty="0">
                <a:latin typeface="+mn-lt"/>
              </a:rPr>
              <a:t>can set the configuration points for the application for </a:t>
            </a:r>
          </a:p>
          <a:p>
            <a:pPr>
              <a:defRPr/>
            </a:pPr>
            <a:r>
              <a:rPr lang="en-US" sz="1400" dirty="0">
                <a:latin typeface="+mn-lt"/>
              </a:rPr>
              <a:t>proxy and content.</a:t>
            </a:r>
          </a:p>
        </p:txBody>
      </p:sp>
      <p:pic>
        <p:nvPicPr>
          <p:cNvPr id="38" name="Picture 37" descr="short1.JPG"/>
          <p:cNvPicPr>
            <a:picLocks noChangeAspect="1"/>
          </p:cNvPicPr>
          <p:nvPr/>
        </p:nvPicPr>
        <p:blipFill rotWithShape="1">
          <a:blip r:embed="rId8" cstate="print"/>
          <a:srcRect l="21428" t="56637" r="7143" b="5651"/>
          <a:stretch/>
        </p:blipFill>
        <p:spPr>
          <a:xfrm>
            <a:off x="838200" y="4010395"/>
            <a:ext cx="1524000" cy="1461977"/>
          </a:xfrm>
          <a:prstGeom prst="rect">
            <a:avLst/>
          </a:prstGeom>
          <a:ln>
            <a:solidFill>
              <a:schemeClr val="accent5">
                <a:lumMod val="25000"/>
              </a:schemeClr>
            </a:solidFill>
          </a:ln>
        </p:spPr>
      </p:pic>
      <p:pic>
        <p:nvPicPr>
          <p:cNvPr id="41" name="Picture 40" descr="short3.JPG"/>
          <p:cNvPicPr>
            <a:picLocks noChangeAspect="1"/>
          </p:cNvPicPr>
          <p:nvPr/>
        </p:nvPicPr>
        <p:blipFill rotWithShape="1">
          <a:blip r:embed="rId9" cstate="print"/>
          <a:srcRect l="43730" t="60125" r="2251" b="2439"/>
          <a:stretch/>
        </p:blipFill>
        <p:spPr>
          <a:xfrm>
            <a:off x="4340742" y="3690569"/>
            <a:ext cx="1600200" cy="1461978"/>
          </a:xfrm>
          <a:prstGeom prst="rect">
            <a:avLst/>
          </a:prstGeom>
          <a:ln>
            <a:solidFill>
              <a:schemeClr val="accent5">
                <a:lumMod val="25000"/>
              </a:schemeClr>
            </a:solidFill>
          </a:ln>
        </p:spPr>
      </p:pic>
      <p:sp>
        <p:nvSpPr>
          <p:cNvPr id="43" name="Rectangle 42"/>
          <p:cNvSpPr/>
          <p:nvPr/>
        </p:nvSpPr>
        <p:spPr>
          <a:xfrm>
            <a:off x="2682240" y="2439987"/>
            <a:ext cx="1219200" cy="954087"/>
          </a:xfrm>
          <a:prstGeom prst="rect">
            <a:avLst/>
          </a:prstGeom>
        </p:spPr>
        <p:txBody>
          <a:bodyPr>
            <a:spAutoFit/>
          </a:bodyPr>
          <a:lstStyle/>
          <a:p>
            <a:pPr>
              <a:defRPr/>
            </a:pPr>
            <a:r>
              <a:rPr lang="en-US" sz="1400" dirty="0">
                <a:latin typeface="+mn-lt"/>
              </a:rPr>
              <a:t>7. Now there are 2 </a:t>
            </a:r>
            <a:r>
              <a:rPr lang="en-US" sz="1400" dirty="0" smtClean="0">
                <a:latin typeface="+mn-lt"/>
              </a:rPr>
              <a:t>TDC </a:t>
            </a:r>
            <a:r>
              <a:rPr lang="en-US" sz="1400" dirty="0">
                <a:latin typeface="+mn-lt"/>
              </a:rPr>
              <a:t>icons on the Server</a:t>
            </a:r>
          </a:p>
        </p:txBody>
      </p:sp>
      <p:sp>
        <p:nvSpPr>
          <p:cNvPr id="44" name="Bent Arrow 43"/>
          <p:cNvSpPr/>
          <p:nvPr/>
        </p:nvSpPr>
        <p:spPr>
          <a:xfrm rot="5400000">
            <a:off x="880269" y="2975769"/>
            <a:ext cx="1371600" cy="6016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Right Arrow 44"/>
          <p:cNvSpPr/>
          <p:nvPr/>
        </p:nvSpPr>
        <p:spPr>
          <a:xfrm>
            <a:off x="304800" y="471037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2438400" y="4634173"/>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743200" y="3491173"/>
            <a:ext cx="1295400" cy="1981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7418594">
            <a:off x="5003524" y="4642166"/>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ight Arrow 49"/>
          <p:cNvSpPr/>
          <p:nvPr/>
        </p:nvSpPr>
        <p:spPr>
          <a:xfrm rot="19092753">
            <a:off x="5484813" y="28178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44</a:t>
            </a:fld>
            <a:endParaRPr lang="en-US" sz="1000" b="1" dirty="0">
              <a:latin typeface="+mn-lt"/>
              <a:cs typeface="Arial" charset="0"/>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b="10834"/>
          <a:stretch/>
        </p:blipFill>
        <p:spPr>
          <a:xfrm>
            <a:off x="2867273" y="3585819"/>
            <a:ext cx="1018927" cy="1734154"/>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3920" y="2491582"/>
            <a:ext cx="726280" cy="734995"/>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751" y="2242651"/>
            <a:ext cx="979488" cy="892698"/>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9385" y="2362200"/>
            <a:ext cx="2972215" cy="4143954"/>
          </a:xfrm>
          <a:prstGeom prst="rect">
            <a:avLst/>
          </a:prstGeom>
        </p:spPr>
      </p:pic>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6783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4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4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4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3"/>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249"/>
                                          </p:stCondLst>
                                        </p:cTn>
                                        <p:tgtEl>
                                          <p:spTgt spid="48"/>
                                        </p:tgtEl>
                                        <p:attrNameLst>
                                          <p:attrName>style.visibility</p:attrName>
                                        </p:attrNameLst>
                                      </p:cBhvr>
                                      <p:to>
                                        <p:strVal val="visible"/>
                                      </p:to>
                                    </p:set>
                                  </p:childTnLst>
                                </p:cTn>
                              </p:par>
                            </p:childTnLst>
                          </p:cTn>
                        </p:par>
                        <p:par>
                          <p:cTn id="30" fill="hold">
                            <p:stCondLst>
                              <p:cond delay="6000"/>
                            </p:stCondLst>
                            <p:childTnLst>
                              <p:par>
                                <p:cTn id="31" presetID="1" presetClass="entr" presetSubtype="0" fill="hold" grpId="0" nodeType="afterEffect">
                                  <p:stCondLst>
                                    <p:cond delay="500"/>
                                  </p:stCondLst>
                                  <p:childTnLst>
                                    <p:set>
                                      <p:cBhvr>
                                        <p:cTn id="32" dur="1" fill="hold">
                                          <p:stCondLst>
                                            <p:cond delay="249"/>
                                          </p:stCondLst>
                                        </p:cTn>
                                        <p:tgtEl>
                                          <p:spTgt spid="34"/>
                                        </p:tgtEl>
                                        <p:attrNameLst>
                                          <p:attrName>style.visibility</p:attrName>
                                        </p:attrNameLst>
                                      </p:cBhvr>
                                      <p:to>
                                        <p:strVal val="visible"/>
                                      </p:to>
                                    </p:set>
                                  </p:childTnLst>
                                </p:cTn>
                              </p:par>
                            </p:childTnLst>
                          </p:cTn>
                        </p:par>
                        <p:par>
                          <p:cTn id="33" fill="hold">
                            <p:stCondLst>
                              <p:cond delay="6750"/>
                            </p:stCondLst>
                            <p:childTnLst>
                              <p:par>
                                <p:cTn id="34" presetID="1" presetClass="entr" presetSubtype="0" fill="hold" nodeType="afterEffect">
                                  <p:stCondLst>
                                    <p:cond delay="500"/>
                                  </p:stCondLst>
                                  <p:childTnLst>
                                    <p:set>
                                      <p:cBhvr>
                                        <p:cTn id="35" dur="1" fill="hold">
                                          <p:stCondLst>
                                            <p:cond delay="249"/>
                                          </p:stCondLst>
                                        </p:cTn>
                                        <p:tgtEl>
                                          <p:spTgt spid="4"/>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500"/>
                                  </p:stCondLst>
                                  <p:childTnLst>
                                    <p:set>
                                      <p:cBhvr>
                                        <p:cTn id="38" dur="1" fill="hold">
                                          <p:stCondLst>
                                            <p:cond delay="249"/>
                                          </p:stCondLst>
                                        </p:cTn>
                                        <p:tgtEl>
                                          <p:spTgt spid="41"/>
                                        </p:tgtEl>
                                        <p:attrNameLst>
                                          <p:attrName>style.visibility</p:attrName>
                                        </p:attrNameLst>
                                      </p:cBhvr>
                                      <p:to>
                                        <p:strVal val="visible"/>
                                      </p:to>
                                    </p:set>
                                  </p:childTnLst>
                                </p:cTn>
                              </p:par>
                            </p:childTnLst>
                          </p:cTn>
                        </p:par>
                        <p:par>
                          <p:cTn id="39" fill="hold">
                            <p:stCondLst>
                              <p:cond delay="8250"/>
                            </p:stCondLst>
                            <p:childTnLst>
                              <p:par>
                                <p:cTn id="40" presetID="1" presetClass="entr" presetSubtype="0" fill="hold" grpId="0" nodeType="afterEffect">
                                  <p:stCondLst>
                                    <p:cond delay="500"/>
                                  </p:stCondLst>
                                  <p:childTnLst>
                                    <p:set>
                                      <p:cBhvr>
                                        <p:cTn id="41" dur="1" fill="hold">
                                          <p:stCondLst>
                                            <p:cond delay="249"/>
                                          </p:stCondLst>
                                        </p:cTn>
                                        <p:tgtEl>
                                          <p:spTgt spid="49"/>
                                        </p:tgtEl>
                                        <p:attrNameLst>
                                          <p:attrName>style.visibility</p:attrName>
                                        </p:attrNameLst>
                                      </p:cBhvr>
                                      <p:to>
                                        <p:strVal val="visible"/>
                                      </p:to>
                                    </p:set>
                                  </p:childTnLst>
                                </p:cTn>
                              </p:par>
                            </p:childTnLst>
                          </p:cTn>
                        </p:par>
                        <p:par>
                          <p:cTn id="42" fill="hold">
                            <p:stCondLst>
                              <p:cond delay="9000"/>
                            </p:stCondLst>
                            <p:childTnLst>
                              <p:par>
                                <p:cTn id="43" presetID="1" presetClass="entr" presetSubtype="0" fill="hold" grpId="0" nodeType="afterEffect">
                                  <p:stCondLst>
                                    <p:cond delay="500"/>
                                  </p:stCondLst>
                                  <p:childTnLst>
                                    <p:set>
                                      <p:cBhvr>
                                        <p:cTn id="44" dur="1" fill="hold">
                                          <p:stCondLst>
                                            <p:cond delay="249"/>
                                          </p:stCondLst>
                                        </p:cTn>
                                        <p:tgtEl>
                                          <p:spTgt spid="50"/>
                                        </p:tgtEl>
                                        <p:attrNameLst>
                                          <p:attrName>style.visibility</p:attrName>
                                        </p:attrNameLst>
                                      </p:cBhvr>
                                      <p:to>
                                        <p:strVal val="visible"/>
                                      </p:to>
                                    </p:set>
                                  </p:childTnLst>
                                </p:cTn>
                              </p:par>
                            </p:childTnLst>
                          </p:cTn>
                        </p:par>
                        <p:par>
                          <p:cTn id="45" fill="hold">
                            <p:stCondLst>
                              <p:cond delay="9750"/>
                            </p:stCondLst>
                            <p:childTnLst>
                              <p:par>
                                <p:cTn id="46" presetID="1" presetClass="entr" presetSubtype="0" fill="hold" nodeType="afterEffect">
                                  <p:stCondLst>
                                    <p:cond delay="500"/>
                                  </p:stCondLst>
                                  <p:childTnLst>
                                    <p:set>
                                      <p:cBhvr>
                                        <p:cTn id="47"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5" grpId="0" animBg="1"/>
      <p:bldP spid="46" grpId="0" animBg="1"/>
      <p:bldP spid="48" grpId="0" animBg="1"/>
      <p:bldP spid="49" grpId="0" animBg="1"/>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278930935"/>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Title 5" hidden="1"/>
          <p:cNvSpPr>
            <a:spLocks noGrp="1"/>
          </p:cNvSpPr>
          <p:nvPr>
            <p:ph type="title"/>
          </p:nvPr>
        </p:nvSpPr>
        <p:spPr/>
        <p:txBody>
          <a:bodyPr>
            <a:normAutofit fontScale="90000"/>
          </a:bodyPr>
          <a:lstStyle/>
          <a:p>
            <a:r>
              <a:rPr lang="en-US" smtClean="0"/>
              <a:t>TDC Step 3 – New 2012 TDC installer</a:t>
            </a:r>
          </a:p>
        </p:txBody>
      </p:sp>
      <p:sp>
        <p:nvSpPr>
          <p:cNvPr id="35" name="Rectangle 34"/>
          <p:cNvSpPr/>
          <p:nvPr/>
        </p:nvSpPr>
        <p:spPr>
          <a:xfrm>
            <a:off x="228600" y="1600200"/>
            <a:ext cx="5791200" cy="307975"/>
          </a:xfrm>
          <a:prstGeom prst="rect">
            <a:avLst/>
          </a:prstGeom>
        </p:spPr>
        <p:txBody>
          <a:bodyPr>
            <a:spAutoFit/>
          </a:bodyPr>
          <a:lstStyle/>
          <a:p>
            <a:pPr>
              <a:defRPr/>
            </a:pPr>
            <a:r>
              <a:rPr lang="en-US" sz="1400" dirty="0">
                <a:latin typeface="+mn-lt"/>
              </a:rPr>
              <a:t>9. Add configuration points for Proxy (if applicable at site) and Content . </a:t>
            </a:r>
          </a:p>
        </p:txBody>
      </p:sp>
      <p:sp>
        <p:nvSpPr>
          <p:cNvPr id="21" name="TextBox 20"/>
          <p:cNvSpPr txBox="1"/>
          <p:nvPr/>
        </p:nvSpPr>
        <p:spPr>
          <a:xfrm>
            <a:off x="457200" y="3962400"/>
            <a:ext cx="5867400" cy="738188"/>
          </a:xfrm>
          <a:prstGeom prst="rect">
            <a:avLst/>
          </a:prstGeom>
          <a:noFill/>
        </p:spPr>
        <p:txBody>
          <a:bodyPr>
            <a:spAutoFit/>
          </a:bodyPr>
          <a:lstStyle/>
          <a:p>
            <a:pPr>
              <a:defRPr/>
            </a:pPr>
            <a:r>
              <a:rPr lang="en-US" sz="1400" b="1" dirty="0">
                <a:latin typeface="+mn-lt"/>
              </a:rPr>
              <a:t>Content Only</a:t>
            </a:r>
            <a:r>
              <a:rPr lang="en-US" sz="1400" dirty="0">
                <a:latin typeface="+mn-lt"/>
              </a:rPr>
              <a:t> </a:t>
            </a:r>
          </a:p>
          <a:p>
            <a:pPr>
              <a:defRPr/>
            </a:pPr>
            <a:r>
              <a:rPr lang="en-US" sz="1400" dirty="0">
                <a:latin typeface="+mn-lt"/>
              </a:rPr>
              <a:t>"</a:t>
            </a:r>
            <a:r>
              <a:rPr lang="en-US" sz="1400" dirty="0"/>
              <a:t> \\</a:t>
            </a:r>
            <a:r>
              <a:rPr lang="en-US" sz="1400" dirty="0" smtClean="0"/>
              <a:t>Testing\Server1\TDCLocation\OAS.exe”</a:t>
            </a:r>
            <a:endParaRPr lang="en-US" sz="1400" dirty="0"/>
          </a:p>
          <a:p>
            <a:pPr>
              <a:defRPr/>
            </a:pPr>
            <a:r>
              <a:rPr lang="en-US" sz="1400" dirty="0">
                <a:latin typeface="+mn-lt"/>
              </a:rPr>
              <a:t>/content=\\</a:t>
            </a:r>
            <a:r>
              <a:rPr lang="en-US" sz="1400" dirty="0"/>
              <a:t> </a:t>
            </a:r>
            <a:r>
              <a:rPr lang="en-US" sz="1400" dirty="0" smtClean="0"/>
              <a:t>Testing\Server1\</a:t>
            </a:r>
            <a:r>
              <a:rPr lang="en-US" sz="1400" dirty="0" err="1" smtClean="0"/>
              <a:t>TDCLocation</a:t>
            </a:r>
            <a:r>
              <a:rPr lang="en-US" sz="1400" dirty="0" smtClean="0"/>
              <a:t>\</a:t>
            </a:r>
            <a:r>
              <a:rPr lang="en-US" sz="1400" dirty="0" err="1" smtClean="0"/>
              <a:t>Test_Content</a:t>
            </a:r>
            <a:endParaRPr lang="en-US" sz="1400" dirty="0">
              <a:latin typeface="+mn-lt"/>
            </a:endParaRPr>
          </a:p>
        </p:txBody>
      </p:sp>
      <p:sp>
        <p:nvSpPr>
          <p:cNvPr id="24" name="TextBox 23"/>
          <p:cNvSpPr txBox="1"/>
          <p:nvPr/>
        </p:nvSpPr>
        <p:spPr>
          <a:xfrm>
            <a:off x="457200" y="4837113"/>
            <a:ext cx="5867400" cy="954087"/>
          </a:xfrm>
          <a:prstGeom prst="rect">
            <a:avLst/>
          </a:prstGeom>
          <a:noFill/>
        </p:spPr>
        <p:txBody>
          <a:bodyPr>
            <a:spAutoFit/>
          </a:bodyPr>
          <a:lstStyle/>
          <a:p>
            <a:pPr>
              <a:defRPr/>
            </a:pPr>
            <a:r>
              <a:rPr lang="en-US" sz="1400" b="1" dirty="0">
                <a:latin typeface="+mn-lt"/>
              </a:rPr>
              <a:t>Proxy and Content</a:t>
            </a:r>
          </a:p>
          <a:p>
            <a:pPr>
              <a:defRPr/>
            </a:pPr>
            <a:r>
              <a:rPr lang="en-US" sz="1400" b="1" dirty="0"/>
              <a:t>"</a:t>
            </a:r>
            <a:r>
              <a:rPr lang="en-US" sz="1400" dirty="0"/>
              <a:t> \\</a:t>
            </a:r>
            <a:r>
              <a:rPr lang="en-US" sz="1400" dirty="0" smtClean="0"/>
              <a:t>Testing\Server1\TDCLocation\OAS.exe</a:t>
            </a:r>
            <a:r>
              <a:rPr lang="en-US" sz="1400" dirty="0"/>
              <a:t>” </a:t>
            </a:r>
          </a:p>
          <a:p>
            <a:pPr>
              <a:defRPr/>
            </a:pPr>
            <a:r>
              <a:rPr lang="en-US" sz="1400" dirty="0"/>
              <a:t>/proxy=</a:t>
            </a:r>
            <a:r>
              <a:rPr lang="fr-FR" sz="1400" dirty="0"/>
              <a:t>[</a:t>
            </a:r>
            <a:r>
              <a:rPr lang="fr-FR" sz="1400" dirty="0" err="1"/>
              <a:t>domain</a:t>
            </a:r>
            <a:r>
              <a:rPr lang="fr-FR" sz="1400" dirty="0"/>
              <a:t>]\[user]:[</a:t>
            </a:r>
            <a:r>
              <a:rPr lang="fr-FR" sz="1400" dirty="0" err="1"/>
              <a:t>password</a:t>
            </a:r>
            <a:r>
              <a:rPr lang="fr-FR" sz="1400" dirty="0"/>
              <a:t>]@</a:t>
            </a:r>
            <a:r>
              <a:rPr lang="fr-FR" sz="1400" dirty="0" err="1"/>
              <a:t>hostname</a:t>
            </a:r>
            <a:r>
              <a:rPr lang="fr-FR" sz="1400" dirty="0"/>
              <a:t>: port</a:t>
            </a:r>
            <a:br>
              <a:rPr lang="fr-FR" sz="1400" dirty="0"/>
            </a:br>
            <a:r>
              <a:rPr lang="en-US" sz="1400" dirty="0"/>
              <a:t>/content=\\ </a:t>
            </a:r>
            <a:r>
              <a:rPr lang="en-US" sz="1400" dirty="0" smtClean="0"/>
              <a:t>Testing\Server1\</a:t>
            </a:r>
            <a:r>
              <a:rPr lang="en-US" sz="1400" dirty="0" err="1" smtClean="0"/>
              <a:t>TDCLocation</a:t>
            </a:r>
            <a:r>
              <a:rPr lang="en-US" sz="1400" dirty="0" smtClean="0"/>
              <a:t>\</a:t>
            </a:r>
            <a:r>
              <a:rPr lang="en-US" sz="1400" dirty="0" err="1" smtClean="0"/>
              <a:t>Test_Content</a:t>
            </a:r>
            <a:endParaRPr lang="en-US" sz="1400" dirty="0"/>
          </a:p>
        </p:txBody>
      </p:sp>
      <p:sp>
        <p:nvSpPr>
          <p:cNvPr id="25" name="Right Arrow 24"/>
          <p:cNvSpPr/>
          <p:nvPr/>
        </p:nvSpPr>
        <p:spPr>
          <a:xfrm rot="10800000">
            <a:off x="1676400" y="3992563"/>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0800000">
            <a:off x="2133600" y="4876800"/>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a:off x="6705600" y="5496580"/>
            <a:ext cx="2286000" cy="523220"/>
          </a:xfrm>
          <a:prstGeom prst="rect">
            <a:avLst/>
          </a:prstGeom>
          <a:noFill/>
        </p:spPr>
        <p:txBody>
          <a:bodyPr wrap="square">
            <a:spAutoFit/>
          </a:bodyPr>
          <a:lstStyle/>
          <a:p>
            <a:pPr>
              <a:defRPr/>
            </a:pPr>
            <a:r>
              <a:rPr lang="en-US" sz="1400" dirty="0">
                <a:latin typeface="+mn-lt"/>
              </a:rPr>
              <a:t>10. Choose to apply, save and </a:t>
            </a:r>
            <a:r>
              <a:rPr lang="en-US" sz="1400" dirty="0" smtClean="0">
                <a:latin typeface="+mn-lt"/>
              </a:rPr>
              <a:t>close the </a:t>
            </a:r>
            <a:r>
              <a:rPr lang="en-US" sz="1400" dirty="0">
                <a:latin typeface="+mn-lt"/>
              </a:rPr>
              <a:t>shortcut. </a:t>
            </a:r>
          </a:p>
        </p:txBody>
      </p:sp>
      <p:sp>
        <p:nvSpPr>
          <p:cNvPr id="22" name="TextBox 21"/>
          <p:cNvSpPr txBox="1"/>
          <p:nvPr/>
        </p:nvSpPr>
        <p:spPr>
          <a:xfrm>
            <a:off x="304799" y="6029980"/>
            <a:ext cx="8139907" cy="523220"/>
          </a:xfrm>
          <a:prstGeom prst="rect">
            <a:avLst/>
          </a:prstGeom>
          <a:noFill/>
        </p:spPr>
        <p:txBody>
          <a:bodyPr wrap="square">
            <a:spAutoFit/>
          </a:bodyPr>
          <a:lstStyle/>
          <a:p>
            <a:pPr>
              <a:defRPr/>
            </a:pPr>
            <a:r>
              <a:rPr lang="en-US" sz="1400" dirty="0" smtClean="0">
                <a:latin typeface="+mn-lt"/>
              </a:rPr>
              <a:t>UNC/Mapped </a:t>
            </a:r>
            <a:r>
              <a:rPr lang="en-US" sz="1400" dirty="0">
                <a:latin typeface="+mn-lt"/>
              </a:rPr>
              <a:t>Drives are ok to use in the configuration. </a:t>
            </a:r>
            <a:r>
              <a:rPr lang="en-US" sz="1400" dirty="0"/>
              <a:t>It is not necessary to name the content folder </a:t>
            </a:r>
            <a:r>
              <a:rPr lang="en-US" sz="1400" dirty="0" smtClean="0"/>
              <a:t>Test_Content. This </a:t>
            </a:r>
            <a:r>
              <a:rPr lang="en-US" sz="1400" dirty="0"/>
              <a:t>is just an example. You </a:t>
            </a:r>
            <a:r>
              <a:rPr lang="en-US" sz="1400" dirty="0" smtClean="0"/>
              <a:t>will use </a:t>
            </a:r>
            <a:r>
              <a:rPr lang="en-US" sz="1400" dirty="0"/>
              <a:t>this folder for all content.</a:t>
            </a:r>
          </a:p>
        </p:txBody>
      </p:sp>
      <p:sp>
        <p:nvSpPr>
          <p:cNvPr id="2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45</a:t>
            </a:fld>
            <a:endParaRPr lang="en-US" sz="1000" b="1" dirty="0">
              <a:latin typeface="+mn-lt"/>
              <a:cs typeface="Arial" charset="0"/>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1902858"/>
            <a:ext cx="5880084" cy="1666391"/>
          </a:xfrm>
          <a:prstGeom prst="rect">
            <a:avLst/>
          </a:prstGeom>
        </p:spPr>
      </p:pic>
      <p:sp>
        <p:nvSpPr>
          <p:cNvPr id="23" name="Right Arrow 22"/>
          <p:cNvSpPr/>
          <p:nvPr/>
        </p:nvSpPr>
        <p:spPr>
          <a:xfrm rot="5400000">
            <a:off x="4216758" y="2901154"/>
            <a:ext cx="528637"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3887" y="1754187"/>
            <a:ext cx="2757713" cy="3796332"/>
          </a:xfrm>
          <a:prstGeom prst="rect">
            <a:avLst/>
          </a:prstGeom>
        </p:spPr>
      </p:pic>
      <p:sp>
        <p:nvSpPr>
          <p:cNvPr id="28" name="Right Arrow 27"/>
          <p:cNvSpPr/>
          <p:nvPr/>
        </p:nvSpPr>
        <p:spPr>
          <a:xfrm rot="7607118">
            <a:off x="7335723" y="4861284"/>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rot="3084571">
            <a:off x="8181806" y="4890716"/>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205934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0"/>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7"/>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8"/>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32"/>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 grpId="0"/>
      <p:bldP spid="24" grpId="0"/>
      <p:bldP spid="25" grpId="0" animBg="1"/>
      <p:bldP spid="26" grpId="0" animBg="1"/>
      <p:bldP spid="20" grpId="0"/>
      <p:bldP spid="23" grpId="0" animBg="1"/>
      <p:bldP spid="28"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4086472461"/>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6" name="Title 5" hidden="1"/>
          <p:cNvSpPr>
            <a:spLocks noGrp="1"/>
          </p:cNvSpPr>
          <p:nvPr>
            <p:ph type="title"/>
          </p:nvPr>
        </p:nvSpPr>
        <p:spPr/>
        <p:txBody>
          <a:bodyPr>
            <a:normAutofit fontScale="90000"/>
          </a:bodyPr>
          <a:lstStyle/>
          <a:p>
            <a:r>
              <a:rPr lang="en-US" smtClean="0"/>
              <a:t>TDC Step 3 – New 2012 TDC installer</a:t>
            </a:r>
          </a:p>
        </p:txBody>
      </p:sp>
      <p:sp>
        <p:nvSpPr>
          <p:cNvPr id="26" name="Rectangle 25"/>
          <p:cNvSpPr/>
          <p:nvPr/>
        </p:nvSpPr>
        <p:spPr>
          <a:xfrm>
            <a:off x="228600" y="1676400"/>
            <a:ext cx="8534400" cy="584775"/>
          </a:xfrm>
          <a:prstGeom prst="rect">
            <a:avLst/>
          </a:prstGeom>
        </p:spPr>
        <p:txBody>
          <a:bodyPr>
            <a:spAutoFit/>
          </a:bodyPr>
          <a:lstStyle/>
          <a:p>
            <a:pPr>
              <a:defRPr/>
            </a:pPr>
            <a:r>
              <a:rPr lang="en-US" sz="1600" dirty="0">
                <a:latin typeface="+mn-lt"/>
              </a:rPr>
              <a:t>11. The Server should now contain a Content Folder, </a:t>
            </a:r>
            <a:r>
              <a:rPr lang="en-US" sz="1600" dirty="0" smtClean="0">
                <a:latin typeface="+mn-lt"/>
              </a:rPr>
              <a:t>OAS.exe </a:t>
            </a:r>
            <a:r>
              <a:rPr lang="en-US" sz="1600" dirty="0">
                <a:latin typeface="+mn-lt"/>
              </a:rPr>
              <a:t>and Shortcut to </a:t>
            </a:r>
            <a:r>
              <a:rPr lang="en-US" sz="1600" dirty="0" smtClean="0">
                <a:latin typeface="+mn-lt"/>
              </a:rPr>
              <a:t>OAS.exe</a:t>
            </a:r>
            <a:r>
              <a:rPr lang="en-US" sz="1600" dirty="0">
                <a:latin typeface="+mn-lt"/>
              </a:rPr>
              <a:t>. Copy the Shortcut to all testing workstations.</a:t>
            </a:r>
          </a:p>
        </p:txBody>
      </p:sp>
      <p:sp>
        <p:nvSpPr>
          <p:cNvPr id="27" name="Rectangle 26"/>
          <p:cNvSpPr/>
          <p:nvPr/>
        </p:nvSpPr>
        <p:spPr>
          <a:xfrm>
            <a:off x="381000" y="6172200"/>
            <a:ext cx="8534400" cy="523875"/>
          </a:xfrm>
          <a:prstGeom prst="rect">
            <a:avLst/>
          </a:prstGeom>
        </p:spPr>
        <p:txBody>
          <a:bodyPr>
            <a:spAutoFit/>
          </a:bodyPr>
          <a:lstStyle/>
          <a:p>
            <a:pPr>
              <a:defRPr/>
            </a:pPr>
            <a:r>
              <a:rPr lang="en-US" sz="1400" dirty="0">
                <a:latin typeface="+mn-lt"/>
              </a:rPr>
              <a:t>Note – </a:t>
            </a:r>
            <a:r>
              <a:rPr lang="en-US" sz="1400" dirty="0"/>
              <a:t>It is not necessary to name the content folder </a:t>
            </a:r>
            <a:r>
              <a:rPr lang="en-US" sz="1400" dirty="0" smtClean="0"/>
              <a:t>Test_Content</a:t>
            </a:r>
            <a:r>
              <a:rPr lang="en-US" sz="1400" dirty="0"/>
              <a:t>. </a:t>
            </a:r>
          </a:p>
          <a:p>
            <a:pPr>
              <a:defRPr/>
            </a:pPr>
            <a:r>
              <a:rPr lang="en-US" sz="1400" dirty="0"/>
              <a:t>This is just an example. You </a:t>
            </a:r>
            <a:r>
              <a:rPr lang="en-US" sz="1400" dirty="0" smtClean="0"/>
              <a:t>will </a:t>
            </a:r>
            <a:r>
              <a:rPr lang="en-US" sz="1400" dirty="0"/>
              <a:t>use this folder for all content.</a:t>
            </a:r>
          </a:p>
        </p:txBody>
      </p:sp>
      <p:sp>
        <p:nvSpPr>
          <p:cNvPr id="12"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46</a:t>
            </a:fld>
            <a:endParaRPr lang="en-US" sz="1000" b="1" dirty="0">
              <a:latin typeface="+mn-lt"/>
              <a:cs typeface="Arial"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125" y="2362200"/>
            <a:ext cx="8411750" cy="3515216"/>
          </a:xfrm>
          <a:prstGeom prst="rect">
            <a:avLst/>
          </a:prstGeom>
        </p:spPr>
      </p:pic>
      <p:sp>
        <p:nvSpPr>
          <p:cNvPr id="11" name="Right Arrow 10"/>
          <p:cNvSpPr/>
          <p:nvPr/>
        </p:nvSpPr>
        <p:spPr>
          <a:xfrm rot="16200000">
            <a:off x="4025899" y="4241800"/>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53816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6"/>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1"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iterate type="lt">
                                    <p:tmAbs val="0"/>
                                  </p:iterate>
                                  <p:childTnLst>
                                    <p:set>
                                      <p:cBhvr>
                                        <p:cTn id="15" dur="1" fill="hold">
                                          <p:stCondLst>
                                            <p:cond delay="249"/>
                                          </p:stCondLst>
                                        </p:cTn>
                                        <p:tgtEl>
                                          <p:spTgt spid="27"/>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1" nodeType="afterEffect">
                                  <p:stCondLst>
                                    <p:cond delay="500"/>
                                  </p:stCondLst>
                                  <p:iterate type="lt">
                                    <p:tmAbs val="0"/>
                                  </p:iterate>
                                  <p:childTnLst>
                                    <p:set>
                                      <p:cBhvr>
                                        <p:cTn id="18" dur="1" fill="hold">
                                          <p:stCondLst>
                                            <p:cond delay="249"/>
                                          </p:stCondLst>
                                        </p:cTn>
                                        <p:tgtEl>
                                          <p:spTgt spid="27"/>
                                        </p:tgtEl>
                                        <p:attrNameLst>
                                          <p:attrName>style.visibility</p:attrName>
                                        </p:attrNameLst>
                                      </p:cBhvr>
                                      <p:to>
                                        <p:strVal val="visible"/>
                                      </p:to>
                                    </p:set>
                                  </p:childTnLst>
                                </p:cTn>
                              </p:par>
                            </p:childTnLst>
                          </p:cTn>
                        </p:par>
                        <p:par>
                          <p:cTn id="19" fill="hold" nodeType="afterGroup">
                            <p:stCondLst>
                              <p:cond delay="3750"/>
                            </p:stCondLst>
                            <p:childTnLst>
                              <p:par>
                                <p:cTn id="20" presetID="35" presetClass="emph" presetSubtype="0" fill="hold" grpId="2" nodeType="afterEffect">
                                  <p:stCondLst>
                                    <p:cond delay="500"/>
                                  </p:stCondLst>
                                  <p:iterate type="lt">
                                    <p:tmPct val="0"/>
                                  </p:iterate>
                                  <p:childTnLst>
                                    <p:anim calcmode="discrete" valueType="str">
                                      <p:cBhvr>
                                        <p:cTn id="21" dur="250" fill="hold"/>
                                        <p:tgtEl>
                                          <p:spTgt spid="27"/>
                                        </p:tgtEl>
                                        <p:attrNameLst>
                                          <p:attrName>style.visibility</p:attrName>
                                        </p:attrNameLst>
                                      </p:cBhvr>
                                      <p:tavLst>
                                        <p:tav tm="0">
                                          <p:val>
                                            <p:strVal val="hidden"/>
                                          </p:val>
                                        </p:tav>
                                        <p:tav tm="50000">
                                          <p:val>
                                            <p:strVal val="visible"/>
                                          </p:val>
                                        </p:tav>
                                      </p:tavLst>
                                    </p:anim>
                                  </p:childTnLst>
                                </p:cTn>
                              </p:par>
                            </p:childTnLst>
                          </p:cTn>
                        </p:par>
                        <p:par>
                          <p:cTn id="22" fill="hold" nodeType="afterGroup">
                            <p:stCondLst>
                              <p:cond delay="4500"/>
                            </p:stCondLst>
                            <p:childTnLst>
                              <p:par>
                                <p:cTn id="23" presetID="16" presetClass="emph" presetSubtype="0" fill="hold" grpId="3" nodeType="afterEffect">
                                  <p:stCondLst>
                                    <p:cond delay="500"/>
                                  </p:stCondLst>
                                  <p:iterate type="lt">
                                    <p:tmPct val="4000"/>
                                  </p:iterate>
                                  <p:childTnLst>
                                    <p:set>
                                      <p:cBhvr override="childStyle">
                                        <p:cTn id="24" dur="250" fill="hold"/>
                                        <p:tgtEl>
                                          <p:spTgt spid="27"/>
                                        </p:tgtEl>
                                        <p:attrNameLst>
                                          <p:attrName>style.color</p:attrName>
                                        </p:attrNameLst>
                                      </p:cBhvr>
                                      <p:to>
                                        <p:clrVal>
                                          <a:srgbClr val="F64818"/>
                                        </p:clrVal>
                                      </p:to>
                                    </p:set>
                                    <p:set>
                                      <p:cBhvr>
                                        <p:cTn id="25" dur="250" fill="hold"/>
                                        <p:tgtEl>
                                          <p:spTgt spid="27"/>
                                        </p:tgtEl>
                                        <p:attrNameLst>
                                          <p:attrName>fillcolor</p:attrName>
                                        </p:attrNameLst>
                                      </p:cBhvr>
                                      <p:to>
                                        <p:clrVal>
                                          <a:srgbClr val="F64818"/>
                                        </p:clrVal>
                                      </p:to>
                                    </p:set>
                                    <p:set>
                                      <p:cBhvr>
                                        <p:cTn id="26" dur="250" fill="hold"/>
                                        <p:tgtEl>
                                          <p:spTgt spid="27"/>
                                        </p:tgtEl>
                                        <p:attrNameLst>
                                          <p:attrName>fill.type</p:attrName>
                                        </p:attrNameLst>
                                      </p:cBhvr>
                                      <p:to>
                                        <p:strVal val="solid"/>
                                      </p:to>
                                    </p:set>
                                  </p:childTnLst>
                                </p:cTn>
                              </p:par>
                            </p:childTnLst>
                          </p:cTn>
                        </p:par>
                        <p:par>
                          <p:cTn id="27" fill="hold" nodeType="afterGroup">
                            <p:stCondLst>
                              <p:cond delay="6340"/>
                            </p:stCondLst>
                            <p:childTnLst>
                              <p:par>
                                <p:cTn id="28" presetID="1" presetClass="entr" presetSubtype="0" fill="hold" grpId="0" nodeType="afterEffect">
                                  <p:stCondLst>
                                    <p:cond delay="500"/>
                                  </p:stCondLst>
                                  <p:childTnLst>
                                    <p:set>
                                      <p:cBhvr>
                                        <p:cTn id="29"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7" grpId="1"/>
      <p:bldP spid="27" grpId="2"/>
      <p:bldP spid="27" grpId="3"/>
      <p:bldP spid="11" grpId="0" animBg="1"/>
      <p:bldP spid="1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3716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42155924"/>
              </p:ext>
            </p:extLst>
          </p:nvPr>
        </p:nvGraphicFramePr>
        <p:xfrm>
          <a:off x="228600" y="9906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Title 5" hidden="1"/>
          <p:cNvSpPr>
            <a:spLocks noGrp="1"/>
          </p:cNvSpPr>
          <p:nvPr>
            <p:ph type="title"/>
          </p:nvPr>
        </p:nvSpPr>
        <p:spPr/>
        <p:txBody>
          <a:bodyPr>
            <a:normAutofit fontScale="90000"/>
          </a:bodyPr>
          <a:lstStyle/>
          <a:p>
            <a:r>
              <a:rPr lang="en-US" smtClean="0"/>
              <a:t>TDC Step 3 – New 2012 TDC installer</a:t>
            </a:r>
          </a:p>
        </p:txBody>
      </p:sp>
      <p:sp>
        <p:nvSpPr>
          <p:cNvPr id="13" name="Rectangle 12"/>
          <p:cNvSpPr/>
          <p:nvPr/>
        </p:nvSpPr>
        <p:spPr>
          <a:xfrm>
            <a:off x="152400" y="1524000"/>
            <a:ext cx="8839200" cy="1569660"/>
          </a:xfrm>
          <a:prstGeom prst="rect">
            <a:avLst/>
          </a:prstGeom>
        </p:spPr>
        <p:txBody>
          <a:bodyPr>
            <a:spAutoFit/>
          </a:bodyPr>
          <a:lstStyle/>
          <a:p>
            <a:pPr>
              <a:defRPr/>
            </a:pPr>
            <a:r>
              <a:rPr lang="en-US" sz="1600" dirty="0">
                <a:latin typeface="+mn-lt"/>
              </a:rPr>
              <a:t>12. Students will click on the shortcut to run the application. On first run, the shortcut will access the executable from the server, locally install the TDC software, grab the content from the location you indicated and copy to the objectbank folder on the workstation, set proxy (if you added to the configuration) and launch the TDC. The student can then begin the test. On subsequent runs, the application will verify the content and only download locally if newer content exists on the server.</a:t>
            </a:r>
          </a:p>
        </p:txBody>
      </p:sp>
      <p:pic>
        <p:nvPicPr>
          <p:cNvPr id="136193" name="Picture 1" descr="C:\Documents and Settings\donna_hyland\My Documents\My Pictures\option 2 extract.JPG"/>
          <p:cNvPicPr>
            <a:picLocks noChangeAspect="1" noChangeArrowheads="1"/>
          </p:cNvPicPr>
          <p:nvPr/>
        </p:nvPicPr>
        <p:blipFill>
          <a:blip r:embed="rId8" cstate="print">
            <a:extLst>
              <a:ext uri="{28A0092B-C50C-407E-A947-70E740481C1C}">
                <a14:useLocalDpi xmlns:a14="http://schemas.microsoft.com/office/drawing/2010/main" val="0"/>
              </a:ext>
            </a:extLst>
          </a:blip>
          <a:srcRect t="5846"/>
          <a:stretch>
            <a:fillRect/>
          </a:stretch>
        </p:blipFill>
        <p:spPr bwMode="auto">
          <a:xfrm>
            <a:off x="2209800" y="3073400"/>
            <a:ext cx="2667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6477000" y="5583238"/>
            <a:ext cx="2057400" cy="969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43600" y="3149600"/>
            <a:ext cx="2438400" cy="307975"/>
          </a:xfrm>
          <a:prstGeom prst="rect">
            <a:avLst/>
          </a:prstGeom>
        </p:spPr>
        <p:txBody>
          <a:bodyPr>
            <a:spAutoFit/>
          </a:bodyPr>
          <a:lstStyle/>
          <a:p>
            <a:pPr>
              <a:defRPr/>
            </a:pPr>
            <a:r>
              <a:rPr lang="en-US" sz="1400" dirty="0"/>
              <a:t>Login …</a:t>
            </a:r>
            <a:endParaRPr lang="en-US" sz="1400" dirty="0">
              <a:latin typeface="+mn-lt"/>
            </a:endParaRPr>
          </a:p>
        </p:txBody>
      </p:sp>
      <p:sp>
        <p:nvSpPr>
          <p:cNvPr id="20" name="Right Arrow 19"/>
          <p:cNvSpPr/>
          <p:nvPr/>
        </p:nvSpPr>
        <p:spPr>
          <a:xfrm>
            <a:off x="1604963" y="32242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8299531">
            <a:off x="4585494" y="4090194"/>
            <a:ext cx="1725613" cy="1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7444582" y="5412581"/>
            <a:ext cx="91440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400800" y="5275263"/>
            <a:ext cx="1295400" cy="307975"/>
          </a:xfrm>
          <a:prstGeom prst="rect">
            <a:avLst/>
          </a:prstGeom>
        </p:spPr>
        <p:txBody>
          <a:bodyPr>
            <a:spAutoFit/>
          </a:bodyPr>
          <a:lstStyle/>
          <a:p>
            <a:pPr>
              <a:defRPr/>
            </a:pPr>
            <a:r>
              <a:rPr lang="en-US" sz="1400" dirty="0"/>
              <a:t>Begin Test…</a:t>
            </a:r>
            <a:endParaRPr lang="en-US" sz="1400" dirty="0">
              <a:latin typeface="+mn-lt"/>
            </a:endParaRPr>
          </a:p>
        </p:txBody>
      </p:sp>
      <p:pic>
        <p:nvPicPr>
          <p:cNvPr id="136194" name="Picture 2"/>
          <p:cNvPicPr>
            <a:picLocks noChangeAspect="1" noChangeArrowheads="1"/>
          </p:cNvPicPr>
          <p:nvPr/>
        </p:nvPicPr>
        <p:blipFill>
          <a:blip r:embed="rId10" cstate="print"/>
          <a:srcRect/>
          <a:stretch>
            <a:fillRect/>
          </a:stretch>
        </p:blipFill>
        <p:spPr bwMode="auto">
          <a:xfrm>
            <a:off x="3124200" y="4597400"/>
            <a:ext cx="2057400" cy="1377950"/>
          </a:xfrm>
          <a:prstGeom prst="rect">
            <a:avLst/>
          </a:prstGeom>
          <a:noFill/>
          <a:ln w="9525">
            <a:solidFill>
              <a:schemeClr val="accent1">
                <a:shade val="50000"/>
              </a:schemeClr>
            </a:solidFill>
            <a:miter lim="800000"/>
            <a:headEnd/>
            <a:tailEnd/>
          </a:ln>
        </p:spPr>
      </p:pic>
      <p:sp>
        <p:nvSpPr>
          <p:cNvPr id="21" name="Right Arrow 20"/>
          <p:cNvSpPr/>
          <p:nvPr/>
        </p:nvSpPr>
        <p:spPr>
          <a:xfrm rot="5400000">
            <a:off x="3903663" y="4381500"/>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53" name="Picture 24" descr="010312170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34544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47</a:t>
            </a:fld>
            <a:endParaRPr lang="en-US" sz="1000" b="1" dirty="0">
              <a:latin typeface="+mn-lt"/>
              <a:cs typeface="Arial"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3155950"/>
            <a:ext cx="1309059" cy="1324768"/>
          </a:xfrm>
          <a:prstGeom prst="rect">
            <a:avLst/>
          </a:prstGeom>
        </p:spPr>
      </p:pic>
      <p:sp>
        <p:nvSpPr>
          <p:cNvPr id="27"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118510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3619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3619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9"/>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39953"/>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4"/>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18"/>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2" grpId="0" animBg="1"/>
      <p:bldP spid="23" grpId="0" animBg="1"/>
      <p:bldP spid="24" grpId="0"/>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990600"/>
            <a:ext cx="8610600" cy="5638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426444439"/>
              </p:ext>
            </p:extLst>
          </p:nvPr>
        </p:nvGraphicFramePr>
        <p:xfrm>
          <a:off x="152400" y="6096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1681948145"/>
              </p:ext>
            </p:extLst>
          </p:nvPr>
        </p:nvGraphicFramePr>
        <p:xfrm>
          <a:off x="457200" y="1524000"/>
          <a:ext cx="83058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48</a:t>
            </a:fld>
            <a:endParaRPr lang="en-US" sz="1000" b="1" dirty="0">
              <a:latin typeface="+mn-lt"/>
              <a:cs typeface="Arial" charset="0"/>
            </a:endParaRPr>
          </a:p>
        </p:txBody>
      </p:sp>
      <p:sp>
        <p:nvSpPr>
          <p:cNvPr id="12"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spTree>
    <p:extLst>
      <p:ext uri="{BB962C8B-B14F-4D97-AF65-F5344CB8AC3E}">
        <p14:creationId xmlns:p14="http://schemas.microsoft.com/office/powerpoint/2010/main" val="343458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510220406"/>
              </p:ext>
            </p:extLst>
          </p:nvPr>
        </p:nvGraphicFramePr>
        <p:xfrm>
          <a:off x="2286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9" name="Title 5" hidden="1"/>
          <p:cNvSpPr>
            <a:spLocks noGrp="1"/>
          </p:cNvSpPr>
          <p:nvPr>
            <p:ph type="title"/>
          </p:nvPr>
        </p:nvSpPr>
        <p:spPr/>
        <p:txBody>
          <a:bodyPr>
            <a:normAutofit fontScale="90000"/>
          </a:bodyPr>
          <a:lstStyle/>
          <a:p>
            <a:r>
              <a:rPr lang="en-US" smtClean="0"/>
              <a:t>TDC Step 3 – New 2012 TDC installer</a:t>
            </a:r>
          </a:p>
        </p:txBody>
      </p:sp>
      <p:sp>
        <p:nvSpPr>
          <p:cNvPr id="19" name="TextBox 18"/>
          <p:cNvSpPr txBox="1"/>
          <p:nvPr/>
        </p:nvSpPr>
        <p:spPr>
          <a:xfrm>
            <a:off x="304800" y="1447800"/>
            <a:ext cx="8610600" cy="1169551"/>
          </a:xfrm>
          <a:prstGeom prst="rect">
            <a:avLst/>
          </a:prstGeom>
          <a:noFill/>
        </p:spPr>
        <p:txBody>
          <a:bodyPr>
            <a:spAutoFit/>
          </a:bodyPr>
          <a:lstStyle/>
          <a:p>
            <a:pPr marL="342900" indent="-342900">
              <a:defRPr/>
            </a:pPr>
            <a:r>
              <a:rPr lang="en-US" sz="1400" dirty="0" smtClean="0">
                <a:latin typeface="+mn-lt"/>
              </a:rPr>
              <a:t>A)   Place </a:t>
            </a:r>
            <a:r>
              <a:rPr lang="en-US" sz="1400" dirty="0">
                <a:latin typeface="+mn-lt"/>
              </a:rPr>
              <a:t>executable and shortcut on </a:t>
            </a:r>
            <a:r>
              <a:rPr lang="en-US" sz="1400" dirty="0" smtClean="0">
                <a:latin typeface="+mn-lt"/>
              </a:rPr>
              <a:t>workstations. 	D)  Push </a:t>
            </a:r>
            <a:r>
              <a:rPr lang="en-US" sz="1400" dirty="0">
                <a:latin typeface="+mn-lt"/>
              </a:rPr>
              <a:t>shortcut out to all </a:t>
            </a:r>
            <a:r>
              <a:rPr lang="en-US" sz="1400" dirty="0" smtClean="0">
                <a:latin typeface="+mn-lt"/>
              </a:rPr>
              <a:t>testing workstations.</a:t>
            </a:r>
          </a:p>
          <a:p>
            <a:pPr>
              <a:defRPr/>
            </a:pPr>
            <a:r>
              <a:rPr lang="en-US" sz="1400" dirty="0" smtClean="0">
                <a:latin typeface="+mn-lt"/>
              </a:rPr>
              <a:t>B</a:t>
            </a:r>
            <a:r>
              <a:rPr lang="en-US" sz="1400" dirty="0">
                <a:latin typeface="+mn-lt"/>
              </a:rPr>
              <a:t>) </a:t>
            </a:r>
            <a:r>
              <a:rPr lang="en-US" sz="1400" dirty="0" smtClean="0">
                <a:latin typeface="+mn-lt"/>
              </a:rPr>
              <a:t>  Place </a:t>
            </a:r>
            <a:r>
              <a:rPr lang="en-US" sz="1400" dirty="0">
                <a:latin typeface="+mn-lt"/>
              </a:rPr>
              <a:t>content on a server</a:t>
            </a:r>
            <a:r>
              <a:rPr lang="en-US" sz="1400" dirty="0" smtClean="0">
                <a:latin typeface="+mn-lt"/>
              </a:rPr>
              <a:t>,.			E)   Use shortcut to launch the testing client.</a:t>
            </a:r>
          </a:p>
          <a:p>
            <a:pPr>
              <a:defRPr/>
            </a:pPr>
            <a:r>
              <a:rPr lang="en-US" sz="1400" dirty="0" smtClean="0">
                <a:latin typeface="+mn-lt"/>
              </a:rPr>
              <a:t>C</a:t>
            </a:r>
            <a:r>
              <a:rPr lang="en-US" sz="1400" dirty="0">
                <a:latin typeface="+mn-lt"/>
              </a:rPr>
              <a:t>) </a:t>
            </a:r>
            <a:r>
              <a:rPr lang="en-US" sz="1400" dirty="0" smtClean="0">
                <a:latin typeface="+mn-lt"/>
              </a:rPr>
              <a:t>  Pre-set </a:t>
            </a:r>
            <a:r>
              <a:rPr lang="en-US" sz="1400" dirty="0">
                <a:latin typeface="+mn-lt"/>
              </a:rPr>
              <a:t>the configuration on the shortcut before you copy to </a:t>
            </a:r>
            <a:r>
              <a:rPr lang="en-US" sz="1400" dirty="0" smtClean="0">
                <a:latin typeface="+mn-lt"/>
              </a:rPr>
              <a:t>workstations</a:t>
            </a:r>
            <a:r>
              <a:rPr lang="en-US" sz="1400" dirty="0">
                <a:latin typeface="+mn-lt"/>
              </a:rPr>
              <a:t>.</a:t>
            </a:r>
            <a:br>
              <a:rPr lang="en-US" sz="1400" dirty="0">
                <a:latin typeface="+mn-lt"/>
              </a:rPr>
            </a:br>
            <a:r>
              <a:rPr lang="en-US" sz="1400" dirty="0">
                <a:latin typeface="+mn-lt"/>
              </a:rPr>
              <a:t/>
            </a:r>
            <a:br>
              <a:rPr lang="en-US" sz="1400" dirty="0">
                <a:latin typeface="+mn-lt"/>
              </a:rPr>
            </a:br>
            <a:endParaRPr lang="en-US" sz="1400" i="1" dirty="0">
              <a:latin typeface="+mn-lt"/>
            </a:endParaRPr>
          </a:p>
        </p:txBody>
      </p:sp>
      <p:sp>
        <p:nvSpPr>
          <p:cNvPr id="21" name="TextBox 20"/>
          <p:cNvSpPr txBox="1"/>
          <p:nvPr/>
        </p:nvSpPr>
        <p:spPr>
          <a:xfrm>
            <a:off x="228600" y="3349625"/>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22" name="TextBox 21"/>
          <p:cNvSpPr txBox="1"/>
          <p:nvPr/>
        </p:nvSpPr>
        <p:spPr>
          <a:xfrm>
            <a:off x="533400" y="5800725"/>
            <a:ext cx="2590800" cy="523875"/>
          </a:xfrm>
          <a:prstGeom prst="rect">
            <a:avLst/>
          </a:prstGeom>
          <a:noFill/>
        </p:spPr>
        <p:txBody>
          <a:bodyPr>
            <a:spAutoFit/>
          </a:bodyPr>
          <a:lstStyle/>
          <a:p>
            <a:pPr>
              <a:defRPr/>
            </a:pPr>
            <a:r>
              <a:rPr lang="en-US" sz="1400" dirty="0">
                <a:latin typeface="+mn-lt"/>
              </a:rPr>
              <a:t>2. Choose to Save executable to desktop.</a:t>
            </a:r>
          </a:p>
        </p:txBody>
      </p:sp>
      <p:sp>
        <p:nvSpPr>
          <p:cNvPr id="31" name="TextBox 30"/>
          <p:cNvSpPr txBox="1"/>
          <p:nvPr/>
        </p:nvSpPr>
        <p:spPr>
          <a:xfrm>
            <a:off x="6934200" y="6013450"/>
            <a:ext cx="1600200" cy="307975"/>
          </a:xfrm>
          <a:prstGeom prst="rect">
            <a:avLst/>
          </a:prstGeom>
          <a:noFill/>
        </p:spPr>
        <p:txBody>
          <a:bodyPr>
            <a:spAutoFit/>
          </a:bodyPr>
          <a:lstStyle/>
          <a:p>
            <a:pPr>
              <a:defRPr/>
            </a:pPr>
            <a:r>
              <a:rPr lang="en-US" sz="1400" dirty="0">
                <a:latin typeface="+mn-lt"/>
              </a:rPr>
              <a:t>3. Choose Close.</a:t>
            </a:r>
          </a:p>
        </p:txBody>
      </p:sp>
      <p:sp>
        <p:nvSpPr>
          <p:cNvPr id="33" name="Down Arrow 32"/>
          <p:cNvSpPr/>
          <p:nvPr/>
        </p:nvSpPr>
        <p:spPr>
          <a:xfrm rot="10800000">
            <a:off x="8153400" y="3048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Bent Arrow 22"/>
          <p:cNvSpPr/>
          <p:nvPr/>
        </p:nvSpPr>
        <p:spPr>
          <a:xfrm>
            <a:off x="304800" y="2408238"/>
            <a:ext cx="381000" cy="8683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49</a:t>
            </a:fld>
            <a:endParaRPr lang="en-US" sz="1000" b="1" dirty="0">
              <a:latin typeface="+mn-lt"/>
              <a:cs typeface="Arial" charset="0"/>
            </a:endParaRPr>
          </a:p>
        </p:txBody>
      </p:sp>
      <p:sp>
        <p:nvSpPr>
          <p:cNvPr id="3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rPr>
              <a:t>Test Delivery Client </a:t>
            </a:r>
            <a:r>
              <a:rPr lang="en-US" sz="3600" b="1" spc="-150" dirty="0" smtClean="0">
                <a:solidFill>
                  <a:schemeClr val="accent2"/>
                </a:solidFill>
              </a:rPr>
              <a:t>Setup – </a:t>
            </a:r>
            <a:r>
              <a:rPr lang="en-US" sz="3600" b="1" i="1" u="sng" spc="-150" dirty="0" smtClean="0">
                <a:solidFill>
                  <a:schemeClr val="accent2"/>
                </a:solidFill>
              </a:rPr>
              <a:t>Custom</a:t>
            </a:r>
            <a:r>
              <a:rPr lang="en-US" sz="3600" b="1" spc="-150" dirty="0">
                <a:solidFill>
                  <a:schemeClr val="accent2"/>
                </a:solidFill>
              </a:rPr>
              <a:t> </a:t>
            </a:r>
            <a:r>
              <a:rPr lang="en-US" sz="3600" b="1" spc="-150" dirty="0" smtClean="0">
                <a:solidFill>
                  <a:schemeClr val="accent2"/>
                </a:solidFill>
              </a:rPr>
              <a:t>Option 3</a:t>
            </a:r>
            <a:endParaRPr lang="en-US" sz="3600" b="1" spc="-150" dirty="0">
              <a:solidFill>
                <a:schemeClr val="accent2"/>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6200" y="1981200"/>
            <a:ext cx="1137878" cy="1037053"/>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095" y="3733800"/>
            <a:ext cx="2957809" cy="2007322"/>
          </a:xfrm>
          <a:prstGeom prst="rect">
            <a:avLst/>
          </a:prstGeom>
        </p:spPr>
      </p:pic>
      <p:sp>
        <p:nvSpPr>
          <p:cNvPr id="26" name="Down Arrow 25"/>
          <p:cNvSpPr/>
          <p:nvPr/>
        </p:nvSpPr>
        <p:spPr>
          <a:xfrm>
            <a:off x="2552700" y="3590925"/>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3643" y="4081223"/>
            <a:ext cx="3538157" cy="2624377"/>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9753" y="3374303"/>
            <a:ext cx="3720455" cy="2416897"/>
          </a:xfrm>
          <a:prstGeom prst="rect">
            <a:avLst/>
          </a:prstGeom>
        </p:spPr>
      </p:pic>
      <p:sp>
        <p:nvSpPr>
          <p:cNvPr id="30" name="Bent Arrow 29"/>
          <p:cNvSpPr/>
          <p:nvPr/>
        </p:nvSpPr>
        <p:spPr>
          <a:xfrm rot="16200000" flipV="1">
            <a:off x="7217379" y="4759929"/>
            <a:ext cx="419100" cy="20625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Bent Arrow 27"/>
          <p:cNvSpPr/>
          <p:nvPr/>
        </p:nvSpPr>
        <p:spPr>
          <a:xfrm flipV="1">
            <a:off x="2209800" y="5043488"/>
            <a:ext cx="12954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514384705"/>
              </p:ext>
            </p:extLst>
          </p:nvPr>
        </p:nvGraphicFramePr>
        <p:xfrm>
          <a:off x="762000" y="2260600"/>
          <a:ext cx="6858000" cy="990600"/>
        </p:xfrm>
        <a:graphic>
          <a:graphicData uri="http://schemas.openxmlformats.org/drawingml/2006/table">
            <a:tbl>
              <a:tblPr/>
              <a:tblGrid>
                <a:gridCol w="3015595"/>
                <a:gridCol w="3842405"/>
              </a:tblGrid>
              <a:tr h="234315">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a:t>
                      </a:r>
                      <a:r>
                        <a:rPr lang="en-US" sz="1100" dirty="0">
                          <a:latin typeface="Times New Roman"/>
                          <a:ea typeface="Times New Roman"/>
                          <a:cs typeface="Times New Roman"/>
                        </a:rPr>
                        <a:t>Vista, 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2"/>
                        </a:rPr>
                        <a:t>https://oas.ctb.com/downloadfiles/OAS.exe</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80">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MAC</a:t>
                      </a:r>
                      <a:r>
                        <a:rPr lang="en-US" sz="1100" dirty="0" smtClean="0">
                          <a:latin typeface="Times New Roman"/>
                          <a:ea typeface="Times New Roman"/>
                          <a:cs typeface="Times New Roman"/>
                        </a:rPr>
                        <a:t> 10.7, 10.8 Intel</a:t>
                      </a:r>
                      <a:r>
                        <a:rPr lang="en-US" sz="1100" baseline="0" dirty="0" smtClean="0">
                          <a:latin typeface="Times New Roman"/>
                          <a:ea typeface="Times New Roman"/>
                          <a:cs typeface="Times New Roman"/>
                        </a:rPr>
                        <a:t>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smtClean="0">
                          <a:latin typeface="Times New Roman"/>
                          <a:ea typeface="Times New Roman"/>
                          <a:cs typeface="Times New Roman"/>
                          <a:hlinkClick r:id="rId13"/>
                        </a:rPr>
                        <a:t>https://oas.ctb.com/downloadfiles/OAS.zip</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4"/>
                        </a:rPr>
                        <a:t>https://oas.ctb.com/downloadfiles/OAS.bin</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8714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1"/>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2"/>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28"/>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6"/>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8"/>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31"/>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30"/>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3"/>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1295400"/>
          </a:xfrm>
        </p:spPr>
        <p:txBody>
          <a:bodyPr/>
          <a:lstStyle/>
          <a:p>
            <a:pPr eaLnBrk="1" hangingPunct="1"/>
            <a:r>
              <a:rPr lang="en-US" sz="3600" dirty="0" smtClean="0">
                <a:solidFill>
                  <a:schemeClr val="accent2"/>
                </a:solidFill>
              </a:rPr>
              <a:t>EOC Online Test </a:t>
            </a:r>
            <a:br>
              <a:rPr lang="en-US" sz="3600" dirty="0" smtClean="0">
                <a:solidFill>
                  <a:schemeClr val="accent2"/>
                </a:solidFill>
              </a:rPr>
            </a:br>
            <a:r>
              <a:rPr lang="en-US" sz="3600" dirty="0" smtClean="0">
                <a:solidFill>
                  <a:schemeClr val="accent2"/>
                </a:solidFill>
              </a:rPr>
              <a:t>(Winter &amp; Spring Mid-Month )</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5</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2610555465"/>
              </p:ext>
            </p:extLst>
          </p:nvPr>
        </p:nvGraphicFramePr>
        <p:xfrm>
          <a:off x="838200" y="13716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143000"/>
            <a:ext cx="8839200" cy="54864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658925118"/>
              </p:ext>
            </p:extLst>
          </p:nvPr>
        </p:nvGraphicFramePr>
        <p:xfrm>
          <a:off x="1524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Title 5" hidden="1"/>
          <p:cNvSpPr>
            <a:spLocks noGrp="1"/>
          </p:cNvSpPr>
          <p:nvPr>
            <p:ph type="title"/>
          </p:nvPr>
        </p:nvSpPr>
        <p:spPr/>
        <p:txBody>
          <a:bodyPr>
            <a:normAutofit fontScale="90000"/>
          </a:bodyPr>
          <a:lstStyle/>
          <a:p>
            <a:r>
              <a:rPr lang="en-US" smtClean="0"/>
              <a:t>TDC Step 3 – New 2012 TDC installer</a:t>
            </a:r>
          </a:p>
        </p:txBody>
      </p:sp>
      <p:sp>
        <p:nvSpPr>
          <p:cNvPr id="25" name="Rectangle 24"/>
          <p:cNvSpPr/>
          <p:nvPr/>
        </p:nvSpPr>
        <p:spPr>
          <a:xfrm>
            <a:off x="304800" y="1752600"/>
            <a:ext cx="2819400" cy="738188"/>
          </a:xfrm>
          <a:prstGeom prst="rect">
            <a:avLst/>
          </a:prstGeom>
        </p:spPr>
        <p:txBody>
          <a:bodyPr>
            <a:spAutoFit/>
          </a:bodyPr>
          <a:lstStyle/>
          <a:p>
            <a:pPr>
              <a:defRPr/>
            </a:pPr>
            <a:r>
              <a:rPr lang="en-US" sz="1400" dirty="0">
                <a:latin typeface="+mn-lt"/>
              </a:rPr>
              <a:t>4. Create a content folder on the </a:t>
            </a:r>
            <a:r>
              <a:rPr lang="en-US" sz="1400" dirty="0" smtClean="0">
                <a:latin typeface="+mn-lt"/>
              </a:rPr>
              <a:t>SERVER. </a:t>
            </a:r>
            <a:r>
              <a:rPr lang="en-US" sz="1400" dirty="0">
                <a:latin typeface="+mn-lt"/>
              </a:rPr>
              <a:t>(example: Create a content folder on the desktop).</a:t>
            </a:r>
          </a:p>
        </p:txBody>
      </p:sp>
      <p:sp>
        <p:nvSpPr>
          <p:cNvPr id="32" name="Rectangle 31"/>
          <p:cNvSpPr/>
          <p:nvPr/>
        </p:nvSpPr>
        <p:spPr>
          <a:xfrm>
            <a:off x="4114800" y="1752600"/>
            <a:ext cx="4572000" cy="523875"/>
          </a:xfrm>
          <a:prstGeom prst="rect">
            <a:avLst/>
          </a:prstGeom>
        </p:spPr>
        <p:txBody>
          <a:bodyPr>
            <a:spAutoFit/>
          </a:bodyPr>
          <a:lstStyle/>
          <a:p>
            <a:pPr>
              <a:defRPr/>
            </a:pPr>
            <a:r>
              <a:rPr lang="en-US" sz="1400" dirty="0">
                <a:latin typeface="+mn-lt"/>
              </a:rPr>
              <a:t>5. Add the </a:t>
            </a:r>
            <a:r>
              <a:rPr lang="en-US" sz="1400" dirty="0" smtClean="0">
                <a:latin typeface="+mn-lt"/>
              </a:rPr>
              <a:t>test </a:t>
            </a:r>
            <a:r>
              <a:rPr lang="en-US" sz="1400" dirty="0">
                <a:latin typeface="+mn-lt"/>
              </a:rPr>
              <a:t>content into the </a:t>
            </a:r>
            <a:r>
              <a:rPr lang="en-US" sz="1400" dirty="0" smtClean="0">
                <a:latin typeface="+mn-lt"/>
              </a:rPr>
              <a:t>SERVER content </a:t>
            </a:r>
            <a:r>
              <a:rPr lang="en-US" sz="1400" dirty="0">
                <a:latin typeface="+mn-lt"/>
              </a:rPr>
              <a:t>folder you just created. </a:t>
            </a:r>
          </a:p>
        </p:txBody>
      </p:sp>
      <p:pic>
        <p:nvPicPr>
          <p:cNvPr id="13" name="Picture 12" descr="early conten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950" y="3048000"/>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16"/>
          <p:cNvSpPr/>
          <p:nvPr/>
        </p:nvSpPr>
        <p:spPr>
          <a:xfrm>
            <a:off x="1524000" y="2514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3962198">
            <a:off x="3003551" y="1485900"/>
            <a:ext cx="165100" cy="2460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9" name="Picture 19" descr="serverearly content2.JPG"/>
          <p:cNvPicPr>
            <a:picLocks noChangeAspect="1"/>
          </p:cNvPicPr>
          <p:nvPr/>
        </p:nvPicPr>
        <p:blipFill>
          <a:blip r:embed="rId9" cstate="print">
            <a:extLst>
              <a:ext uri="{28A0092B-C50C-407E-A947-70E740481C1C}">
                <a14:useLocalDpi xmlns:a14="http://schemas.microsoft.com/office/drawing/2010/main" val="0"/>
              </a:ext>
            </a:extLst>
          </a:blip>
          <a:srcRect b="11111"/>
          <a:stretch>
            <a:fillRect/>
          </a:stretch>
        </p:blipFill>
        <p:spPr bwMode="auto">
          <a:xfrm>
            <a:off x="4267200" y="2362200"/>
            <a:ext cx="43434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own Arrow 20"/>
          <p:cNvSpPr/>
          <p:nvPr/>
        </p:nvSpPr>
        <p:spPr>
          <a:xfrm>
            <a:off x="6934200" y="2133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50</a:t>
            </a:fld>
            <a:endParaRPr lang="en-US" sz="1000" b="1" dirty="0">
              <a:latin typeface="+mn-lt"/>
              <a:cs typeface="Arial" charset="0"/>
            </a:endParaRPr>
          </a:p>
        </p:txBody>
      </p:sp>
      <p:sp>
        <p:nvSpPr>
          <p:cNvPr id="22"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spTree>
    <p:extLst>
      <p:ext uri="{BB962C8B-B14F-4D97-AF65-F5344CB8AC3E}">
        <p14:creationId xmlns:p14="http://schemas.microsoft.com/office/powerpoint/2010/main" val="276876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1000"/>
                                  </p:stCondLst>
                                  <p:childTnLst>
                                    <p:set>
                                      <p:cBhvr>
                                        <p:cTn id="25"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17" grpId="0" animBg="1"/>
      <p:bldP spid="19"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1430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634985152"/>
              </p:ext>
            </p:extLst>
          </p:nvPr>
        </p:nvGraphicFramePr>
        <p:xfrm>
          <a:off x="2286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itle 5" hidden="1"/>
          <p:cNvSpPr>
            <a:spLocks noGrp="1"/>
          </p:cNvSpPr>
          <p:nvPr>
            <p:ph type="title"/>
          </p:nvPr>
        </p:nvSpPr>
        <p:spPr/>
        <p:txBody>
          <a:bodyPr>
            <a:normAutofit fontScale="90000"/>
          </a:bodyPr>
          <a:lstStyle/>
          <a:p>
            <a:r>
              <a:rPr lang="en-US" smtClean="0"/>
              <a:t>TDC Step 3 – New 2012 TDC installer</a:t>
            </a:r>
          </a:p>
        </p:txBody>
      </p:sp>
      <p:sp>
        <p:nvSpPr>
          <p:cNvPr id="33" name="Rectangle 32"/>
          <p:cNvSpPr/>
          <p:nvPr/>
        </p:nvSpPr>
        <p:spPr>
          <a:xfrm>
            <a:off x="304800" y="1447800"/>
            <a:ext cx="3124200" cy="523875"/>
          </a:xfrm>
          <a:prstGeom prst="rect">
            <a:avLst/>
          </a:prstGeom>
        </p:spPr>
        <p:txBody>
          <a:bodyPr>
            <a:spAutoFit/>
          </a:bodyPr>
          <a:lstStyle/>
          <a:p>
            <a:pPr>
              <a:defRPr/>
            </a:pPr>
            <a:r>
              <a:rPr lang="en-US" sz="1400" dirty="0">
                <a:latin typeface="+mn-lt"/>
              </a:rPr>
              <a:t>6. Next, right click on the test delivery client exe and create a shortcut. </a:t>
            </a:r>
          </a:p>
        </p:txBody>
      </p:sp>
      <p:sp>
        <p:nvSpPr>
          <p:cNvPr id="34" name="Rectangle 33"/>
          <p:cNvSpPr/>
          <p:nvPr/>
        </p:nvSpPr>
        <p:spPr>
          <a:xfrm>
            <a:off x="4191000" y="1447800"/>
            <a:ext cx="4800600" cy="738188"/>
          </a:xfrm>
          <a:prstGeom prst="rect">
            <a:avLst/>
          </a:prstGeom>
        </p:spPr>
        <p:txBody>
          <a:bodyPr>
            <a:spAutoFit/>
          </a:bodyPr>
          <a:lstStyle/>
          <a:p>
            <a:pPr>
              <a:defRPr/>
            </a:pPr>
            <a:r>
              <a:rPr lang="en-US" sz="1400" dirty="0">
                <a:latin typeface="+mn-lt"/>
              </a:rPr>
              <a:t>8. Next, right click on the shortcut and choose properties</a:t>
            </a:r>
            <a:r>
              <a:rPr lang="en-US" sz="1400" dirty="0" smtClean="0">
                <a:latin typeface="+mn-lt"/>
              </a:rPr>
              <a:t>. You </a:t>
            </a:r>
            <a:r>
              <a:rPr lang="en-US" sz="1400" dirty="0">
                <a:latin typeface="+mn-lt"/>
              </a:rPr>
              <a:t>can set the configuration points for the application for </a:t>
            </a:r>
          </a:p>
          <a:p>
            <a:pPr>
              <a:defRPr/>
            </a:pPr>
            <a:r>
              <a:rPr lang="en-US" sz="1400" dirty="0">
                <a:latin typeface="+mn-lt"/>
              </a:rPr>
              <a:t>proxy and content.</a:t>
            </a:r>
          </a:p>
        </p:txBody>
      </p:sp>
      <p:pic>
        <p:nvPicPr>
          <p:cNvPr id="38" name="Picture 37" descr="short1.JPG"/>
          <p:cNvPicPr>
            <a:picLocks noChangeAspect="1"/>
          </p:cNvPicPr>
          <p:nvPr/>
        </p:nvPicPr>
        <p:blipFill rotWithShape="1">
          <a:blip r:embed="rId8" cstate="print"/>
          <a:srcRect l="21428" t="56546" r="7143" b="5651"/>
          <a:stretch/>
        </p:blipFill>
        <p:spPr>
          <a:xfrm>
            <a:off x="735809" y="3821628"/>
            <a:ext cx="1524000" cy="1465521"/>
          </a:xfrm>
          <a:prstGeom prst="rect">
            <a:avLst/>
          </a:prstGeom>
          <a:ln>
            <a:solidFill>
              <a:schemeClr val="accent5">
                <a:lumMod val="25000"/>
              </a:schemeClr>
            </a:solidFill>
          </a:ln>
        </p:spPr>
      </p:pic>
      <p:pic>
        <p:nvPicPr>
          <p:cNvPr id="41" name="Picture 40" descr="short3.JPG"/>
          <p:cNvPicPr>
            <a:picLocks noChangeAspect="1"/>
          </p:cNvPicPr>
          <p:nvPr/>
        </p:nvPicPr>
        <p:blipFill rotWithShape="1">
          <a:blip r:embed="rId9" cstate="print"/>
          <a:srcRect l="43730" t="60034" r="2251" b="2439"/>
          <a:stretch/>
        </p:blipFill>
        <p:spPr>
          <a:xfrm>
            <a:off x="4241009" y="3258325"/>
            <a:ext cx="1600200" cy="1465522"/>
          </a:xfrm>
          <a:prstGeom prst="rect">
            <a:avLst/>
          </a:prstGeom>
          <a:ln>
            <a:solidFill>
              <a:schemeClr val="accent5">
                <a:lumMod val="25000"/>
              </a:schemeClr>
            </a:solidFill>
          </a:ln>
        </p:spPr>
      </p:pic>
      <p:sp>
        <p:nvSpPr>
          <p:cNvPr id="43" name="Rectangle 42"/>
          <p:cNvSpPr/>
          <p:nvPr/>
        </p:nvSpPr>
        <p:spPr>
          <a:xfrm>
            <a:off x="2640809" y="2351863"/>
            <a:ext cx="1219200" cy="954087"/>
          </a:xfrm>
          <a:prstGeom prst="rect">
            <a:avLst/>
          </a:prstGeom>
        </p:spPr>
        <p:txBody>
          <a:bodyPr>
            <a:spAutoFit/>
          </a:bodyPr>
          <a:lstStyle/>
          <a:p>
            <a:pPr>
              <a:defRPr/>
            </a:pPr>
            <a:r>
              <a:rPr lang="en-US" sz="1400" dirty="0">
                <a:latin typeface="+mn-lt"/>
              </a:rPr>
              <a:t>7. Now there are 2 </a:t>
            </a:r>
            <a:r>
              <a:rPr lang="en-US" sz="1400" dirty="0" smtClean="0">
                <a:latin typeface="+mn-lt"/>
              </a:rPr>
              <a:t>TDC icons </a:t>
            </a:r>
            <a:r>
              <a:rPr lang="en-US" sz="1400" dirty="0">
                <a:latin typeface="+mn-lt"/>
              </a:rPr>
              <a:t>on the desktop</a:t>
            </a:r>
          </a:p>
        </p:txBody>
      </p:sp>
      <p:sp>
        <p:nvSpPr>
          <p:cNvPr id="44" name="Bent Arrow 43"/>
          <p:cNvSpPr/>
          <p:nvPr/>
        </p:nvSpPr>
        <p:spPr>
          <a:xfrm rot="5400000">
            <a:off x="804069" y="2747169"/>
            <a:ext cx="1485900" cy="5635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Right Arrow 44"/>
          <p:cNvSpPr/>
          <p:nvPr/>
        </p:nvSpPr>
        <p:spPr>
          <a:xfrm>
            <a:off x="202409" y="452515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2336009" y="444895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717009" y="3258325"/>
            <a:ext cx="1219200" cy="202882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7418594">
            <a:off x="4979991" y="4213466"/>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ight Arrow 49"/>
          <p:cNvSpPr/>
          <p:nvPr/>
        </p:nvSpPr>
        <p:spPr>
          <a:xfrm rot="19092753">
            <a:off x="5484813" y="25130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51</a:t>
            </a:fld>
            <a:endParaRPr lang="en-US" sz="1000" b="1" dirty="0">
              <a:latin typeface="+mn-lt"/>
              <a:cs typeface="Arial" charset="0"/>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b="13196"/>
          <a:stretch/>
        </p:blipFill>
        <p:spPr>
          <a:xfrm>
            <a:off x="4695113" y="2209800"/>
            <a:ext cx="819633" cy="720013"/>
          </a:xfrm>
          <a:prstGeom prst="rect">
            <a:avLst/>
          </a:prstGeom>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b="10859"/>
          <a:stretch/>
        </p:blipFill>
        <p:spPr>
          <a:xfrm>
            <a:off x="2764191" y="3305950"/>
            <a:ext cx="1095818" cy="1864478"/>
          </a:xfrm>
          <a:prstGeom prst="rect">
            <a:avLst/>
          </a:prstGeom>
        </p:spPr>
      </p:pic>
      <p:pic>
        <p:nvPicPr>
          <p:cNvPr id="5" name="Picture 4"/>
          <p:cNvPicPr>
            <a:picLocks noChangeAspect="1"/>
          </p:cNvPicPr>
          <p:nvPr/>
        </p:nvPicPr>
        <p:blipFill rotWithShape="1">
          <a:blip r:embed="rId12" cstate="print">
            <a:extLst>
              <a:ext uri="{28A0092B-C50C-407E-A947-70E740481C1C}">
                <a14:useLocalDpi xmlns:a14="http://schemas.microsoft.com/office/drawing/2010/main" val="0"/>
              </a:ext>
            </a:extLst>
          </a:blip>
          <a:srcRect l="7514" r="8901" b="12365"/>
          <a:stretch/>
        </p:blipFill>
        <p:spPr>
          <a:xfrm>
            <a:off x="304800" y="1971259"/>
            <a:ext cx="847725" cy="810041"/>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2330" y="2043838"/>
            <a:ext cx="2972215" cy="4143954"/>
          </a:xfrm>
          <a:prstGeom prst="rect">
            <a:avLst/>
          </a:prstGeom>
        </p:spPr>
      </p:pic>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spTree>
    <p:extLst>
      <p:ext uri="{BB962C8B-B14F-4D97-AF65-F5344CB8AC3E}">
        <p14:creationId xmlns:p14="http://schemas.microsoft.com/office/powerpoint/2010/main" val="327430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4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4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4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4"/>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249"/>
                                          </p:stCondLst>
                                        </p:cTn>
                                        <p:tgtEl>
                                          <p:spTgt spid="48"/>
                                        </p:tgtEl>
                                        <p:attrNameLst>
                                          <p:attrName>style.visibility</p:attrName>
                                        </p:attrNameLst>
                                      </p:cBhvr>
                                      <p:to>
                                        <p:strVal val="visible"/>
                                      </p:to>
                                    </p:set>
                                  </p:childTnLst>
                                </p:cTn>
                              </p:par>
                            </p:childTnLst>
                          </p:cTn>
                        </p:par>
                        <p:par>
                          <p:cTn id="30" fill="hold">
                            <p:stCondLst>
                              <p:cond delay="6000"/>
                            </p:stCondLst>
                            <p:childTnLst>
                              <p:par>
                                <p:cTn id="31" presetID="1" presetClass="entr" presetSubtype="0" fill="hold" grpId="0" nodeType="afterEffect">
                                  <p:stCondLst>
                                    <p:cond delay="500"/>
                                  </p:stCondLst>
                                  <p:childTnLst>
                                    <p:set>
                                      <p:cBhvr>
                                        <p:cTn id="32" dur="1" fill="hold">
                                          <p:stCondLst>
                                            <p:cond delay="249"/>
                                          </p:stCondLst>
                                        </p:cTn>
                                        <p:tgtEl>
                                          <p:spTgt spid="34"/>
                                        </p:tgtEl>
                                        <p:attrNameLst>
                                          <p:attrName>style.visibility</p:attrName>
                                        </p:attrNameLst>
                                      </p:cBhvr>
                                      <p:to>
                                        <p:strVal val="visible"/>
                                      </p:to>
                                    </p:set>
                                  </p:childTnLst>
                                </p:cTn>
                              </p:par>
                            </p:childTnLst>
                          </p:cTn>
                        </p:par>
                        <p:par>
                          <p:cTn id="33" fill="hold">
                            <p:stCondLst>
                              <p:cond delay="6750"/>
                            </p:stCondLst>
                            <p:childTnLst>
                              <p:par>
                                <p:cTn id="34" presetID="1" presetClass="entr" presetSubtype="0" fill="hold" nodeType="afterEffect">
                                  <p:stCondLst>
                                    <p:cond delay="500"/>
                                  </p:stCondLst>
                                  <p:childTnLst>
                                    <p:set>
                                      <p:cBhvr>
                                        <p:cTn id="35" dur="1" fill="hold">
                                          <p:stCondLst>
                                            <p:cond delay="249"/>
                                          </p:stCondLst>
                                        </p:cTn>
                                        <p:tgtEl>
                                          <p:spTgt spid="3"/>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500"/>
                                  </p:stCondLst>
                                  <p:childTnLst>
                                    <p:set>
                                      <p:cBhvr>
                                        <p:cTn id="38" dur="1" fill="hold">
                                          <p:stCondLst>
                                            <p:cond delay="249"/>
                                          </p:stCondLst>
                                        </p:cTn>
                                        <p:tgtEl>
                                          <p:spTgt spid="41"/>
                                        </p:tgtEl>
                                        <p:attrNameLst>
                                          <p:attrName>style.visibility</p:attrName>
                                        </p:attrNameLst>
                                      </p:cBhvr>
                                      <p:to>
                                        <p:strVal val="visible"/>
                                      </p:to>
                                    </p:set>
                                  </p:childTnLst>
                                </p:cTn>
                              </p:par>
                            </p:childTnLst>
                          </p:cTn>
                        </p:par>
                        <p:par>
                          <p:cTn id="39" fill="hold" nodeType="afterGroup">
                            <p:stCondLst>
                              <p:cond delay="8250"/>
                            </p:stCondLst>
                            <p:childTnLst>
                              <p:par>
                                <p:cTn id="40" presetID="1" presetClass="entr" presetSubtype="0" fill="hold" grpId="0" nodeType="afterEffect">
                                  <p:stCondLst>
                                    <p:cond delay="500"/>
                                  </p:stCondLst>
                                  <p:childTnLst>
                                    <p:set>
                                      <p:cBhvr>
                                        <p:cTn id="41" dur="1" fill="hold">
                                          <p:stCondLst>
                                            <p:cond delay="249"/>
                                          </p:stCondLst>
                                        </p:cTn>
                                        <p:tgtEl>
                                          <p:spTgt spid="49"/>
                                        </p:tgtEl>
                                        <p:attrNameLst>
                                          <p:attrName>style.visibility</p:attrName>
                                        </p:attrNameLst>
                                      </p:cBhvr>
                                      <p:to>
                                        <p:strVal val="visible"/>
                                      </p:to>
                                    </p:set>
                                  </p:childTnLst>
                                </p:cTn>
                              </p:par>
                            </p:childTnLst>
                          </p:cTn>
                        </p:par>
                        <p:par>
                          <p:cTn id="42" fill="hold" nodeType="afterGroup">
                            <p:stCondLst>
                              <p:cond delay="9000"/>
                            </p:stCondLst>
                            <p:childTnLst>
                              <p:par>
                                <p:cTn id="43" presetID="1" presetClass="entr" presetSubtype="0" fill="hold" grpId="0" nodeType="afterEffect">
                                  <p:stCondLst>
                                    <p:cond delay="500"/>
                                  </p:stCondLst>
                                  <p:childTnLst>
                                    <p:set>
                                      <p:cBhvr>
                                        <p:cTn id="44" dur="1" fill="hold">
                                          <p:stCondLst>
                                            <p:cond delay="249"/>
                                          </p:stCondLst>
                                        </p:cTn>
                                        <p:tgtEl>
                                          <p:spTgt spid="50"/>
                                        </p:tgtEl>
                                        <p:attrNameLst>
                                          <p:attrName>style.visibility</p:attrName>
                                        </p:attrNameLst>
                                      </p:cBhvr>
                                      <p:to>
                                        <p:strVal val="visible"/>
                                      </p:to>
                                    </p:set>
                                  </p:childTnLst>
                                </p:cTn>
                              </p:par>
                            </p:childTnLst>
                          </p:cTn>
                        </p:par>
                        <p:par>
                          <p:cTn id="45" fill="hold">
                            <p:stCondLst>
                              <p:cond delay="9750"/>
                            </p:stCondLst>
                            <p:childTnLst>
                              <p:par>
                                <p:cTn id="46" presetID="1" presetClass="entr" presetSubtype="0" fill="hold" nodeType="afterEffect">
                                  <p:stCondLst>
                                    <p:cond delay="500"/>
                                  </p:stCondLst>
                                  <p:childTnLst>
                                    <p:set>
                                      <p:cBhvr>
                                        <p:cTn id="47"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5" grpId="0" animBg="1"/>
      <p:bldP spid="46" grpId="0" animBg="1"/>
      <p:bldP spid="48" grpId="0" animBg="1"/>
      <p:bldP spid="49" grpId="0" animBg="1"/>
      <p:bldP spid="5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446063604"/>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Title 5" hidden="1"/>
          <p:cNvSpPr>
            <a:spLocks noGrp="1"/>
          </p:cNvSpPr>
          <p:nvPr>
            <p:ph type="title"/>
          </p:nvPr>
        </p:nvSpPr>
        <p:spPr/>
        <p:txBody>
          <a:bodyPr>
            <a:normAutofit fontScale="90000"/>
          </a:bodyPr>
          <a:lstStyle/>
          <a:p>
            <a:r>
              <a:rPr lang="en-US" smtClean="0"/>
              <a:t>TDC Step 3 – New 2012 TDC installer</a:t>
            </a:r>
          </a:p>
        </p:txBody>
      </p:sp>
      <p:sp>
        <p:nvSpPr>
          <p:cNvPr id="35" name="Rectangle 34"/>
          <p:cNvSpPr/>
          <p:nvPr/>
        </p:nvSpPr>
        <p:spPr>
          <a:xfrm>
            <a:off x="228600" y="1600200"/>
            <a:ext cx="5791200" cy="307975"/>
          </a:xfrm>
          <a:prstGeom prst="rect">
            <a:avLst/>
          </a:prstGeom>
        </p:spPr>
        <p:txBody>
          <a:bodyPr>
            <a:spAutoFit/>
          </a:bodyPr>
          <a:lstStyle/>
          <a:p>
            <a:pPr>
              <a:defRPr/>
            </a:pPr>
            <a:r>
              <a:rPr lang="en-US" sz="1400" dirty="0"/>
              <a:t>8. Add configuration points for Proxy (if applicable at site) and Content.</a:t>
            </a:r>
            <a:endParaRPr lang="en-US" sz="1400" dirty="0">
              <a:latin typeface="+mn-lt"/>
            </a:endParaRPr>
          </a:p>
        </p:txBody>
      </p:sp>
      <p:sp>
        <p:nvSpPr>
          <p:cNvPr id="21" name="TextBox 20"/>
          <p:cNvSpPr txBox="1"/>
          <p:nvPr/>
        </p:nvSpPr>
        <p:spPr>
          <a:xfrm>
            <a:off x="457200" y="3962400"/>
            <a:ext cx="5867400" cy="738188"/>
          </a:xfrm>
          <a:prstGeom prst="rect">
            <a:avLst/>
          </a:prstGeom>
          <a:noFill/>
        </p:spPr>
        <p:txBody>
          <a:bodyPr>
            <a:spAutoFit/>
          </a:bodyPr>
          <a:lstStyle/>
          <a:p>
            <a:pPr>
              <a:defRPr/>
            </a:pPr>
            <a:r>
              <a:rPr lang="en-US" sz="1400" dirty="0">
                <a:latin typeface="+mn-lt"/>
              </a:rPr>
              <a:t>Content Only </a:t>
            </a:r>
          </a:p>
          <a:p>
            <a:pPr>
              <a:defRPr/>
            </a:pPr>
            <a:r>
              <a:rPr lang="en-US" sz="1400" dirty="0">
                <a:latin typeface="+mn-lt"/>
              </a:rPr>
              <a:t>"C:\Documents and Settings\[</a:t>
            </a:r>
            <a:r>
              <a:rPr lang="en-US" sz="1400" dirty="0" err="1">
                <a:latin typeface="+mn-lt"/>
              </a:rPr>
              <a:t>your_computer</a:t>
            </a:r>
            <a:r>
              <a:rPr lang="en-US" sz="1400" dirty="0">
                <a:latin typeface="+mn-lt"/>
              </a:rPr>
              <a:t>]\</a:t>
            </a:r>
            <a:r>
              <a:rPr lang="en-US" sz="1400" dirty="0" smtClean="0">
                <a:latin typeface="+mn-lt"/>
              </a:rPr>
              <a:t>Desktop\OAS.exe</a:t>
            </a:r>
            <a:r>
              <a:rPr lang="en-US" sz="1400" dirty="0">
                <a:latin typeface="+mn-lt"/>
              </a:rPr>
              <a:t>" /content=\\</a:t>
            </a:r>
            <a:r>
              <a:rPr lang="en-US" sz="1400" dirty="0" smtClean="0">
                <a:latin typeface="+mn-lt"/>
              </a:rPr>
              <a:t>Testing\Server1\</a:t>
            </a:r>
            <a:r>
              <a:rPr lang="en-US" sz="1400" dirty="0" err="1" smtClean="0">
                <a:latin typeface="+mn-lt"/>
              </a:rPr>
              <a:t>TDCLocation</a:t>
            </a:r>
            <a:r>
              <a:rPr lang="en-US" sz="1400" dirty="0" smtClean="0">
                <a:latin typeface="+mn-lt"/>
              </a:rPr>
              <a:t>\</a:t>
            </a:r>
            <a:r>
              <a:rPr lang="en-US" sz="1400" dirty="0" err="1" smtClean="0">
                <a:latin typeface="+mn-lt"/>
              </a:rPr>
              <a:t>Test_Content</a:t>
            </a:r>
            <a:endParaRPr lang="en-US" sz="1400" dirty="0">
              <a:latin typeface="+mn-lt"/>
            </a:endParaRPr>
          </a:p>
        </p:txBody>
      </p:sp>
      <p:sp>
        <p:nvSpPr>
          <p:cNvPr id="24" name="TextBox 23"/>
          <p:cNvSpPr txBox="1"/>
          <p:nvPr/>
        </p:nvSpPr>
        <p:spPr>
          <a:xfrm>
            <a:off x="457200" y="4837113"/>
            <a:ext cx="5867400" cy="954087"/>
          </a:xfrm>
          <a:prstGeom prst="rect">
            <a:avLst/>
          </a:prstGeom>
          <a:noFill/>
        </p:spPr>
        <p:txBody>
          <a:bodyPr>
            <a:spAutoFit/>
          </a:bodyPr>
          <a:lstStyle/>
          <a:p>
            <a:pPr>
              <a:defRPr/>
            </a:pPr>
            <a:r>
              <a:rPr lang="en-US" sz="1400" dirty="0">
                <a:latin typeface="+mn-lt"/>
              </a:rPr>
              <a:t>Proxy and Content</a:t>
            </a:r>
          </a:p>
          <a:p>
            <a:pPr>
              <a:defRPr/>
            </a:pPr>
            <a:r>
              <a:rPr lang="en-US" sz="1400" dirty="0"/>
              <a:t>"C:\Documents and Settings\[</a:t>
            </a:r>
            <a:r>
              <a:rPr lang="en-US" sz="1400" dirty="0" err="1"/>
              <a:t>your_computer</a:t>
            </a:r>
            <a:r>
              <a:rPr lang="en-US" sz="1400" dirty="0"/>
              <a:t>]\</a:t>
            </a:r>
            <a:r>
              <a:rPr lang="en-US" sz="1400" dirty="0" smtClean="0"/>
              <a:t>Desktop\OAS.exe</a:t>
            </a:r>
            <a:r>
              <a:rPr lang="en-US" sz="1400" dirty="0"/>
              <a:t>" </a:t>
            </a:r>
          </a:p>
          <a:p>
            <a:pPr>
              <a:defRPr/>
            </a:pPr>
            <a:r>
              <a:rPr lang="en-US" sz="1400" dirty="0"/>
              <a:t>/proxy=</a:t>
            </a:r>
            <a:r>
              <a:rPr lang="fr-FR" sz="1400" dirty="0"/>
              <a:t>[</a:t>
            </a:r>
            <a:r>
              <a:rPr lang="fr-FR" sz="1400" dirty="0" err="1"/>
              <a:t>domain</a:t>
            </a:r>
            <a:r>
              <a:rPr lang="fr-FR" sz="1400" dirty="0"/>
              <a:t>]\[user]:[</a:t>
            </a:r>
            <a:r>
              <a:rPr lang="fr-FR" sz="1400" dirty="0" err="1"/>
              <a:t>password</a:t>
            </a:r>
            <a:r>
              <a:rPr lang="fr-FR" sz="1400" dirty="0"/>
              <a:t>]@</a:t>
            </a:r>
            <a:r>
              <a:rPr lang="fr-FR" sz="1400" dirty="0" err="1"/>
              <a:t>hostname</a:t>
            </a:r>
            <a:r>
              <a:rPr lang="fr-FR" sz="1400" dirty="0"/>
              <a:t>: port</a:t>
            </a:r>
            <a:br>
              <a:rPr lang="fr-FR" sz="1400" dirty="0"/>
            </a:br>
            <a:r>
              <a:rPr lang="en-US" sz="1400" dirty="0"/>
              <a:t>/content=\\</a:t>
            </a:r>
            <a:r>
              <a:rPr lang="en-US" sz="1400" dirty="0" smtClean="0"/>
              <a:t>Testing\Server1\</a:t>
            </a:r>
            <a:r>
              <a:rPr lang="en-US" sz="1400" dirty="0" err="1" smtClean="0"/>
              <a:t>TDCLocation</a:t>
            </a:r>
            <a:r>
              <a:rPr lang="en-US" sz="1400" dirty="0" smtClean="0"/>
              <a:t>\</a:t>
            </a:r>
            <a:r>
              <a:rPr lang="en-US" sz="1400" dirty="0" err="1" smtClean="0"/>
              <a:t>Test_Content</a:t>
            </a:r>
            <a:endParaRPr lang="en-US" sz="1400" dirty="0"/>
          </a:p>
        </p:txBody>
      </p:sp>
      <p:sp>
        <p:nvSpPr>
          <p:cNvPr id="25" name="Right Arrow 24"/>
          <p:cNvSpPr/>
          <p:nvPr/>
        </p:nvSpPr>
        <p:spPr>
          <a:xfrm rot="10800000">
            <a:off x="1676400" y="3992563"/>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0800000">
            <a:off x="2133600" y="4876800"/>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6705600" y="2057400"/>
            <a:ext cx="2057400" cy="523220"/>
          </a:xfrm>
          <a:prstGeom prst="rect">
            <a:avLst/>
          </a:prstGeom>
          <a:noFill/>
        </p:spPr>
        <p:txBody>
          <a:bodyPr>
            <a:spAutoFit/>
          </a:bodyPr>
          <a:lstStyle/>
          <a:p>
            <a:pPr>
              <a:defRPr/>
            </a:pPr>
            <a:r>
              <a:rPr lang="en-US" sz="1400" dirty="0">
                <a:latin typeface="+mn-lt"/>
              </a:rPr>
              <a:t> 9. Choose to apply, save and </a:t>
            </a:r>
            <a:r>
              <a:rPr lang="en-US" sz="1400" dirty="0" smtClean="0">
                <a:latin typeface="+mn-lt"/>
              </a:rPr>
              <a:t>close the </a:t>
            </a:r>
            <a:r>
              <a:rPr lang="en-US" sz="1400" dirty="0">
                <a:latin typeface="+mn-lt"/>
              </a:rPr>
              <a:t>shortcut. </a:t>
            </a:r>
          </a:p>
        </p:txBody>
      </p:sp>
      <p:sp>
        <p:nvSpPr>
          <p:cNvPr id="2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52</a:t>
            </a:fld>
            <a:endParaRPr lang="en-US" sz="1000" b="1" dirty="0">
              <a:latin typeface="+mn-lt"/>
              <a:cs typeface="Arial" charset="0"/>
            </a:endParaRPr>
          </a:p>
        </p:txBody>
      </p:sp>
      <p:sp>
        <p:nvSpPr>
          <p:cNvPr id="22"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862" y="2045247"/>
            <a:ext cx="5996612" cy="175260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7000" y="2954069"/>
            <a:ext cx="2438400" cy="3370531"/>
          </a:xfrm>
          <a:prstGeom prst="rect">
            <a:avLst/>
          </a:prstGeom>
        </p:spPr>
      </p:pic>
      <p:sp>
        <p:nvSpPr>
          <p:cNvPr id="27" name="Right Arrow 26"/>
          <p:cNvSpPr/>
          <p:nvPr/>
        </p:nvSpPr>
        <p:spPr>
          <a:xfrm rot="3084571">
            <a:off x="8105149" y="5694799"/>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ight Arrow 27"/>
          <p:cNvSpPr/>
          <p:nvPr/>
        </p:nvSpPr>
        <p:spPr>
          <a:xfrm rot="7607118">
            <a:off x="7346538" y="5723014"/>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4406900" y="3086647"/>
            <a:ext cx="528637"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2020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9"/>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4"/>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7"/>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8"/>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 grpId="0"/>
      <p:bldP spid="24" grpId="0"/>
      <p:bldP spid="25" grpId="0" animBg="1"/>
      <p:bldP spid="26" grpId="0" animBg="1"/>
      <p:bldP spid="19" grpId="0"/>
      <p:bldP spid="27" grpId="0" animBg="1"/>
      <p:bldP spid="28"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943672240"/>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4" name="Title 5" hidden="1"/>
          <p:cNvSpPr>
            <a:spLocks noGrp="1"/>
          </p:cNvSpPr>
          <p:nvPr>
            <p:ph type="title"/>
          </p:nvPr>
        </p:nvSpPr>
        <p:spPr/>
        <p:txBody>
          <a:bodyPr>
            <a:normAutofit fontScale="90000"/>
          </a:bodyPr>
          <a:lstStyle/>
          <a:p>
            <a:r>
              <a:rPr lang="en-US" smtClean="0"/>
              <a:t>TDC Step 3 – New 2012 TDC installer</a:t>
            </a:r>
          </a:p>
        </p:txBody>
      </p:sp>
      <p:sp>
        <p:nvSpPr>
          <p:cNvPr id="13" name="Rectangle 12"/>
          <p:cNvSpPr/>
          <p:nvPr/>
        </p:nvSpPr>
        <p:spPr>
          <a:xfrm>
            <a:off x="304800" y="1524000"/>
            <a:ext cx="8686800" cy="954088"/>
          </a:xfrm>
          <a:prstGeom prst="rect">
            <a:avLst/>
          </a:prstGeom>
        </p:spPr>
        <p:txBody>
          <a:bodyPr>
            <a:spAutoFit/>
          </a:bodyPr>
          <a:lstStyle/>
          <a:p>
            <a:pPr>
              <a:defRPr/>
            </a:pPr>
            <a:r>
              <a:rPr lang="en-US" sz="1400" dirty="0">
                <a:latin typeface="+mn-lt"/>
              </a:rPr>
              <a:t>9. Students will click on the shortcut to run the application. </a:t>
            </a:r>
            <a:br>
              <a:rPr lang="en-US" sz="1400" dirty="0">
                <a:latin typeface="+mn-lt"/>
              </a:rPr>
            </a:br>
            <a:r>
              <a:rPr lang="en-US" sz="1400" dirty="0">
                <a:latin typeface="+mn-lt"/>
              </a:rPr>
              <a:t>On first run, the shortcut will access the executable and locally install the TDC software, grab the content from the location you indicated and copy to the objectbank folder on the workstation, set proxy (if you added to the configuration) and launch the TDC. The student can then begin the test.</a:t>
            </a:r>
          </a:p>
        </p:txBody>
      </p:sp>
      <p:pic>
        <p:nvPicPr>
          <p:cNvPr id="136193" name="Picture 1" descr="C:\Documents and Settings\donna_hyland\My Documents\My Pictures\option 2 extract.JPG"/>
          <p:cNvPicPr>
            <a:picLocks noChangeAspect="1" noChangeArrowheads="1"/>
          </p:cNvPicPr>
          <p:nvPr/>
        </p:nvPicPr>
        <p:blipFill>
          <a:blip r:embed="rId8" cstate="print">
            <a:extLst>
              <a:ext uri="{28A0092B-C50C-407E-A947-70E740481C1C}">
                <a14:useLocalDpi xmlns:a14="http://schemas.microsoft.com/office/drawing/2010/main" val="0"/>
              </a:ext>
            </a:extLst>
          </a:blip>
          <a:srcRect t="5846"/>
          <a:stretch>
            <a:fillRect/>
          </a:stretch>
        </p:blipFill>
        <p:spPr bwMode="auto">
          <a:xfrm>
            <a:off x="2209800" y="2514600"/>
            <a:ext cx="2667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6477000" y="5024438"/>
            <a:ext cx="2057400" cy="969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43600" y="2590800"/>
            <a:ext cx="2438400" cy="307975"/>
          </a:xfrm>
          <a:prstGeom prst="rect">
            <a:avLst/>
          </a:prstGeom>
        </p:spPr>
        <p:txBody>
          <a:bodyPr>
            <a:spAutoFit/>
          </a:bodyPr>
          <a:lstStyle/>
          <a:p>
            <a:pPr>
              <a:defRPr/>
            </a:pPr>
            <a:r>
              <a:rPr lang="en-US" sz="1400" dirty="0"/>
              <a:t>Login …</a:t>
            </a:r>
            <a:endParaRPr lang="en-US" sz="1400" dirty="0">
              <a:latin typeface="+mn-lt"/>
            </a:endParaRPr>
          </a:p>
        </p:txBody>
      </p:sp>
      <p:sp>
        <p:nvSpPr>
          <p:cNvPr id="20" name="Right Arrow 19"/>
          <p:cNvSpPr/>
          <p:nvPr/>
        </p:nvSpPr>
        <p:spPr>
          <a:xfrm>
            <a:off x="1604963" y="26654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8299531">
            <a:off x="4585494" y="3531394"/>
            <a:ext cx="1725613" cy="1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7444582" y="4853781"/>
            <a:ext cx="91440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400800" y="4716463"/>
            <a:ext cx="1295400" cy="307975"/>
          </a:xfrm>
          <a:prstGeom prst="rect">
            <a:avLst/>
          </a:prstGeom>
        </p:spPr>
        <p:txBody>
          <a:bodyPr>
            <a:spAutoFit/>
          </a:bodyPr>
          <a:lstStyle/>
          <a:p>
            <a:pPr>
              <a:defRPr/>
            </a:pPr>
            <a:r>
              <a:rPr lang="en-US" sz="1400" dirty="0"/>
              <a:t>Begin Test…</a:t>
            </a:r>
            <a:endParaRPr lang="en-US" sz="1400" dirty="0">
              <a:latin typeface="+mn-lt"/>
            </a:endParaRPr>
          </a:p>
        </p:txBody>
      </p:sp>
      <p:pic>
        <p:nvPicPr>
          <p:cNvPr id="136194" name="Picture 2"/>
          <p:cNvPicPr>
            <a:picLocks noChangeAspect="1" noChangeArrowheads="1"/>
          </p:cNvPicPr>
          <p:nvPr/>
        </p:nvPicPr>
        <p:blipFill>
          <a:blip r:embed="rId10" cstate="print"/>
          <a:srcRect/>
          <a:stretch>
            <a:fillRect/>
          </a:stretch>
        </p:blipFill>
        <p:spPr bwMode="auto">
          <a:xfrm>
            <a:off x="3124200" y="4038600"/>
            <a:ext cx="2057400" cy="1377950"/>
          </a:xfrm>
          <a:prstGeom prst="rect">
            <a:avLst/>
          </a:prstGeom>
          <a:noFill/>
          <a:ln w="9525">
            <a:solidFill>
              <a:schemeClr val="accent1">
                <a:shade val="50000"/>
              </a:schemeClr>
            </a:solidFill>
            <a:miter lim="800000"/>
            <a:headEnd/>
            <a:tailEnd/>
          </a:ln>
        </p:spPr>
      </p:pic>
      <p:sp>
        <p:nvSpPr>
          <p:cNvPr id="21" name="Right Arrow 20"/>
          <p:cNvSpPr/>
          <p:nvPr/>
        </p:nvSpPr>
        <p:spPr>
          <a:xfrm rot="5400000">
            <a:off x="3903663" y="3822700"/>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97" name="Picture 24" descr="010312170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28956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228600" y="6029325"/>
            <a:ext cx="8686800" cy="523875"/>
          </a:xfrm>
          <a:prstGeom prst="rect">
            <a:avLst/>
          </a:prstGeom>
        </p:spPr>
        <p:txBody>
          <a:bodyPr>
            <a:spAutoFit/>
          </a:bodyPr>
          <a:lstStyle/>
          <a:p>
            <a:pPr algn="ctr">
              <a:defRPr/>
            </a:pPr>
            <a:r>
              <a:rPr lang="en-US" sz="1400" dirty="0">
                <a:latin typeface="+mn-lt"/>
              </a:rPr>
              <a:t>**Note - You can copy the content folder and shortcut you created, along with the TDC executable to other testing workstations rather than repeat these steps on all machines.</a:t>
            </a:r>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53</a:t>
            </a:fld>
            <a:endParaRPr lang="en-US" sz="1000" b="1" dirty="0">
              <a:latin typeface="+mn-lt"/>
              <a:cs typeface="Arial" charset="0"/>
            </a:endParaRPr>
          </a:p>
        </p:txBody>
      </p:sp>
      <p:sp>
        <p:nvSpPr>
          <p:cNvPr id="28"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4800" y="2514600"/>
            <a:ext cx="1219200" cy="1233830"/>
          </a:xfrm>
          <a:prstGeom prst="rect">
            <a:avLst/>
          </a:prstGeom>
        </p:spPr>
      </p:pic>
    </p:spTree>
    <p:extLst>
      <p:ext uri="{BB962C8B-B14F-4D97-AF65-F5344CB8AC3E}">
        <p14:creationId xmlns:p14="http://schemas.microsoft.com/office/powerpoint/2010/main" val="427145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3619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3619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9"/>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46097"/>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4"/>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23"/>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2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2" grpId="0" animBg="1"/>
      <p:bldP spid="23" grpId="0" animBg="1"/>
      <p:bldP spid="24" grpId="0"/>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5613"/>
            <a:ext cx="8191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419600"/>
            <a:ext cx="8191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114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352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1828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39038" y="465138"/>
            <a:ext cx="609600"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48600" y="609600"/>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52450"/>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11382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12271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18240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19129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25146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26019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31956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32845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4"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38862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39735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2590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61" name="TextBox 4"/>
          <p:cNvSpPr txBox="1">
            <a:spLocks noChangeArrowheads="1"/>
          </p:cNvSpPr>
          <p:nvPr/>
        </p:nvSpPr>
        <p:spPr bwMode="auto">
          <a:xfrm>
            <a:off x="152400" y="2859088"/>
            <a:ext cx="2058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 </a:t>
            </a:r>
          </a:p>
          <a:p>
            <a:pPr algn="ctr" eaLnBrk="1" hangingPunct="1">
              <a:spcBef>
                <a:spcPct val="0"/>
              </a:spcBef>
              <a:buFontTx/>
              <a:buNone/>
            </a:pPr>
            <a:r>
              <a:rPr lang="en-US" altLang="en-US" sz="1400" dirty="0" smtClean="0">
                <a:latin typeface="Arial" pitchFamily="34" charset="0"/>
              </a:rPr>
              <a:t>where content </a:t>
            </a:r>
          </a:p>
          <a:p>
            <a:pPr algn="ctr" eaLnBrk="1" hangingPunct="1">
              <a:spcBef>
                <a:spcPct val="0"/>
              </a:spcBef>
              <a:buFontTx/>
              <a:buNone/>
            </a:pPr>
            <a:r>
              <a:rPr lang="en-US" altLang="en-US" sz="1400" dirty="0" smtClean="0">
                <a:latin typeface="Arial" pitchFamily="34" charset="0"/>
              </a:rPr>
              <a:t>source resides.</a:t>
            </a:r>
            <a:endParaRPr lang="en-US" altLang="en-US" sz="1400" dirty="0">
              <a:latin typeface="Arial" pitchFamily="34" charset="0"/>
            </a:endParaRPr>
          </a:p>
        </p:txBody>
      </p:sp>
      <p:pic>
        <p:nvPicPr>
          <p:cNvPr id="1436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661" y="4876800"/>
            <a:ext cx="401939" cy="40193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64" name="TextBox 56"/>
          <p:cNvSpPr txBox="1">
            <a:spLocks noChangeArrowheads="1"/>
          </p:cNvSpPr>
          <p:nvPr/>
        </p:nvSpPr>
        <p:spPr bwMode="auto">
          <a:xfrm>
            <a:off x="0" y="5572780"/>
            <a:ext cx="198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a:t>
            </a:r>
          </a:p>
          <a:p>
            <a:pPr algn="ctr" eaLnBrk="1" hangingPunct="1">
              <a:spcBef>
                <a:spcPct val="0"/>
              </a:spcBef>
              <a:buFontTx/>
              <a:buNone/>
            </a:pPr>
            <a:r>
              <a:rPr lang="en-US" altLang="en-US" sz="1400" dirty="0" smtClean="0">
                <a:latin typeface="Arial" pitchFamily="34" charset="0"/>
              </a:rPr>
              <a:t>where TDC EXE</a:t>
            </a:r>
          </a:p>
          <a:p>
            <a:pPr algn="ctr" eaLnBrk="1" hangingPunct="1">
              <a:spcBef>
                <a:spcPct val="0"/>
              </a:spcBef>
              <a:buFontTx/>
              <a:buNone/>
            </a:pPr>
            <a:r>
              <a:rPr lang="en-US" altLang="en-US" sz="1400" dirty="0" smtClean="0">
                <a:latin typeface="Arial" pitchFamily="34" charset="0"/>
              </a:rPr>
              <a:t>resides.</a:t>
            </a:r>
            <a:endParaRPr lang="en-US" altLang="en-US" sz="1400" dirty="0">
              <a:latin typeface="Arial" pitchFamily="34" charset="0"/>
            </a:endParaRPr>
          </a:p>
        </p:txBody>
      </p:sp>
      <p:cxnSp>
        <p:nvCxnSpPr>
          <p:cNvPr id="65" name="Straight Connector 64"/>
          <p:cNvCxnSpPr/>
          <p:nvPr/>
        </p:nvCxnSpPr>
        <p:spPr>
          <a:xfrm flipH="1">
            <a:off x="4278313" y="998538"/>
            <a:ext cx="3260725" cy="17430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86" name="Straight Connector 85"/>
          <p:cNvCxnSpPr/>
          <p:nvPr/>
        </p:nvCxnSpPr>
        <p:spPr>
          <a:xfrm>
            <a:off x="3871913" y="2232025"/>
            <a:ext cx="28575" cy="2286000"/>
          </a:xfrm>
          <a:prstGeom prst="bentConnector3">
            <a:avLst>
              <a:gd name="adj1" fmla="val 900000"/>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600200" y="3911600"/>
            <a:ext cx="1066800" cy="812800"/>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cxnSp>
        <p:nvCxnSpPr>
          <p:cNvPr id="107" name="Straight Connector 85"/>
          <p:cNvCxnSpPr>
            <a:stCxn id="14342" idx="1"/>
            <a:endCxn id="14340" idx="1"/>
          </p:cNvCxnSpPr>
          <p:nvPr/>
        </p:nvCxnSpPr>
        <p:spPr>
          <a:xfrm rot="10800000" flipH="1" flipV="1">
            <a:off x="2943225" y="2209800"/>
            <a:ext cx="28575" cy="2286000"/>
          </a:xfrm>
          <a:prstGeom prst="bentConnector3">
            <a:avLst>
              <a:gd name="adj1" fmla="val -800000"/>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1685925" y="2211388"/>
            <a:ext cx="981075" cy="684212"/>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pic>
        <p:nvPicPr>
          <p:cNvPr id="1437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60388"/>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12334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19192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26098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32908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39814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Isosceles Triangle 102"/>
          <p:cNvSpPr/>
          <p:nvPr/>
        </p:nvSpPr>
        <p:spPr>
          <a:xfrm rot="14230062">
            <a:off x="7323932" y="919956"/>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4554538"/>
            <a:ext cx="322262" cy="3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275" y="20955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 name="Isosceles Triangle 177"/>
          <p:cNvSpPr/>
          <p:nvPr/>
        </p:nvSpPr>
        <p:spPr>
          <a:xfrm rot="14230062">
            <a:off x="2461419" y="3807619"/>
            <a:ext cx="315913"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3538" y="2590800"/>
            <a:ext cx="322262"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Isosceles Triangle 182"/>
          <p:cNvSpPr/>
          <p:nvPr/>
        </p:nvSpPr>
        <p:spPr>
          <a:xfrm rot="18745774">
            <a:off x="2470944" y="2747169"/>
            <a:ext cx="315913"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2738" y="2571750"/>
            <a:ext cx="415925" cy="3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9388" y="769938"/>
            <a:ext cx="266700" cy="2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p:txBody>
          <a:bodyPr/>
          <a:lstStyle/>
          <a:p>
            <a:r>
              <a:rPr lang="en-US" sz="200" dirty="0" smtClean="0">
                <a:solidFill>
                  <a:schemeClr val="bg1"/>
                </a:solidFill>
              </a:rPr>
              <a:t>Install the TDC – Custom</a:t>
            </a:r>
            <a:r>
              <a:rPr lang="en-US" sz="200" baseline="0" dirty="0" smtClean="0">
                <a:solidFill>
                  <a:schemeClr val="bg1"/>
                </a:solidFill>
              </a:rPr>
              <a:t> Launch Server</a:t>
            </a:r>
            <a:endParaRPr lang="en-US" sz="200" dirty="0">
              <a:solidFill>
                <a:schemeClr val="bg1"/>
              </a:solidFill>
            </a:endParaRPr>
          </a:p>
        </p:txBody>
      </p:sp>
      <p:sp>
        <p:nvSpPr>
          <p:cNvPr id="52"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a:defRPr/>
            </a:pPr>
            <a:r>
              <a:rPr lang="en-US" sz="800" b="1" dirty="0">
                <a:latin typeface="+mn-lt"/>
                <a:cs typeface="Arial" charset="0"/>
              </a:rPr>
              <a:t>Slide </a:t>
            </a:r>
            <a:fld id="{4246EE56-4A7C-4249-B188-ACE542459F9D}" type="slidenum">
              <a:rPr lang="en-US" sz="800" b="1">
                <a:latin typeface="+mn-lt"/>
                <a:cs typeface="Arial" charset="0"/>
              </a:rPr>
              <a:pPr algn="r">
                <a:defRPr/>
              </a:pPr>
              <a:t>54</a:t>
            </a:fld>
            <a:endParaRPr lang="en-US" sz="800" b="1" dirty="0">
              <a:latin typeface="+mn-lt"/>
              <a:cs typeface="Arial" charset="0"/>
            </a:endParaRPr>
          </a:p>
        </p:txBody>
      </p:sp>
      <p:pic>
        <p:nvPicPr>
          <p:cNvPr id="5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6800" y="2191543"/>
            <a:ext cx="333994" cy="39925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a:t>
            </a:r>
            <a:r>
              <a:rPr lang="en-US" sz="3600" b="1" i="1" u="sng" spc="-150" dirty="0" smtClean="0">
                <a:solidFill>
                  <a:schemeClr val="accent2"/>
                </a:solidFill>
                <a:latin typeface="+mj-lt"/>
              </a:rPr>
              <a:t>Custom</a:t>
            </a:r>
            <a:r>
              <a:rPr lang="en-US" sz="3600" b="1" spc="-150" dirty="0" smtClean="0">
                <a:solidFill>
                  <a:schemeClr val="accent2"/>
                </a:solidFill>
                <a:latin typeface="+mj-lt"/>
              </a:rPr>
              <a:t> Option</a:t>
            </a:r>
            <a:endParaRPr lang="en-US" sz="3600" b="1" spc="-150" dirty="0">
              <a:solidFill>
                <a:schemeClr val="accent2"/>
              </a:solidFill>
              <a:latin typeface="+mj-lt"/>
            </a:endParaRPr>
          </a:p>
        </p:txBody>
      </p:sp>
    </p:spTree>
    <p:extLst>
      <p:ext uri="{BB962C8B-B14F-4D97-AF65-F5344CB8AC3E}">
        <p14:creationId xmlns:p14="http://schemas.microsoft.com/office/powerpoint/2010/main" val="38984663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grpId="0" nodeType="afterEffect">
                                  <p:stCondLst>
                                    <p:cond delay="0"/>
                                  </p:stCondLst>
                                  <p:childTnLst>
                                    <p:animMotion origin="layout" path="M -0.00469 0.01019 L -0.35313 0.26065 " pathEditMode="relative" rAng="0" ptsTypes="AA">
                                      <p:cBhvr>
                                        <p:cTn id="9" dur="2000" fill="hold"/>
                                        <p:tgtEl>
                                          <p:spTgt spid="103"/>
                                        </p:tgtEl>
                                        <p:attrNameLst>
                                          <p:attrName>ppt_x</p:attrName>
                                          <p:attrName>ppt_y</p:attrName>
                                        </p:attrNameLst>
                                      </p:cBhvr>
                                      <p:rCtr x="-17431" y="12523"/>
                                    </p:animMotion>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103"/>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grpId="2" nodeType="afterEffect">
                                  <p:stCondLst>
                                    <p:cond delay="0"/>
                                  </p:stCondLst>
                                  <p:childTnLst>
                                    <p:set>
                                      <p:cBhvr>
                                        <p:cTn id="15" dur="1" fill="hold">
                                          <p:stCondLst>
                                            <p:cond delay="0"/>
                                          </p:stCondLst>
                                        </p:cTn>
                                        <p:tgtEl>
                                          <p:spTgt spid="178"/>
                                        </p:tgtEl>
                                        <p:attrNameLst>
                                          <p:attrName>style.visibility</p:attrName>
                                        </p:attrNameLst>
                                      </p:cBhvr>
                                      <p:to>
                                        <p:strVal val="visible"/>
                                      </p:to>
                                    </p:set>
                                  </p:childTnLst>
                                </p:cTn>
                              </p:par>
                            </p:childTnLst>
                          </p:cTn>
                        </p:par>
                        <p:par>
                          <p:cTn id="16" fill="hold" nodeType="afterGroup">
                            <p:stCondLst>
                              <p:cond delay="2000"/>
                            </p:stCondLst>
                            <p:childTnLst>
                              <p:par>
                                <p:cTn id="17" presetID="42" presetClass="path" presetSubtype="0" accel="50000" decel="50000" fill="hold" grpId="0" nodeType="afterEffect">
                                  <p:stCondLst>
                                    <p:cond delay="0"/>
                                  </p:stCondLst>
                                  <p:childTnLst>
                                    <p:animMotion origin="layout" path="M 1.66667E-6 7.40741E-7 L -0.09479 0.10602 " pathEditMode="relative" rAng="0" ptsTypes="AA">
                                      <p:cBhvr>
                                        <p:cTn id="18" dur="2000" fill="hold"/>
                                        <p:tgtEl>
                                          <p:spTgt spid="178"/>
                                        </p:tgtEl>
                                        <p:attrNameLst>
                                          <p:attrName>ppt_x</p:attrName>
                                          <p:attrName>ppt_y</p:attrName>
                                        </p:attrNameLst>
                                      </p:cBhvr>
                                      <p:rCtr x="-4740" y="5301"/>
                                    </p:animMotion>
                                  </p:childTnLst>
                                </p:cTn>
                              </p:par>
                            </p:childTnLst>
                          </p:cTn>
                        </p:par>
                        <p:par>
                          <p:cTn id="19" fill="hold" nodeType="afterGroup">
                            <p:stCondLst>
                              <p:cond delay="4000"/>
                            </p:stCondLst>
                            <p:childTnLst>
                              <p:par>
                                <p:cTn id="20" presetID="1" presetClass="exit" presetSubtype="0" fill="hold" grpId="1" nodeType="afterEffect">
                                  <p:stCondLst>
                                    <p:cond delay="0"/>
                                  </p:stCondLst>
                                  <p:childTnLst>
                                    <p:set>
                                      <p:cBhvr>
                                        <p:cTn id="21" dur="1" fill="hold">
                                          <p:stCondLst>
                                            <p:cond delay="0"/>
                                          </p:stCondLst>
                                        </p:cTn>
                                        <p:tgtEl>
                                          <p:spTgt spid="178"/>
                                        </p:tgtEl>
                                        <p:attrNameLst>
                                          <p:attrName>style.visibility</p:attrName>
                                        </p:attrNameLst>
                                      </p:cBhvr>
                                      <p:to>
                                        <p:strVal val="hidden"/>
                                      </p:to>
                                    </p:set>
                                  </p:childTnLst>
                                </p:cTn>
                              </p:par>
                            </p:childTnLst>
                          </p:cTn>
                        </p:par>
                        <p:par>
                          <p:cTn id="22" fill="hold" nodeType="afterGroup">
                            <p:stCondLst>
                              <p:cond delay="4000"/>
                            </p:stCondLst>
                            <p:childTnLst>
                              <p:par>
                                <p:cTn id="23" presetID="1" presetClass="entr" presetSubtype="0" fill="hold" nodeType="after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childTnLst>
                          </p:cTn>
                        </p:par>
                        <p:par>
                          <p:cTn id="25" fill="hold" nodeType="afterGroup">
                            <p:stCondLst>
                              <p:cond delay="4000"/>
                            </p:stCondLst>
                            <p:childTnLst>
                              <p:par>
                                <p:cTn id="26" presetID="42" presetClass="path" presetSubtype="0" accel="50000" decel="50000" fill="hold" nodeType="afterEffect">
                                  <p:stCondLst>
                                    <p:cond delay="0"/>
                                  </p:stCondLst>
                                  <p:childTnLst>
                                    <p:animMotion origin="layout" path="M 0.01146 -0.00972 L 0.12292 -0.13055 " pathEditMode="relative" rAng="0" ptsTypes="AA">
                                      <p:cBhvr>
                                        <p:cTn id="27" dur="2000" fill="hold"/>
                                        <p:tgtEl>
                                          <p:spTgt spid="175"/>
                                        </p:tgtEl>
                                        <p:attrNameLst>
                                          <p:attrName>ppt_x</p:attrName>
                                          <p:attrName>ppt_y</p:attrName>
                                        </p:attrNameLst>
                                      </p:cBhvr>
                                      <p:rCtr x="5573" y="-6042"/>
                                    </p:animMotion>
                                  </p:childTnLst>
                                </p:cTn>
                              </p:par>
                            </p:childTnLst>
                          </p:cTn>
                        </p:par>
                        <p:par>
                          <p:cTn id="28" fill="hold" nodeType="afterGroup">
                            <p:stCondLst>
                              <p:cond delay="6000"/>
                            </p:stCondLst>
                            <p:childTnLst>
                              <p:par>
                                <p:cTn id="29" presetID="1" presetClass="exit" presetSubtype="0" fill="hold" nodeType="afterEffect">
                                  <p:stCondLst>
                                    <p:cond delay="0"/>
                                  </p:stCondLst>
                                  <p:childTnLst>
                                    <p:set>
                                      <p:cBhvr>
                                        <p:cTn id="30" dur="1" fill="hold">
                                          <p:stCondLst>
                                            <p:cond delay="0"/>
                                          </p:stCondLst>
                                        </p:cTn>
                                        <p:tgtEl>
                                          <p:spTgt spid="175"/>
                                        </p:tgtEl>
                                        <p:attrNameLst>
                                          <p:attrName>style.visibility</p:attrName>
                                        </p:attrNameLst>
                                      </p:cBhvr>
                                      <p:to>
                                        <p:strVal val="hidden"/>
                                      </p:to>
                                    </p:set>
                                  </p:childTnLst>
                                </p:cTn>
                              </p:par>
                            </p:childTnLst>
                          </p:cTn>
                        </p:par>
                        <p:par>
                          <p:cTn id="31" fill="hold" nodeType="afterGroup">
                            <p:stCondLst>
                              <p:cond delay="6000"/>
                            </p:stCondLst>
                            <p:childTnLst>
                              <p:par>
                                <p:cTn id="32" presetID="1" presetClass="entr" presetSubtype="0" fill="hold" nodeType="afterEffect">
                                  <p:stCondLst>
                                    <p:cond delay="0"/>
                                  </p:stCondLst>
                                  <p:childTnLst>
                                    <p:set>
                                      <p:cBhvr>
                                        <p:cTn id="33" dur="1" fill="hold">
                                          <p:stCondLst>
                                            <p:cond delay="0"/>
                                          </p:stCondLst>
                                        </p:cTn>
                                        <p:tgtEl>
                                          <p:spTgt spid="181"/>
                                        </p:tgtEl>
                                        <p:attrNameLst>
                                          <p:attrName>style.visibility</p:attrName>
                                        </p:attrNameLst>
                                      </p:cBhvr>
                                      <p:to>
                                        <p:strVal val="visible"/>
                                      </p:to>
                                    </p:set>
                                  </p:childTnLst>
                                </p:cTn>
                              </p:par>
                            </p:childTnLst>
                          </p:cTn>
                        </p:par>
                        <p:par>
                          <p:cTn id="34" fill="hold" nodeType="afterGroup">
                            <p:stCondLst>
                              <p:cond delay="6000"/>
                            </p:stCondLst>
                            <p:childTnLst>
                              <p:par>
                                <p:cTn id="35" presetID="42" presetClass="path" presetSubtype="0" accel="50000" decel="50000" fill="hold" nodeType="afterEffect">
                                  <p:stCondLst>
                                    <p:cond delay="0"/>
                                  </p:stCondLst>
                                  <p:childTnLst>
                                    <p:animMotion origin="layout" path="M 3.33333E-6 4.81481E-6 L 0.33958 -0.247 " pathEditMode="relative" rAng="0" ptsTypes="AA">
                                      <p:cBhvr>
                                        <p:cTn id="36" dur="2000" fill="hold"/>
                                        <p:tgtEl>
                                          <p:spTgt spid="181"/>
                                        </p:tgtEl>
                                        <p:attrNameLst>
                                          <p:attrName>ppt_x</p:attrName>
                                          <p:attrName>ppt_y</p:attrName>
                                        </p:attrNameLst>
                                      </p:cBhvr>
                                      <p:rCtr x="16979" y="-12361"/>
                                    </p:animMotion>
                                  </p:childTnLst>
                                </p:cTn>
                              </p:par>
                            </p:childTnLst>
                          </p:cTn>
                        </p:par>
                        <p:par>
                          <p:cTn id="37" fill="hold" nodeType="afterGroup">
                            <p:stCondLst>
                              <p:cond delay="8000"/>
                            </p:stCondLst>
                            <p:childTnLst>
                              <p:par>
                                <p:cTn id="38" presetID="1" presetClass="exit" presetSubtype="0" fill="hold" nodeType="afterEffect">
                                  <p:stCondLst>
                                    <p:cond delay="0"/>
                                  </p:stCondLst>
                                  <p:childTnLst>
                                    <p:set>
                                      <p:cBhvr>
                                        <p:cTn id="39" dur="1" fill="hold">
                                          <p:stCondLst>
                                            <p:cond delay="0"/>
                                          </p:stCondLst>
                                        </p:cTn>
                                        <p:tgtEl>
                                          <p:spTgt spid="181"/>
                                        </p:tgtEl>
                                        <p:attrNameLst>
                                          <p:attrName>style.visibility</p:attrName>
                                        </p:attrNameLst>
                                      </p:cBhvr>
                                      <p:to>
                                        <p:strVal val="hidden"/>
                                      </p:to>
                                    </p:set>
                                  </p:childTnLst>
                                </p:cTn>
                              </p:par>
                            </p:childTnLst>
                          </p:cTn>
                        </p:par>
                        <p:par>
                          <p:cTn id="40" fill="hold" nodeType="afterGroup">
                            <p:stCondLst>
                              <p:cond delay="8000"/>
                            </p:stCondLst>
                            <p:childTnLst>
                              <p:par>
                                <p:cTn id="41" presetID="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par>
                          <p:cTn id="43" fill="hold" nodeType="afterGroup">
                            <p:stCondLst>
                              <p:cond delay="8000"/>
                            </p:stCondLst>
                            <p:childTnLst>
                              <p:par>
                                <p:cTn id="44" presetID="1" presetClass="entr" presetSubtype="0" fill="hold" grpId="3" nodeType="afterEffect">
                                  <p:stCondLst>
                                    <p:cond delay="0"/>
                                  </p:stCondLst>
                                  <p:childTnLst>
                                    <p:set>
                                      <p:cBhvr>
                                        <p:cTn id="45" dur="1" fill="hold">
                                          <p:stCondLst>
                                            <p:cond delay="0"/>
                                          </p:stCondLst>
                                        </p:cTn>
                                        <p:tgtEl>
                                          <p:spTgt spid="103"/>
                                        </p:tgtEl>
                                        <p:attrNameLst>
                                          <p:attrName>style.visibility</p:attrName>
                                        </p:attrNameLst>
                                      </p:cBhvr>
                                      <p:to>
                                        <p:strVal val="visible"/>
                                      </p:to>
                                    </p:set>
                                  </p:childTnLst>
                                </p:cTn>
                              </p:par>
                            </p:childTnLst>
                          </p:cTn>
                        </p:par>
                        <p:par>
                          <p:cTn id="46" fill="hold" nodeType="afterGroup">
                            <p:stCondLst>
                              <p:cond delay="8000"/>
                            </p:stCondLst>
                            <p:childTnLst>
                              <p:par>
                                <p:cTn id="47" presetID="42" presetClass="path" presetSubtype="0" accel="50000" decel="50000" fill="hold" grpId="4" nodeType="afterEffect">
                                  <p:stCondLst>
                                    <p:cond delay="0"/>
                                  </p:stCondLst>
                                  <p:childTnLst>
                                    <p:animMotion origin="layout" path="M -0.00469 0.0037 L -0.34792 0.25324 " pathEditMode="relative" rAng="0" ptsTypes="AA">
                                      <p:cBhvr>
                                        <p:cTn id="48" dur="2000" fill="hold"/>
                                        <p:tgtEl>
                                          <p:spTgt spid="103"/>
                                        </p:tgtEl>
                                        <p:attrNameLst>
                                          <p:attrName>ppt_x</p:attrName>
                                          <p:attrName>ppt_y</p:attrName>
                                        </p:attrNameLst>
                                      </p:cBhvr>
                                      <p:rCtr x="-17170" y="12477"/>
                                    </p:animMotion>
                                  </p:childTnLst>
                                </p:cTn>
                              </p:par>
                            </p:childTnLst>
                          </p:cTn>
                        </p:par>
                        <p:par>
                          <p:cTn id="49" fill="hold" nodeType="afterGroup">
                            <p:stCondLst>
                              <p:cond delay="10000"/>
                            </p:stCondLst>
                            <p:childTnLst>
                              <p:par>
                                <p:cTn id="50" presetID="1" presetClass="exit" presetSubtype="0" fill="hold" grpId="5" nodeType="afterEffect">
                                  <p:stCondLst>
                                    <p:cond delay="0"/>
                                  </p:stCondLst>
                                  <p:childTnLst>
                                    <p:set>
                                      <p:cBhvr>
                                        <p:cTn id="51" dur="1" fill="hold">
                                          <p:stCondLst>
                                            <p:cond delay="0"/>
                                          </p:stCondLst>
                                        </p:cTn>
                                        <p:tgtEl>
                                          <p:spTgt spid="103"/>
                                        </p:tgtEl>
                                        <p:attrNameLst>
                                          <p:attrName>style.visibility</p:attrName>
                                        </p:attrNameLst>
                                      </p:cBhvr>
                                      <p:to>
                                        <p:strVal val="hidden"/>
                                      </p:to>
                                    </p:set>
                                  </p:childTnLst>
                                </p:cTn>
                              </p:par>
                            </p:childTnLst>
                          </p:cTn>
                        </p:par>
                        <p:par>
                          <p:cTn id="52" fill="hold" nodeType="afterGroup">
                            <p:stCondLst>
                              <p:cond delay="10000"/>
                            </p:stCondLst>
                            <p:childTnLst>
                              <p:par>
                                <p:cTn id="53" presetID="1" presetClass="entr" presetSubtype="0" fill="hold" grpId="1" nodeType="afterEffect">
                                  <p:stCondLst>
                                    <p:cond delay="0"/>
                                  </p:stCondLst>
                                  <p:childTnLst>
                                    <p:set>
                                      <p:cBhvr>
                                        <p:cTn id="54" dur="1" fill="hold">
                                          <p:stCondLst>
                                            <p:cond delay="249"/>
                                          </p:stCondLst>
                                        </p:cTn>
                                        <p:tgtEl>
                                          <p:spTgt spid="183"/>
                                        </p:tgtEl>
                                        <p:attrNameLst>
                                          <p:attrName>style.visibility</p:attrName>
                                        </p:attrNameLst>
                                      </p:cBhvr>
                                      <p:to>
                                        <p:strVal val="visible"/>
                                      </p:to>
                                    </p:set>
                                  </p:childTnLst>
                                </p:cTn>
                              </p:par>
                            </p:childTnLst>
                          </p:cTn>
                        </p:par>
                        <p:par>
                          <p:cTn id="55" fill="hold" nodeType="afterGroup">
                            <p:stCondLst>
                              <p:cond delay="10250"/>
                            </p:stCondLst>
                            <p:childTnLst>
                              <p:par>
                                <p:cTn id="56" presetID="1" presetClass="exit" presetSubtype="0" fill="hold" grpId="0" nodeType="afterEffect">
                                  <p:stCondLst>
                                    <p:cond delay="0"/>
                                  </p:stCondLst>
                                  <p:childTnLst>
                                    <p:set>
                                      <p:cBhvr>
                                        <p:cTn id="57" dur="1" fill="hold">
                                          <p:stCondLst>
                                            <p:cond delay="0"/>
                                          </p:stCondLst>
                                        </p:cTn>
                                        <p:tgtEl>
                                          <p:spTgt spid="183"/>
                                        </p:tgtEl>
                                        <p:attrNameLst>
                                          <p:attrName>style.visibility</p:attrName>
                                        </p:attrNameLst>
                                      </p:cBhvr>
                                      <p:to>
                                        <p:strVal val="hidden"/>
                                      </p:to>
                                    </p:set>
                                  </p:childTnLst>
                                </p:cTn>
                              </p:par>
                            </p:childTnLst>
                          </p:cTn>
                        </p:par>
                        <p:par>
                          <p:cTn id="58" fill="hold" nodeType="afterGroup">
                            <p:stCondLst>
                              <p:cond delay="10250"/>
                            </p:stCondLst>
                            <p:childTnLst>
                              <p:par>
                                <p:cTn id="59" presetID="1" presetClass="entr" presetSubtype="0" fill="hold" grpId="2" nodeType="afterEffect">
                                  <p:stCondLst>
                                    <p:cond delay="0"/>
                                  </p:stCondLst>
                                  <p:childTnLst>
                                    <p:set>
                                      <p:cBhvr>
                                        <p:cTn id="60" dur="1" fill="hold">
                                          <p:stCondLst>
                                            <p:cond delay="0"/>
                                          </p:stCondLst>
                                        </p:cTn>
                                        <p:tgtEl>
                                          <p:spTgt spid="183"/>
                                        </p:tgtEl>
                                        <p:attrNameLst>
                                          <p:attrName>style.visibility</p:attrName>
                                        </p:attrNameLst>
                                      </p:cBhvr>
                                      <p:to>
                                        <p:strVal val="visible"/>
                                      </p:to>
                                    </p:set>
                                  </p:childTnLst>
                                </p:cTn>
                              </p:par>
                            </p:childTnLst>
                          </p:cTn>
                        </p:par>
                        <p:par>
                          <p:cTn id="61" fill="hold" nodeType="afterGroup">
                            <p:stCondLst>
                              <p:cond delay="10250"/>
                            </p:stCondLst>
                            <p:childTnLst>
                              <p:par>
                                <p:cTn id="62" presetID="42" presetClass="path" presetSubtype="0" accel="50000" decel="50000" fill="hold" grpId="4" nodeType="afterEffect">
                                  <p:stCondLst>
                                    <p:cond delay="0"/>
                                  </p:stCondLst>
                                  <p:childTnLst>
                                    <p:animMotion origin="layout" path="M 0 3.7037E-7 L -0.09583 -0.0838 " pathEditMode="relative" rAng="0" ptsTypes="AA">
                                      <p:cBhvr>
                                        <p:cTn id="63" dur="2000" fill="hold"/>
                                        <p:tgtEl>
                                          <p:spTgt spid="183"/>
                                        </p:tgtEl>
                                        <p:attrNameLst>
                                          <p:attrName>ppt_x</p:attrName>
                                          <p:attrName>ppt_y</p:attrName>
                                        </p:attrNameLst>
                                      </p:cBhvr>
                                      <p:rCtr x="-4792" y="-4190"/>
                                    </p:animMotion>
                                  </p:childTnLst>
                                </p:cTn>
                              </p:par>
                            </p:childTnLst>
                          </p:cTn>
                        </p:par>
                        <p:par>
                          <p:cTn id="64" fill="hold" nodeType="afterGroup">
                            <p:stCondLst>
                              <p:cond delay="12250"/>
                            </p:stCondLst>
                            <p:childTnLst>
                              <p:par>
                                <p:cTn id="65" presetID="1" presetClass="exit" presetSubtype="0" fill="hold" grpId="3" nodeType="afterEffect">
                                  <p:stCondLst>
                                    <p:cond delay="0"/>
                                  </p:stCondLst>
                                  <p:childTnLst>
                                    <p:set>
                                      <p:cBhvr>
                                        <p:cTn id="66" dur="1" fill="hold">
                                          <p:stCondLst>
                                            <p:cond delay="0"/>
                                          </p:stCondLst>
                                        </p:cTn>
                                        <p:tgtEl>
                                          <p:spTgt spid="183"/>
                                        </p:tgtEl>
                                        <p:attrNameLst>
                                          <p:attrName>style.visibility</p:attrName>
                                        </p:attrNameLst>
                                      </p:cBhvr>
                                      <p:to>
                                        <p:strVal val="hidden"/>
                                      </p:to>
                                    </p:set>
                                  </p:childTnLst>
                                </p:cTn>
                              </p:par>
                            </p:childTnLst>
                          </p:cTn>
                        </p:par>
                        <p:par>
                          <p:cTn id="67" fill="hold" nodeType="afterGroup">
                            <p:stCondLst>
                              <p:cond delay="12250"/>
                            </p:stCondLst>
                            <p:childTnLst>
                              <p:par>
                                <p:cTn id="68" presetID="1" presetClass="entr" presetSubtype="0" fill="hold" nodeType="afterEffect">
                                  <p:stCondLst>
                                    <p:cond delay="0"/>
                                  </p:stCondLst>
                                  <p:childTnLst>
                                    <p:set>
                                      <p:cBhvr>
                                        <p:cTn id="69" dur="1" fill="hold">
                                          <p:stCondLst>
                                            <p:cond delay="0"/>
                                          </p:stCondLst>
                                        </p:cTn>
                                        <p:tgtEl>
                                          <p:spTgt spid="1037"/>
                                        </p:tgtEl>
                                        <p:attrNameLst>
                                          <p:attrName>style.visibility</p:attrName>
                                        </p:attrNameLst>
                                      </p:cBhvr>
                                      <p:to>
                                        <p:strVal val="visible"/>
                                      </p:to>
                                    </p:set>
                                  </p:childTnLst>
                                </p:cTn>
                              </p:par>
                            </p:childTnLst>
                          </p:cTn>
                        </p:par>
                        <p:par>
                          <p:cTn id="70" fill="hold" nodeType="afterGroup">
                            <p:stCondLst>
                              <p:cond delay="12250"/>
                            </p:stCondLst>
                            <p:childTnLst>
                              <p:par>
                                <p:cTn id="71" presetID="42" presetClass="path" presetSubtype="0" accel="50000" decel="50000" fill="hold" nodeType="afterEffect">
                                  <p:stCondLst>
                                    <p:cond delay="0"/>
                                  </p:stCondLst>
                                  <p:childTnLst>
                                    <p:animMotion origin="layout" path="M -0.00226 0.00278 L 0.09549 0.09444 " pathEditMode="relative" rAng="0" ptsTypes="AA">
                                      <p:cBhvr>
                                        <p:cTn id="72" dur="2000" fill="hold"/>
                                        <p:tgtEl>
                                          <p:spTgt spid="1037"/>
                                        </p:tgtEl>
                                        <p:attrNameLst>
                                          <p:attrName>ppt_x</p:attrName>
                                          <p:attrName>ppt_y</p:attrName>
                                        </p:attrNameLst>
                                      </p:cBhvr>
                                      <p:rCtr x="4878" y="4583"/>
                                    </p:animMotion>
                                  </p:childTnLst>
                                </p:cTn>
                              </p:par>
                            </p:childTnLst>
                          </p:cTn>
                        </p:par>
                        <p:par>
                          <p:cTn id="73" fill="hold" nodeType="afterGroup">
                            <p:stCondLst>
                              <p:cond delay="14250"/>
                            </p:stCondLst>
                            <p:childTnLst>
                              <p:par>
                                <p:cTn id="74" presetID="1" presetClass="exit" presetSubtype="0" fill="hold" nodeType="afterEffect">
                                  <p:stCondLst>
                                    <p:cond delay="0"/>
                                  </p:stCondLst>
                                  <p:childTnLst>
                                    <p:set>
                                      <p:cBhvr>
                                        <p:cTn id="75" dur="1" fill="hold">
                                          <p:stCondLst>
                                            <p:cond delay="0"/>
                                          </p:stCondLst>
                                        </p:cTn>
                                        <p:tgtEl>
                                          <p:spTgt spid="1037"/>
                                        </p:tgtEl>
                                        <p:attrNameLst>
                                          <p:attrName>style.visibility</p:attrName>
                                        </p:attrNameLst>
                                      </p:cBhvr>
                                      <p:to>
                                        <p:strVal val="hidden"/>
                                      </p:to>
                                    </p:set>
                                  </p:childTnLst>
                                </p:cTn>
                              </p:par>
                            </p:childTnLst>
                          </p:cTn>
                        </p:par>
                        <p:par>
                          <p:cTn id="76" fill="hold" nodeType="afterGroup">
                            <p:stCondLst>
                              <p:cond delay="14250"/>
                            </p:stCondLst>
                            <p:childTnLst>
                              <p:par>
                                <p:cTn id="77" presetID="1" presetClass="entr" presetSubtype="0" fill="hold" nodeType="after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childTnLst>
                          </p:cTn>
                        </p:par>
                        <p:par>
                          <p:cTn id="79" fill="hold" nodeType="afterGroup">
                            <p:stCondLst>
                              <p:cond delay="14250"/>
                            </p:stCondLst>
                            <p:childTnLst>
                              <p:par>
                                <p:cTn id="80" presetID="42" presetClass="path" presetSubtype="0" accel="50000" decel="50000" fill="hold" nodeType="afterEffect">
                                  <p:stCondLst>
                                    <p:cond delay="0"/>
                                  </p:stCondLst>
                                  <p:childTnLst>
                                    <p:animMotion origin="layout" path="M -0.00851 0.01134 L 0.32621 -0.23287 " pathEditMode="relative" rAng="0" ptsTypes="AA">
                                      <p:cBhvr>
                                        <p:cTn id="81" dur="2000" fill="hold"/>
                                        <p:tgtEl>
                                          <p:spTgt spid="185"/>
                                        </p:tgtEl>
                                        <p:attrNameLst>
                                          <p:attrName>ppt_x</p:attrName>
                                          <p:attrName>ppt_y</p:attrName>
                                        </p:attrNameLst>
                                      </p:cBhvr>
                                      <p:rCtr x="16736" y="-12222"/>
                                    </p:animMotion>
                                  </p:childTnLst>
                                </p:cTn>
                              </p:par>
                            </p:childTnLst>
                          </p:cTn>
                        </p:par>
                        <p:par>
                          <p:cTn id="82" fill="hold" nodeType="afterGroup">
                            <p:stCondLst>
                              <p:cond delay="16250"/>
                            </p:stCondLst>
                            <p:childTnLst>
                              <p:par>
                                <p:cTn id="83" presetID="1" presetClass="exit" presetSubtype="0" fill="hold" nodeType="afterEffect">
                                  <p:stCondLst>
                                    <p:cond delay="0"/>
                                  </p:stCondLst>
                                  <p:childTnLst>
                                    <p:set>
                                      <p:cBhvr>
                                        <p:cTn id="84" dur="1" fill="hold">
                                          <p:stCondLst>
                                            <p:cond delay="0"/>
                                          </p:stCondLst>
                                        </p:cTn>
                                        <p:tgtEl>
                                          <p:spTgt spid="185"/>
                                        </p:tgtEl>
                                        <p:attrNameLst>
                                          <p:attrName>style.visibility</p:attrName>
                                        </p:attrNameLst>
                                      </p:cBhvr>
                                      <p:to>
                                        <p:strVal val="hidden"/>
                                      </p:to>
                                    </p:set>
                                  </p:childTnLst>
                                </p:cTn>
                              </p:par>
                            </p:childTnLst>
                          </p:cTn>
                        </p:par>
                        <p:par>
                          <p:cTn id="85" fill="hold" nodeType="afterGroup">
                            <p:stCondLst>
                              <p:cond delay="16250"/>
                            </p:stCondLst>
                            <p:childTnLst>
                              <p:par>
                                <p:cTn id="86" presetID="1" presetClass="exit" presetSubtype="0" fill="hold" nodeType="afterEffect">
                                  <p:stCondLst>
                                    <p:cond delay="0"/>
                                  </p:stCondLst>
                                  <p:childTnLst>
                                    <p:set>
                                      <p:cBhvr>
                                        <p:cTn id="87" dur="1" fill="hold">
                                          <p:stCondLst>
                                            <p:cond delay="0"/>
                                          </p:stCondLst>
                                        </p:cTn>
                                        <p:tgtEl>
                                          <p:spTgt spid="185"/>
                                        </p:tgtEl>
                                        <p:attrNameLst>
                                          <p:attrName>style.visibility</p:attrName>
                                        </p:attrNameLst>
                                      </p:cBhvr>
                                      <p:to>
                                        <p:strVal val="hidden"/>
                                      </p:to>
                                    </p:set>
                                  </p:childTnLst>
                                </p:cTn>
                              </p:par>
                            </p:childTnLst>
                          </p:cTn>
                        </p:par>
                        <p:par>
                          <p:cTn id="88" fill="hold" nodeType="afterGroup">
                            <p:stCondLst>
                              <p:cond delay="16250"/>
                            </p:stCondLst>
                            <p:childTnLst>
                              <p:par>
                                <p:cTn id="89" presetID="1" presetClass="entr" presetSubtype="0" fill="hold" nodeType="afterEffect">
                                  <p:stCondLst>
                                    <p:cond delay="0"/>
                                  </p:stCondLst>
                                  <p:childTnLst>
                                    <p:set>
                                      <p:cBhvr>
                                        <p:cTn id="9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3" grpId="2" animBg="1"/>
      <p:bldP spid="103" grpId="3" animBg="1"/>
      <p:bldP spid="103" grpId="4" animBg="1"/>
      <p:bldP spid="103" grpId="5" animBg="1"/>
      <p:bldP spid="178" grpId="0" animBg="1"/>
      <p:bldP spid="178" grpId="1" animBg="1"/>
      <p:bldP spid="178" grpId="2" animBg="1"/>
      <p:bldP spid="183" grpId="0" animBg="1"/>
      <p:bldP spid="183" grpId="1" animBg="1"/>
      <p:bldP spid="183" grpId="2" animBg="1"/>
      <p:bldP spid="183" grpId="3" animBg="1"/>
      <p:bldP spid="183" grpId="4"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Straight Connector 115"/>
          <p:cNvCxnSpPr/>
          <p:nvPr/>
        </p:nvCxnSpPr>
        <p:spPr>
          <a:xfrm flipH="1">
            <a:off x="4314825" y="4648200"/>
            <a:ext cx="3216275" cy="12700"/>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11" name="Straight Connector 110"/>
          <p:cNvCxnSpPr>
            <a:stCxn id="68" idx="0"/>
          </p:cNvCxnSpPr>
          <p:nvPr/>
        </p:nvCxnSpPr>
        <p:spPr>
          <a:xfrm flipH="1">
            <a:off x="4294188" y="3251200"/>
            <a:ext cx="3055937" cy="769938"/>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12" name="Straight Connector 111"/>
          <p:cNvCxnSpPr/>
          <p:nvPr/>
        </p:nvCxnSpPr>
        <p:spPr>
          <a:xfrm flipH="1">
            <a:off x="4262438" y="2590800"/>
            <a:ext cx="3246437" cy="1171575"/>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9" name="Straight Connector 108"/>
          <p:cNvCxnSpPr/>
          <p:nvPr/>
        </p:nvCxnSpPr>
        <p:spPr>
          <a:xfrm flipH="1">
            <a:off x="4264025" y="1858963"/>
            <a:ext cx="3432175" cy="1493837"/>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5" name="Straight Connector 104"/>
          <p:cNvCxnSpPr/>
          <p:nvPr/>
        </p:nvCxnSpPr>
        <p:spPr>
          <a:xfrm flipH="1">
            <a:off x="1600200" y="4114800"/>
            <a:ext cx="1066800" cy="812800"/>
          </a:xfrm>
          <a:prstGeom prst="line">
            <a:avLst/>
          </a:prstGeom>
          <a:ln w="177800" cap="rnd" cmpd="tri">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06" name="Straight Connector 105"/>
          <p:cNvCxnSpPr/>
          <p:nvPr/>
        </p:nvCxnSpPr>
        <p:spPr>
          <a:xfrm flipH="1" flipV="1">
            <a:off x="1685925" y="2435225"/>
            <a:ext cx="981075" cy="684213"/>
          </a:xfrm>
          <a:prstGeom prst="line">
            <a:avLst/>
          </a:prstGeom>
          <a:ln w="177800" cap="rnd" cmpd="tri">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08" name="Straight Connector 107"/>
          <p:cNvCxnSpPr/>
          <p:nvPr/>
        </p:nvCxnSpPr>
        <p:spPr>
          <a:xfrm flipH="1">
            <a:off x="4283075" y="1295400"/>
            <a:ext cx="3260725" cy="1743075"/>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17" name="Straight Connector 116"/>
          <p:cNvCxnSpPr>
            <a:stCxn id="82" idx="3"/>
          </p:cNvCxnSpPr>
          <p:nvPr/>
        </p:nvCxnSpPr>
        <p:spPr>
          <a:xfrm flipH="1">
            <a:off x="4203700" y="4044950"/>
            <a:ext cx="3405188" cy="258763"/>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63" name="Straight Connector 62"/>
          <p:cNvCxnSpPr/>
          <p:nvPr/>
        </p:nvCxnSpPr>
        <p:spPr>
          <a:xfrm flipH="1">
            <a:off x="4173538" y="1905000"/>
            <a:ext cx="3446462" cy="15017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16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5613"/>
            <a:ext cx="8191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419600"/>
            <a:ext cx="8191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10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2286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2"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39038" y="769938"/>
            <a:ext cx="609600"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48600" y="914400"/>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857250"/>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5"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14430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15319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7"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21288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22177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9"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28194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29067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1"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35004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35893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3"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41910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42783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3048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5" name="Straight Connector 64"/>
          <p:cNvCxnSpPr/>
          <p:nvPr/>
        </p:nvCxnSpPr>
        <p:spPr>
          <a:xfrm flipH="1">
            <a:off x="4278313" y="1303338"/>
            <a:ext cx="3260725" cy="17430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86" name="Straight Connector 85"/>
          <p:cNvCxnSpPr/>
          <p:nvPr/>
        </p:nvCxnSpPr>
        <p:spPr>
          <a:xfrm>
            <a:off x="3857625" y="2667000"/>
            <a:ext cx="28575" cy="2286000"/>
          </a:xfrm>
          <a:prstGeom prst="bentConnector3">
            <a:avLst>
              <a:gd name="adj1" fmla="val 900000"/>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600200" y="4140200"/>
            <a:ext cx="1066800" cy="812800"/>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cxnSp>
        <p:nvCxnSpPr>
          <p:cNvPr id="107" name="Straight Connector 85"/>
          <p:cNvCxnSpPr>
            <a:stCxn id="16401" idx="1"/>
            <a:endCxn id="16399" idx="1"/>
          </p:cNvCxnSpPr>
          <p:nvPr/>
        </p:nvCxnSpPr>
        <p:spPr>
          <a:xfrm rot="10800000" flipH="1" flipV="1">
            <a:off x="2943225" y="2667000"/>
            <a:ext cx="28575" cy="2286000"/>
          </a:xfrm>
          <a:prstGeom prst="bentConnector3">
            <a:avLst>
              <a:gd name="adj1" fmla="val -800000"/>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1685925" y="2435225"/>
            <a:ext cx="981075" cy="684213"/>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pic>
        <p:nvPicPr>
          <p:cNvPr id="164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865188"/>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15382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22240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29146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35956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42862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Isosceles Triangle 102"/>
          <p:cNvSpPr/>
          <p:nvPr/>
        </p:nvSpPr>
        <p:spPr>
          <a:xfrm rot="14230062">
            <a:off x="7323932" y="1224756"/>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4783138"/>
            <a:ext cx="322262" cy="3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275" y="2319338"/>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 name="Isosceles Triangle 177"/>
          <p:cNvSpPr/>
          <p:nvPr/>
        </p:nvSpPr>
        <p:spPr>
          <a:xfrm rot="14230062">
            <a:off x="2461419" y="4036219"/>
            <a:ext cx="315913"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895600"/>
            <a:ext cx="322262"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Isosceles Triangle 182"/>
          <p:cNvSpPr/>
          <p:nvPr/>
        </p:nvSpPr>
        <p:spPr>
          <a:xfrm rot="18745774">
            <a:off x="2470945" y="2971006"/>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859087"/>
            <a:ext cx="415925" cy="3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48600" y="1589088"/>
            <a:ext cx="1682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Isosceles Triangle 55"/>
          <p:cNvSpPr/>
          <p:nvPr/>
        </p:nvSpPr>
        <p:spPr>
          <a:xfrm rot="14728267">
            <a:off x="7401096" y="1829671"/>
            <a:ext cx="317500"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5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240088"/>
            <a:ext cx="322262" cy="3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2385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8588" y="1752600"/>
            <a:ext cx="268287" cy="2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9"/>
          <p:cNvCxnSpPr/>
          <p:nvPr/>
        </p:nvCxnSpPr>
        <p:spPr>
          <a:xfrm flipH="1">
            <a:off x="4173538" y="2593975"/>
            <a:ext cx="3375025" cy="1154113"/>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71" name="Straight Connector 70"/>
          <p:cNvCxnSpPr/>
          <p:nvPr/>
        </p:nvCxnSpPr>
        <p:spPr>
          <a:xfrm flipH="1">
            <a:off x="4173538" y="3198813"/>
            <a:ext cx="3365500" cy="8286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sp>
        <p:nvSpPr>
          <p:cNvPr id="67" name="Isosceles Triangle 66"/>
          <p:cNvSpPr/>
          <p:nvPr/>
        </p:nvSpPr>
        <p:spPr>
          <a:xfrm rot="15443349">
            <a:off x="7368382" y="2516981"/>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68" name="Isosceles Triangle 67"/>
          <p:cNvSpPr/>
          <p:nvPr/>
        </p:nvSpPr>
        <p:spPr>
          <a:xfrm rot="15443349">
            <a:off x="7300913" y="3114675"/>
            <a:ext cx="317500"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6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562350"/>
            <a:ext cx="3238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5433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892550"/>
            <a:ext cx="3238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8481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32725" y="2282825"/>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2713" y="2446338"/>
            <a:ext cx="268287" cy="2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796213" y="2968625"/>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3132138"/>
            <a:ext cx="268288" cy="2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9" name="Straight Connector 78"/>
          <p:cNvCxnSpPr/>
          <p:nvPr/>
        </p:nvCxnSpPr>
        <p:spPr>
          <a:xfrm flipH="1">
            <a:off x="4262438" y="4622800"/>
            <a:ext cx="3341687" cy="25400"/>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80" name="Picture 79"/>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32725" y="3632200"/>
            <a:ext cx="1682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 name="Straight Connector 80"/>
          <p:cNvCxnSpPr>
            <a:stCxn id="82" idx="3"/>
          </p:cNvCxnSpPr>
          <p:nvPr/>
        </p:nvCxnSpPr>
        <p:spPr>
          <a:xfrm flipH="1">
            <a:off x="4187825" y="4044950"/>
            <a:ext cx="3421063" cy="258763"/>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sp>
        <p:nvSpPr>
          <p:cNvPr id="82" name="Isosceles Triangle 81"/>
          <p:cNvSpPr/>
          <p:nvPr/>
        </p:nvSpPr>
        <p:spPr>
          <a:xfrm rot="15956091">
            <a:off x="7338220" y="3939381"/>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7825" y="4148137"/>
            <a:ext cx="322263"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84"/>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32725" y="4306888"/>
            <a:ext cx="1682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Isosceles Triangle 86"/>
          <p:cNvSpPr/>
          <p:nvPr/>
        </p:nvSpPr>
        <p:spPr>
          <a:xfrm rot="16200000">
            <a:off x="7417595" y="4548981"/>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8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894" y="4495800"/>
            <a:ext cx="322262"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2713" y="4470400"/>
            <a:ext cx="268287"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1275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4958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p:txBody>
          <a:bodyPr/>
          <a:lstStyle/>
          <a:p>
            <a:r>
              <a:rPr lang="en-US" sz="100" dirty="0" smtClean="0">
                <a:solidFill>
                  <a:schemeClr val="bg1"/>
                </a:solidFill>
              </a:rPr>
              <a:t>Install the TDC – Custom</a:t>
            </a:r>
            <a:r>
              <a:rPr lang="en-US" sz="100" baseline="0" dirty="0" smtClean="0">
                <a:solidFill>
                  <a:schemeClr val="bg1"/>
                </a:solidFill>
              </a:rPr>
              <a:t> Launch Server</a:t>
            </a:r>
            <a:endParaRPr lang="en-US" sz="100" dirty="0">
              <a:solidFill>
                <a:schemeClr val="bg1"/>
              </a:solidFill>
            </a:endParaRPr>
          </a:p>
        </p:txBody>
      </p:sp>
      <p:sp>
        <p:nvSpPr>
          <p:cNvPr id="121"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a:defRPr/>
            </a:pPr>
            <a:r>
              <a:rPr lang="en-US" sz="800" b="1" dirty="0">
                <a:latin typeface="+mn-lt"/>
                <a:cs typeface="Arial" charset="0"/>
              </a:rPr>
              <a:t>Slide </a:t>
            </a:r>
            <a:fld id="{4246EE56-4A7C-4249-B188-ACE542459F9D}" type="slidenum">
              <a:rPr lang="en-US" sz="800" b="1">
                <a:latin typeface="+mn-lt"/>
                <a:cs typeface="Arial" charset="0"/>
              </a:rPr>
              <a:pPr algn="r">
                <a:defRPr/>
              </a:pPr>
              <a:t>55</a:t>
            </a:fld>
            <a:endParaRPr lang="en-US" sz="800" b="1" dirty="0">
              <a:latin typeface="+mn-lt"/>
              <a:cs typeface="Arial" charset="0"/>
            </a:endParaRPr>
          </a:p>
        </p:txBody>
      </p:sp>
      <p:pic>
        <p:nvPicPr>
          <p:cNvPr id="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661" y="4876800"/>
            <a:ext cx="401939" cy="40193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6800" y="2191543"/>
            <a:ext cx="333994" cy="39925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TextBox 4"/>
          <p:cNvSpPr txBox="1">
            <a:spLocks noChangeArrowheads="1"/>
          </p:cNvSpPr>
          <p:nvPr/>
        </p:nvSpPr>
        <p:spPr bwMode="auto">
          <a:xfrm>
            <a:off x="152400" y="2859088"/>
            <a:ext cx="2058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 </a:t>
            </a:r>
          </a:p>
          <a:p>
            <a:pPr algn="ctr" eaLnBrk="1" hangingPunct="1">
              <a:spcBef>
                <a:spcPct val="0"/>
              </a:spcBef>
              <a:buFontTx/>
              <a:buNone/>
            </a:pPr>
            <a:r>
              <a:rPr lang="en-US" altLang="en-US" sz="1400" dirty="0" smtClean="0">
                <a:latin typeface="Arial" pitchFamily="34" charset="0"/>
              </a:rPr>
              <a:t>where content </a:t>
            </a:r>
          </a:p>
          <a:p>
            <a:pPr algn="ctr" eaLnBrk="1" hangingPunct="1">
              <a:spcBef>
                <a:spcPct val="0"/>
              </a:spcBef>
              <a:buFontTx/>
              <a:buNone/>
            </a:pPr>
            <a:r>
              <a:rPr lang="en-US" altLang="en-US" sz="1400" dirty="0" smtClean="0">
                <a:latin typeface="Arial" pitchFamily="34" charset="0"/>
              </a:rPr>
              <a:t>source resides</a:t>
            </a:r>
            <a:endParaRPr lang="en-US" altLang="en-US" sz="1400" dirty="0">
              <a:latin typeface="Arial" pitchFamily="34" charset="0"/>
            </a:endParaRPr>
          </a:p>
        </p:txBody>
      </p:sp>
      <p:sp>
        <p:nvSpPr>
          <p:cNvPr id="126" name="TextBox 56"/>
          <p:cNvSpPr txBox="1">
            <a:spLocks noChangeArrowheads="1"/>
          </p:cNvSpPr>
          <p:nvPr/>
        </p:nvSpPr>
        <p:spPr bwMode="auto">
          <a:xfrm>
            <a:off x="0" y="5572780"/>
            <a:ext cx="198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a:t>
            </a:r>
          </a:p>
          <a:p>
            <a:pPr algn="ctr" eaLnBrk="1" hangingPunct="1">
              <a:spcBef>
                <a:spcPct val="0"/>
              </a:spcBef>
              <a:buFontTx/>
              <a:buNone/>
            </a:pPr>
            <a:r>
              <a:rPr lang="en-US" altLang="en-US" sz="1400" dirty="0" smtClean="0">
                <a:latin typeface="Arial" pitchFamily="34" charset="0"/>
              </a:rPr>
              <a:t>where TDC EXE</a:t>
            </a:r>
          </a:p>
          <a:p>
            <a:pPr algn="ctr" eaLnBrk="1" hangingPunct="1">
              <a:spcBef>
                <a:spcPct val="0"/>
              </a:spcBef>
              <a:buFontTx/>
              <a:buNone/>
            </a:pPr>
            <a:r>
              <a:rPr lang="en-US" altLang="en-US" sz="1400" dirty="0" smtClean="0">
                <a:latin typeface="Arial" pitchFamily="34" charset="0"/>
              </a:rPr>
              <a:t>resides.</a:t>
            </a:r>
            <a:endParaRPr lang="en-US" altLang="en-US" sz="1400" dirty="0">
              <a:latin typeface="Arial" pitchFamily="34" charset="0"/>
            </a:endParaRPr>
          </a:p>
        </p:txBody>
      </p:sp>
      <p:sp>
        <p:nvSpPr>
          <p:cNvPr id="84"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a:t>
            </a:r>
            <a:r>
              <a:rPr lang="en-US" sz="3600" b="1" i="1" u="sng" spc="-150" dirty="0" smtClean="0">
                <a:solidFill>
                  <a:schemeClr val="accent2"/>
                </a:solidFill>
                <a:latin typeface="+mj-lt"/>
              </a:rPr>
              <a:t>Custom</a:t>
            </a:r>
            <a:r>
              <a:rPr lang="en-US" sz="3600" b="1" spc="-150" dirty="0" smtClean="0">
                <a:solidFill>
                  <a:schemeClr val="accent2"/>
                </a:solidFill>
                <a:latin typeface="+mj-lt"/>
              </a:rPr>
              <a:t> Option</a:t>
            </a:r>
            <a:endParaRPr lang="en-US" sz="3600" b="1" spc="-150" dirty="0">
              <a:solidFill>
                <a:schemeClr val="accent2"/>
              </a:solidFill>
              <a:latin typeface="+mj-lt"/>
            </a:endParaRPr>
          </a:p>
        </p:txBody>
      </p:sp>
    </p:spTree>
    <p:extLst>
      <p:ext uri="{BB962C8B-B14F-4D97-AF65-F5344CB8AC3E}">
        <p14:creationId xmlns:p14="http://schemas.microsoft.com/office/powerpoint/2010/main" val="1824603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par>
                          <p:cTn id="17" fill="hold" nodeType="afterGroup">
                            <p:stCondLst>
                              <p:cond delay="0"/>
                            </p:stCondLst>
                            <p:childTnLst>
                              <p:par>
                                <p:cTn id="18" presetID="42" presetClass="path" presetSubtype="0" accel="50000" decel="50000" fill="hold" grpId="0" nodeType="afterEffect">
                                  <p:stCondLst>
                                    <p:cond delay="0"/>
                                  </p:stCondLst>
                                  <p:childTnLst>
                                    <p:animMotion origin="layout" path="M -0.00469 0.01019 L -0.35313 0.26065 " pathEditMode="relative" rAng="0" ptsTypes="AA">
                                      <p:cBhvr>
                                        <p:cTn id="19" dur="2000" fill="hold"/>
                                        <p:tgtEl>
                                          <p:spTgt spid="103"/>
                                        </p:tgtEl>
                                        <p:attrNameLst>
                                          <p:attrName>ppt_x</p:attrName>
                                          <p:attrName>ppt_y</p:attrName>
                                        </p:attrNameLst>
                                      </p:cBhvr>
                                      <p:rCtr x="-17431" y="12523"/>
                                    </p:animMotion>
                                  </p:childTnLst>
                                </p:cTn>
                              </p:par>
                              <p:par>
                                <p:cTn id="20" presetID="42" presetClass="path" presetSubtype="0" accel="50000" decel="50000" fill="hold" grpId="0" nodeType="withEffect">
                                  <p:stCondLst>
                                    <p:cond delay="0"/>
                                  </p:stCondLst>
                                  <p:childTnLst>
                                    <p:animMotion origin="layout" path="M 1.66667E-6 1.11111E-6 L -0.38021 0.21667 " pathEditMode="relative" rAng="0" ptsTypes="AA">
                                      <p:cBhvr>
                                        <p:cTn id="21" dur="2000" fill="hold"/>
                                        <p:tgtEl>
                                          <p:spTgt spid="56"/>
                                        </p:tgtEl>
                                        <p:attrNameLst>
                                          <p:attrName>ppt_x</p:attrName>
                                          <p:attrName>ppt_y</p:attrName>
                                        </p:attrNameLst>
                                      </p:cBhvr>
                                      <p:rCtr x="-19010" y="10833"/>
                                    </p:animMotion>
                                  </p:childTnLst>
                                </p:cTn>
                              </p:par>
                              <p:par>
                                <p:cTn id="22" presetID="42" presetClass="path" presetSubtype="0" accel="50000" decel="50000" fill="hold" grpId="1" nodeType="withEffect">
                                  <p:stCondLst>
                                    <p:cond delay="0"/>
                                  </p:stCondLst>
                                  <p:childTnLst>
                                    <p:animMotion origin="layout" path="M -2.77778E-7 -3.7037E-7 L -0.36476 0.16088 " pathEditMode="relative" rAng="0" ptsTypes="AA">
                                      <p:cBhvr>
                                        <p:cTn id="23" dur="2000" fill="hold"/>
                                        <p:tgtEl>
                                          <p:spTgt spid="67"/>
                                        </p:tgtEl>
                                        <p:attrNameLst>
                                          <p:attrName>ppt_x</p:attrName>
                                          <p:attrName>ppt_y</p:attrName>
                                        </p:attrNameLst>
                                      </p:cBhvr>
                                      <p:rCtr x="-18247" y="8032"/>
                                    </p:animMotion>
                                  </p:childTnLst>
                                </p:cTn>
                              </p:par>
                              <p:par>
                                <p:cTn id="24" presetID="42" presetClass="path" presetSubtype="0" accel="50000" decel="50000" fill="hold" grpId="1" nodeType="withEffect">
                                  <p:stCondLst>
                                    <p:cond delay="0"/>
                                  </p:stCondLst>
                                  <p:childTnLst>
                                    <p:animMotion origin="layout" path="M 1.38889E-6 2.59259E-6 L -0.3658 0.11828 " pathEditMode="relative" rAng="0" ptsTypes="AA">
                                      <p:cBhvr>
                                        <p:cTn id="25" dur="2000" fill="hold"/>
                                        <p:tgtEl>
                                          <p:spTgt spid="68"/>
                                        </p:tgtEl>
                                        <p:attrNameLst>
                                          <p:attrName>ppt_x</p:attrName>
                                          <p:attrName>ppt_y</p:attrName>
                                        </p:attrNameLst>
                                      </p:cBhvr>
                                      <p:rCtr x="-18299" y="5903"/>
                                    </p:animMotion>
                                  </p:childTnLst>
                                </p:cTn>
                              </p:par>
                              <p:par>
                                <p:cTn id="26" presetID="42" presetClass="path" presetSubtype="0" accel="50000" decel="50000" fill="hold" grpId="0" nodeType="withEffect">
                                  <p:stCondLst>
                                    <p:cond delay="0"/>
                                  </p:stCondLst>
                                  <p:childTnLst>
                                    <p:animMotion origin="layout" path="M 0.00851 -0.00255 L -0.34965 0.03935 " pathEditMode="relative" rAng="0" ptsTypes="AA">
                                      <p:cBhvr>
                                        <p:cTn id="27" dur="2000" fill="hold"/>
                                        <p:tgtEl>
                                          <p:spTgt spid="82"/>
                                        </p:tgtEl>
                                        <p:attrNameLst>
                                          <p:attrName>ppt_x</p:attrName>
                                          <p:attrName>ppt_y</p:attrName>
                                        </p:attrNameLst>
                                      </p:cBhvr>
                                      <p:rCtr x="-17917" y="2083"/>
                                    </p:animMotion>
                                  </p:childTnLst>
                                </p:cTn>
                              </p:par>
                              <p:par>
                                <p:cTn id="28" presetID="42" presetClass="path" presetSubtype="0" accel="50000" decel="50000" fill="hold" grpId="0" nodeType="withEffect">
                                  <p:stCondLst>
                                    <p:cond delay="0"/>
                                  </p:stCondLst>
                                  <p:childTnLst>
                                    <p:animMotion origin="layout" path="M 0 -3.33333E-6 L -0.36667 -3.33333E-6 " pathEditMode="relative" rAng="0" ptsTypes="AA">
                                      <p:cBhvr>
                                        <p:cTn id="29" dur="2000" fill="hold"/>
                                        <p:tgtEl>
                                          <p:spTgt spid="87"/>
                                        </p:tgtEl>
                                        <p:attrNameLst>
                                          <p:attrName>ppt_x</p:attrName>
                                          <p:attrName>ppt_y</p:attrName>
                                        </p:attrNameLst>
                                      </p:cBhvr>
                                      <p:rCtr x="-18333" y="0"/>
                                    </p:animMotion>
                                  </p:childTnLst>
                                </p:cTn>
                              </p:par>
                            </p:childTnLst>
                          </p:cTn>
                        </p:par>
                        <p:par>
                          <p:cTn id="30" fill="hold" nodeType="afterGroup">
                            <p:stCondLst>
                              <p:cond delay="2000"/>
                            </p:stCondLst>
                            <p:childTnLst>
                              <p:par>
                                <p:cTn id="31" presetID="1" presetClass="exit" presetSubtype="0" fill="hold" grpId="1" nodeType="afterEffect">
                                  <p:stCondLst>
                                    <p:cond delay="0"/>
                                  </p:stCondLst>
                                  <p:childTnLst>
                                    <p:set>
                                      <p:cBhvr>
                                        <p:cTn id="32" dur="1" fill="hold">
                                          <p:stCondLst>
                                            <p:cond delay="0"/>
                                          </p:stCondLst>
                                        </p:cTn>
                                        <p:tgtEl>
                                          <p:spTgt spid="103"/>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56"/>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68"/>
                                        </p:tgtEl>
                                        <p:attrNameLst>
                                          <p:attrName>style.visibility</p:attrName>
                                        </p:attrNameLst>
                                      </p:cBhvr>
                                      <p:to>
                                        <p:strVal val="hidden"/>
                                      </p:to>
                                    </p:set>
                                  </p:childTnLst>
                                </p:cTn>
                              </p:par>
                            </p:childTnLst>
                          </p:cTn>
                        </p:par>
                        <p:par>
                          <p:cTn id="39" fill="hold" nodeType="afterGroup">
                            <p:stCondLst>
                              <p:cond delay="2000"/>
                            </p:stCondLst>
                            <p:childTnLst>
                              <p:par>
                                <p:cTn id="40" presetID="1" presetClass="exit" presetSubtype="0" fill="hold" grpId="1" nodeType="afterEffect">
                                  <p:stCondLst>
                                    <p:cond delay="0"/>
                                  </p:stCondLst>
                                  <p:childTnLst>
                                    <p:set>
                                      <p:cBhvr>
                                        <p:cTn id="41" dur="1" fill="hold">
                                          <p:stCondLst>
                                            <p:cond delay="0"/>
                                          </p:stCondLst>
                                        </p:cTn>
                                        <p:tgtEl>
                                          <p:spTgt spid="82"/>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7"/>
                                        </p:tgtEl>
                                        <p:attrNameLst>
                                          <p:attrName>style.visibility</p:attrName>
                                        </p:attrNameLst>
                                      </p:cBhvr>
                                      <p:to>
                                        <p:strVal val="hidden"/>
                                      </p:to>
                                    </p:set>
                                  </p:childTnLst>
                                </p:cTn>
                              </p:par>
                            </p:childTnLst>
                          </p:cTn>
                        </p:par>
                        <p:par>
                          <p:cTn id="44" fill="hold" nodeType="afterGroup">
                            <p:stCondLst>
                              <p:cond delay="2000"/>
                            </p:stCondLst>
                            <p:childTnLst>
                              <p:par>
                                <p:cTn id="45" presetID="1" presetClass="entr" presetSubtype="0" fill="hold" grpId="2" nodeType="afterEffect">
                                  <p:stCondLst>
                                    <p:cond delay="0"/>
                                  </p:stCondLst>
                                  <p:childTnLst>
                                    <p:set>
                                      <p:cBhvr>
                                        <p:cTn id="46" dur="1" fill="hold">
                                          <p:stCondLst>
                                            <p:cond delay="0"/>
                                          </p:stCondLst>
                                        </p:cTn>
                                        <p:tgtEl>
                                          <p:spTgt spid="178"/>
                                        </p:tgtEl>
                                        <p:attrNameLst>
                                          <p:attrName>style.visibility</p:attrName>
                                        </p:attrNameLst>
                                      </p:cBhvr>
                                      <p:to>
                                        <p:strVal val="visible"/>
                                      </p:to>
                                    </p:set>
                                  </p:childTnLst>
                                </p:cTn>
                              </p:par>
                            </p:childTnLst>
                          </p:cTn>
                        </p:par>
                        <p:par>
                          <p:cTn id="47" fill="hold" nodeType="afterGroup">
                            <p:stCondLst>
                              <p:cond delay="2000"/>
                            </p:stCondLst>
                            <p:childTnLst>
                              <p:par>
                                <p:cTn id="48" presetID="42" presetClass="path" presetSubtype="0" accel="50000" decel="50000" fill="hold" grpId="0" nodeType="afterEffect">
                                  <p:stCondLst>
                                    <p:cond delay="0"/>
                                  </p:stCondLst>
                                  <p:childTnLst>
                                    <p:animMotion origin="layout" path="M 1.66667E-6 7.40741E-7 L -0.09479 0.10602 " pathEditMode="relative" rAng="0" ptsTypes="AA">
                                      <p:cBhvr>
                                        <p:cTn id="49" dur="2000" fill="hold"/>
                                        <p:tgtEl>
                                          <p:spTgt spid="178"/>
                                        </p:tgtEl>
                                        <p:attrNameLst>
                                          <p:attrName>ppt_x</p:attrName>
                                          <p:attrName>ppt_y</p:attrName>
                                        </p:attrNameLst>
                                      </p:cBhvr>
                                      <p:rCtr x="-4740" y="5301"/>
                                    </p:animMotion>
                                  </p:childTnLst>
                                </p:cTn>
                              </p:par>
                            </p:childTnLst>
                          </p:cTn>
                        </p:par>
                        <p:par>
                          <p:cTn id="50" fill="hold" nodeType="afterGroup">
                            <p:stCondLst>
                              <p:cond delay="4000"/>
                            </p:stCondLst>
                            <p:childTnLst>
                              <p:par>
                                <p:cTn id="51" presetID="1" presetClass="exit" presetSubtype="0" fill="hold" grpId="1" nodeType="afterEffect">
                                  <p:stCondLst>
                                    <p:cond delay="0"/>
                                  </p:stCondLst>
                                  <p:childTnLst>
                                    <p:set>
                                      <p:cBhvr>
                                        <p:cTn id="52" dur="1" fill="hold">
                                          <p:stCondLst>
                                            <p:cond delay="0"/>
                                          </p:stCondLst>
                                        </p:cTn>
                                        <p:tgtEl>
                                          <p:spTgt spid="178"/>
                                        </p:tgtEl>
                                        <p:attrNameLst>
                                          <p:attrName>style.visibility</p:attrName>
                                        </p:attrNameLst>
                                      </p:cBhvr>
                                      <p:to>
                                        <p:strVal val="hidden"/>
                                      </p:to>
                                    </p:set>
                                  </p:childTnLst>
                                </p:cTn>
                              </p:par>
                            </p:childTnLst>
                          </p:cTn>
                        </p:par>
                        <p:par>
                          <p:cTn id="53" fill="hold" nodeType="afterGroup">
                            <p:stCondLst>
                              <p:cond delay="4000"/>
                            </p:stCondLst>
                            <p:childTnLst>
                              <p:par>
                                <p:cTn id="54" presetID="1" presetClass="exit" presetSubtype="0" fill="hold" nodeType="afterEffect">
                                  <p:stCondLst>
                                    <p:cond delay="0"/>
                                  </p:stCondLst>
                                  <p:childTnLst>
                                    <p:set>
                                      <p:cBhvr>
                                        <p:cTn id="55" dur="1" fill="hold">
                                          <p:stCondLst>
                                            <p:cond delay="0"/>
                                          </p:stCondLst>
                                        </p:cTn>
                                        <p:tgtEl>
                                          <p:spTgt spid="104"/>
                                        </p:tgtEl>
                                        <p:attrNameLst>
                                          <p:attrName>style.visibility</p:attrName>
                                        </p:attrNameLst>
                                      </p:cBhvr>
                                      <p:to>
                                        <p:strVal val="hidden"/>
                                      </p:to>
                                    </p:set>
                                  </p:childTnLst>
                                </p:cTn>
                              </p:par>
                            </p:childTnLst>
                          </p:cTn>
                        </p:par>
                        <p:par>
                          <p:cTn id="56" fill="hold" nodeType="afterGroup">
                            <p:stCondLst>
                              <p:cond delay="4000"/>
                            </p:stCondLst>
                            <p:childTnLst>
                              <p:par>
                                <p:cTn id="57" presetID="1" presetClass="entr" presetSubtype="0" fill="hold" nodeType="after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par>
                          <p:cTn id="59" fill="hold" nodeType="afterGroup">
                            <p:stCondLst>
                              <p:cond delay="4000"/>
                            </p:stCondLst>
                            <p:childTnLst>
                              <p:par>
                                <p:cTn id="60" presetID="1" presetClass="entr" presetSubtype="0" fill="hold" nodeType="afterEffect">
                                  <p:stCondLst>
                                    <p:cond delay="0"/>
                                  </p:stCondLst>
                                  <p:childTnLst>
                                    <p:set>
                                      <p:cBhvr>
                                        <p:cTn id="61" dur="1" fill="hold">
                                          <p:stCondLst>
                                            <p:cond delay="0"/>
                                          </p:stCondLst>
                                        </p:cTn>
                                        <p:tgtEl>
                                          <p:spTgt spid="175"/>
                                        </p:tgtEl>
                                        <p:attrNameLst>
                                          <p:attrName>style.visibility</p:attrName>
                                        </p:attrNameLst>
                                      </p:cBhvr>
                                      <p:to>
                                        <p:strVal val="visible"/>
                                      </p:to>
                                    </p:set>
                                  </p:childTnLst>
                                </p:cTn>
                              </p:par>
                            </p:childTnLst>
                          </p:cTn>
                        </p:par>
                        <p:par>
                          <p:cTn id="62" fill="hold" nodeType="afterGroup">
                            <p:stCondLst>
                              <p:cond delay="4000"/>
                            </p:stCondLst>
                            <p:childTnLst>
                              <p:par>
                                <p:cTn id="63" presetID="42" presetClass="path" presetSubtype="0" accel="50000" decel="50000" fill="hold" nodeType="afterEffect">
                                  <p:stCondLst>
                                    <p:cond delay="0"/>
                                  </p:stCondLst>
                                  <p:childTnLst>
                                    <p:animMotion origin="layout" path="M 0.01146 -0.00972 L 0.12292 -0.13055 " pathEditMode="relative" rAng="0" ptsTypes="AA">
                                      <p:cBhvr>
                                        <p:cTn id="64" dur="2000" fill="hold"/>
                                        <p:tgtEl>
                                          <p:spTgt spid="175"/>
                                        </p:tgtEl>
                                        <p:attrNameLst>
                                          <p:attrName>ppt_x</p:attrName>
                                          <p:attrName>ppt_y</p:attrName>
                                        </p:attrNameLst>
                                      </p:cBhvr>
                                      <p:rCtr x="5573" y="-6042"/>
                                    </p:animMotion>
                                  </p:childTnLst>
                                </p:cTn>
                              </p:par>
                            </p:childTnLst>
                          </p:cTn>
                        </p:par>
                        <p:par>
                          <p:cTn id="65" fill="hold" nodeType="afterGroup">
                            <p:stCondLst>
                              <p:cond delay="6000"/>
                            </p:stCondLst>
                            <p:childTnLst>
                              <p:par>
                                <p:cTn id="66" presetID="1" presetClass="exit" presetSubtype="0" fill="hold" nodeType="afterEffect">
                                  <p:stCondLst>
                                    <p:cond delay="0"/>
                                  </p:stCondLst>
                                  <p:childTnLst>
                                    <p:set>
                                      <p:cBhvr>
                                        <p:cTn id="67" dur="1" fill="hold">
                                          <p:stCondLst>
                                            <p:cond delay="0"/>
                                          </p:stCondLst>
                                        </p:cTn>
                                        <p:tgtEl>
                                          <p:spTgt spid="175"/>
                                        </p:tgtEl>
                                        <p:attrNameLst>
                                          <p:attrName>style.visibility</p:attrName>
                                        </p:attrNameLst>
                                      </p:cBhvr>
                                      <p:to>
                                        <p:strVal val="hidden"/>
                                      </p:to>
                                    </p:set>
                                  </p:childTnLst>
                                </p:cTn>
                              </p:par>
                            </p:childTnLst>
                          </p:cTn>
                        </p:par>
                        <p:par>
                          <p:cTn id="68" fill="hold" nodeType="afterGroup">
                            <p:stCondLst>
                              <p:cond delay="6000"/>
                            </p:stCondLst>
                            <p:childTnLst>
                              <p:par>
                                <p:cTn id="69" presetID="1" presetClass="exit" presetSubtype="0" fill="hold" nodeType="afterEffect">
                                  <p:stCondLst>
                                    <p:cond delay="0"/>
                                  </p:stCondLst>
                                  <p:childTnLst>
                                    <p:set>
                                      <p:cBhvr>
                                        <p:cTn id="70" dur="1" fill="hold">
                                          <p:stCondLst>
                                            <p:cond delay="0"/>
                                          </p:stCondLst>
                                        </p:cTn>
                                        <p:tgtEl>
                                          <p:spTgt spid="6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1"/>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7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63"/>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1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81"/>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childTnLst>
                          </p:cTn>
                        </p:par>
                        <p:par>
                          <p:cTn id="95" fill="hold" nodeType="afterGroup">
                            <p:stCondLst>
                              <p:cond delay="6000"/>
                            </p:stCondLst>
                            <p:childTnLst>
                              <p:par>
                                <p:cTn id="96" presetID="1" presetClass="entr" presetSubtype="0" fill="hold" nodeType="afterEffect">
                                  <p:stCondLst>
                                    <p:cond delay="0"/>
                                  </p:stCondLst>
                                  <p:childTnLst>
                                    <p:set>
                                      <p:cBhvr>
                                        <p:cTn id="97" dur="1" fill="hold">
                                          <p:stCondLst>
                                            <p:cond delay="0"/>
                                          </p:stCondLst>
                                        </p:cTn>
                                        <p:tgtEl>
                                          <p:spTgt spid="181"/>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8"/>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8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88"/>
                                        </p:tgtEl>
                                        <p:attrNameLst>
                                          <p:attrName>style.visibility</p:attrName>
                                        </p:attrNameLst>
                                      </p:cBhvr>
                                      <p:to>
                                        <p:strVal val="visible"/>
                                      </p:to>
                                    </p:set>
                                  </p:childTnLst>
                                </p:cTn>
                              </p:par>
                            </p:childTnLst>
                          </p:cTn>
                        </p:par>
                        <p:par>
                          <p:cTn id="108" fill="hold" nodeType="afterGroup">
                            <p:stCondLst>
                              <p:cond delay="6000"/>
                            </p:stCondLst>
                            <p:childTnLst>
                              <p:par>
                                <p:cTn id="109" presetID="42" presetClass="path" presetSubtype="0" accel="50000" decel="50000" fill="hold" nodeType="afterEffect">
                                  <p:stCondLst>
                                    <p:cond delay="0"/>
                                  </p:stCondLst>
                                  <p:childTnLst>
                                    <p:animMotion origin="layout" path="M 3.33333E-6 4.81481E-6 L 0.33958 -0.247 " pathEditMode="relative" rAng="0" ptsTypes="AA">
                                      <p:cBhvr>
                                        <p:cTn id="110" dur="2000" fill="hold"/>
                                        <p:tgtEl>
                                          <p:spTgt spid="181"/>
                                        </p:tgtEl>
                                        <p:attrNameLst>
                                          <p:attrName>ppt_x</p:attrName>
                                          <p:attrName>ppt_y</p:attrName>
                                        </p:attrNameLst>
                                      </p:cBhvr>
                                      <p:rCtr x="16979" y="-12361"/>
                                    </p:animMotion>
                                  </p:childTnLst>
                                </p:cTn>
                              </p:par>
                              <p:par>
                                <p:cTn id="111" presetID="42" presetClass="path" presetSubtype="0" accel="50000" decel="50000" fill="hold" nodeType="withEffect">
                                  <p:stCondLst>
                                    <p:cond delay="0"/>
                                  </p:stCondLst>
                                  <p:childTnLst>
                                    <p:animMotion origin="layout" path="M 1.66667E-6 1.11111E-6 L 0.35729 -0.20695 " pathEditMode="relative" rAng="0" ptsTypes="AA">
                                      <p:cBhvr>
                                        <p:cTn id="112" dur="2000" fill="hold"/>
                                        <p:tgtEl>
                                          <p:spTgt spid="58"/>
                                        </p:tgtEl>
                                        <p:attrNameLst>
                                          <p:attrName>ppt_x</p:attrName>
                                          <p:attrName>ppt_y</p:attrName>
                                        </p:attrNameLst>
                                      </p:cBhvr>
                                      <p:rCtr x="17865" y="-10347"/>
                                    </p:animMotion>
                                  </p:childTnLst>
                                </p:cTn>
                              </p:par>
                              <p:par>
                                <p:cTn id="113" presetID="42" presetClass="path" presetSubtype="0" accel="50000" decel="50000" fill="hold" nodeType="withEffect">
                                  <p:stCondLst>
                                    <p:cond delay="0"/>
                                  </p:stCondLst>
                                  <p:childTnLst>
                                    <p:animMotion origin="layout" path="M -0.00834 -1.11111E-6 L 0.34809 -0.16528 " pathEditMode="relative" rAng="0" ptsTypes="AA">
                                      <p:cBhvr>
                                        <p:cTn id="114" dur="2000" fill="hold"/>
                                        <p:tgtEl>
                                          <p:spTgt spid="69"/>
                                        </p:tgtEl>
                                        <p:attrNameLst>
                                          <p:attrName>ppt_x</p:attrName>
                                          <p:attrName>ppt_y</p:attrName>
                                        </p:attrNameLst>
                                      </p:cBhvr>
                                      <p:rCtr x="17812" y="-8264"/>
                                    </p:animMotion>
                                  </p:childTnLst>
                                </p:cTn>
                              </p:par>
                              <p:par>
                                <p:cTn id="115" presetID="42" presetClass="path" presetSubtype="0" accel="50000" decel="50000" fill="hold" nodeType="withEffect">
                                  <p:stCondLst>
                                    <p:cond delay="0"/>
                                  </p:stCondLst>
                                  <p:childTnLst>
                                    <p:animMotion origin="layout" path="M -3.05556E-6 7.40741E-7 L 0.34809 -0.11343 " pathEditMode="relative" rAng="0" ptsTypes="AA">
                                      <p:cBhvr>
                                        <p:cTn id="116" dur="2000" fill="hold"/>
                                        <p:tgtEl>
                                          <p:spTgt spid="73"/>
                                        </p:tgtEl>
                                        <p:attrNameLst>
                                          <p:attrName>ppt_x</p:attrName>
                                          <p:attrName>ppt_y</p:attrName>
                                        </p:attrNameLst>
                                      </p:cBhvr>
                                      <p:rCtr x="17396" y="-5671"/>
                                    </p:animMotion>
                                  </p:childTnLst>
                                </p:cTn>
                              </p:par>
                              <p:par>
                                <p:cTn id="117" presetID="42" presetClass="path" presetSubtype="0" accel="50000" decel="50000" fill="hold" nodeType="withEffect">
                                  <p:stCondLst>
                                    <p:cond delay="0"/>
                                  </p:stCondLst>
                                  <p:childTnLst>
                                    <p:animMotion origin="layout" path="M -0.02552 0.00509 L 0.35243 -0.03958 " pathEditMode="relative" rAng="0" ptsTypes="AA">
                                      <p:cBhvr>
                                        <p:cTn id="118" dur="2000" fill="hold"/>
                                        <p:tgtEl>
                                          <p:spTgt spid="83"/>
                                        </p:tgtEl>
                                        <p:attrNameLst>
                                          <p:attrName>ppt_x</p:attrName>
                                          <p:attrName>ppt_y</p:attrName>
                                        </p:attrNameLst>
                                      </p:cBhvr>
                                      <p:rCtr x="18889" y="-2245"/>
                                    </p:animMotion>
                                  </p:childTnLst>
                                </p:cTn>
                              </p:par>
                              <p:par>
                                <p:cTn id="119" presetID="42" presetClass="path" presetSubtype="0" accel="50000" decel="50000" fill="hold" nodeType="withEffect">
                                  <p:stCondLst>
                                    <p:cond delay="0"/>
                                  </p:stCondLst>
                                  <p:childTnLst>
                                    <p:animMotion origin="layout" path="M -0.01007 0.00995 L 0.3566 -0.00116 " pathEditMode="relative" rAng="0" ptsTypes="AA">
                                      <p:cBhvr>
                                        <p:cTn id="120" dur="2000" fill="hold"/>
                                        <p:tgtEl>
                                          <p:spTgt spid="88"/>
                                        </p:tgtEl>
                                        <p:attrNameLst>
                                          <p:attrName>ppt_x</p:attrName>
                                          <p:attrName>ppt_y</p:attrName>
                                        </p:attrNameLst>
                                      </p:cBhvr>
                                      <p:rCtr x="18333" y="-556"/>
                                    </p:animMotion>
                                  </p:childTnLst>
                                </p:cTn>
                              </p:par>
                            </p:childTnLst>
                          </p:cTn>
                        </p:par>
                        <p:par>
                          <p:cTn id="121" fill="hold" nodeType="afterGroup">
                            <p:stCondLst>
                              <p:cond delay="8000"/>
                            </p:stCondLst>
                            <p:childTnLst>
                              <p:par>
                                <p:cTn id="122" presetID="1" presetClass="exit" presetSubtype="0" fill="hold" nodeType="afterEffect">
                                  <p:stCondLst>
                                    <p:cond delay="0"/>
                                  </p:stCondLst>
                                  <p:childTnLst>
                                    <p:set>
                                      <p:cBhvr>
                                        <p:cTn id="123" dur="1" fill="hold">
                                          <p:stCondLst>
                                            <p:cond delay="0"/>
                                          </p:stCondLst>
                                        </p:cTn>
                                        <p:tgtEl>
                                          <p:spTgt spid="83"/>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88"/>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81"/>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5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69"/>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73"/>
                                        </p:tgtEl>
                                        <p:attrNameLst>
                                          <p:attrName>style.visibility</p:attrName>
                                        </p:attrNameLst>
                                      </p:cBhvr>
                                      <p:to>
                                        <p:strVal val="hidden"/>
                                      </p:to>
                                    </p:set>
                                  </p:childTnLst>
                                </p:cTn>
                              </p:par>
                            </p:childTnLst>
                          </p:cTn>
                        </p:par>
                        <p:par>
                          <p:cTn id="134" fill="hold" nodeType="afterGroup">
                            <p:stCondLst>
                              <p:cond delay="8000"/>
                            </p:stCondLst>
                            <p:childTnLst>
                              <p:par>
                                <p:cTn id="135" presetID="1" presetClass="entr" presetSubtype="0" fill="hold" nodeType="afterEffect">
                                  <p:stCondLst>
                                    <p:cond delay="0"/>
                                  </p:stCondLst>
                                  <p:childTnLst>
                                    <p:set>
                                      <p:cBhvr>
                                        <p:cTn id="136" dur="1" fill="hold">
                                          <p:stCondLst>
                                            <p:cond delay="0"/>
                                          </p:stCondLst>
                                        </p:cTn>
                                        <p:tgtEl>
                                          <p:spTgt spid="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childTnLst>
                          </p:cTn>
                        </p:par>
                        <p:par>
                          <p:cTn id="147" fill="hold" nodeType="afterGroup">
                            <p:stCondLst>
                              <p:cond delay="8000"/>
                            </p:stCondLst>
                            <p:childTnLst>
                              <p:par>
                                <p:cTn id="148" presetID="1" presetClass="entr" presetSubtype="0" fill="hold" grpId="3" nodeType="afterEffect">
                                  <p:stCondLst>
                                    <p:cond delay="0"/>
                                  </p:stCondLst>
                                  <p:childTnLst>
                                    <p:set>
                                      <p:cBhvr>
                                        <p:cTn id="149" dur="1" fill="hold">
                                          <p:stCondLst>
                                            <p:cond delay="0"/>
                                          </p:stCondLst>
                                        </p:cTn>
                                        <p:tgtEl>
                                          <p:spTgt spid="103"/>
                                        </p:tgtEl>
                                        <p:attrNameLst>
                                          <p:attrName>style.visibility</p:attrName>
                                        </p:attrNameLst>
                                      </p:cBhvr>
                                      <p:to>
                                        <p:strVal val="visible"/>
                                      </p:to>
                                    </p:set>
                                  </p:childTnLst>
                                </p:cTn>
                              </p:par>
                              <p:par>
                                <p:cTn id="150" presetID="1" presetClass="entr" presetSubtype="0" fill="hold" grpId="3" nodeType="withEffect">
                                  <p:stCondLst>
                                    <p:cond delay="0"/>
                                  </p:stCondLst>
                                  <p:childTnLst>
                                    <p:set>
                                      <p:cBhvr>
                                        <p:cTn id="151" dur="1" fill="hold">
                                          <p:stCondLst>
                                            <p:cond delay="0"/>
                                          </p:stCondLst>
                                        </p:cTn>
                                        <p:tgtEl>
                                          <p:spTgt spid="56"/>
                                        </p:tgtEl>
                                        <p:attrNameLst>
                                          <p:attrName>style.visibility</p:attrName>
                                        </p:attrNameLst>
                                      </p:cBhvr>
                                      <p:to>
                                        <p:strVal val="visible"/>
                                      </p:to>
                                    </p:set>
                                  </p:childTnLst>
                                </p:cTn>
                              </p:par>
                              <p:par>
                                <p:cTn id="152" presetID="1" presetClass="entr" presetSubtype="0" fill="hold" grpId="3" nodeType="withEffect">
                                  <p:stCondLst>
                                    <p:cond delay="0"/>
                                  </p:stCondLst>
                                  <p:childTnLst>
                                    <p:set>
                                      <p:cBhvr>
                                        <p:cTn id="153" dur="1" fill="hold">
                                          <p:stCondLst>
                                            <p:cond delay="0"/>
                                          </p:stCondLst>
                                        </p:cTn>
                                        <p:tgtEl>
                                          <p:spTgt spid="67"/>
                                        </p:tgtEl>
                                        <p:attrNameLst>
                                          <p:attrName>style.visibility</p:attrName>
                                        </p:attrNameLst>
                                      </p:cBhvr>
                                      <p:to>
                                        <p:strVal val="visible"/>
                                      </p:to>
                                    </p:set>
                                  </p:childTnLst>
                                </p:cTn>
                              </p:par>
                              <p:par>
                                <p:cTn id="154" presetID="1" presetClass="entr" presetSubtype="0" fill="hold" grpId="3" nodeType="withEffect">
                                  <p:stCondLst>
                                    <p:cond delay="0"/>
                                  </p:stCondLst>
                                  <p:childTnLst>
                                    <p:set>
                                      <p:cBhvr>
                                        <p:cTn id="155" dur="1" fill="hold">
                                          <p:stCondLst>
                                            <p:cond delay="0"/>
                                          </p:stCondLst>
                                        </p:cTn>
                                        <p:tgtEl>
                                          <p:spTgt spid="68"/>
                                        </p:tgtEl>
                                        <p:attrNameLst>
                                          <p:attrName>style.visibility</p:attrName>
                                        </p:attrNameLst>
                                      </p:cBhvr>
                                      <p:to>
                                        <p:strVal val="visible"/>
                                      </p:to>
                                    </p:set>
                                  </p:childTnLst>
                                </p:cTn>
                              </p:par>
                            </p:childTnLst>
                          </p:cTn>
                        </p:par>
                        <p:par>
                          <p:cTn id="156" fill="hold" nodeType="afterGroup">
                            <p:stCondLst>
                              <p:cond delay="8000"/>
                            </p:stCondLst>
                            <p:childTnLst>
                              <p:par>
                                <p:cTn id="157" presetID="1" presetClass="entr" presetSubtype="0" fill="hold" grpId="3" nodeType="afterEffect">
                                  <p:stCondLst>
                                    <p:cond delay="0"/>
                                  </p:stCondLst>
                                  <p:childTnLst>
                                    <p:set>
                                      <p:cBhvr>
                                        <p:cTn id="158" dur="1" fill="hold">
                                          <p:stCondLst>
                                            <p:cond delay="0"/>
                                          </p:stCondLst>
                                        </p:cTn>
                                        <p:tgtEl>
                                          <p:spTgt spid="82"/>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87"/>
                                        </p:tgtEl>
                                        <p:attrNameLst>
                                          <p:attrName>style.visibility</p:attrName>
                                        </p:attrNameLst>
                                      </p:cBhvr>
                                      <p:to>
                                        <p:strVal val="visible"/>
                                      </p:to>
                                    </p:set>
                                  </p:childTnLst>
                                </p:cTn>
                              </p:par>
                            </p:childTnLst>
                          </p:cTn>
                        </p:par>
                        <p:par>
                          <p:cTn id="161" fill="hold" nodeType="afterGroup">
                            <p:stCondLst>
                              <p:cond delay="8000"/>
                            </p:stCondLst>
                            <p:childTnLst>
                              <p:par>
                                <p:cTn id="162" presetID="42" presetClass="path" presetSubtype="0" accel="50000" decel="50000" fill="hold" grpId="4" nodeType="afterEffect">
                                  <p:stCondLst>
                                    <p:cond delay="0"/>
                                  </p:stCondLst>
                                  <p:childTnLst>
                                    <p:animMotion origin="layout" path="M 4.16667E-6 -4.44444E-6 L -0.34323 0.24954 " pathEditMode="relative" rAng="0" ptsTypes="AA">
                                      <p:cBhvr>
                                        <p:cTn id="163" dur="2000" fill="hold"/>
                                        <p:tgtEl>
                                          <p:spTgt spid="103"/>
                                        </p:tgtEl>
                                        <p:attrNameLst>
                                          <p:attrName>ppt_x</p:attrName>
                                          <p:attrName>ppt_y</p:attrName>
                                        </p:attrNameLst>
                                      </p:cBhvr>
                                      <p:rCtr x="-17170" y="12477"/>
                                    </p:animMotion>
                                  </p:childTnLst>
                                </p:cTn>
                              </p:par>
                              <p:par>
                                <p:cTn id="164" presetID="42" presetClass="path" presetSubtype="0" accel="50000" decel="50000" fill="hold" grpId="4" nodeType="withEffect">
                                  <p:stCondLst>
                                    <p:cond delay="0"/>
                                  </p:stCondLst>
                                  <p:childTnLst>
                                    <p:animMotion origin="layout" path="M 0.00312 1.11111E-6 L -0.36875 0.21667 " pathEditMode="relative" rAng="0" ptsTypes="AA">
                                      <p:cBhvr>
                                        <p:cTn id="165" dur="2000" fill="hold"/>
                                        <p:tgtEl>
                                          <p:spTgt spid="56"/>
                                        </p:tgtEl>
                                        <p:attrNameLst>
                                          <p:attrName>ppt_x</p:attrName>
                                          <p:attrName>ppt_y</p:attrName>
                                        </p:attrNameLst>
                                      </p:cBhvr>
                                      <p:rCtr x="-18594" y="10833"/>
                                    </p:animMotion>
                                  </p:childTnLst>
                                </p:cTn>
                              </p:par>
                              <p:par>
                                <p:cTn id="166" presetID="42" presetClass="path" presetSubtype="0" accel="50000" decel="50000" fill="hold" grpId="4" nodeType="withEffect">
                                  <p:stCondLst>
                                    <p:cond delay="0"/>
                                  </p:stCondLst>
                                  <p:childTnLst>
                                    <p:animMotion origin="layout" path="M -0.00642 -0.00578 L -0.35642 0.16084 " pathEditMode="relative" rAng="0" ptsTypes="AA">
                                      <p:cBhvr>
                                        <p:cTn id="167" dur="2000" fill="hold"/>
                                        <p:tgtEl>
                                          <p:spTgt spid="67"/>
                                        </p:tgtEl>
                                        <p:attrNameLst>
                                          <p:attrName>ppt_x</p:attrName>
                                          <p:attrName>ppt_y</p:attrName>
                                        </p:attrNameLst>
                                      </p:cBhvr>
                                      <p:rCtr x="-17500" y="8331"/>
                                    </p:animMotion>
                                  </p:childTnLst>
                                </p:cTn>
                              </p:par>
                              <p:par>
                                <p:cTn id="168" presetID="42" presetClass="path" presetSubtype="0" accel="50000" decel="50000" fill="hold" grpId="4" nodeType="withEffect">
                                  <p:stCondLst>
                                    <p:cond delay="0"/>
                                  </p:stCondLst>
                                  <p:childTnLst>
                                    <p:animMotion origin="layout" path="M 0.00087 0.00718 L -0.34826 0.12546 " pathEditMode="relative" rAng="0" ptsTypes="AA">
                                      <p:cBhvr>
                                        <p:cTn id="169" dur="2000" fill="hold"/>
                                        <p:tgtEl>
                                          <p:spTgt spid="68"/>
                                        </p:tgtEl>
                                        <p:attrNameLst>
                                          <p:attrName>ppt_x</p:attrName>
                                          <p:attrName>ppt_y</p:attrName>
                                        </p:attrNameLst>
                                      </p:cBhvr>
                                      <p:rCtr x="-17465" y="5903"/>
                                    </p:animMotion>
                                  </p:childTnLst>
                                </p:cTn>
                              </p:par>
                              <p:par>
                                <p:cTn id="170" presetID="42" presetClass="path" presetSubtype="0" accel="50000" decel="50000" fill="hold" grpId="4" nodeType="withEffect">
                                  <p:stCondLst>
                                    <p:cond delay="0"/>
                                  </p:stCondLst>
                                  <p:childTnLst>
                                    <p:animMotion origin="layout" path="M 4.44444E-6 -4.44444E-6 L -0.36181 0.0382 " pathEditMode="relative" rAng="0" ptsTypes="AA">
                                      <p:cBhvr>
                                        <p:cTn id="171" dur="2000" fill="hold"/>
                                        <p:tgtEl>
                                          <p:spTgt spid="82"/>
                                        </p:tgtEl>
                                        <p:attrNameLst>
                                          <p:attrName>ppt_x</p:attrName>
                                          <p:attrName>ppt_y</p:attrName>
                                        </p:attrNameLst>
                                      </p:cBhvr>
                                      <p:rCtr x="-18090" y="1898"/>
                                    </p:animMotion>
                                  </p:childTnLst>
                                </p:cTn>
                              </p:par>
                              <p:par>
                                <p:cTn id="172" presetID="42" presetClass="path" presetSubtype="0" accel="50000" decel="50000" fill="hold" grpId="4" nodeType="withEffect">
                                  <p:stCondLst>
                                    <p:cond delay="0"/>
                                  </p:stCondLst>
                                  <p:childTnLst>
                                    <p:animMotion origin="layout" path="M -0.00521 3.7037E-7 L -0.37014 -0.00185 " pathEditMode="relative" rAng="0" ptsTypes="AA">
                                      <p:cBhvr>
                                        <p:cTn id="173" dur="2000" fill="hold"/>
                                        <p:tgtEl>
                                          <p:spTgt spid="87"/>
                                        </p:tgtEl>
                                        <p:attrNameLst>
                                          <p:attrName>ppt_x</p:attrName>
                                          <p:attrName>ppt_y</p:attrName>
                                        </p:attrNameLst>
                                      </p:cBhvr>
                                      <p:rCtr x="-18247" y="-93"/>
                                    </p:animMotion>
                                  </p:childTnLst>
                                </p:cTn>
                              </p:par>
                            </p:childTnLst>
                          </p:cTn>
                        </p:par>
                        <p:par>
                          <p:cTn id="174" fill="hold" nodeType="afterGroup">
                            <p:stCondLst>
                              <p:cond delay="10000"/>
                            </p:stCondLst>
                            <p:childTnLst>
                              <p:par>
                                <p:cTn id="175" presetID="1" presetClass="exit" presetSubtype="0" fill="hold" grpId="5" nodeType="afterEffect">
                                  <p:stCondLst>
                                    <p:cond delay="0"/>
                                  </p:stCondLst>
                                  <p:childTnLst>
                                    <p:set>
                                      <p:cBhvr>
                                        <p:cTn id="176" dur="1" fill="hold">
                                          <p:stCondLst>
                                            <p:cond delay="0"/>
                                          </p:stCondLst>
                                        </p:cTn>
                                        <p:tgtEl>
                                          <p:spTgt spid="103"/>
                                        </p:tgtEl>
                                        <p:attrNameLst>
                                          <p:attrName>style.visibility</p:attrName>
                                        </p:attrNameLst>
                                      </p:cBhvr>
                                      <p:to>
                                        <p:strVal val="hidden"/>
                                      </p:to>
                                    </p:set>
                                  </p:childTnLst>
                                </p:cTn>
                              </p:par>
                              <p:par>
                                <p:cTn id="177" presetID="1" presetClass="exit" presetSubtype="0" fill="hold" grpId="5" nodeType="withEffect">
                                  <p:stCondLst>
                                    <p:cond delay="0"/>
                                  </p:stCondLst>
                                  <p:childTnLst>
                                    <p:set>
                                      <p:cBhvr>
                                        <p:cTn id="178" dur="1" fill="hold">
                                          <p:stCondLst>
                                            <p:cond delay="0"/>
                                          </p:stCondLst>
                                        </p:cTn>
                                        <p:tgtEl>
                                          <p:spTgt spid="56"/>
                                        </p:tgtEl>
                                        <p:attrNameLst>
                                          <p:attrName>style.visibility</p:attrName>
                                        </p:attrNameLst>
                                      </p:cBhvr>
                                      <p:to>
                                        <p:strVal val="hidden"/>
                                      </p:to>
                                    </p:set>
                                  </p:childTnLst>
                                </p:cTn>
                              </p:par>
                              <p:par>
                                <p:cTn id="179" presetID="1" presetClass="exit" presetSubtype="0" fill="hold" grpId="5" nodeType="withEffect">
                                  <p:stCondLst>
                                    <p:cond delay="0"/>
                                  </p:stCondLst>
                                  <p:childTnLst>
                                    <p:set>
                                      <p:cBhvr>
                                        <p:cTn id="180" dur="1" fill="hold">
                                          <p:stCondLst>
                                            <p:cond delay="0"/>
                                          </p:stCondLst>
                                        </p:cTn>
                                        <p:tgtEl>
                                          <p:spTgt spid="67"/>
                                        </p:tgtEl>
                                        <p:attrNameLst>
                                          <p:attrName>style.visibility</p:attrName>
                                        </p:attrNameLst>
                                      </p:cBhvr>
                                      <p:to>
                                        <p:strVal val="hidden"/>
                                      </p:to>
                                    </p:set>
                                  </p:childTnLst>
                                </p:cTn>
                              </p:par>
                              <p:par>
                                <p:cTn id="181" presetID="1" presetClass="exit" presetSubtype="0" fill="hold" grpId="5" nodeType="withEffect">
                                  <p:stCondLst>
                                    <p:cond delay="0"/>
                                  </p:stCondLst>
                                  <p:childTnLst>
                                    <p:set>
                                      <p:cBhvr>
                                        <p:cTn id="182" dur="1" fill="hold">
                                          <p:stCondLst>
                                            <p:cond delay="0"/>
                                          </p:stCondLst>
                                        </p:cTn>
                                        <p:tgtEl>
                                          <p:spTgt spid="68"/>
                                        </p:tgtEl>
                                        <p:attrNameLst>
                                          <p:attrName>style.visibility</p:attrName>
                                        </p:attrNameLst>
                                      </p:cBhvr>
                                      <p:to>
                                        <p:strVal val="hidden"/>
                                      </p:to>
                                    </p:set>
                                  </p:childTnLst>
                                </p:cTn>
                              </p:par>
                              <p:par>
                                <p:cTn id="183" presetID="1" presetClass="exit" presetSubtype="0" fill="hold" grpId="5" nodeType="withEffect">
                                  <p:stCondLst>
                                    <p:cond delay="0"/>
                                  </p:stCondLst>
                                  <p:childTnLst>
                                    <p:set>
                                      <p:cBhvr>
                                        <p:cTn id="184" dur="1" fill="hold">
                                          <p:stCondLst>
                                            <p:cond delay="0"/>
                                          </p:stCondLst>
                                        </p:cTn>
                                        <p:tgtEl>
                                          <p:spTgt spid="82"/>
                                        </p:tgtEl>
                                        <p:attrNameLst>
                                          <p:attrName>style.visibility</p:attrName>
                                        </p:attrNameLst>
                                      </p:cBhvr>
                                      <p:to>
                                        <p:strVal val="hidden"/>
                                      </p:to>
                                    </p:set>
                                  </p:childTnLst>
                                </p:cTn>
                              </p:par>
                              <p:par>
                                <p:cTn id="185" presetID="1" presetClass="exit" presetSubtype="0" fill="hold" grpId="5" nodeType="withEffect">
                                  <p:stCondLst>
                                    <p:cond delay="0"/>
                                  </p:stCondLst>
                                  <p:childTnLst>
                                    <p:set>
                                      <p:cBhvr>
                                        <p:cTn id="186" dur="1" fill="hold">
                                          <p:stCondLst>
                                            <p:cond delay="0"/>
                                          </p:stCondLst>
                                        </p:cTn>
                                        <p:tgtEl>
                                          <p:spTgt spid="87"/>
                                        </p:tgtEl>
                                        <p:attrNameLst>
                                          <p:attrName>style.visibility</p:attrName>
                                        </p:attrNameLst>
                                      </p:cBhvr>
                                      <p:to>
                                        <p:strVal val="hidden"/>
                                      </p:to>
                                    </p:set>
                                  </p:childTnLst>
                                </p:cTn>
                              </p:par>
                            </p:childTnLst>
                          </p:cTn>
                        </p:par>
                        <p:par>
                          <p:cTn id="187" fill="hold" nodeType="afterGroup">
                            <p:stCondLst>
                              <p:cond delay="10000"/>
                            </p:stCondLst>
                            <p:childTnLst>
                              <p:par>
                                <p:cTn id="188" presetID="1" presetClass="entr" presetSubtype="0" fill="hold" grpId="1" nodeType="afterEffect">
                                  <p:stCondLst>
                                    <p:cond delay="0"/>
                                  </p:stCondLst>
                                  <p:childTnLst>
                                    <p:set>
                                      <p:cBhvr>
                                        <p:cTn id="189" dur="1" fill="hold">
                                          <p:stCondLst>
                                            <p:cond delay="249"/>
                                          </p:stCondLst>
                                        </p:cTn>
                                        <p:tgtEl>
                                          <p:spTgt spid="183"/>
                                        </p:tgtEl>
                                        <p:attrNameLst>
                                          <p:attrName>style.visibility</p:attrName>
                                        </p:attrNameLst>
                                      </p:cBhvr>
                                      <p:to>
                                        <p:strVal val="visible"/>
                                      </p:to>
                                    </p:set>
                                  </p:childTnLst>
                                </p:cTn>
                              </p:par>
                            </p:childTnLst>
                          </p:cTn>
                        </p:par>
                        <p:par>
                          <p:cTn id="190" fill="hold" nodeType="afterGroup">
                            <p:stCondLst>
                              <p:cond delay="10250"/>
                            </p:stCondLst>
                            <p:childTnLst>
                              <p:par>
                                <p:cTn id="191" presetID="1" presetClass="exit" presetSubtype="0" fill="hold" grpId="0" nodeType="afterEffect">
                                  <p:stCondLst>
                                    <p:cond delay="0"/>
                                  </p:stCondLst>
                                  <p:childTnLst>
                                    <p:set>
                                      <p:cBhvr>
                                        <p:cTn id="192" dur="1" fill="hold">
                                          <p:stCondLst>
                                            <p:cond delay="0"/>
                                          </p:stCondLst>
                                        </p:cTn>
                                        <p:tgtEl>
                                          <p:spTgt spid="183"/>
                                        </p:tgtEl>
                                        <p:attrNameLst>
                                          <p:attrName>style.visibility</p:attrName>
                                        </p:attrNameLst>
                                      </p:cBhvr>
                                      <p:to>
                                        <p:strVal val="hidden"/>
                                      </p:to>
                                    </p:set>
                                  </p:childTnLst>
                                </p:cTn>
                              </p:par>
                            </p:childTnLst>
                          </p:cTn>
                        </p:par>
                        <p:par>
                          <p:cTn id="193" fill="hold" nodeType="afterGroup">
                            <p:stCondLst>
                              <p:cond delay="10250"/>
                            </p:stCondLst>
                            <p:childTnLst>
                              <p:par>
                                <p:cTn id="194" presetID="1" presetClass="entr" presetSubtype="0" fill="hold" grpId="2" nodeType="afterEffect">
                                  <p:stCondLst>
                                    <p:cond delay="0"/>
                                  </p:stCondLst>
                                  <p:childTnLst>
                                    <p:set>
                                      <p:cBhvr>
                                        <p:cTn id="195" dur="1" fill="hold">
                                          <p:stCondLst>
                                            <p:cond delay="0"/>
                                          </p:stCondLst>
                                        </p:cTn>
                                        <p:tgtEl>
                                          <p:spTgt spid="183"/>
                                        </p:tgtEl>
                                        <p:attrNameLst>
                                          <p:attrName>style.visibility</p:attrName>
                                        </p:attrNameLst>
                                      </p:cBhvr>
                                      <p:to>
                                        <p:strVal val="visible"/>
                                      </p:to>
                                    </p:set>
                                  </p:childTnLst>
                                </p:cTn>
                              </p:par>
                            </p:childTnLst>
                          </p:cTn>
                        </p:par>
                        <p:par>
                          <p:cTn id="196" fill="hold" nodeType="afterGroup">
                            <p:stCondLst>
                              <p:cond delay="10250"/>
                            </p:stCondLst>
                            <p:childTnLst>
                              <p:par>
                                <p:cTn id="197" presetID="42" presetClass="path" presetSubtype="0" accel="50000" decel="50000" fill="hold" grpId="4" nodeType="afterEffect">
                                  <p:stCondLst>
                                    <p:cond delay="0"/>
                                  </p:stCondLst>
                                  <p:childTnLst>
                                    <p:animMotion origin="layout" path="M 0 3.7037E-7 L -0.09583 -0.0838 " pathEditMode="relative" rAng="0" ptsTypes="AA">
                                      <p:cBhvr>
                                        <p:cTn id="198" dur="2000" fill="hold"/>
                                        <p:tgtEl>
                                          <p:spTgt spid="183"/>
                                        </p:tgtEl>
                                        <p:attrNameLst>
                                          <p:attrName>ppt_x</p:attrName>
                                          <p:attrName>ppt_y</p:attrName>
                                        </p:attrNameLst>
                                      </p:cBhvr>
                                      <p:rCtr x="-4792" y="-4190"/>
                                    </p:animMotion>
                                  </p:childTnLst>
                                </p:cTn>
                              </p:par>
                            </p:childTnLst>
                          </p:cTn>
                        </p:par>
                        <p:par>
                          <p:cTn id="199" fill="hold" nodeType="afterGroup">
                            <p:stCondLst>
                              <p:cond delay="12250"/>
                            </p:stCondLst>
                            <p:childTnLst>
                              <p:par>
                                <p:cTn id="200" presetID="1" presetClass="exit" presetSubtype="0" fill="hold" grpId="3" nodeType="afterEffect">
                                  <p:stCondLst>
                                    <p:cond delay="0"/>
                                  </p:stCondLst>
                                  <p:childTnLst>
                                    <p:set>
                                      <p:cBhvr>
                                        <p:cTn id="201" dur="1" fill="hold">
                                          <p:stCondLst>
                                            <p:cond delay="0"/>
                                          </p:stCondLst>
                                        </p:cTn>
                                        <p:tgtEl>
                                          <p:spTgt spid="183"/>
                                        </p:tgtEl>
                                        <p:attrNameLst>
                                          <p:attrName>style.visibility</p:attrName>
                                        </p:attrNameLst>
                                      </p:cBhvr>
                                      <p:to>
                                        <p:strVal val="hidden"/>
                                      </p:to>
                                    </p:set>
                                  </p:childTnLst>
                                </p:cTn>
                              </p:par>
                            </p:childTnLst>
                          </p:cTn>
                        </p:par>
                        <p:par>
                          <p:cTn id="202" fill="hold" nodeType="afterGroup">
                            <p:stCondLst>
                              <p:cond delay="12250"/>
                            </p:stCondLst>
                            <p:childTnLst>
                              <p:par>
                                <p:cTn id="203" presetID="1" presetClass="exit" presetSubtype="0" fill="hold" nodeType="afterEffect">
                                  <p:stCondLst>
                                    <p:cond delay="0"/>
                                  </p:stCondLst>
                                  <p:childTnLst>
                                    <p:set>
                                      <p:cBhvr>
                                        <p:cTn id="204" dur="1" fill="hold">
                                          <p:stCondLst>
                                            <p:cond delay="0"/>
                                          </p:stCondLst>
                                        </p:cTn>
                                        <p:tgtEl>
                                          <p:spTgt spid="110"/>
                                        </p:tgtEl>
                                        <p:attrNameLst>
                                          <p:attrName>style.visibility</p:attrName>
                                        </p:attrNameLst>
                                      </p:cBhvr>
                                      <p:to>
                                        <p:strVal val="hidden"/>
                                      </p:to>
                                    </p:set>
                                  </p:childTnLst>
                                </p:cTn>
                              </p:par>
                            </p:childTnLst>
                          </p:cTn>
                        </p:par>
                        <p:par>
                          <p:cTn id="205" fill="hold" nodeType="afterGroup">
                            <p:stCondLst>
                              <p:cond delay="12250"/>
                            </p:stCondLst>
                            <p:childTnLst>
                              <p:par>
                                <p:cTn id="206" presetID="1" presetClass="entr" presetSubtype="0" fill="hold" nodeType="afterEffect">
                                  <p:stCondLst>
                                    <p:cond delay="0"/>
                                  </p:stCondLst>
                                  <p:childTnLst>
                                    <p:set>
                                      <p:cBhvr>
                                        <p:cTn id="207" dur="1" fill="hold">
                                          <p:stCondLst>
                                            <p:cond delay="0"/>
                                          </p:stCondLst>
                                        </p:cTn>
                                        <p:tgtEl>
                                          <p:spTgt spid="106"/>
                                        </p:tgtEl>
                                        <p:attrNameLst>
                                          <p:attrName>style.visibility</p:attrName>
                                        </p:attrNameLst>
                                      </p:cBhvr>
                                      <p:to>
                                        <p:strVal val="visible"/>
                                      </p:to>
                                    </p:set>
                                  </p:childTnLst>
                                </p:cTn>
                              </p:par>
                            </p:childTnLst>
                          </p:cTn>
                        </p:par>
                        <p:par>
                          <p:cTn id="208" fill="hold" nodeType="afterGroup">
                            <p:stCondLst>
                              <p:cond delay="12250"/>
                            </p:stCondLst>
                            <p:childTnLst>
                              <p:par>
                                <p:cTn id="209" presetID="1" presetClass="entr" presetSubtype="0" fill="hold" nodeType="afterEffect">
                                  <p:stCondLst>
                                    <p:cond delay="0"/>
                                  </p:stCondLst>
                                  <p:childTnLst>
                                    <p:set>
                                      <p:cBhvr>
                                        <p:cTn id="210" dur="1" fill="hold">
                                          <p:stCondLst>
                                            <p:cond delay="0"/>
                                          </p:stCondLst>
                                        </p:cTn>
                                        <p:tgtEl>
                                          <p:spTgt spid="1037"/>
                                        </p:tgtEl>
                                        <p:attrNameLst>
                                          <p:attrName>style.visibility</p:attrName>
                                        </p:attrNameLst>
                                      </p:cBhvr>
                                      <p:to>
                                        <p:strVal val="visible"/>
                                      </p:to>
                                    </p:set>
                                  </p:childTnLst>
                                </p:cTn>
                              </p:par>
                            </p:childTnLst>
                          </p:cTn>
                        </p:par>
                        <p:par>
                          <p:cTn id="211" fill="hold" nodeType="afterGroup">
                            <p:stCondLst>
                              <p:cond delay="12250"/>
                            </p:stCondLst>
                            <p:childTnLst>
                              <p:par>
                                <p:cTn id="212" presetID="42" presetClass="path" presetSubtype="0" accel="50000" decel="50000" fill="hold" nodeType="afterEffect">
                                  <p:stCondLst>
                                    <p:cond delay="0"/>
                                  </p:stCondLst>
                                  <p:childTnLst>
                                    <p:animMotion origin="layout" path="M -0.00226 0.00278 L 0.09549 0.09444 " pathEditMode="relative" rAng="0" ptsTypes="AA">
                                      <p:cBhvr>
                                        <p:cTn id="213" dur="2000" fill="hold"/>
                                        <p:tgtEl>
                                          <p:spTgt spid="1037"/>
                                        </p:tgtEl>
                                        <p:attrNameLst>
                                          <p:attrName>ppt_x</p:attrName>
                                          <p:attrName>ppt_y</p:attrName>
                                        </p:attrNameLst>
                                      </p:cBhvr>
                                      <p:rCtr x="4878" y="4583"/>
                                    </p:animMotion>
                                  </p:childTnLst>
                                </p:cTn>
                              </p:par>
                            </p:childTnLst>
                          </p:cTn>
                        </p:par>
                        <p:par>
                          <p:cTn id="214" fill="hold" nodeType="afterGroup">
                            <p:stCondLst>
                              <p:cond delay="14250"/>
                            </p:stCondLst>
                            <p:childTnLst>
                              <p:par>
                                <p:cTn id="215" presetID="1" presetClass="exit" presetSubtype="0" fill="hold" nodeType="afterEffect">
                                  <p:stCondLst>
                                    <p:cond delay="0"/>
                                  </p:stCondLst>
                                  <p:childTnLst>
                                    <p:set>
                                      <p:cBhvr>
                                        <p:cTn id="216" dur="1" fill="hold">
                                          <p:stCondLst>
                                            <p:cond delay="0"/>
                                          </p:stCondLst>
                                        </p:cTn>
                                        <p:tgtEl>
                                          <p:spTgt spid="1037"/>
                                        </p:tgtEl>
                                        <p:attrNameLst>
                                          <p:attrName>style.visibility</p:attrName>
                                        </p:attrNameLst>
                                      </p:cBhvr>
                                      <p:to>
                                        <p:strVal val="hidden"/>
                                      </p:to>
                                    </p:set>
                                  </p:childTnLst>
                                </p:cTn>
                              </p:par>
                            </p:childTnLst>
                          </p:cTn>
                        </p:par>
                        <p:par>
                          <p:cTn id="217" fill="hold" nodeType="afterGroup">
                            <p:stCondLst>
                              <p:cond delay="14250"/>
                            </p:stCondLst>
                            <p:childTnLst>
                              <p:par>
                                <p:cTn id="218" presetID="1" presetClass="entr" presetSubtype="0" fill="hold" nodeType="afterEffect">
                                  <p:stCondLst>
                                    <p:cond delay="0"/>
                                  </p:stCondLst>
                                  <p:childTnLst>
                                    <p:set>
                                      <p:cBhvr>
                                        <p:cTn id="219" dur="1" fill="hold">
                                          <p:stCondLst>
                                            <p:cond delay="499"/>
                                          </p:stCondLst>
                                        </p:cTn>
                                        <p:tgtEl>
                                          <p:spTgt spid="185"/>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499"/>
                                          </p:stCondLst>
                                        </p:cTn>
                                        <p:tgtEl>
                                          <p:spTgt spid="59"/>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499"/>
                                          </p:stCondLst>
                                        </p:cTn>
                                        <p:tgtEl>
                                          <p:spTgt spid="72"/>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499"/>
                                          </p:stCondLst>
                                        </p:cTn>
                                        <p:tgtEl>
                                          <p:spTgt spid="74"/>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499"/>
                                          </p:stCondLst>
                                        </p:cTn>
                                        <p:tgtEl>
                                          <p:spTgt spid="14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499"/>
                                          </p:stCondLst>
                                        </p:cTn>
                                        <p:tgtEl>
                                          <p:spTgt spid="141"/>
                                        </p:tgtEl>
                                        <p:attrNameLst>
                                          <p:attrName>style.visibility</p:attrName>
                                        </p:attrNameLst>
                                      </p:cBhvr>
                                      <p:to>
                                        <p:strVal val="visible"/>
                                      </p:to>
                                    </p:set>
                                  </p:childTnLst>
                                </p:cTn>
                              </p:par>
                            </p:childTnLst>
                          </p:cTn>
                        </p:par>
                        <p:par>
                          <p:cTn id="230" fill="hold" nodeType="afterGroup">
                            <p:stCondLst>
                              <p:cond delay="14750"/>
                            </p:stCondLst>
                            <p:childTnLst>
                              <p:par>
                                <p:cTn id="231" presetID="42" presetClass="path" presetSubtype="0" accel="50000" decel="50000" fill="hold" nodeType="afterEffect">
                                  <p:stCondLst>
                                    <p:cond delay="0"/>
                                  </p:stCondLst>
                                  <p:childTnLst>
                                    <p:animMotion origin="layout" path="M 0.00226 0.00254 L 0.33698 -0.24167 " pathEditMode="relative" rAng="0" ptsTypes="AA">
                                      <p:cBhvr>
                                        <p:cTn id="232" dur="2000" fill="hold"/>
                                        <p:tgtEl>
                                          <p:spTgt spid="185"/>
                                        </p:tgtEl>
                                        <p:attrNameLst>
                                          <p:attrName>ppt_x</p:attrName>
                                          <p:attrName>ppt_y</p:attrName>
                                        </p:attrNameLst>
                                      </p:cBhvr>
                                      <p:rCtr x="16736" y="-12222"/>
                                    </p:animMotion>
                                  </p:childTnLst>
                                </p:cTn>
                              </p:par>
                              <p:par>
                                <p:cTn id="233" presetID="42" presetClass="path" presetSubtype="0" accel="50000" decel="50000" fill="hold" nodeType="withEffect">
                                  <p:stCondLst>
                                    <p:cond delay="0"/>
                                  </p:stCondLst>
                                  <p:childTnLst>
                                    <p:animMotion origin="layout" path="M -0.00139 -0.00139 L 0.36059 -0.21944 " pathEditMode="relative" rAng="0" ptsTypes="AA">
                                      <p:cBhvr>
                                        <p:cTn id="234" dur="2000" fill="hold"/>
                                        <p:tgtEl>
                                          <p:spTgt spid="59"/>
                                        </p:tgtEl>
                                        <p:attrNameLst>
                                          <p:attrName>ppt_x</p:attrName>
                                          <p:attrName>ppt_y</p:attrName>
                                        </p:attrNameLst>
                                      </p:cBhvr>
                                      <p:rCtr x="18090" y="-10903"/>
                                    </p:animMotion>
                                  </p:childTnLst>
                                </p:cTn>
                              </p:par>
                              <p:par>
                                <p:cTn id="235" presetID="42" presetClass="path" presetSubtype="0" accel="50000" decel="50000" fill="hold" nodeType="withEffect">
                                  <p:stCondLst>
                                    <p:cond delay="0"/>
                                  </p:stCondLst>
                                  <p:childTnLst>
                                    <p:animMotion origin="layout" path="M -0.0125 0.00277 L 0.34393 -0.15278 " pathEditMode="relative" rAng="0" ptsTypes="AA">
                                      <p:cBhvr>
                                        <p:cTn id="236" dur="2000" fill="hold"/>
                                        <p:tgtEl>
                                          <p:spTgt spid="72"/>
                                        </p:tgtEl>
                                        <p:attrNameLst>
                                          <p:attrName>ppt_x</p:attrName>
                                          <p:attrName>ppt_y</p:attrName>
                                        </p:attrNameLst>
                                      </p:cBhvr>
                                      <p:rCtr x="17812" y="-7778"/>
                                    </p:animMotion>
                                  </p:childTnLst>
                                </p:cTn>
                              </p:par>
                              <p:par>
                                <p:cTn id="237" presetID="42" presetClass="path" presetSubtype="0" accel="50000" decel="50000" fill="hold" nodeType="withEffect">
                                  <p:stCondLst>
                                    <p:cond delay="0"/>
                                  </p:stCondLst>
                                  <p:childTnLst>
                                    <p:animMotion origin="layout" path="M -0.01146 0.00278 L 0.33559 -0.11944 " pathEditMode="relative" rAng="0" ptsTypes="AA">
                                      <p:cBhvr>
                                        <p:cTn id="238" dur="2000" fill="hold"/>
                                        <p:tgtEl>
                                          <p:spTgt spid="74"/>
                                        </p:tgtEl>
                                        <p:attrNameLst>
                                          <p:attrName>ppt_x</p:attrName>
                                          <p:attrName>ppt_y</p:attrName>
                                        </p:attrNameLst>
                                      </p:cBhvr>
                                      <p:rCtr x="17344" y="-6111"/>
                                    </p:animMotion>
                                  </p:childTnLst>
                                </p:cTn>
                              </p:par>
                              <p:par>
                                <p:cTn id="239" presetID="42" presetClass="path" presetSubtype="0" accel="50000" decel="50000" fill="hold" nodeType="withEffect">
                                  <p:stCondLst>
                                    <p:cond delay="0"/>
                                  </p:stCondLst>
                                  <p:childTnLst>
                                    <p:animMotion origin="layout" path="M 0.00452 0.00278 L 0.36059 -0.03889 " pathEditMode="relative" rAng="0" ptsTypes="AA">
                                      <p:cBhvr>
                                        <p:cTn id="240" dur="2000" fill="hold"/>
                                        <p:tgtEl>
                                          <p:spTgt spid="140"/>
                                        </p:tgtEl>
                                        <p:attrNameLst>
                                          <p:attrName>ppt_x</p:attrName>
                                          <p:attrName>ppt_y</p:attrName>
                                        </p:attrNameLst>
                                      </p:cBhvr>
                                      <p:rCtr x="17795" y="-2083"/>
                                    </p:animMotion>
                                  </p:childTnLst>
                                </p:cTn>
                              </p:par>
                              <p:par>
                                <p:cTn id="241" presetID="42" presetClass="path" presetSubtype="0" accel="50000" decel="50000" fill="hold" nodeType="withEffect">
                                  <p:stCondLst>
                                    <p:cond delay="0"/>
                                  </p:stCondLst>
                                  <p:childTnLst>
                                    <p:animMotion origin="layout" path="M -0.01093 -0.00278 L 0.36059 -0.00463 " pathEditMode="relative" rAng="0" ptsTypes="AA">
                                      <p:cBhvr>
                                        <p:cTn id="242" dur="2000" fill="hold"/>
                                        <p:tgtEl>
                                          <p:spTgt spid="141"/>
                                        </p:tgtEl>
                                        <p:attrNameLst>
                                          <p:attrName>ppt_x</p:attrName>
                                          <p:attrName>ppt_y</p:attrName>
                                        </p:attrNameLst>
                                      </p:cBhvr>
                                      <p:rCtr x="18576" y="-93"/>
                                    </p:animMotion>
                                  </p:childTnLst>
                                </p:cTn>
                              </p:par>
                            </p:childTnLst>
                          </p:cTn>
                        </p:par>
                        <p:par>
                          <p:cTn id="243" fill="hold" nodeType="afterGroup">
                            <p:stCondLst>
                              <p:cond delay="16750"/>
                            </p:stCondLst>
                            <p:childTnLst>
                              <p:par>
                                <p:cTn id="244" presetID="1" presetClass="exit" presetSubtype="0" fill="hold" nodeType="afterEffect">
                                  <p:stCondLst>
                                    <p:cond delay="0"/>
                                  </p:stCondLst>
                                  <p:childTnLst>
                                    <p:set>
                                      <p:cBhvr>
                                        <p:cTn id="245" dur="1" fill="hold">
                                          <p:stCondLst>
                                            <p:cond delay="0"/>
                                          </p:stCondLst>
                                        </p:cTn>
                                        <p:tgtEl>
                                          <p:spTgt spid="185"/>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59"/>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72"/>
                                        </p:tgtEl>
                                        <p:attrNameLst>
                                          <p:attrName>style.visibility</p:attrName>
                                        </p:attrNameLst>
                                      </p:cBhvr>
                                      <p:to>
                                        <p:strVal val="hidden"/>
                                      </p:to>
                                    </p:set>
                                  </p:childTnLst>
                                </p:cTn>
                              </p:par>
                              <p:par>
                                <p:cTn id="250" presetID="1" presetClass="exit" presetSubtype="0" fill="hold" nodeType="withEffect">
                                  <p:stCondLst>
                                    <p:cond delay="0"/>
                                  </p:stCondLst>
                                  <p:childTnLst>
                                    <p:set>
                                      <p:cBhvr>
                                        <p:cTn id="251" dur="1" fill="hold">
                                          <p:stCondLst>
                                            <p:cond delay="0"/>
                                          </p:stCondLst>
                                        </p:cTn>
                                        <p:tgtEl>
                                          <p:spTgt spid="74"/>
                                        </p:tgtEl>
                                        <p:attrNameLst>
                                          <p:attrName>style.visibility</p:attrName>
                                        </p:attrNameLst>
                                      </p:cBhvr>
                                      <p:to>
                                        <p:strVal val="hidden"/>
                                      </p:to>
                                    </p:set>
                                  </p:childTnLst>
                                </p:cTn>
                              </p:par>
                              <p:par>
                                <p:cTn id="252" presetID="1" presetClass="exit" presetSubtype="0" fill="hold" nodeType="withEffect">
                                  <p:stCondLst>
                                    <p:cond delay="0"/>
                                  </p:stCondLst>
                                  <p:childTnLst>
                                    <p:set>
                                      <p:cBhvr>
                                        <p:cTn id="253" dur="1" fill="hold">
                                          <p:stCondLst>
                                            <p:cond delay="0"/>
                                          </p:stCondLst>
                                        </p:cTn>
                                        <p:tgtEl>
                                          <p:spTgt spid="140"/>
                                        </p:tgtEl>
                                        <p:attrNameLst>
                                          <p:attrName>style.visibility</p:attrName>
                                        </p:attrNameLst>
                                      </p:cBhvr>
                                      <p:to>
                                        <p:strVal val="hidden"/>
                                      </p:to>
                                    </p:set>
                                  </p:childTnLst>
                                </p:cTn>
                              </p:par>
                              <p:par>
                                <p:cTn id="254" presetID="1" presetClass="exit" presetSubtype="0" fill="hold" nodeType="withEffect">
                                  <p:stCondLst>
                                    <p:cond delay="0"/>
                                  </p:stCondLst>
                                  <p:childTnLst>
                                    <p:set>
                                      <p:cBhvr>
                                        <p:cTn id="255" dur="1" fill="hold">
                                          <p:stCondLst>
                                            <p:cond delay="0"/>
                                          </p:stCondLst>
                                        </p:cTn>
                                        <p:tgtEl>
                                          <p:spTgt spid="141"/>
                                        </p:tgtEl>
                                        <p:attrNameLst>
                                          <p:attrName>style.visibility</p:attrName>
                                        </p:attrNameLst>
                                      </p:cBhvr>
                                      <p:to>
                                        <p:strVal val="hidden"/>
                                      </p:to>
                                    </p:set>
                                  </p:childTnLst>
                                </p:cTn>
                              </p:par>
                              <p:par>
                                <p:cTn id="256" presetID="1" presetClass="entr" presetSubtype="0" fill="hold" nodeType="withEffect">
                                  <p:stCondLst>
                                    <p:cond delay="0"/>
                                  </p:stCondLst>
                                  <p:childTnLst>
                                    <p:set>
                                      <p:cBhvr>
                                        <p:cTn id="257" dur="1" fill="hold">
                                          <p:stCondLst>
                                            <p:cond delay="499"/>
                                          </p:stCondLst>
                                        </p:cTn>
                                        <p:tgtEl>
                                          <p:spTgt spid="62"/>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499"/>
                                          </p:stCondLst>
                                        </p:cTn>
                                        <p:tgtEl>
                                          <p:spTgt spid="76"/>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90"/>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3" grpId="2" animBg="1"/>
      <p:bldP spid="103" grpId="3" animBg="1"/>
      <p:bldP spid="103" grpId="4" animBg="1"/>
      <p:bldP spid="103" grpId="5" animBg="1"/>
      <p:bldP spid="178" grpId="0" animBg="1"/>
      <p:bldP spid="178" grpId="1" animBg="1"/>
      <p:bldP spid="178" grpId="2" animBg="1"/>
      <p:bldP spid="183" grpId="0" animBg="1"/>
      <p:bldP spid="183" grpId="1" animBg="1"/>
      <p:bldP spid="183" grpId="2" animBg="1"/>
      <p:bldP spid="183" grpId="3" animBg="1"/>
      <p:bldP spid="183" grpId="4" animBg="1"/>
      <p:bldP spid="56" grpId="0" animBg="1"/>
      <p:bldP spid="56" grpId="1" animBg="1"/>
      <p:bldP spid="56" grpId="2" animBg="1"/>
      <p:bldP spid="56" grpId="3" animBg="1"/>
      <p:bldP spid="56" grpId="4" animBg="1"/>
      <p:bldP spid="56" grpId="5" animBg="1"/>
      <p:bldP spid="67" grpId="0" animBg="1"/>
      <p:bldP spid="67" grpId="1" animBg="1"/>
      <p:bldP spid="67" grpId="2" animBg="1"/>
      <p:bldP spid="67" grpId="3" animBg="1"/>
      <p:bldP spid="67" grpId="4" animBg="1"/>
      <p:bldP spid="67" grpId="5" animBg="1"/>
      <p:bldP spid="68" grpId="0" animBg="1"/>
      <p:bldP spid="68" grpId="1" animBg="1"/>
      <p:bldP spid="68" grpId="2" animBg="1"/>
      <p:bldP spid="68" grpId="3" animBg="1"/>
      <p:bldP spid="68" grpId="4" animBg="1"/>
      <p:bldP spid="68" grpId="5" animBg="1"/>
      <p:bldP spid="82" grpId="0" animBg="1"/>
      <p:bldP spid="82" grpId="1" animBg="1"/>
      <p:bldP spid="82" grpId="2" animBg="1"/>
      <p:bldP spid="82" grpId="3" animBg="1"/>
      <p:bldP spid="82" grpId="4" animBg="1"/>
      <p:bldP spid="82" grpId="5" animBg="1"/>
      <p:bldP spid="87" grpId="0" animBg="1"/>
      <p:bldP spid="87" grpId="1" animBg="1"/>
      <p:bldP spid="87" grpId="2" animBg="1"/>
      <p:bldP spid="87" grpId="3" animBg="1"/>
      <p:bldP spid="87" grpId="4" animBg="1"/>
      <p:bldP spid="87" grpId="5"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19200"/>
            <a:ext cx="8458200" cy="53340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474785267"/>
              </p:ext>
            </p:extLst>
          </p:nvPr>
        </p:nvGraphicFramePr>
        <p:xfrm>
          <a:off x="228600" y="914400"/>
          <a:ext cx="81534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9" name="Title 5" hidden="1"/>
          <p:cNvSpPr>
            <a:spLocks noGrp="1"/>
          </p:cNvSpPr>
          <p:nvPr>
            <p:ph type="title"/>
          </p:nvPr>
        </p:nvSpPr>
        <p:spPr/>
        <p:txBody>
          <a:bodyPr/>
          <a:lstStyle/>
          <a:p>
            <a:r>
              <a:rPr lang="en-US" smtClean="0"/>
              <a:t>TDC Step 3 – Set configuration</a:t>
            </a:r>
          </a:p>
        </p:txBody>
      </p:sp>
      <p:sp>
        <p:nvSpPr>
          <p:cNvPr id="47110" name="TextBox 9"/>
          <p:cNvSpPr txBox="1">
            <a:spLocks noChangeArrowheads="1"/>
          </p:cNvSpPr>
          <p:nvPr/>
        </p:nvSpPr>
        <p:spPr bwMode="auto">
          <a:xfrm>
            <a:off x="304800" y="1414463"/>
            <a:ext cx="2133600" cy="307975"/>
          </a:xfrm>
          <a:prstGeom prst="rect">
            <a:avLst/>
          </a:prstGeom>
          <a:noFill/>
          <a:ln w="9525">
            <a:noFill/>
            <a:miter lim="800000"/>
            <a:headEnd/>
            <a:tailEnd/>
          </a:ln>
        </p:spPr>
        <p:txBody>
          <a:bodyPr>
            <a:spAutoFit/>
          </a:bodyPr>
          <a:lstStyle/>
          <a:p>
            <a:pPr>
              <a:defRPr/>
            </a:pPr>
            <a:r>
              <a:rPr lang="en-US" sz="1400" dirty="0">
                <a:latin typeface="+mn-lt"/>
              </a:rPr>
              <a:t> </a:t>
            </a:r>
            <a:r>
              <a:rPr lang="en-US" sz="1400" b="1" dirty="0">
                <a:latin typeface="+mn-lt"/>
              </a:rPr>
              <a:t>How to Access Help </a:t>
            </a:r>
          </a:p>
        </p:txBody>
      </p:sp>
      <p:pic>
        <p:nvPicPr>
          <p:cNvPr id="47111" name="Picture 8" descr="Help Option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6175" y="2133600"/>
            <a:ext cx="4695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p:cNvSpPr txBox="1">
            <a:spLocks noChangeArrowheads="1"/>
          </p:cNvSpPr>
          <p:nvPr/>
        </p:nvSpPr>
        <p:spPr bwMode="auto">
          <a:xfrm>
            <a:off x="3657600" y="1447800"/>
            <a:ext cx="4419600" cy="738188"/>
          </a:xfrm>
          <a:prstGeom prst="rect">
            <a:avLst/>
          </a:prstGeom>
          <a:noFill/>
          <a:ln w="9525">
            <a:noFill/>
            <a:miter lim="800000"/>
            <a:headEnd/>
            <a:tailEnd/>
          </a:ln>
        </p:spPr>
        <p:txBody>
          <a:bodyPr>
            <a:spAutoFit/>
          </a:bodyPr>
          <a:lstStyle/>
          <a:p>
            <a:pPr>
              <a:defRPr/>
            </a:pPr>
            <a:r>
              <a:rPr lang="en-US" sz="1400" dirty="0">
                <a:latin typeface="+mn-lt"/>
              </a:rPr>
              <a:t>Help Options</a:t>
            </a:r>
          </a:p>
          <a:p>
            <a:pPr>
              <a:defRPr/>
            </a:pPr>
            <a:r>
              <a:rPr lang="en-US" sz="1400" dirty="0">
                <a:latin typeface="+mn-lt"/>
              </a:rPr>
              <a:t>   Double clicking the shortcut will display the below   </a:t>
            </a:r>
          </a:p>
          <a:p>
            <a:pPr>
              <a:defRPr/>
            </a:pPr>
            <a:r>
              <a:rPr lang="en-US" sz="1400" dirty="0">
                <a:latin typeface="+mn-lt"/>
              </a:rPr>
              <a:t>   help options.</a:t>
            </a:r>
          </a:p>
        </p:txBody>
      </p:sp>
      <p:sp>
        <p:nvSpPr>
          <p:cNvPr id="12" name="TextBox 9"/>
          <p:cNvSpPr txBox="1">
            <a:spLocks noChangeArrowheads="1"/>
          </p:cNvSpPr>
          <p:nvPr/>
        </p:nvSpPr>
        <p:spPr bwMode="auto">
          <a:xfrm>
            <a:off x="457200" y="1643063"/>
            <a:ext cx="3276600" cy="523875"/>
          </a:xfrm>
          <a:prstGeom prst="rect">
            <a:avLst/>
          </a:prstGeom>
          <a:noFill/>
          <a:ln w="9525">
            <a:noFill/>
            <a:miter lim="800000"/>
            <a:headEnd/>
            <a:tailEnd/>
          </a:ln>
        </p:spPr>
        <p:txBody>
          <a:bodyPr>
            <a:spAutoFit/>
          </a:bodyPr>
          <a:lstStyle/>
          <a:p>
            <a:pPr>
              <a:defRPr/>
            </a:pPr>
            <a:r>
              <a:rPr lang="en-US" sz="1400" dirty="0">
                <a:latin typeface="+mn-lt"/>
              </a:rPr>
              <a:t>Create a shortcut from the Testing Executable. Add /help as the switch.</a:t>
            </a:r>
          </a:p>
        </p:txBody>
      </p:sp>
      <p:sp>
        <p:nvSpPr>
          <p:cNvPr id="1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56</a:t>
            </a:fld>
            <a:endParaRPr lang="en-US" sz="1000" b="1" dirty="0">
              <a:latin typeface="+mn-lt"/>
              <a:cs typeface="Arial" charset="0"/>
            </a:endParaRPr>
          </a:p>
        </p:txBody>
      </p:sp>
      <p:sp>
        <p:nvSpPr>
          <p:cNvPr id="18"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Access Help</a:t>
            </a:r>
            <a:endParaRPr lang="en-US" sz="3600" b="1" spc="-150" dirty="0">
              <a:solidFill>
                <a:schemeClr val="accent2"/>
              </a:solidFill>
              <a:latin typeface="+mj-lt"/>
            </a:endParaRPr>
          </a:p>
        </p:txBody>
      </p:sp>
      <p:pic>
        <p:nvPicPr>
          <p:cNvPr id="17" name="Picture 16"/>
          <p:cNvPicPr/>
          <p:nvPr/>
        </p:nvPicPr>
        <p:blipFill>
          <a:blip r:embed="rId9" cstate="print"/>
          <a:srcRect/>
          <a:stretch>
            <a:fillRect/>
          </a:stretch>
        </p:blipFill>
        <p:spPr bwMode="auto">
          <a:xfrm>
            <a:off x="304800" y="2133601"/>
            <a:ext cx="3224742" cy="4267200"/>
          </a:xfrm>
          <a:prstGeom prst="rect">
            <a:avLst/>
          </a:prstGeom>
          <a:noFill/>
          <a:ln w="9525">
            <a:noFill/>
            <a:miter lim="800000"/>
            <a:headEnd/>
            <a:tailEnd/>
          </a:ln>
        </p:spPr>
      </p:pic>
      <p:sp>
        <p:nvSpPr>
          <p:cNvPr id="13" name="Right Arrow 12"/>
          <p:cNvSpPr/>
          <p:nvPr/>
        </p:nvSpPr>
        <p:spPr>
          <a:xfrm rot="5400000">
            <a:off x="2578100" y="3213101"/>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3855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47110"/>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3"/>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11" grpId="0"/>
      <p:bldP spid="12"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524000"/>
            <a:ext cx="86106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362746674"/>
              </p:ext>
            </p:extLst>
          </p:nvPr>
        </p:nvGraphicFramePr>
        <p:xfrm>
          <a:off x="228600" y="11430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Title 5" hidden="1"/>
          <p:cNvSpPr>
            <a:spLocks noGrp="1"/>
          </p:cNvSpPr>
          <p:nvPr>
            <p:ph type="title"/>
          </p:nvPr>
        </p:nvSpPr>
        <p:spPr/>
        <p:txBody>
          <a:bodyPr>
            <a:normAutofit fontScale="90000"/>
          </a:bodyPr>
          <a:lstStyle/>
          <a:p>
            <a:r>
              <a:rPr lang="en-US" smtClean="0"/>
              <a:t>TDC Step 5 – Confirm Ready – 2</a:t>
            </a:r>
            <a:r>
              <a:rPr lang="en-US" baseline="30000" smtClean="0"/>
              <a:t>nd</a:t>
            </a:r>
            <a:r>
              <a:rPr lang="en-US" smtClean="0"/>
              <a:t> method</a:t>
            </a:r>
          </a:p>
        </p:txBody>
      </p:sp>
      <p:sp>
        <p:nvSpPr>
          <p:cNvPr id="22" name="Rectangle 21"/>
          <p:cNvSpPr/>
          <p:nvPr/>
        </p:nvSpPr>
        <p:spPr>
          <a:xfrm>
            <a:off x="304800" y="1752600"/>
            <a:ext cx="8458200" cy="1538883"/>
          </a:xfrm>
          <a:prstGeom prst="rect">
            <a:avLst/>
          </a:prstGeom>
        </p:spPr>
        <p:txBody>
          <a:bodyPr wrap="square">
            <a:spAutoFit/>
          </a:bodyPr>
          <a:lstStyle/>
          <a:p>
            <a:pPr marL="285750" indent="-285750">
              <a:buFont typeface="Arial" pitchFamily="34" charset="0"/>
              <a:buChar char="•"/>
              <a:defRPr/>
            </a:pPr>
            <a:endParaRPr lang="en-US" sz="1050" dirty="0" smtClean="0">
              <a:latin typeface="+mn-lt"/>
            </a:endParaRPr>
          </a:p>
          <a:p>
            <a:pPr marL="285750" indent="-285750">
              <a:buFont typeface="Arial" pitchFamily="34" charset="0"/>
              <a:buChar char="•"/>
              <a:defRPr/>
            </a:pPr>
            <a:r>
              <a:rPr lang="en-US" sz="2000" dirty="0" smtClean="0">
                <a:latin typeface="+mn-lt"/>
              </a:rPr>
              <a:t>Launch </a:t>
            </a:r>
            <a:r>
              <a:rPr lang="en-US" sz="2000" dirty="0">
                <a:latin typeface="+mn-lt"/>
              </a:rPr>
              <a:t>Test Delivery Client </a:t>
            </a:r>
            <a:r>
              <a:rPr lang="en-US" sz="2000" dirty="0" smtClean="0">
                <a:latin typeface="+mn-lt"/>
              </a:rPr>
              <a:t>software.</a:t>
            </a:r>
            <a:endParaRPr lang="en-US" sz="2000" dirty="0">
              <a:latin typeface="+mn-lt"/>
            </a:endParaRPr>
          </a:p>
          <a:p>
            <a:pPr marL="285750" indent="-285750">
              <a:buFont typeface="Arial" pitchFamily="34" charset="0"/>
              <a:buChar char="•"/>
              <a:defRPr/>
            </a:pPr>
            <a:r>
              <a:rPr lang="en-US" sz="2000" dirty="0" smtClean="0">
                <a:latin typeface="+mn-lt"/>
              </a:rPr>
              <a:t>Login </a:t>
            </a:r>
            <a:r>
              <a:rPr lang="en-US" sz="2000" dirty="0">
                <a:latin typeface="+mn-lt"/>
              </a:rPr>
              <a:t>using </a:t>
            </a:r>
            <a:r>
              <a:rPr lang="en-US" sz="2000" dirty="0" smtClean="0">
                <a:latin typeface="+mn-lt"/>
              </a:rPr>
              <a:t>a fake login from the (OAS) training site. </a:t>
            </a:r>
            <a:endParaRPr lang="en-US" sz="2000" dirty="0">
              <a:latin typeface="+mn-lt"/>
            </a:endParaRPr>
          </a:p>
          <a:p>
            <a:pPr marL="285750" indent="-285750">
              <a:buFont typeface="Arial" pitchFamily="34" charset="0"/>
              <a:buChar char="•"/>
              <a:defRPr/>
            </a:pPr>
            <a:r>
              <a:rPr lang="en-US" sz="2000" dirty="0">
                <a:latin typeface="+mn-lt"/>
              </a:rPr>
              <a:t>If the application launches and login completes, then the application </a:t>
            </a:r>
            <a:r>
              <a:rPr lang="en-US" sz="2000" i="1" u="sng" dirty="0">
                <a:latin typeface="+mn-lt"/>
              </a:rPr>
              <a:t>and content</a:t>
            </a:r>
            <a:r>
              <a:rPr lang="en-US" sz="2000" dirty="0">
                <a:latin typeface="+mn-lt"/>
              </a:rPr>
              <a:t> have been setup correctly. </a:t>
            </a:r>
          </a:p>
        </p:txBody>
      </p:sp>
      <p:pic>
        <p:nvPicPr>
          <p:cNvPr id="2663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l="14815" t="24297" r="13982" b="5629"/>
          <a:stretch>
            <a:fillRect/>
          </a:stretch>
        </p:blipFill>
        <p:spPr bwMode="auto">
          <a:xfrm>
            <a:off x="1371600" y="3429000"/>
            <a:ext cx="6013450" cy="2833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57</a:t>
            </a:fld>
            <a:endParaRPr lang="en-US" sz="1000" b="1" dirty="0">
              <a:latin typeface="+mn-lt"/>
              <a:cs typeface="Arial" charset="0"/>
            </a:endParaRPr>
          </a:p>
        </p:txBody>
      </p:sp>
      <p:sp>
        <p:nvSpPr>
          <p:cNvPr id="17"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Verify </a:t>
            </a:r>
            <a:r>
              <a:rPr lang="en-US" sz="3600" b="1" spc="-150" dirty="0">
                <a:solidFill>
                  <a:schemeClr val="accent2"/>
                </a:solidFill>
                <a:latin typeface="+mj-lt"/>
              </a:rPr>
              <a:t>– </a:t>
            </a:r>
            <a:r>
              <a:rPr lang="en-US" sz="3600" b="1" i="1" u="sng" spc="-150" dirty="0" smtClean="0">
                <a:solidFill>
                  <a:schemeClr val="accent2"/>
                </a:solidFill>
                <a:latin typeface="+mj-lt"/>
              </a:rPr>
              <a:t>Custom</a:t>
            </a:r>
            <a:endParaRPr lang="en-US" sz="3600" b="1" spc="-150" dirty="0">
              <a:solidFill>
                <a:schemeClr val="accent2"/>
              </a:solidFill>
              <a:latin typeface="+mj-lt"/>
            </a:endParaRPr>
          </a:p>
        </p:txBody>
      </p:sp>
    </p:spTree>
    <p:extLst>
      <p:ext uri="{BB962C8B-B14F-4D97-AF65-F5344CB8AC3E}">
        <p14:creationId xmlns:p14="http://schemas.microsoft.com/office/powerpoint/2010/main" val="385981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58</a:t>
            </a:fld>
            <a:endParaRPr lang="en-US"/>
          </a:p>
        </p:txBody>
      </p:sp>
      <p:sp>
        <p:nvSpPr>
          <p:cNvPr id="6" name="Straight Connector 5"/>
          <p:cNvSpPr/>
          <p:nvPr/>
        </p:nvSpPr>
        <p:spPr>
          <a:xfrm>
            <a:off x="393874" y="1289540"/>
            <a:ext cx="198742" cy="1186070"/>
          </a:xfrm>
          <a:custGeom>
            <a:avLst/>
            <a:gdLst/>
            <a:ahLst/>
            <a:cxnLst/>
            <a:rect l="0" t="0" r="0" b="0"/>
            <a:pathLst>
              <a:path>
                <a:moveTo>
                  <a:pt x="0" y="0"/>
                </a:moveTo>
                <a:lnTo>
                  <a:pt x="0" y="1186070"/>
                </a:lnTo>
                <a:lnTo>
                  <a:pt x="198742" y="118607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533401" y="1924664"/>
            <a:ext cx="2123618" cy="1346076"/>
            <a:chOff x="506761" y="1550267"/>
            <a:chExt cx="2223411" cy="1652428"/>
          </a:xfrm>
        </p:grpSpPr>
        <p:sp>
          <p:nvSpPr>
            <p:cNvPr id="8" name="Rounded Rectangle 7"/>
            <p:cNvSpPr/>
            <p:nvPr/>
          </p:nvSpPr>
          <p:spPr>
            <a:xfrm>
              <a:off x="506761" y="1550267"/>
              <a:ext cx="2223411" cy="165242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7"/>
            <p:cNvSpPr/>
            <p:nvPr/>
          </p:nvSpPr>
          <p:spPr>
            <a:xfrm>
              <a:off x="555159" y="1598665"/>
              <a:ext cx="2126615" cy="1555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t" anchorCtr="0">
              <a:noAutofit/>
            </a:bodyPr>
            <a:lstStyle/>
            <a:p>
              <a:pPr lvl="0" algn="l" defTabSz="800100" rtl="0">
                <a:lnSpc>
                  <a:spcPct val="90000"/>
                </a:lnSpc>
                <a:spcBef>
                  <a:spcPct val="0"/>
                </a:spcBef>
                <a:spcAft>
                  <a:spcPct val="35000"/>
                </a:spcAft>
              </a:pPr>
              <a:r>
                <a:rPr lang="en-US" sz="1600" dirty="0" smtClean="0"/>
                <a:t>Visit </a:t>
              </a:r>
              <a:r>
                <a:rPr lang="en-US" sz="1600" kern="1200" dirty="0" smtClean="0"/>
                <a:t>Apple Store. </a:t>
              </a:r>
              <a:endParaRPr lang="en-US" sz="1600" kern="1200" dirty="0"/>
            </a:p>
            <a:p>
              <a:pPr marL="114300" lvl="1" indent="-114300" algn="l" defTabSz="622300" rtl="0">
                <a:lnSpc>
                  <a:spcPct val="90000"/>
                </a:lnSpc>
                <a:spcBef>
                  <a:spcPct val="0"/>
                </a:spcBef>
                <a:spcAft>
                  <a:spcPct val="15000"/>
                </a:spcAft>
                <a:buChar char="••"/>
              </a:pPr>
              <a:r>
                <a:rPr lang="en-US" sz="1600" kern="1200" dirty="0" smtClean="0"/>
                <a:t>An Apple ID is required to use the app store.</a:t>
              </a:r>
              <a:endParaRPr lang="en-US" sz="1600" kern="1200" dirty="0"/>
            </a:p>
          </p:txBody>
        </p:sp>
      </p:grpSp>
      <p:sp>
        <p:nvSpPr>
          <p:cNvPr id="10" name="Straight Connector 8"/>
          <p:cNvSpPr/>
          <p:nvPr/>
        </p:nvSpPr>
        <p:spPr>
          <a:xfrm>
            <a:off x="393874" y="1441940"/>
            <a:ext cx="258975" cy="2986781"/>
          </a:xfrm>
          <a:custGeom>
            <a:avLst/>
            <a:gdLst/>
            <a:ahLst/>
            <a:cxnLst/>
            <a:rect l="0" t="0" r="0" b="0"/>
            <a:pathLst>
              <a:path>
                <a:moveTo>
                  <a:pt x="0" y="0"/>
                </a:moveTo>
                <a:lnTo>
                  <a:pt x="0" y="2986781"/>
                </a:lnTo>
                <a:lnTo>
                  <a:pt x="258975" y="29867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550385" y="3346940"/>
            <a:ext cx="2123618" cy="1910860"/>
            <a:chOff x="566995" y="3457522"/>
            <a:chExt cx="2223411" cy="1439339"/>
          </a:xfrm>
        </p:grpSpPr>
        <p:sp>
          <p:nvSpPr>
            <p:cNvPr id="12" name="Rounded Rectangle 11"/>
            <p:cNvSpPr/>
            <p:nvPr/>
          </p:nvSpPr>
          <p:spPr>
            <a:xfrm>
              <a:off x="566995" y="3457522"/>
              <a:ext cx="2223411" cy="143933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10"/>
            <p:cNvSpPr/>
            <p:nvPr/>
          </p:nvSpPr>
          <p:spPr>
            <a:xfrm>
              <a:off x="609152" y="3499679"/>
              <a:ext cx="2139097" cy="1355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600" kern="1200" dirty="0" smtClean="0"/>
                <a:t>Locate and Download the TDC app.</a:t>
              </a:r>
              <a:endParaRPr lang="en-US" sz="1600" kern="1200" dirty="0"/>
            </a:p>
            <a:p>
              <a:pPr marL="114300" lvl="1" indent="-114300" algn="l" defTabSz="622300" rtl="0">
                <a:lnSpc>
                  <a:spcPct val="90000"/>
                </a:lnSpc>
                <a:spcBef>
                  <a:spcPct val="0"/>
                </a:spcBef>
                <a:spcAft>
                  <a:spcPct val="15000"/>
                </a:spcAft>
                <a:buChar char="••"/>
              </a:pPr>
              <a:r>
                <a:rPr lang="en-US" sz="1600" kern="1200" dirty="0" smtClean="0"/>
                <a:t>Search in Education apps.</a:t>
              </a:r>
              <a:endParaRPr lang="en-US" sz="1600" kern="1200" dirty="0"/>
            </a:p>
            <a:p>
              <a:pPr marL="114300" lvl="1" indent="-114300" algn="l" defTabSz="622300" rtl="0">
                <a:lnSpc>
                  <a:spcPct val="90000"/>
                </a:lnSpc>
                <a:spcBef>
                  <a:spcPct val="0"/>
                </a:spcBef>
                <a:spcAft>
                  <a:spcPct val="15000"/>
                </a:spcAft>
                <a:buChar char="••"/>
              </a:pPr>
              <a:r>
                <a:rPr lang="en-US" sz="1600" kern="1200" dirty="0" smtClean="0"/>
                <a:t>Name – OAS GA</a:t>
              </a:r>
              <a:endParaRPr lang="en-US" sz="1600" kern="1200" dirty="0"/>
            </a:p>
          </p:txBody>
        </p:sp>
      </p:grpSp>
      <p:sp>
        <p:nvSpPr>
          <p:cNvPr id="14" name="Straight Connector 11"/>
          <p:cNvSpPr/>
          <p:nvPr/>
        </p:nvSpPr>
        <p:spPr>
          <a:xfrm>
            <a:off x="393873" y="1508675"/>
            <a:ext cx="258975" cy="3990053"/>
          </a:xfrm>
          <a:custGeom>
            <a:avLst/>
            <a:gdLst/>
            <a:ahLst/>
            <a:cxnLst/>
            <a:rect l="0" t="0" r="0" b="0"/>
            <a:pathLst>
              <a:path>
                <a:moveTo>
                  <a:pt x="0" y="0"/>
                </a:moveTo>
                <a:lnTo>
                  <a:pt x="0" y="4131813"/>
                </a:lnTo>
                <a:lnTo>
                  <a:pt x="258975" y="41318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oup 14"/>
          <p:cNvGrpSpPr/>
          <p:nvPr/>
        </p:nvGrpSpPr>
        <p:grpSpPr>
          <a:xfrm>
            <a:off x="533400" y="5478003"/>
            <a:ext cx="2110593" cy="465597"/>
            <a:chOff x="566995" y="5089425"/>
            <a:chExt cx="2223411" cy="465597"/>
          </a:xfrm>
        </p:grpSpPr>
        <p:sp>
          <p:nvSpPr>
            <p:cNvPr id="16" name="Rounded Rectangle 15"/>
            <p:cNvSpPr/>
            <p:nvPr/>
          </p:nvSpPr>
          <p:spPr>
            <a:xfrm>
              <a:off x="566995" y="5089425"/>
              <a:ext cx="2223411" cy="46559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13"/>
            <p:cNvSpPr/>
            <p:nvPr/>
          </p:nvSpPr>
          <p:spPr>
            <a:xfrm>
              <a:off x="580632" y="5103062"/>
              <a:ext cx="2196137" cy="4383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600" kern="1200" dirty="0" smtClean="0"/>
                <a:t>Download (free)</a:t>
              </a:r>
              <a:endParaRPr lang="en-US" sz="1600" kern="1200" dirty="0"/>
            </a:p>
          </p:txBody>
        </p:sp>
      </p:grpSp>
      <p:grpSp>
        <p:nvGrpSpPr>
          <p:cNvPr id="18" name="Group 17"/>
          <p:cNvGrpSpPr/>
          <p:nvPr/>
        </p:nvGrpSpPr>
        <p:grpSpPr>
          <a:xfrm>
            <a:off x="152400" y="881964"/>
            <a:ext cx="2414736" cy="879231"/>
            <a:chOff x="66545" y="743"/>
            <a:chExt cx="2414736" cy="1189668"/>
          </a:xfrm>
          <a:solidFill>
            <a:schemeClr val="accent6"/>
          </a:solidFill>
          <a:scene3d>
            <a:camera prst="orthographicFront"/>
            <a:lightRig rig="flat" dir="t"/>
          </a:scene3d>
        </p:grpSpPr>
        <p:sp>
          <p:nvSpPr>
            <p:cNvPr id="19" name="Rounded Rectangle 18"/>
            <p:cNvSpPr/>
            <p:nvPr/>
          </p:nvSpPr>
          <p:spPr>
            <a:xfrm>
              <a:off x="66545"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ounded Rectangle 4"/>
            <p:cNvSpPr/>
            <p:nvPr/>
          </p:nvSpPr>
          <p:spPr>
            <a:xfrm>
              <a:off x="101389"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t" anchorCtr="0">
              <a:noAutofit/>
            </a:bodyPr>
            <a:lstStyle/>
            <a:p>
              <a:pPr lvl="0" algn="l" defTabSz="889000" rtl="0">
                <a:spcBef>
                  <a:spcPct val="0"/>
                </a:spcBef>
                <a:spcAft>
                  <a:spcPts val="0"/>
                </a:spcAft>
              </a:pPr>
              <a:r>
                <a:rPr lang="en-US" b="1" i="1" u="sng" kern="1200" dirty="0" smtClean="0"/>
                <a:t>Download</a:t>
              </a:r>
              <a:r>
                <a:rPr lang="en-US" kern="1200" dirty="0" smtClean="0"/>
                <a:t> TDC App from Apple Store</a:t>
              </a:r>
              <a:endParaRPr lang="en-US" kern="1200" dirty="0"/>
            </a:p>
          </p:txBody>
        </p:sp>
      </p:grpSp>
      <p:sp>
        <p:nvSpPr>
          <p:cNvPr id="21" name="Straight Connector 5"/>
          <p:cNvSpPr/>
          <p:nvPr/>
        </p:nvSpPr>
        <p:spPr>
          <a:xfrm>
            <a:off x="6032674" y="1302019"/>
            <a:ext cx="258975" cy="896060"/>
          </a:xfrm>
          <a:custGeom>
            <a:avLst/>
            <a:gdLst/>
            <a:ahLst/>
            <a:cxnLst/>
            <a:rect l="0" t="0" r="0" b="0"/>
            <a:pathLst>
              <a:path>
                <a:moveTo>
                  <a:pt x="0" y="0"/>
                </a:moveTo>
                <a:lnTo>
                  <a:pt x="0" y="896060"/>
                </a:lnTo>
                <a:lnTo>
                  <a:pt x="258975" y="8960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2" name="Group 21"/>
          <p:cNvGrpSpPr/>
          <p:nvPr/>
        </p:nvGrpSpPr>
        <p:grpSpPr>
          <a:xfrm>
            <a:off x="6291650" y="1899140"/>
            <a:ext cx="2503568" cy="1036190"/>
            <a:chOff x="6719144" y="1482787"/>
            <a:chExt cx="2223411" cy="1207368"/>
          </a:xfrm>
        </p:grpSpPr>
        <p:sp>
          <p:nvSpPr>
            <p:cNvPr id="23" name="Rounded Rectangle 22"/>
            <p:cNvSpPr/>
            <p:nvPr/>
          </p:nvSpPr>
          <p:spPr>
            <a:xfrm>
              <a:off x="6719144" y="1482787"/>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7"/>
            <p:cNvSpPr/>
            <p:nvPr/>
          </p:nvSpPr>
          <p:spPr>
            <a:xfrm>
              <a:off x="6754507" y="1518150"/>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285750" lvl="0" indent="-285750" algn="l" defTabSz="711200" rtl="0">
                <a:lnSpc>
                  <a:spcPct val="90000"/>
                </a:lnSpc>
                <a:spcBef>
                  <a:spcPct val="0"/>
                </a:spcBef>
                <a:spcAft>
                  <a:spcPct val="35000"/>
                </a:spcAft>
                <a:buFont typeface="Arial" panose="020B0604020202020204" pitchFamily="34" charset="0"/>
                <a:buChar char="•"/>
              </a:pPr>
              <a:r>
                <a:rPr lang="en-US" sz="1600" kern="1200" dirty="0" smtClean="0"/>
                <a:t>Disable Assistive Touch</a:t>
              </a:r>
            </a:p>
            <a:p>
              <a:pPr marL="285750" lvl="0" indent="-285750" algn="l" defTabSz="711200" rtl="0">
                <a:lnSpc>
                  <a:spcPct val="90000"/>
                </a:lnSpc>
                <a:spcBef>
                  <a:spcPct val="0"/>
                </a:spcBef>
                <a:spcAft>
                  <a:spcPct val="35000"/>
                </a:spcAft>
                <a:buFont typeface="Arial" panose="020B0604020202020204" pitchFamily="34" charset="0"/>
                <a:buChar char="•"/>
              </a:pPr>
              <a:r>
                <a:rPr lang="en-US" sz="1600" dirty="0" smtClean="0"/>
                <a:t>Turn on Guided Access and enter Passcode</a:t>
              </a:r>
              <a:endParaRPr lang="en-US" sz="1600" kern="1200" dirty="0" smtClean="0"/>
            </a:p>
            <a:p>
              <a:pPr marL="285750" lvl="0" indent="-285750" algn="l" defTabSz="711200" rtl="0">
                <a:lnSpc>
                  <a:spcPct val="90000"/>
                </a:lnSpc>
                <a:spcBef>
                  <a:spcPct val="0"/>
                </a:spcBef>
                <a:spcAft>
                  <a:spcPct val="35000"/>
                </a:spcAft>
                <a:buFont typeface="Arial" panose="020B0604020202020204" pitchFamily="34" charset="0"/>
                <a:buChar char="•"/>
              </a:pPr>
              <a:r>
                <a:rPr lang="en-US" sz="1600" dirty="0"/>
                <a:t>L</a:t>
              </a:r>
              <a:r>
                <a:rPr lang="en-US" sz="1600" kern="1200" dirty="0" smtClean="0"/>
                <a:t>aunch the TDC app.</a:t>
              </a:r>
              <a:endParaRPr lang="en-US" sz="1600" kern="1200" dirty="0"/>
            </a:p>
          </p:txBody>
        </p:sp>
      </p:grpSp>
      <p:sp>
        <p:nvSpPr>
          <p:cNvPr id="25" name="Straight Connector 8"/>
          <p:cNvSpPr/>
          <p:nvPr/>
        </p:nvSpPr>
        <p:spPr>
          <a:xfrm>
            <a:off x="6032674" y="867508"/>
            <a:ext cx="258976" cy="1795673"/>
          </a:xfrm>
          <a:custGeom>
            <a:avLst/>
            <a:gdLst/>
            <a:ahLst/>
            <a:cxnLst/>
            <a:rect l="0" t="0" r="0" b="0"/>
            <a:pathLst>
              <a:path>
                <a:moveTo>
                  <a:pt x="0" y="0"/>
                </a:moveTo>
                <a:lnTo>
                  <a:pt x="0" y="2405270"/>
                </a:lnTo>
                <a:lnTo>
                  <a:pt x="258975" y="240527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6" name="Group 25"/>
          <p:cNvGrpSpPr/>
          <p:nvPr/>
        </p:nvGrpSpPr>
        <p:grpSpPr>
          <a:xfrm>
            <a:off x="6247668" y="2935330"/>
            <a:ext cx="2547550" cy="1567989"/>
            <a:chOff x="6719144" y="2991997"/>
            <a:chExt cx="2223411" cy="1207368"/>
          </a:xfrm>
        </p:grpSpPr>
        <p:sp>
          <p:nvSpPr>
            <p:cNvPr id="27" name="Rounded Rectangle 26"/>
            <p:cNvSpPr/>
            <p:nvPr/>
          </p:nvSpPr>
          <p:spPr>
            <a:xfrm>
              <a:off x="6719144" y="2991997"/>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10"/>
            <p:cNvSpPr/>
            <p:nvPr/>
          </p:nvSpPr>
          <p:spPr>
            <a:xfrm>
              <a:off x="6754507" y="3027360"/>
              <a:ext cx="2152685" cy="1044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kern="1200" dirty="0" smtClean="0"/>
                <a:t>Launch Guided Access and enter a passcode.</a:t>
              </a:r>
              <a:endParaRPr lang="en-US" sz="1600" kern="1200" dirty="0"/>
            </a:p>
            <a:p>
              <a:pPr marL="114300" lvl="1" indent="-114300" algn="l" defTabSz="533400" rtl="0">
                <a:lnSpc>
                  <a:spcPct val="90000"/>
                </a:lnSpc>
                <a:spcBef>
                  <a:spcPct val="0"/>
                </a:spcBef>
                <a:spcAft>
                  <a:spcPct val="15000"/>
                </a:spcAft>
                <a:buChar char="••"/>
              </a:pPr>
              <a:r>
                <a:rPr lang="en-US" sz="1600" kern="1200" dirty="0" smtClean="0"/>
                <a:t>The app will auto set landscape lock.</a:t>
              </a:r>
            </a:p>
            <a:p>
              <a:pPr marL="114300" lvl="1" indent="-114300" algn="l" defTabSz="533400" rtl="0">
                <a:lnSpc>
                  <a:spcPct val="90000"/>
                </a:lnSpc>
                <a:spcBef>
                  <a:spcPct val="0"/>
                </a:spcBef>
                <a:spcAft>
                  <a:spcPct val="15000"/>
                </a:spcAft>
                <a:buChar char="••"/>
              </a:pPr>
              <a:r>
                <a:rPr lang="en-US" sz="1600" dirty="0" smtClean="0"/>
                <a:t>Adjust settings as needed</a:t>
              </a:r>
              <a:endParaRPr lang="en-US" sz="1600" kern="1200" dirty="0"/>
            </a:p>
          </p:txBody>
        </p:sp>
      </p:grpSp>
      <p:sp>
        <p:nvSpPr>
          <p:cNvPr id="29" name="Straight Connector 11"/>
          <p:cNvSpPr/>
          <p:nvPr/>
        </p:nvSpPr>
        <p:spPr>
          <a:xfrm>
            <a:off x="6032674" y="1029115"/>
            <a:ext cx="241473" cy="3923946"/>
          </a:xfrm>
          <a:custGeom>
            <a:avLst/>
            <a:gdLst/>
            <a:ahLst/>
            <a:cxnLst/>
            <a:rect l="0" t="0" r="0" b="0"/>
            <a:pathLst>
              <a:path>
                <a:moveTo>
                  <a:pt x="0" y="0"/>
                </a:moveTo>
                <a:lnTo>
                  <a:pt x="0" y="3923946"/>
                </a:lnTo>
                <a:lnTo>
                  <a:pt x="241473" y="39239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0" name="Group 29"/>
          <p:cNvGrpSpPr/>
          <p:nvPr/>
        </p:nvGrpSpPr>
        <p:grpSpPr>
          <a:xfrm>
            <a:off x="6332446" y="4551443"/>
            <a:ext cx="2565052" cy="2318716"/>
            <a:chOff x="6701642" y="4510673"/>
            <a:chExt cx="2223411" cy="1207368"/>
          </a:xfrm>
        </p:grpSpPr>
        <p:sp>
          <p:nvSpPr>
            <p:cNvPr id="31" name="Rounded Rectangle 30"/>
            <p:cNvSpPr/>
            <p:nvPr/>
          </p:nvSpPr>
          <p:spPr>
            <a:xfrm>
              <a:off x="6701642" y="4510673"/>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13"/>
            <p:cNvSpPr/>
            <p:nvPr/>
          </p:nvSpPr>
          <p:spPr>
            <a:xfrm>
              <a:off x="6737005" y="4546036"/>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kern="1200" dirty="0" smtClean="0"/>
                <a:t>Verify the Install:</a:t>
              </a:r>
              <a:endParaRPr lang="en-US" sz="1600" kern="1200" dirty="0"/>
            </a:p>
            <a:p>
              <a:pPr marL="114300" lvl="1" indent="-114300" algn="l" defTabSz="533400" rtl="0">
                <a:lnSpc>
                  <a:spcPct val="90000"/>
                </a:lnSpc>
                <a:spcBef>
                  <a:spcPct val="0"/>
                </a:spcBef>
                <a:spcAft>
                  <a:spcPct val="15000"/>
                </a:spcAft>
                <a:buChar char="••"/>
              </a:pPr>
              <a:r>
                <a:rPr lang="en-US" sz="1600" kern="1200" dirty="0" smtClean="0"/>
                <a:t>Login using a Demo Test ticket.</a:t>
              </a:r>
            </a:p>
            <a:p>
              <a:pPr marL="114300" lvl="1" indent="-114300" algn="l" defTabSz="533400" rtl="0">
                <a:lnSpc>
                  <a:spcPct val="90000"/>
                </a:lnSpc>
                <a:spcBef>
                  <a:spcPct val="0"/>
                </a:spcBef>
                <a:spcAft>
                  <a:spcPct val="15000"/>
                </a:spcAft>
                <a:buChar char="••"/>
              </a:pPr>
              <a:r>
                <a:rPr lang="en-US" sz="1600" dirty="0" smtClean="0"/>
                <a:t>Allow TDC app access to photo gallery.</a:t>
              </a:r>
              <a:endParaRPr lang="en-US" sz="1600" kern="1200" dirty="0"/>
            </a:p>
            <a:p>
              <a:pPr marL="114300" lvl="1" indent="-114300" algn="l" defTabSz="533400" rtl="0">
                <a:lnSpc>
                  <a:spcPct val="90000"/>
                </a:lnSpc>
                <a:spcBef>
                  <a:spcPct val="0"/>
                </a:spcBef>
                <a:spcAft>
                  <a:spcPct val="15000"/>
                </a:spcAft>
                <a:buChar char="••"/>
              </a:pPr>
              <a:r>
                <a:rPr lang="en-US" sz="1600" kern="1200" dirty="0" smtClean="0"/>
                <a:t>If the application launches and login completes, then the application has been setup correctly.</a:t>
              </a:r>
              <a:endParaRPr lang="en-US" sz="1600" kern="1200" dirty="0"/>
            </a:p>
          </p:txBody>
        </p:sp>
      </p:grpSp>
      <p:grpSp>
        <p:nvGrpSpPr>
          <p:cNvPr id="33" name="Group 32"/>
          <p:cNvGrpSpPr/>
          <p:nvPr/>
        </p:nvGrpSpPr>
        <p:grpSpPr>
          <a:xfrm>
            <a:off x="5791200" y="867508"/>
            <a:ext cx="3048000" cy="879231"/>
            <a:chOff x="6218695" y="743"/>
            <a:chExt cx="2414736" cy="1189668"/>
          </a:xfrm>
          <a:scene3d>
            <a:camera prst="orthographicFront"/>
            <a:lightRig rig="flat" dir="t"/>
          </a:scene3d>
        </p:grpSpPr>
        <p:sp>
          <p:nvSpPr>
            <p:cNvPr id="34" name="Rounded Rectangle 33"/>
            <p:cNvSpPr/>
            <p:nvPr/>
          </p:nvSpPr>
          <p:spPr>
            <a:xfrm>
              <a:off x="6218695" y="743"/>
              <a:ext cx="2414736" cy="118966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Rounded Rectangle 4"/>
            <p:cNvSpPr/>
            <p:nvPr/>
          </p:nvSpPr>
          <p:spPr>
            <a:xfrm>
              <a:off x="6253539" y="35587"/>
              <a:ext cx="2345048" cy="1119980"/>
            </a:xfrm>
            <a:prstGeom prst="rect">
              <a:avLst/>
            </a:prstGeom>
            <a:solidFill>
              <a:schemeClr val="accent6"/>
            </a:solidFill>
            <a:sp3d/>
          </p:spPr>
          <p:style>
            <a:lnRef idx="0">
              <a:scrgbClr r="0" g="0" b="0"/>
            </a:lnRef>
            <a:fillRef idx="0">
              <a:scrgbClr r="0" g="0" b="0"/>
            </a:fillRef>
            <a:effectRef idx="0">
              <a:scrgbClr r="0" g="0" b="0"/>
            </a:effectRef>
            <a:fontRef idx="minor">
              <a:schemeClr val="dk1"/>
            </a:fontRef>
          </p:style>
          <p:txBody>
            <a:bodyPr spcFirstLastPara="0" vert="horz" wrap="square" lIns="30480" tIns="20320" rIns="30480" bIns="20320" numCol="1" spcCol="1270" anchor="t" anchorCtr="0">
              <a:noAutofit/>
            </a:bodyPr>
            <a:lstStyle/>
            <a:p>
              <a:pPr lvl="0" defTabSz="711200">
                <a:spcAft>
                  <a:spcPts val="0"/>
                </a:spcAft>
              </a:pPr>
              <a:r>
                <a:rPr lang="en-US" b="1" i="1" u="sng" kern="1200" dirty="0" smtClean="0"/>
                <a:t>Launch</a:t>
              </a:r>
              <a:r>
                <a:rPr lang="en-US" kern="1200" dirty="0" smtClean="0"/>
                <a:t> TDC, Guided Access, </a:t>
              </a:r>
              <a:r>
                <a:rPr lang="en-US" dirty="0"/>
                <a:t>Allow Client Access, Verify </a:t>
              </a:r>
              <a:r>
                <a:rPr lang="en-US" kern="1200" dirty="0" smtClean="0"/>
                <a:t>Install</a:t>
              </a:r>
              <a:endParaRPr lang="en-US" kern="1200" dirty="0"/>
            </a:p>
          </p:txBody>
        </p:sp>
      </p:grpSp>
      <p:sp>
        <p:nvSpPr>
          <p:cNvPr id="36" name="Straight Connector 5"/>
          <p:cNvSpPr/>
          <p:nvPr/>
        </p:nvSpPr>
        <p:spPr>
          <a:xfrm>
            <a:off x="3047998" y="1365740"/>
            <a:ext cx="258975" cy="823648"/>
          </a:xfrm>
          <a:custGeom>
            <a:avLst/>
            <a:gdLst/>
            <a:ahLst/>
            <a:cxnLst/>
            <a:rect l="0" t="0" r="0" b="0"/>
            <a:pathLst>
              <a:path>
                <a:moveTo>
                  <a:pt x="0" y="0"/>
                </a:moveTo>
                <a:lnTo>
                  <a:pt x="0" y="823648"/>
                </a:lnTo>
                <a:lnTo>
                  <a:pt x="258975" y="8236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7" name="Group 36"/>
          <p:cNvGrpSpPr/>
          <p:nvPr/>
        </p:nvGrpSpPr>
        <p:grpSpPr>
          <a:xfrm>
            <a:off x="3200399" y="1899140"/>
            <a:ext cx="2322618" cy="698848"/>
            <a:chOff x="3585415" y="1336068"/>
            <a:chExt cx="2530044" cy="1355983"/>
          </a:xfrm>
        </p:grpSpPr>
        <p:sp>
          <p:nvSpPr>
            <p:cNvPr id="38" name="Rounded Rectangle 37"/>
            <p:cNvSpPr/>
            <p:nvPr/>
          </p:nvSpPr>
          <p:spPr>
            <a:xfrm>
              <a:off x="3585415" y="1336068"/>
              <a:ext cx="2530044" cy="1355983"/>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7"/>
            <p:cNvSpPr/>
            <p:nvPr/>
          </p:nvSpPr>
          <p:spPr>
            <a:xfrm>
              <a:off x="3625130" y="1375783"/>
              <a:ext cx="2450614" cy="1276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defTabSz="711200" rtl="0">
                <a:lnSpc>
                  <a:spcPct val="90000"/>
                </a:lnSpc>
                <a:spcBef>
                  <a:spcPct val="0"/>
                </a:spcBef>
                <a:spcAft>
                  <a:spcPct val="35000"/>
                </a:spcAft>
              </a:pPr>
              <a:r>
                <a:rPr lang="en-US" sz="1600" kern="1200" dirty="0" smtClean="0"/>
                <a:t>Install the TDC </a:t>
              </a:r>
              <a:r>
                <a:rPr lang="en-US" sz="1600" dirty="0" smtClean="0"/>
                <a:t>app.</a:t>
              </a:r>
              <a:endParaRPr lang="en-US" sz="1600" kern="1200" dirty="0"/>
            </a:p>
          </p:txBody>
        </p:sp>
      </p:grpSp>
      <p:sp>
        <p:nvSpPr>
          <p:cNvPr id="40" name="Straight Connector 8"/>
          <p:cNvSpPr/>
          <p:nvPr/>
        </p:nvSpPr>
        <p:spPr>
          <a:xfrm>
            <a:off x="3047998" y="1365740"/>
            <a:ext cx="258975" cy="2553885"/>
          </a:xfrm>
          <a:custGeom>
            <a:avLst/>
            <a:gdLst/>
            <a:ahLst/>
            <a:cxnLst/>
            <a:rect l="0" t="0" r="0" b="0"/>
            <a:pathLst>
              <a:path>
                <a:moveTo>
                  <a:pt x="0" y="0"/>
                </a:moveTo>
                <a:lnTo>
                  <a:pt x="0" y="2553885"/>
                </a:lnTo>
                <a:lnTo>
                  <a:pt x="258975" y="255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1" name="Group 40"/>
          <p:cNvGrpSpPr/>
          <p:nvPr/>
        </p:nvGrpSpPr>
        <p:grpSpPr>
          <a:xfrm>
            <a:off x="3200399" y="2737340"/>
            <a:ext cx="2322618" cy="2236137"/>
            <a:chOff x="3585415" y="3140612"/>
            <a:chExt cx="2223411" cy="1207368"/>
          </a:xfrm>
        </p:grpSpPr>
        <p:sp>
          <p:nvSpPr>
            <p:cNvPr id="42" name="Rounded Rectangle 41"/>
            <p:cNvSpPr/>
            <p:nvPr/>
          </p:nvSpPr>
          <p:spPr>
            <a:xfrm>
              <a:off x="3585415" y="3140612"/>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ounded Rectangle 10"/>
            <p:cNvSpPr/>
            <p:nvPr/>
          </p:nvSpPr>
          <p:spPr>
            <a:xfrm>
              <a:off x="3620778" y="3175975"/>
              <a:ext cx="2152685" cy="932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kern="1200" dirty="0" smtClean="0"/>
                <a:t>Content</a:t>
              </a:r>
            </a:p>
            <a:p>
              <a:pPr marL="111125" lvl="0" indent="-111125" algn="l" defTabSz="711200" rtl="0">
                <a:lnSpc>
                  <a:spcPct val="90000"/>
                </a:lnSpc>
                <a:spcBef>
                  <a:spcPct val="0"/>
                </a:spcBef>
                <a:spcAft>
                  <a:spcPct val="35000"/>
                </a:spcAft>
                <a:buFont typeface="Arial" panose="020B0604020202020204" pitchFamily="34" charset="0"/>
                <a:buChar char="•"/>
              </a:pPr>
              <a:r>
                <a:rPr lang="en-US" sz="1600" dirty="0"/>
                <a:t>C</a:t>
              </a:r>
              <a:r>
                <a:rPr lang="en-US" sz="1600" kern="1200" dirty="0" smtClean="0"/>
                <a:t>ontent is included with the app download; the </a:t>
              </a:r>
              <a:r>
                <a:rPr lang="en-US" sz="1600" dirty="0" smtClean="0"/>
                <a:t>EOC Winter Operational &amp; Practice Test content</a:t>
              </a:r>
              <a:r>
                <a:rPr lang="en-US" sz="1600" kern="1200" dirty="0" smtClean="0"/>
                <a:t>..  </a:t>
              </a:r>
              <a:endParaRPr lang="en-US" sz="1600" kern="1200" dirty="0"/>
            </a:p>
          </p:txBody>
        </p:sp>
      </p:grpSp>
      <p:grpSp>
        <p:nvGrpSpPr>
          <p:cNvPr id="44" name="Group 43"/>
          <p:cNvGrpSpPr/>
          <p:nvPr/>
        </p:nvGrpSpPr>
        <p:grpSpPr>
          <a:xfrm>
            <a:off x="2819400" y="881964"/>
            <a:ext cx="2703616" cy="879231"/>
            <a:chOff x="3084966" y="743"/>
            <a:chExt cx="2414736" cy="1189668"/>
          </a:xfrm>
          <a:solidFill>
            <a:schemeClr val="accent6"/>
          </a:solidFill>
          <a:scene3d>
            <a:camera prst="orthographicFront"/>
            <a:lightRig rig="flat" dir="t"/>
          </a:scene3d>
        </p:grpSpPr>
        <p:sp>
          <p:nvSpPr>
            <p:cNvPr id="45" name="Rounded Rectangle 44"/>
            <p:cNvSpPr/>
            <p:nvPr/>
          </p:nvSpPr>
          <p:spPr>
            <a:xfrm>
              <a:off x="3084966"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6" name="Rounded Rectangle 4"/>
            <p:cNvSpPr/>
            <p:nvPr/>
          </p:nvSpPr>
          <p:spPr>
            <a:xfrm>
              <a:off x="3119810"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4290" tIns="22860" rIns="34290" bIns="22860" numCol="1" spcCol="1270" anchor="t" anchorCtr="0">
              <a:noAutofit/>
            </a:bodyPr>
            <a:lstStyle/>
            <a:p>
              <a:pPr lvl="0" algn="l" defTabSz="800100" rtl="0">
                <a:spcBef>
                  <a:spcPct val="0"/>
                </a:spcBef>
                <a:spcAft>
                  <a:spcPts val="0"/>
                </a:spcAft>
              </a:pPr>
              <a:r>
                <a:rPr lang="en-US" b="1" i="1" u="sng" kern="1200" dirty="0" smtClean="0"/>
                <a:t>Install</a:t>
              </a:r>
              <a:r>
                <a:rPr lang="en-US" kern="1200" dirty="0" smtClean="0"/>
                <a:t> TDC App with Content</a:t>
              </a:r>
              <a:endParaRPr lang="en-US" kern="1200" dirty="0"/>
            </a:p>
          </p:txBody>
        </p:sp>
      </p:grpSp>
      <p:sp>
        <p:nvSpPr>
          <p:cNvPr id="47" name="TextBox 46"/>
          <p:cNvSpPr txBox="1"/>
          <p:nvPr/>
        </p:nvSpPr>
        <p:spPr>
          <a:xfrm>
            <a:off x="187243" y="1447256"/>
            <a:ext cx="2486759" cy="369332"/>
          </a:xfrm>
          <a:prstGeom prst="rect">
            <a:avLst/>
          </a:prstGeom>
          <a:noFill/>
        </p:spPr>
        <p:txBody>
          <a:bodyPr wrap="square" rtlCol="0">
            <a:spAutoFit/>
          </a:bodyPr>
          <a:lstStyle/>
          <a:p>
            <a:r>
              <a:rPr lang="en-US" b="1" dirty="0" smtClean="0"/>
              <a:t>**Available Nov 25th</a:t>
            </a:r>
            <a:endParaRPr lang="en-US" b="1" dirty="0"/>
          </a:p>
        </p:txBody>
      </p:sp>
      <p:sp>
        <p:nvSpPr>
          <p:cNvPr id="48" name="Title 1"/>
          <p:cNvSpPr>
            <a:spLocks noGrp="1"/>
          </p:cNvSpPr>
          <p:nvPr>
            <p:ph type="title"/>
          </p:nvPr>
        </p:nvSpPr>
        <p:spPr>
          <a:xfrm>
            <a:off x="0" y="-22225"/>
            <a:ext cx="9144000" cy="936625"/>
          </a:xfrm>
        </p:spPr>
        <p:txBody>
          <a:bodyPr/>
          <a:lstStyle/>
          <a:p>
            <a:r>
              <a:rPr lang="en-US" sz="3600" dirty="0" smtClean="0">
                <a:solidFill>
                  <a:schemeClr val="accent2"/>
                </a:solidFill>
              </a:rPr>
              <a:t>iPad Setup</a:t>
            </a:r>
            <a:endParaRPr lang="en-US" sz="3600" dirty="0">
              <a:solidFill>
                <a:schemeClr val="accent2"/>
              </a:solidFill>
            </a:endParaRPr>
          </a:p>
        </p:txBody>
      </p:sp>
    </p:spTree>
    <p:extLst>
      <p:ext uri="{BB962C8B-B14F-4D97-AF65-F5344CB8AC3E}">
        <p14:creationId xmlns:p14="http://schemas.microsoft.com/office/powerpoint/2010/main" val="3335950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59</a:t>
            </a:fld>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066278"/>
            <a:ext cx="5181600" cy="513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22225"/>
            <a:ext cx="9144000" cy="936625"/>
          </a:xfrm>
        </p:spPr>
        <p:txBody>
          <a:bodyPr/>
          <a:lstStyle/>
          <a:p>
            <a:r>
              <a:rPr lang="en-US" sz="3600" dirty="0" smtClean="0">
                <a:solidFill>
                  <a:schemeClr val="accent2"/>
                </a:solidFill>
              </a:rPr>
              <a:t>iPad Setup</a:t>
            </a:r>
            <a:endParaRPr lang="en-US" sz="3600" dirty="0">
              <a:solidFill>
                <a:schemeClr val="accent2"/>
              </a:solidFill>
            </a:endParaRPr>
          </a:p>
        </p:txBody>
      </p:sp>
      <p:sp>
        <p:nvSpPr>
          <p:cNvPr id="6" name="Right Arrow 5"/>
          <p:cNvSpPr/>
          <p:nvPr/>
        </p:nvSpPr>
        <p:spPr>
          <a:xfrm rot="5400000">
            <a:off x="2651760" y="8229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54871" y="14478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9500" y="1447800"/>
            <a:ext cx="1295400" cy="369332"/>
          </a:xfrm>
          <a:prstGeom prst="rect">
            <a:avLst/>
          </a:prstGeom>
          <a:noFill/>
        </p:spPr>
        <p:txBody>
          <a:bodyPr wrap="square" rtlCol="0">
            <a:spAutoFit/>
          </a:bodyPr>
          <a:lstStyle/>
          <a:p>
            <a:r>
              <a:rPr lang="en-US" dirty="0" smtClean="0"/>
              <a:t>Turned off</a:t>
            </a:r>
            <a:endParaRPr lang="en-US" dirty="0"/>
          </a:p>
        </p:txBody>
      </p:sp>
      <p:sp>
        <p:nvSpPr>
          <p:cNvPr id="13" name="Left Arrow 12"/>
          <p:cNvSpPr/>
          <p:nvPr/>
        </p:nvSpPr>
        <p:spPr>
          <a:xfrm>
            <a:off x="7010400" y="1556266"/>
            <a:ext cx="457200"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236110" y="1719407"/>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27960" y="182149"/>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838200" y="1646036"/>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Right Arrow 18"/>
          <p:cNvSpPr/>
          <p:nvPr/>
        </p:nvSpPr>
        <p:spPr>
          <a:xfrm rot="9706328">
            <a:off x="4739640" y="9753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9483" y="7620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80164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1143000"/>
          </a:xfrm>
        </p:spPr>
        <p:txBody>
          <a:bodyPr/>
          <a:lstStyle/>
          <a:p>
            <a:pPr eaLnBrk="1" hangingPunct="1"/>
            <a:r>
              <a:rPr lang="en-US" sz="3600" dirty="0" smtClean="0">
                <a:solidFill>
                  <a:schemeClr val="accent2"/>
                </a:solidFill>
              </a:rPr>
              <a:t>EOC Student Data </a:t>
            </a:r>
            <a:br>
              <a:rPr lang="en-US" sz="3600" dirty="0" smtClean="0">
                <a:solidFill>
                  <a:schemeClr val="accent2"/>
                </a:solidFill>
              </a:rPr>
            </a:br>
            <a:r>
              <a:rPr lang="en-US" sz="3600" dirty="0" smtClean="0">
                <a:solidFill>
                  <a:schemeClr val="accent2"/>
                </a:solidFill>
              </a:rPr>
              <a:t>(Winter and Spring Mid-Month)</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6</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619184678"/>
              </p:ext>
            </p:extLst>
          </p:nvPr>
        </p:nvGraphicFramePr>
        <p:xfrm>
          <a:off x="886047" y="14478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816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60</a:t>
            </a:fld>
            <a:endParaRPr lang="en-US"/>
          </a:p>
        </p:txBody>
      </p:sp>
      <p:pic>
        <p:nvPicPr>
          <p:cNvPr id="2050" name="Picture 2"/>
          <p:cNvPicPr preferRelativeResize="0">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990600"/>
            <a:ext cx="5184648" cy="512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22225"/>
            <a:ext cx="9144000" cy="822325"/>
          </a:xfrm>
        </p:spPr>
        <p:txBody>
          <a:bodyPr/>
          <a:lstStyle/>
          <a:p>
            <a:r>
              <a:rPr lang="en-US" sz="3600" dirty="0" smtClean="0">
                <a:solidFill>
                  <a:schemeClr val="accent2"/>
                </a:solidFill>
              </a:rPr>
              <a:t>iPad Setup</a:t>
            </a:r>
            <a:endParaRPr lang="en-US" sz="3600" dirty="0">
              <a:solidFill>
                <a:schemeClr val="accent2"/>
              </a:solidFill>
            </a:endParaRPr>
          </a:p>
        </p:txBody>
      </p:sp>
      <p:sp>
        <p:nvSpPr>
          <p:cNvPr id="8" name="Right Arrow 7"/>
          <p:cNvSpPr/>
          <p:nvPr/>
        </p:nvSpPr>
        <p:spPr>
          <a:xfrm rot="5400000">
            <a:off x="2743200" y="793211"/>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88510" y="1597371"/>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1524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990600" y="15240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Right Arrow 11"/>
          <p:cNvSpPr/>
          <p:nvPr/>
        </p:nvSpPr>
        <p:spPr>
          <a:xfrm rot="9706328">
            <a:off x="4814157" y="8229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6096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ight Arrow 13"/>
          <p:cNvSpPr/>
          <p:nvPr/>
        </p:nvSpPr>
        <p:spPr>
          <a:xfrm rot="10800000">
            <a:off x="7086600" y="2252148"/>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99749" y="2153088"/>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6" name="TextBox 15"/>
          <p:cNvSpPr txBox="1"/>
          <p:nvPr/>
        </p:nvSpPr>
        <p:spPr>
          <a:xfrm>
            <a:off x="7429500" y="1371600"/>
            <a:ext cx="1295400" cy="369332"/>
          </a:xfrm>
          <a:prstGeom prst="rect">
            <a:avLst/>
          </a:prstGeom>
          <a:noFill/>
        </p:spPr>
        <p:txBody>
          <a:bodyPr wrap="square" rtlCol="0">
            <a:spAutoFit/>
          </a:bodyPr>
          <a:lstStyle/>
          <a:p>
            <a:r>
              <a:rPr lang="en-US" dirty="0" smtClean="0"/>
              <a:t>Turned on</a:t>
            </a:r>
            <a:endParaRPr lang="en-US" dirty="0"/>
          </a:p>
        </p:txBody>
      </p:sp>
      <p:sp>
        <p:nvSpPr>
          <p:cNvPr id="17" name="Left Arrow 16"/>
          <p:cNvSpPr/>
          <p:nvPr/>
        </p:nvSpPr>
        <p:spPr>
          <a:xfrm>
            <a:off x="7010400" y="1480066"/>
            <a:ext cx="457200"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758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67554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6"/>
          <p:cNvSpPr>
            <a:spLocks noChangeArrowheads="1"/>
          </p:cNvSpPr>
          <p:nvPr/>
        </p:nvSpPr>
        <p:spPr bwMode="auto">
          <a:xfrm>
            <a:off x="457200" y="762000"/>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eaLnBrk="1" hangingPunct="1">
              <a:spcBef>
                <a:spcPct val="0"/>
              </a:spcBef>
              <a:buFontTx/>
              <a:buNone/>
            </a:pPr>
            <a:r>
              <a:rPr lang="en-US" altLang="en-US" sz="1800" b="1" dirty="0">
                <a:latin typeface="Arial" pitchFamily="34" charset="0"/>
              </a:rPr>
              <a:t>Guided Access Information (from Apple </a:t>
            </a:r>
            <a:r>
              <a:rPr lang="en-US" altLang="en-US" sz="1800" b="1" dirty="0" smtClean="0">
                <a:latin typeface="Arial" pitchFamily="34" charset="0"/>
              </a:rPr>
              <a:t>iPad</a:t>
            </a:r>
            <a:r>
              <a:rPr lang="en-US" altLang="en-US" sz="1800" b="1" baseline="30000" dirty="0" smtClean="0">
                <a:latin typeface="Arial" pitchFamily="34" charset="0"/>
              </a:rPr>
              <a:t> </a:t>
            </a:r>
            <a:r>
              <a:rPr lang="en-US" altLang="en-US" sz="1800" b="1" baseline="30000" dirty="0">
                <a:latin typeface="Arial" pitchFamily="34" charset="0"/>
              </a:rPr>
              <a:t>®</a:t>
            </a:r>
            <a:r>
              <a:rPr lang="en-US" altLang="en-US" sz="1800" b="1" dirty="0">
                <a:latin typeface="Arial" pitchFamily="34" charset="0"/>
              </a:rPr>
              <a:t> user guide)</a:t>
            </a:r>
            <a:endParaRPr lang="en-US" altLang="en-US" sz="1800" dirty="0">
              <a:latin typeface="Arial" pitchFamily="34" charset="0"/>
            </a:endParaRPr>
          </a:p>
          <a:p>
            <a:pPr eaLnBrk="1" hangingPunct="1">
              <a:spcBef>
                <a:spcPct val="0"/>
              </a:spcBef>
              <a:buFontTx/>
              <a:buNone/>
            </a:pPr>
            <a:r>
              <a:rPr lang="en-US" altLang="en-US" sz="1800" b="1" u="sng" dirty="0">
                <a:latin typeface="Arial" pitchFamily="34" charset="0"/>
                <a:hlinkClick r:id="rId8"/>
              </a:rPr>
              <a:t>http://</a:t>
            </a:r>
            <a:r>
              <a:rPr lang="en-US" altLang="en-US" sz="1800" b="1" u="sng" dirty="0" smtClean="0">
                <a:latin typeface="Arial" pitchFamily="34" charset="0"/>
                <a:hlinkClick r:id="rId8"/>
              </a:rPr>
              <a:t>manuals.info.apple.com/en_US/iPad_User_Guide.pdf</a:t>
            </a:r>
            <a:endParaRPr lang="en-US" altLang="en-US" sz="1800" dirty="0">
              <a:latin typeface="Arial" pitchFamily="34" charset="0"/>
            </a:endParaRPr>
          </a:p>
          <a:p>
            <a:pPr eaLnBrk="1" hangingPunct="1">
              <a:spcBef>
                <a:spcPct val="0"/>
              </a:spcBef>
              <a:buFontTx/>
              <a:buNone/>
            </a:pPr>
            <a:r>
              <a:rPr lang="en-US" altLang="en-US" sz="1800" b="1" dirty="0">
                <a:latin typeface="Arial" pitchFamily="34" charset="0"/>
              </a:rPr>
              <a:t> </a:t>
            </a:r>
            <a:endParaRPr lang="en-US" altLang="en-US" sz="1800" dirty="0">
              <a:latin typeface="Arial" pitchFamily="34" charset="0"/>
            </a:endParaRPr>
          </a:p>
        </p:txBody>
      </p:sp>
      <p:sp>
        <p:nvSpPr>
          <p:cNvPr id="9" name="Title 1"/>
          <p:cNvSpPr>
            <a:spLocks noGrp="1"/>
          </p:cNvSpPr>
          <p:nvPr>
            <p:ph type="title"/>
          </p:nvPr>
        </p:nvSpPr>
        <p:spPr>
          <a:xfrm>
            <a:off x="0" y="-22225"/>
            <a:ext cx="9144000" cy="822325"/>
          </a:xfrm>
        </p:spPr>
        <p:txBody>
          <a:bodyPr/>
          <a:lstStyle/>
          <a:p>
            <a:r>
              <a:rPr lang="en-US" sz="3600" dirty="0" smtClean="0">
                <a:solidFill>
                  <a:schemeClr val="accent2"/>
                </a:solidFill>
              </a:rPr>
              <a:t>iPad Setup</a:t>
            </a:r>
            <a:endParaRPr lang="en-US" sz="3600" dirty="0">
              <a:solidFill>
                <a:schemeClr val="accent2"/>
              </a:solidFill>
            </a:endParaRPr>
          </a:p>
        </p:txBody>
      </p:sp>
    </p:spTree>
    <p:extLst>
      <p:ext uri="{BB962C8B-B14F-4D97-AF65-F5344CB8AC3E}">
        <p14:creationId xmlns:p14="http://schemas.microsoft.com/office/powerpoint/2010/main" val="13222435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lstStyle/>
          <a:p>
            <a:r>
              <a:rPr lang="en-US" sz="3600" dirty="0" smtClean="0">
                <a:solidFill>
                  <a:schemeClr val="accent2"/>
                </a:solidFill>
                <a:latin typeface="Arial" panose="020B0604020202020204" pitchFamily="34" charset="0"/>
                <a:cs typeface="Arial" panose="020B0604020202020204" pitchFamily="34" charset="0"/>
              </a:rPr>
              <a:t>  User Accounts (Key Differences)</a:t>
            </a:r>
            <a:endParaRPr lang="en-US" sz="3600" dirty="0">
              <a:solidFill>
                <a:schemeClr val="accent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62</a:t>
            </a:fld>
            <a:endParaRPr lang="en-US"/>
          </a:p>
        </p:txBody>
      </p:sp>
      <p:sp>
        <p:nvSpPr>
          <p:cNvPr id="6" name="Content Placeholder 5"/>
          <p:cNvSpPr>
            <a:spLocks noGrp="1"/>
          </p:cNvSpPr>
          <p:nvPr>
            <p:ph idx="1"/>
          </p:nvPr>
        </p:nvSpPr>
        <p:spPr>
          <a:xfrm>
            <a:off x="457200" y="1189037"/>
            <a:ext cx="8229600" cy="4525963"/>
          </a:xfrm>
        </p:spPr>
        <p:txBody>
          <a:bodyPr/>
          <a:lstStyle/>
          <a:p>
            <a:pPr lvl="0"/>
            <a:r>
              <a:rPr lang="en-US" sz="1800" b="1" dirty="0" smtClean="0"/>
              <a:t>DEMO Account to Complete Site Readiness/Certification Activities</a:t>
            </a:r>
            <a:endParaRPr lang="en-US" sz="1800" dirty="0"/>
          </a:p>
          <a:p>
            <a:pPr lvl="1"/>
            <a:r>
              <a:rPr lang="en-US" sz="1400" dirty="0" smtClean="0"/>
              <a:t>Existing Login credentials to access </a:t>
            </a:r>
            <a:r>
              <a:rPr lang="en-US" sz="1400" dirty="0" smtClean="0">
                <a:hlinkClick r:id="rId3"/>
              </a:rPr>
              <a:t>https://oas.ctb.com</a:t>
            </a:r>
            <a:r>
              <a:rPr lang="en-US" sz="1400" dirty="0" smtClean="0"/>
              <a:t> </a:t>
            </a:r>
          </a:p>
          <a:p>
            <a:pPr lvl="1"/>
            <a:r>
              <a:rPr lang="en-US" sz="1400" dirty="0" smtClean="0"/>
              <a:t>All Districts &amp; School names appended with the word DEMO</a:t>
            </a:r>
          </a:p>
          <a:p>
            <a:pPr lvl="1"/>
            <a:r>
              <a:rPr lang="en-US" sz="1400" dirty="0" smtClean="0"/>
              <a:t>Fake Students created for every school</a:t>
            </a:r>
          </a:p>
          <a:p>
            <a:pPr lvl="1"/>
            <a:r>
              <a:rPr lang="en-US" sz="1400" dirty="0" smtClean="0"/>
              <a:t>Download and Install TDC Client (Standard or Custom)</a:t>
            </a:r>
          </a:p>
          <a:p>
            <a:pPr lvl="1"/>
            <a:r>
              <a:rPr lang="en-US" sz="1400" dirty="0" smtClean="0"/>
              <a:t>Download and Install DEMO content package.</a:t>
            </a:r>
          </a:p>
          <a:p>
            <a:pPr lvl="1"/>
            <a:r>
              <a:rPr lang="en-US" sz="1400" dirty="0" smtClean="0"/>
              <a:t>Schedule DEMO Tests, Launch Client and Complete Workstation Readiness</a:t>
            </a:r>
            <a:endParaRPr lang="en-US" sz="1400" dirty="0"/>
          </a:p>
          <a:p>
            <a:r>
              <a:rPr lang="en-US" sz="1800" b="1" dirty="0" smtClean="0"/>
              <a:t>Operational Account to take the GA Milestones Winter EOC Online Test</a:t>
            </a:r>
          </a:p>
          <a:p>
            <a:pPr lvl="1"/>
            <a:r>
              <a:rPr lang="en-US" sz="1400" dirty="0"/>
              <a:t>Login credentials to access </a:t>
            </a:r>
            <a:r>
              <a:rPr lang="en-US" sz="1400" dirty="0">
                <a:hlinkClick r:id="rId3"/>
              </a:rPr>
              <a:t>https://oas.ctb.com</a:t>
            </a:r>
            <a:r>
              <a:rPr lang="en-US" sz="1400" dirty="0"/>
              <a:t> </a:t>
            </a:r>
            <a:r>
              <a:rPr lang="en-US" sz="1400" dirty="0" smtClean="0"/>
              <a:t>(November 12</a:t>
            </a:r>
            <a:r>
              <a:rPr lang="en-US" sz="1400" baseline="30000" dirty="0" smtClean="0"/>
              <a:t>th</a:t>
            </a:r>
            <a:r>
              <a:rPr lang="en-US" sz="1400" dirty="0" smtClean="0"/>
              <a:t>)</a:t>
            </a:r>
          </a:p>
          <a:p>
            <a:pPr lvl="1"/>
            <a:r>
              <a:rPr lang="en-US" sz="1400" dirty="0" smtClean="0"/>
              <a:t>Download </a:t>
            </a:r>
            <a:r>
              <a:rPr lang="en-US" sz="1400" dirty="0"/>
              <a:t>and Install TDC </a:t>
            </a:r>
            <a:r>
              <a:rPr lang="en-US" sz="1400" dirty="0" smtClean="0"/>
              <a:t>Client (Standard </a:t>
            </a:r>
            <a:r>
              <a:rPr lang="en-US" sz="1400" dirty="0"/>
              <a:t>and Custom</a:t>
            </a:r>
            <a:r>
              <a:rPr lang="en-US" sz="1400" dirty="0" smtClean="0"/>
              <a:t>)</a:t>
            </a:r>
          </a:p>
          <a:p>
            <a:pPr lvl="1"/>
            <a:r>
              <a:rPr lang="en-US" sz="1400" dirty="0" smtClean="0"/>
              <a:t>Download and Install FINAL Operational Test content package.</a:t>
            </a:r>
          </a:p>
          <a:p>
            <a:pPr lvl="1"/>
            <a:r>
              <a:rPr lang="en-US" sz="1400" dirty="0" smtClean="0"/>
              <a:t>Perform Final Workstation Check.</a:t>
            </a:r>
          </a:p>
          <a:p>
            <a:pPr lvl="1"/>
            <a:r>
              <a:rPr lang="en-US" sz="1400" dirty="0" smtClean="0"/>
              <a:t>Schedule Operational Tests </a:t>
            </a:r>
            <a:endParaRPr lang="en-US" sz="1400" dirty="0"/>
          </a:p>
          <a:p>
            <a:pPr lvl="1"/>
            <a:endParaRPr lang="en-US" sz="1400" dirty="0" smtClean="0"/>
          </a:p>
          <a:p>
            <a:pPr lvl="1"/>
            <a:endParaRPr lang="en-US" sz="1400" dirty="0"/>
          </a:p>
          <a:p>
            <a:pPr lvl="1"/>
            <a:endParaRPr lang="en-US" sz="1400" b="1" dirty="0" smtClean="0"/>
          </a:p>
          <a:p>
            <a:endParaRPr lang="en-US" sz="1800" dirty="0"/>
          </a:p>
          <a:p>
            <a:endParaRPr lang="en-US" dirty="0"/>
          </a:p>
        </p:txBody>
      </p:sp>
    </p:spTree>
    <p:extLst>
      <p:ext uri="{BB962C8B-B14F-4D97-AF65-F5344CB8AC3E}">
        <p14:creationId xmlns:p14="http://schemas.microsoft.com/office/powerpoint/2010/main" val="1486239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3"/>
            <a:ext cx="9144000" cy="1143000"/>
          </a:xfrm>
        </p:spPr>
        <p:txBody>
          <a:bodyPr/>
          <a:lstStyle/>
          <a:p>
            <a:r>
              <a:rPr lang="en-US" sz="3600" dirty="0" smtClean="0">
                <a:solidFill>
                  <a:schemeClr val="accent2"/>
                </a:solidFill>
              </a:rPr>
              <a:t>RTS – Readiness Panel</a:t>
            </a:r>
            <a:endParaRPr lang="en-US" sz="3600" dirty="0">
              <a:solidFill>
                <a:schemeClr val="accent2"/>
              </a:solidFill>
            </a:endParaRP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63</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76400"/>
            <a:ext cx="7180408" cy="4114800"/>
          </a:xfrm>
        </p:spPr>
      </p:pic>
      <p:sp>
        <p:nvSpPr>
          <p:cNvPr id="9" name="Rectangle 8"/>
          <p:cNvSpPr/>
          <p:nvPr/>
        </p:nvSpPr>
        <p:spPr>
          <a:xfrm>
            <a:off x="1025769" y="2919045"/>
            <a:ext cx="6365631" cy="961291"/>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93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78144122"/>
              </p:ext>
            </p:extLst>
          </p:nvPr>
        </p:nvGraphicFramePr>
        <p:xfrm>
          <a:off x="304800" y="5334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bwMode="auto">
          <a:xfrm>
            <a:off x="152400" y="0"/>
            <a:ext cx="8991600" cy="762000"/>
          </a:xfrm>
          <a:prstGeom prst="rect">
            <a:avLst/>
          </a:prstGeom>
          <a:noFill/>
          <a:ln w="9525">
            <a:noFill/>
            <a:miter lim="800000"/>
            <a:headEnd/>
            <a:tailEnd/>
          </a:ln>
        </p:spPr>
        <p:txBody>
          <a:bodyPr anchor="b"/>
          <a:lstStyle/>
          <a:p>
            <a:pPr algn="ctr">
              <a:defRPr/>
            </a:pPr>
            <a:r>
              <a:rPr lang="en-US" sz="4400" b="1" dirty="0">
                <a:solidFill>
                  <a:schemeClr val="accent2"/>
                </a:solidFill>
                <a:latin typeface="+mj-lt"/>
                <a:ea typeface="+mj-ea"/>
                <a:cs typeface="+mj-cs"/>
              </a:rPr>
              <a:t>For a Positive Testing Experience…</a:t>
            </a:r>
          </a:p>
        </p:txBody>
      </p:sp>
      <p:sp>
        <p:nvSpPr>
          <p:cNvPr id="27652" name="Title 5" hidden="1"/>
          <p:cNvSpPr>
            <a:spLocks noGrp="1"/>
          </p:cNvSpPr>
          <p:nvPr>
            <p:ph type="title"/>
          </p:nvPr>
        </p:nvSpPr>
        <p:spPr/>
        <p:txBody>
          <a:bodyPr/>
          <a:lstStyle/>
          <a:p>
            <a:r>
              <a:rPr lang="en-US" dirty="0" smtClean="0"/>
              <a:t>Positive Testing Experience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1"/>
          <p:cNvPicPr>
            <a:picLocks noChangeAspect="1" noChangeArrowheads="1"/>
          </p:cNvPicPr>
          <p:nvPr/>
        </p:nvPicPr>
        <p:blipFill>
          <a:blip r:embed="rId3" cstate="print"/>
          <a:srcRect l="3709" r="17146" b="-12"/>
          <a:stretch>
            <a:fillRect/>
          </a:stretch>
        </p:blipFill>
        <p:spPr bwMode="auto">
          <a:xfrm>
            <a:off x="2286000" y="2971800"/>
            <a:ext cx="4191000" cy="3602038"/>
          </a:xfrm>
          <a:prstGeom prst="rect">
            <a:avLst/>
          </a:prstGeom>
          <a:noFill/>
          <a:ln w="9525">
            <a:solidFill>
              <a:srgbClr val="000000"/>
            </a:solidFill>
            <a:miter lim="800000"/>
            <a:headEnd/>
            <a:tailEnd/>
          </a:ln>
        </p:spPr>
      </p:pic>
      <p:sp>
        <p:nvSpPr>
          <p:cNvPr id="21" name="Isosceles Triangle 20"/>
          <p:cNvSpPr/>
          <p:nvPr/>
        </p:nvSpPr>
        <p:spPr>
          <a:xfrm rot="7547861">
            <a:off x="5735638" y="4111625"/>
            <a:ext cx="231775" cy="1939925"/>
          </a:xfrm>
          <a:prstGeom prst="triangl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ontent Placeholder 2"/>
          <p:cNvSpPr txBox="1">
            <a:spLocks/>
          </p:cNvSpPr>
          <p:nvPr/>
        </p:nvSpPr>
        <p:spPr>
          <a:xfrm>
            <a:off x="228600" y="1219200"/>
            <a:ext cx="4267200" cy="190500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eaLnBrk="0" hangingPunct="0">
              <a:spcBef>
                <a:spcPts val="0"/>
              </a:spcBef>
              <a:spcAft>
                <a:spcPts val="0"/>
              </a:spcAft>
              <a:defRPr/>
            </a:pPr>
            <a:r>
              <a:rPr lang="en-US" sz="1600" b="1" kern="0" dirty="0" smtClean="0"/>
              <a:t>Lost connectivity</a:t>
            </a:r>
            <a:endParaRPr lang="en-US" sz="1600" b="1" kern="0" dirty="0"/>
          </a:p>
          <a:p>
            <a:pPr marL="342900" indent="-342900" eaLnBrk="0" hangingPunct="0">
              <a:spcBef>
                <a:spcPts val="0"/>
              </a:spcBef>
              <a:spcAft>
                <a:spcPts val="0"/>
              </a:spcAft>
              <a:buFont typeface="Arial" charset="0"/>
              <a:buChar char="•"/>
              <a:defRPr/>
            </a:pPr>
            <a:r>
              <a:rPr lang="en-US" sz="1600" kern="0" dirty="0"/>
              <a:t>Wait screen notification (60 </a:t>
            </a:r>
            <a:r>
              <a:rPr lang="en-US" sz="1600" kern="0" dirty="0" smtClean="0"/>
              <a:t>seconds)</a:t>
            </a:r>
            <a:endParaRPr lang="en-US" sz="1600" kern="0" dirty="0"/>
          </a:p>
          <a:p>
            <a:pPr marL="342900" indent="-342900" eaLnBrk="0" hangingPunct="0">
              <a:spcBef>
                <a:spcPts val="0"/>
              </a:spcBef>
              <a:spcAft>
                <a:spcPts val="0"/>
              </a:spcAft>
              <a:buFont typeface="Arial" charset="0"/>
              <a:buChar char="•"/>
              <a:defRPr/>
            </a:pPr>
            <a:r>
              <a:rPr lang="en-US" sz="1600" kern="0" dirty="0"/>
              <a:t>Option to exit after retry</a:t>
            </a:r>
          </a:p>
          <a:p>
            <a:pPr marL="342900" indent="-342900" eaLnBrk="0" hangingPunct="0">
              <a:spcBef>
                <a:spcPts val="0"/>
              </a:spcBef>
              <a:spcAft>
                <a:spcPts val="0"/>
              </a:spcAft>
              <a:buFont typeface="Arial" charset="0"/>
              <a:buChar char="•"/>
              <a:defRPr/>
            </a:pPr>
            <a:r>
              <a:rPr lang="en-US" sz="1600" kern="0" dirty="0"/>
              <a:t>Proctor alert</a:t>
            </a:r>
          </a:p>
          <a:p>
            <a:pPr marL="342900" indent="-342900" eaLnBrk="0" hangingPunct="0">
              <a:spcBef>
                <a:spcPts val="0"/>
              </a:spcBef>
              <a:spcAft>
                <a:spcPts val="0"/>
              </a:spcAft>
              <a:buFont typeface="Arial" charset="0"/>
              <a:buChar char="•"/>
              <a:defRPr/>
            </a:pPr>
            <a:r>
              <a:rPr lang="en-US" sz="1600" kern="0" dirty="0"/>
              <a:t>Graphical indicator of network retry</a:t>
            </a:r>
          </a:p>
          <a:p>
            <a:pPr marL="342900" indent="-342900" eaLnBrk="0" hangingPunct="0">
              <a:spcBef>
                <a:spcPts val="0"/>
              </a:spcBef>
              <a:spcAft>
                <a:spcPts val="0"/>
              </a:spcAft>
              <a:buFont typeface="Arial" charset="0"/>
              <a:buChar char="•"/>
              <a:defRPr/>
            </a:pPr>
            <a:r>
              <a:rPr lang="en-US" sz="1600" kern="0" dirty="0"/>
              <a:t>Zero time log back into test</a:t>
            </a:r>
          </a:p>
        </p:txBody>
      </p:sp>
      <p:sp>
        <p:nvSpPr>
          <p:cNvPr id="9"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dirty="0" smtClean="0">
                <a:solidFill>
                  <a:schemeClr val="accent2"/>
                </a:solidFill>
                <a:latin typeface="+mj-lt"/>
                <a:ea typeface="+mj-ea"/>
                <a:cs typeface="+mj-cs"/>
              </a:rPr>
              <a:t>Student Experience – Lost Network</a:t>
            </a:r>
            <a:endParaRPr lang="en-US" sz="3600" b="1" dirty="0">
              <a:solidFill>
                <a:schemeClr val="accent2"/>
              </a:solidFill>
              <a:latin typeface="+mj-lt"/>
              <a:ea typeface="+mj-ea"/>
              <a:cs typeface="+mj-cs"/>
            </a:endParaRPr>
          </a:p>
        </p:txBody>
      </p:sp>
      <p:pic>
        <p:nvPicPr>
          <p:cNvPr id="12293" name="Picture 3" descr="C:\DOCUME~1\ho_lee\LOCALS~1\Temp\SNAGHTMLc189bef.PNG"/>
          <p:cNvPicPr>
            <a:picLocks noChangeAspect="1" noChangeArrowheads="1"/>
          </p:cNvPicPr>
          <p:nvPr/>
        </p:nvPicPr>
        <p:blipFill>
          <a:blip r:embed="rId4" cstate="print"/>
          <a:srcRect/>
          <a:stretch>
            <a:fillRect/>
          </a:stretch>
        </p:blipFill>
        <p:spPr bwMode="auto">
          <a:xfrm>
            <a:off x="3962400" y="1052513"/>
            <a:ext cx="5056188" cy="2757487"/>
          </a:xfrm>
          <a:prstGeom prst="rect">
            <a:avLst/>
          </a:prstGeom>
          <a:noFill/>
          <a:ln w="9525">
            <a:noFill/>
            <a:miter lim="800000"/>
            <a:headEnd/>
            <a:tailEnd/>
          </a:ln>
        </p:spPr>
      </p:pic>
      <p:sp>
        <p:nvSpPr>
          <p:cNvPr id="13319" name="Title 7" hidden="1"/>
          <p:cNvSpPr>
            <a:spLocks noGrp="1"/>
          </p:cNvSpPr>
          <p:nvPr>
            <p:ph type="title"/>
          </p:nvPr>
        </p:nvSpPr>
        <p:spPr/>
        <p:txBody>
          <a:bodyPr/>
          <a:lstStyle/>
          <a:p>
            <a:r>
              <a:rPr lang="en-US" smtClean="0"/>
              <a:t>TDC Application Enhancements</a:t>
            </a:r>
          </a:p>
        </p:txBody>
      </p:sp>
      <p:sp>
        <p:nvSpPr>
          <p:cNvPr id="11" name="Isosceles Triangle 10"/>
          <p:cNvSpPr/>
          <p:nvPr/>
        </p:nvSpPr>
        <p:spPr>
          <a:xfrm rot="2343237">
            <a:off x="5921375" y="2819400"/>
            <a:ext cx="204788" cy="1939925"/>
          </a:xfrm>
          <a:prstGeom prst="triangl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6" name="Picture 9"/>
          <p:cNvPicPr>
            <a:picLocks noChangeAspect="1" noChangeArrowheads="1"/>
          </p:cNvPicPr>
          <p:nvPr/>
        </p:nvPicPr>
        <p:blipFill>
          <a:blip r:embed="rId5" cstate="print"/>
          <a:srcRect/>
          <a:stretch>
            <a:fillRect/>
          </a:stretch>
        </p:blipFill>
        <p:spPr bwMode="auto">
          <a:xfrm>
            <a:off x="3733800" y="4200525"/>
            <a:ext cx="2019300" cy="1133475"/>
          </a:xfrm>
          <a:prstGeom prst="rect">
            <a:avLst/>
          </a:prstGeom>
          <a:noFill/>
          <a:ln w="9525">
            <a:noFill/>
            <a:miter lim="800000"/>
            <a:headEnd/>
            <a:tailEnd/>
          </a:ln>
        </p:spPr>
      </p:pic>
      <p:sp>
        <p:nvSpPr>
          <p:cNvPr id="14" name="Oval Callout 13"/>
          <p:cNvSpPr/>
          <p:nvPr/>
        </p:nvSpPr>
        <p:spPr>
          <a:xfrm>
            <a:off x="3886200" y="5334000"/>
            <a:ext cx="1676400" cy="914400"/>
          </a:xfrm>
          <a:prstGeom prst="wedgeEllipseCallout">
            <a:avLst>
              <a:gd name="adj1" fmla="val -19223"/>
              <a:gd name="adj2" fmla="val -90500"/>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2. Attempts to Reconnect to Test for 60 seconds</a:t>
            </a:r>
          </a:p>
        </p:txBody>
      </p:sp>
      <p:sp>
        <p:nvSpPr>
          <p:cNvPr id="15" name="Oval Callout 14"/>
          <p:cNvSpPr/>
          <p:nvPr/>
        </p:nvSpPr>
        <p:spPr>
          <a:xfrm>
            <a:off x="76200" y="3276600"/>
            <a:ext cx="1981200" cy="1219200"/>
          </a:xfrm>
          <a:prstGeom prst="wedgeEllipseCallout">
            <a:avLst>
              <a:gd name="adj1" fmla="val 40123"/>
              <a:gd name="adj2" fmla="val 26166"/>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1. Connectivity between workstation and CTB server disrupted. </a:t>
            </a:r>
          </a:p>
        </p:txBody>
      </p:sp>
      <p:sp>
        <p:nvSpPr>
          <p:cNvPr id="16" name="Right Arrow 15"/>
          <p:cNvSpPr/>
          <p:nvPr/>
        </p:nvSpPr>
        <p:spPr>
          <a:xfrm rot="1985721">
            <a:off x="1685925" y="4884738"/>
            <a:ext cx="2271713" cy="1778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Callout 16"/>
          <p:cNvSpPr/>
          <p:nvPr/>
        </p:nvSpPr>
        <p:spPr>
          <a:xfrm>
            <a:off x="6400800" y="3886200"/>
            <a:ext cx="1828800" cy="914400"/>
          </a:xfrm>
          <a:prstGeom prst="wedgeEllipseCallout">
            <a:avLst>
              <a:gd name="adj1" fmla="val 21777"/>
              <a:gd name="adj2" fmla="val -12279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3. Failure to reconnect after 60 seconds – “Exit Test”</a:t>
            </a:r>
          </a:p>
        </p:txBody>
      </p:sp>
      <p:sp>
        <p:nvSpPr>
          <p:cNvPr id="22" name="Right Arrow 21"/>
          <p:cNvSpPr/>
          <p:nvPr/>
        </p:nvSpPr>
        <p:spPr>
          <a:xfrm rot="9578422">
            <a:off x="5395913" y="6062663"/>
            <a:ext cx="1473200" cy="26987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Callout 19"/>
          <p:cNvSpPr/>
          <p:nvPr/>
        </p:nvSpPr>
        <p:spPr>
          <a:xfrm>
            <a:off x="6629400" y="5334000"/>
            <a:ext cx="1981200" cy="1219200"/>
          </a:xfrm>
          <a:prstGeom prst="wedgeEllipseCallout">
            <a:avLst>
              <a:gd name="adj1" fmla="val -42045"/>
              <a:gd name="adj2" fmla="val 8719"/>
            </a:avLst>
          </a:prstGeom>
          <a:ln>
            <a:solidFill>
              <a:srgbClr val="00B050"/>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200" b="1" dirty="0"/>
              <a:t>Successful reconnection within 60 seconds – Test automatically resumes</a:t>
            </a:r>
          </a:p>
        </p:txBody>
      </p:sp>
    </p:spTree>
    <p:extLst>
      <p:ext uri="{BB962C8B-B14F-4D97-AF65-F5344CB8AC3E}">
        <p14:creationId xmlns:p14="http://schemas.microsoft.com/office/powerpoint/2010/main" val="2208364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29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229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2293"/>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4" grpId="0" animBg="1"/>
      <p:bldP spid="15" grpId="0" animBg="1"/>
      <p:bldP spid="16" grpId="0" animBg="1"/>
      <p:bldP spid="17" grpId="0" animBg="1"/>
      <p:bldP spid="22"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idx="4294967295"/>
          </p:nvPr>
        </p:nvSpPr>
        <p:spPr>
          <a:xfrm>
            <a:off x="304800" y="381000"/>
            <a:ext cx="8763000" cy="990600"/>
          </a:xfrm>
        </p:spPr>
        <p:txBody>
          <a:bodyPr/>
          <a:lstStyle/>
          <a:p>
            <a:pPr eaLnBrk="1" hangingPunct="1"/>
            <a:r>
              <a:rPr lang="en-US" dirty="0" smtClean="0">
                <a:solidFill>
                  <a:schemeClr val="accent2"/>
                </a:solidFill>
              </a:rPr>
              <a:t>Online Testing Support Resources</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11/4/2014</a:t>
            </a:fld>
            <a:endParaRPr lang="en-US" sz="120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6C70D1E9-C79F-40B4-8CCC-B9EE93DBE61A}" type="slidenum">
              <a:rPr lang="en-US" sz="1200">
                <a:latin typeface="+mn-lt"/>
              </a:rPr>
              <a:pPr algn="r">
                <a:defRPr/>
              </a:pPr>
              <a:t>66</a:t>
            </a:fld>
            <a:endParaRPr lang="en-US" sz="1200">
              <a:latin typeface="+mn-lt"/>
            </a:endParaRPr>
          </a:p>
        </p:txBody>
      </p:sp>
      <p:graphicFrame>
        <p:nvGraphicFramePr>
          <p:cNvPr id="24" name="Diagram 23"/>
          <p:cNvGraphicFramePr/>
          <p:nvPr>
            <p:extLst>
              <p:ext uri="{D42A27DB-BD31-4B8C-83A1-F6EECF244321}">
                <p14:modId xmlns:p14="http://schemas.microsoft.com/office/powerpoint/2010/main" val="352121880"/>
              </p:ext>
            </p:extLst>
          </p:nvPr>
        </p:nvGraphicFramePr>
        <p:xfrm>
          <a:off x="228600" y="13970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B0D91BA-A9A3-4BDB-A58B-4501712EAA2B}" type="datetime1">
              <a:rPr lang="en-US" smtClean="0"/>
              <a:pPr>
                <a:defRPr/>
              </a:pPr>
              <a:t>11/4/2014</a:t>
            </a:fld>
            <a:endParaRPr lang="en-US" dirty="0"/>
          </a:p>
        </p:txBody>
      </p:sp>
      <p:sp>
        <p:nvSpPr>
          <p:cNvPr id="3" name="Slide Number Placeholder 2"/>
          <p:cNvSpPr>
            <a:spLocks noGrp="1"/>
          </p:cNvSpPr>
          <p:nvPr>
            <p:ph type="sldNum" sz="quarter" idx="11"/>
          </p:nvPr>
        </p:nvSpPr>
        <p:spPr/>
        <p:txBody>
          <a:bodyPr/>
          <a:lstStyle/>
          <a:p>
            <a:pPr>
              <a:defRPr/>
            </a:pPr>
            <a:fld id="{56721177-2FA7-4E80-A433-5E3F7CCF45A5}" type="slidenum">
              <a:rPr lang="en-US" smtClean="0"/>
              <a:pPr>
                <a:defRPr/>
              </a:pPr>
              <a:t>67</a:t>
            </a:fld>
            <a:endParaRPr lang="en-US"/>
          </a:p>
        </p:txBody>
      </p:sp>
      <p:graphicFrame>
        <p:nvGraphicFramePr>
          <p:cNvPr id="4" name="Content Placeholder 5"/>
          <p:cNvGraphicFramePr>
            <a:graphicFrameLocks/>
          </p:cNvGraphicFramePr>
          <p:nvPr>
            <p:extLst>
              <p:ext uri="{D42A27DB-BD31-4B8C-83A1-F6EECF244321}">
                <p14:modId xmlns:p14="http://schemas.microsoft.com/office/powerpoint/2010/main" val="3369256286"/>
              </p:ext>
            </p:extLst>
          </p:nvPr>
        </p:nvGraphicFramePr>
        <p:xfrm>
          <a:off x="288100" y="1269805"/>
          <a:ext cx="46972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52825" y="1219200"/>
            <a:ext cx="4157663" cy="461963"/>
          </a:xfrm>
          <a:prstGeom prst="rect">
            <a:avLst/>
          </a:prstGeom>
          <a:noFill/>
        </p:spPr>
        <p:txBody>
          <a:bodyPr>
            <a:spAutoFit/>
          </a:bodyPr>
          <a:lstStyle/>
          <a:p>
            <a:pPr>
              <a:defRPr/>
            </a:pPr>
            <a:r>
              <a:rPr lang="en-US" sz="2400" b="1" i="1" dirty="0">
                <a:solidFill>
                  <a:srgbClr val="7030A0"/>
                </a:solidFill>
                <a:latin typeface="+mn-lt"/>
              </a:rPr>
              <a:t>Resolution Approach</a:t>
            </a:r>
          </a:p>
        </p:txBody>
      </p:sp>
      <p:sp>
        <p:nvSpPr>
          <p:cNvPr id="6" name="TextBox 5"/>
          <p:cNvSpPr txBox="1"/>
          <p:nvPr/>
        </p:nvSpPr>
        <p:spPr>
          <a:xfrm>
            <a:off x="3824288" y="1882775"/>
            <a:ext cx="3028950" cy="708025"/>
          </a:xfrm>
          <a:prstGeom prst="rect">
            <a:avLst/>
          </a:prstGeom>
          <a:noFill/>
        </p:spPr>
        <p:txBody>
          <a:bodyPr>
            <a:spAutoFit/>
          </a:bodyPr>
          <a:lstStyle/>
          <a:p>
            <a:pPr marL="174625" indent="-174625">
              <a:buFont typeface="Arial" pitchFamily="34" charset="0"/>
              <a:buChar char="•"/>
              <a:defRPr/>
            </a:pPr>
            <a:r>
              <a:rPr lang="en-US" sz="2000" dirty="0" smtClean="0">
                <a:latin typeface="+mn-lt"/>
              </a:rPr>
              <a:t>Contact GADOE</a:t>
            </a:r>
            <a:endParaRPr lang="en-US" sz="2000" dirty="0">
              <a:latin typeface="+mn-lt"/>
            </a:endParaRPr>
          </a:p>
          <a:p>
            <a:pPr marL="112713" indent="-112713">
              <a:defRPr/>
            </a:pPr>
            <a:endParaRPr lang="en-US" sz="2000" dirty="0"/>
          </a:p>
        </p:txBody>
      </p:sp>
      <p:sp>
        <p:nvSpPr>
          <p:cNvPr id="7" name="TextBox 6"/>
          <p:cNvSpPr txBox="1">
            <a:spLocks noChangeArrowheads="1"/>
          </p:cNvSpPr>
          <p:nvPr/>
        </p:nvSpPr>
        <p:spPr bwMode="auto">
          <a:xfrm>
            <a:off x="4086225" y="2971800"/>
            <a:ext cx="5057775" cy="954088"/>
          </a:xfrm>
          <a:prstGeom prst="rect">
            <a:avLst/>
          </a:prstGeom>
          <a:noFill/>
          <a:ln w="9525">
            <a:noFill/>
            <a:miter lim="800000"/>
            <a:headEnd/>
            <a:tailEnd/>
          </a:ln>
        </p:spPr>
        <p:txBody>
          <a:bodyPr>
            <a:spAutoFit/>
          </a:bodyPr>
          <a:lstStyle/>
          <a:p>
            <a:pPr marL="174625" indent="-174625">
              <a:buFont typeface="Arial" charset="0"/>
              <a:buChar char="•"/>
              <a:defRPr/>
            </a:pPr>
            <a:r>
              <a:rPr lang="en-US" sz="2000" dirty="0">
                <a:latin typeface="+mn-lt"/>
              </a:rPr>
              <a:t>Local Site Collaboration /Troubleshooting</a:t>
            </a:r>
          </a:p>
          <a:p>
            <a:pPr marL="735013" lvl="2" indent="-242888">
              <a:buFont typeface="Arial" charset="0"/>
              <a:buChar char="•"/>
              <a:defRPr/>
            </a:pPr>
            <a:r>
              <a:rPr lang="en-US" dirty="0">
                <a:latin typeface="+mn-lt"/>
              </a:rPr>
              <a:t>LAN / WAN / ISP</a:t>
            </a:r>
          </a:p>
          <a:p>
            <a:pPr marL="735013" lvl="2" indent="-242888">
              <a:buFont typeface="Arial" charset="0"/>
              <a:buChar char="•"/>
              <a:defRPr/>
            </a:pPr>
            <a:r>
              <a:rPr lang="en-US" dirty="0">
                <a:latin typeface="+mn-lt"/>
              </a:rPr>
              <a:t>Bandwidth intensive applications</a:t>
            </a:r>
          </a:p>
        </p:txBody>
      </p:sp>
      <p:sp>
        <p:nvSpPr>
          <p:cNvPr id="8" name="TextBox 7"/>
          <p:cNvSpPr txBox="1">
            <a:spLocks noChangeArrowheads="1"/>
          </p:cNvSpPr>
          <p:nvPr/>
        </p:nvSpPr>
        <p:spPr bwMode="auto">
          <a:xfrm>
            <a:off x="4572000" y="4419600"/>
            <a:ext cx="3784600" cy="1262063"/>
          </a:xfrm>
          <a:prstGeom prst="rect">
            <a:avLst/>
          </a:prstGeom>
          <a:noFill/>
          <a:ln w="9525">
            <a:noFill/>
            <a:miter lim="800000"/>
            <a:headEnd/>
            <a:tailEnd/>
          </a:ln>
        </p:spPr>
        <p:txBody>
          <a:bodyPr wrap="none">
            <a:spAutoFit/>
          </a:bodyPr>
          <a:lstStyle/>
          <a:p>
            <a:pPr marL="174625" indent="-174625">
              <a:buFont typeface="Arial" charset="0"/>
              <a:buChar char="•"/>
              <a:defRPr/>
            </a:pPr>
            <a:r>
              <a:rPr lang="en-US" sz="2000" dirty="0">
                <a:latin typeface="+mn-lt"/>
              </a:rPr>
              <a:t>CTB Customer Service Assistance</a:t>
            </a:r>
          </a:p>
          <a:p>
            <a:pPr marL="519113" lvl="1" indent="-298450">
              <a:buFont typeface="Arial" pitchFamily="34" charset="0"/>
              <a:buChar char="•"/>
              <a:defRPr/>
            </a:pPr>
            <a:r>
              <a:rPr lang="en-US" dirty="0">
                <a:latin typeface="+mn-lt"/>
              </a:rPr>
              <a:t>General TAS / TDC functionality </a:t>
            </a:r>
          </a:p>
          <a:p>
            <a:pPr marL="519113" lvl="1" indent="-298450">
              <a:defRPr/>
            </a:pPr>
            <a:r>
              <a:rPr lang="en-US" dirty="0">
                <a:latin typeface="+mn-lt"/>
              </a:rPr>
              <a:t>	questions/ issues</a:t>
            </a:r>
          </a:p>
          <a:p>
            <a:pPr marL="463550" lvl="1" indent="-242888">
              <a:buFont typeface="Arial" charset="0"/>
              <a:buChar char="•"/>
              <a:defRPr/>
            </a:pPr>
            <a:endParaRPr lang="en-US" sz="2000" dirty="0"/>
          </a:p>
        </p:txBody>
      </p:sp>
      <p:sp>
        <p:nvSpPr>
          <p:cNvPr id="9" name="Title 1"/>
          <p:cNvSpPr txBox="1">
            <a:spLocks/>
          </p:cNvSpPr>
          <p:nvPr/>
        </p:nvSpPr>
        <p:spPr bwMode="auto">
          <a:xfrm>
            <a:off x="685800" y="0"/>
            <a:ext cx="7772400" cy="1295400"/>
          </a:xfrm>
          <a:prstGeom prst="rect">
            <a:avLst/>
          </a:prstGeom>
          <a:noFill/>
          <a:ln w="9525">
            <a:noFill/>
            <a:miter lim="800000"/>
            <a:headEnd/>
            <a:tailEnd/>
          </a:ln>
        </p:spPr>
        <p:txBody>
          <a:bodyPr anchor="ctr"/>
          <a:lstStyle/>
          <a:p>
            <a:pPr algn="ctr">
              <a:defRPr/>
            </a:pPr>
            <a:r>
              <a:rPr lang="en-US" sz="4400" b="1" dirty="0" smtClean="0">
                <a:solidFill>
                  <a:schemeClr val="accent2"/>
                </a:solidFill>
                <a:latin typeface="+mj-lt"/>
                <a:ea typeface="+mj-ea"/>
                <a:cs typeface="+mj-cs"/>
              </a:rPr>
              <a:t>Managing Online Testing Issues</a:t>
            </a:r>
            <a:endParaRPr lang="en-US" sz="2400" b="1" dirty="0">
              <a:solidFill>
                <a:srgbClr val="4D4D4D"/>
              </a:solidFill>
              <a:latin typeface="+mj-lt"/>
              <a:ea typeface="+mj-ea"/>
              <a:cs typeface="+mj-cs"/>
            </a:endParaRPr>
          </a:p>
        </p:txBody>
      </p:sp>
      <p:sp>
        <p:nvSpPr>
          <p:cNvPr id="10" name="Right Bracket 9"/>
          <p:cNvSpPr/>
          <p:nvPr/>
        </p:nvSpPr>
        <p:spPr bwMode="auto">
          <a:xfrm rot="1680000" flipH="1">
            <a:off x="1327150" y="1177925"/>
            <a:ext cx="119063" cy="4246563"/>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nvGrpSpPr>
          <p:cNvPr id="29707" name="Group 14"/>
          <p:cNvGrpSpPr>
            <a:grpSpLocks/>
          </p:cNvGrpSpPr>
          <p:nvPr/>
        </p:nvGrpSpPr>
        <p:grpSpPr bwMode="auto">
          <a:xfrm>
            <a:off x="1162050" y="1177925"/>
            <a:ext cx="369888" cy="4246563"/>
            <a:chOff x="1162921" y="1177325"/>
            <a:chExt cx="368777" cy="4247083"/>
          </a:xfrm>
        </p:grpSpPr>
        <p:sp>
          <p:nvSpPr>
            <p:cNvPr id="12" name="Right Bracket 11"/>
            <p:cNvSpPr/>
            <p:nvPr/>
          </p:nvSpPr>
          <p:spPr>
            <a:xfrm rot="23280000" flipH="1">
              <a:off x="1327525" y="1177325"/>
              <a:ext cx="118705" cy="4247083"/>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 name="TextBox 12"/>
            <p:cNvSpPr txBox="1"/>
            <p:nvPr/>
          </p:nvSpPr>
          <p:spPr>
            <a:xfrm rot="17850939">
              <a:off x="707468" y="3031537"/>
              <a:ext cx="1279682" cy="368777"/>
            </a:xfrm>
            <a:prstGeom prst="rect">
              <a:avLst/>
            </a:prstGeom>
            <a:solidFill>
              <a:schemeClr val="accent3"/>
            </a:solidFill>
            <a:ln>
              <a:noFill/>
            </a:ln>
          </p:spPr>
          <p:txBody>
            <a:bodyPr wrap="none">
              <a:spAutoFit/>
            </a:bodyPr>
            <a:lstStyle/>
            <a:p>
              <a:pPr>
                <a:defRPr/>
              </a:pPr>
              <a:r>
                <a:rPr lang="en-US" dirty="0">
                  <a:latin typeface="+mn-lt"/>
                </a:rPr>
                <a:t>Local Issues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ox(in)">
                                      <p:cBhvr>
                                        <p:cTn id="17" dur="500"/>
                                        <p:tgtEl>
                                          <p:spTgt spid="8">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ox(in)">
                                      <p:cBhvr>
                                        <p:cTn id="20" dur="500"/>
                                        <p:tgtEl>
                                          <p:spTgt spid="8">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ox(i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0" y="0"/>
            <a:ext cx="9144000" cy="838200"/>
          </a:xfrm>
        </p:spPr>
        <p:txBody>
          <a:bodyPr/>
          <a:lstStyle/>
          <a:p>
            <a:pPr eaLnBrk="1" hangingPunct="1"/>
            <a:r>
              <a:rPr lang="en-US" sz="3600" dirty="0" smtClean="0">
                <a:solidFill>
                  <a:schemeClr val="accent2"/>
                </a:solidFill>
              </a:rPr>
              <a:t>Resources</a:t>
            </a:r>
          </a:p>
        </p:txBody>
      </p:sp>
      <p:sp>
        <p:nvSpPr>
          <p:cNvPr id="1536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B051E87C-A62B-4914-8F06-2CF9F783B545}"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1536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52A429D7-0E47-4581-BC79-2259798685D0}" type="slidenum">
              <a:rPr lang="en-US" sz="1200">
                <a:solidFill>
                  <a:srgbClr val="000000"/>
                </a:solidFill>
                <a:latin typeface="Calibri" pitchFamily="34" charset="0"/>
              </a:rPr>
              <a:pPr algn="r"/>
              <a:t>68</a:t>
            </a:fld>
            <a:endParaRPr lang="en-US" sz="120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797036879"/>
              </p:ext>
            </p:extLst>
          </p:nvPr>
        </p:nvGraphicFramePr>
        <p:xfrm>
          <a:off x="514611" y="9144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itle 7" hidden="1"/>
          <p:cNvSpPr>
            <a:spLocks noGrp="1"/>
          </p:cNvSpPr>
          <p:nvPr>
            <p:ph type="title"/>
          </p:nvPr>
        </p:nvSpPr>
        <p:spPr/>
        <p:txBody>
          <a:bodyPr/>
          <a:lstStyle/>
          <a:p>
            <a:r>
              <a:rPr lang="en-US" smtClean="0"/>
              <a:t>Looking Ahead C3 Slide 2</a:t>
            </a:r>
          </a:p>
        </p:txBody>
      </p:sp>
      <p:sp>
        <p:nvSpPr>
          <p:cNvPr id="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69</a:t>
            </a:fld>
            <a:endParaRPr lang="en-US" sz="1000" b="1" dirty="0">
              <a:latin typeface="+mn-lt"/>
              <a:cs typeface="Arial" charset="0"/>
            </a:endParaRPr>
          </a:p>
        </p:txBody>
      </p:sp>
      <p:sp>
        <p:nvSpPr>
          <p:cNvPr id="9" name="Title 2"/>
          <p:cNvSpPr txBox="1">
            <a:spLocks/>
          </p:cNvSpPr>
          <p:nvPr/>
        </p:nvSpPr>
        <p:spPr bwMode="auto">
          <a:xfrm>
            <a:off x="0" y="0"/>
            <a:ext cx="9144000" cy="609600"/>
          </a:xfrm>
          <a:prstGeom prst="rect">
            <a:avLst/>
          </a:prstGeom>
          <a:noFill/>
          <a:ln w="9525">
            <a:noFill/>
            <a:miter lim="800000"/>
            <a:headEnd/>
            <a:tailEnd/>
          </a:ln>
        </p:spPr>
        <p:txBody>
          <a:bodyPr anchor="b">
            <a:normAutofit lnSpcReduction="10000"/>
          </a:bodyPr>
          <a:lstStyle/>
          <a:p>
            <a:pPr algn="ctr">
              <a:defRPr/>
            </a:pPr>
            <a:r>
              <a:rPr lang="en-US" sz="3600" b="1" dirty="0" smtClean="0">
                <a:solidFill>
                  <a:schemeClr val="accent2"/>
                </a:solidFill>
                <a:latin typeface="+mj-lt"/>
              </a:rPr>
              <a:t>Looking Ahead</a:t>
            </a:r>
            <a:endParaRPr lang="en-US" sz="3600" b="1" spc="-150" dirty="0">
              <a:latin typeface="+mj-lt"/>
            </a:endParaRPr>
          </a:p>
        </p:txBody>
      </p:sp>
      <p:graphicFrame>
        <p:nvGraphicFramePr>
          <p:cNvPr id="10" name="Diagram 9"/>
          <p:cNvGraphicFramePr/>
          <p:nvPr>
            <p:extLst>
              <p:ext uri="{D42A27DB-BD31-4B8C-83A1-F6EECF244321}">
                <p14:modId xmlns:p14="http://schemas.microsoft.com/office/powerpoint/2010/main" val="2407707153"/>
              </p:ext>
            </p:extLst>
          </p:nvPr>
        </p:nvGraphicFramePr>
        <p:xfrm>
          <a:off x="381000" y="977900"/>
          <a:ext cx="8534399" cy="561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57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1143000"/>
          </a:xfrm>
        </p:spPr>
        <p:txBody>
          <a:bodyPr/>
          <a:lstStyle/>
          <a:p>
            <a:pPr eaLnBrk="1" hangingPunct="1"/>
            <a:r>
              <a:rPr lang="en-US" sz="3600" dirty="0" smtClean="0">
                <a:solidFill>
                  <a:schemeClr val="accent2"/>
                </a:solidFill>
              </a:rPr>
              <a:t>EOC Student Data </a:t>
            </a:r>
            <a:br>
              <a:rPr lang="en-US" sz="3600" dirty="0" smtClean="0">
                <a:solidFill>
                  <a:schemeClr val="accent2"/>
                </a:solidFill>
              </a:rPr>
            </a:br>
            <a:r>
              <a:rPr lang="en-US" sz="3600" dirty="0" smtClean="0">
                <a:solidFill>
                  <a:schemeClr val="accent2"/>
                </a:solidFill>
              </a:rPr>
              <a:t>(Winter and Spring Mid-Month)</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7</a:t>
            </a:fld>
            <a:endParaRPr lang="en-US" sz="1200">
              <a:solidFill>
                <a:srgbClr val="000000"/>
              </a:solidFill>
              <a:latin typeface="Calibri" pitchFamily="34" charset="0"/>
            </a:endParaRPr>
          </a:p>
        </p:txBody>
      </p:sp>
      <p:sp>
        <p:nvSpPr>
          <p:cNvPr id="6" name="Content Placeholder 5"/>
          <p:cNvSpPr txBox="1">
            <a:spLocks/>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Precode User Guide (Available on Nov 4</a:t>
            </a:r>
            <a:r>
              <a:rPr lang="en-US" sz="2000" b="1" baseline="30000" dirty="0" smtClean="0"/>
              <a:t>th</a:t>
            </a:r>
            <a:r>
              <a:rPr lang="en-US" sz="2000" b="1" dirty="0" smtClean="0"/>
              <a:t>)</a:t>
            </a:r>
            <a:endParaRPr lang="en-US" sz="2000" dirty="0" smtClean="0"/>
          </a:p>
          <a:p>
            <a:pPr lvl="1"/>
            <a:r>
              <a:rPr lang="en-US" sz="2000" dirty="0" smtClean="0"/>
              <a:t>Purpose of Precode</a:t>
            </a:r>
          </a:p>
          <a:p>
            <a:pPr lvl="1"/>
            <a:r>
              <a:rPr lang="en-US" sz="2000" dirty="0" smtClean="0"/>
              <a:t>Step-By-Step instructions for completing the task</a:t>
            </a:r>
          </a:p>
          <a:p>
            <a:pPr lvl="1"/>
            <a:r>
              <a:rPr lang="en-US" sz="2000" dirty="0" smtClean="0"/>
              <a:t>Helpdesk Contact Information</a:t>
            </a:r>
          </a:p>
          <a:p>
            <a:pPr lvl="1"/>
            <a:r>
              <a:rPr lang="en-US" sz="2000" dirty="0" smtClean="0"/>
              <a:t>Frequently Asked Questions</a:t>
            </a:r>
          </a:p>
          <a:p>
            <a:r>
              <a:rPr lang="en-US" sz="2000" b="1" dirty="0" smtClean="0"/>
              <a:t>Precode Window (Nov 10</a:t>
            </a:r>
            <a:r>
              <a:rPr lang="en-US" sz="2000" b="1" baseline="30000" dirty="0" smtClean="0"/>
              <a:t>th</a:t>
            </a:r>
            <a:r>
              <a:rPr lang="en-US" sz="2000" b="1" dirty="0" smtClean="0"/>
              <a:t> to 14</a:t>
            </a:r>
            <a:r>
              <a:rPr lang="en-US" sz="2000" b="1" baseline="30000" dirty="0" smtClean="0"/>
              <a:t>th</a:t>
            </a:r>
            <a:r>
              <a:rPr lang="en-US" sz="2000" b="1" dirty="0"/>
              <a:t> </a:t>
            </a:r>
            <a:r>
              <a:rPr lang="en-US" sz="2000" b="1" dirty="0" smtClean="0"/>
              <a:t>for Winter)</a:t>
            </a:r>
          </a:p>
          <a:p>
            <a:pPr lvl="1"/>
            <a:r>
              <a:rPr lang="en-US" sz="2000" dirty="0"/>
              <a:t>Nov 10</a:t>
            </a:r>
            <a:r>
              <a:rPr lang="en-US" sz="2000" baseline="30000" dirty="0"/>
              <a:t>th</a:t>
            </a:r>
            <a:r>
              <a:rPr lang="en-US" sz="2000" dirty="0"/>
              <a:t> to 14</a:t>
            </a:r>
            <a:r>
              <a:rPr lang="en-US" sz="2000" baseline="30000" dirty="0"/>
              <a:t>th</a:t>
            </a:r>
            <a:r>
              <a:rPr lang="en-US" sz="2000" dirty="0"/>
              <a:t> for </a:t>
            </a:r>
            <a:r>
              <a:rPr lang="en-US" sz="2000" dirty="0" smtClean="0"/>
              <a:t>Winter EOC</a:t>
            </a:r>
          </a:p>
          <a:p>
            <a:pPr lvl="1"/>
            <a:r>
              <a:rPr lang="en-US" sz="2000" dirty="0" smtClean="0"/>
              <a:t>Dec 1</a:t>
            </a:r>
            <a:r>
              <a:rPr lang="en-US" sz="2000" baseline="30000" dirty="0" smtClean="0"/>
              <a:t>st</a:t>
            </a:r>
            <a:r>
              <a:rPr lang="en-US" sz="2000" dirty="0" smtClean="0"/>
              <a:t> to Jan 6</a:t>
            </a:r>
            <a:r>
              <a:rPr lang="en-US" sz="2000" baseline="30000" dirty="0" smtClean="0"/>
              <a:t>th</a:t>
            </a:r>
            <a:r>
              <a:rPr lang="en-US" sz="2000" dirty="0" smtClean="0"/>
              <a:t> for Spring Mid-Month EOC</a:t>
            </a:r>
          </a:p>
          <a:p>
            <a:pPr lvl="1"/>
            <a:r>
              <a:rPr lang="en-US" sz="2000" dirty="0" smtClean="0"/>
              <a:t>During the window CTB will contact systems to resolve any inconsistencies in the Precode data</a:t>
            </a:r>
          </a:p>
          <a:p>
            <a:pPr lvl="1"/>
            <a:endParaRPr lang="en-US" sz="2000" dirty="0" smtClean="0"/>
          </a:p>
          <a:p>
            <a:pPr lvl="1"/>
            <a:endParaRPr lang="en-US" sz="2000" dirty="0" smtClean="0"/>
          </a:p>
          <a:p>
            <a:pPr lvl="1"/>
            <a:endParaRPr lang="en-US" sz="2000" b="1" dirty="0" smtClean="0"/>
          </a:p>
          <a:p>
            <a:endParaRPr lang="en-US" sz="2000" dirty="0" smtClean="0"/>
          </a:p>
          <a:p>
            <a:endParaRPr lang="en-US" sz="2000" dirty="0"/>
          </a:p>
        </p:txBody>
      </p:sp>
    </p:spTree>
    <p:extLst>
      <p:ext uri="{BB962C8B-B14F-4D97-AF65-F5344CB8AC3E}">
        <p14:creationId xmlns:p14="http://schemas.microsoft.com/office/powerpoint/2010/main" val="166905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1"/>
          <p:cNvSpPr>
            <a:spLocks noGrp="1"/>
          </p:cNvSpPr>
          <p:nvPr>
            <p:ph type="ctrTitle" idx="4294967295"/>
          </p:nvPr>
        </p:nvSpPr>
        <p:spPr>
          <a:xfrm>
            <a:off x="0" y="7307"/>
            <a:ext cx="9144000" cy="1059493"/>
          </a:xfrm>
        </p:spPr>
        <p:txBody>
          <a:bodyPr/>
          <a:lstStyle/>
          <a:p>
            <a:pPr eaLnBrk="1" hangingPunct="1"/>
            <a:r>
              <a:rPr lang="en-US" sz="3600" dirty="0" smtClean="0">
                <a:solidFill>
                  <a:schemeClr val="accent2"/>
                </a:solidFill>
              </a:rPr>
              <a:t>Q &amp; A</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11/4/2014</a:t>
            </a:fld>
            <a:endParaRPr lang="en-US" sz="120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B6AF8454-D70E-4994-8C5C-DFAEF65AAA2E}" type="slidenum">
              <a:rPr lang="en-US" sz="1200">
                <a:latin typeface="+mn-lt"/>
              </a:rPr>
              <a:pPr algn="r">
                <a:defRPr/>
              </a:pPr>
              <a:t>70</a:t>
            </a:fld>
            <a:endParaRPr lang="en-US" sz="1200">
              <a:latin typeface="+mn-lt"/>
            </a:endParaRPr>
          </a:p>
        </p:txBody>
      </p:sp>
      <p:pic>
        <p:nvPicPr>
          <p:cNvPr id="32773" name="Picture 4" descr="W5H QA.jpg"/>
          <p:cNvPicPr>
            <a:picLocks noChangeAspect="1"/>
          </p:cNvPicPr>
          <p:nvPr/>
        </p:nvPicPr>
        <p:blipFill>
          <a:blip r:embed="rId4" cstate="print"/>
          <a:srcRect/>
          <a:stretch>
            <a:fillRect/>
          </a:stretch>
        </p:blipFill>
        <p:spPr bwMode="auto">
          <a:xfrm>
            <a:off x="1676400" y="1295400"/>
            <a:ext cx="5715000" cy="44100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idx="4294967295"/>
          </p:nvPr>
        </p:nvSpPr>
        <p:spPr>
          <a:xfrm>
            <a:off x="609600" y="457200"/>
            <a:ext cx="7924800" cy="1470025"/>
          </a:xfrm>
        </p:spPr>
        <p:txBody>
          <a:bodyPr/>
          <a:lstStyle/>
          <a:p>
            <a:pPr eaLnBrk="1" hangingPunct="1"/>
            <a:r>
              <a:rPr lang="en-US" dirty="0" smtClean="0">
                <a:solidFill>
                  <a:srgbClr val="4D4D4D"/>
                </a:solidFill>
              </a:rPr>
              <a:t>Winter EOC &amp; Spring Mid-Month Online Test</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11/4/2014</a:t>
            </a:fld>
            <a:endParaRPr lang="en-US" sz="120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F44B4856-69D6-4854-942A-8AF7A1ACDA8A}" type="slidenum">
              <a:rPr lang="en-US" sz="1200">
                <a:latin typeface="+mn-lt"/>
              </a:rPr>
              <a:pPr algn="r">
                <a:defRPr/>
              </a:pPr>
              <a:t>71</a:t>
            </a:fld>
            <a:endParaRPr lang="en-US" sz="1200">
              <a:latin typeface="+mn-lt"/>
            </a:endParaRPr>
          </a:p>
        </p:txBody>
      </p:sp>
      <p:sp>
        <p:nvSpPr>
          <p:cNvPr id="54277" name="Rectangle 3"/>
          <p:cNvSpPr>
            <a:spLocks noGrp="1" noChangeArrowheads="1"/>
          </p:cNvSpPr>
          <p:nvPr>
            <p:ph type="subTitle" idx="4294967295"/>
          </p:nvPr>
        </p:nvSpPr>
        <p:spPr>
          <a:xfrm>
            <a:off x="762000" y="1981200"/>
            <a:ext cx="7696200" cy="3886200"/>
          </a:xfrm>
        </p:spPr>
        <p:txBody>
          <a:bodyPr/>
          <a:lstStyle/>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r>
              <a:rPr lang="en-US" dirty="0" smtClean="0">
                <a:solidFill>
                  <a:srgbClr val="4D4D4D"/>
                </a:solidFill>
              </a:rPr>
              <a:t> Thank you for your participation!</a:t>
            </a:r>
          </a:p>
          <a:p>
            <a:pPr marL="0" indent="0" algn="ctr" eaLnBrk="1" hangingPunct="1">
              <a:buFont typeface="Arial" pitchFamily="34" charset="0"/>
              <a:buNone/>
            </a:pPr>
            <a:endParaRPr lang="en-US" dirty="0" smtClean="0">
              <a:solidFill>
                <a:srgbClr val="4D4D4D"/>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762000"/>
          </a:xfrm>
        </p:spPr>
        <p:txBody>
          <a:bodyPr/>
          <a:lstStyle/>
          <a:p>
            <a:pPr eaLnBrk="1" hangingPunct="1"/>
            <a:r>
              <a:rPr lang="en-US" sz="3600" dirty="0" smtClean="0">
                <a:solidFill>
                  <a:schemeClr val="accent2"/>
                </a:solidFill>
              </a:rPr>
              <a:t>EOC Online Test Scope</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8</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451829027"/>
              </p:ext>
            </p:extLst>
          </p:nvPr>
        </p:nvGraphicFramePr>
        <p:xfrm>
          <a:off x="838200" y="11430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73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11/4/2014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9</a:t>
            </a:fld>
            <a:endParaRPr lang="en-US"/>
          </a:p>
        </p:txBody>
      </p:sp>
      <p:sp>
        <p:nvSpPr>
          <p:cNvPr id="4" name="Title 1"/>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600" dirty="0" smtClean="0">
                <a:solidFill>
                  <a:schemeClr val="accent2"/>
                </a:solidFill>
              </a:rPr>
              <a:t>Important Dates</a:t>
            </a:r>
          </a:p>
        </p:txBody>
      </p:sp>
      <p:graphicFrame>
        <p:nvGraphicFramePr>
          <p:cNvPr id="5" name="Content Placeholder 3"/>
          <p:cNvGraphicFramePr>
            <a:graphicFrameLocks/>
          </p:cNvGraphicFramePr>
          <p:nvPr>
            <p:extLst>
              <p:ext uri="{D42A27DB-BD31-4B8C-83A1-F6EECF244321}">
                <p14:modId xmlns:p14="http://schemas.microsoft.com/office/powerpoint/2010/main" val="1538760858"/>
              </p:ext>
            </p:extLst>
          </p:nvPr>
        </p:nvGraphicFramePr>
        <p:xfrm>
          <a:off x="685799" y="888882"/>
          <a:ext cx="7772401" cy="5054718"/>
        </p:xfrm>
        <a:graphic>
          <a:graphicData uri="http://schemas.openxmlformats.org/drawingml/2006/table">
            <a:tbl>
              <a:tblPr firstRow="1" bandRow="1">
                <a:effectLst>
                  <a:innerShdw blurRad="114300">
                    <a:prstClr val="black"/>
                  </a:innerShdw>
                </a:effectLst>
                <a:tableStyleId>{5C22544A-7EE6-4342-B048-85BDC9FD1C3A}</a:tableStyleId>
              </a:tblPr>
              <a:tblGrid>
                <a:gridCol w="4726651"/>
                <a:gridCol w="3045750"/>
              </a:tblGrid>
              <a:tr h="552378">
                <a:tc>
                  <a:txBody>
                    <a:bodyPr/>
                    <a:lstStyle/>
                    <a:p>
                      <a:r>
                        <a:rPr lang="en-US" sz="2400" b="1" dirty="0" smtClean="0">
                          <a:solidFill>
                            <a:schemeClr val="tx1"/>
                          </a:solidFill>
                        </a:rPr>
                        <a:t>Milestones</a:t>
                      </a:r>
                      <a:endParaRPr lang="en-US" sz="2400" b="1" dirty="0">
                        <a:solidFill>
                          <a:schemeClr val="tx1"/>
                        </a:solidFill>
                      </a:endParaRPr>
                    </a:p>
                  </a:txBody>
                  <a:tcPr>
                    <a:solidFill>
                      <a:schemeClr val="accent6">
                        <a:lumMod val="75000"/>
                      </a:schemeClr>
                    </a:solidFill>
                  </a:tcPr>
                </a:tc>
                <a:tc>
                  <a:txBody>
                    <a:bodyPr/>
                    <a:lstStyle/>
                    <a:p>
                      <a:r>
                        <a:rPr lang="en-US" sz="2400" b="1" baseline="0" dirty="0" smtClean="0">
                          <a:solidFill>
                            <a:schemeClr val="tx1"/>
                          </a:solidFill>
                        </a:rPr>
                        <a:t>Dates</a:t>
                      </a:r>
                      <a:endParaRPr lang="en-US" sz="2400" b="1" dirty="0">
                        <a:solidFill>
                          <a:schemeClr val="tx1"/>
                        </a:solidFill>
                      </a:endParaRPr>
                    </a:p>
                  </a:txBody>
                  <a:tcPr>
                    <a:solidFill>
                      <a:schemeClr val="accent6">
                        <a:lumMod val="75000"/>
                      </a:schemeClr>
                    </a:solidFill>
                  </a:tcPr>
                </a:tc>
              </a:tr>
              <a:tr h="10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1 - 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Registration and Technology Survey (</a:t>
                      </a:r>
                      <a:r>
                        <a:rPr lang="en-US" sz="1600" dirty="0" smtClean="0"/>
                        <a:t>RTS) </a:t>
                      </a:r>
                      <a:r>
                        <a:rPr kumimoji="0" lang="en-US" sz="1600" b="0" i="0" u="none" strike="noStrike" cap="none" normalizeH="0" baseline="0" dirty="0" smtClean="0">
                          <a:ln>
                            <a:noFill/>
                          </a:ln>
                          <a:solidFill>
                            <a:schemeClr val="tx1"/>
                          </a:solidFill>
                          <a:effectLst/>
                          <a:latin typeface="+mn-lt"/>
                        </a:rPr>
                        <a:t>Checkpoint 1 Window</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Oct 15</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to Nov 30</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txBody>
                  <a:tcPr>
                    <a:solidFill>
                      <a:schemeClr val="accent6">
                        <a:lumMod val="20000"/>
                        <a:lumOff val="80000"/>
                      </a:schemeClr>
                    </a:solidFill>
                  </a:tcPr>
                </a:tc>
              </a:tr>
              <a:tr h="99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TDC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Delivery Client (TDC) for Desktops and Laptops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4</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60000"/>
                        <a:lumOff val="40000"/>
                      </a:schemeClr>
                    </a:solidFill>
                  </a:tcP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TDC App for iPad (OAS GA)</a:t>
                      </a:r>
                      <a:endParaRPr lang="en-US" sz="1600" dirty="0" smtClean="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25</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txBody>
                  <a:tcPr>
                    <a:solidFill>
                      <a:schemeClr val="accent6">
                        <a:lumMod val="20000"/>
                        <a:lumOff val="80000"/>
                      </a:schemeClr>
                    </a:solidFill>
                  </a:tcPr>
                </a:tc>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Checkpoint3 -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Administration System (TAS) Operational Accounts – Final Content, Student Management and Test Scheduling</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12</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60000"/>
                        <a:lumOff val="40000"/>
                      </a:schemeClr>
                    </a:solidFill>
                  </a:tcPr>
                </a:tc>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Administer EOC Winter Practice Tests</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12</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to Jan 9</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411572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D08974-F926-4651-B98A-FAA64E8393BD}"/>
</file>

<file path=customXml/itemProps2.xml><?xml version="1.0" encoding="utf-8"?>
<ds:datastoreItem xmlns:ds="http://schemas.openxmlformats.org/officeDocument/2006/customXml" ds:itemID="{16C45E81-68D1-440C-8FF3-D1AA666446BE}"/>
</file>

<file path=customXml/itemProps3.xml><?xml version="1.0" encoding="utf-8"?>
<ds:datastoreItem xmlns:ds="http://schemas.openxmlformats.org/officeDocument/2006/customXml" ds:itemID="{958EE5D1-654B-4766-B6A5-55A7F67282E7}"/>
</file>

<file path=docProps/app.xml><?xml version="1.0" encoding="utf-8"?>
<Properties xmlns="http://schemas.openxmlformats.org/officeDocument/2006/extended-properties" xmlns:vt="http://schemas.openxmlformats.org/officeDocument/2006/docPropsVTypes">
  <Template/>
  <TotalTime>39833</TotalTime>
  <Words>12833</Words>
  <Application>Microsoft Office PowerPoint</Application>
  <PresentationFormat>On-screen Show (4:3)</PresentationFormat>
  <Paragraphs>1227</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GaDOE Presentation Template - John Barge</vt:lpstr>
      <vt:lpstr>Georgia Milestones  Winter EOC 2014  Online Test  Technical Set-up Training November 3, 2014 10:00 am – 12:00 pm  </vt:lpstr>
      <vt:lpstr>Introductions</vt:lpstr>
      <vt:lpstr>PowerPoint Presentation</vt:lpstr>
      <vt:lpstr>Agenda</vt:lpstr>
      <vt:lpstr>EOC Online Test  (Winter &amp; Spring Mid-Month )</vt:lpstr>
      <vt:lpstr>EOC Student Data  (Winter and Spring Mid-Month)</vt:lpstr>
      <vt:lpstr>EOC Student Data  (Winter and Spring Mid-Month)</vt:lpstr>
      <vt:lpstr>EOC Online Test Scope</vt:lpstr>
      <vt:lpstr>PowerPoint Presentation</vt:lpstr>
      <vt:lpstr>Important Dates</vt:lpstr>
      <vt:lpstr>Online Testing Program</vt:lpstr>
      <vt:lpstr>Roles Overview</vt:lpstr>
      <vt:lpstr>Roles and Responsibilities Tech Coordinator</vt:lpstr>
      <vt:lpstr>PowerPoint Presentation</vt:lpstr>
      <vt:lpstr>Test Delivery Client Agenda</vt:lpstr>
      <vt:lpstr>Network Requirements</vt:lpstr>
      <vt:lpstr>TDC Installation</vt:lpstr>
      <vt:lpstr>Student Workstation Minimum Requirements</vt:lpstr>
      <vt:lpstr>Workstation Requirements Additional Software</vt:lpstr>
      <vt:lpstr>iPad Requirements</vt:lpstr>
      <vt:lpstr>Installation Methods St</vt:lpstr>
      <vt:lpstr>Installation Methods Standard and Custom</vt:lpstr>
      <vt:lpstr>PowerPoint Presentation</vt:lpstr>
      <vt:lpstr>Looking Ahead</vt:lpstr>
      <vt:lpstr>TDC Step 2 Install Ancillary software</vt:lpstr>
      <vt:lpstr>Site Readiness Steps</vt:lpstr>
      <vt:lpstr>TDC Step 3 – Access 2011 TDC installer</vt:lpstr>
      <vt:lpstr>TDC Step 3 – Set Proxy Credentials</vt:lpstr>
      <vt:lpstr>TDC Step 5 – Confirm Readiness</vt:lpstr>
      <vt:lpstr>Looking Ahead</vt:lpstr>
      <vt:lpstr>PowerPoint Presentation</vt:lpstr>
      <vt:lpstr>TDC Step 5 – Confirm Ready – 2nd method</vt:lpstr>
      <vt:lpstr>PowerPoint Presentation</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Install the TDC – Custom Launch Server</vt:lpstr>
      <vt:lpstr>Install the TDC – Custom Launch Server</vt:lpstr>
      <vt:lpstr>TDC Step 3 – Set configuration</vt:lpstr>
      <vt:lpstr>TDC Step 5 – Confirm Ready – 2nd method</vt:lpstr>
      <vt:lpstr>iPad Setup</vt:lpstr>
      <vt:lpstr>iPad Setup</vt:lpstr>
      <vt:lpstr>iPad Setup</vt:lpstr>
      <vt:lpstr>iPad Setup</vt:lpstr>
      <vt:lpstr>  User Accounts (Key Differences)</vt:lpstr>
      <vt:lpstr>RTS – Readiness Panel</vt:lpstr>
      <vt:lpstr>Positive Testing Experience</vt:lpstr>
      <vt:lpstr>TDC Application Enhancements</vt:lpstr>
      <vt:lpstr>Online Testing Support Resources</vt:lpstr>
      <vt:lpstr>PowerPoint Presentation</vt:lpstr>
      <vt:lpstr>Resources</vt:lpstr>
      <vt:lpstr>Looking Ahead C3 Slide 2</vt:lpstr>
      <vt:lpstr>Q &amp; A</vt:lpstr>
      <vt:lpstr>Winter EOC &amp; Spring Mid-Month Online Test</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Madalina Papacica</dc:creator>
  <cp:lastModifiedBy>Windows User</cp:lastModifiedBy>
  <cp:revision>543</cp:revision>
  <cp:lastPrinted>2014-10-31T17:40:48Z</cp:lastPrinted>
  <dcterms:created xsi:type="dcterms:W3CDTF">2011-03-18T13:09:59Z</dcterms:created>
  <dcterms:modified xsi:type="dcterms:W3CDTF">2014-11-04T13:08:27Z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