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72"/>
  </p:notesMasterIdLst>
  <p:handoutMasterIdLst>
    <p:handoutMasterId r:id="rId73"/>
  </p:handoutMasterIdLst>
  <p:sldIdLst>
    <p:sldId id="259" r:id="rId5"/>
    <p:sldId id="3066" r:id="rId6"/>
    <p:sldId id="327" r:id="rId7"/>
    <p:sldId id="368" r:id="rId8"/>
    <p:sldId id="376" r:id="rId9"/>
    <p:sldId id="328" r:id="rId10"/>
    <p:sldId id="332" r:id="rId11"/>
    <p:sldId id="330" r:id="rId12"/>
    <p:sldId id="329" r:id="rId13"/>
    <p:sldId id="372" r:id="rId14"/>
    <p:sldId id="369" r:id="rId15"/>
    <p:sldId id="3077" r:id="rId16"/>
    <p:sldId id="3078" r:id="rId17"/>
    <p:sldId id="373" r:id="rId18"/>
    <p:sldId id="3076" r:id="rId19"/>
    <p:sldId id="334" r:id="rId20"/>
    <p:sldId id="374" r:id="rId21"/>
    <p:sldId id="335" r:id="rId22"/>
    <p:sldId id="399" r:id="rId23"/>
    <p:sldId id="336" r:id="rId24"/>
    <p:sldId id="337" r:id="rId25"/>
    <p:sldId id="268" r:id="rId26"/>
    <p:sldId id="338" r:id="rId27"/>
    <p:sldId id="339" r:id="rId28"/>
    <p:sldId id="400" r:id="rId29"/>
    <p:sldId id="3073" r:id="rId30"/>
    <p:sldId id="3075" r:id="rId31"/>
    <p:sldId id="281" r:id="rId32"/>
    <p:sldId id="295" r:id="rId33"/>
    <p:sldId id="269" r:id="rId34"/>
    <p:sldId id="273" r:id="rId35"/>
    <p:sldId id="364" r:id="rId36"/>
    <p:sldId id="348" r:id="rId37"/>
    <p:sldId id="421" r:id="rId38"/>
    <p:sldId id="3069" r:id="rId39"/>
    <p:sldId id="423" r:id="rId40"/>
    <p:sldId id="358" r:id="rId41"/>
    <p:sldId id="299" r:id="rId42"/>
    <p:sldId id="302" r:id="rId43"/>
    <p:sldId id="265" r:id="rId44"/>
    <p:sldId id="401" r:id="rId45"/>
    <p:sldId id="278" r:id="rId46"/>
    <p:sldId id="3072" r:id="rId47"/>
    <p:sldId id="301" r:id="rId48"/>
    <p:sldId id="308" r:id="rId49"/>
    <p:sldId id="359" r:id="rId50"/>
    <p:sldId id="378" r:id="rId51"/>
    <p:sldId id="385" r:id="rId52"/>
    <p:sldId id="3070" r:id="rId53"/>
    <p:sldId id="3071" r:id="rId54"/>
    <p:sldId id="3079" r:id="rId55"/>
    <p:sldId id="3080" r:id="rId56"/>
    <p:sldId id="3081" r:id="rId57"/>
    <p:sldId id="390" r:id="rId58"/>
    <p:sldId id="379" r:id="rId59"/>
    <p:sldId id="333" r:id="rId60"/>
    <p:sldId id="393" r:id="rId61"/>
    <p:sldId id="360" r:id="rId62"/>
    <p:sldId id="375" r:id="rId63"/>
    <p:sldId id="382" r:id="rId64"/>
    <p:sldId id="384" r:id="rId65"/>
    <p:sldId id="383" r:id="rId66"/>
    <p:sldId id="396" r:id="rId67"/>
    <p:sldId id="397" r:id="rId68"/>
    <p:sldId id="398" r:id="rId69"/>
    <p:sldId id="363" r:id="rId70"/>
    <p:sldId id="365"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bbie Bable" initials="BB" lastIdx="1" clrIdx="0">
    <p:extLst>
      <p:ext uri="{19B8F6BF-5375-455C-9EA6-DF929625EA0E}">
        <p15:presenceInfo xmlns:p15="http://schemas.microsoft.com/office/powerpoint/2012/main" userId="S::bobbie.bable@doe.k12.ga.us::bbbfd4a1-3081-47d2-b19e-05457726850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883E"/>
    <a:srgbClr val="007E67"/>
    <a:srgbClr val="767171"/>
    <a:srgbClr val="1186CA"/>
    <a:srgbClr val="00A9A1"/>
    <a:srgbClr val="D57602"/>
    <a:srgbClr val="006436"/>
    <a:srgbClr val="3DB8CF"/>
    <a:srgbClr val="7DE0EB"/>
    <a:srgbClr val="68A4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58E1D2-603F-4587-A9BF-057300179EFE}" v="44" dt="2021-10-13T22:16:58.677"/>
    <p1510:client id="{330F2E3B-AD6C-436B-863E-36E21C31640C}" v="2" dt="2021-10-13T15:43:03.437"/>
    <p1510:client id="{35A668AF-5D07-43F0-875F-F914D437857E}" v="2" dt="2021-10-13T22:18:12.688"/>
    <p1510:client id="{5D16846F-AAE0-4AB7-8D1A-AE133A623013}" v="2" dt="2021-10-13T18:19:39.111"/>
    <p1510:client id="{80ED6BDB-B671-445D-920C-C5F6F3170A44}" v="98" dt="2021-10-14T10:47:13.330"/>
    <p1510:client id="{866D038E-8413-40A4-9703-9D166A45B55A}" v="91" dt="2021-10-13T20:09:24.854"/>
    <p1510:client id="{CDE6ED2F-9E33-4AC6-8226-F4B09136A589}" v="11" dt="2021-10-13T18:14:33.0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64" autoAdjust="0"/>
    <p:restoredTop sz="87544" autoAdjust="0"/>
  </p:normalViewPr>
  <p:slideViewPr>
    <p:cSldViewPr snapToGrid="0" snapToObjects="1">
      <p:cViewPr varScale="1">
        <p:scale>
          <a:sx n="88" d="100"/>
          <a:sy n="88" d="100"/>
        </p:scale>
        <p:origin x="1200" y="43"/>
      </p:cViewPr>
      <p:guideLst/>
    </p:cSldViewPr>
  </p:slideViewPr>
  <p:notesTextViewPr>
    <p:cViewPr>
      <p:scale>
        <a:sx n="3" d="2"/>
        <a:sy n="3" d="2"/>
      </p:scale>
      <p:origin x="0" y="0"/>
    </p:cViewPr>
  </p:notesTextViewPr>
  <p:notesViewPr>
    <p:cSldViewPr snapToGrid="0" snapToObjects="1">
      <p:cViewPr varScale="1">
        <p:scale>
          <a:sx n="84" d="100"/>
          <a:sy n="84" d="100"/>
        </p:scale>
        <p:origin x="2856"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commentAuthors" Target="commentAuthors.xml"/><Relationship Id="rId79"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EB450C-BBCE-4981-94B7-9EE98E4C162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t>NAEP Pre-Administration </a:t>
            </a:r>
          </a:p>
        </p:txBody>
      </p:sp>
      <p:sp>
        <p:nvSpPr>
          <p:cNvPr id="3" name="Date Placeholder 2">
            <a:extLst>
              <a:ext uri="{FF2B5EF4-FFF2-40B4-BE49-F238E27FC236}">
                <a16:creationId xmlns:a16="http://schemas.microsoft.com/office/drawing/2014/main" id="{3EB47A10-771C-4694-A743-70EB0A6D792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dirty="0"/>
              <a:t>10/14/2021</a:t>
            </a:r>
          </a:p>
        </p:txBody>
      </p:sp>
      <p:sp>
        <p:nvSpPr>
          <p:cNvPr id="4" name="Footer Placeholder 3">
            <a:extLst>
              <a:ext uri="{FF2B5EF4-FFF2-40B4-BE49-F238E27FC236}">
                <a16:creationId xmlns:a16="http://schemas.microsoft.com/office/drawing/2014/main" id="{1752CC8D-C07E-40C3-8162-6E7C0B22DF7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BC1A34C-6A1C-4C6F-9255-3EC809102BE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3AB6EFE-569D-4A76-9E24-924B53E35D12}" type="slidenum">
              <a:rPr lang="en-US" smtClean="0"/>
              <a:t>‹#›</a:t>
            </a:fld>
            <a:endParaRPr lang="en-US" dirty="0"/>
          </a:p>
        </p:txBody>
      </p:sp>
    </p:spTree>
    <p:extLst>
      <p:ext uri="{BB962C8B-B14F-4D97-AF65-F5344CB8AC3E}">
        <p14:creationId xmlns:p14="http://schemas.microsoft.com/office/powerpoint/2010/main" val="3071073784"/>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cs typeface="Arial" panose="020B0604020202020204" pitchFamily="34" charset="0"/>
              </a:defRPr>
            </a:lvl1pPr>
          </a:lstStyle>
          <a:p>
            <a:r>
              <a:rPr lang="en-US" dirty="0"/>
              <a:t>NAEP Pre-Administration </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cs typeface="Arial" panose="020B0604020202020204" pitchFamily="34" charset="0"/>
              </a:defRPr>
            </a:lvl1pPr>
          </a:lstStyle>
          <a:p>
            <a:r>
              <a:rPr lang="en-US" dirty="0"/>
              <a:t>10/14/2021</a:t>
            </a: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cs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cs typeface="Arial" panose="020B0604020202020204" pitchFamily="34" charset="0"/>
              </a:defRPr>
            </a:lvl1pPr>
          </a:lstStyle>
          <a:p>
            <a:fld id="{9271CFC3-20A8-4356-8593-3DAD199D2D06}" type="slidenum">
              <a:rPr lang="en-US" smtClean="0"/>
              <a:pPr/>
              <a:t>‹#›</a:t>
            </a:fld>
            <a:endParaRPr lang="en-US" dirty="0"/>
          </a:p>
        </p:txBody>
      </p:sp>
    </p:spTree>
    <p:extLst>
      <p:ext uri="{BB962C8B-B14F-4D97-AF65-F5344CB8AC3E}">
        <p14:creationId xmlns:p14="http://schemas.microsoft.com/office/powerpoint/2010/main" val="973864538"/>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new Teams presentation options for Closed Caption (Teams app only), where to post questions.</a:t>
            </a:r>
          </a:p>
          <a:p>
            <a:endParaRPr lang="en-US" dirty="0"/>
          </a:p>
          <a:p>
            <a:r>
              <a:rPr lang="en-US" dirty="0"/>
              <a:t>Presentation is posted to NAEP assessment page of DOE website.</a:t>
            </a:r>
          </a:p>
        </p:txBody>
      </p:sp>
      <p:sp>
        <p:nvSpPr>
          <p:cNvPr id="4" name="Header Placeholder 3"/>
          <p:cNvSpPr>
            <a:spLocks noGrp="1"/>
          </p:cNvSpPr>
          <p:nvPr>
            <p:ph type="hdr" sz="quarter"/>
          </p:nvPr>
        </p:nvSpPr>
        <p:spPr/>
        <p:txBody>
          <a:bodyPr/>
          <a:lstStyle/>
          <a:p>
            <a:r>
              <a:rPr lang="en-US" dirty="0"/>
              <a:t>NAEP Pre-Administration </a:t>
            </a:r>
          </a:p>
        </p:txBody>
      </p:sp>
      <p:sp>
        <p:nvSpPr>
          <p:cNvPr id="5" name="Date Placeholder 4"/>
          <p:cNvSpPr>
            <a:spLocks noGrp="1"/>
          </p:cNvSpPr>
          <p:nvPr>
            <p:ph type="dt" idx="1"/>
          </p:nvPr>
        </p:nvSpPr>
        <p:spPr/>
        <p:txBody>
          <a:bodyPr/>
          <a:lstStyle/>
          <a:p>
            <a:r>
              <a:rPr lang="en-US" dirty="0"/>
              <a:t>10/14/2021</a:t>
            </a:r>
          </a:p>
        </p:txBody>
      </p:sp>
      <p:sp>
        <p:nvSpPr>
          <p:cNvPr id="6" name="Slide Number Placeholder 5"/>
          <p:cNvSpPr>
            <a:spLocks noGrp="1"/>
          </p:cNvSpPr>
          <p:nvPr>
            <p:ph type="sldNum" sz="quarter" idx="5"/>
          </p:nvPr>
        </p:nvSpPr>
        <p:spPr/>
        <p:txBody>
          <a:bodyPr/>
          <a:lstStyle/>
          <a:p>
            <a:fld id="{9271CFC3-20A8-4356-8593-3DAD199D2D06}" type="slidenum">
              <a:rPr lang="en-US" smtClean="0"/>
              <a:pPr/>
              <a:t>1</a:t>
            </a:fld>
            <a:endParaRPr lang="en-US" dirty="0"/>
          </a:p>
        </p:txBody>
      </p:sp>
    </p:spTree>
    <p:extLst>
      <p:ext uri="{BB962C8B-B14F-4D97-AF65-F5344CB8AC3E}">
        <p14:creationId xmlns:p14="http://schemas.microsoft.com/office/powerpoint/2010/main" val="3253573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go into some detail about the sampling techniques used for NAEP. This is a very frequently asked question, especially for districts and/or schools that are selected often for participation.</a:t>
            </a:r>
          </a:p>
        </p:txBody>
      </p:sp>
      <p:sp>
        <p:nvSpPr>
          <p:cNvPr id="4" name="Slide Number Placeholder 3"/>
          <p:cNvSpPr>
            <a:spLocks noGrp="1"/>
          </p:cNvSpPr>
          <p:nvPr>
            <p:ph type="sldNum" sz="quarter" idx="5"/>
          </p:nvPr>
        </p:nvSpPr>
        <p:spPr/>
        <p:txBody>
          <a:bodyPr/>
          <a:lstStyle/>
          <a:p>
            <a:fld id="{BC85C08C-1343-4D33-9144-CA8E81FFFAD3}" type="slidenum">
              <a:rPr lang="en-US" smtClean="0"/>
              <a:t>10</a:t>
            </a:fld>
            <a:endParaRPr lang="en-US" dirty="0"/>
          </a:p>
        </p:txBody>
      </p:sp>
      <p:sp>
        <p:nvSpPr>
          <p:cNvPr id="5" name="Date Placeholder 4">
            <a:extLst>
              <a:ext uri="{FF2B5EF4-FFF2-40B4-BE49-F238E27FC236}">
                <a16:creationId xmlns:a16="http://schemas.microsoft.com/office/drawing/2014/main" id="{DD5094C1-1589-4517-909D-10EB83F6057A}"/>
              </a:ext>
            </a:extLst>
          </p:cNvPr>
          <p:cNvSpPr>
            <a:spLocks noGrp="1"/>
          </p:cNvSpPr>
          <p:nvPr>
            <p:ph type="dt" idx="1"/>
          </p:nvPr>
        </p:nvSpPr>
        <p:spPr/>
        <p:txBody>
          <a:bodyPr/>
          <a:lstStyle/>
          <a:p>
            <a:r>
              <a:rPr lang="en-US" dirty="0"/>
              <a:t>10/14/2021</a:t>
            </a:r>
          </a:p>
        </p:txBody>
      </p:sp>
      <p:sp>
        <p:nvSpPr>
          <p:cNvPr id="6" name="Header Placeholder 5">
            <a:extLst>
              <a:ext uri="{FF2B5EF4-FFF2-40B4-BE49-F238E27FC236}">
                <a16:creationId xmlns:a16="http://schemas.microsoft.com/office/drawing/2014/main" id="{4EDCA02B-9C08-4987-8292-2AD5627B24FE}"/>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2320082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63636"/>
                </a:solidFill>
                <a:effectLst/>
                <a:latin typeface="Open Sans"/>
              </a:rPr>
              <a:t>To ensure that a representative sample of students is assessed, NAEP is given in a sample of schools whose students reflect the varying demographics of a specific jurisdiction, be it the nation, a state, or a district. Within each selected school and grade to be assessed, students are chosen at random to participate in NAEP. Every student has the same chance of being chosen—regardless of race/ethnicity, socioeconomic status, disability, status as an English language learner, or any other factors.</a:t>
            </a:r>
          </a:p>
          <a:p>
            <a:endParaRPr lang="en-US" b="0" i="0" dirty="0">
              <a:solidFill>
                <a:srgbClr val="363636"/>
              </a:solidFill>
              <a:effectLst/>
              <a:latin typeface="Open Sans"/>
            </a:endParaRPr>
          </a:p>
          <a:p>
            <a:r>
              <a:rPr lang="en-US" dirty="0"/>
              <a:t>[Read Slide]</a:t>
            </a:r>
          </a:p>
        </p:txBody>
      </p:sp>
      <p:sp>
        <p:nvSpPr>
          <p:cNvPr id="4" name="Slide Number Placeholder 3"/>
          <p:cNvSpPr>
            <a:spLocks noGrp="1"/>
          </p:cNvSpPr>
          <p:nvPr>
            <p:ph type="sldNum" sz="quarter" idx="5"/>
          </p:nvPr>
        </p:nvSpPr>
        <p:spPr/>
        <p:txBody>
          <a:bodyPr/>
          <a:lstStyle/>
          <a:p>
            <a:fld id="{BC85C08C-1343-4D33-9144-CA8E81FFFAD3}" type="slidenum">
              <a:rPr lang="en-US" smtClean="0"/>
              <a:t>11</a:t>
            </a:fld>
            <a:endParaRPr lang="en-US" dirty="0"/>
          </a:p>
        </p:txBody>
      </p:sp>
      <p:sp>
        <p:nvSpPr>
          <p:cNvPr id="5" name="Date Placeholder 4">
            <a:extLst>
              <a:ext uri="{FF2B5EF4-FFF2-40B4-BE49-F238E27FC236}">
                <a16:creationId xmlns:a16="http://schemas.microsoft.com/office/drawing/2014/main" id="{77725A1D-4064-4B63-A20C-BF201C75CCBF}"/>
              </a:ext>
            </a:extLst>
          </p:cNvPr>
          <p:cNvSpPr>
            <a:spLocks noGrp="1"/>
          </p:cNvSpPr>
          <p:nvPr>
            <p:ph type="dt" idx="1"/>
          </p:nvPr>
        </p:nvSpPr>
        <p:spPr/>
        <p:txBody>
          <a:bodyPr/>
          <a:lstStyle/>
          <a:p>
            <a:r>
              <a:rPr lang="en-US" dirty="0"/>
              <a:t>10/14/2021</a:t>
            </a:r>
          </a:p>
        </p:txBody>
      </p:sp>
      <p:sp>
        <p:nvSpPr>
          <p:cNvPr id="6" name="Header Placeholder 5">
            <a:extLst>
              <a:ext uri="{FF2B5EF4-FFF2-40B4-BE49-F238E27FC236}">
                <a16:creationId xmlns:a16="http://schemas.microsoft.com/office/drawing/2014/main" id="{CDAFE048-545B-42C1-9270-8088CABDBB22}"/>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179467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The first step in the school selection is the identification of potential schools. A list of all public schools in the nation is compiled based on the most current list from the US Department of Education. This list is separated by state to begin the sampling process.</a:t>
            </a:r>
          </a:p>
          <a:p>
            <a:endParaRPr lang="en-US" sz="1100" dirty="0">
              <a:latin typeface="+mn-lt"/>
            </a:endParaRPr>
          </a:p>
          <a:p>
            <a:r>
              <a:rPr lang="en-US" sz="1100" dirty="0">
                <a:latin typeface="+mn-lt"/>
              </a:rPr>
              <a:t>Schools within the state are classified into groups, first by location (urban, suburban, and rural), and then by the ethnic/racial composition of the schools within each of these locations. </a:t>
            </a:r>
          </a:p>
          <a:p>
            <a:endParaRPr lang="en-US" sz="1100" dirty="0">
              <a:latin typeface="+mn-lt"/>
            </a:endParaRPr>
          </a:p>
          <a:p>
            <a:r>
              <a:rPr lang="en-US" sz="1100" dirty="0">
                <a:latin typeface="+mn-lt"/>
              </a:rPr>
              <a:t>The third step in the school sampling process is to order the student achievement on the state assessment within each of the groups developed in step 2.</a:t>
            </a:r>
          </a:p>
          <a:p>
            <a:endParaRPr lang="en-US" sz="1100" dirty="0">
              <a:latin typeface="+mn-lt"/>
            </a:endParaRPr>
          </a:p>
          <a:p>
            <a:r>
              <a:rPr lang="en-US" sz="1100" b="0" i="0" dirty="0">
                <a:solidFill>
                  <a:srgbClr val="363636"/>
                </a:solidFill>
                <a:effectLst/>
                <a:latin typeface="+mn-lt"/>
              </a:rPr>
              <a:t>The groupings of schools determined in steps 2 and 3 are then placed into a comprehensive ordered list for sampling, i.e. by type of location, race/ethnicity, and student achievement. The probability of a school being selected for the NAEP sample is calculated based on the size of its enrollment in relation to the size of the state’s student population at the selected grade level and the number of schools needed for the assessment. Schools with large enrollments are more likely to be selected because their students represent a large proportion of the state’s student population.</a:t>
            </a:r>
          </a:p>
          <a:p>
            <a:endParaRPr lang="en-US" sz="1100" b="0" i="0" dirty="0">
              <a:solidFill>
                <a:srgbClr val="363636"/>
              </a:solidFill>
              <a:effectLst/>
              <a:latin typeface="+mn-lt"/>
            </a:endParaRPr>
          </a:p>
          <a:p>
            <a:r>
              <a:rPr lang="en-US" sz="1100" b="0" i="0" dirty="0">
                <a:solidFill>
                  <a:srgbClr val="363636"/>
                </a:solidFill>
                <a:effectLst/>
                <a:latin typeface="+mn-lt"/>
              </a:rPr>
              <a:t>The sample of schools for the state is then drawn.</a:t>
            </a:r>
          </a:p>
          <a:p>
            <a:endParaRPr lang="en-US" sz="1100" b="0" i="0" dirty="0">
              <a:solidFill>
                <a:srgbClr val="363636"/>
              </a:solidFill>
              <a:effectLst/>
              <a:latin typeface="+mn-lt"/>
            </a:endParaRPr>
          </a:p>
          <a:p>
            <a:r>
              <a:rPr lang="en-US" sz="1100" b="0" i="0" dirty="0">
                <a:solidFill>
                  <a:srgbClr val="363636"/>
                </a:solidFill>
                <a:effectLst/>
                <a:latin typeface="+mn-lt"/>
              </a:rPr>
              <a:t>The list of schools is sent to the state coordinator to verify that each school is still open and has the grade that is scheduled to be tested.</a:t>
            </a:r>
            <a:endParaRPr lang="en-US" sz="1100" dirty="0">
              <a:latin typeface="+mn-lt"/>
            </a:endParaRPr>
          </a:p>
        </p:txBody>
      </p:sp>
      <p:sp>
        <p:nvSpPr>
          <p:cNvPr id="4" name="Header Placeholder 3"/>
          <p:cNvSpPr>
            <a:spLocks noGrp="1"/>
          </p:cNvSpPr>
          <p:nvPr>
            <p:ph type="hdr" sz="quarter"/>
          </p:nvPr>
        </p:nvSpPr>
        <p:spPr/>
        <p:txBody>
          <a:bodyPr/>
          <a:lstStyle/>
          <a:p>
            <a:r>
              <a:rPr lang="en-US" dirty="0"/>
              <a:t>NAEP Pre-Administration </a:t>
            </a:r>
          </a:p>
        </p:txBody>
      </p:sp>
      <p:sp>
        <p:nvSpPr>
          <p:cNvPr id="5" name="Date Placeholder 4"/>
          <p:cNvSpPr>
            <a:spLocks noGrp="1"/>
          </p:cNvSpPr>
          <p:nvPr>
            <p:ph type="dt" idx="1"/>
          </p:nvPr>
        </p:nvSpPr>
        <p:spPr/>
        <p:txBody>
          <a:bodyPr/>
          <a:lstStyle/>
          <a:p>
            <a:r>
              <a:rPr lang="en-US" dirty="0"/>
              <a:t>10/14/2021</a:t>
            </a:r>
          </a:p>
        </p:txBody>
      </p:sp>
      <p:sp>
        <p:nvSpPr>
          <p:cNvPr id="6" name="Slide Number Placeholder 5"/>
          <p:cNvSpPr>
            <a:spLocks noGrp="1"/>
          </p:cNvSpPr>
          <p:nvPr>
            <p:ph type="sldNum" sz="quarter" idx="5"/>
          </p:nvPr>
        </p:nvSpPr>
        <p:spPr/>
        <p:txBody>
          <a:bodyPr/>
          <a:lstStyle/>
          <a:p>
            <a:fld id="{9271CFC3-20A8-4356-8593-3DAD199D2D06}" type="slidenum">
              <a:rPr lang="en-US" smtClean="0"/>
              <a:pPr/>
              <a:t>12</a:t>
            </a:fld>
            <a:endParaRPr lang="en-US" dirty="0"/>
          </a:p>
        </p:txBody>
      </p:sp>
    </p:spTree>
    <p:extLst>
      <p:ext uri="{BB962C8B-B14F-4D97-AF65-F5344CB8AC3E}">
        <p14:creationId xmlns:p14="http://schemas.microsoft.com/office/powerpoint/2010/main" val="4169668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the participating school list is developed and verified, students are randomly sampled at the grade level in each of the schools. [Read Slide}</a:t>
            </a:r>
          </a:p>
        </p:txBody>
      </p:sp>
      <p:sp>
        <p:nvSpPr>
          <p:cNvPr id="4" name="Header Placeholder 3"/>
          <p:cNvSpPr>
            <a:spLocks noGrp="1"/>
          </p:cNvSpPr>
          <p:nvPr>
            <p:ph type="hdr" sz="quarter"/>
          </p:nvPr>
        </p:nvSpPr>
        <p:spPr/>
        <p:txBody>
          <a:bodyPr/>
          <a:lstStyle/>
          <a:p>
            <a:r>
              <a:rPr lang="en-US" dirty="0"/>
              <a:t>NAEP Pre-Administration </a:t>
            </a:r>
          </a:p>
        </p:txBody>
      </p:sp>
      <p:sp>
        <p:nvSpPr>
          <p:cNvPr id="5" name="Date Placeholder 4"/>
          <p:cNvSpPr>
            <a:spLocks noGrp="1"/>
          </p:cNvSpPr>
          <p:nvPr>
            <p:ph type="dt" idx="1"/>
          </p:nvPr>
        </p:nvSpPr>
        <p:spPr/>
        <p:txBody>
          <a:bodyPr/>
          <a:lstStyle/>
          <a:p>
            <a:r>
              <a:rPr lang="en-US" dirty="0"/>
              <a:t>10/14/2021</a:t>
            </a:r>
          </a:p>
        </p:txBody>
      </p:sp>
      <p:sp>
        <p:nvSpPr>
          <p:cNvPr id="6" name="Slide Number Placeholder 5"/>
          <p:cNvSpPr>
            <a:spLocks noGrp="1"/>
          </p:cNvSpPr>
          <p:nvPr>
            <p:ph type="sldNum" sz="quarter" idx="5"/>
          </p:nvPr>
        </p:nvSpPr>
        <p:spPr/>
        <p:txBody>
          <a:bodyPr/>
          <a:lstStyle/>
          <a:p>
            <a:fld id="{9271CFC3-20A8-4356-8593-3DAD199D2D06}" type="slidenum">
              <a:rPr lang="en-US" smtClean="0"/>
              <a:pPr/>
              <a:t>13</a:t>
            </a:fld>
            <a:endParaRPr lang="en-US" dirty="0"/>
          </a:p>
        </p:txBody>
      </p:sp>
    </p:spTree>
    <p:extLst>
      <p:ext uri="{BB962C8B-B14F-4D97-AF65-F5344CB8AC3E}">
        <p14:creationId xmlns:p14="http://schemas.microsoft.com/office/powerpoint/2010/main" val="2640659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students are selected, each student is assigned a section of a test in only one subject. All students test at the same time in the same location but may not be working on the same set of questions even if they are taking the same test. All the results from each subject are spiraled together in order to calculate a score for a particular subject.</a:t>
            </a:r>
          </a:p>
        </p:txBody>
      </p:sp>
      <p:sp>
        <p:nvSpPr>
          <p:cNvPr id="4" name="Slide Number Placeholder 3"/>
          <p:cNvSpPr>
            <a:spLocks noGrp="1"/>
          </p:cNvSpPr>
          <p:nvPr>
            <p:ph type="sldNum" sz="quarter" idx="5"/>
          </p:nvPr>
        </p:nvSpPr>
        <p:spPr/>
        <p:txBody>
          <a:bodyPr/>
          <a:lstStyle/>
          <a:p>
            <a:fld id="{BC85C08C-1343-4D33-9144-CA8E81FFFAD3}" type="slidenum">
              <a:rPr lang="en-US" smtClean="0"/>
              <a:t>14</a:t>
            </a:fld>
            <a:endParaRPr lang="en-US" dirty="0"/>
          </a:p>
        </p:txBody>
      </p:sp>
      <p:sp>
        <p:nvSpPr>
          <p:cNvPr id="5" name="Date Placeholder 4">
            <a:extLst>
              <a:ext uri="{FF2B5EF4-FFF2-40B4-BE49-F238E27FC236}">
                <a16:creationId xmlns:a16="http://schemas.microsoft.com/office/drawing/2014/main" id="{1E1711D0-F8FF-4E5E-9055-2C1A4AEB1AD7}"/>
              </a:ext>
            </a:extLst>
          </p:cNvPr>
          <p:cNvSpPr>
            <a:spLocks noGrp="1"/>
          </p:cNvSpPr>
          <p:nvPr>
            <p:ph type="dt" idx="1"/>
          </p:nvPr>
        </p:nvSpPr>
        <p:spPr/>
        <p:txBody>
          <a:bodyPr/>
          <a:lstStyle/>
          <a:p>
            <a:r>
              <a:rPr lang="en-US" dirty="0"/>
              <a:t>10/14/2021</a:t>
            </a:r>
          </a:p>
        </p:txBody>
      </p:sp>
      <p:sp>
        <p:nvSpPr>
          <p:cNvPr id="6" name="Header Placeholder 5">
            <a:extLst>
              <a:ext uri="{FF2B5EF4-FFF2-40B4-BE49-F238E27FC236}">
                <a16:creationId xmlns:a16="http://schemas.microsoft.com/office/drawing/2014/main" id="{135F6EA8-916C-4132-8549-F5A370E6211C}"/>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30797216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a:t>
            </a:r>
          </a:p>
        </p:txBody>
      </p:sp>
      <p:sp>
        <p:nvSpPr>
          <p:cNvPr id="4" name="Header Placeholder 3"/>
          <p:cNvSpPr>
            <a:spLocks noGrp="1"/>
          </p:cNvSpPr>
          <p:nvPr>
            <p:ph type="hdr" sz="quarter"/>
          </p:nvPr>
        </p:nvSpPr>
        <p:spPr/>
        <p:txBody>
          <a:bodyPr/>
          <a:lstStyle/>
          <a:p>
            <a:r>
              <a:rPr lang="en-US" dirty="0"/>
              <a:t>NAEP Pre-Administration </a:t>
            </a:r>
          </a:p>
        </p:txBody>
      </p:sp>
      <p:sp>
        <p:nvSpPr>
          <p:cNvPr id="5" name="Date Placeholder 4"/>
          <p:cNvSpPr>
            <a:spLocks noGrp="1"/>
          </p:cNvSpPr>
          <p:nvPr>
            <p:ph type="dt" idx="1"/>
          </p:nvPr>
        </p:nvSpPr>
        <p:spPr/>
        <p:txBody>
          <a:bodyPr/>
          <a:lstStyle/>
          <a:p>
            <a:r>
              <a:rPr lang="en-US" dirty="0"/>
              <a:t>10/14/2021</a:t>
            </a:r>
          </a:p>
        </p:txBody>
      </p:sp>
      <p:sp>
        <p:nvSpPr>
          <p:cNvPr id="6" name="Slide Number Placeholder 5"/>
          <p:cNvSpPr>
            <a:spLocks noGrp="1"/>
          </p:cNvSpPr>
          <p:nvPr>
            <p:ph type="sldNum" sz="quarter" idx="5"/>
          </p:nvPr>
        </p:nvSpPr>
        <p:spPr/>
        <p:txBody>
          <a:bodyPr/>
          <a:lstStyle/>
          <a:p>
            <a:fld id="{9271CFC3-20A8-4356-8593-3DAD199D2D06}" type="slidenum">
              <a:rPr lang="en-US" smtClean="0"/>
              <a:pPr/>
              <a:t>15</a:t>
            </a:fld>
            <a:endParaRPr lang="en-US" dirty="0"/>
          </a:p>
        </p:txBody>
      </p:sp>
    </p:spTree>
    <p:extLst>
      <p:ext uri="{BB962C8B-B14F-4D97-AF65-F5344CB8AC3E}">
        <p14:creationId xmlns:p14="http://schemas.microsoft.com/office/powerpoint/2010/main" val="4265428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[Read Slide]</a:t>
            </a:r>
          </a:p>
        </p:txBody>
      </p:sp>
      <p:sp>
        <p:nvSpPr>
          <p:cNvPr id="4" name="Slide Number Placeholder 3"/>
          <p:cNvSpPr>
            <a:spLocks noGrp="1"/>
          </p:cNvSpPr>
          <p:nvPr>
            <p:ph type="sldNum" sz="quarter" idx="5"/>
          </p:nvPr>
        </p:nvSpPr>
        <p:spPr/>
        <p:txBody>
          <a:bodyPr/>
          <a:lstStyle/>
          <a:p>
            <a:pPr>
              <a:defRPr/>
            </a:pPr>
            <a:fld id="{73CDFF48-EA00-491F-A51B-6F1C5397C4AC}" type="slidenum">
              <a:rPr lang="en-US" smtClean="0"/>
              <a:pPr>
                <a:defRPr/>
              </a:pPr>
              <a:t>16</a:t>
            </a:fld>
            <a:endParaRPr lang="en-US" dirty="0"/>
          </a:p>
        </p:txBody>
      </p:sp>
      <p:sp>
        <p:nvSpPr>
          <p:cNvPr id="2" name="Date Placeholder 1">
            <a:extLst>
              <a:ext uri="{FF2B5EF4-FFF2-40B4-BE49-F238E27FC236}">
                <a16:creationId xmlns:a16="http://schemas.microsoft.com/office/drawing/2014/main" id="{EDAF4F16-5EB3-4A7B-82FD-74EFF19EAE20}"/>
              </a:ext>
            </a:extLst>
          </p:cNvPr>
          <p:cNvSpPr>
            <a:spLocks noGrp="1"/>
          </p:cNvSpPr>
          <p:nvPr>
            <p:ph type="dt" idx="1"/>
          </p:nvPr>
        </p:nvSpPr>
        <p:spPr/>
        <p:txBody>
          <a:bodyPr/>
          <a:lstStyle/>
          <a:p>
            <a:r>
              <a:rPr lang="en-US" dirty="0"/>
              <a:t>10/14/2021</a:t>
            </a:r>
          </a:p>
        </p:txBody>
      </p:sp>
      <p:sp>
        <p:nvSpPr>
          <p:cNvPr id="3" name="Header Placeholder 2">
            <a:extLst>
              <a:ext uri="{FF2B5EF4-FFF2-40B4-BE49-F238E27FC236}">
                <a16:creationId xmlns:a16="http://schemas.microsoft.com/office/drawing/2014/main" id="{2926831E-248E-4543-927A-BA100D6A4057}"/>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3492861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covered some general information about NAEP, we will go into a discussion about what is required of school coordinators. We understand the stress that many of you are under during this time and considerations for that have been taken into account by NCES also.</a:t>
            </a:r>
          </a:p>
        </p:txBody>
      </p:sp>
      <p:sp>
        <p:nvSpPr>
          <p:cNvPr id="4" name="Slide Number Placeholder 3"/>
          <p:cNvSpPr>
            <a:spLocks noGrp="1"/>
          </p:cNvSpPr>
          <p:nvPr>
            <p:ph type="sldNum" sz="quarter" idx="5"/>
          </p:nvPr>
        </p:nvSpPr>
        <p:spPr/>
        <p:txBody>
          <a:bodyPr/>
          <a:lstStyle/>
          <a:p>
            <a:fld id="{BC85C08C-1343-4D33-9144-CA8E81FFFAD3}" type="slidenum">
              <a:rPr lang="en-US" smtClean="0"/>
              <a:t>17</a:t>
            </a:fld>
            <a:endParaRPr lang="en-US" dirty="0"/>
          </a:p>
        </p:txBody>
      </p:sp>
      <p:sp>
        <p:nvSpPr>
          <p:cNvPr id="5" name="Date Placeholder 4">
            <a:extLst>
              <a:ext uri="{FF2B5EF4-FFF2-40B4-BE49-F238E27FC236}">
                <a16:creationId xmlns:a16="http://schemas.microsoft.com/office/drawing/2014/main" id="{40DA5E6D-18F6-4AE9-87DB-444D4622D38F}"/>
              </a:ext>
            </a:extLst>
          </p:cNvPr>
          <p:cNvSpPr>
            <a:spLocks noGrp="1"/>
          </p:cNvSpPr>
          <p:nvPr>
            <p:ph type="dt" idx="1"/>
          </p:nvPr>
        </p:nvSpPr>
        <p:spPr/>
        <p:txBody>
          <a:bodyPr/>
          <a:lstStyle/>
          <a:p>
            <a:r>
              <a:rPr lang="en-US" dirty="0"/>
              <a:t>10/14/2021</a:t>
            </a:r>
          </a:p>
        </p:txBody>
      </p:sp>
      <p:sp>
        <p:nvSpPr>
          <p:cNvPr id="6" name="Header Placeholder 5">
            <a:extLst>
              <a:ext uri="{FF2B5EF4-FFF2-40B4-BE49-F238E27FC236}">
                <a16:creationId xmlns:a16="http://schemas.microsoft.com/office/drawing/2014/main" id="{8CCA1BDD-EA45-4FA4-B085-7E5BE5616820}"/>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2112188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Everything happened later this year than originally planned. Usually the school selection is done in May and districts are notified in early to mid June, shortly after the regular school year has ended. The NAEP program had to receive approval from Congress and the US Department of Education regarding this year’s testing. [Read Slide}</a:t>
            </a:r>
          </a:p>
        </p:txBody>
      </p:sp>
      <p:sp>
        <p:nvSpPr>
          <p:cNvPr id="4" name="Slide Number Placeholder 3"/>
          <p:cNvSpPr>
            <a:spLocks noGrp="1"/>
          </p:cNvSpPr>
          <p:nvPr>
            <p:ph type="sldNum" sz="quarter" idx="5"/>
          </p:nvPr>
        </p:nvSpPr>
        <p:spPr/>
        <p:txBody>
          <a:bodyPr/>
          <a:lstStyle/>
          <a:p>
            <a:pPr>
              <a:defRPr/>
            </a:pPr>
            <a:fld id="{098ED3A8-27FB-41E0-9AD8-D402EBB48EE6}" type="slidenum">
              <a:rPr lang="en-US" smtClean="0"/>
              <a:pPr>
                <a:defRPr/>
              </a:pPr>
              <a:t>18</a:t>
            </a:fld>
            <a:endParaRPr lang="en-US" dirty="0"/>
          </a:p>
        </p:txBody>
      </p:sp>
      <p:sp>
        <p:nvSpPr>
          <p:cNvPr id="2" name="Date Placeholder 1">
            <a:extLst>
              <a:ext uri="{FF2B5EF4-FFF2-40B4-BE49-F238E27FC236}">
                <a16:creationId xmlns:a16="http://schemas.microsoft.com/office/drawing/2014/main" id="{C8B3AA04-AA5E-48DC-A626-A3ACE1852A69}"/>
              </a:ext>
            </a:extLst>
          </p:cNvPr>
          <p:cNvSpPr>
            <a:spLocks noGrp="1"/>
          </p:cNvSpPr>
          <p:nvPr>
            <p:ph type="dt" idx="1"/>
          </p:nvPr>
        </p:nvSpPr>
        <p:spPr/>
        <p:txBody>
          <a:bodyPr/>
          <a:lstStyle/>
          <a:p>
            <a:r>
              <a:rPr lang="en-US" dirty="0"/>
              <a:t>10/14/2021</a:t>
            </a:r>
          </a:p>
        </p:txBody>
      </p:sp>
      <p:sp>
        <p:nvSpPr>
          <p:cNvPr id="3" name="Header Placeholder 2">
            <a:extLst>
              <a:ext uri="{FF2B5EF4-FFF2-40B4-BE49-F238E27FC236}">
                <a16:creationId xmlns:a16="http://schemas.microsoft.com/office/drawing/2014/main" id="{54ED6CCC-93FF-4224-BF7F-C13A1E0793E2}"/>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193572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State coordinators depend heavily on the cooperation of schools and the efficiency of the school coordinators. [Read Slide]</a:t>
            </a:r>
          </a:p>
        </p:txBody>
      </p:sp>
      <p:sp>
        <p:nvSpPr>
          <p:cNvPr id="4" name="Slide Number Placeholder 3"/>
          <p:cNvSpPr>
            <a:spLocks noGrp="1"/>
          </p:cNvSpPr>
          <p:nvPr>
            <p:ph type="sldNum" sz="quarter" idx="5"/>
          </p:nvPr>
        </p:nvSpPr>
        <p:spPr/>
        <p:txBody>
          <a:bodyPr/>
          <a:lstStyle/>
          <a:p>
            <a:pPr>
              <a:defRPr/>
            </a:pPr>
            <a:fld id="{098ED3A8-27FB-41E0-9AD8-D402EBB48EE6}" type="slidenum">
              <a:rPr lang="en-US" smtClean="0"/>
              <a:pPr>
                <a:defRPr/>
              </a:pPr>
              <a:t>19</a:t>
            </a:fld>
            <a:endParaRPr lang="en-US" dirty="0"/>
          </a:p>
        </p:txBody>
      </p:sp>
      <p:sp>
        <p:nvSpPr>
          <p:cNvPr id="2" name="Date Placeholder 1">
            <a:extLst>
              <a:ext uri="{FF2B5EF4-FFF2-40B4-BE49-F238E27FC236}">
                <a16:creationId xmlns:a16="http://schemas.microsoft.com/office/drawing/2014/main" id="{CFAC4FF3-0D6D-495E-A24A-32A51D1494FF}"/>
              </a:ext>
            </a:extLst>
          </p:cNvPr>
          <p:cNvSpPr>
            <a:spLocks noGrp="1"/>
          </p:cNvSpPr>
          <p:nvPr>
            <p:ph type="dt" idx="1"/>
          </p:nvPr>
        </p:nvSpPr>
        <p:spPr/>
        <p:txBody>
          <a:bodyPr/>
          <a:lstStyle/>
          <a:p>
            <a:r>
              <a:rPr lang="en-US" dirty="0"/>
              <a:t>10/14/2021</a:t>
            </a:r>
          </a:p>
        </p:txBody>
      </p:sp>
      <p:sp>
        <p:nvSpPr>
          <p:cNvPr id="3" name="Header Placeholder 2">
            <a:extLst>
              <a:ext uri="{FF2B5EF4-FFF2-40B4-BE49-F238E27FC236}">
                <a16:creationId xmlns:a16="http://schemas.microsoft.com/office/drawing/2014/main" id="{B60B1194-0C1A-46E0-8134-CF46556E2AB8}"/>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3757011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location of recordings, this is also in the Assessment Update newsletter.</a:t>
            </a:r>
          </a:p>
        </p:txBody>
      </p:sp>
      <p:sp>
        <p:nvSpPr>
          <p:cNvPr id="4" name="Header Placeholder 3"/>
          <p:cNvSpPr>
            <a:spLocks noGrp="1"/>
          </p:cNvSpPr>
          <p:nvPr>
            <p:ph type="hdr" sz="quarter"/>
          </p:nvPr>
        </p:nvSpPr>
        <p:spPr/>
        <p:txBody>
          <a:bodyPr/>
          <a:lstStyle/>
          <a:p>
            <a:r>
              <a:rPr lang="en-US" dirty="0"/>
              <a:t>NAEP Pre-Administration </a:t>
            </a:r>
          </a:p>
        </p:txBody>
      </p:sp>
      <p:sp>
        <p:nvSpPr>
          <p:cNvPr id="5" name="Date Placeholder 4"/>
          <p:cNvSpPr>
            <a:spLocks noGrp="1"/>
          </p:cNvSpPr>
          <p:nvPr>
            <p:ph type="dt" idx="1"/>
          </p:nvPr>
        </p:nvSpPr>
        <p:spPr/>
        <p:txBody>
          <a:bodyPr/>
          <a:lstStyle/>
          <a:p>
            <a:r>
              <a:rPr lang="en-US" dirty="0"/>
              <a:t>10/14/2021</a:t>
            </a:r>
          </a:p>
        </p:txBody>
      </p:sp>
      <p:sp>
        <p:nvSpPr>
          <p:cNvPr id="6" name="Slide Number Placeholder 5"/>
          <p:cNvSpPr>
            <a:spLocks noGrp="1"/>
          </p:cNvSpPr>
          <p:nvPr>
            <p:ph type="sldNum" sz="quarter" idx="5"/>
          </p:nvPr>
        </p:nvSpPr>
        <p:spPr/>
        <p:txBody>
          <a:bodyPr/>
          <a:lstStyle/>
          <a:p>
            <a:fld id="{9271CFC3-20A8-4356-8593-3DAD199D2D06}" type="slidenum">
              <a:rPr lang="en-US" smtClean="0"/>
              <a:t>2</a:t>
            </a:fld>
            <a:endParaRPr lang="en-US" dirty="0"/>
          </a:p>
        </p:txBody>
      </p:sp>
    </p:spTree>
    <p:extLst>
      <p:ext uri="{BB962C8B-B14F-4D97-AF65-F5344CB8AC3E}">
        <p14:creationId xmlns:p14="http://schemas.microsoft.com/office/powerpoint/2010/main" val="12050970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BC85C08C-1343-4D33-9144-CA8E81FFFAD3}" type="slidenum">
              <a:rPr lang="en-US" smtClean="0"/>
              <a:t>20</a:t>
            </a:fld>
            <a:endParaRPr lang="en-US" dirty="0"/>
          </a:p>
        </p:txBody>
      </p:sp>
      <p:sp>
        <p:nvSpPr>
          <p:cNvPr id="5" name="Date Placeholder 4">
            <a:extLst>
              <a:ext uri="{FF2B5EF4-FFF2-40B4-BE49-F238E27FC236}">
                <a16:creationId xmlns:a16="http://schemas.microsoft.com/office/drawing/2014/main" id="{1359D9C6-A3F5-4755-8330-8A14EC2A96BF}"/>
              </a:ext>
            </a:extLst>
          </p:cNvPr>
          <p:cNvSpPr>
            <a:spLocks noGrp="1"/>
          </p:cNvSpPr>
          <p:nvPr>
            <p:ph type="dt" idx="1"/>
          </p:nvPr>
        </p:nvSpPr>
        <p:spPr/>
        <p:txBody>
          <a:bodyPr/>
          <a:lstStyle/>
          <a:p>
            <a:r>
              <a:rPr lang="en-US" dirty="0"/>
              <a:t>10/14/2021</a:t>
            </a:r>
          </a:p>
        </p:txBody>
      </p:sp>
      <p:sp>
        <p:nvSpPr>
          <p:cNvPr id="6" name="Header Placeholder 5">
            <a:extLst>
              <a:ext uri="{FF2B5EF4-FFF2-40B4-BE49-F238E27FC236}">
                <a16:creationId xmlns:a16="http://schemas.microsoft.com/office/drawing/2014/main" id="{954295F9-868B-4587-B6DB-93C2D554D6BF}"/>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2832894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BC85C08C-1343-4D33-9144-CA8E81FFFAD3}" type="slidenum">
              <a:rPr lang="en-US" smtClean="0"/>
              <a:t>21</a:t>
            </a:fld>
            <a:endParaRPr lang="en-US" dirty="0"/>
          </a:p>
        </p:txBody>
      </p:sp>
      <p:sp>
        <p:nvSpPr>
          <p:cNvPr id="5" name="Date Placeholder 4">
            <a:extLst>
              <a:ext uri="{FF2B5EF4-FFF2-40B4-BE49-F238E27FC236}">
                <a16:creationId xmlns:a16="http://schemas.microsoft.com/office/drawing/2014/main" id="{E4FB726A-9A1E-43C0-A77D-5DCBD6E8FA49}"/>
              </a:ext>
            </a:extLst>
          </p:cNvPr>
          <p:cNvSpPr>
            <a:spLocks noGrp="1"/>
          </p:cNvSpPr>
          <p:nvPr>
            <p:ph type="dt" idx="1"/>
          </p:nvPr>
        </p:nvSpPr>
        <p:spPr/>
        <p:txBody>
          <a:bodyPr/>
          <a:lstStyle/>
          <a:p>
            <a:r>
              <a:rPr lang="en-US" dirty="0"/>
              <a:t>10/14/2021</a:t>
            </a:r>
          </a:p>
        </p:txBody>
      </p:sp>
      <p:sp>
        <p:nvSpPr>
          <p:cNvPr id="6" name="Header Placeholder 5">
            <a:extLst>
              <a:ext uri="{FF2B5EF4-FFF2-40B4-BE49-F238E27FC236}">
                <a16:creationId xmlns:a16="http://schemas.microsoft.com/office/drawing/2014/main" id="{751BC07E-4D52-4B56-81B4-B681E94A5772}"/>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14941796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Header Placeholder 3"/>
          <p:cNvSpPr>
            <a:spLocks noGrp="1"/>
          </p:cNvSpPr>
          <p:nvPr>
            <p:ph type="hdr" sz="quarter"/>
          </p:nvPr>
        </p:nvSpPr>
        <p:spPr/>
        <p:txBody>
          <a:bodyPr/>
          <a:lstStyle/>
          <a:p>
            <a:r>
              <a:rPr lang="en-US" dirty="0"/>
              <a:t>NAEP Pre-Administration </a:t>
            </a:r>
          </a:p>
        </p:txBody>
      </p:sp>
      <p:sp>
        <p:nvSpPr>
          <p:cNvPr id="5" name="Date Placeholder 4"/>
          <p:cNvSpPr>
            <a:spLocks noGrp="1"/>
          </p:cNvSpPr>
          <p:nvPr>
            <p:ph type="dt" idx="1"/>
          </p:nvPr>
        </p:nvSpPr>
        <p:spPr/>
        <p:txBody>
          <a:bodyPr/>
          <a:lstStyle/>
          <a:p>
            <a:r>
              <a:rPr lang="en-US" dirty="0"/>
              <a:t>10/14/2021</a:t>
            </a:r>
          </a:p>
        </p:txBody>
      </p:sp>
      <p:sp>
        <p:nvSpPr>
          <p:cNvPr id="6" name="Slide Number Placeholder 5"/>
          <p:cNvSpPr>
            <a:spLocks noGrp="1"/>
          </p:cNvSpPr>
          <p:nvPr>
            <p:ph type="sldNum" sz="quarter" idx="5"/>
          </p:nvPr>
        </p:nvSpPr>
        <p:spPr/>
        <p:txBody>
          <a:bodyPr/>
          <a:lstStyle/>
          <a:p>
            <a:fld id="{9271CFC3-20A8-4356-8593-3DAD199D2D06}" type="slidenum">
              <a:rPr lang="en-US" smtClean="0"/>
              <a:pPr/>
              <a:t>22</a:t>
            </a:fld>
            <a:endParaRPr lang="en-US" dirty="0"/>
          </a:p>
        </p:txBody>
      </p:sp>
    </p:spTree>
    <p:extLst>
      <p:ext uri="{BB962C8B-B14F-4D97-AF65-F5344CB8AC3E}">
        <p14:creationId xmlns:p14="http://schemas.microsoft.com/office/powerpoint/2010/main" val="3443745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to many of the school coordinators who have already registered at the MyNAEP site and have begun completing their initial task. Registration does need to be completed by tomorrow, October 15</a:t>
            </a:r>
            <a:r>
              <a:rPr lang="en-US" baseline="30000" dirty="0"/>
              <a:t>th</a:t>
            </a:r>
            <a:r>
              <a:rPr lang="en-US" dirty="0"/>
              <a:t>. These registration instructions have already been sent to all the school coordinators with their unique school registration code. </a:t>
            </a:r>
          </a:p>
        </p:txBody>
      </p:sp>
      <p:sp>
        <p:nvSpPr>
          <p:cNvPr id="4" name="Slide Number Placeholder 3"/>
          <p:cNvSpPr>
            <a:spLocks noGrp="1"/>
          </p:cNvSpPr>
          <p:nvPr>
            <p:ph type="sldNum" sz="quarter" idx="10"/>
          </p:nvPr>
        </p:nvSpPr>
        <p:spPr/>
        <p:txBody>
          <a:bodyPr/>
          <a:lstStyle/>
          <a:p>
            <a:fld id="{E6530340-F5C0-43BA-9CC1-D63E860F355B}" type="slidenum">
              <a:rPr lang="en-US" smtClean="0"/>
              <a:t>23</a:t>
            </a:fld>
            <a:endParaRPr lang="en-US" dirty="0"/>
          </a:p>
        </p:txBody>
      </p:sp>
      <p:sp>
        <p:nvSpPr>
          <p:cNvPr id="5" name="Date Placeholder 4">
            <a:extLst>
              <a:ext uri="{FF2B5EF4-FFF2-40B4-BE49-F238E27FC236}">
                <a16:creationId xmlns:a16="http://schemas.microsoft.com/office/drawing/2014/main" id="{70E34DFE-4E53-4111-803C-454950054A99}"/>
              </a:ext>
            </a:extLst>
          </p:cNvPr>
          <p:cNvSpPr>
            <a:spLocks noGrp="1"/>
          </p:cNvSpPr>
          <p:nvPr>
            <p:ph type="dt" idx="1"/>
          </p:nvPr>
        </p:nvSpPr>
        <p:spPr/>
        <p:txBody>
          <a:bodyPr/>
          <a:lstStyle/>
          <a:p>
            <a:r>
              <a:rPr lang="en-US" dirty="0"/>
              <a:t>10/14/2021</a:t>
            </a:r>
          </a:p>
        </p:txBody>
      </p:sp>
      <p:sp>
        <p:nvSpPr>
          <p:cNvPr id="6" name="Header Placeholder 5">
            <a:extLst>
              <a:ext uri="{FF2B5EF4-FFF2-40B4-BE49-F238E27FC236}">
                <a16:creationId xmlns:a16="http://schemas.microsoft.com/office/drawing/2014/main" id="{0810AA6D-B53E-4E8B-994B-E11BCE75D63F}"/>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29616011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additional instructions about registering at the MyNAEP site and designating your role as the selected school coordinator.</a:t>
            </a:r>
          </a:p>
        </p:txBody>
      </p:sp>
      <p:sp>
        <p:nvSpPr>
          <p:cNvPr id="4" name="Slide Number Placeholder 3"/>
          <p:cNvSpPr>
            <a:spLocks noGrp="1"/>
          </p:cNvSpPr>
          <p:nvPr>
            <p:ph type="sldNum" sz="quarter" idx="5"/>
          </p:nvPr>
        </p:nvSpPr>
        <p:spPr/>
        <p:txBody>
          <a:bodyPr/>
          <a:lstStyle/>
          <a:p>
            <a:fld id="{BC85C08C-1343-4D33-9144-CA8E81FFFAD3}" type="slidenum">
              <a:rPr lang="en-US" smtClean="0"/>
              <a:t>24</a:t>
            </a:fld>
            <a:endParaRPr lang="en-US" dirty="0"/>
          </a:p>
        </p:txBody>
      </p:sp>
      <p:sp>
        <p:nvSpPr>
          <p:cNvPr id="5" name="Date Placeholder 4">
            <a:extLst>
              <a:ext uri="{FF2B5EF4-FFF2-40B4-BE49-F238E27FC236}">
                <a16:creationId xmlns:a16="http://schemas.microsoft.com/office/drawing/2014/main" id="{02970AE7-A984-4DE0-B4B7-7DDA02D57272}"/>
              </a:ext>
            </a:extLst>
          </p:cNvPr>
          <p:cNvSpPr>
            <a:spLocks noGrp="1"/>
          </p:cNvSpPr>
          <p:nvPr>
            <p:ph type="dt" idx="1"/>
          </p:nvPr>
        </p:nvSpPr>
        <p:spPr/>
        <p:txBody>
          <a:bodyPr/>
          <a:lstStyle/>
          <a:p>
            <a:r>
              <a:rPr lang="en-US" dirty="0"/>
              <a:t>10/14/2021</a:t>
            </a:r>
          </a:p>
        </p:txBody>
      </p:sp>
      <p:sp>
        <p:nvSpPr>
          <p:cNvPr id="6" name="Header Placeholder 5">
            <a:extLst>
              <a:ext uri="{FF2B5EF4-FFF2-40B4-BE49-F238E27FC236}">
                <a16:creationId xmlns:a16="http://schemas.microsoft.com/office/drawing/2014/main" id="{2631CF43-B5E7-4F67-9E7F-FD6EE280F030}"/>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1677160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Password recovery is embedded in the website itself and these are the instructions.</a:t>
            </a:r>
          </a:p>
        </p:txBody>
      </p:sp>
      <p:sp>
        <p:nvSpPr>
          <p:cNvPr id="4" name="Slide Number Placeholder 3"/>
          <p:cNvSpPr>
            <a:spLocks noGrp="1"/>
          </p:cNvSpPr>
          <p:nvPr>
            <p:ph type="sldNum" sz="quarter" idx="5"/>
          </p:nvPr>
        </p:nvSpPr>
        <p:spPr/>
        <p:txBody>
          <a:bodyPr/>
          <a:lstStyle/>
          <a:p>
            <a:fld id="{BC85C08C-1343-4D33-9144-CA8E81FFFAD3}" type="slidenum">
              <a:rPr lang="en-US" smtClean="0"/>
              <a:t>25</a:t>
            </a:fld>
            <a:endParaRPr lang="en-US" dirty="0"/>
          </a:p>
        </p:txBody>
      </p:sp>
      <p:sp>
        <p:nvSpPr>
          <p:cNvPr id="5" name="Date Placeholder 4">
            <a:extLst>
              <a:ext uri="{FF2B5EF4-FFF2-40B4-BE49-F238E27FC236}">
                <a16:creationId xmlns:a16="http://schemas.microsoft.com/office/drawing/2014/main" id="{6E81CFA0-1B4A-4C65-8083-0BEFBB95B467}"/>
              </a:ext>
            </a:extLst>
          </p:cNvPr>
          <p:cNvSpPr>
            <a:spLocks noGrp="1"/>
          </p:cNvSpPr>
          <p:nvPr>
            <p:ph type="dt" idx="1"/>
          </p:nvPr>
        </p:nvSpPr>
        <p:spPr/>
        <p:txBody>
          <a:bodyPr/>
          <a:lstStyle/>
          <a:p>
            <a:r>
              <a:rPr lang="en-US" dirty="0"/>
              <a:t>10/14/2021</a:t>
            </a:r>
          </a:p>
        </p:txBody>
      </p:sp>
      <p:sp>
        <p:nvSpPr>
          <p:cNvPr id="6" name="Header Placeholder 5">
            <a:extLst>
              <a:ext uri="{FF2B5EF4-FFF2-40B4-BE49-F238E27FC236}">
                <a16:creationId xmlns:a16="http://schemas.microsoft.com/office/drawing/2014/main" id="{997ED6DC-2120-4BCA-AD18-74E5C8672CBA}"/>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42497195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three sections to be completed under the PSI section. The student attendance and NAEP rep protocols are new for this year.</a:t>
            </a:r>
          </a:p>
        </p:txBody>
      </p:sp>
      <p:sp>
        <p:nvSpPr>
          <p:cNvPr id="4" name="Header Placeholder 3"/>
          <p:cNvSpPr>
            <a:spLocks noGrp="1"/>
          </p:cNvSpPr>
          <p:nvPr>
            <p:ph type="hdr" sz="quarter"/>
          </p:nvPr>
        </p:nvSpPr>
        <p:spPr/>
        <p:txBody>
          <a:bodyPr/>
          <a:lstStyle/>
          <a:p>
            <a:r>
              <a:rPr lang="en-US" dirty="0"/>
              <a:t>NAEP Pre-Administration </a:t>
            </a:r>
          </a:p>
        </p:txBody>
      </p:sp>
      <p:sp>
        <p:nvSpPr>
          <p:cNvPr id="5" name="Date Placeholder 4"/>
          <p:cNvSpPr>
            <a:spLocks noGrp="1"/>
          </p:cNvSpPr>
          <p:nvPr>
            <p:ph type="dt" idx="1"/>
          </p:nvPr>
        </p:nvSpPr>
        <p:spPr/>
        <p:txBody>
          <a:bodyPr/>
          <a:lstStyle/>
          <a:p>
            <a:r>
              <a:rPr lang="en-US" dirty="0"/>
              <a:t>10/14/2021</a:t>
            </a:r>
          </a:p>
        </p:txBody>
      </p:sp>
      <p:sp>
        <p:nvSpPr>
          <p:cNvPr id="6" name="Slide Number Placeholder 5"/>
          <p:cNvSpPr>
            <a:spLocks noGrp="1"/>
          </p:cNvSpPr>
          <p:nvPr>
            <p:ph type="sldNum" sz="quarter" idx="5"/>
          </p:nvPr>
        </p:nvSpPr>
        <p:spPr/>
        <p:txBody>
          <a:bodyPr/>
          <a:lstStyle/>
          <a:p>
            <a:fld id="{9271CFC3-20A8-4356-8593-3DAD199D2D06}" type="slidenum">
              <a:rPr lang="en-US" smtClean="0"/>
              <a:pPr/>
              <a:t>26</a:t>
            </a:fld>
            <a:endParaRPr lang="en-US" dirty="0"/>
          </a:p>
        </p:txBody>
      </p:sp>
    </p:spTree>
    <p:extLst>
      <p:ext uri="{BB962C8B-B14F-4D97-AF65-F5344CB8AC3E}">
        <p14:creationId xmlns:p14="http://schemas.microsoft.com/office/powerpoint/2010/main" val="28266868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three sections to be completed under the PSI section. The student attendance and NAEP rep protocols are new for this year.</a:t>
            </a:r>
          </a:p>
        </p:txBody>
      </p:sp>
      <p:sp>
        <p:nvSpPr>
          <p:cNvPr id="4" name="Header Placeholder 3"/>
          <p:cNvSpPr>
            <a:spLocks noGrp="1"/>
          </p:cNvSpPr>
          <p:nvPr>
            <p:ph type="hdr" sz="quarter"/>
          </p:nvPr>
        </p:nvSpPr>
        <p:spPr/>
        <p:txBody>
          <a:bodyPr/>
          <a:lstStyle/>
          <a:p>
            <a:r>
              <a:rPr lang="en-US" dirty="0"/>
              <a:t>NAEP Pre-Administration </a:t>
            </a:r>
          </a:p>
        </p:txBody>
      </p:sp>
      <p:sp>
        <p:nvSpPr>
          <p:cNvPr id="5" name="Date Placeholder 4"/>
          <p:cNvSpPr>
            <a:spLocks noGrp="1"/>
          </p:cNvSpPr>
          <p:nvPr>
            <p:ph type="dt" idx="1"/>
          </p:nvPr>
        </p:nvSpPr>
        <p:spPr/>
        <p:txBody>
          <a:bodyPr/>
          <a:lstStyle/>
          <a:p>
            <a:r>
              <a:rPr lang="en-US" dirty="0"/>
              <a:t>10/14/2021</a:t>
            </a:r>
          </a:p>
        </p:txBody>
      </p:sp>
      <p:sp>
        <p:nvSpPr>
          <p:cNvPr id="6" name="Slide Number Placeholder 5"/>
          <p:cNvSpPr>
            <a:spLocks noGrp="1"/>
          </p:cNvSpPr>
          <p:nvPr>
            <p:ph type="sldNum" sz="quarter" idx="5"/>
          </p:nvPr>
        </p:nvSpPr>
        <p:spPr/>
        <p:txBody>
          <a:bodyPr/>
          <a:lstStyle/>
          <a:p>
            <a:fld id="{9271CFC3-20A8-4356-8593-3DAD199D2D06}" type="slidenum">
              <a:rPr lang="en-US" smtClean="0"/>
              <a:pPr/>
              <a:t>27</a:t>
            </a:fld>
            <a:endParaRPr lang="en-US" dirty="0"/>
          </a:p>
        </p:txBody>
      </p:sp>
    </p:spTree>
    <p:extLst>
      <p:ext uri="{BB962C8B-B14F-4D97-AF65-F5344CB8AC3E}">
        <p14:creationId xmlns:p14="http://schemas.microsoft.com/office/powerpoint/2010/main" val="41534921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t>Please note that if your students are selected for the LTT, the school coordinator does not have to update the student list.</a:t>
            </a:r>
          </a:p>
        </p:txBody>
      </p:sp>
      <p:sp>
        <p:nvSpPr>
          <p:cNvPr id="4" name="Header Placeholder 3"/>
          <p:cNvSpPr>
            <a:spLocks noGrp="1"/>
          </p:cNvSpPr>
          <p:nvPr>
            <p:ph type="hdr" sz="quarter"/>
          </p:nvPr>
        </p:nvSpPr>
        <p:spPr/>
        <p:txBody>
          <a:bodyPr/>
          <a:lstStyle/>
          <a:p>
            <a:r>
              <a:rPr lang="en-US" dirty="0"/>
              <a:t>NAEP Pre-Administration </a:t>
            </a:r>
          </a:p>
        </p:txBody>
      </p:sp>
      <p:sp>
        <p:nvSpPr>
          <p:cNvPr id="5" name="Date Placeholder 4"/>
          <p:cNvSpPr>
            <a:spLocks noGrp="1"/>
          </p:cNvSpPr>
          <p:nvPr>
            <p:ph type="dt" idx="1"/>
          </p:nvPr>
        </p:nvSpPr>
        <p:spPr/>
        <p:txBody>
          <a:bodyPr/>
          <a:lstStyle/>
          <a:p>
            <a:r>
              <a:rPr lang="en-US" dirty="0"/>
              <a:t>10/14/2021</a:t>
            </a:r>
          </a:p>
        </p:txBody>
      </p:sp>
      <p:sp>
        <p:nvSpPr>
          <p:cNvPr id="6" name="Slide Number Placeholder 5"/>
          <p:cNvSpPr>
            <a:spLocks noGrp="1"/>
          </p:cNvSpPr>
          <p:nvPr>
            <p:ph type="sldNum" sz="quarter" idx="5"/>
          </p:nvPr>
        </p:nvSpPr>
        <p:spPr/>
        <p:txBody>
          <a:bodyPr/>
          <a:lstStyle/>
          <a:p>
            <a:fld id="{9271CFC3-20A8-4356-8593-3DAD199D2D06}" type="slidenum">
              <a:rPr lang="en-US" smtClean="0"/>
              <a:pPr/>
              <a:t>28</a:t>
            </a:fld>
            <a:endParaRPr lang="en-US" dirty="0"/>
          </a:p>
        </p:txBody>
      </p:sp>
    </p:spTree>
    <p:extLst>
      <p:ext uri="{BB962C8B-B14F-4D97-AF65-F5344CB8AC3E}">
        <p14:creationId xmlns:p14="http://schemas.microsoft.com/office/powerpoint/2010/main" val="40649156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BC85C08C-1343-4D33-9144-CA8E81FFFAD3}" type="slidenum">
              <a:rPr lang="en-US" smtClean="0"/>
              <a:t>29</a:t>
            </a:fld>
            <a:endParaRPr lang="en-US" dirty="0"/>
          </a:p>
        </p:txBody>
      </p:sp>
      <p:sp>
        <p:nvSpPr>
          <p:cNvPr id="5" name="Date Placeholder 4">
            <a:extLst>
              <a:ext uri="{FF2B5EF4-FFF2-40B4-BE49-F238E27FC236}">
                <a16:creationId xmlns:a16="http://schemas.microsoft.com/office/drawing/2014/main" id="{C2C99F45-733F-41B8-8F2F-920B9CA3A230}"/>
              </a:ext>
            </a:extLst>
          </p:cNvPr>
          <p:cNvSpPr>
            <a:spLocks noGrp="1"/>
          </p:cNvSpPr>
          <p:nvPr>
            <p:ph type="dt" idx="1"/>
          </p:nvPr>
        </p:nvSpPr>
        <p:spPr/>
        <p:txBody>
          <a:bodyPr/>
          <a:lstStyle/>
          <a:p>
            <a:r>
              <a:rPr lang="en-US" dirty="0"/>
              <a:t>10/14/2021</a:t>
            </a:r>
          </a:p>
        </p:txBody>
      </p:sp>
      <p:sp>
        <p:nvSpPr>
          <p:cNvPr id="6" name="Header Placeholder 5">
            <a:extLst>
              <a:ext uri="{FF2B5EF4-FFF2-40B4-BE49-F238E27FC236}">
                <a16:creationId xmlns:a16="http://schemas.microsoft.com/office/drawing/2014/main" id="{8AEFF2E2-969E-4444-9468-F344ECAAF03B}"/>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609812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Good afternoon and welcome to all of you to the pre-admin session for the National Assessment of Educational Progress (NAEP) for 2022. I am Bobbie Bable, the NAEP Coordinator for the state of Georgia. This session is being recorded and the recording can be accessed through the recordings link or in the Assessment newsletter. The presentation is in the handout section of the presentation screen and will also be posted on the NAEP page of the DOE website. Feel free to post any questions to the questions link and they will be addressed before we end our time together here today.</a:t>
            </a:r>
          </a:p>
        </p:txBody>
      </p:sp>
      <p:sp>
        <p:nvSpPr>
          <p:cNvPr id="4" name="Slide Number Placeholder 3"/>
          <p:cNvSpPr>
            <a:spLocks noGrp="1"/>
          </p:cNvSpPr>
          <p:nvPr>
            <p:ph type="sldNum" sz="quarter" idx="5"/>
          </p:nvPr>
        </p:nvSpPr>
        <p:spPr/>
        <p:txBody>
          <a:bodyPr/>
          <a:lstStyle/>
          <a:p>
            <a:pPr>
              <a:defRPr/>
            </a:pPr>
            <a:fld id="{16DBA3B3-9F9E-4A1F-BFCC-D4BD2905208A}" type="slidenum">
              <a:rPr lang="en-US" smtClean="0"/>
              <a:pPr>
                <a:defRPr/>
              </a:pPr>
              <a:t>3</a:t>
            </a:fld>
            <a:endParaRPr lang="en-US" dirty="0"/>
          </a:p>
        </p:txBody>
      </p:sp>
      <p:sp>
        <p:nvSpPr>
          <p:cNvPr id="2" name="Date Placeholder 1">
            <a:extLst>
              <a:ext uri="{FF2B5EF4-FFF2-40B4-BE49-F238E27FC236}">
                <a16:creationId xmlns:a16="http://schemas.microsoft.com/office/drawing/2014/main" id="{23F98A15-1191-45DD-B414-0F2E50CC2D0B}"/>
              </a:ext>
            </a:extLst>
          </p:cNvPr>
          <p:cNvSpPr>
            <a:spLocks noGrp="1"/>
          </p:cNvSpPr>
          <p:nvPr>
            <p:ph type="dt" idx="1"/>
          </p:nvPr>
        </p:nvSpPr>
        <p:spPr/>
        <p:txBody>
          <a:bodyPr/>
          <a:lstStyle/>
          <a:p>
            <a:r>
              <a:rPr lang="en-US" dirty="0"/>
              <a:t>10/14/2021</a:t>
            </a:r>
          </a:p>
        </p:txBody>
      </p:sp>
      <p:sp>
        <p:nvSpPr>
          <p:cNvPr id="3" name="Header Placeholder 2">
            <a:extLst>
              <a:ext uri="{FF2B5EF4-FFF2-40B4-BE49-F238E27FC236}">
                <a16:creationId xmlns:a16="http://schemas.microsoft.com/office/drawing/2014/main" id="{62E179AC-BA46-42AF-976C-5F6CBEDFB065}"/>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22454956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Header Placeholder 3"/>
          <p:cNvSpPr>
            <a:spLocks noGrp="1"/>
          </p:cNvSpPr>
          <p:nvPr>
            <p:ph type="hdr" sz="quarter"/>
          </p:nvPr>
        </p:nvSpPr>
        <p:spPr/>
        <p:txBody>
          <a:bodyPr/>
          <a:lstStyle/>
          <a:p>
            <a:r>
              <a:rPr lang="en-US" dirty="0"/>
              <a:t>NAEP Pre-Administration </a:t>
            </a:r>
          </a:p>
        </p:txBody>
      </p:sp>
      <p:sp>
        <p:nvSpPr>
          <p:cNvPr id="5" name="Date Placeholder 4"/>
          <p:cNvSpPr>
            <a:spLocks noGrp="1"/>
          </p:cNvSpPr>
          <p:nvPr>
            <p:ph type="dt" idx="1"/>
          </p:nvPr>
        </p:nvSpPr>
        <p:spPr/>
        <p:txBody>
          <a:bodyPr/>
          <a:lstStyle/>
          <a:p>
            <a:r>
              <a:rPr lang="en-US" dirty="0"/>
              <a:t>10/14/2021</a:t>
            </a:r>
          </a:p>
        </p:txBody>
      </p:sp>
      <p:sp>
        <p:nvSpPr>
          <p:cNvPr id="6" name="Slide Number Placeholder 5"/>
          <p:cNvSpPr>
            <a:spLocks noGrp="1"/>
          </p:cNvSpPr>
          <p:nvPr>
            <p:ph type="sldNum" sz="quarter" idx="5"/>
          </p:nvPr>
        </p:nvSpPr>
        <p:spPr/>
        <p:txBody>
          <a:bodyPr/>
          <a:lstStyle/>
          <a:p>
            <a:fld id="{9271CFC3-20A8-4356-8593-3DAD199D2D06}" type="slidenum">
              <a:rPr lang="en-US" smtClean="0"/>
              <a:pPr/>
              <a:t>30</a:t>
            </a:fld>
            <a:endParaRPr lang="en-US" dirty="0"/>
          </a:p>
        </p:txBody>
      </p:sp>
    </p:spTree>
    <p:extLst>
      <p:ext uri="{BB962C8B-B14F-4D97-AF65-F5344CB8AC3E}">
        <p14:creationId xmlns:p14="http://schemas.microsoft.com/office/powerpoint/2010/main" val="117352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field staff staggers the assignment of the PRCs with the school coordinator. These are the windows of the calls that will be scheduled.</a:t>
            </a:r>
          </a:p>
        </p:txBody>
      </p:sp>
      <p:sp>
        <p:nvSpPr>
          <p:cNvPr id="4" name="Header Placeholder 3"/>
          <p:cNvSpPr>
            <a:spLocks noGrp="1"/>
          </p:cNvSpPr>
          <p:nvPr>
            <p:ph type="hdr" sz="quarter"/>
          </p:nvPr>
        </p:nvSpPr>
        <p:spPr/>
        <p:txBody>
          <a:bodyPr/>
          <a:lstStyle/>
          <a:p>
            <a:r>
              <a:rPr lang="en-US" dirty="0"/>
              <a:t>NAEP Pre-Administration </a:t>
            </a:r>
          </a:p>
        </p:txBody>
      </p:sp>
      <p:sp>
        <p:nvSpPr>
          <p:cNvPr id="5" name="Date Placeholder 4"/>
          <p:cNvSpPr>
            <a:spLocks noGrp="1"/>
          </p:cNvSpPr>
          <p:nvPr>
            <p:ph type="dt" idx="1"/>
          </p:nvPr>
        </p:nvSpPr>
        <p:spPr/>
        <p:txBody>
          <a:bodyPr/>
          <a:lstStyle/>
          <a:p>
            <a:r>
              <a:rPr lang="en-US" dirty="0"/>
              <a:t>10/14/2021</a:t>
            </a:r>
          </a:p>
        </p:txBody>
      </p:sp>
      <p:sp>
        <p:nvSpPr>
          <p:cNvPr id="6" name="Slide Number Placeholder 5"/>
          <p:cNvSpPr>
            <a:spLocks noGrp="1"/>
          </p:cNvSpPr>
          <p:nvPr>
            <p:ph type="sldNum" sz="quarter" idx="5"/>
          </p:nvPr>
        </p:nvSpPr>
        <p:spPr/>
        <p:txBody>
          <a:bodyPr/>
          <a:lstStyle/>
          <a:p>
            <a:fld id="{9271CFC3-20A8-4356-8593-3DAD199D2D06}" type="slidenum">
              <a:rPr lang="en-US" smtClean="0"/>
              <a:pPr/>
              <a:t>31</a:t>
            </a:fld>
            <a:endParaRPr lang="en-US" dirty="0"/>
          </a:p>
        </p:txBody>
      </p:sp>
    </p:spTree>
    <p:extLst>
      <p:ext uri="{BB962C8B-B14F-4D97-AF65-F5344CB8AC3E}">
        <p14:creationId xmlns:p14="http://schemas.microsoft.com/office/powerpoint/2010/main" val="18134543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BC85C08C-1343-4D33-9144-CA8E81FFFAD3}" type="slidenum">
              <a:rPr lang="en-US" smtClean="0"/>
              <a:t>32</a:t>
            </a:fld>
            <a:endParaRPr lang="en-US" dirty="0"/>
          </a:p>
        </p:txBody>
      </p:sp>
      <p:sp>
        <p:nvSpPr>
          <p:cNvPr id="5" name="Date Placeholder 4">
            <a:extLst>
              <a:ext uri="{FF2B5EF4-FFF2-40B4-BE49-F238E27FC236}">
                <a16:creationId xmlns:a16="http://schemas.microsoft.com/office/drawing/2014/main" id="{A2F399F6-7BFB-4552-BD28-F7A007AC3B89}"/>
              </a:ext>
            </a:extLst>
          </p:cNvPr>
          <p:cNvSpPr>
            <a:spLocks noGrp="1"/>
          </p:cNvSpPr>
          <p:nvPr>
            <p:ph type="dt" idx="1"/>
          </p:nvPr>
        </p:nvSpPr>
        <p:spPr/>
        <p:txBody>
          <a:bodyPr/>
          <a:lstStyle/>
          <a:p>
            <a:r>
              <a:rPr lang="en-US" dirty="0"/>
              <a:t>10/14/2021</a:t>
            </a:r>
          </a:p>
        </p:txBody>
      </p:sp>
      <p:sp>
        <p:nvSpPr>
          <p:cNvPr id="6" name="Header Placeholder 5">
            <a:extLst>
              <a:ext uri="{FF2B5EF4-FFF2-40B4-BE49-F238E27FC236}">
                <a16:creationId xmlns:a16="http://schemas.microsoft.com/office/drawing/2014/main" id="{0EAE2399-AC59-4BF1-B346-F8326E3A5E5F}"/>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14001131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[Read Slide]</a:t>
            </a:r>
          </a:p>
        </p:txBody>
      </p:sp>
      <p:sp>
        <p:nvSpPr>
          <p:cNvPr id="4" name="Slide Number Placeholder 3"/>
          <p:cNvSpPr>
            <a:spLocks noGrp="1"/>
          </p:cNvSpPr>
          <p:nvPr>
            <p:ph type="sldNum" sz="quarter" idx="10"/>
          </p:nvPr>
        </p:nvSpPr>
        <p:spPr/>
        <p:txBody>
          <a:bodyPr/>
          <a:lstStyle/>
          <a:p>
            <a:fld id="{4AD4AACA-AF41-43A1-8D6E-A3F7EC90C462}" type="slidenum">
              <a:rPr lang="en-US" smtClean="0"/>
              <a:pPr/>
              <a:t>33</a:t>
            </a:fld>
            <a:endParaRPr lang="en-US" dirty="0"/>
          </a:p>
        </p:txBody>
      </p:sp>
      <p:sp>
        <p:nvSpPr>
          <p:cNvPr id="5" name="Date Placeholder 4">
            <a:extLst>
              <a:ext uri="{FF2B5EF4-FFF2-40B4-BE49-F238E27FC236}">
                <a16:creationId xmlns:a16="http://schemas.microsoft.com/office/drawing/2014/main" id="{2158C235-F638-4D71-9A8C-F3AEDB093D3A}"/>
              </a:ext>
            </a:extLst>
          </p:cNvPr>
          <p:cNvSpPr>
            <a:spLocks noGrp="1"/>
          </p:cNvSpPr>
          <p:nvPr>
            <p:ph type="dt" idx="1"/>
          </p:nvPr>
        </p:nvSpPr>
        <p:spPr/>
        <p:txBody>
          <a:bodyPr/>
          <a:lstStyle/>
          <a:p>
            <a:r>
              <a:rPr lang="en-US" dirty="0"/>
              <a:t>10/14/2021</a:t>
            </a:r>
          </a:p>
        </p:txBody>
      </p:sp>
      <p:sp>
        <p:nvSpPr>
          <p:cNvPr id="6" name="Header Placeholder 5">
            <a:extLst>
              <a:ext uri="{FF2B5EF4-FFF2-40B4-BE49-F238E27FC236}">
                <a16:creationId xmlns:a16="http://schemas.microsoft.com/office/drawing/2014/main" id="{53A2896E-A291-434B-9A31-B0B2D5EDB610}"/>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15577456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t>Make note of the information that has changed for NAEP 2022</a:t>
            </a:r>
          </a:p>
        </p:txBody>
      </p:sp>
      <p:sp>
        <p:nvSpPr>
          <p:cNvPr id="4" name="Header Placeholder 3"/>
          <p:cNvSpPr>
            <a:spLocks noGrp="1"/>
          </p:cNvSpPr>
          <p:nvPr>
            <p:ph type="hdr" sz="quarter"/>
          </p:nvPr>
        </p:nvSpPr>
        <p:spPr/>
        <p:txBody>
          <a:bodyPr/>
          <a:lstStyle/>
          <a:p>
            <a:r>
              <a:rPr lang="en-US" dirty="0"/>
              <a:t>NAEP Pre-Administration </a:t>
            </a:r>
          </a:p>
        </p:txBody>
      </p:sp>
      <p:sp>
        <p:nvSpPr>
          <p:cNvPr id="5" name="Date Placeholder 4"/>
          <p:cNvSpPr>
            <a:spLocks noGrp="1"/>
          </p:cNvSpPr>
          <p:nvPr>
            <p:ph type="dt" idx="1"/>
          </p:nvPr>
        </p:nvSpPr>
        <p:spPr/>
        <p:txBody>
          <a:bodyPr/>
          <a:lstStyle/>
          <a:p>
            <a:r>
              <a:rPr lang="en-US" dirty="0"/>
              <a:t>10/14/2021</a:t>
            </a:r>
          </a:p>
        </p:txBody>
      </p:sp>
      <p:sp>
        <p:nvSpPr>
          <p:cNvPr id="6" name="Slide Number Placeholder 5"/>
          <p:cNvSpPr>
            <a:spLocks noGrp="1"/>
          </p:cNvSpPr>
          <p:nvPr>
            <p:ph type="sldNum" sz="quarter" idx="5"/>
          </p:nvPr>
        </p:nvSpPr>
        <p:spPr/>
        <p:txBody>
          <a:bodyPr/>
          <a:lstStyle/>
          <a:p>
            <a:fld id="{9271CFC3-20A8-4356-8593-3DAD199D2D06}" type="slidenum">
              <a:rPr lang="en-US" smtClean="0"/>
              <a:pPr/>
              <a:t>34</a:t>
            </a:fld>
            <a:endParaRPr lang="en-US" dirty="0"/>
          </a:p>
        </p:txBody>
      </p:sp>
    </p:spTree>
    <p:extLst>
      <p:ext uri="{BB962C8B-B14F-4D97-AF65-F5344CB8AC3E}">
        <p14:creationId xmlns:p14="http://schemas.microsoft.com/office/powerpoint/2010/main" val="23484439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Header Placeholder 3"/>
          <p:cNvSpPr>
            <a:spLocks noGrp="1"/>
          </p:cNvSpPr>
          <p:nvPr>
            <p:ph type="hdr" sz="quarter"/>
          </p:nvPr>
        </p:nvSpPr>
        <p:spPr/>
        <p:txBody>
          <a:bodyPr/>
          <a:lstStyle/>
          <a:p>
            <a:r>
              <a:rPr lang="en-US" dirty="0"/>
              <a:t>NAEP Pre-Administration </a:t>
            </a:r>
          </a:p>
        </p:txBody>
      </p:sp>
      <p:sp>
        <p:nvSpPr>
          <p:cNvPr id="5" name="Date Placeholder 4"/>
          <p:cNvSpPr>
            <a:spLocks noGrp="1"/>
          </p:cNvSpPr>
          <p:nvPr>
            <p:ph type="dt" idx="1"/>
          </p:nvPr>
        </p:nvSpPr>
        <p:spPr/>
        <p:txBody>
          <a:bodyPr/>
          <a:lstStyle/>
          <a:p>
            <a:r>
              <a:rPr lang="en-US" dirty="0"/>
              <a:t>10/14/2021</a:t>
            </a:r>
          </a:p>
        </p:txBody>
      </p:sp>
      <p:sp>
        <p:nvSpPr>
          <p:cNvPr id="6" name="Slide Number Placeholder 5"/>
          <p:cNvSpPr>
            <a:spLocks noGrp="1"/>
          </p:cNvSpPr>
          <p:nvPr>
            <p:ph type="sldNum" sz="quarter" idx="5"/>
          </p:nvPr>
        </p:nvSpPr>
        <p:spPr/>
        <p:txBody>
          <a:bodyPr/>
          <a:lstStyle/>
          <a:p>
            <a:fld id="{9271CFC3-20A8-4356-8593-3DAD199D2D06}" type="slidenum">
              <a:rPr lang="en-US" smtClean="0"/>
              <a:pPr/>
              <a:t>35</a:t>
            </a:fld>
            <a:endParaRPr lang="en-US" dirty="0"/>
          </a:p>
        </p:txBody>
      </p:sp>
    </p:spTree>
    <p:extLst>
      <p:ext uri="{BB962C8B-B14F-4D97-AF65-F5344CB8AC3E}">
        <p14:creationId xmlns:p14="http://schemas.microsoft.com/office/powerpoint/2010/main" val="14347297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Header Placeholder 3"/>
          <p:cNvSpPr>
            <a:spLocks noGrp="1"/>
          </p:cNvSpPr>
          <p:nvPr>
            <p:ph type="hdr" sz="quarter"/>
          </p:nvPr>
        </p:nvSpPr>
        <p:spPr/>
        <p:txBody>
          <a:bodyPr/>
          <a:lstStyle/>
          <a:p>
            <a:r>
              <a:rPr lang="en-US" dirty="0"/>
              <a:t>NAEP Pre-Administration </a:t>
            </a:r>
          </a:p>
        </p:txBody>
      </p:sp>
      <p:sp>
        <p:nvSpPr>
          <p:cNvPr id="5" name="Date Placeholder 4"/>
          <p:cNvSpPr>
            <a:spLocks noGrp="1"/>
          </p:cNvSpPr>
          <p:nvPr>
            <p:ph type="dt" idx="1"/>
          </p:nvPr>
        </p:nvSpPr>
        <p:spPr/>
        <p:txBody>
          <a:bodyPr/>
          <a:lstStyle/>
          <a:p>
            <a:r>
              <a:rPr lang="en-US" dirty="0"/>
              <a:t>10/14/2021</a:t>
            </a:r>
          </a:p>
        </p:txBody>
      </p:sp>
      <p:sp>
        <p:nvSpPr>
          <p:cNvPr id="6" name="Slide Number Placeholder 5"/>
          <p:cNvSpPr>
            <a:spLocks noGrp="1"/>
          </p:cNvSpPr>
          <p:nvPr>
            <p:ph type="sldNum" sz="quarter" idx="5"/>
          </p:nvPr>
        </p:nvSpPr>
        <p:spPr/>
        <p:txBody>
          <a:bodyPr/>
          <a:lstStyle/>
          <a:p>
            <a:fld id="{9271CFC3-20A8-4356-8593-3DAD199D2D06}" type="slidenum">
              <a:rPr lang="en-US" smtClean="0"/>
              <a:pPr/>
              <a:t>36</a:t>
            </a:fld>
            <a:endParaRPr lang="en-US" dirty="0"/>
          </a:p>
        </p:txBody>
      </p:sp>
    </p:spTree>
    <p:extLst>
      <p:ext uri="{BB962C8B-B14F-4D97-AF65-F5344CB8AC3E}">
        <p14:creationId xmlns:p14="http://schemas.microsoft.com/office/powerpoint/2010/main" val="32541628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image of how the worksheet of selected students will appear. The new column to identify virtual learners is the last one.</a:t>
            </a:r>
          </a:p>
        </p:txBody>
      </p:sp>
      <p:sp>
        <p:nvSpPr>
          <p:cNvPr id="4" name="Header Placeholder 3"/>
          <p:cNvSpPr>
            <a:spLocks noGrp="1"/>
          </p:cNvSpPr>
          <p:nvPr>
            <p:ph type="hdr" sz="quarter"/>
          </p:nvPr>
        </p:nvSpPr>
        <p:spPr/>
        <p:txBody>
          <a:bodyPr/>
          <a:lstStyle/>
          <a:p>
            <a:r>
              <a:rPr lang="en-US" dirty="0"/>
              <a:t>NAEP Pre-Administration </a:t>
            </a:r>
          </a:p>
        </p:txBody>
      </p:sp>
      <p:sp>
        <p:nvSpPr>
          <p:cNvPr id="5" name="Date Placeholder 4"/>
          <p:cNvSpPr>
            <a:spLocks noGrp="1"/>
          </p:cNvSpPr>
          <p:nvPr>
            <p:ph type="dt" idx="1"/>
          </p:nvPr>
        </p:nvSpPr>
        <p:spPr/>
        <p:txBody>
          <a:bodyPr/>
          <a:lstStyle/>
          <a:p>
            <a:r>
              <a:rPr lang="en-US" dirty="0"/>
              <a:t>10/14/2021</a:t>
            </a:r>
          </a:p>
        </p:txBody>
      </p:sp>
      <p:sp>
        <p:nvSpPr>
          <p:cNvPr id="6" name="Slide Number Placeholder 5"/>
          <p:cNvSpPr>
            <a:spLocks noGrp="1"/>
          </p:cNvSpPr>
          <p:nvPr>
            <p:ph type="sldNum" sz="quarter" idx="5"/>
          </p:nvPr>
        </p:nvSpPr>
        <p:spPr/>
        <p:txBody>
          <a:bodyPr/>
          <a:lstStyle/>
          <a:p>
            <a:fld id="{9271CFC3-20A8-4356-8593-3DAD199D2D06}" type="slidenum">
              <a:rPr lang="en-US" smtClean="0"/>
              <a:pPr/>
              <a:t>37</a:t>
            </a:fld>
            <a:endParaRPr lang="en-US" dirty="0"/>
          </a:p>
        </p:txBody>
      </p:sp>
    </p:spTree>
    <p:extLst>
      <p:ext uri="{BB962C8B-B14F-4D97-AF65-F5344CB8AC3E}">
        <p14:creationId xmlns:p14="http://schemas.microsoft.com/office/powerpoint/2010/main" val="3242386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information for the selected students is verified, the SD/EL information needs to be updated. </a:t>
            </a:r>
          </a:p>
          <a:p>
            <a:endParaRPr lang="en-US" dirty="0"/>
          </a:p>
          <a:p>
            <a:r>
              <a:rPr lang="en-US" dirty="0"/>
              <a:t>[Read Slide]</a:t>
            </a:r>
          </a:p>
        </p:txBody>
      </p:sp>
      <p:sp>
        <p:nvSpPr>
          <p:cNvPr id="4" name="Slide Number Placeholder 3"/>
          <p:cNvSpPr>
            <a:spLocks noGrp="1"/>
          </p:cNvSpPr>
          <p:nvPr>
            <p:ph type="sldNum" sz="quarter" idx="5"/>
          </p:nvPr>
        </p:nvSpPr>
        <p:spPr/>
        <p:txBody>
          <a:bodyPr/>
          <a:lstStyle/>
          <a:p>
            <a:fld id="{BC85C08C-1343-4D33-9144-CA8E81FFFAD3}" type="slidenum">
              <a:rPr lang="en-US" smtClean="0"/>
              <a:t>38</a:t>
            </a:fld>
            <a:endParaRPr lang="en-US" dirty="0"/>
          </a:p>
        </p:txBody>
      </p:sp>
      <p:sp>
        <p:nvSpPr>
          <p:cNvPr id="5" name="Date Placeholder 4">
            <a:extLst>
              <a:ext uri="{FF2B5EF4-FFF2-40B4-BE49-F238E27FC236}">
                <a16:creationId xmlns:a16="http://schemas.microsoft.com/office/drawing/2014/main" id="{588BC16F-A3C2-4662-9E9D-A466C4481ED2}"/>
              </a:ext>
            </a:extLst>
          </p:cNvPr>
          <p:cNvSpPr>
            <a:spLocks noGrp="1"/>
          </p:cNvSpPr>
          <p:nvPr>
            <p:ph type="dt" idx="1"/>
          </p:nvPr>
        </p:nvSpPr>
        <p:spPr/>
        <p:txBody>
          <a:bodyPr/>
          <a:lstStyle/>
          <a:p>
            <a:r>
              <a:rPr lang="en-US" dirty="0"/>
              <a:t>10/14/2021</a:t>
            </a:r>
          </a:p>
        </p:txBody>
      </p:sp>
      <p:sp>
        <p:nvSpPr>
          <p:cNvPr id="6" name="Header Placeholder 5">
            <a:extLst>
              <a:ext uri="{FF2B5EF4-FFF2-40B4-BE49-F238E27FC236}">
                <a16:creationId xmlns:a16="http://schemas.microsoft.com/office/drawing/2014/main" id="{583FD79D-8E68-4084-9564-3A4DD2C44DB1}"/>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37626558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BC85C08C-1343-4D33-9144-CA8E81FFFAD3}" type="slidenum">
              <a:rPr lang="en-US" smtClean="0"/>
              <a:t>39</a:t>
            </a:fld>
            <a:endParaRPr lang="en-US" dirty="0"/>
          </a:p>
        </p:txBody>
      </p:sp>
      <p:sp>
        <p:nvSpPr>
          <p:cNvPr id="5" name="Date Placeholder 4">
            <a:extLst>
              <a:ext uri="{FF2B5EF4-FFF2-40B4-BE49-F238E27FC236}">
                <a16:creationId xmlns:a16="http://schemas.microsoft.com/office/drawing/2014/main" id="{0A884087-23A9-4961-9283-D09DBD5206A6}"/>
              </a:ext>
            </a:extLst>
          </p:cNvPr>
          <p:cNvSpPr>
            <a:spLocks noGrp="1"/>
          </p:cNvSpPr>
          <p:nvPr>
            <p:ph type="dt" idx="1"/>
          </p:nvPr>
        </p:nvSpPr>
        <p:spPr/>
        <p:txBody>
          <a:bodyPr/>
          <a:lstStyle/>
          <a:p>
            <a:r>
              <a:rPr lang="en-US" dirty="0"/>
              <a:t>10/14/2021</a:t>
            </a:r>
          </a:p>
        </p:txBody>
      </p:sp>
      <p:sp>
        <p:nvSpPr>
          <p:cNvPr id="6" name="Header Placeholder 5">
            <a:extLst>
              <a:ext uri="{FF2B5EF4-FFF2-40B4-BE49-F238E27FC236}">
                <a16:creationId xmlns:a16="http://schemas.microsoft.com/office/drawing/2014/main" id="{502F6668-907E-41EA-95E0-52B35796D61B}"/>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1493302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agenda for today’s session will include an overview of NAEP. I will cover some basic information about sampling that is done for this assessment, at the school and student level. The responsibilities for school coordinators will be covered, general assessment process and information about the results that are compiled from the test. We will close out with a reminder about the resources that are available for NAEP.</a:t>
            </a:r>
          </a:p>
        </p:txBody>
      </p:sp>
      <p:sp>
        <p:nvSpPr>
          <p:cNvPr id="4" name="Slide Number Placeholder 3"/>
          <p:cNvSpPr>
            <a:spLocks noGrp="1"/>
          </p:cNvSpPr>
          <p:nvPr>
            <p:ph type="sldNum" sz="quarter" idx="5"/>
          </p:nvPr>
        </p:nvSpPr>
        <p:spPr/>
        <p:txBody>
          <a:bodyPr/>
          <a:lstStyle/>
          <a:p>
            <a:fld id="{BC85C08C-1343-4D33-9144-CA8E81FFFAD3}" type="slidenum">
              <a:rPr lang="en-US" smtClean="0"/>
              <a:t>4</a:t>
            </a:fld>
            <a:endParaRPr lang="en-US" dirty="0"/>
          </a:p>
        </p:txBody>
      </p:sp>
      <p:sp>
        <p:nvSpPr>
          <p:cNvPr id="5" name="Date Placeholder 4">
            <a:extLst>
              <a:ext uri="{FF2B5EF4-FFF2-40B4-BE49-F238E27FC236}">
                <a16:creationId xmlns:a16="http://schemas.microsoft.com/office/drawing/2014/main" id="{7383256A-BE57-40D0-9B82-EDA3B1367330}"/>
              </a:ext>
            </a:extLst>
          </p:cNvPr>
          <p:cNvSpPr>
            <a:spLocks noGrp="1"/>
          </p:cNvSpPr>
          <p:nvPr>
            <p:ph type="dt" idx="1"/>
          </p:nvPr>
        </p:nvSpPr>
        <p:spPr/>
        <p:txBody>
          <a:bodyPr/>
          <a:lstStyle/>
          <a:p>
            <a:r>
              <a:rPr lang="en-US" dirty="0"/>
              <a:t>10/14/2021</a:t>
            </a:r>
          </a:p>
        </p:txBody>
      </p:sp>
      <p:sp>
        <p:nvSpPr>
          <p:cNvPr id="6" name="Header Placeholder 5">
            <a:extLst>
              <a:ext uri="{FF2B5EF4-FFF2-40B4-BE49-F238E27FC236}">
                <a16:creationId xmlns:a16="http://schemas.microsoft.com/office/drawing/2014/main" id="{868327C2-236E-4624-9A77-40A23060A78D}"/>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40585732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pPr>
              <a:defRPr/>
            </a:pPr>
            <a:fld id="{8B58B8EA-759E-BA4B-94FF-500104629E19}" type="slidenum">
              <a:rPr lang="en-US" smtClean="0"/>
              <a:pPr>
                <a:defRPr/>
              </a:pPr>
              <a:t>40</a:t>
            </a:fld>
            <a:endParaRPr lang="en-US" dirty="0"/>
          </a:p>
        </p:txBody>
      </p:sp>
      <p:sp>
        <p:nvSpPr>
          <p:cNvPr id="5" name="Date Placeholder 4">
            <a:extLst>
              <a:ext uri="{FF2B5EF4-FFF2-40B4-BE49-F238E27FC236}">
                <a16:creationId xmlns:a16="http://schemas.microsoft.com/office/drawing/2014/main" id="{92DF5F7C-AC39-49C5-9ABA-A2BF62874324}"/>
              </a:ext>
            </a:extLst>
          </p:cNvPr>
          <p:cNvSpPr>
            <a:spLocks noGrp="1"/>
          </p:cNvSpPr>
          <p:nvPr>
            <p:ph type="dt" idx="1"/>
          </p:nvPr>
        </p:nvSpPr>
        <p:spPr/>
        <p:txBody>
          <a:bodyPr/>
          <a:lstStyle/>
          <a:p>
            <a:r>
              <a:rPr lang="en-US" dirty="0"/>
              <a:t>10/14/2021</a:t>
            </a:r>
          </a:p>
        </p:txBody>
      </p:sp>
      <p:sp>
        <p:nvSpPr>
          <p:cNvPr id="6" name="Header Placeholder 5">
            <a:extLst>
              <a:ext uri="{FF2B5EF4-FFF2-40B4-BE49-F238E27FC236}">
                <a16:creationId xmlns:a16="http://schemas.microsoft.com/office/drawing/2014/main" id="{94BDBA45-D4BF-46A7-98FF-D891B2D2F9B0}"/>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30029186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adjustments that have been made by the scheduling team to accommodate schools and students.</a:t>
            </a:r>
          </a:p>
          <a:p>
            <a:endParaRPr lang="en-US" dirty="0"/>
          </a:p>
          <a:p>
            <a:r>
              <a:rPr lang="en-US" dirty="0"/>
              <a:t>[Read Slide]</a:t>
            </a:r>
          </a:p>
        </p:txBody>
      </p:sp>
      <p:sp>
        <p:nvSpPr>
          <p:cNvPr id="4" name="Slide Number Placeholder 3"/>
          <p:cNvSpPr>
            <a:spLocks noGrp="1"/>
          </p:cNvSpPr>
          <p:nvPr>
            <p:ph type="sldNum" sz="quarter" idx="5"/>
          </p:nvPr>
        </p:nvSpPr>
        <p:spPr/>
        <p:txBody>
          <a:bodyPr/>
          <a:lstStyle/>
          <a:p>
            <a:fld id="{BC85C08C-1343-4D33-9144-CA8E81FFFAD3}" type="slidenum">
              <a:rPr lang="en-US" smtClean="0"/>
              <a:t>41</a:t>
            </a:fld>
            <a:endParaRPr lang="en-US" dirty="0"/>
          </a:p>
        </p:txBody>
      </p:sp>
      <p:sp>
        <p:nvSpPr>
          <p:cNvPr id="5" name="Date Placeholder 4">
            <a:extLst>
              <a:ext uri="{FF2B5EF4-FFF2-40B4-BE49-F238E27FC236}">
                <a16:creationId xmlns:a16="http://schemas.microsoft.com/office/drawing/2014/main" id="{C9880F05-321A-4859-BECE-ECAA20068277}"/>
              </a:ext>
            </a:extLst>
          </p:cNvPr>
          <p:cNvSpPr>
            <a:spLocks noGrp="1"/>
          </p:cNvSpPr>
          <p:nvPr>
            <p:ph type="dt" idx="1"/>
          </p:nvPr>
        </p:nvSpPr>
        <p:spPr/>
        <p:txBody>
          <a:bodyPr/>
          <a:lstStyle/>
          <a:p>
            <a:r>
              <a:rPr lang="en-US" dirty="0"/>
              <a:t>10/14/2021</a:t>
            </a:r>
          </a:p>
        </p:txBody>
      </p:sp>
      <p:sp>
        <p:nvSpPr>
          <p:cNvPr id="6" name="Header Placeholder 5">
            <a:extLst>
              <a:ext uri="{FF2B5EF4-FFF2-40B4-BE49-F238E27FC236}">
                <a16:creationId xmlns:a16="http://schemas.microsoft.com/office/drawing/2014/main" id="{4EC154A6-E41A-43DA-B3F6-7FCE2CED9FA7}"/>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2018286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Assessment Day planning is done after the SD/EL information is entered because this is information will impact the number of rooms needed and the number of assessment administrators that will be needed.</a:t>
            </a:r>
          </a:p>
        </p:txBody>
      </p:sp>
      <p:sp>
        <p:nvSpPr>
          <p:cNvPr id="4" name="Slide Number Placeholder 3"/>
          <p:cNvSpPr>
            <a:spLocks noGrp="1"/>
          </p:cNvSpPr>
          <p:nvPr>
            <p:ph type="sldNum" sz="quarter" idx="10"/>
          </p:nvPr>
        </p:nvSpPr>
        <p:spPr/>
        <p:txBody>
          <a:bodyPr/>
          <a:lstStyle/>
          <a:p>
            <a:pPr>
              <a:defRPr/>
            </a:pPr>
            <a:fld id="{8B58B8EA-759E-BA4B-94FF-500104629E19}" type="slidenum">
              <a:rPr lang="en-US" smtClean="0"/>
              <a:pPr>
                <a:defRPr/>
              </a:pPr>
              <a:t>42</a:t>
            </a:fld>
            <a:endParaRPr lang="en-US" dirty="0"/>
          </a:p>
        </p:txBody>
      </p:sp>
      <p:sp>
        <p:nvSpPr>
          <p:cNvPr id="5" name="Date Placeholder 4">
            <a:extLst>
              <a:ext uri="{FF2B5EF4-FFF2-40B4-BE49-F238E27FC236}">
                <a16:creationId xmlns:a16="http://schemas.microsoft.com/office/drawing/2014/main" id="{0549552B-7345-427A-9EEF-3764B4F4656C}"/>
              </a:ext>
            </a:extLst>
          </p:cNvPr>
          <p:cNvSpPr>
            <a:spLocks noGrp="1"/>
          </p:cNvSpPr>
          <p:nvPr>
            <p:ph type="dt" idx="1"/>
          </p:nvPr>
        </p:nvSpPr>
        <p:spPr/>
        <p:txBody>
          <a:bodyPr/>
          <a:lstStyle/>
          <a:p>
            <a:r>
              <a:rPr lang="en-US" dirty="0"/>
              <a:t>10/14/2021</a:t>
            </a:r>
          </a:p>
        </p:txBody>
      </p:sp>
      <p:sp>
        <p:nvSpPr>
          <p:cNvPr id="6" name="Header Placeholder 5">
            <a:extLst>
              <a:ext uri="{FF2B5EF4-FFF2-40B4-BE49-F238E27FC236}">
                <a16:creationId xmlns:a16="http://schemas.microsoft.com/office/drawing/2014/main" id="{260EE76D-25B7-443E-A746-8607B5C0A15E}"/>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8347260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pPr>
              <a:defRPr/>
            </a:pPr>
            <a:fld id="{8B58B8EA-759E-BA4B-94FF-500104629E19}" type="slidenum">
              <a:rPr lang="en-US" smtClean="0"/>
              <a:pPr>
                <a:defRPr/>
              </a:pPr>
              <a:t>43</a:t>
            </a:fld>
            <a:endParaRPr lang="en-US" dirty="0"/>
          </a:p>
        </p:txBody>
      </p:sp>
      <p:sp>
        <p:nvSpPr>
          <p:cNvPr id="5" name="Date Placeholder 4">
            <a:extLst>
              <a:ext uri="{FF2B5EF4-FFF2-40B4-BE49-F238E27FC236}">
                <a16:creationId xmlns:a16="http://schemas.microsoft.com/office/drawing/2014/main" id="{BD3EE5CF-B73C-403B-B092-1B5FAE703874}"/>
              </a:ext>
            </a:extLst>
          </p:cNvPr>
          <p:cNvSpPr>
            <a:spLocks noGrp="1"/>
          </p:cNvSpPr>
          <p:nvPr>
            <p:ph type="dt" idx="1"/>
          </p:nvPr>
        </p:nvSpPr>
        <p:spPr/>
        <p:txBody>
          <a:bodyPr/>
          <a:lstStyle/>
          <a:p>
            <a:r>
              <a:rPr lang="en-US" dirty="0"/>
              <a:t>10/14/2021</a:t>
            </a:r>
          </a:p>
        </p:txBody>
      </p:sp>
      <p:sp>
        <p:nvSpPr>
          <p:cNvPr id="6" name="Header Placeholder 5">
            <a:extLst>
              <a:ext uri="{FF2B5EF4-FFF2-40B4-BE49-F238E27FC236}">
                <a16:creationId xmlns:a16="http://schemas.microsoft.com/office/drawing/2014/main" id="{717DC624-895A-4D54-982E-9C89D8C06F50}"/>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11966797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Parents of selected students must be notified of their student’s selection but permission for participation is not required.</a:t>
            </a:r>
          </a:p>
          <a:p>
            <a:endParaRPr lang="en-US" dirty="0"/>
          </a:p>
          <a:p>
            <a:r>
              <a:rPr lang="en-US" dirty="0"/>
              <a:t>The other sections of Prepare for Assessment that will not be covered here include:</a:t>
            </a:r>
          </a:p>
          <a:p>
            <a:endParaRPr lang="en-US" dirty="0"/>
          </a:p>
          <a:p>
            <a:r>
              <a:rPr lang="en-US" dirty="0"/>
              <a:t>Manage the questionnaires that will be sent to the teachers of the tested subjects (online or hardcopy)</a:t>
            </a:r>
          </a:p>
          <a:p>
            <a:endParaRPr lang="en-US" dirty="0"/>
          </a:p>
          <a:p>
            <a:r>
              <a:rPr lang="en-US" dirty="0"/>
              <a:t>Encourage Participation – materials are made available to share with students, other school staff and parents</a:t>
            </a:r>
          </a:p>
          <a:p>
            <a:endParaRPr lang="en-US" dirty="0"/>
          </a:p>
          <a:p>
            <a:r>
              <a:rPr lang="en-US" dirty="0"/>
              <a:t>Update Student List – this is done in January prior to testing to allow any students who have enrolled since the student selection was done to be sampled also for testing; not needed for LTT</a:t>
            </a:r>
          </a:p>
          <a:p>
            <a:endParaRPr lang="en-US" dirty="0"/>
          </a:p>
          <a:p>
            <a:endParaRPr lang="en-US" dirty="0"/>
          </a:p>
        </p:txBody>
      </p:sp>
      <p:sp>
        <p:nvSpPr>
          <p:cNvPr id="4" name="Slide Number Placeholder 3"/>
          <p:cNvSpPr>
            <a:spLocks noGrp="1"/>
          </p:cNvSpPr>
          <p:nvPr>
            <p:ph type="sldNum" sz="quarter" idx="5"/>
          </p:nvPr>
        </p:nvSpPr>
        <p:spPr/>
        <p:txBody>
          <a:bodyPr/>
          <a:lstStyle/>
          <a:p>
            <a:fld id="{BC85C08C-1343-4D33-9144-CA8E81FFFAD3}" type="slidenum">
              <a:rPr lang="en-US" smtClean="0"/>
              <a:t>44</a:t>
            </a:fld>
            <a:endParaRPr lang="en-US" dirty="0"/>
          </a:p>
        </p:txBody>
      </p:sp>
      <p:sp>
        <p:nvSpPr>
          <p:cNvPr id="5" name="Date Placeholder 4">
            <a:extLst>
              <a:ext uri="{FF2B5EF4-FFF2-40B4-BE49-F238E27FC236}">
                <a16:creationId xmlns:a16="http://schemas.microsoft.com/office/drawing/2014/main" id="{56F7DF28-BB02-4ED1-B1E9-5D9BEF1CAAAE}"/>
              </a:ext>
            </a:extLst>
          </p:cNvPr>
          <p:cNvSpPr>
            <a:spLocks noGrp="1"/>
          </p:cNvSpPr>
          <p:nvPr>
            <p:ph type="dt" idx="1"/>
          </p:nvPr>
        </p:nvSpPr>
        <p:spPr/>
        <p:txBody>
          <a:bodyPr/>
          <a:lstStyle/>
          <a:p>
            <a:r>
              <a:rPr lang="en-US" dirty="0"/>
              <a:t>10/14/2021</a:t>
            </a:r>
          </a:p>
        </p:txBody>
      </p:sp>
      <p:sp>
        <p:nvSpPr>
          <p:cNvPr id="6" name="Header Placeholder 5">
            <a:extLst>
              <a:ext uri="{FF2B5EF4-FFF2-40B4-BE49-F238E27FC236}">
                <a16:creationId xmlns:a16="http://schemas.microsoft.com/office/drawing/2014/main" id="{6BC6BF7B-3058-4269-A62D-C3D127A80674}"/>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9348122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ways that the school coordinator can support the assessment activities.</a:t>
            </a:r>
          </a:p>
          <a:p>
            <a:endParaRPr lang="en-US" dirty="0"/>
          </a:p>
          <a:p>
            <a:r>
              <a:rPr lang="en-US" dirty="0"/>
              <a:t>[Read Slide]</a:t>
            </a:r>
          </a:p>
        </p:txBody>
      </p:sp>
      <p:sp>
        <p:nvSpPr>
          <p:cNvPr id="4" name="Slide Number Placeholder 3"/>
          <p:cNvSpPr>
            <a:spLocks noGrp="1"/>
          </p:cNvSpPr>
          <p:nvPr>
            <p:ph type="sldNum" sz="quarter" idx="5"/>
          </p:nvPr>
        </p:nvSpPr>
        <p:spPr/>
        <p:txBody>
          <a:bodyPr/>
          <a:lstStyle/>
          <a:p>
            <a:fld id="{BC85C08C-1343-4D33-9144-CA8E81FFFAD3}" type="slidenum">
              <a:rPr lang="en-US" smtClean="0"/>
              <a:t>45</a:t>
            </a:fld>
            <a:endParaRPr lang="en-US" dirty="0"/>
          </a:p>
        </p:txBody>
      </p:sp>
      <p:sp>
        <p:nvSpPr>
          <p:cNvPr id="5" name="Date Placeholder 4">
            <a:extLst>
              <a:ext uri="{FF2B5EF4-FFF2-40B4-BE49-F238E27FC236}">
                <a16:creationId xmlns:a16="http://schemas.microsoft.com/office/drawing/2014/main" id="{362A7C40-A43D-41B6-B698-A61A7569262B}"/>
              </a:ext>
            </a:extLst>
          </p:cNvPr>
          <p:cNvSpPr>
            <a:spLocks noGrp="1"/>
          </p:cNvSpPr>
          <p:nvPr>
            <p:ph type="dt" idx="1"/>
          </p:nvPr>
        </p:nvSpPr>
        <p:spPr/>
        <p:txBody>
          <a:bodyPr/>
          <a:lstStyle/>
          <a:p>
            <a:r>
              <a:rPr lang="en-US" dirty="0"/>
              <a:t>10/14/2021</a:t>
            </a:r>
          </a:p>
        </p:txBody>
      </p:sp>
      <p:sp>
        <p:nvSpPr>
          <p:cNvPr id="6" name="Header Placeholder 5">
            <a:extLst>
              <a:ext uri="{FF2B5EF4-FFF2-40B4-BE49-F238E27FC236}">
                <a16:creationId xmlns:a16="http://schemas.microsoft.com/office/drawing/2014/main" id="{81298CFC-A234-4CF4-8DE6-A3E2F0E6780D}"/>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5662263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There are several resources, in addition to the field staff representative, that can provide assistance to the school coordinator. </a:t>
            </a:r>
          </a:p>
          <a:p>
            <a:endParaRPr lang="en-US" altLang="en-US" dirty="0"/>
          </a:p>
          <a:p>
            <a:r>
              <a:rPr lang="en-US" altLang="en-US" dirty="0"/>
              <a:t>[Read Slide]</a:t>
            </a:r>
          </a:p>
        </p:txBody>
      </p:sp>
      <p:sp>
        <p:nvSpPr>
          <p:cNvPr id="4" name="Slide Number Placeholder 3"/>
          <p:cNvSpPr>
            <a:spLocks noGrp="1"/>
          </p:cNvSpPr>
          <p:nvPr>
            <p:ph type="sldNum" sz="quarter" idx="5"/>
          </p:nvPr>
        </p:nvSpPr>
        <p:spPr/>
        <p:txBody>
          <a:bodyPr/>
          <a:lstStyle/>
          <a:p>
            <a:pPr>
              <a:defRPr/>
            </a:pPr>
            <a:fld id="{432BA924-A809-4567-A2D9-F1C0676E07E8}" type="slidenum">
              <a:rPr lang="en-US" smtClean="0"/>
              <a:pPr>
                <a:defRPr/>
              </a:pPr>
              <a:t>46</a:t>
            </a:fld>
            <a:endParaRPr lang="en-US" dirty="0"/>
          </a:p>
        </p:txBody>
      </p:sp>
      <p:sp>
        <p:nvSpPr>
          <p:cNvPr id="2" name="Date Placeholder 1">
            <a:extLst>
              <a:ext uri="{FF2B5EF4-FFF2-40B4-BE49-F238E27FC236}">
                <a16:creationId xmlns:a16="http://schemas.microsoft.com/office/drawing/2014/main" id="{275A829C-C260-4ED8-872A-81F6BA968B2C}"/>
              </a:ext>
            </a:extLst>
          </p:cNvPr>
          <p:cNvSpPr>
            <a:spLocks noGrp="1"/>
          </p:cNvSpPr>
          <p:nvPr>
            <p:ph type="dt" idx="1"/>
          </p:nvPr>
        </p:nvSpPr>
        <p:spPr/>
        <p:txBody>
          <a:bodyPr/>
          <a:lstStyle/>
          <a:p>
            <a:r>
              <a:rPr lang="en-US" dirty="0"/>
              <a:t>10/14/2021</a:t>
            </a:r>
          </a:p>
        </p:txBody>
      </p:sp>
      <p:sp>
        <p:nvSpPr>
          <p:cNvPr id="3" name="Header Placeholder 2">
            <a:extLst>
              <a:ext uri="{FF2B5EF4-FFF2-40B4-BE49-F238E27FC236}">
                <a16:creationId xmlns:a16="http://schemas.microsoft.com/office/drawing/2014/main" id="{A1C1B612-3182-4593-A4EC-0131ADB8147B}"/>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24896494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 delve into the assessment process.</a:t>
            </a:r>
          </a:p>
        </p:txBody>
      </p:sp>
      <p:sp>
        <p:nvSpPr>
          <p:cNvPr id="4" name="Slide Number Placeholder 3"/>
          <p:cNvSpPr>
            <a:spLocks noGrp="1"/>
          </p:cNvSpPr>
          <p:nvPr>
            <p:ph type="sldNum" sz="quarter" idx="5"/>
          </p:nvPr>
        </p:nvSpPr>
        <p:spPr/>
        <p:txBody>
          <a:bodyPr/>
          <a:lstStyle/>
          <a:p>
            <a:fld id="{BC85C08C-1343-4D33-9144-CA8E81FFFAD3}" type="slidenum">
              <a:rPr lang="en-US" smtClean="0"/>
              <a:t>47</a:t>
            </a:fld>
            <a:endParaRPr lang="en-US" dirty="0"/>
          </a:p>
        </p:txBody>
      </p:sp>
      <p:sp>
        <p:nvSpPr>
          <p:cNvPr id="5" name="Date Placeholder 4">
            <a:extLst>
              <a:ext uri="{FF2B5EF4-FFF2-40B4-BE49-F238E27FC236}">
                <a16:creationId xmlns:a16="http://schemas.microsoft.com/office/drawing/2014/main" id="{88AC0E36-4733-44FF-8E4D-D97AC970D859}"/>
              </a:ext>
            </a:extLst>
          </p:cNvPr>
          <p:cNvSpPr>
            <a:spLocks noGrp="1"/>
          </p:cNvSpPr>
          <p:nvPr>
            <p:ph type="dt" idx="1"/>
          </p:nvPr>
        </p:nvSpPr>
        <p:spPr/>
        <p:txBody>
          <a:bodyPr/>
          <a:lstStyle/>
          <a:p>
            <a:r>
              <a:rPr lang="en-US" dirty="0"/>
              <a:t>10/14/2021</a:t>
            </a:r>
          </a:p>
        </p:txBody>
      </p:sp>
      <p:sp>
        <p:nvSpPr>
          <p:cNvPr id="6" name="Header Placeholder 5">
            <a:extLst>
              <a:ext uri="{FF2B5EF4-FFF2-40B4-BE49-F238E27FC236}">
                <a16:creationId xmlns:a16="http://schemas.microsoft.com/office/drawing/2014/main" id="{3A4B8E38-9CC5-4163-BC55-B8DCFA451A55}"/>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21996911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t>The COVID guidelines list that will be followed by the assessment team has already been provided to you. Feel free to contact me if you have questions about any of these.</a:t>
            </a:r>
          </a:p>
        </p:txBody>
      </p:sp>
      <p:sp>
        <p:nvSpPr>
          <p:cNvPr id="4" name="Slide Number Placeholder 3"/>
          <p:cNvSpPr>
            <a:spLocks noGrp="1"/>
          </p:cNvSpPr>
          <p:nvPr>
            <p:ph type="sldNum" sz="quarter" idx="5"/>
          </p:nvPr>
        </p:nvSpPr>
        <p:spPr/>
        <p:txBody>
          <a:bodyPr/>
          <a:lstStyle/>
          <a:p>
            <a:fld id="{BC85C08C-1343-4D33-9144-CA8E81FFFAD3}" type="slidenum">
              <a:rPr lang="en-US" smtClean="0"/>
              <a:t>48</a:t>
            </a:fld>
            <a:endParaRPr lang="en-US" dirty="0"/>
          </a:p>
        </p:txBody>
      </p:sp>
      <p:sp>
        <p:nvSpPr>
          <p:cNvPr id="5" name="Date Placeholder 4">
            <a:extLst>
              <a:ext uri="{FF2B5EF4-FFF2-40B4-BE49-F238E27FC236}">
                <a16:creationId xmlns:a16="http://schemas.microsoft.com/office/drawing/2014/main" id="{FDAC4437-DE20-4A4E-8254-844C4E124431}"/>
              </a:ext>
            </a:extLst>
          </p:cNvPr>
          <p:cNvSpPr>
            <a:spLocks noGrp="1"/>
          </p:cNvSpPr>
          <p:nvPr>
            <p:ph type="dt" idx="1"/>
          </p:nvPr>
        </p:nvSpPr>
        <p:spPr/>
        <p:txBody>
          <a:bodyPr/>
          <a:lstStyle/>
          <a:p>
            <a:r>
              <a:rPr lang="en-US" dirty="0"/>
              <a:t>10/14/2021</a:t>
            </a:r>
          </a:p>
        </p:txBody>
      </p:sp>
      <p:sp>
        <p:nvSpPr>
          <p:cNvPr id="6" name="Header Placeholder 5">
            <a:extLst>
              <a:ext uri="{FF2B5EF4-FFF2-40B4-BE49-F238E27FC236}">
                <a16:creationId xmlns:a16="http://schemas.microsoft.com/office/drawing/2014/main" id="{D1D1992F-B4CF-47C3-AFC1-7E673568D5AD}"/>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37736877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58B8EA-759E-BA4B-94FF-500104629E19}" type="slidenum">
              <a:rPr lang="en-US" smtClean="0"/>
              <a:pPr>
                <a:defRPr/>
              </a:pPr>
              <a:t>49</a:t>
            </a:fld>
            <a:endParaRPr lang="en-US" dirty="0"/>
          </a:p>
        </p:txBody>
      </p:sp>
      <p:sp>
        <p:nvSpPr>
          <p:cNvPr id="5" name="Date Placeholder 4">
            <a:extLst>
              <a:ext uri="{FF2B5EF4-FFF2-40B4-BE49-F238E27FC236}">
                <a16:creationId xmlns:a16="http://schemas.microsoft.com/office/drawing/2014/main" id="{A43F70C1-1772-43F7-81EB-6F95751573B3}"/>
              </a:ext>
            </a:extLst>
          </p:cNvPr>
          <p:cNvSpPr>
            <a:spLocks noGrp="1"/>
          </p:cNvSpPr>
          <p:nvPr>
            <p:ph type="dt" idx="1"/>
          </p:nvPr>
        </p:nvSpPr>
        <p:spPr/>
        <p:txBody>
          <a:bodyPr/>
          <a:lstStyle/>
          <a:p>
            <a:r>
              <a:rPr lang="en-US" dirty="0"/>
              <a:t>10/14/2021</a:t>
            </a:r>
          </a:p>
        </p:txBody>
      </p:sp>
      <p:sp>
        <p:nvSpPr>
          <p:cNvPr id="6" name="Header Placeholder 5">
            <a:extLst>
              <a:ext uri="{FF2B5EF4-FFF2-40B4-BE49-F238E27FC236}">
                <a16:creationId xmlns:a16="http://schemas.microsoft.com/office/drawing/2014/main" id="{53AAA11F-86A3-4400-A04E-42F7CE548F30}"/>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642005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85C08C-1343-4D33-9144-CA8E81FFFAD3}" type="slidenum">
              <a:rPr lang="en-US" smtClean="0"/>
              <a:t>5</a:t>
            </a:fld>
            <a:endParaRPr lang="en-US" dirty="0"/>
          </a:p>
        </p:txBody>
      </p:sp>
      <p:sp>
        <p:nvSpPr>
          <p:cNvPr id="5" name="Date Placeholder 4">
            <a:extLst>
              <a:ext uri="{FF2B5EF4-FFF2-40B4-BE49-F238E27FC236}">
                <a16:creationId xmlns:a16="http://schemas.microsoft.com/office/drawing/2014/main" id="{61D9B7A7-2F04-4BF2-ABC0-935DFB038DD1}"/>
              </a:ext>
            </a:extLst>
          </p:cNvPr>
          <p:cNvSpPr>
            <a:spLocks noGrp="1"/>
          </p:cNvSpPr>
          <p:nvPr>
            <p:ph type="dt" idx="1"/>
          </p:nvPr>
        </p:nvSpPr>
        <p:spPr/>
        <p:txBody>
          <a:bodyPr/>
          <a:lstStyle/>
          <a:p>
            <a:r>
              <a:rPr lang="en-US" dirty="0"/>
              <a:t>10/14/2021</a:t>
            </a:r>
          </a:p>
        </p:txBody>
      </p:sp>
      <p:sp>
        <p:nvSpPr>
          <p:cNvPr id="6" name="Header Placeholder 5">
            <a:extLst>
              <a:ext uri="{FF2B5EF4-FFF2-40B4-BE49-F238E27FC236}">
                <a16:creationId xmlns:a16="http://schemas.microsoft.com/office/drawing/2014/main" id="{28354984-6CF7-491F-843B-4275F00415ED}"/>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2548905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58B8EA-759E-BA4B-94FF-500104629E19}" type="slidenum">
              <a:rPr lang="en-US" smtClean="0"/>
              <a:pPr>
                <a:defRPr/>
              </a:pPr>
              <a:t>50</a:t>
            </a:fld>
            <a:endParaRPr lang="en-US" dirty="0"/>
          </a:p>
        </p:txBody>
      </p:sp>
      <p:sp>
        <p:nvSpPr>
          <p:cNvPr id="5" name="Date Placeholder 4">
            <a:extLst>
              <a:ext uri="{FF2B5EF4-FFF2-40B4-BE49-F238E27FC236}">
                <a16:creationId xmlns:a16="http://schemas.microsoft.com/office/drawing/2014/main" id="{92F0C5E1-CBC4-4B03-984B-D8225478828B}"/>
              </a:ext>
            </a:extLst>
          </p:cNvPr>
          <p:cNvSpPr>
            <a:spLocks noGrp="1"/>
          </p:cNvSpPr>
          <p:nvPr>
            <p:ph type="dt" idx="1"/>
          </p:nvPr>
        </p:nvSpPr>
        <p:spPr/>
        <p:txBody>
          <a:bodyPr/>
          <a:lstStyle/>
          <a:p>
            <a:r>
              <a:rPr lang="en-US" dirty="0"/>
              <a:t>10/14/2021</a:t>
            </a:r>
          </a:p>
        </p:txBody>
      </p:sp>
      <p:sp>
        <p:nvSpPr>
          <p:cNvPr id="6" name="Header Placeholder 5">
            <a:extLst>
              <a:ext uri="{FF2B5EF4-FFF2-40B4-BE49-F238E27FC236}">
                <a16:creationId xmlns:a16="http://schemas.microsoft.com/office/drawing/2014/main" id="{AF62E08B-1BB5-4218-A81C-723F26FE2731}"/>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14607732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t>The COVID guidelines list that will be followed by the assessment team has already been provided to you. Feel free to contact me if you have questions about any of these.</a:t>
            </a:r>
          </a:p>
        </p:txBody>
      </p:sp>
      <p:sp>
        <p:nvSpPr>
          <p:cNvPr id="4" name="Slide Number Placeholder 3"/>
          <p:cNvSpPr>
            <a:spLocks noGrp="1"/>
          </p:cNvSpPr>
          <p:nvPr>
            <p:ph type="sldNum" sz="quarter" idx="5"/>
          </p:nvPr>
        </p:nvSpPr>
        <p:spPr/>
        <p:txBody>
          <a:bodyPr/>
          <a:lstStyle/>
          <a:p>
            <a:fld id="{BC85C08C-1343-4D33-9144-CA8E81FFFAD3}" type="slidenum">
              <a:rPr lang="en-US" smtClean="0"/>
              <a:t>51</a:t>
            </a:fld>
            <a:endParaRPr lang="en-US" dirty="0"/>
          </a:p>
        </p:txBody>
      </p:sp>
      <p:sp>
        <p:nvSpPr>
          <p:cNvPr id="5" name="Date Placeholder 4">
            <a:extLst>
              <a:ext uri="{FF2B5EF4-FFF2-40B4-BE49-F238E27FC236}">
                <a16:creationId xmlns:a16="http://schemas.microsoft.com/office/drawing/2014/main" id="{FDAC4437-DE20-4A4E-8254-844C4E124431}"/>
              </a:ext>
            </a:extLst>
          </p:cNvPr>
          <p:cNvSpPr>
            <a:spLocks noGrp="1"/>
          </p:cNvSpPr>
          <p:nvPr>
            <p:ph type="dt" idx="1"/>
          </p:nvPr>
        </p:nvSpPr>
        <p:spPr/>
        <p:txBody>
          <a:bodyPr/>
          <a:lstStyle/>
          <a:p>
            <a:r>
              <a:rPr lang="en-US" dirty="0"/>
              <a:t>10/14/2021</a:t>
            </a:r>
          </a:p>
        </p:txBody>
      </p:sp>
      <p:sp>
        <p:nvSpPr>
          <p:cNvPr id="6" name="Header Placeholder 5">
            <a:extLst>
              <a:ext uri="{FF2B5EF4-FFF2-40B4-BE49-F238E27FC236}">
                <a16:creationId xmlns:a16="http://schemas.microsoft.com/office/drawing/2014/main" id="{D1D1992F-B4CF-47C3-AFC1-7E673568D5AD}"/>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29841724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t>The COVID guidelines list that will be followed by the assessment team has already been provided to you. Feel free to contact me if you have questions about any of these.</a:t>
            </a:r>
          </a:p>
        </p:txBody>
      </p:sp>
      <p:sp>
        <p:nvSpPr>
          <p:cNvPr id="4" name="Slide Number Placeholder 3"/>
          <p:cNvSpPr>
            <a:spLocks noGrp="1"/>
          </p:cNvSpPr>
          <p:nvPr>
            <p:ph type="sldNum" sz="quarter" idx="5"/>
          </p:nvPr>
        </p:nvSpPr>
        <p:spPr/>
        <p:txBody>
          <a:bodyPr/>
          <a:lstStyle/>
          <a:p>
            <a:fld id="{BC85C08C-1343-4D33-9144-CA8E81FFFAD3}" type="slidenum">
              <a:rPr lang="en-US" smtClean="0"/>
              <a:t>52</a:t>
            </a:fld>
            <a:endParaRPr lang="en-US" dirty="0"/>
          </a:p>
        </p:txBody>
      </p:sp>
      <p:sp>
        <p:nvSpPr>
          <p:cNvPr id="5" name="Date Placeholder 4">
            <a:extLst>
              <a:ext uri="{FF2B5EF4-FFF2-40B4-BE49-F238E27FC236}">
                <a16:creationId xmlns:a16="http://schemas.microsoft.com/office/drawing/2014/main" id="{FDAC4437-DE20-4A4E-8254-844C4E124431}"/>
              </a:ext>
            </a:extLst>
          </p:cNvPr>
          <p:cNvSpPr>
            <a:spLocks noGrp="1"/>
          </p:cNvSpPr>
          <p:nvPr>
            <p:ph type="dt" idx="1"/>
          </p:nvPr>
        </p:nvSpPr>
        <p:spPr/>
        <p:txBody>
          <a:bodyPr/>
          <a:lstStyle/>
          <a:p>
            <a:r>
              <a:rPr lang="en-US" dirty="0"/>
              <a:t>10/14/2021</a:t>
            </a:r>
          </a:p>
        </p:txBody>
      </p:sp>
      <p:sp>
        <p:nvSpPr>
          <p:cNvPr id="6" name="Header Placeholder 5">
            <a:extLst>
              <a:ext uri="{FF2B5EF4-FFF2-40B4-BE49-F238E27FC236}">
                <a16:creationId xmlns:a16="http://schemas.microsoft.com/office/drawing/2014/main" id="{D1D1992F-B4CF-47C3-AFC1-7E673568D5AD}"/>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25875117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t>The COVID guidelines list that will be followed by the assessment team has already been provided to you. Feel free to contact me if you have questions about any of these.</a:t>
            </a:r>
          </a:p>
        </p:txBody>
      </p:sp>
      <p:sp>
        <p:nvSpPr>
          <p:cNvPr id="4" name="Slide Number Placeholder 3"/>
          <p:cNvSpPr>
            <a:spLocks noGrp="1"/>
          </p:cNvSpPr>
          <p:nvPr>
            <p:ph type="sldNum" sz="quarter" idx="5"/>
          </p:nvPr>
        </p:nvSpPr>
        <p:spPr/>
        <p:txBody>
          <a:bodyPr/>
          <a:lstStyle/>
          <a:p>
            <a:fld id="{BC85C08C-1343-4D33-9144-CA8E81FFFAD3}" type="slidenum">
              <a:rPr lang="en-US" smtClean="0"/>
              <a:t>53</a:t>
            </a:fld>
            <a:endParaRPr lang="en-US" dirty="0"/>
          </a:p>
        </p:txBody>
      </p:sp>
      <p:sp>
        <p:nvSpPr>
          <p:cNvPr id="5" name="Date Placeholder 4">
            <a:extLst>
              <a:ext uri="{FF2B5EF4-FFF2-40B4-BE49-F238E27FC236}">
                <a16:creationId xmlns:a16="http://schemas.microsoft.com/office/drawing/2014/main" id="{FDAC4437-DE20-4A4E-8254-844C4E124431}"/>
              </a:ext>
            </a:extLst>
          </p:cNvPr>
          <p:cNvSpPr>
            <a:spLocks noGrp="1"/>
          </p:cNvSpPr>
          <p:nvPr>
            <p:ph type="dt" idx="1"/>
          </p:nvPr>
        </p:nvSpPr>
        <p:spPr/>
        <p:txBody>
          <a:bodyPr/>
          <a:lstStyle/>
          <a:p>
            <a:r>
              <a:rPr lang="en-US" dirty="0"/>
              <a:t>10/14/2021</a:t>
            </a:r>
          </a:p>
        </p:txBody>
      </p:sp>
      <p:sp>
        <p:nvSpPr>
          <p:cNvPr id="6" name="Header Placeholder 5">
            <a:extLst>
              <a:ext uri="{FF2B5EF4-FFF2-40B4-BE49-F238E27FC236}">
                <a16:creationId xmlns:a16="http://schemas.microsoft.com/office/drawing/2014/main" id="{D1D1992F-B4CF-47C3-AFC1-7E673568D5AD}"/>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27447405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completing the cognitive sections, students also complete a student survey based on the subject in which they have tested. This is a link to student questionnaires that are associated with the assessed subjects. There are also questionnaires for the teachers of the assessed subjects and for the school principal or his/her designee.</a:t>
            </a:r>
          </a:p>
          <a:p>
            <a:endParaRPr lang="en-US" dirty="0"/>
          </a:p>
        </p:txBody>
      </p:sp>
      <p:sp>
        <p:nvSpPr>
          <p:cNvPr id="4" name="Slide Number Placeholder 3"/>
          <p:cNvSpPr>
            <a:spLocks noGrp="1"/>
          </p:cNvSpPr>
          <p:nvPr>
            <p:ph type="sldNum" sz="quarter" idx="5"/>
          </p:nvPr>
        </p:nvSpPr>
        <p:spPr/>
        <p:txBody>
          <a:bodyPr/>
          <a:lstStyle/>
          <a:p>
            <a:fld id="{E6530340-F5C0-43BA-9CC1-D63E860F355B}" type="slidenum">
              <a:rPr lang="en-US" smtClean="0"/>
              <a:t>54</a:t>
            </a:fld>
            <a:endParaRPr lang="en-US" dirty="0"/>
          </a:p>
        </p:txBody>
      </p:sp>
      <p:sp>
        <p:nvSpPr>
          <p:cNvPr id="5" name="Date Placeholder 4">
            <a:extLst>
              <a:ext uri="{FF2B5EF4-FFF2-40B4-BE49-F238E27FC236}">
                <a16:creationId xmlns:a16="http://schemas.microsoft.com/office/drawing/2014/main" id="{44457615-0731-4F77-BDB8-6D928AD28A1B}"/>
              </a:ext>
            </a:extLst>
          </p:cNvPr>
          <p:cNvSpPr>
            <a:spLocks noGrp="1"/>
          </p:cNvSpPr>
          <p:nvPr>
            <p:ph type="dt" idx="1"/>
          </p:nvPr>
        </p:nvSpPr>
        <p:spPr/>
        <p:txBody>
          <a:bodyPr/>
          <a:lstStyle/>
          <a:p>
            <a:r>
              <a:rPr lang="en-US" dirty="0"/>
              <a:t>10/14/2021</a:t>
            </a:r>
          </a:p>
        </p:txBody>
      </p:sp>
      <p:sp>
        <p:nvSpPr>
          <p:cNvPr id="6" name="Header Placeholder 5">
            <a:extLst>
              <a:ext uri="{FF2B5EF4-FFF2-40B4-BE49-F238E27FC236}">
                <a16:creationId xmlns:a16="http://schemas.microsoft.com/office/drawing/2014/main" id="{DD82BEEB-3DDE-4FEF-A3F1-1535BC139982}"/>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6279189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some general information about results.</a:t>
            </a:r>
          </a:p>
        </p:txBody>
      </p:sp>
      <p:sp>
        <p:nvSpPr>
          <p:cNvPr id="4" name="Slide Number Placeholder 3"/>
          <p:cNvSpPr>
            <a:spLocks noGrp="1"/>
          </p:cNvSpPr>
          <p:nvPr>
            <p:ph type="sldNum" sz="quarter" idx="5"/>
          </p:nvPr>
        </p:nvSpPr>
        <p:spPr/>
        <p:txBody>
          <a:bodyPr/>
          <a:lstStyle/>
          <a:p>
            <a:fld id="{BC85C08C-1343-4D33-9144-CA8E81FFFAD3}" type="slidenum">
              <a:rPr lang="en-US" smtClean="0"/>
              <a:t>55</a:t>
            </a:fld>
            <a:endParaRPr lang="en-US" dirty="0"/>
          </a:p>
        </p:txBody>
      </p:sp>
      <p:sp>
        <p:nvSpPr>
          <p:cNvPr id="5" name="Date Placeholder 4">
            <a:extLst>
              <a:ext uri="{FF2B5EF4-FFF2-40B4-BE49-F238E27FC236}">
                <a16:creationId xmlns:a16="http://schemas.microsoft.com/office/drawing/2014/main" id="{4EEFB2CA-BAF9-4629-B291-3EF002BDA004}"/>
              </a:ext>
            </a:extLst>
          </p:cNvPr>
          <p:cNvSpPr>
            <a:spLocks noGrp="1"/>
          </p:cNvSpPr>
          <p:nvPr>
            <p:ph type="dt" idx="1"/>
          </p:nvPr>
        </p:nvSpPr>
        <p:spPr/>
        <p:txBody>
          <a:bodyPr/>
          <a:lstStyle/>
          <a:p>
            <a:r>
              <a:rPr lang="en-US" dirty="0"/>
              <a:t>10/14/2021</a:t>
            </a:r>
          </a:p>
        </p:txBody>
      </p:sp>
      <p:sp>
        <p:nvSpPr>
          <p:cNvPr id="6" name="Header Placeholder 5">
            <a:extLst>
              <a:ext uri="{FF2B5EF4-FFF2-40B4-BE49-F238E27FC236}">
                <a16:creationId xmlns:a16="http://schemas.microsoft.com/office/drawing/2014/main" id="{63C8522A-C5D5-4527-8C4E-647971176911}"/>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3338144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[Read Slide]</a:t>
            </a:r>
          </a:p>
        </p:txBody>
      </p:sp>
      <p:sp>
        <p:nvSpPr>
          <p:cNvPr id="4" name="Slide Number Placeholder 3"/>
          <p:cNvSpPr>
            <a:spLocks noGrp="1"/>
          </p:cNvSpPr>
          <p:nvPr>
            <p:ph type="sldNum" sz="quarter" idx="5"/>
          </p:nvPr>
        </p:nvSpPr>
        <p:spPr/>
        <p:txBody>
          <a:bodyPr/>
          <a:lstStyle/>
          <a:p>
            <a:pPr>
              <a:defRPr/>
            </a:pPr>
            <a:fld id="{E521AAC6-CEAA-4623-8D27-B459AF29A0DC}" type="slidenum">
              <a:rPr lang="en-US" smtClean="0"/>
              <a:pPr>
                <a:defRPr/>
              </a:pPr>
              <a:t>56</a:t>
            </a:fld>
            <a:endParaRPr lang="en-US" dirty="0"/>
          </a:p>
        </p:txBody>
      </p:sp>
      <p:sp>
        <p:nvSpPr>
          <p:cNvPr id="2" name="Date Placeholder 1">
            <a:extLst>
              <a:ext uri="{FF2B5EF4-FFF2-40B4-BE49-F238E27FC236}">
                <a16:creationId xmlns:a16="http://schemas.microsoft.com/office/drawing/2014/main" id="{704BD49A-1C5C-41CA-A8A2-EF4680B5B243}"/>
              </a:ext>
            </a:extLst>
          </p:cNvPr>
          <p:cNvSpPr>
            <a:spLocks noGrp="1"/>
          </p:cNvSpPr>
          <p:nvPr>
            <p:ph type="dt" idx="1"/>
          </p:nvPr>
        </p:nvSpPr>
        <p:spPr/>
        <p:txBody>
          <a:bodyPr/>
          <a:lstStyle/>
          <a:p>
            <a:r>
              <a:rPr lang="en-US" dirty="0"/>
              <a:t>10/14/2021</a:t>
            </a:r>
          </a:p>
        </p:txBody>
      </p:sp>
      <p:sp>
        <p:nvSpPr>
          <p:cNvPr id="3" name="Header Placeholder 2">
            <a:extLst>
              <a:ext uri="{FF2B5EF4-FFF2-40B4-BE49-F238E27FC236}">
                <a16:creationId xmlns:a16="http://schemas.microsoft.com/office/drawing/2014/main" id="{610B03A8-BE22-4B64-BCA8-74F808BE50A3}"/>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23856858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BC85C08C-1343-4D33-9144-CA8E81FFFAD3}" type="slidenum">
              <a:rPr lang="en-US" smtClean="0"/>
              <a:t>57</a:t>
            </a:fld>
            <a:endParaRPr lang="en-US" dirty="0"/>
          </a:p>
        </p:txBody>
      </p:sp>
      <p:sp>
        <p:nvSpPr>
          <p:cNvPr id="5" name="Date Placeholder 4">
            <a:extLst>
              <a:ext uri="{FF2B5EF4-FFF2-40B4-BE49-F238E27FC236}">
                <a16:creationId xmlns:a16="http://schemas.microsoft.com/office/drawing/2014/main" id="{FCD90F0F-7C3D-4DF1-B31B-BC58FF75A9E8}"/>
              </a:ext>
            </a:extLst>
          </p:cNvPr>
          <p:cNvSpPr>
            <a:spLocks noGrp="1"/>
          </p:cNvSpPr>
          <p:nvPr>
            <p:ph type="dt" idx="1"/>
          </p:nvPr>
        </p:nvSpPr>
        <p:spPr/>
        <p:txBody>
          <a:bodyPr/>
          <a:lstStyle/>
          <a:p>
            <a:r>
              <a:rPr lang="en-US" dirty="0"/>
              <a:t>10/14/2021</a:t>
            </a:r>
          </a:p>
        </p:txBody>
      </p:sp>
      <p:sp>
        <p:nvSpPr>
          <p:cNvPr id="6" name="Header Placeholder 5">
            <a:extLst>
              <a:ext uri="{FF2B5EF4-FFF2-40B4-BE49-F238E27FC236}">
                <a16:creationId xmlns:a16="http://schemas.microsoft.com/office/drawing/2014/main" id="{1DB27695-305D-4016-83CF-2CD445DF41F8}"/>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9970534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[Read Slide]</a:t>
            </a:r>
          </a:p>
        </p:txBody>
      </p:sp>
      <p:sp>
        <p:nvSpPr>
          <p:cNvPr id="4" name="Slide Number Placeholder 3"/>
          <p:cNvSpPr>
            <a:spLocks noGrp="1"/>
          </p:cNvSpPr>
          <p:nvPr>
            <p:ph type="sldNum" sz="quarter" idx="5"/>
          </p:nvPr>
        </p:nvSpPr>
        <p:spPr/>
        <p:txBody>
          <a:bodyPr/>
          <a:lstStyle/>
          <a:p>
            <a:pPr>
              <a:defRPr/>
            </a:pPr>
            <a:fld id="{92324646-40EA-4819-8E08-FAFDCC2171F3}" type="slidenum">
              <a:rPr lang="en-US" smtClean="0"/>
              <a:pPr>
                <a:defRPr/>
              </a:pPr>
              <a:t>58</a:t>
            </a:fld>
            <a:endParaRPr lang="en-US" dirty="0"/>
          </a:p>
        </p:txBody>
      </p:sp>
      <p:sp>
        <p:nvSpPr>
          <p:cNvPr id="2" name="Date Placeholder 1">
            <a:extLst>
              <a:ext uri="{FF2B5EF4-FFF2-40B4-BE49-F238E27FC236}">
                <a16:creationId xmlns:a16="http://schemas.microsoft.com/office/drawing/2014/main" id="{B0EF108F-0628-4BA5-AD27-8263B3221CF1}"/>
              </a:ext>
            </a:extLst>
          </p:cNvPr>
          <p:cNvSpPr>
            <a:spLocks noGrp="1"/>
          </p:cNvSpPr>
          <p:nvPr>
            <p:ph type="dt" idx="1"/>
          </p:nvPr>
        </p:nvSpPr>
        <p:spPr/>
        <p:txBody>
          <a:bodyPr/>
          <a:lstStyle/>
          <a:p>
            <a:r>
              <a:rPr lang="en-US" dirty="0"/>
              <a:t>10/14/2021</a:t>
            </a:r>
          </a:p>
        </p:txBody>
      </p:sp>
      <p:sp>
        <p:nvSpPr>
          <p:cNvPr id="3" name="Header Placeholder 2">
            <a:extLst>
              <a:ext uri="{FF2B5EF4-FFF2-40B4-BE49-F238E27FC236}">
                <a16:creationId xmlns:a16="http://schemas.microsoft.com/office/drawing/2014/main" id="{ED0E30FE-7C42-42FA-A69C-2BF4CE046D87}"/>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1452243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reminder about resources that are available through NCES for the information collected from NAEP testing.</a:t>
            </a:r>
          </a:p>
        </p:txBody>
      </p:sp>
      <p:sp>
        <p:nvSpPr>
          <p:cNvPr id="4" name="Slide Number Placeholder 3"/>
          <p:cNvSpPr>
            <a:spLocks noGrp="1"/>
          </p:cNvSpPr>
          <p:nvPr>
            <p:ph type="sldNum" sz="quarter" idx="5"/>
          </p:nvPr>
        </p:nvSpPr>
        <p:spPr/>
        <p:txBody>
          <a:bodyPr/>
          <a:lstStyle/>
          <a:p>
            <a:fld id="{BC85C08C-1343-4D33-9144-CA8E81FFFAD3}" type="slidenum">
              <a:rPr lang="en-US" smtClean="0"/>
              <a:t>59</a:t>
            </a:fld>
            <a:endParaRPr lang="en-US" dirty="0"/>
          </a:p>
        </p:txBody>
      </p:sp>
      <p:sp>
        <p:nvSpPr>
          <p:cNvPr id="5" name="Date Placeholder 4">
            <a:extLst>
              <a:ext uri="{FF2B5EF4-FFF2-40B4-BE49-F238E27FC236}">
                <a16:creationId xmlns:a16="http://schemas.microsoft.com/office/drawing/2014/main" id="{10C3C57D-D028-479A-AE63-686647828012}"/>
              </a:ext>
            </a:extLst>
          </p:cNvPr>
          <p:cNvSpPr>
            <a:spLocks noGrp="1"/>
          </p:cNvSpPr>
          <p:nvPr>
            <p:ph type="dt" idx="1"/>
          </p:nvPr>
        </p:nvSpPr>
        <p:spPr/>
        <p:txBody>
          <a:bodyPr/>
          <a:lstStyle/>
          <a:p>
            <a:r>
              <a:rPr lang="en-US" dirty="0"/>
              <a:t>10/14/2021</a:t>
            </a:r>
          </a:p>
        </p:txBody>
      </p:sp>
      <p:sp>
        <p:nvSpPr>
          <p:cNvPr id="6" name="Header Placeholder 5">
            <a:extLst>
              <a:ext uri="{FF2B5EF4-FFF2-40B4-BE49-F238E27FC236}">
                <a16:creationId xmlns:a16="http://schemas.microsoft.com/office/drawing/2014/main" id="{29DA160B-FE84-4453-8B09-38489A2572B7}"/>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3161709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[Read Slide]</a:t>
            </a:r>
          </a:p>
        </p:txBody>
      </p:sp>
      <p:sp>
        <p:nvSpPr>
          <p:cNvPr id="4" name="Slide Number Placeholder 3"/>
          <p:cNvSpPr>
            <a:spLocks noGrp="1"/>
          </p:cNvSpPr>
          <p:nvPr>
            <p:ph type="sldNum" sz="quarter" idx="5"/>
          </p:nvPr>
        </p:nvSpPr>
        <p:spPr/>
        <p:txBody>
          <a:bodyPr/>
          <a:lstStyle/>
          <a:p>
            <a:pPr>
              <a:defRPr/>
            </a:pPr>
            <a:fld id="{B62A5D5F-E601-4197-948F-274797D126CF}" type="slidenum">
              <a:rPr lang="en-US" smtClean="0"/>
              <a:pPr>
                <a:defRPr/>
              </a:pPr>
              <a:t>6</a:t>
            </a:fld>
            <a:endParaRPr lang="en-US" dirty="0"/>
          </a:p>
        </p:txBody>
      </p:sp>
      <p:sp>
        <p:nvSpPr>
          <p:cNvPr id="2" name="Date Placeholder 1">
            <a:extLst>
              <a:ext uri="{FF2B5EF4-FFF2-40B4-BE49-F238E27FC236}">
                <a16:creationId xmlns:a16="http://schemas.microsoft.com/office/drawing/2014/main" id="{F9C423DA-4CDA-4B3D-B42D-3C09A4331D26}"/>
              </a:ext>
            </a:extLst>
          </p:cNvPr>
          <p:cNvSpPr>
            <a:spLocks noGrp="1"/>
          </p:cNvSpPr>
          <p:nvPr>
            <p:ph type="dt" idx="1"/>
          </p:nvPr>
        </p:nvSpPr>
        <p:spPr/>
        <p:txBody>
          <a:bodyPr/>
          <a:lstStyle/>
          <a:p>
            <a:r>
              <a:rPr lang="en-US" dirty="0"/>
              <a:t>10/14/2021</a:t>
            </a:r>
          </a:p>
        </p:txBody>
      </p:sp>
      <p:sp>
        <p:nvSpPr>
          <p:cNvPr id="3" name="Header Placeholder 2">
            <a:extLst>
              <a:ext uri="{FF2B5EF4-FFF2-40B4-BE49-F238E27FC236}">
                <a16:creationId xmlns:a16="http://schemas.microsoft.com/office/drawing/2014/main" id="{63917E40-340E-421B-A64F-2E574505FDAD}"/>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4059327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[Read Slide]</a:t>
            </a:r>
          </a:p>
        </p:txBody>
      </p:sp>
      <p:sp>
        <p:nvSpPr>
          <p:cNvPr id="4" name="Slide Number Placeholder 3"/>
          <p:cNvSpPr>
            <a:spLocks noGrp="1"/>
          </p:cNvSpPr>
          <p:nvPr>
            <p:ph type="sldNum" sz="quarter" idx="5"/>
          </p:nvPr>
        </p:nvSpPr>
        <p:spPr/>
        <p:txBody>
          <a:bodyPr/>
          <a:lstStyle/>
          <a:p>
            <a:pPr>
              <a:defRPr/>
            </a:pPr>
            <a:fld id="{92324646-40EA-4819-8E08-FAFDCC2171F3}" type="slidenum">
              <a:rPr lang="en-US" smtClean="0"/>
              <a:pPr>
                <a:defRPr/>
              </a:pPr>
              <a:t>60</a:t>
            </a:fld>
            <a:endParaRPr lang="en-US" dirty="0"/>
          </a:p>
        </p:txBody>
      </p:sp>
      <p:sp>
        <p:nvSpPr>
          <p:cNvPr id="2" name="Date Placeholder 1">
            <a:extLst>
              <a:ext uri="{FF2B5EF4-FFF2-40B4-BE49-F238E27FC236}">
                <a16:creationId xmlns:a16="http://schemas.microsoft.com/office/drawing/2014/main" id="{1A66CCBA-FADF-4892-B997-FCD6388E6731}"/>
              </a:ext>
            </a:extLst>
          </p:cNvPr>
          <p:cNvSpPr>
            <a:spLocks noGrp="1"/>
          </p:cNvSpPr>
          <p:nvPr>
            <p:ph type="dt" idx="1"/>
          </p:nvPr>
        </p:nvSpPr>
        <p:spPr/>
        <p:txBody>
          <a:bodyPr/>
          <a:lstStyle/>
          <a:p>
            <a:r>
              <a:rPr lang="en-US" dirty="0"/>
              <a:t>10/14/2021</a:t>
            </a:r>
          </a:p>
        </p:txBody>
      </p:sp>
      <p:sp>
        <p:nvSpPr>
          <p:cNvPr id="3" name="Header Placeholder 2">
            <a:extLst>
              <a:ext uri="{FF2B5EF4-FFF2-40B4-BE49-F238E27FC236}">
                <a16:creationId xmlns:a16="http://schemas.microsoft.com/office/drawing/2014/main" id="{8BE0A44E-C5D7-41C4-9402-954D40A2B9E8}"/>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18241458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[Read Slide}</a:t>
            </a:r>
          </a:p>
        </p:txBody>
      </p:sp>
      <p:sp>
        <p:nvSpPr>
          <p:cNvPr id="4" name="Slide Number Placeholder 3"/>
          <p:cNvSpPr>
            <a:spLocks noGrp="1"/>
          </p:cNvSpPr>
          <p:nvPr>
            <p:ph type="sldNum" sz="quarter" idx="5"/>
          </p:nvPr>
        </p:nvSpPr>
        <p:spPr/>
        <p:txBody>
          <a:bodyPr/>
          <a:lstStyle/>
          <a:p>
            <a:pPr>
              <a:defRPr/>
            </a:pPr>
            <a:fld id="{92324646-40EA-4819-8E08-FAFDCC2171F3}" type="slidenum">
              <a:rPr lang="en-US" smtClean="0"/>
              <a:pPr>
                <a:defRPr/>
              </a:pPr>
              <a:t>61</a:t>
            </a:fld>
            <a:endParaRPr lang="en-US" dirty="0"/>
          </a:p>
        </p:txBody>
      </p:sp>
      <p:sp>
        <p:nvSpPr>
          <p:cNvPr id="2" name="Date Placeholder 1">
            <a:extLst>
              <a:ext uri="{FF2B5EF4-FFF2-40B4-BE49-F238E27FC236}">
                <a16:creationId xmlns:a16="http://schemas.microsoft.com/office/drawing/2014/main" id="{3F8F59E0-3F61-4338-8A4B-66A680290357}"/>
              </a:ext>
            </a:extLst>
          </p:cNvPr>
          <p:cNvSpPr>
            <a:spLocks noGrp="1"/>
          </p:cNvSpPr>
          <p:nvPr>
            <p:ph type="dt" idx="1"/>
          </p:nvPr>
        </p:nvSpPr>
        <p:spPr/>
        <p:txBody>
          <a:bodyPr/>
          <a:lstStyle/>
          <a:p>
            <a:r>
              <a:rPr lang="en-US" dirty="0"/>
              <a:t>10/14/2021</a:t>
            </a:r>
          </a:p>
        </p:txBody>
      </p:sp>
      <p:sp>
        <p:nvSpPr>
          <p:cNvPr id="3" name="Header Placeholder 2">
            <a:extLst>
              <a:ext uri="{FF2B5EF4-FFF2-40B4-BE49-F238E27FC236}">
                <a16:creationId xmlns:a16="http://schemas.microsoft.com/office/drawing/2014/main" id="{F8E7C0C0-F889-43C6-9678-32EF88A0E0D7}"/>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35466122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[Read Slide}</a:t>
            </a:r>
          </a:p>
        </p:txBody>
      </p:sp>
      <p:sp>
        <p:nvSpPr>
          <p:cNvPr id="4" name="Slide Number Placeholder 3"/>
          <p:cNvSpPr>
            <a:spLocks noGrp="1"/>
          </p:cNvSpPr>
          <p:nvPr>
            <p:ph type="sldNum" sz="quarter" idx="5"/>
          </p:nvPr>
        </p:nvSpPr>
        <p:spPr/>
        <p:txBody>
          <a:bodyPr/>
          <a:lstStyle/>
          <a:p>
            <a:pPr>
              <a:defRPr/>
            </a:pPr>
            <a:fld id="{92324646-40EA-4819-8E08-FAFDCC2171F3}" type="slidenum">
              <a:rPr lang="en-US" smtClean="0"/>
              <a:pPr>
                <a:defRPr/>
              </a:pPr>
              <a:t>62</a:t>
            </a:fld>
            <a:endParaRPr lang="en-US" dirty="0"/>
          </a:p>
        </p:txBody>
      </p:sp>
      <p:sp>
        <p:nvSpPr>
          <p:cNvPr id="2" name="Date Placeholder 1">
            <a:extLst>
              <a:ext uri="{FF2B5EF4-FFF2-40B4-BE49-F238E27FC236}">
                <a16:creationId xmlns:a16="http://schemas.microsoft.com/office/drawing/2014/main" id="{A821DA03-1644-496F-ADF5-2BEC1F6EE565}"/>
              </a:ext>
            </a:extLst>
          </p:cNvPr>
          <p:cNvSpPr>
            <a:spLocks noGrp="1"/>
          </p:cNvSpPr>
          <p:nvPr>
            <p:ph type="dt" idx="1"/>
          </p:nvPr>
        </p:nvSpPr>
        <p:spPr/>
        <p:txBody>
          <a:bodyPr/>
          <a:lstStyle/>
          <a:p>
            <a:r>
              <a:rPr lang="en-US" dirty="0"/>
              <a:t>10/14/2021</a:t>
            </a:r>
          </a:p>
        </p:txBody>
      </p:sp>
      <p:sp>
        <p:nvSpPr>
          <p:cNvPr id="3" name="Header Placeholder 2">
            <a:extLst>
              <a:ext uri="{FF2B5EF4-FFF2-40B4-BE49-F238E27FC236}">
                <a16:creationId xmlns:a16="http://schemas.microsoft.com/office/drawing/2014/main" id="{BD1B9BAC-926B-4105-A512-DBECFB813D78}"/>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32093171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[Read Slide}</a:t>
            </a:r>
          </a:p>
        </p:txBody>
      </p:sp>
      <p:sp>
        <p:nvSpPr>
          <p:cNvPr id="4" name="Slide Number Placeholder 3"/>
          <p:cNvSpPr>
            <a:spLocks noGrp="1"/>
          </p:cNvSpPr>
          <p:nvPr>
            <p:ph type="sldNum" sz="quarter" idx="5"/>
          </p:nvPr>
        </p:nvSpPr>
        <p:spPr/>
        <p:txBody>
          <a:bodyPr/>
          <a:lstStyle/>
          <a:p>
            <a:pPr>
              <a:defRPr/>
            </a:pPr>
            <a:fld id="{92324646-40EA-4819-8E08-FAFDCC2171F3}" type="slidenum">
              <a:rPr lang="en-US" smtClean="0"/>
              <a:pPr>
                <a:defRPr/>
              </a:pPr>
              <a:t>63</a:t>
            </a:fld>
            <a:endParaRPr lang="en-US" dirty="0"/>
          </a:p>
        </p:txBody>
      </p:sp>
      <p:sp>
        <p:nvSpPr>
          <p:cNvPr id="2" name="Date Placeholder 1">
            <a:extLst>
              <a:ext uri="{FF2B5EF4-FFF2-40B4-BE49-F238E27FC236}">
                <a16:creationId xmlns:a16="http://schemas.microsoft.com/office/drawing/2014/main" id="{9FDA7067-6E53-4669-A17B-B5850630211F}"/>
              </a:ext>
            </a:extLst>
          </p:cNvPr>
          <p:cNvSpPr>
            <a:spLocks noGrp="1"/>
          </p:cNvSpPr>
          <p:nvPr>
            <p:ph type="dt" idx="1"/>
          </p:nvPr>
        </p:nvSpPr>
        <p:spPr/>
        <p:txBody>
          <a:bodyPr/>
          <a:lstStyle/>
          <a:p>
            <a:r>
              <a:rPr lang="en-US" dirty="0"/>
              <a:t>10/14/2021</a:t>
            </a:r>
          </a:p>
        </p:txBody>
      </p:sp>
      <p:sp>
        <p:nvSpPr>
          <p:cNvPr id="3" name="Header Placeholder 2">
            <a:extLst>
              <a:ext uri="{FF2B5EF4-FFF2-40B4-BE49-F238E27FC236}">
                <a16:creationId xmlns:a16="http://schemas.microsoft.com/office/drawing/2014/main" id="{A8EC80E2-5C57-4EC6-98E8-C32F6B42FB1B}"/>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35795537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[Read Slide}</a:t>
            </a:r>
          </a:p>
        </p:txBody>
      </p:sp>
      <p:sp>
        <p:nvSpPr>
          <p:cNvPr id="4" name="Slide Number Placeholder 3"/>
          <p:cNvSpPr>
            <a:spLocks noGrp="1"/>
          </p:cNvSpPr>
          <p:nvPr>
            <p:ph type="sldNum" sz="quarter" idx="5"/>
          </p:nvPr>
        </p:nvSpPr>
        <p:spPr/>
        <p:txBody>
          <a:bodyPr/>
          <a:lstStyle/>
          <a:p>
            <a:pPr>
              <a:defRPr/>
            </a:pPr>
            <a:fld id="{92324646-40EA-4819-8E08-FAFDCC2171F3}" type="slidenum">
              <a:rPr lang="en-US" smtClean="0"/>
              <a:pPr>
                <a:defRPr/>
              </a:pPr>
              <a:t>64</a:t>
            </a:fld>
            <a:endParaRPr lang="en-US" dirty="0"/>
          </a:p>
        </p:txBody>
      </p:sp>
      <p:sp>
        <p:nvSpPr>
          <p:cNvPr id="2" name="Date Placeholder 1">
            <a:extLst>
              <a:ext uri="{FF2B5EF4-FFF2-40B4-BE49-F238E27FC236}">
                <a16:creationId xmlns:a16="http://schemas.microsoft.com/office/drawing/2014/main" id="{78206D7B-6E16-432A-9374-F6E2A3C17F13}"/>
              </a:ext>
            </a:extLst>
          </p:cNvPr>
          <p:cNvSpPr>
            <a:spLocks noGrp="1"/>
          </p:cNvSpPr>
          <p:nvPr>
            <p:ph type="dt" idx="1"/>
          </p:nvPr>
        </p:nvSpPr>
        <p:spPr/>
        <p:txBody>
          <a:bodyPr/>
          <a:lstStyle/>
          <a:p>
            <a:r>
              <a:rPr lang="en-US" dirty="0"/>
              <a:t>10/14/2021</a:t>
            </a:r>
          </a:p>
        </p:txBody>
      </p:sp>
      <p:sp>
        <p:nvSpPr>
          <p:cNvPr id="3" name="Header Placeholder 2">
            <a:extLst>
              <a:ext uri="{FF2B5EF4-FFF2-40B4-BE49-F238E27FC236}">
                <a16:creationId xmlns:a16="http://schemas.microsoft.com/office/drawing/2014/main" id="{285B477A-B0B0-47ED-AF8F-07BAD4BE2A03}"/>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8585620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[Read Slide]</a:t>
            </a:r>
          </a:p>
        </p:txBody>
      </p:sp>
      <p:sp>
        <p:nvSpPr>
          <p:cNvPr id="4" name="Slide Number Placeholder 3"/>
          <p:cNvSpPr>
            <a:spLocks noGrp="1"/>
          </p:cNvSpPr>
          <p:nvPr>
            <p:ph type="sldNum" sz="quarter" idx="5"/>
          </p:nvPr>
        </p:nvSpPr>
        <p:spPr/>
        <p:txBody>
          <a:bodyPr/>
          <a:lstStyle/>
          <a:p>
            <a:pPr>
              <a:defRPr/>
            </a:pPr>
            <a:fld id="{92324646-40EA-4819-8E08-FAFDCC2171F3}" type="slidenum">
              <a:rPr lang="en-US" smtClean="0"/>
              <a:pPr>
                <a:defRPr/>
              </a:pPr>
              <a:t>65</a:t>
            </a:fld>
            <a:endParaRPr lang="en-US" dirty="0"/>
          </a:p>
        </p:txBody>
      </p:sp>
      <p:sp>
        <p:nvSpPr>
          <p:cNvPr id="2" name="Date Placeholder 1">
            <a:extLst>
              <a:ext uri="{FF2B5EF4-FFF2-40B4-BE49-F238E27FC236}">
                <a16:creationId xmlns:a16="http://schemas.microsoft.com/office/drawing/2014/main" id="{53D47915-A9CB-45B2-B794-4D6A8E0861D6}"/>
              </a:ext>
            </a:extLst>
          </p:cNvPr>
          <p:cNvSpPr>
            <a:spLocks noGrp="1"/>
          </p:cNvSpPr>
          <p:nvPr>
            <p:ph type="dt" idx="1"/>
          </p:nvPr>
        </p:nvSpPr>
        <p:spPr/>
        <p:txBody>
          <a:bodyPr/>
          <a:lstStyle/>
          <a:p>
            <a:r>
              <a:rPr lang="en-US" dirty="0"/>
              <a:t>10/14/2021</a:t>
            </a:r>
          </a:p>
        </p:txBody>
      </p:sp>
      <p:sp>
        <p:nvSpPr>
          <p:cNvPr id="3" name="Header Placeholder 2">
            <a:extLst>
              <a:ext uri="{FF2B5EF4-FFF2-40B4-BE49-F238E27FC236}">
                <a16:creationId xmlns:a16="http://schemas.microsoft.com/office/drawing/2014/main" id="{43785D7E-2E8A-43A1-96B7-67BA7839C5C9}"/>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34467242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[Read Slide]</a:t>
            </a:r>
          </a:p>
        </p:txBody>
      </p:sp>
      <p:sp>
        <p:nvSpPr>
          <p:cNvPr id="4" name="Slide Number Placeholder 3"/>
          <p:cNvSpPr>
            <a:spLocks noGrp="1"/>
          </p:cNvSpPr>
          <p:nvPr>
            <p:ph type="sldNum" sz="quarter" idx="5"/>
          </p:nvPr>
        </p:nvSpPr>
        <p:spPr/>
        <p:txBody>
          <a:bodyPr/>
          <a:lstStyle/>
          <a:p>
            <a:pPr>
              <a:defRPr/>
            </a:pPr>
            <a:fld id="{E521AAC6-CEAA-4623-8D27-B459AF29A0DC}" type="slidenum">
              <a:rPr lang="en-US" smtClean="0"/>
              <a:pPr>
                <a:defRPr/>
              </a:pPr>
              <a:t>66</a:t>
            </a:fld>
            <a:endParaRPr lang="en-US" dirty="0"/>
          </a:p>
        </p:txBody>
      </p:sp>
      <p:sp>
        <p:nvSpPr>
          <p:cNvPr id="2" name="Date Placeholder 1">
            <a:extLst>
              <a:ext uri="{FF2B5EF4-FFF2-40B4-BE49-F238E27FC236}">
                <a16:creationId xmlns:a16="http://schemas.microsoft.com/office/drawing/2014/main" id="{5E5CE239-5FBE-47CB-8E4F-CBB6225771D6}"/>
              </a:ext>
            </a:extLst>
          </p:cNvPr>
          <p:cNvSpPr>
            <a:spLocks noGrp="1"/>
          </p:cNvSpPr>
          <p:nvPr>
            <p:ph type="dt" idx="1"/>
          </p:nvPr>
        </p:nvSpPr>
        <p:spPr/>
        <p:txBody>
          <a:bodyPr/>
          <a:lstStyle/>
          <a:p>
            <a:r>
              <a:rPr lang="en-US" dirty="0"/>
              <a:t>10/14/2021</a:t>
            </a:r>
          </a:p>
        </p:txBody>
      </p:sp>
      <p:sp>
        <p:nvSpPr>
          <p:cNvPr id="3" name="Header Placeholder 2">
            <a:extLst>
              <a:ext uri="{FF2B5EF4-FFF2-40B4-BE49-F238E27FC236}">
                <a16:creationId xmlns:a16="http://schemas.microsoft.com/office/drawing/2014/main" id="{217341C4-1EE8-425F-A4D3-8AFB535189AB}"/>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42750905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85C08C-1343-4D33-9144-CA8E81FFFAD3}" type="slidenum">
              <a:rPr lang="en-US" smtClean="0"/>
              <a:t>67</a:t>
            </a:fld>
            <a:endParaRPr lang="en-US" dirty="0"/>
          </a:p>
        </p:txBody>
      </p:sp>
      <p:sp>
        <p:nvSpPr>
          <p:cNvPr id="5" name="Date Placeholder 4">
            <a:extLst>
              <a:ext uri="{FF2B5EF4-FFF2-40B4-BE49-F238E27FC236}">
                <a16:creationId xmlns:a16="http://schemas.microsoft.com/office/drawing/2014/main" id="{699B08FD-B029-4B05-838A-E190BC0B8934}"/>
              </a:ext>
            </a:extLst>
          </p:cNvPr>
          <p:cNvSpPr>
            <a:spLocks noGrp="1"/>
          </p:cNvSpPr>
          <p:nvPr>
            <p:ph type="dt" idx="1"/>
          </p:nvPr>
        </p:nvSpPr>
        <p:spPr/>
        <p:txBody>
          <a:bodyPr/>
          <a:lstStyle/>
          <a:p>
            <a:r>
              <a:rPr lang="en-US" dirty="0"/>
              <a:t>10/14/2021</a:t>
            </a:r>
          </a:p>
        </p:txBody>
      </p:sp>
      <p:sp>
        <p:nvSpPr>
          <p:cNvPr id="6" name="Header Placeholder 5">
            <a:extLst>
              <a:ext uri="{FF2B5EF4-FFF2-40B4-BE49-F238E27FC236}">
                <a16:creationId xmlns:a16="http://schemas.microsoft.com/office/drawing/2014/main" id="{4D71BE2E-2E52-4491-91A4-3A4997E4025E}"/>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769261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NAEP is quite different from Milestones, the state mandated assessment with which you are all familiar. </a:t>
            </a:r>
          </a:p>
          <a:p>
            <a:endParaRPr lang="en-US" altLang="en-US" dirty="0"/>
          </a:p>
          <a:p>
            <a:r>
              <a:rPr lang="en-US" altLang="en-US" dirty="0"/>
              <a:t>[Read Slide]</a:t>
            </a:r>
          </a:p>
        </p:txBody>
      </p:sp>
      <p:sp>
        <p:nvSpPr>
          <p:cNvPr id="4" name="Slide Number Placeholder 3"/>
          <p:cNvSpPr>
            <a:spLocks noGrp="1"/>
          </p:cNvSpPr>
          <p:nvPr>
            <p:ph type="sldNum" sz="quarter" idx="5"/>
          </p:nvPr>
        </p:nvSpPr>
        <p:spPr/>
        <p:txBody>
          <a:bodyPr/>
          <a:lstStyle/>
          <a:p>
            <a:pPr>
              <a:defRPr/>
            </a:pPr>
            <a:fld id="{7B8505F4-4939-4F92-8321-09EAD5FBCFE1}" type="slidenum">
              <a:rPr lang="en-US" smtClean="0"/>
              <a:pPr>
                <a:defRPr/>
              </a:pPr>
              <a:t>7</a:t>
            </a:fld>
            <a:endParaRPr lang="en-US" dirty="0"/>
          </a:p>
        </p:txBody>
      </p:sp>
      <p:sp>
        <p:nvSpPr>
          <p:cNvPr id="2" name="Date Placeholder 1">
            <a:extLst>
              <a:ext uri="{FF2B5EF4-FFF2-40B4-BE49-F238E27FC236}">
                <a16:creationId xmlns:a16="http://schemas.microsoft.com/office/drawing/2014/main" id="{0FAE1D8D-81D4-4117-A769-6A8AD3FD5D85}"/>
              </a:ext>
            </a:extLst>
          </p:cNvPr>
          <p:cNvSpPr>
            <a:spLocks noGrp="1"/>
          </p:cNvSpPr>
          <p:nvPr>
            <p:ph type="dt" idx="1"/>
          </p:nvPr>
        </p:nvSpPr>
        <p:spPr/>
        <p:txBody>
          <a:bodyPr/>
          <a:lstStyle/>
          <a:p>
            <a:r>
              <a:rPr lang="en-US" dirty="0"/>
              <a:t>10/14/2021</a:t>
            </a:r>
          </a:p>
        </p:txBody>
      </p:sp>
      <p:sp>
        <p:nvSpPr>
          <p:cNvPr id="3" name="Header Placeholder 2">
            <a:extLst>
              <a:ext uri="{FF2B5EF4-FFF2-40B4-BE49-F238E27FC236}">
                <a16:creationId xmlns:a16="http://schemas.microsoft.com/office/drawing/2014/main" id="{5DF296C9-892B-4584-AFE6-FF910815CB56}"/>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4132458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[Read /slide]</a:t>
            </a:r>
          </a:p>
        </p:txBody>
      </p:sp>
      <p:sp>
        <p:nvSpPr>
          <p:cNvPr id="4" name="Slide Number Placeholder 3"/>
          <p:cNvSpPr>
            <a:spLocks noGrp="1"/>
          </p:cNvSpPr>
          <p:nvPr>
            <p:ph type="sldNum" sz="quarter" idx="5"/>
          </p:nvPr>
        </p:nvSpPr>
        <p:spPr/>
        <p:txBody>
          <a:bodyPr/>
          <a:lstStyle/>
          <a:p>
            <a:pPr>
              <a:defRPr/>
            </a:pPr>
            <a:fld id="{D9173A0C-2686-45FE-8384-B0B8581C97A8}" type="slidenum">
              <a:rPr lang="en-US" smtClean="0"/>
              <a:pPr>
                <a:defRPr/>
              </a:pPr>
              <a:t>8</a:t>
            </a:fld>
            <a:endParaRPr lang="en-US" dirty="0"/>
          </a:p>
        </p:txBody>
      </p:sp>
      <p:sp>
        <p:nvSpPr>
          <p:cNvPr id="2" name="Date Placeholder 1">
            <a:extLst>
              <a:ext uri="{FF2B5EF4-FFF2-40B4-BE49-F238E27FC236}">
                <a16:creationId xmlns:a16="http://schemas.microsoft.com/office/drawing/2014/main" id="{5665E371-6326-4AC6-A7AF-A80B1FDEF076}"/>
              </a:ext>
            </a:extLst>
          </p:cNvPr>
          <p:cNvSpPr>
            <a:spLocks noGrp="1"/>
          </p:cNvSpPr>
          <p:nvPr>
            <p:ph type="dt" idx="1"/>
          </p:nvPr>
        </p:nvSpPr>
        <p:spPr/>
        <p:txBody>
          <a:bodyPr/>
          <a:lstStyle/>
          <a:p>
            <a:r>
              <a:rPr lang="en-US" dirty="0"/>
              <a:t>10/14/2021</a:t>
            </a:r>
          </a:p>
        </p:txBody>
      </p:sp>
      <p:sp>
        <p:nvSpPr>
          <p:cNvPr id="3" name="Header Placeholder 2">
            <a:extLst>
              <a:ext uri="{FF2B5EF4-FFF2-40B4-BE49-F238E27FC236}">
                <a16:creationId xmlns:a16="http://schemas.microsoft.com/office/drawing/2014/main" id="{71392EE4-5351-4461-8E1E-3F9CCC4F9EDD}"/>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3475492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In addition to having some unique administration features of NAEP, the purposes are also very different from the state assessment.</a:t>
            </a:r>
          </a:p>
          <a:p>
            <a:endParaRPr lang="en-US" altLang="en-US" dirty="0"/>
          </a:p>
          <a:p>
            <a:r>
              <a:rPr lang="en-US" altLang="en-US" dirty="0"/>
              <a:t>[Read Slide}</a:t>
            </a:r>
          </a:p>
        </p:txBody>
      </p:sp>
      <p:sp>
        <p:nvSpPr>
          <p:cNvPr id="4" name="Slide Number Placeholder 3"/>
          <p:cNvSpPr>
            <a:spLocks noGrp="1"/>
          </p:cNvSpPr>
          <p:nvPr>
            <p:ph type="sldNum" sz="quarter" idx="5"/>
          </p:nvPr>
        </p:nvSpPr>
        <p:spPr/>
        <p:txBody>
          <a:bodyPr/>
          <a:lstStyle/>
          <a:p>
            <a:pPr>
              <a:defRPr/>
            </a:pPr>
            <a:fld id="{909437B5-5A2D-4093-8446-43E92870AD60}" type="slidenum">
              <a:rPr lang="en-US" smtClean="0"/>
              <a:pPr>
                <a:defRPr/>
              </a:pPr>
              <a:t>9</a:t>
            </a:fld>
            <a:endParaRPr lang="en-US" dirty="0"/>
          </a:p>
        </p:txBody>
      </p:sp>
      <p:sp>
        <p:nvSpPr>
          <p:cNvPr id="2" name="Date Placeholder 1">
            <a:extLst>
              <a:ext uri="{FF2B5EF4-FFF2-40B4-BE49-F238E27FC236}">
                <a16:creationId xmlns:a16="http://schemas.microsoft.com/office/drawing/2014/main" id="{0F02A8E3-89D6-4E72-9E9E-214D0B6D4A4E}"/>
              </a:ext>
            </a:extLst>
          </p:cNvPr>
          <p:cNvSpPr>
            <a:spLocks noGrp="1"/>
          </p:cNvSpPr>
          <p:nvPr>
            <p:ph type="dt" idx="1"/>
          </p:nvPr>
        </p:nvSpPr>
        <p:spPr/>
        <p:txBody>
          <a:bodyPr/>
          <a:lstStyle/>
          <a:p>
            <a:r>
              <a:rPr lang="en-US" dirty="0"/>
              <a:t>10/14/2021</a:t>
            </a:r>
          </a:p>
        </p:txBody>
      </p:sp>
      <p:sp>
        <p:nvSpPr>
          <p:cNvPr id="3" name="Header Placeholder 2">
            <a:extLst>
              <a:ext uri="{FF2B5EF4-FFF2-40B4-BE49-F238E27FC236}">
                <a16:creationId xmlns:a16="http://schemas.microsoft.com/office/drawing/2014/main" id="{E5FB1378-8A00-45B3-B616-8621D3A2CE86}"/>
              </a:ext>
            </a:extLst>
          </p:cNvPr>
          <p:cNvSpPr>
            <a:spLocks noGrp="1"/>
          </p:cNvSpPr>
          <p:nvPr>
            <p:ph type="hdr" sz="quarter"/>
          </p:nvPr>
        </p:nvSpPr>
        <p:spPr/>
        <p:txBody>
          <a:bodyPr/>
          <a:lstStyle/>
          <a:p>
            <a:r>
              <a:rPr lang="en-US" dirty="0"/>
              <a:t>NAEP Pre-Administration </a:t>
            </a:r>
          </a:p>
        </p:txBody>
      </p:sp>
    </p:spTree>
    <p:extLst>
      <p:ext uri="{BB962C8B-B14F-4D97-AF65-F5344CB8AC3E}">
        <p14:creationId xmlns:p14="http://schemas.microsoft.com/office/powerpoint/2010/main" val="22898152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0.jpg"/><Relationship Id="rId4" Type="http://schemas.openxmlformats.org/officeDocument/2006/relationships/image" Target="../media/image9.jp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0.jp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0.jp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2.jp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lai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sp>
        <p:nvSpPr>
          <p:cNvPr id="18" name="Title 1">
            <a:extLst>
              <a:ext uri="{FF2B5EF4-FFF2-40B4-BE49-F238E27FC236}">
                <a16:creationId xmlns:a16="http://schemas.microsoft.com/office/drawing/2014/main" id="{21B681EA-F2F5-EC42-A472-2D4F4B1AD9B7}"/>
              </a:ext>
            </a:extLst>
          </p:cNvPr>
          <p:cNvSpPr>
            <a:spLocks noGrp="1"/>
          </p:cNvSpPr>
          <p:nvPr>
            <p:ph type="ctrTitle" hasCustomPrompt="1"/>
          </p:nvPr>
        </p:nvSpPr>
        <p:spPr>
          <a:xfrm>
            <a:off x="901467" y="1122363"/>
            <a:ext cx="7913874" cy="2387600"/>
          </a:xfrm>
        </p:spPr>
        <p:txBody>
          <a:bodyPr anchor="b">
            <a:normAutofit/>
          </a:bodyPr>
          <a:lstStyle>
            <a:lvl1pPr algn="ctr">
              <a:defRPr sz="4800">
                <a:solidFill>
                  <a:srgbClr val="007E67"/>
                </a:solidFill>
              </a:defRPr>
            </a:lvl1pPr>
          </a:lstStyle>
          <a:p>
            <a:r>
              <a:rPr lang="en-US" dirty="0"/>
              <a:t>Presentation Title</a:t>
            </a:r>
          </a:p>
        </p:txBody>
      </p:sp>
      <p:sp>
        <p:nvSpPr>
          <p:cNvPr id="19" name="Subtitle 2">
            <a:extLst>
              <a:ext uri="{FF2B5EF4-FFF2-40B4-BE49-F238E27FC236}">
                <a16:creationId xmlns:a16="http://schemas.microsoft.com/office/drawing/2014/main" id="{71120813-8E8A-2846-88BB-0D7E94451AE5}"/>
              </a:ext>
            </a:extLst>
          </p:cNvPr>
          <p:cNvSpPr>
            <a:spLocks noGrp="1"/>
          </p:cNvSpPr>
          <p:nvPr>
            <p:ph type="subTitle" idx="1" hasCustomPrompt="1"/>
          </p:nvPr>
        </p:nvSpPr>
        <p:spPr>
          <a:xfrm>
            <a:off x="901467" y="3602037"/>
            <a:ext cx="7913874" cy="1826077"/>
          </a:xfrm>
        </p:spPr>
        <p:txBody>
          <a:bodyPr>
            <a:normAutofit/>
          </a:bodyPr>
          <a:lstStyle>
            <a:lvl1pPr marL="0" indent="0" algn="ctr">
              <a:buNone/>
              <a:defRPr sz="3200" b="1">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684394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1" dirty="0">
                <a:solidFill>
                  <a:schemeClr val="bg2">
                    <a:lumMod val="50000"/>
                  </a:schemeClr>
                </a:solidFill>
              </a:rPr>
              <a:t>Richard Woods, Georgia’s School Superintendent</a:t>
            </a:r>
            <a:r>
              <a:rPr lang="en-US" sz="900" b="1" dirty="0">
                <a:solidFill>
                  <a:schemeClr val="bg2">
                    <a:lumMod val="50000"/>
                  </a:schemeClr>
                </a:solidFill>
              </a:rPr>
              <a:t> </a:t>
            </a:r>
            <a:r>
              <a:rPr lang="en-US" sz="900" b="1" dirty="0">
                <a:solidFill>
                  <a:srgbClr val="1186CA"/>
                </a:solidFill>
              </a:rPr>
              <a:t>|</a:t>
            </a:r>
            <a:r>
              <a:rPr lang="en-US" sz="900" b="1" dirty="0">
                <a:solidFill>
                  <a:schemeClr val="bg2">
                    <a:lumMod val="50000"/>
                  </a:schemeClr>
                </a:solidFill>
              </a:rPr>
              <a:t> Georgia Department of Education </a:t>
            </a:r>
            <a:r>
              <a:rPr lang="en-US" sz="900" b="1" dirty="0">
                <a:solidFill>
                  <a:srgbClr val="1186CA"/>
                </a:solidFill>
              </a:rPr>
              <a:t>|</a:t>
            </a:r>
            <a:r>
              <a:rPr lang="en-US" sz="900" b="1" dirty="0">
                <a:solidFill>
                  <a:schemeClr val="bg2">
                    <a:lumMod val="50000"/>
                  </a:schemeClr>
                </a:solidFill>
              </a:rPr>
              <a:t> </a:t>
            </a:r>
            <a:r>
              <a:rPr lang="en-US" sz="900" b="1" i="1" dirty="0">
                <a:solidFill>
                  <a:schemeClr val="bg2">
                    <a:lumMod val="50000"/>
                  </a:schemeClr>
                </a:solidFill>
              </a:rPr>
              <a:t>Educating Georgia’s Future </a:t>
            </a:r>
          </a:p>
        </p:txBody>
      </p:sp>
      <p:sp>
        <p:nvSpPr>
          <p:cNvPr id="2" name="Date Placeholder 1">
            <a:extLst>
              <a:ext uri="{FF2B5EF4-FFF2-40B4-BE49-F238E27FC236}">
                <a16:creationId xmlns:a16="http://schemas.microsoft.com/office/drawing/2014/main" id="{1B9357AF-0E02-454B-A8B9-54BFA5CC5AEB}"/>
              </a:ext>
            </a:extLst>
          </p:cNvPr>
          <p:cNvSpPr>
            <a:spLocks noGrp="1"/>
          </p:cNvSpPr>
          <p:nvPr>
            <p:ph type="dt" sz="half" idx="10"/>
          </p:nvPr>
        </p:nvSpPr>
        <p:spPr>
          <a:xfrm rot="16200000">
            <a:off x="-700041" y="1252623"/>
            <a:ext cx="2057400" cy="365125"/>
          </a:xfrm>
        </p:spPr>
        <p:txBody>
          <a:bodyPr/>
          <a:lstStyle>
            <a:lvl1pPr algn="r">
              <a:defRPr>
                <a:solidFill>
                  <a:schemeClr val="bg1"/>
                </a:solidFill>
                <a:latin typeface="Arial" panose="020B0604020202020204" pitchFamily="34" charset="0"/>
                <a:cs typeface="Arial" panose="020B0604020202020204" pitchFamily="34" charset="0"/>
              </a:defRPr>
            </a:lvl1pPr>
          </a:lstStyle>
          <a:p>
            <a:r>
              <a:rPr lang="en-US" dirty="0"/>
              <a:t>10/14/2021</a:t>
            </a:r>
          </a:p>
        </p:txBody>
      </p:sp>
      <p:sp>
        <p:nvSpPr>
          <p:cNvPr id="4" name="Slide Number Placeholder 3">
            <a:extLst>
              <a:ext uri="{FF2B5EF4-FFF2-40B4-BE49-F238E27FC236}">
                <a16:creationId xmlns:a16="http://schemas.microsoft.com/office/drawing/2014/main" id="{0CE9075B-C9CD-4F89-9B3C-B495D7098A6B}"/>
              </a:ext>
            </a:extLst>
          </p:cNvPr>
          <p:cNvSpPr>
            <a:spLocks noGrp="1"/>
          </p:cNvSpPr>
          <p:nvPr>
            <p:ph type="sldNum" sz="quarter" idx="12"/>
          </p:nvPr>
        </p:nvSpPr>
        <p:spPr>
          <a:xfrm>
            <a:off x="-1" y="6412492"/>
            <a:ext cx="667639"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90604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lai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sp>
        <p:nvSpPr>
          <p:cNvPr id="18" name="Title 1">
            <a:extLst>
              <a:ext uri="{FF2B5EF4-FFF2-40B4-BE49-F238E27FC236}">
                <a16:creationId xmlns:a16="http://schemas.microsoft.com/office/drawing/2014/main" id="{21B681EA-F2F5-EC42-A472-2D4F4B1AD9B7}"/>
              </a:ext>
            </a:extLst>
          </p:cNvPr>
          <p:cNvSpPr>
            <a:spLocks noGrp="1"/>
          </p:cNvSpPr>
          <p:nvPr>
            <p:ph type="ctrTitle"/>
          </p:nvPr>
        </p:nvSpPr>
        <p:spPr>
          <a:xfrm>
            <a:off x="901467" y="1122363"/>
            <a:ext cx="7913874" cy="2387600"/>
          </a:xfrm>
        </p:spPr>
        <p:txBody>
          <a:bodyPr anchor="b">
            <a:normAutofit/>
          </a:bodyPr>
          <a:lstStyle>
            <a:lvl1pPr algn="ctr">
              <a:defRPr sz="3600">
                <a:solidFill>
                  <a:srgbClr val="007E67"/>
                </a:solidFill>
              </a:defRPr>
            </a:lvl1pPr>
          </a:lstStyle>
          <a:p>
            <a:r>
              <a:rPr lang="en-US" dirty="0"/>
              <a:t>Click to edit Master title style</a:t>
            </a:r>
          </a:p>
        </p:txBody>
      </p:sp>
      <p:sp>
        <p:nvSpPr>
          <p:cNvPr id="19" name="Subtitle 2">
            <a:extLst>
              <a:ext uri="{FF2B5EF4-FFF2-40B4-BE49-F238E27FC236}">
                <a16:creationId xmlns:a16="http://schemas.microsoft.com/office/drawing/2014/main" id="{71120813-8E8A-2846-88BB-0D7E94451AE5}"/>
              </a:ext>
            </a:extLst>
          </p:cNvPr>
          <p:cNvSpPr>
            <a:spLocks noGrp="1"/>
          </p:cNvSpPr>
          <p:nvPr>
            <p:ph type="subTitle" idx="1" hasCustomPrompt="1"/>
          </p:nvPr>
        </p:nvSpPr>
        <p:spPr>
          <a:xfrm>
            <a:off x="901467" y="3602037"/>
            <a:ext cx="7913874" cy="1826077"/>
          </a:xfrm>
        </p:spPr>
        <p:txBody>
          <a:bodyPr>
            <a:normAutofit/>
          </a:bodyPr>
          <a:lstStyle>
            <a:lvl1pPr marL="0" indent="0" algn="ctr">
              <a:buNone/>
              <a:defRPr sz="2800" b="1">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1" dirty="0">
                <a:solidFill>
                  <a:schemeClr val="bg2">
                    <a:lumMod val="50000"/>
                  </a:schemeClr>
                </a:solidFill>
              </a:rPr>
              <a:t>Richard Woods, Georgia’s School Superintendent</a:t>
            </a:r>
            <a:r>
              <a:rPr lang="en-US" sz="900" b="1" dirty="0">
                <a:solidFill>
                  <a:schemeClr val="bg2">
                    <a:lumMod val="50000"/>
                  </a:schemeClr>
                </a:solidFill>
              </a:rPr>
              <a:t> </a:t>
            </a:r>
            <a:r>
              <a:rPr lang="en-US" sz="900" b="1" dirty="0">
                <a:solidFill>
                  <a:srgbClr val="1186CA"/>
                </a:solidFill>
              </a:rPr>
              <a:t>|</a:t>
            </a:r>
            <a:r>
              <a:rPr lang="en-US" sz="900" b="1" dirty="0">
                <a:solidFill>
                  <a:schemeClr val="bg2">
                    <a:lumMod val="50000"/>
                  </a:schemeClr>
                </a:solidFill>
              </a:rPr>
              <a:t> Georgia Department of Education </a:t>
            </a:r>
            <a:r>
              <a:rPr lang="en-US" sz="900" b="1" dirty="0">
                <a:solidFill>
                  <a:srgbClr val="1186CA"/>
                </a:solidFill>
              </a:rPr>
              <a:t>|</a:t>
            </a:r>
            <a:r>
              <a:rPr lang="en-US" sz="900" b="1" dirty="0">
                <a:solidFill>
                  <a:schemeClr val="bg2">
                    <a:lumMod val="50000"/>
                  </a:schemeClr>
                </a:solidFill>
              </a:rPr>
              <a:t> </a:t>
            </a:r>
            <a:r>
              <a:rPr lang="en-US" sz="900" b="1" i="1" dirty="0">
                <a:solidFill>
                  <a:schemeClr val="bg2">
                    <a:lumMod val="50000"/>
                  </a:schemeClr>
                </a:solidFill>
              </a:rPr>
              <a:t>Educating Georgia’s Future</a:t>
            </a:r>
          </a:p>
        </p:txBody>
      </p:sp>
      <p:sp>
        <p:nvSpPr>
          <p:cNvPr id="12" name="Date Placeholder 1">
            <a:extLst>
              <a:ext uri="{FF2B5EF4-FFF2-40B4-BE49-F238E27FC236}">
                <a16:creationId xmlns:a16="http://schemas.microsoft.com/office/drawing/2014/main" id="{0363F931-4E8D-4D26-9C2A-57D9622DDB84}"/>
              </a:ext>
            </a:extLst>
          </p:cNvPr>
          <p:cNvSpPr>
            <a:spLocks noGrp="1"/>
          </p:cNvSpPr>
          <p:nvPr>
            <p:ph type="dt" sz="half" idx="10"/>
          </p:nvPr>
        </p:nvSpPr>
        <p:spPr>
          <a:xfrm rot="16200000">
            <a:off x="-700041" y="1252623"/>
            <a:ext cx="2057400" cy="365125"/>
          </a:xfrm>
        </p:spPr>
        <p:txBody>
          <a:bodyPr/>
          <a:lstStyle>
            <a:lvl1pPr algn="r">
              <a:defRPr>
                <a:solidFill>
                  <a:schemeClr val="bg1"/>
                </a:solidFill>
                <a:latin typeface="Arial" panose="020B0604020202020204" pitchFamily="34" charset="0"/>
                <a:cs typeface="Arial" panose="020B0604020202020204" pitchFamily="34" charset="0"/>
              </a:defRPr>
            </a:lvl1pPr>
          </a:lstStyle>
          <a:p>
            <a:r>
              <a:rPr lang="en-US" dirty="0"/>
              <a:t>10/14/2021</a:t>
            </a:r>
          </a:p>
        </p:txBody>
      </p:sp>
      <p:sp>
        <p:nvSpPr>
          <p:cNvPr id="13" name="Slide Number Placeholder 3">
            <a:extLst>
              <a:ext uri="{FF2B5EF4-FFF2-40B4-BE49-F238E27FC236}">
                <a16:creationId xmlns:a16="http://schemas.microsoft.com/office/drawing/2014/main" id="{6335E528-8392-40DB-B61A-7B9BC07F2408}"/>
              </a:ext>
            </a:extLst>
          </p:cNvPr>
          <p:cNvSpPr>
            <a:spLocks noGrp="1"/>
          </p:cNvSpPr>
          <p:nvPr>
            <p:ph type="sldNum" sz="quarter" idx="12"/>
          </p:nvPr>
        </p:nvSpPr>
        <p:spPr>
          <a:xfrm>
            <a:off x="-1" y="6412492"/>
            <a:ext cx="667639"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98810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1" dirty="0">
                <a:solidFill>
                  <a:schemeClr val="bg2">
                    <a:lumMod val="50000"/>
                  </a:schemeClr>
                </a:solidFill>
              </a:rPr>
              <a:t>Richard Woods, Georgia’s School Superintendent</a:t>
            </a:r>
            <a:r>
              <a:rPr lang="en-US" sz="900" b="1" dirty="0">
                <a:solidFill>
                  <a:schemeClr val="bg2">
                    <a:lumMod val="50000"/>
                  </a:schemeClr>
                </a:solidFill>
              </a:rPr>
              <a:t> </a:t>
            </a:r>
            <a:r>
              <a:rPr lang="en-US" sz="900" b="1" dirty="0">
                <a:solidFill>
                  <a:srgbClr val="1186CA"/>
                </a:solidFill>
              </a:rPr>
              <a:t>|</a:t>
            </a:r>
            <a:r>
              <a:rPr lang="en-US" sz="900" b="1" dirty="0">
                <a:solidFill>
                  <a:schemeClr val="bg2">
                    <a:lumMod val="50000"/>
                  </a:schemeClr>
                </a:solidFill>
              </a:rPr>
              <a:t> Georgia Department of Education </a:t>
            </a:r>
            <a:r>
              <a:rPr lang="en-US" sz="900" b="1" dirty="0">
                <a:solidFill>
                  <a:srgbClr val="1186CA"/>
                </a:solidFill>
              </a:rPr>
              <a:t>|</a:t>
            </a:r>
            <a:r>
              <a:rPr lang="en-US" sz="900" b="1" dirty="0">
                <a:solidFill>
                  <a:schemeClr val="bg2">
                    <a:lumMod val="50000"/>
                  </a:schemeClr>
                </a:solidFill>
              </a:rPr>
              <a:t> </a:t>
            </a:r>
            <a:r>
              <a:rPr lang="en-US" sz="900" b="1" i="1" dirty="0">
                <a:solidFill>
                  <a:schemeClr val="bg2">
                    <a:lumMod val="50000"/>
                  </a:schemeClr>
                </a:solidFill>
              </a:rPr>
              <a:t>Educating Georgia’s Future</a:t>
            </a:r>
          </a:p>
        </p:txBody>
      </p:sp>
      <p:sp>
        <p:nvSpPr>
          <p:cNvPr id="10" name="Date Placeholder 1">
            <a:extLst>
              <a:ext uri="{FF2B5EF4-FFF2-40B4-BE49-F238E27FC236}">
                <a16:creationId xmlns:a16="http://schemas.microsoft.com/office/drawing/2014/main" id="{61B71304-4A81-47CE-9BAE-43029CF3A868}"/>
              </a:ext>
            </a:extLst>
          </p:cNvPr>
          <p:cNvSpPr>
            <a:spLocks noGrp="1"/>
          </p:cNvSpPr>
          <p:nvPr>
            <p:ph type="dt" sz="half" idx="10"/>
          </p:nvPr>
        </p:nvSpPr>
        <p:spPr>
          <a:xfrm rot="16200000">
            <a:off x="-700041" y="1252623"/>
            <a:ext cx="2057400" cy="365125"/>
          </a:xfrm>
        </p:spPr>
        <p:txBody>
          <a:bodyPr/>
          <a:lstStyle>
            <a:lvl1pPr algn="r">
              <a:defRPr>
                <a:solidFill>
                  <a:schemeClr val="bg1"/>
                </a:solidFill>
                <a:latin typeface="Arial" panose="020B0604020202020204" pitchFamily="34" charset="0"/>
                <a:cs typeface="Arial" panose="020B0604020202020204" pitchFamily="34" charset="0"/>
              </a:defRPr>
            </a:lvl1pPr>
          </a:lstStyle>
          <a:p>
            <a:r>
              <a:rPr lang="en-US" dirty="0"/>
              <a:t>10/14/2021</a:t>
            </a:r>
          </a:p>
        </p:txBody>
      </p:sp>
      <p:sp>
        <p:nvSpPr>
          <p:cNvPr id="11" name="Slide Number Placeholder 3">
            <a:extLst>
              <a:ext uri="{FF2B5EF4-FFF2-40B4-BE49-F238E27FC236}">
                <a16:creationId xmlns:a16="http://schemas.microsoft.com/office/drawing/2014/main" id="{DBDC9E45-813E-4F24-8184-6FD23E32D37A}"/>
              </a:ext>
            </a:extLst>
          </p:cNvPr>
          <p:cNvSpPr>
            <a:spLocks noGrp="1"/>
          </p:cNvSpPr>
          <p:nvPr>
            <p:ph type="sldNum" sz="quarter" idx="12"/>
          </p:nvPr>
        </p:nvSpPr>
        <p:spPr>
          <a:xfrm>
            <a:off x="-1" y="6412492"/>
            <a:ext cx="667639"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7220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1" dirty="0">
                <a:solidFill>
                  <a:schemeClr val="bg2">
                    <a:lumMod val="50000"/>
                  </a:schemeClr>
                </a:solidFill>
              </a:rPr>
              <a:t>Richard Woods, Georgia’s School Superintendent</a:t>
            </a:r>
            <a:r>
              <a:rPr lang="en-US" sz="900" b="1" dirty="0">
                <a:solidFill>
                  <a:schemeClr val="bg2">
                    <a:lumMod val="50000"/>
                  </a:schemeClr>
                </a:solidFill>
              </a:rPr>
              <a:t> </a:t>
            </a:r>
            <a:r>
              <a:rPr lang="en-US" sz="900" b="1" dirty="0">
                <a:solidFill>
                  <a:srgbClr val="1186CA"/>
                </a:solidFill>
              </a:rPr>
              <a:t>|</a:t>
            </a:r>
            <a:r>
              <a:rPr lang="en-US" sz="900" b="1" dirty="0">
                <a:solidFill>
                  <a:schemeClr val="bg2">
                    <a:lumMod val="50000"/>
                  </a:schemeClr>
                </a:solidFill>
              </a:rPr>
              <a:t> Georgia Department of Education </a:t>
            </a:r>
            <a:r>
              <a:rPr lang="en-US" sz="900" b="1" dirty="0">
                <a:solidFill>
                  <a:srgbClr val="1186CA"/>
                </a:solidFill>
              </a:rPr>
              <a:t>|</a:t>
            </a:r>
            <a:r>
              <a:rPr lang="en-US" sz="900" b="1" dirty="0">
                <a:solidFill>
                  <a:schemeClr val="bg2">
                    <a:lumMod val="50000"/>
                  </a:schemeClr>
                </a:solidFill>
              </a:rPr>
              <a:t> </a:t>
            </a:r>
            <a:r>
              <a:rPr lang="en-US" sz="900" b="1" i="1" dirty="0">
                <a:solidFill>
                  <a:schemeClr val="bg2">
                    <a:lumMod val="50000"/>
                  </a:schemeClr>
                </a:solidFill>
              </a:rPr>
              <a:t>Educating Georgia’s Future</a:t>
            </a:r>
          </a:p>
        </p:txBody>
      </p:sp>
      <p:sp>
        <p:nvSpPr>
          <p:cNvPr id="10" name="Title 1">
            <a:extLst>
              <a:ext uri="{FF2B5EF4-FFF2-40B4-BE49-F238E27FC236}">
                <a16:creationId xmlns:a16="http://schemas.microsoft.com/office/drawing/2014/main" id="{D71145EA-2137-994B-BBB4-AEF651F0ED7D}"/>
              </a:ext>
            </a:extLst>
          </p:cNvPr>
          <p:cNvSpPr>
            <a:spLocks noGrp="1"/>
          </p:cNvSpPr>
          <p:nvPr>
            <p:ph type="title"/>
          </p:nvPr>
        </p:nvSpPr>
        <p:spPr>
          <a:xfrm>
            <a:off x="896112" y="585216"/>
            <a:ext cx="7918704" cy="539496"/>
          </a:xfrm>
        </p:spPr>
        <p:txBody>
          <a:bodyPr anchor="t" anchorCtr="0"/>
          <a:lstStyle>
            <a:lvl1pPr>
              <a:defRPr>
                <a:solidFill>
                  <a:srgbClr val="007E67"/>
                </a:solidFill>
              </a:defRPr>
            </a:lvl1pPr>
          </a:lstStyle>
          <a:p>
            <a:r>
              <a:rPr lang="en-US" dirty="0"/>
              <a:t>Click to edit Master title style</a:t>
            </a:r>
          </a:p>
        </p:txBody>
      </p:sp>
      <p:sp>
        <p:nvSpPr>
          <p:cNvPr id="11" name="Content Placeholder 2">
            <a:extLst>
              <a:ext uri="{FF2B5EF4-FFF2-40B4-BE49-F238E27FC236}">
                <a16:creationId xmlns:a16="http://schemas.microsoft.com/office/drawing/2014/main" id="{BA273F2C-B56E-1448-A968-1AE943C717F8}"/>
              </a:ext>
            </a:extLst>
          </p:cNvPr>
          <p:cNvSpPr>
            <a:spLocks noGrp="1"/>
          </p:cNvSpPr>
          <p:nvPr>
            <p:ph sz="half" idx="1"/>
          </p:nvPr>
        </p:nvSpPr>
        <p:spPr>
          <a:xfrm>
            <a:off x="869950" y="1825625"/>
            <a:ext cx="38862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7E7C3349-83FE-1F4E-9A67-A833CAD4AC40}"/>
              </a:ext>
            </a:extLst>
          </p:cNvPr>
          <p:cNvSpPr>
            <a:spLocks noGrp="1"/>
          </p:cNvSpPr>
          <p:nvPr>
            <p:ph sz="half" idx="2"/>
          </p:nvPr>
        </p:nvSpPr>
        <p:spPr>
          <a:xfrm>
            <a:off x="48704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1">
            <a:extLst>
              <a:ext uri="{FF2B5EF4-FFF2-40B4-BE49-F238E27FC236}">
                <a16:creationId xmlns:a16="http://schemas.microsoft.com/office/drawing/2014/main" id="{DA62583C-6C22-4098-9D7F-EE5325F2AE67}"/>
              </a:ext>
            </a:extLst>
          </p:cNvPr>
          <p:cNvSpPr>
            <a:spLocks noGrp="1"/>
          </p:cNvSpPr>
          <p:nvPr>
            <p:ph type="dt" sz="half" idx="10"/>
          </p:nvPr>
        </p:nvSpPr>
        <p:spPr>
          <a:xfrm rot="16200000">
            <a:off x="-700041" y="1252623"/>
            <a:ext cx="2057400" cy="365125"/>
          </a:xfrm>
        </p:spPr>
        <p:txBody>
          <a:bodyPr/>
          <a:lstStyle>
            <a:lvl1pPr algn="r">
              <a:defRPr>
                <a:solidFill>
                  <a:schemeClr val="bg1"/>
                </a:solidFill>
                <a:latin typeface="Arial" panose="020B0604020202020204" pitchFamily="34" charset="0"/>
                <a:cs typeface="Arial" panose="020B0604020202020204" pitchFamily="34" charset="0"/>
              </a:defRPr>
            </a:lvl1pPr>
          </a:lstStyle>
          <a:p>
            <a:r>
              <a:rPr lang="en-US" dirty="0"/>
              <a:t>10/14/2021</a:t>
            </a:r>
          </a:p>
        </p:txBody>
      </p:sp>
      <p:sp>
        <p:nvSpPr>
          <p:cNvPr id="14" name="Slide Number Placeholder 3">
            <a:extLst>
              <a:ext uri="{FF2B5EF4-FFF2-40B4-BE49-F238E27FC236}">
                <a16:creationId xmlns:a16="http://schemas.microsoft.com/office/drawing/2014/main" id="{57A9CC25-5FE2-451F-B74E-0E5CA810E3BC}"/>
              </a:ext>
            </a:extLst>
          </p:cNvPr>
          <p:cNvSpPr>
            <a:spLocks noGrp="1"/>
          </p:cNvSpPr>
          <p:nvPr>
            <p:ph type="sldNum" sz="quarter" idx="12"/>
          </p:nvPr>
        </p:nvSpPr>
        <p:spPr>
          <a:xfrm>
            <a:off x="-1" y="6412492"/>
            <a:ext cx="667639"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6" name="Text Placeholder 6">
            <a:extLst>
              <a:ext uri="{FF2B5EF4-FFF2-40B4-BE49-F238E27FC236}">
                <a16:creationId xmlns:a16="http://schemas.microsoft.com/office/drawing/2014/main" id="{9DD8952B-2C48-4114-9E00-25764BB0E13A}"/>
              </a:ext>
            </a:extLst>
          </p:cNvPr>
          <p:cNvSpPr>
            <a:spLocks noGrp="1"/>
          </p:cNvSpPr>
          <p:nvPr>
            <p:ph type="body" sz="quarter" idx="14"/>
          </p:nvPr>
        </p:nvSpPr>
        <p:spPr>
          <a:xfrm>
            <a:off x="895350" y="1112013"/>
            <a:ext cx="7886700" cy="369332"/>
          </a:xfrm>
        </p:spPr>
        <p:txBody>
          <a:bodyPr>
            <a:spAutoFit/>
          </a:bodyPr>
          <a:lstStyle>
            <a:lvl1pPr marL="0" indent="0">
              <a:buNone/>
              <a:defRPr sz="2000" b="1">
                <a:solidFill>
                  <a:srgbClr val="203864"/>
                </a:solidFill>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dirty="0"/>
              <a:t>Click to edit Master text styles</a:t>
            </a:r>
          </a:p>
        </p:txBody>
      </p:sp>
    </p:spTree>
    <p:extLst>
      <p:ext uri="{BB962C8B-B14F-4D97-AF65-F5344CB8AC3E}">
        <p14:creationId xmlns:p14="http://schemas.microsoft.com/office/powerpoint/2010/main" val="2531712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1" dirty="0">
                <a:solidFill>
                  <a:schemeClr val="bg2">
                    <a:lumMod val="50000"/>
                  </a:schemeClr>
                </a:solidFill>
              </a:rPr>
              <a:t>Richard Woods, Georgia’s School Superintendent</a:t>
            </a:r>
            <a:r>
              <a:rPr lang="en-US" sz="900" b="1" dirty="0">
                <a:solidFill>
                  <a:schemeClr val="bg2">
                    <a:lumMod val="50000"/>
                  </a:schemeClr>
                </a:solidFill>
              </a:rPr>
              <a:t> </a:t>
            </a:r>
            <a:r>
              <a:rPr lang="en-US" sz="900" b="1" dirty="0">
                <a:solidFill>
                  <a:srgbClr val="1186CA"/>
                </a:solidFill>
              </a:rPr>
              <a:t>|</a:t>
            </a:r>
            <a:r>
              <a:rPr lang="en-US" sz="900" b="1" dirty="0">
                <a:solidFill>
                  <a:schemeClr val="bg2">
                    <a:lumMod val="50000"/>
                  </a:schemeClr>
                </a:solidFill>
              </a:rPr>
              <a:t> Georgia Department of Education </a:t>
            </a:r>
            <a:r>
              <a:rPr lang="en-US" sz="900" b="1" dirty="0">
                <a:solidFill>
                  <a:srgbClr val="1186CA"/>
                </a:solidFill>
              </a:rPr>
              <a:t>|</a:t>
            </a:r>
            <a:r>
              <a:rPr lang="en-US" sz="900" b="1" dirty="0">
                <a:solidFill>
                  <a:schemeClr val="bg2">
                    <a:lumMod val="50000"/>
                  </a:schemeClr>
                </a:solidFill>
              </a:rPr>
              <a:t> </a:t>
            </a:r>
            <a:r>
              <a:rPr lang="en-US" sz="900" b="1" i="1" dirty="0">
                <a:solidFill>
                  <a:schemeClr val="bg2">
                    <a:lumMod val="50000"/>
                  </a:schemeClr>
                </a:solidFill>
              </a:rPr>
              <a:t>Educating Georgia’s Future</a:t>
            </a:r>
          </a:p>
        </p:txBody>
      </p:sp>
      <p:sp>
        <p:nvSpPr>
          <p:cNvPr id="13" name="Title 1">
            <a:extLst>
              <a:ext uri="{FF2B5EF4-FFF2-40B4-BE49-F238E27FC236}">
                <a16:creationId xmlns:a16="http://schemas.microsoft.com/office/drawing/2014/main" id="{0B1D425C-28A2-F246-9D2C-6FF1CABE9B77}"/>
              </a:ext>
            </a:extLst>
          </p:cNvPr>
          <p:cNvSpPr>
            <a:spLocks noGrp="1"/>
          </p:cNvSpPr>
          <p:nvPr>
            <p:ph type="title"/>
          </p:nvPr>
        </p:nvSpPr>
        <p:spPr>
          <a:xfrm>
            <a:off x="896112" y="585216"/>
            <a:ext cx="7918704" cy="539496"/>
          </a:xfrm>
        </p:spPr>
        <p:txBody>
          <a:bodyPr anchor="t" anchorCtr="0"/>
          <a:lstStyle>
            <a:lvl1pPr>
              <a:defRPr>
                <a:solidFill>
                  <a:srgbClr val="007E67"/>
                </a:solidFill>
              </a:defRPr>
            </a:lvl1pPr>
          </a:lstStyle>
          <a:p>
            <a:r>
              <a:rPr lang="en-US" dirty="0"/>
              <a:t>Click to edit Master title style</a:t>
            </a:r>
          </a:p>
        </p:txBody>
      </p:sp>
      <p:sp>
        <p:nvSpPr>
          <p:cNvPr id="14" name="Text Placeholder 2">
            <a:extLst>
              <a:ext uri="{FF2B5EF4-FFF2-40B4-BE49-F238E27FC236}">
                <a16:creationId xmlns:a16="http://schemas.microsoft.com/office/drawing/2014/main" id="{C8797758-712C-CA47-9AAD-8D87A079EA08}"/>
              </a:ext>
            </a:extLst>
          </p:cNvPr>
          <p:cNvSpPr>
            <a:spLocks noGrp="1"/>
          </p:cNvSpPr>
          <p:nvPr>
            <p:ph type="body" idx="1"/>
          </p:nvPr>
        </p:nvSpPr>
        <p:spPr>
          <a:xfrm>
            <a:off x="8524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Content Placeholder 3">
            <a:extLst>
              <a:ext uri="{FF2B5EF4-FFF2-40B4-BE49-F238E27FC236}">
                <a16:creationId xmlns:a16="http://schemas.microsoft.com/office/drawing/2014/main" id="{5DA051F1-16CB-594F-896E-279C2F338A02}"/>
              </a:ext>
            </a:extLst>
          </p:cNvPr>
          <p:cNvSpPr>
            <a:spLocks noGrp="1"/>
          </p:cNvSpPr>
          <p:nvPr>
            <p:ph sz="half" idx="2"/>
          </p:nvPr>
        </p:nvSpPr>
        <p:spPr>
          <a:xfrm>
            <a:off x="8524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4">
            <a:extLst>
              <a:ext uri="{FF2B5EF4-FFF2-40B4-BE49-F238E27FC236}">
                <a16:creationId xmlns:a16="http://schemas.microsoft.com/office/drawing/2014/main" id="{55C91733-E4B6-3044-B559-580D870D4728}"/>
              </a:ext>
            </a:extLst>
          </p:cNvPr>
          <p:cNvSpPr>
            <a:spLocks noGrp="1"/>
          </p:cNvSpPr>
          <p:nvPr>
            <p:ph type="body" sz="quarter" idx="3"/>
          </p:nvPr>
        </p:nvSpPr>
        <p:spPr>
          <a:xfrm>
            <a:off x="48517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968E3110-1878-B24C-B8C9-BD0E1DE699CC}"/>
              </a:ext>
            </a:extLst>
          </p:cNvPr>
          <p:cNvSpPr>
            <a:spLocks noGrp="1"/>
          </p:cNvSpPr>
          <p:nvPr>
            <p:ph sz="quarter" idx="4"/>
          </p:nvPr>
        </p:nvSpPr>
        <p:spPr>
          <a:xfrm>
            <a:off x="48517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Date Placeholder 1">
            <a:extLst>
              <a:ext uri="{FF2B5EF4-FFF2-40B4-BE49-F238E27FC236}">
                <a16:creationId xmlns:a16="http://schemas.microsoft.com/office/drawing/2014/main" id="{50857FBC-4917-4496-83CC-2254D6C17D9F}"/>
              </a:ext>
            </a:extLst>
          </p:cNvPr>
          <p:cNvSpPr>
            <a:spLocks noGrp="1"/>
          </p:cNvSpPr>
          <p:nvPr>
            <p:ph type="dt" sz="half" idx="10"/>
          </p:nvPr>
        </p:nvSpPr>
        <p:spPr>
          <a:xfrm rot="16200000">
            <a:off x="-700041" y="1252623"/>
            <a:ext cx="2057400" cy="365125"/>
          </a:xfrm>
        </p:spPr>
        <p:txBody>
          <a:bodyPr/>
          <a:lstStyle>
            <a:lvl1pPr algn="r">
              <a:defRPr>
                <a:solidFill>
                  <a:schemeClr val="bg1"/>
                </a:solidFill>
                <a:latin typeface="Arial" panose="020B0604020202020204" pitchFamily="34" charset="0"/>
                <a:cs typeface="Arial" panose="020B0604020202020204" pitchFamily="34" charset="0"/>
              </a:defRPr>
            </a:lvl1pPr>
          </a:lstStyle>
          <a:p>
            <a:r>
              <a:rPr lang="en-US" dirty="0"/>
              <a:t>10/14/2021</a:t>
            </a:r>
          </a:p>
        </p:txBody>
      </p:sp>
      <p:sp>
        <p:nvSpPr>
          <p:cNvPr id="27" name="Slide Number Placeholder 3">
            <a:extLst>
              <a:ext uri="{FF2B5EF4-FFF2-40B4-BE49-F238E27FC236}">
                <a16:creationId xmlns:a16="http://schemas.microsoft.com/office/drawing/2014/main" id="{D4FC58AC-4AA1-4E2C-8BD6-6AB1B29424B0}"/>
              </a:ext>
            </a:extLst>
          </p:cNvPr>
          <p:cNvSpPr>
            <a:spLocks noGrp="1"/>
          </p:cNvSpPr>
          <p:nvPr>
            <p:ph type="sldNum" sz="quarter" idx="12"/>
          </p:nvPr>
        </p:nvSpPr>
        <p:spPr>
          <a:xfrm>
            <a:off x="-1" y="6412492"/>
            <a:ext cx="667639"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30" name="Text Placeholder 6">
            <a:extLst>
              <a:ext uri="{FF2B5EF4-FFF2-40B4-BE49-F238E27FC236}">
                <a16:creationId xmlns:a16="http://schemas.microsoft.com/office/drawing/2014/main" id="{D8819AF5-9AF3-405E-AC7C-38035E9CDB2B}"/>
              </a:ext>
            </a:extLst>
          </p:cNvPr>
          <p:cNvSpPr>
            <a:spLocks noGrp="1"/>
          </p:cNvSpPr>
          <p:nvPr>
            <p:ph type="body" sz="quarter" idx="14"/>
          </p:nvPr>
        </p:nvSpPr>
        <p:spPr>
          <a:xfrm>
            <a:off x="895350" y="1112013"/>
            <a:ext cx="7886700" cy="369332"/>
          </a:xfrm>
        </p:spPr>
        <p:txBody>
          <a:bodyPr>
            <a:spAutoFit/>
          </a:bodyPr>
          <a:lstStyle>
            <a:lvl1pPr marL="0" indent="0">
              <a:buNone/>
              <a:defRPr sz="2000" b="1">
                <a:solidFill>
                  <a:srgbClr val="203864"/>
                </a:solidFill>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dirty="0"/>
              <a:t>Click to edit Master text styles</a:t>
            </a:r>
          </a:p>
        </p:txBody>
      </p:sp>
    </p:spTree>
    <p:extLst>
      <p:ext uri="{BB962C8B-B14F-4D97-AF65-F5344CB8AC3E}">
        <p14:creationId xmlns:p14="http://schemas.microsoft.com/office/powerpoint/2010/main" val="21601493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1" dirty="0">
                <a:solidFill>
                  <a:schemeClr val="bg2">
                    <a:lumMod val="50000"/>
                  </a:schemeClr>
                </a:solidFill>
              </a:rPr>
              <a:t>Richard Woods, Georgia’s School Superintendent</a:t>
            </a:r>
            <a:r>
              <a:rPr lang="en-US" sz="900" b="1" dirty="0">
                <a:solidFill>
                  <a:schemeClr val="bg2">
                    <a:lumMod val="50000"/>
                  </a:schemeClr>
                </a:solidFill>
              </a:rPr>
              <a:t> </a:t>
            </a:r>
            <a:r>
              <a:rPr lang="en-US" sz="900" b="1" dirty="0">
                <a:solidFill>
                  <a:srgbClr val="1186CA"/>
                </a:solidFill>
              </a:rPr>
              <a:t>|</a:t>
            </a:r>
            <a:r>
              <a:rPr lang="en-US" sz="900" b="1" dirty="0">
                <a:solidFill>
                  <a:schemeClr val="bg2">
                    <a:lumMod val="50000"/>
                  </a:schemeClr>
                </a:solidFill>
              </a:rPr>
              <a:t> Georgia Department of Education </a:t>
            </a:r>
            <a:r>
              <a:rPr lang="en-US" sz="900" b="1" dirty="0">
                <a:solidFill>
                  <a:srgbClr val="1186CA"/>
                </a:solidFill>
              </a:rPr>
              <a:t>|</a:t>
            </a:r>
            <a:r>
              <a:rPr lang="en-US" sz="900" b="1" dirty="0">
                <a:solidFill>
                  <a:schemeClr val="bg2">
                    <a:lumMod val="50000"/>
                  </a:schemeClr>
                </a:solidFill>
              </a:rPr>
              <a:t> </a:t>
            </a:r>
            <a:r>
              <a:rPr lang="en-US" sz="900" b="1" i="1" dirty="0">
                <a:solidFill>
                  <a:schemeClr val="bg2">
                    <a:lumMod val="50000"/>
                  </a:schemeClr>
                </a:solidFill>
              </a:rPr>
              <a:t>Educating Georgia’s Future</a:t>
            </a:r>
          </a:p>
        </p:txBody>
      </p:sp>
      <p:sp>
        <p:nvSpPr>
          <p:cNvPr id="13" name="Title 1">
            <a:extLst>
              <a:ext uri="{FF2B5EF4-FFF2-40B4-BE49-F238E27FC236}">
                <a16:creationId xmlns:a16="http://schemas.microsoft.com/office/drawing/2014/main" id="{0B1D425C-28A2-F246-9D2C-6FF1CABE9B77}"/>
              </a:ext>
            </a:extLst>
          </p:cNvPr>
          <p:cNvSpPr>
            <a:spLocks noGrp="1"/>
          </p:cNvSpPr>
          <p:nvPr>
            <p:ph type="title"/>
          </p:nvPr>
        </p:nvSpPr>
        <p:spPr>
          <a:xfrm>
            <a:off x="896112" y="585216"/>
            <a:ext cx="7918704" cy="539496"/>
          </a:xfrm>
        </p:spPr>
        <p:txBody>
          <a:bodyPr anchor="t" anchorCtr="0"/>
          <a:lstStyle>
            <a:lvl1pPr>
              <a:defRPr>
                <a:solidFill>
                  <a:srgbClr val="007E67"/>
                </a:solidFill>
              </a:defRPr>
            </a:lvl1pPr>
          </a:lstStyle>
          <a:p>
            <a:r>
              <a:rPr lang="en-US" dirty="0"/>
              <a:t>Click to edit Master title style</a:t>
            </a:r>
          </a:p>
        </p:txBody>
      </p:sp>
      <p:sp>
        <p:nvSpPr>
          <p:cNvPr id="11" name="Date Placeholder 1">
            <a:extLst>
              <a:ext uri="{FF2B5EF4-FFF2-40B4-BE49-F238E27FC236}">
                <a16:creationId xmlns:a16="http://schemas.microsoft.com/office/drawing/2014/main" id="{03C1AE1E-2665-443A-B370-C13819E0702E}"/>
              </a:ext>
            </a:extLst>
          </p:cNvPr>
          <p:cNvSpPr>
            <a:spLocks noGrp="1"/>
          </p:cNvSpPr>
          <p:nvPr>
            <p:ph type="dt" sz="half" idx="10"/>
          </p:nvPr>
        </p:nvSpPr>
        <p:spPr>
          <a:xfrm rot="16200000">
            <a:off x="-700041" y="1252623"/>
            <a:ext cx="2057400" cy="365125"/>
          </a:xfrm>
        </p:spPr>
        <p:txBody>
          <a:bodyPr/>
          <a:lstStyle>
            <a:lvl1pPr algn="r">
              <a:defRPr>
                <a:solidFill>
                  <a:schemeClr val="bg1"/>
                </a:solidFill>
                <a:latin typeface="Arial" panose="020B0604020202020204" pitchFamily="34" charset="0"/>
                <a:cs typeface="Arial" panose="020B0604020202020204" pitchFamily="34" charset="0"/>
              </a:defRPr>
            </a:lvl1pPr>
          </a:lstStyle>
          <a:p>
            <a:r>
              <a:rPr lang="en-US" dirty="0"/>
              <a:t>10/14/2021</a:t>
            </a:r>
          </a:p>
        </p:txBody>
      </p:sp>
      <p:sp>
        <p:nvSpPr>
          <p:cNvPr id="12" name="Slide Number Placeholder 3">
            <a:extLst>
              <a:ext uri="{FF2B5EF4-FFF2-40B4-BE49-F238E27FC236}">
                <a16:creationId xmlns:a16="http://schemas.microsoft.com/office/drawing/2014/main" id="{A7C8ECE7-EA9D-4346-8B41-D4AE2331EC17}"/>
              </a:ext>
            </a:extLst>
          </p:cNvPr>
          <p:cNvSpPr>
            <a:spLocks noGrp="1"/>
          </p:cNvSpPr>
          <p:nvPr>
            <p:ph type="sldNum" sz="quarter" idx="12"/>
          </p:nvPr>
        </p:nvSpPr>
        <p:spPr>
          <a:xfrm>
            <a:off x="-1" y="6412492"/>
            <a:ext cx="667639"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5" name="Text Placeholder 6">
            <a:extLst>
              <a:ext uri="{FF2B5EF4-FFF2-40B4-BE49-F238E27FC236}">
                <a16:creationId xmlns:a16="http://schemas.microsoft.com/office/drawing/2014/main" id="{943A2375-1180-46CC-9F9C-AC2408924DC3}"/>
              </a:ext>
            </a:extLst>
          </p:cNvPr>
          <p:cNvSpPr>
            <a:spLocks noGrp="1"/>
          </p:cNvSpPr>
          <p:nvPr>
            <p:ph type="body" sz="quarter" idx="14"/>
          </p:nvPr>
        </p:nvSpPr>
        <p:spPr>
          <a:xfrm>
            <a:off x="895350" y="1112013"/>
            <a:ext cx="7886700" cy="369332"/>
          </a:xfrm>
        </p:spPr>
        <p:txBody>
          <a:bodyPr>
            <a:spAutoFit/>
          </a:bodyPr>
          <a:lstStyle>
            <a:lvl1pPr marL="0" indent="0">
              <a:buNone/>
              <a:defRPr sz="2000" b="1">
                <a:solidFill>
                  <a:srgbClr val="203864"/>
                </a:solidFill>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dirty="0"/>
              <a:t>Click to edit Master text styles</a:t>
            </a:r>
          </a:p>
        </p:txBody>
      </p:sp>
    </p:spTree>
    <p:extLst>
      <p:ext uri="{BB962C8B-B14F-4D97-AF65-F5344CB8AC3E}">
        <p14:creationId xmlns:p14="http://schemas.microsoft.com/office/powerpoint/2010/main" val="2588023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1" dirty="0">
                <a:solidFill>
                  <a:schemeClr val="bg2">
                    <a:lumMod val="50000"/>
                  </a:schemeClr>
                </a:solidFill>
              </a:rPr>
              <a:t>Richard Woods, Georgia’s School Superintendent</a:t>
            </a:r>
            <a:r>
              <a:rPr lang="en-US" sz="900" b="1" dirty="0">
                <a:solidFill>
                  <a:schemeClr val="bg2">
                    <a:lumMod val="50000"/>
                  </a:schemeClr>
                </a:solidFill>
              </a:rPr>
              <a:t> </a:t>
            </a:r>
            <a:r>
              <a:rPr lang="en-US" sz="900" b="1" dirty="0">
                <a:solidFill>
                  <a:srgbClr val="1186CA"/>
                </a:solidFill>
              </a:rPr>
              <a:t>|</a:t>
            </a:r>
            <a:r>
              <a:rPr lang="en-US" sz="900" b="1" dirty="0">
                <a:solidFill>
                  <a:schemeClr val="bg2">
                    <a:lumMod val="50000"/>
                  </a:schemeClr>
                </a:solidFill>
              </a:rPr>
              <a:t> Georgia Department of Education </a:t>
            </a:r>
            <a:r>
              <a:rPr lang="en-US" sz="900" b="1" dirty="0">
                <a:solidFill>
                  <a:srgbClr val="1186CA"/>
                </a:solidFill>
              </a:rPr>
              <a:t>|</a:t>
            </a:r>
            <a:r>
              <a:rPr lang="en-US" sz="900" b="1" dirty="0">
                <a:solidFill>
                  <a:schemeClr val="bg2">
                    <a:lumMod val="50000"/>
                  </a:schemeClr>
                </a:solidFill>
              </a:rPr>
              <a:t> </a:t>
            </a:r>
            <a:r>
              <a:rPr lang="en-US" sz="900" b="1" i="1" dirty="0">
                <a:solidFill>
                  <a:schemeClr val="bg2">
                    <a:lumMod val="50000"/>
                  </a:schemeClr>
                </a:solidFill>
              </a:rPr>
              <a:t>Educating Georgia’s Future</a:t>
            </a:r>
          </a:p>
        </p:txBody>
      </p:sp>
      <p:sp>
        <p:nvSpPr>
          <p:cNvPr id="13" name="Title 1">
            <a:extLst>
              <a:ext uri="{FF2B5EF4-FFF2-40B4-BE49-F238E27FC236}">
                <a16:creationId xmlns:a16="http://schemas.microsoft.com/office/drawing/2014/main" id="{59853109-6E4B-7F4B-A6E7-D8968A8FF7A6}"/>
              </a:ext>
            </a:extLst>
          </p:cNvPr>
          <p:cNvSpPr>
            <a:spLocks noGrp="1"/>
          </p:cNvSpPr>
          <p:nvPr>
            <p:ph type="title"/>
          </p:nvPr>
        </p:nvSpPr>
        <p:spPr>
          <a:xfrm>
            <a:off x="883841" y="658774"/>
            <a:ext cx="2949178" cy="1398625"/>
          </a:xfrm>
        </p:spPr>
        <p:txBody>
          <a:bodyPr anchor="ctr"/>
          <a:lstStyle>
            <a:lvl1pPr>
              <a:defRPr sz="3200">
                <a:solidFill>
                  <a:srgbClr val="007E67"/>
                </a:solidFill>
              </a:defRPr>
            </a:lvl1pPr>
          </a:lstStyle>
          <a:p>
            <a:r>
              <a:rPr lang="en-US" dirty="0"/>
              <a:t>Click to edit Master title style</a:t>
            </a:r>
          </a:p>
        </p:txBody>
      </p:sp>
      <p:sp>
        <p:nvSpPr>
          <p:cNvPr id="14" name="Picture Placeholder 2">
            <a:extLst>
              <a:ext uri="{FF2B5EF4-FFF2-40B4-BE49-F238E27FC236}">
                <a16:creationId xmlns:a16="http://schemas.microsoft.com/office/drawing/2014/main" id="{0C58DC6A-D81D-E840-835B-24F9F38C0F60}"/>
              </a:ext>
            </a:extLst>
          </p:cNvPr>
          <p:cNvSpPr>
            <a:spLocks noGrp="1" noChangeAspect="1"/>
          </p:cNvSpPr>
          <p:nvPr>
            <p:ph type="pic" idx="1"/>
          </p:nvPr>
        </p:nvSpPr>
        <p:spPr>
          <a:xfrm>
            <a:off x="4141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9" name="Text Placeholder 3">
            <a:extLst>
              <a:ext uri="{FF2B5EF4-FFF2-40B4-BE49-F238E27FC236}">
                <a16:creationId xmlns:a16="http://schemas.microsoft.com/office/drawing/2014/main" id="{B9887510-8376-764D-A87A-29793D98E4AC}"/>
              </a:ext>
            </a:extLst>
          </p:cNvPr>
          <p:cNvSpPr>
            <a:spLocks noGrp="1"/>
          </p:cNvSpPr>
          <p:nvPr>
            <p:ph type="body" sz="half" idx="2"/>
          </p:nvPr>
        </p:nvSpPr>
        <p:spPr>
          <a:xfrm>
            <a:off x="883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5" name="Date Placeholder 1">
            <a:extLst>
              <a:ext uri="{FF2B5EF4-FFF2-40B4-BE49-F238E27FC236}">
                <a16:creationId xmlns:a16="http://schemas.microsoft.com/office/drawing/2014/main" id="{BAA35960-999A-4486-BD2D-06F3B8AC5C00}"/>
              </a:ext>
            </a:extLst>
          </p:cNvPr>
          <p:cNvSpPr>
            <a:spLocks noGrp="1"/>
          </p:cNvSpPr>
          <p:nvPr>
            <p:ph type="dt" sz="half" idx="10"/>
          </p:nvPr>
        </p:nvSpPr>
        <p:spPr>
          <a:xfrm rot="16200000">
            <a:off x="-700041" y="1252623"/>
            <a:ext cx="2057400" cy="365125"/>
          </a:xfrm>
        </p:spPr>
        <p:txBody>
          <a:bodyPr/>
          <a:lstStyle>
            <a:lvl1pPr algn="r">
              <a:defRPr>
                <a:solidFill>
                  <a:schemeClr val="bg1"/>
                </a:solidFill>
                <a:latin typeface="Arial" panose="020B0604020202020204" pitchFamily="34" charset="0"/>
                <a:cs typeface="Arial" panose="020B0604020202020204" pitchFamily="34" charset="0"/>
              </a:defRPr>
            </a:lvl1pPr>
          </a:lstStyle>
          <a:p>
            <a:r>
              <a:rPr lang="en-US" dirty="0"/>
              <a:t>10/14/2021</a:t>
            </a:r>
          </a:p>
        </p:txBody>
      </p:sp>
      <p:sp>
        <p:nvSpPr>
          <p:cNvPr id="16" name="Slide Number Placeholder 3">
            <a:extLst>
              <a:ext uri="{FF2B5EF4-FFF2-40B4-BE49-F238E27FC236}">
                <a16:creationId xmlns:a16="http://schemas.microsoft.com/office/drawing/2014/main" id="{08245461-FE1B-474B-A7C3-3EC56A7C83B7}"/>
              </a:ext>
            </a:extLst>
          </p:cNvPr>
          <p:cNvSpPr>
            <a:spLocks noGrp="1"/>
          </p:cNvSpPr>
          <p:nvPr>
            <p:ph type="sldNum" sz="quarter" idx="12"/>
          </p:nvPr>
        </p:nvSpPr>
        <p:spPr>
          <a:xfrm>
            <a:off x="-1" y="6412492"/>
            <a:ext cx="667639"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159706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cluding Slide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0452308-E201-CE44-A275-57BDEC443B8C}"/>
              </a:ext>
            </a:extLst>
          </p:cNvPr>
          <p:cNvPicPr>
            <a:picLocks noChangeAspect="1"/>
          </p:cNvPicPr>
          <p:nvPr userDrawn="1"/>
        </p:nvPicPr>
        <p:blipFill rotWithShape="1">
          <a:blip r:embed="rId2"/>
          <a:srcRect t="4552" r="15488" b="24702"/>
          <a:stretch/>
        </p:blipFill>
        <p:spPr>
          <a:xfrm>
            <a:off x="2836269" y="190501"/>
            <a:ext cx="6307732" cy="6667499"/>
          </a:xfrm>
          <a:prstGeom prst="rect">
            <a:avLst/>
          </a:prstGeom>
        </p:spPr>
      </p:pic>
      <p:sp>
        <p:nvSpPr>
          <p:cNvPr id="13" name="TextBox 12">
            <a:extLst>
              <a:ext uri="{FF2B5EF4-FFF2-40B4-BE49-F238E27FC236}">
                <a16:creationId xmlns:a16="http://schemas.microsoft.com/office/drawing/2014/main" id="{16014B7D-9BAD-464F-A2A6-2BAA8F556D93}"/>
              </a:ext>
            </a:extLst>
          </p:cNvPr>
          <p:cNvSpPr txBox="1"/>
          <p:nvPr userDrawn="1"/>
        </p:nvSpPr>
        <p:spPr>
          <a:xfrm>
            <a:off x="4237953" y="5575565"/>
            <a:ext cx="5184920" cy="954107"/>
          </a:xfrm>
          <a:prstGeom prst="rect">
            <a:avLst/>
          </a:prstGeom>
          <a:noFill/>
        </p:spPr>
        <p:txBody>
          <a:bodyPr wrap="square" rtlCol="0">
            <a:spAutoFit/>
          </a:bodyPr>
          <a:lstStyle/>
          <a:p>
            <a:pPr algn="ctr"/>
            <a:r>
              <a:rPr lang="en-US" sz="2800" b="1" i="0" dirty="0">
                <a:solidFill>
                  <a:srgbClr val="44883E"/>
                </a:solidFill>
                <a:latin typeface="Arial Black" panose="020B0604020202020204" pitchFamily="34" charset="0"/>
                <a:cs typeface="Arial Black" panose="020B0604020202020204" pitchFamily="34" charset="0"/>
              </a:rPr>
              <a:t>EDUCATING </a:t>
            </a:r>
          </a:p>
          <a:p>
            <a:pPr algn="ctr"/>
            <a:r>
              <a:rPr lang="en-US" sz="2800" b="1" i="0" dirty="0">
                <a:solidFill>
                  <a:srgbClr val="44883E"/>
                </a:solidFill>
                <a:latin typeface="Arial Black" panose="020B0604020202020204" pitchFamily="34" charset="0"/>
                <a:cs typeface="Arial Black" panose="020B0604020202020204" pitchFamily="34" charset="0"/>
              </a:rPr>
              <a:t>GEORGIA’S FUTURE</a:t>
            </a:r>
          </a:p>
        </p:txBody>
      </p:sp>
      <p:sp>
        <p:nvSpPr>
          <p:cNvPr id="17" name="TextBox 16">
            <a:extLst>
              <a:ext uri="{FF2B5EF4-FFF2-40B4-BE49-F238E27FC236}">
                <a16:creationId xmlns:a16="http://schemas.microsoft.com/office/drawing/2014/main" id="{E32DE396-28AF-274A-901E-75484B2FB745}"/>
              </a:ext>
            </a:extLst>
          </p:cNvPr>
          <p:cNvSpPr txBox="1"/>
          <p:nvPr userDrawn="1"/>
        </p:nvSpPr>
        <p:spPr>
          <a:xfrm>
            <a:off x="4221749" y="5559362"/>
            <a:ext cx="5184920" cy="954107"/>
          </a:xfrm>
          <a:prstGeom prst="rect">
            <a:avLst/>
          </a:prstGeom>
          <a:noFill/>
        </p:spPr>
        <p:txBody>
          <a:bodyPr wrap="square" rtlCol="0">
            <a:spAutoFit/>
          </a:bodyPr>
          <a:lstStyle/>
          <a:p>
            <a:pPr algn="ctr"/>
            <a:r>
              <a:rPr lang="en-US" sz="2800" b="1" i="0" dirty="0">
                <a:solidFill>
                  <a:schemeClr val="bg1"/>
                </a:solidFill>
                <a:latin typeface="Arial Black" panose="020B0604020202020204" pitchFamily="34" charset="0"/>
                <a:cs typeface="Arial Black" panose="020B0604020202020204" pitchFamily="34" charset="0"/>
              </a:rPr>
              <a:t>EDUCATING </a:t>
            </a:r>
          </a:p>
          <a:p>
            <a:pPr algn="ctr"/>
            <a:r>
              <a:rPr lang="en-US" sz="2800" b="1" i="0" dirty="0">
                <a:solidFill>
                  <a:schemeClr val="bg1"/>
                </a:solidFill>
                <a:latin typeface="Arial Black" panose="020B0604020202020204" pitchFamily="34" charset="0"/>
                <a:cs typeface="Arial Black" panose="020B0604020202020204" pitchFamily="34" charset="0"/>
              </a:rPr>
              <a:t>GEORGIA’S FUTURE</a:t>
            </a:r>
          </a:p>
        </p:txBody>
      </p:sp>
      <p:pic>
        <p:nvPicPr>
          <p:cNvPr id="18" name="Picture 17">
            <a:extLst>
              <a:ext uri="{FF2B5EF4-FFF2-40B4-BE49-F238E27FC236}">
                <a16:creationId xmlns:a16="http://schemas.microsoft.com/office/drawing/2014/main" id="{49A2BD35-1C57-AC4F-9009-98E82D1603DB}"/>
              </a:ext>
            </a:extLst>
          </p:cNvPr>
          <p:cNvPicPr>
            <a:picLocks noChangeAspect="1"/>
          </p:cNvPicPr>
          <p:nvPr userDrawn="1"/>
        </p:nvPicPr>
        <p:blipFill>
          <a:blip r:embed="rId3"/>
          <a:stretch>
            <a:fillRect/>
          </a:stretch>
        </p:blipFill>
        <p:spPr>
          <a:xfrm>
            <a:off x="657855" y="5056094"/>
            <a:ext cx="2239047" cy="1226970"/>
          </a:xfrm>
          <a:prstGeom prst="rect">
            <a:avLst/>
          </a:prstGeom>
        </p:spPr>
      </p:pic>
      <p:grpSp>
        <p:nvGrpSpPr>
          <p:cNvPr id="2" name="Group 1">
            <a:extLst>
              <a:ext uri="{FF2B5EF4-FFF2-40B4-BE49-F238E27FC236}">
                <a16:creationId xmlns:a16="http://schemas.microsoft.com/office/drawing/2014/main" id="{517B9F69-B309-884D-9A4E-D6AD0142F244}"/>
              </a:ext>
            </a:extLst>
          </p:cNvPr>
          <p:cNvGrpSpPr/>
          <p:nvPr userDrawn="1"/>
        </p:nvGrpSpPr>
        <p:grpSpPr>
          <a:xfrm>
            <a:off x="619754" y="1890558"/>
            <a:ext cx="3513561" cy="1633692"/>
            <a:chOff x="708211" y="1084109"/>
            <a:chExt cx="3782371" cy="1758681"/>
          </a:xfrm>
        </p:grpSpPr>
        <p:sp>
          <p:nvSpPr>
            <p:cNvPr id="20" name="TextBox 19">
              <a:extLst>
                <a:ext uri="{FF2B5EF4-FFF2-40B4-BE49-F238E27FC236}">
                  <a16:creationId xmlns:a16="http://schemas.microsoft.com/office/drawing/2014/main" id="{8BA30DBF-0C8A-2D44-8A37-0A09AA9FD3AE}"/>
                </a:ext>
              </a:extLst>
            </p:cNvPr>
            <p:cNvSpPr txBox="1"/>
            <p:nvPr userDrawn="1"/>
          </p:nvSpPr>
          <p:spPr>
            <a:xfrm>
              <a:off x="708211" y="1084109"/>
              <a:ext cx="3186682" cy="513552"/>
            </a:xfrm>
            <a:prstGeom prst="rect">
              <a:avLst/>
            </a:prstGeom>
            <a:noFill/>
          </p:spPr>
          <p:txBody>
            <a:bodyPr wrap="square" rtlCol="0">
              <a:spAutoFit/>
            </a:bodyPr>
            <a:lstStyle/>
            <a:p>
              <a:pPr algn="l"/>
              <a:r>
                <a:rPr lang="en-US" sz="2500" b="1" i="0" dirty="0">
                  <a:solidFill>
                    <a:srgbClr val="44883E"/>
                  </a:solidFill>
                  <a:latin typeface="Arial" panose="020B0604020202020204" pitchFamily="34" charset="0"/>
                  <a:cs typeface="Arial" panose="020B0604020202020204" pitchFamily="34" charset="0"/>
                </a:rPr>
                <a:t>testing.gadoe.org</a:t>
              </a:r>
            </a:p>
          </p:txBody>
        </p:sp>
        <p:sp>
          <p:nvSpPr>
            <p:cNvPr id="21" name="TextBox 20">
              <a:extLst>
                <a:ext uri="{FF2B5EF4-FFF2-40B4-BE49-F238E27FC236}">
                  <a16:creationId xmlns:a16="http://schemas.microsoft.com/office/drawing/2014/main" id="{1FAD746F-1530-3646-B73F-8DBEAC23F7E9}"/>
                </a:ext>
              </a:extLst>
            </p:cNvPr>
            <p:cNvSpPr txBox="1"/>
            <p:nvPr userDrawn="1"/>
          </p:nvSpPr>
          <p:spPr>
            <a:xfrm>
              <a:off x="2294734" y="1727466"/>
              <a:ext cx="2195848" cy="381022"/>
            </a:xfrm>
            <a:prstGeom prst="rect">
              <a:avLst/>
            </a:prstGeom>
            <a:noFill/>
          </p:spPr>
          <p:txBody>
            <a:bodyPr wrap="square" rtlCol="0">
              <a:spAutoFit/>
            </a:bodyPr>
            <a:lstStyle/>
            <a:p>
              <a:pPr algn="r"/>
              <a:r>
                <a:rPr lang="en-US" sz="1700" dirty="0">
                  <a:solidFill>
                    <a:srgbClr val="44883E"/>
                  </a:solidFill>
                  <a:latin typeface="Arial" panose="020B0604020202020204" pitchFamily="34" charset="0"/>
                  <a:cs typeface="Arial" panose="020B0604020202020204" pitchFamily="34" charset="0"/>
                </a:rPr>
                <a:t>@georgiadeptofed</a:t>
              </a:r>
            </a:p>
          </p:txBody>
        </p:sp>
        <p:sp>
          <p:nvSpPr>
            <p:cNvPr id="22" name="TextBox 21">
              <a:extLst>
                <a:ext uri="{FF2B5EF4-FFF2-40B4-BE49-F238E27FC236}">
                  <a16:creationId xmlns:a16="http://schemas.microsoft.com/office/drawing/2014/main" id="{097F6BA5-55B7-1745-B77D-059B90621DA6}"/>
                </a:ext>
              </a:extLst>
            </p:cNvPr>
            <p:cNvSpPr txBox="1"/>
            <p:nvPr userDrawn="1"/>
          </p:nvSpPr>
          <p:spPr>
            <a:xfrm>
              <a:off x="956939" y="2354493"/>
              <a:ext cx="3533643" cy="381022"/>
            </a:xfrm>
            <a:prstGeom prst="rect">
              <a:avLst/>
            </a:prstGeom>
            <a:noFill/>
          </p:spPr>
          <p:txBody>
            <a:bodyPr wrap="square" rtlCol="0">
              <a:spAutoFit/>
            </a:bodyPr>
            <a:lstStyle/>
            <a:p>
              <a:pPr algn="r"/>
              <a:r>
                <a:rPr lang="en-US" sz="1700" dirty="0">
                  <a:solidFill>
                    <a:srgbClr val="44883E"/>
                  </a:solidFill>
                  <a:latin typeface="Arial" panose="020B0604020202020204" pitchFamily="34" charset="0"/>
                  <a:cs typeface="Arial" panose="020B0604020202020204" pitchFamily="34" charset="0"/>
                </a:rPr>
                <a:t>youtube.com/georgiadeptofed</a:t>
              </a:r>
            </a:p>
          </p:txBody>
        </p:sp>
        <p:pic>
          <p:nvPicPr>
            <p:cNvPr id="23" name="Picture 22">
              <a:extLst>
                <a:ext uri="{FF2B5EF4-FFF2-40B4-BE49-F238E27FC236}">
                  <a16:creationId xmlns:a16="http://schemas.microsoft.com/office/drawing/2014/main" id="{273ACDC7-5966-444E-9D1D-9FFD72227974}"/>
                </a:ext>
              </a:extLst>
            </p:cNvPr>
            <p:cNvPicPr>
              <a:picLocks noChangeAspect="1"/>
            </p:cNvPicPr>
            <p:nvPr userDrawn="1"/>
          </p:nvPicPr>
          <p:blipFill>
            <a:blip r:embed="rId4"/>
            <a:stretch>
              <a:fillRect/>
            </a:stretch>
          </p:blipFill>
          <p:spPr>
            <a:xfrm>
              <a:off x="771105" y="1649807"/>
              <a:ext cx="1648437" cy="576153"/>
            </a:xfrm>
            <a:prstGeom prst="rect">
              <a:avLst/>
            </a:prstGeom>
          </p:spPr>
        </p:pic>
        <p:pic>
          <p:nvPicPr>
            <p:cNvPr id="24" name="Picture 23">
              <a:extLst>
                <a:ext uri="{FF2B5EF4-FFF2-40B4-BE49-F238E27FC236}">
                  <a16:creationId xmlns:a16="http://schemas.microsoft.com/office/drawing/2014/main" id="{5FBD2396-6528-9F48-94FE-1633047449B6}"/>
                </a:ext>
              </a:extLst>
            </p:cNvPr>
            <p:cNvPicPr>
              <a:picLocks noChangeAspect="1"/>
            </p:cNvPicPr>
            <p:nvPr userDrawn="1"/>
          </p:nvPicPr>
          <p:blipFill>
            <a:blip r:embed="rId5"/>
            <a:stretch>
              <a:fillRect/>
            </a:stretch>
          </p:blipFill>
          <p:spPr>
            <a:xfrm>
              <a:off x="768813" y="2287976"/>
              <a:ext cx="538810" cy="554814"/>
            </a:xfrm>
            <a:prstGeom prst="rect">
              <a:avLst/>
            </a:prstGeom>
          </p:spPr>
        </p:pic>
      </p:grpSp>
    </p:spTree>
    <p:extLst>
      <p:ext uri="{BB962C8B-B14F-4D97-AF65-F5344CB8AC3E}">
        <p14:creationId xmlns:p14="http://schemas.microsoft.com/office/powerpoint/2010/main" val="971915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ncluding Slide #2">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9A2BD35-1C57-AC4F-9009-98E82D1603DB}"/>
              </a:ext>
            </a:extLst>
          </p:cNvPr>
          <p:cNvPicPr>
            <a:picLocks noChangeAspect="1"/>
          </p:cNvPicPr>
          <p:nvPr userDrawn="1"/>
        </p:nvPicPr>
        <p:blipFill>
          <a:blip r:embed="rId2"/>
          <a:stretch>
            <a:fillRect/>
          </a:stretch>
        </p:blipFill>
        <p:spPr>
          <a:xfrm>
            <a:off x="6572429" y="5352784"/>
            <a:ext cx="1906209" cy="1044579"/>
          </a:xfrm>
          <a:prstGeom prst="rect">
            <a:avLst/>
          </a:prstGeom>
        </p:spPr>
      </p:pic>
      <p:grpSp>
        <p:nvGrpSpPr>
          <p:cNvPr id="2" name="Group 1">
            <a:extLst>
              <a:ext uri="{FF2B5EF4-FFF2-40B4-BE49-F238E27FC236}">
                <a16:creationId xmlns:a16="http://schemas.microsoft.com/office/drawing/2014/main" id="{517B9F69-B309-884D-9A4E-D6AD0142F244}"/>
              </a:ext>
            </a:extLst>
          </p:cNvPr>
          <p:cNvGrpSpPr/>
          <p:nvPr userDrawn="1"/>
        </p:nvGrpSpPr>
        <p:grpSpPr>
          <a:xfrm>
            <a:off x="5053978" y="3515892"/>
            <a:ext cx="3513560" cy="1633692"/>
            <a:chOff x="708212" y="1084109"/>
            <a:chExt cx="3782370" cy="1758681"/>
          </a:xfrm>
        </p:grpSpPr>
        <p:sp>
          <p:nvSpPr>
            <p:cNvPr id="20" name="TextBox 19">
              <a:extLst>
                <a:ext uri="{FF2B5EF4-FFF2-40B4-BE49-F238E27FC236}">
                  <a16:creationId xmlns:a16="http://schemas.microsoft.com/office/drawing/2014/main" id="{8BA30DBF-0C8A-2D44-8A37-0A09AA9FD3AE}"/>
                </a:ext>
              </a:extLst>
            </p:cNvPr>
            <p:cNvSpPr txBox="1"/>
            <p:nvPr userDrawn="1"/>
          </p:nvSpPr>
          <p:spPr>
            <a:xfrm>
              <a:off x="708212" y="1084109"/>
              <a:ext cx="3112126" cy="513552"/>
            </a:xfrm>
            <a:prstGeom prst="rect">
              <a:avLst/>
            </a:prstGeom>
            <a:noFill/>
          </p:spPr>
          <p:txBody>
            <a:bodyPr wrap="square" rtlCol="0">
              <a:spAutoFit/>
            </a:bodyPr>
            <a:lstStyle/>
            <a:p>
              <a:pPr algn="l"/>
              <a:r>
                <a:rPr lang="en-US" sz="2500" b="1" i="0" dirty="0">
                  <a:solidFill>
                    <a:srgbClr val="44883E"/>
                  </a:solidFill>
                  <a:latin typeface="Arial" panose="020B0604020202020204" pitchFamily="34" charset="0"/>
                  <a:cs typeface="Arial" panose="020B0604020202020204" pitchFamily="34" charset="0"/>
                </a:rPr>
                <a:t>testing.gadoe.org</a:t>
              </a:r>
            </a:p>
          </p:txBody>
        </p:sp>
        <p:sp>
          <p:nvSpPr>
            <p:cNvPr id="21" name="TextBox 20">
              <a:extLst>
                <a:ext uri="{FF2B5EF4-FFF2-40B4-BE49-F238E27FC236}">
                  <a16:creationId xmlns:a16="http://schemas.microsoft.com/office/drawing/2014/main" id="{1FAD746F-1530-3646-B73F-8DBEAC23F7E9}"/>
                </a:ext>
              </a:extLst>
            </p:cNvPr>
            <p:cNvSpPr txBox="1"/>
            <p:nvPr userDrawn="1"/>
          </p:nvSpPr>
          <p:spPr>
            <a:xfrm>
              <a:off x="2294734" y="1727466"/>
              <a:ext cx="2195848" cy="381022"/>
            </a:xfrm>
            <a:prstGeom prst="rect">
              <a:avLst/>
            </a:prstGeom>
            <a:noFill/>
          </p:spPr>
          <p:txBody>
            <a:bodyPr wrap="square" rtlCol="0">
              <a:spAutoFit/>
            </a:bodyPr>
            <a:lstStyle/>
            <a:p>
              <a:pPr algn="r"/>
              <a:r>
                <a:rPr lang="en-US" sz="1700" dirty="0">
                  <a:solidFill>
                    <a:srgbClr val="44883E"/>
                  </a:solidFill>
                  <a:latin typeface="Arial" panose="020B0604020202020204" pitchFamily="34" charset="0"/>
                  <a:cs typeface="Arial" panose="020B0604020202020204" pitchFamily="34" charset="0"/>
                </a:rPr>
                <a:t>@georgiadeptofed</a:t>
              </a:r>
            </a:p>
          </p:txBody>
        </p:sp>
        <p:sp>
          <p:nvSpPr>
            <p:cNvPr id="22" name="TextBox 21">
              <a:extLst>
                <a:ext uri="{FF2B5EF4-FFF2-40B4-BE49-F238E27FC236}">
                  <a16:creationId xmlns:a16="http://schemas.microsoft.com/office/drawing/2014/main" id="{097F6BA5-55B7-1745-B77D-059B90621DA6}"/>
                </a:ext>
              </a:extLst>
            </p:cNvPr>
            <p:cNvSpPr txBox="1"/>
            <p:nvPr userDrawn="1"/>
          </p:nvSpPr>
          <p:spPr>
            <a:xfrm>
              <a:off x="956939" y="2354493"/>
              <a:ext cx="3533643" cy="381022"/>
            </a:xfrm>
            <a:prstGeom prst="rect">
              <a:avLst/>
            </a:prstGeom>
            <a:noFill/>
          </p:spPr>
          <p:txBody>
            <a:bodyPr wrap="square" rtlCol="0">
              <a:spAutoFit/>
            </a:bodyPr>
            <a:lstStyle/>
            <a:p>
              <a:pPr algn="r"/>
              <a:r>
                <a:rPr lang="en-US" sz="1700" dirty="0">
                  <a:solidFill>
                    <a:srgbClr val="44883E"/>
                  </a:solidFill>
                  <a:latin typeface="Arial" panose="020B0604020202020204" pitchFamily="34" charset="0"/>
                  <a:cs typeface="Arial" panose="020B0604020202020204" pitchFamily="34" charset="0"/>
                </a:rPr>
                <a:t>youtube.com/georgiadeptofed</a:t>
              </a:r>
            </a:p>
          </p:txBody>
        </p:sp>
        <p:pic>
          <p:nvPicPr>
            <p:cNvPr id="23" name="Picture 22">
              <a:extLst>
                <a:ext uri="{FF2B5EF4-FFF2-40B4-BE49-F238E27FC236}">
                  <a16:creationId xmlns:a16="http://schemas.microsoft.com/office/drawing/2014/main" id="{273ACDC7-5966-444E-9D1D-9FFD72227974}"/>
                </a:ext>
              </a:extLst>
            </p:cNvPr>
            <p:cNvPicPr>
              <a:picLocks noChangeAspect="1"/>
            </p:cNvPicPr>
            <p:nvPr userDrawn="1"/>
          </p:nvPicPr>
          <p:blipFill>
            <a:blip r:embed="rId3"/>
            <a:stretch>
              <a:fillRect/>
            </a:stretch>
          </p:blipFill>
          <p:spPr>
            <a:xfrm>
              <a:off x="771105" y="1649807"/>
              <a:ext cx="1648437" cy="576153"/>
            </a:xfrm>
            <a:prstGeom prst="rect">
              <a:avLst/>
            </a:prstGeom>
          </p:spPr>
        </p:pic>
        <p:pic>
          <p:nvPicPr>
            <p:cNvPr id="24" name="Picture 23">
              <a:extLst>
                <a:ext uri="{FF2B5EF4-FFF2-40B4-BE49-F238E27FC236}">
                  <a16:creationId xmlns:a16="http://schemas.microsoft.com/office/drawing/2014/main" id="{5FBD2396-6528-9F48-94FE-1633047449B6}"/>
                </a:ext>
              </a:extLst>
            </p:cNvPr>
            <p:cNvPicPr>
              <a:picLocks noChangeAspect="1"/>
            </p:cNvPicPr>
            <p:nvPr userDrawn="1"/>
          </p:nvPicPr>
          <p:blipFill>
            <a:blip r:embed="rId4"/>
            <a:stretch>
              <a:fillRect/>
            </a:stretch>
          </p:blipFill>
          <p:spPr>
            <a:xfrm>
              <a:off x="768813" y="2287976"/>
              <a:ext cx="538810" cy="554814"/>
            </a:xfrm>
            <a:prstGeom prst="rect">
              <a:avLst/>
            </a:prstGeom>
          </p:spPr>
        </p:pic>
      </p:grpSp>
      <p:sp>
        <p:nvSpPr>
          <p:cNvPr id="15" name="TextBox 14">
            <a:extLst>
              <a:ext uri="{FF2B5EF4-FFF2-40B4-BE49-F238E27FC236}">
                <a16:creationId xmlns:a16="http://schemas.microsoft.com/office/drawing/2014/main" id="{478CFFA2-5DC0-0641-A4FC-09095DE1B02F}"/>
              </a:ext>
            </a:extLst>
          </p:cNvPr>
          <p:cNvSpPr txBox="1"/>
          <p:nvPr userDrawn="1"/>
        </p:nvSpPr>
        <p:spPr>
          <a:xfrm>
            <a:off x="3241307" y="1056805"/>
            <a:ext cx="5130959" cy="141577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solidFill>
                  <a:schemeClr val="bg2">
                    <a:lumMod val="50000"/>
                  </a:schemeClr>
                </a:solidFill>
                <a:latin typeface="Arial Black" panose="020B0A04020102020204" pitchFamily="34" charset="0"/>
              </a:rPr>
              <a:t>Offering a holistic education to</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2800" dirty="0">
                <a:solidFill>
                  <a:srgbClr val="3DB8CF"/>
                </a:solidFill>
                <a:latin typeface="Arial Black" panose="020B0A04020102020204" pitchFamily="34" charset="0"/>
              </a:rPr>
              <a:t>each and every child</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solidFill>
                  <a:schemeClr val="bg2">
                    <a:lumMod val="50000"/>
                  </a:schemeClr>
                </a:solidFill>
                <a:latin typeface="Arial Black" panose="020B0A04020102020204" pitchFamily="34" charset="0"/>
              </a:rPr>
              <a:t>in our state.</a:t>
            </a:r>
          </a:p>
          <a:p>
            <a:pPr algn="l"/>
            <a:endParaRPr lang="en-US" sz="1800" dirty="0">
              <a:solidFill>
                <a:srgbClr val="44883E"/>
              </a:solidFill>
            </a:endParaRPr>
          </a:p>
        </p:txBody>
      </p:sp>
      <p:pic>
        <p:nvPicPr>
          <p:cNvPr id="14" name="Picture 13">
            <a:extLst>
              <a:ext uri="{FF2B5EF4-FFF2-40B4-BE49-F238E27FC236}">
                <a16:creationId xmlns:a16="http://schemas.microsoft.com/office/drawing/2014/main" id="{3E1A602B-DFBD-884B-9FE7-E714CE763214}"/>
              </a:ext>
            </a:extLst>
          </p:cNvPr>
          <p:cNvPicPr>
            <a:picLocks noChangeAspect="1"/>
          </p:cNvPicPr>
          <p:nvPr userDrawn="1"/>
        </p:nvPicPr>
        <p:blipFill rotWithShape="1">
          <a:blip r:embed="rId5"/>
          <a:srcRect l="12560" b="10499"/>
          <a:stretch/>
        </p:blipFill>
        <p:spPr>
          <a:xfrm>
            <a:off x="1" y="100457"/>
            <a:ext cx="4025470" cy="6757543"/>
          </a:xfrm>
          <a:prstGeom prst="rect">
            <a:avLst/>
          </a:prstGeom>
        </p:spPr>
      </p:pic>
    </p:spTree>
    <p:extLst>
      <p:ext uri="{BB962C8B-B14F-4D97-AF65-F5344CB8AC3E}">
        <p14:creationId xmlns:p14="http://schemas.microsoft.com/office/powerpoint/2010/main" val="2122103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ncluding Slide #3">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9A2BD35-1C57-AC4F-9009-98E82D1603DB}"/>
              </a:ext>
            </a:extLst>
          </p:cNvPr>
          <p:cNvPicPr>
            <a:picLocks noChangeAspect="1"/>
          </p:cNvPicPr>
          <p:nvPr userDrawn="1"/>
        </p:nvPicPr>
        <p:blipFill>
          <a:blip r:embed="rId2"/>
          <a:stretch>
            <a:fillRect/>
          </a:stretch>
        </p:blipFill>
        <p:spPr>
          <a:xfrm>
            <a:off x="743129" y="5352784"/>
            <a:ext cx="1906209" cy="1044579"/>
          </a:xfrm>
          <a:prstGeom prst="rect">
            <a:avLst/>
          </a:prstGeom>
        </p:spPr>
      </p:pic>
      <p:grpSp>
        <p:nvGrpSpPr>
          <p:cNvPr id="2" name="Group 1">
            <a:extLst>
              <a:ext uri="{FF2B5EF4-FFF2-40B4-BE49-F238E27FC236}">
                <a16:creationId xmlns:a16="http://schemas.microsoft.com/office/drawing/2014/main" id="{517B9F69-B309-884D-9A4E-D6AD0142F244}"/>
              </a:ext>
            </a:extLst>
          </p:cNvPr>
          <p:cNvGrpSpPr/>
          <p:nvPr userDrawn="1"/>
        </p:nvGrpSpPr>
        <p:grpSpPr>
          <a:xfrm>
            <a:off x="679629" y="3327400"/>
            <a:ext cx="3513560" cy="1633692"/>
            <a:chOff x="708212" y="1084109"/>
            <a:chExt cx="3782370" cy="1758681"/>
          </a:xfrm>
        </p:grpSpPr>
        <p:sp>
          <p:nvSpPr>
            <p:cNvPr id="20" name="TextBox 19">
              <a:extLst>
                <a:ext uri="{FF2B5EF4-FFF2-40B4-BE49-F238E27FC236}">
                  <a16:creationId xmlns:a16="http://schemas.microsoft.com/office/drawing/2014/main" id="{8BA30DBF-0C8A-2D44-8A37-0A09AA9FD3AE}"/>
                </a:ext>
              </a:extLst>
            </p:cNvPr>
            <p:cNvSpPr txBox="1"/>
            <p:nvPr userDrawn="1"/>
          </p:nvSpPr>
          <p:spPr>
            <a:xfrm>
              <a:off x="708212" y="1084109"/>
              <a:ext cx="3103654" cy="513552"/>
            </a:xfrm>
            <a:prstGeom prst="rect">
              <a:avLst/>
            </a:prstGeom>
            <a:noFill/>
          </p:spPr>
          <p:txBody>
            <a:bodyPr wrap="square" rtlCol="0">
              <a:spAutoFit/>
            </a:bodyPr>
            <a:lstStyle/>
            <a:p>
              <a:pPr algn="l"/>
              <a:r>
                <a:rPr lang="en-US" sz="2500" b="1" i="0" dirty="0">
                  <a:solidFill>
                    <a:srgbClr val="44883E"/>
                  </a:solidFill>
                  <a:latin typeface="Arial" panose="020B0604020202020204" pitchFamily="34" charset="0"/>
                  <a:cs typeface="Arial" panose="020B0604020202020204" pitchFamily="34" charset="0"/>
                </a:rPr>
                <a:t>testing.gadoe.org</a:t>
              </a:r>
            </a:p>
          </p:txBody>
        </p:sp>
        <p:sp>
          <p:nvSpPr>
            <p:cNvPr id="21" name="TextBox 20">
              <a:extLst>
                <a:ext uri="{FF2B5EF4-FFF2-40B4-BE49-F238E27FC236}">
                  <a16:creationId xmlns:a16="http://schemas.microsoft.com/office/drawing/2014/main" id="{1FAD746F-1530-3646-B73F-8DBEAC23F7E9}"/>
                </a:ext>
              </a:extLst>
            </p:cNvPr>
            <p:cNvSpPr txBox="1"/>
            <p:nvPr userDrawn="1"/>
          </p:nvSpPr>
          <p:spPr>
            <a:xfrm>
              <a:off x="2294734" y="1727466"/>
              <a:ext cx="2195848" cy="381022"/>
            </a:xfrm>
            <a:prstGeom prst="rect">
              <a:avLst/>
            </a:prstGeom>
            <a:noFill/>
          </p:spPr>
          <p:txBody>
            <a:bodyPr wrap="square" rtlCol="0">
              <a:spAutoFit/>
            </a:bodyPr>
            <a:lstStyle/>
            <a:p>
              <a:pPr algn="r"/>
              <a:r>
                <a:rPr lang="en-US" sz="1700" dirty="0">
                  <a:solidFill>
                    <a:srgbClr val="44883E"/>
                  </a:solidFill>
                  <a:latin typeface="Arial" panose="020B0604020202020204" pitchFamily="34" charset="0"/>
                  <a:cs typeface="Arial" panose="020B0604020202020204" pitchFamily="34" charset="0"/>
                </a:rPr>
                <a:t>@georgiadeptofed</a:t>
              </a:r>
            </a:p>
          </p:txBody>
        </p:sp>
        <p:sp>
          <p:nvSpPr>
            <p:cNvPr id="22" name="TextBox 21">
              <a:extLst>
                <a:ext uri="{FF2B5EF4-FFF2-40B4-BE49-F238E27FC236}">
                  <a16:creationId xmlns:a16="http://schemas.microsoft.com/office/drawing/2014/main" id="{097F6BA5-55B7-1745-B77D-059B90621DA6}"/>
                </a:ext>
              </a:extLst>
            </p:cNvPr>
            <p:cNvSpPr txBox="1"/>
            <p:nvPr userDrawn="1"/>
          </p:nvSpPr>
          <p:spPr>
            <a:xfrm>
              <a:off x="956939" y="2354493"/>
              <a:ext cx="3533643" cy="381022"/>
            </a:xfrm>
            <a:prstGeom prst="rect">
              <a:avLst/>
            </a:prstGeom>
            <a:noFill/>
          </p:spPr>
          <p:txBody>
            <a:bodyPr wrap="square" rtlCol="0">
              <a:spAutoFit/>
            </a:bodyPr>
            <a:lstStyle/>
            <a:p>
              <a:pPr algn="r"/>
              <a:r>
                <a:rPr lang="en-US" sz="1700" dirty="0">
                  <a:solidFill>
                    <a:srgbClr val="44883E"/>
                  </a:solidFill>
                  <a:latin typeface="Arial" panose="020B0604020202020204" pitchFamily="34" charset="0"/>
                  <a:cs typeface="Arial" panose="020B0604020202020204" pitchFamily="34" charset="0"/>
                </a:rPr>
                <a:t>youtube.com/georgiadeptofed</a:t>
              </a:r>
            </a:p>
          </p:txBody>
        </p:sp>
        <p:pic>
          <p:nvPicPr>
            <p:cNvPr id="23" name="Picture 22">
              <a:extLst>
                <a:ext uri="{FF2B5EF4-FFF2-40B4-BE49-F238E27FC236}">
                  <a16:creationId xmlns:a16="http://schemas.microsoft.com/office/drawing/2014/main" id="{273ACDC7-5966-444E-9D1D-9FFD72227974}"/>
                </a:ext>
              </a:extLst>
            </p:cNvPr>
            <p:cNvPicPr>
              <a:picLocks noChangeAspect="1"/>
            </p:cNvPicPr>
            <p:nvPr userDrawn="1"/>
          </p:nvPicPr>
          <p:blipFill>
            <a:blip r:embed="rId3"/>
            <a:stretch>
              <a:fillRect/>
            </a:stretch>
          </p:blipFill>
          <p:spPr>
            <a:xfrm>
              <a:off x="771105" y="1649807"/>
              <a:ext cx="1648437" cy="576153"/>
            </a:xfrm>
            <a:prstGeom prst="rect">
              <a:avLst/>
            </a:prstGeom>
          </p:spPr>
        </p:pic>
        <p:pic>
          <p:nvPicPr>
            <p:cNvPr id="24" name="Picture 23">
              <a:extLst>
                <a:ext uri="{FF2B5EF4-FFF2-40B4-BE49-F238E27FC236}">
                  <a16:creationId xmlns:a16="http://schemas.microsoft.com/office/drawing/2014/main" id="{5FBD2396-6528-9F48-94FE-1633047449B6}"/>
                </a:ext>
              </a:extLst>
            </p:cNvPr>
            <p:cNvPicPr>
              <a:picLocks noChangeAspect="1"/>
            </p:cNvPicPr>
            <p:nvPr userDrawn="1"/>
          </p:nvPicPr>
          <p:blipFill>
            <a:blip r:embed="rId4"/>
            <a:stretch>
              <a:fillRect/>
            </a:stretch>
          </p:blipFill>
          <p:spPr>
            <a:xfrm>
              <a:off x="768813" y="2287976"/>
              <a:ext cx="538810" cy="554814"/>
            </a:xfrm>
            <a:prstGeom prst="rect">
              <a:avLst/>
            </a:prstGeom>
          </p:spPr>
        </p:pic>
      </p:grpSp>
      <p:sp>
        <p:nvSpPr>
          <p:cNvPr id="11" name="TextBox 10">
            <a:extLst>
              <a:ext uri="{FF2B5EF4-FFF2-40B4-BE49-F238E27FC236}">
                <a16:creationId xmlns:a16="http://schemas.microsoft.com/office/drawing/2014/main" id="{635847DE-6313-664A-86A5-1E114CC90FF8}"/>
              </a:ext>
            </a:extLst>
          </p:cNvPr>
          <p:cNvSpPr txBox="1"/>
          <p:nvPr userDrawn="1"/>
        </p:nvSpPr>
        <p:spPr>
          <a:xfrm>
            <a:off x="633447" y="800985"/>
            <a:ext cx="6233879"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2">
                    <a:lumMod val="50000"/>
                  </a:schemeClr>
                </a:solidFill>
                <a:latin typeface="Arial Black" panose="020B0A04020102020204" pitchFamily="34" charset="0"/>
              </a:rPr>
              <a:t>Preparing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200" dirty="0">
                <a:solidFill>
                  <a:srgbClr val="3DB8CF"/>
                </a:solidFill>
                <a:latin typeface="Arial Black" panose="020B0A04020102020204" pitchFamily="34" charset="0"/>
              </a:rPr>
              <a:t>for life</a:t>
            </a:r>
            <a:r>
              <a:rPr lang="en-US" sz="4400" dirty="0">
                <a:solidFill>
                  <a:srgbClr val="3DB8CF"/>
                </a:solidFill>
                <a:latin typeface="Arial Black" panose="020B0A04020102020204" pitchFamily="34" charset="0"/>
              </a:rPr>
              <a:t>.</a:t>
            </a:r>
            <a:endParaRPr lang="en-US" sz="7200" dirty="0">
              <a:solidFill>
                <a:srgbClr val="3DB8CF"/>
              </a:solidFill>
              <a:latin typeface="Arial Black" panose="020B0A04020102020204" pitchFamily="34" charset="0"/>
            </a:endParaRPr>
          </a:p>
        </p:txBody>
      </p:sp>
      <p:pic>
        <p:nvPicPr>
          <p:cNvPr id="12" name="Picture 11">
            <a:extLst>
              <a:ext uri="{FF2B5EF4-FFF2-40B4-BE49-F238E27FC236}">
                <a16:creationId xmlns:a16="http://schemas.microsoft.com/office/drawing/2014/main" id="{96C1CAB2-25CA-0B41-9D45-E0DE935F9D5E}"/>
              </a:ext>
            </a:extLst>
          </p:cNvPr>
          <p:cNvPicPr>
            <a:picLocks noChangeAspect="1"/>
          </p:cNvPicPr>
          <p:nvPr userDrawn="1"/>
        </p:nvPicPr>
        <p:blipFill rotWithShape="1">
          <a:blip r:embed="rId5"/>
          <a:srcRect t="288" r="637" b="2344"/>
          <a:stretch/>
        </p:blipFill>
        <p:spPr>
          <a:xfrm>
            <a:off x="5458771" y="342900"/>
            <a:ext cx="3546891" cy="6515100"/>
          </a:xfrm>
          <a:prstGeom prst="rect">
            <a:avLst/>
          </a:prstGeom>
        </p:spPr>
      </p:pic>
    </p:spTree>
    <p:extLst>
      <p:ext uri="{BB962C8B-B14F-4D97-AF65-F5344CB8AC3E}">
        <p14:creationId xmlns:p14="http://schemas.microsoft.com/office/powerpoint/2010/main" val="3039267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pic>
        <p:nvPicPr>
          <p:cNvPr id="15" name="Graphic 14" descr="Question mark">
            <a:extLst>
              <a:ext uri="{FF2B5EF4-FFF2-40B4-BE49-F238E27FC236}">
                <a16:creationId xmlns:a16="http://schemas.microsoft.com/office/drawing/2014/main" id="{057803E1-CA55-4B5B-B08E-9574C77050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84814" y="339588"/>
            <a:ext cx="3937412" cy="3937412"/>
          </a:xfrm>
          <a:prstGeom prst="rect">
            <a:avLst/>
          </a:prstGeom>
        </p:spPr>
      </p:pic>
      <p:sp>
        <p:nvSpPr>
          <p:cNvPr id="16" name="TextBox 15">
            <a:extLst>
              <a:ext uri="{FF2B5EF4-FFF2-40B4-BE49-F238E27FC236}">
                <a16:creationId xmlns:a16="http://schemas.microsoft.com/office/drawing/2014/main" id="{17020B2C-00A9-4D04-9B16-030DFE8FCB21}"/>
              </a:ext>
            </a:extLst>
          </p:cNvPr>
          <p:cNvSpPr txBox="1"/>
          <p:nvPr userDrawn="1"/>
        </p:nvSpPr>
        <p:spPr>
          <a:xfrm>
            <a:off x="5084814" y="4143810"/>
            <a:ext cx="3937412" cy="707886"/>
          </a:xfrm>
          <a:prstGeom prst="rect">
            <a:avLst/>
          </a:prstGeom>
          <a:noFill/>
        </p:spPr>
        <p:txBody>
          <a:bodyPr wrap="square" rtlCol="0">
            <a:spAutoFit/>
          </a:bodyPr>
          <a:lstStyle/>
          <a:p>
            <a:pPr algn="ctr"/>
            <a:r>
              <a:rPr lang="en-US" sz="4000" b="1" dirty="0">
                <a:solidFill>
                  <a:srgbClr val="007E67"/>
                </a:solidFill>
                <a:latin typeface="Arial" panose="020B0604020202020204" pitchFamily="34" charset="0"/>
                <a:cs typeface="Arial" panose="020B0604020202020204" pitchFamily="34" charset="0"/>
              </a:rPr>
              <a:t>Questions</a:t>
            </a:r>
          </a:p>
        </p:txBody>
      </p:sp>
      <p:sp>
        <p:nvSpPr>
          <p:cNvPr id="17" name="Slide Number Placeholder 3">
            <a:extLst>
              <a:ext uri="{FF2B5EF4-FFF2-40B4-BE49-F238E27FC236}">
                <a16:creationId xmlns:a16="http://schemas.microsoft.com/office/drawing/2014/main" id="{30539C26-C3BD-43A9-B668-B7A591F19035}"/>
              </a:ext>
            </a:extLst>
          </p:cNvPr>
          <p:cNvSpPr txBox="1">
            <a:spLocks/>
          </p:cNvSpPr>
          <p:nvPr userDrawn="1"/>
        </p:nvSpPr>
        <p:spPr>
          <a:xfrm>
            <a:off x="-1" y="6412492"/>
            <a:ext cx="667639"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mtClean="0"/>
              <a:pPr/>
              <a:t>‹#›</a:t>
            </a:fld>
            <a:endParaRPr lang="en-US" dirty="0"/>
          </a:p>
        </p:txBody>
      </p:sp>
      <p:sp>
        <p:nvSpPr>
          <p:cNvPr id="19" name="Date Placeholder 3">
            <a:extLst>
              <a:ext uri="{FF2B5EF4-FFF2-40B4-BE49-F238E27FC236}">
                <a16:creationId xmlns:a16="http://schemas.microsoft.com/office/drawing/2014/main" id="{87696AC7-16BE-4D0D-8559-9A031928376F}"/>
              </a:ext>
            </a:extLst>
          </p:cNvPr>
          <p:cNvSpPr>
            <a:spLocks noGrp="1"/>
          </p:cNvSpPr>
          <p:nvPr>
            <p:ph type="dt" sz="half" idx="10"/>
          </p:nvPr>
        </p:nvSpPr>
        <p:spPr>
          <a:xfrm rot="16200000">
            <a:off x="-700041" y="1252623"/>
            <a:ext cx="2057400" cy="365125"/>
          </a:xfrm>
        </p:spPr>
        <p:txBody>
          <a:bodyPr/>
          <a:lstStyle/>
          <a:p>
            <a:r>
              <a:rPr lang="en-US" dirty="0"/>
              <a:t>10/14/2021</a:t>
            </a:r>
          </a:p>
        </p:txBody>
      </p:sp>
      <p:pic>
        <p:nvPicPr>
          <p:cNvPr id="25" name="Picture 24">
            <a:extLst>
              <a:ext uri="{FF2B5EF4-FFF2-40B4-BE49-F238E27FC236}">
                <a16:creationId xmlns:a16="http://schemas.microsoft.com/office/drawing/2014/main" id="{01E4B2B8-0E81-45FE-B7FF-FD85C8AEB787}"/>
              </a:ext>
            </a:extLst>
          </p:cNvPr>
          <p:cNvPicPr>
            <a:picLocks noChangeAspect="1"/>
          </p:cNvPicPr>
          <p:nvPr userDrawn="1"/>
        </p:nvPicPr>
        <p:blipFill rotWithShape="1">
          <a:blip r:embed="rId4"/>
          <a:srcRect r="4456"/>
          <a:stretch/>
        </p:blipFill>
        <p:spPr>
          <a:xfrm>
            <a:off x="0" y="0"/>
            <a:ext cx="667638" cy="6858000"/>
          </a:xfrm>
          <a:prstGeom prst="rect">
            <a:avLst/>
          </a:prstGeom>
        </p:spPr>
      </p:pic>
      <p:pic>
        <p:nvPicPr>
          <p:cNvPr id="26" name="Picture 25">
            <a:extLst>
              <a:ext uri="{FF2B5EF4-FFF2-40B4-BE49-F238E27FC236}">
                <a16:creationId xmlns:a16="http://schemas.microsoft.com/office/drawing/2014/main" id="{72965C66-5229-480F-A870-65A3A193BAD3}"/>
              </a:ext>
            </a:extLst>
          </p:cNvPr>
          <p:cNvPicPr>
            <a:picLocks noChangeAspect="1"/>
          </p:cNvPicPr>
          <p:nvPr userDrawn="1"/>
        </p:nvPicPr>
        <p:blipFill>
          <a:blip r:embed="rId5"/>
          <a:stretch>
            <a:fillRect/>
          </a:stretch>
        </p:blipFill>
        <p:spPr>
          <a:xfrm>
            <a:off x="7511584" y="5919343"/>
            <a:ext cx="1303757" cy="714443"/>
          </a:xfrm>
          <a:prstGeom prst="rect">
            <a:avLst/>
          </a:prstGeom>
        </p:spPr>
      </p:pic>
      <p:grpSp>
        <p:nvGrpSpPr>
          <p:cNvPr id="27" name="Group 26">
            <a:extLst>
              <a:ext uri="{FF2B5EF4-FFF2-40B4-BE49-F238E27FC236}">
                <a16:creationId xmlns:a16="http://schemas.microsoft.com/office/drawing/2014/main" id="{2D8FAEFC-0E94-495F-B93E-BF1EFC20EAF6}"/>
              </a:ext>
            </a:extLst>
          </p:cNvPr>
          <p:cNvGrpSpPr/>
          <p:nvPr userDrawn="1"/>
        </p:nvGrpSpPr>
        <p:grpSpPr>
          <a:xfrm>
            <a:off x="667638" y="6306081"/>
            <a:ext cx="6691278" cy="53219"/>
            <a:chOff x="667641" y="6313581"/>
            <a:chExt cx="7276741" cy="45719"/>
          </a:xfrm>
        </p:grpSpPr>
        <p:sp>
          <p:nvSpPr>
            <p:cNvPr id="28" name="Rectangle 27">
              <a:extLst>
                <a:ext uri="{FF2B5EF4-FFF2-40B4-BE49-F238E27FC236}">
                  <a16:creationId xmlns:a16="http://schemas.microsoft.com/office/drawing/2014/main" id="{F0CC3146-6C66-4A55-A7C8-C76E22879486}"/>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3A381767-39CF-4D65-92A2-BA16AE42E054}"/>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6E1384BB-50D3-4615-8175-79CC47A0D0E9}"/>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4965EC69-9195-486A-ADD5-DFDDE25D1AB0}"/>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TextBox 31">
            <a:extLst>
              <a:ext uri="{FF2B5EF4-FFF2-40B4-BE49-F238E27FC236}">
                <a16:creationId xmlns:a16="http://schemas.microsoft.com/office/drawing/2014/main" id="{80CB4D1A-B625-4201-B415-E7E9A7CA37AE}"/>
              </a:ext>
            </a:extLst>
          </p:cNvPr>
          <p:cNvSpPr txBox="1"/>
          <p:nvPr userDrawn="1"/>
        </p:nvSpPr>
        <p:spPr>
          <a:xfrm>
            <a:off x="667638" y="6399856"/>
            <a:ext cx="684394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1" dirty="0">
                <a:solidFill>
                  <a:schemeClr val="bg2">
                    <a:lumMod val="50000"/>
                  </a:schemeClr>
                </a:solidFill>
              </a:rPr>
              <a:t>Richard Woods, Georgia’s School Superintendent</a:t>
            </a:r>
            <a:r>
              <a:rPr lang="en-US" sz="900" b="1" dirty="0">
                <a:solidFill>
                  <a:schemeClr val="bg2">
                    <a:lumMod val="50000"/>
                  </a:schemeClr>
                </a:solidFill>
              </a:rPr>
              <a:t> </a:t>
            </a:r>
            <a:r>
              <a:rPr lang="en-US" sz="900" b="1" dirty="0">
                <a:solidFill>
                  <a:srgbClr val="1186CA"/>
                </a:solidFill>
              </a:rPr>
              <a:t>|</a:t>
            </a:r>
            <a:r>
              <a:rPr lang="en-US" sz="900" b="1" dirty="0">
                <a:solidFill>
                  <a:schemeClr val="bg2">
                    <a:lumMod val="50000"/>
                  </a:schemeClr>
                </a:solidFill>
              </a:rPr>
              <a:t> Georgia Department of Education </a:t>
            </a:r>
            <a:r>
              <a:rPr lang="en-US" sz="900" b="1" dirty="0">
                <a:solidFill>
                  <a:srgbClr val="1186CA"/>
                </a:solidFill>
              </a:rPr>
              <a:t>|</a:t>
            </a:r>
            <a:r>
              <a:rPr lang="en-US" sz="900" b="1" dirty="0">
                <a:solidFill>
                  <a:schemeClr val="bg2">
                    <a:lumMod val="50000"/>
                  </a:schemeClr>
                </a:solidFill>
              </a:rPr>
              <a:t> </a:t>
            </a:r>
            <a:r>
              <a:rPr lang="en-US" sz="900" b="1" i="1" dirty="0">
                <a:solidFill>
                  <a:schemeClr val="bg2">
                    <a:lumMod val="50000"/>
                  </a:schemeClr>
                </a:solidFill>
              </a:rPr>
              <a:t>Educating Georgia’s Future</a:t>
            </a:r>
          </a:p>
        </p:txBody>
      </p:sp>
      <p:sp>
        <p:nvSpPr>
          <p:cNvPr id="35" name="Text Placeholder 2">
            <a:extLst>
              <a:ext uri="{FF2B5EF4-FFF2-40B4-BE49-F238E27FC236}">
                <a16:creationId xmlns:a16="http://schemas.microsoft.com/office/drawing/2014/main" id="{F4CA2574-C501-40BC-B36F-C88565EB71E5}"/>
              </a:ext>
            </a:extLst>
          </p:cNvPr>
          <p:cNvSpPr>
            <a:spLocks noGrp="1"/>
          </p:cNvSpPr>
          <p:nvPr>
            <p:ph type="body" sz="quarter" idx="13"/>
          </p:nvPr>
        </p:nvSpPr>
        <p:spPr>
          <a:xfrm>
            <a:off x="914400" y="1182255"/>
            <a:ext cx="4294188" cy="4683558"/>
          </a:xfrm>
        </p:spPr>
        <p:txBody>
          <a:bodyPr/>
          <a:lstStyle>
            <a:lvl1pPr marL="0" indent="0">
              <a:lnSpc>
                <a:spcPct val="100000"/>
              </a:lnSpc>
              <a:buNone/>
              <a:defRPr/>
            </a:lvl1pPr>
            <a:lvl2pPr marL="457200" indent="0">
              <a:lnSpc>
                <a:spcPct val="100000"/>
              </a:lnSpc>
              <a:buNone/>
              <a:defRPr/>
            </a:lvl2pPr>
            <a:lvl3pPr marL="914400" indent="0">
              <a:lnSpc>
                <a:spcPct val="100000"/>
              </a:lnSpc>
              <a:buNone/>
              <a:defRPr/>
            </a:lvl3pPr>
            <a:lvl4pPr marL="1371600" indent="0">
              <a:lnSpc>
                <a:spcPct val="100000"/>
              </a:lnSpc>
              <a:buNone/>
              <a:defRPr/>
            </a:lvl4pPr>
            <a:lvl5pPr marL="1828800" indent="0">
              <a:lnSpc>
                <a:spcPct val="100000"/>
              </a:lnSpc>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5162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8B92D29-0F11-4748-A4C9-E342B9745CDE}"/>
              </a:ext>
            </a:extLst>
          </p:cNvPr>
          <p:cNvPicPr>
            <a:picLocks noChangeAspect="1"/>
          </p:cNvPicPr>
          <p:nvPr userDrawn="1"/>
        </p:nvPicPr>
        <p:blipFill>
          <a:blip r:embed="rId2"/>
          <a:stretch>
            <a:fillRect/>
          </a:stretch>
        </p:blipFill>
        <p:spPr>
          <a:xfrm>
            <a:off x="7701217" y="6023260"/>
            <a:ext cx="1114124" cy="610526"/>
          </a:xfrm>
          <a:prstGeom prst="rect">
            <a:avLst/>
          </a:prstGeom>
        </p:spPr>
      </p:pic>
      <p:sp>
        <p:nvSpPr>
          <p:cNvPr id="2" name="Title 1"/>
          <p:cNvSpPr>
            <a:spLocks noGrp="1"/>
          </p:cNvSpPr>
          <p:nvPr>
            <p:ph type="title"/>
          </p:nvPr>
        </p:nvSpPr>
        <p:spPr>
          <a:xfrm>
            <a:off x="895350" y="585216"/>
            <a:ext cx="7918704" cy="539496"/>
          </a:xfrm>
        </p:spPr>
        <p:txBody>
          <a:bodyPr anchor="t" anchorCtr="0"/>
          <a:lstStyle>
            <a:lvl1pPr>
              <a:defRPr>
                <a:solidFill>
                  <a:srgbClr val="007E67"/>
                </a:solidFill>
              </a:defRPr>
            </a:lvl1pPr>
          </a:lstStyle>
          <a:p>
            <a:r>
              <a:rPr lang="en-US" dirty="0"/>
              <a:t>Click to edit Master title style</a:t>
            </a:r>
          </a:p>
        </p:txBody>
      </p:sp>
      <p:sp>
        <p:nvSpPr>
          <p:cNvPr id="3" name="Content Placeholder 2"/>
          <p:cNvSpPr>
            <a:spLocks noGrp="1"/>
          </p:cNvSpPr>
          <p:nvPr>
            <p:ph idx="1"/>
          </p:nvPr>
        </p:nvSpPr>
        <p:spPr>
          <a:xfrm>
            <a:off x="895350" y="1825625"/>
            <a:ext cx="7886700" cy="4197635"/>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7" name="Picture 16">
            <a:extLst>
              <a:ext uri="{FF2B5EF4-FFF2-40B4-BE49-F238E27FC236}">
                <a16:creationId xmlns:a16="http://schemas.microsoft.com/office/drawing/2014/main" id="{A3990FAA-95D0-BE45-A3B2-F6460B630856}"/>
              </a:ext>
            </a:extLst>
          </p:cNvPr>
          <p:cNvPicPr>
            <a:picLocks noChangeAspect="1"/>
          </p:cNvPicPr>
          <p:nvPr userDrawn="1"/>
        </p:nvPicPr>
        <p:blipFill rotWithShape="1">
          <a:blip r:embed="rId3"/>
          <a:srcRect r="4456"/>
          <a:stretch/>
        </p:blipFill>
        <p:spPr>
          <a:xfrm>
            <a:off x="0" y="0"/>
            <a:ext cx="667638" cy="6858000"/>
          </a:xfrm>
          <a:prstGeom prst="rect">
            <a:avLst/>
          </a:prstGeom>
        </p:spPr>
      </p:pic>
      <p:grpSp>
        <p:nvGrpSpPr>
          <p:cNvPr id="19" name="Group 18">
            <a:extLst>
              <a:ext uri="{FF2B5EF4-FFF2-40B4-BE49-F238E27FC236}">
                <a16:creationId xmlns:a16="http://schemas.microsoft.com/office/drawing/2014/main" id="{3978C74F-486B-0649-93C4-CAF799583E33}"/>
              </a:ext>
            </a:extLst>
          </p:cNvPr>
          <p:cNvGrpSpPr/>
          <p:nvPr userDrawn="1"/>
        </p:nvGrpSpPr>
        <p:grpSpPr>
          <a:xfrm>
            <a:off x="667638" y="6306081"/>
            <a:ext cx="6691278" cy="53219"/>
            <a:chOff x="667641" y="6313581"/>
            <a:chExt cx="7276741" cy="45719"/>
          </a:xfrm>
        </p:grpSpPr>
        <p:sp>
          <p:nvSpPr>
            <p:cNvPr id="20" name="Rectangle 19">
              <a:extLst>
                <a:ext uri="{FF2B5EF4-FFF2-40B4-BE49-F238E27FC236}">
                  <a16:creationId xmlns:a16="http://schemas.microsoft.com/office/drawing/2014/main" id="{18998B70-64A0-5E47-BA49-654F40DE1B65}"/>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C5F8581-88AA-D645-8205-5AFB08877723}"/>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E8926B3-5527-A244-8BA7-82E981BCAF0A}"/>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15AED92-698B-1545-9829-07F16197F5FA}"/>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TextBox 23">
            <a:extLst>
              <a:ext uri="{FF2B5EF4-FFF2-40B4-BE49-F238E27FC236}">
                <a16:creationId xmlns:a16="http://schemas.microsoft.com/office/drawing/2014/main" id="{16F9DF7F-73DC-9F45-87C0-008434323A44}"/>
              </a:ext>
            </a:extLst>
          </p:cNvPr>
          <p:cNvSpPr txBox="1"/>
          <p:nvPr userDrawn="1"/>
        </p:nvSpPr>
        <p:spPr>
          <a:xfrm>
            <a:off x="667638" y="6399856"/>
            <a:ext cx="861017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1" dirty="0">
                <a:solidFill>
                  <a:schemeClr val="bg2">
                    <a:lumMod val="50000"/>
                  </a:schemeClr>
                </a:solidFill>
              </a:rPr>
              <a:t>Richard Woods, Georgia’s School Superintendent</a:t>
            </a:r>
            <a:r>
              <a:rPr lang="en-US" sz="900" b="1" dirty="0">
                <a:solidFill>
                  <a:schemeClr val="bg2">
                    <a:lumMod val="50000"/>
                  </a:schemeClr>
                </a:solidFill>
              </a:rPr>
              <a:t> </a:t>
            </a:r>
            <a:r>
              <a:rPr lang="en-US" sz="900" b="1" dirty="0">
                <a:solidFill>
                  <a:srgbClr val="1186CA"/>
                </a:solidFill>
              </a:rPr>
              <a:t>|</a:t>
            </a:r>
            <a:r>
              <a:rPr lang="en-US" sz="900" b="1" dirty="0">
                <a:solidFill>
                  <a:schemeClr val="bg2">
                    <a:lumMod val="50000"/>
                  </a:schemeClr>
                </a:solidFill>
              </a:rPr>
              <a:t> Georgia Department of Education </a:t>
            </a:r>
            <a:r>
              <a:rPr lang="en-US" sz="900" b="1" dirty="0">
                <a:solidFill>
                  <a:srgbClr val="1186CA"/>
                </a:solidFill>
              </a:rPr>
              <a:t>|</a:t>
            </a:r>
            <a:r>
              <a:rPr lang="en-US" sz="900" b="1" dirty="0">
                <a:solidFill>
                  <a:schemeClr val="bg2">
                    <a:lumMod val="50000"/>
                  </a:schemeClr>
                </a:solidFill>
              </a:rPr>
              <a:t> </a:t>
            </a:r>
            <a:r>
              <a:rPr lang="en-US" sz="900" b="1" i="1" dirty="0">
                <a:solidFill>
                  <a:schemeClr val="bg2">
                    <a:lumMod val="50000"/>
                  </a:schemeClr>
                </a:solidFill>
              </a:rPr>
              <a:t>Educating Georgia’s Future</a:t>
            </a:r>
          </a:p>
        </p:txBody>
      </p:sp>
      <p:sp>
        <p:nvSpPr>
          <p:cNvPr id="12" name="Date Placeholder 1">
            <a:extLst>
              <a:ext uri="{FF2B5EF4-FFF2-40B4-BE49-F238E27FC236}">
                <a16:creationId xmlns:a16="http://schemas.microsoft.com/office/drawing/2014/main" id="{C613397D-4092-4EF3-8A48-54497659ED96}"/>
              </a:ext>
            </a:extLst>
          </p:cNvPr>
          <p:cNvSpPr>
            <a:spLocks noGrp="1"/>
          </p:cNvSpPr>
          <p:nvPr>
            <p:ph type="dt" sz="half" idx="10"/>
          </p:nvPr>
        </p:nvSpPr>
        <p:spPr>
          <a:xfrm rot="16200000">
            <a:off x="-700041" y="1252623"/>
            <a:ext cx="2057400" cy="365125"/>
          </a:xfrm>
        </p:spPr>
        <p:txBody>
          <a:bodyPr/>
          <a:lstStyle>
            <a:lvl1pPr algn="r">
              <a:defRPr>
                <a:solidFill>
                  <a:schemeClr val="bg1"/>
                </a:solidFill>
                <a:latin typeface="Arial" panose="020B0604020202020204" pitchFamily="34" charset="0"/>
                <a:cs typeface="Arial" panose="020B0604020202020204" pitchFamily="34" charset="0"/>
              </a:defRPr>
            </a:lvl1pPr>
          </a:lstStyle>
          <a:p>
            <a:r>
              <a:rPr lang="en-US" dirty="0"/>
              <a:t>10/14/2021</a:t>
            </a:r>
          </a:p>
        </p:txBody>
      </p:sp>
      <p:sp>
        <p:nvSpPr>
          <p:cNvPr id="13" name="Slide Number Placeholder 3">
            <a:extLst>
              <a:ext uri="{FF2B5EF4-FFF2-40B4-BE49-F238E27FC236}">
                <a16:creationId xmlns:a16="http://schemas.microsoft.com/office/drawing/2014/main" id="{5E74235D-EA22-4666-A8DD-78C50DAB966F}"/>
              </a:ext>
            </a:extLst>
          </p:cNvPr>
          <p:cNvSpPr>
            <a:spLocks noGrp="1"/>
          </p:cNvSpPr>
          <p:nvPr>
            <p:ph type="sldNum" sz="quarter" idx="12"/>
          </p:nvPr>
        </p:nvSpPr>
        <p:spPr>
          <a:xfrm>
            <a:off x="-1" y="6412492"/>
            <a:ext cx="667639"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5" name="Text Placeholder 6">
            <a:extLst>
              <a:ext uri="{FF2B5EF4-FFF2-40B4-BE49-F238E27FC236}">
                <a16:creationId xmlns:a16="http://schemas.microsoft.com/office/drawing/2014/main" id="{0553D725-161F-4524-A0E5-8DAEC52E0D25}"/>
              </a:ext>
            </a:extLst>
          </p:cNvPr>
          <p:cNvSpPr>
            <a:spLocks noGrp="1"/>
          </p:cNvSpPr>
          <p:nvPr>
            <p:ph type="body" sz="quarter" idx="14"/>
          </p:nvPr>
        </p:nvSpPr>
        <p:spPr>
          <a:xfrm>
            <a:off x="895350" y="1112013"/>
            <a:ext cx="7886700" cy="369332"/>
          </a:xfrm>
        </p:spPr>
        <p:txBody>
          <a:bodyPr>
            <a:spAutoFit/>
          </a:bodyPr>
          <a:lstStyle>
            <a:lvl1pPr marL="0" indent="0">
              <a:buNone/>
              <a:defRPr sz="2000" b="1">
                <a:solidFill>
                  <a:srgbClr val="203864"/>
                </a:solidFill>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dirty="0"/>
              <a:t>Click to edit Master text styles</a:t>
            </a:r>
          </a:p>
        </p:txBody>
      </p:sp>
    </p:spTree>
    <p:extLst>
      <p:ext uri="{BB962C8B-B14F-4D97-AF65-F5344CB8AC3E}">
        <p14:creationId xmlns:p14="http://schemas.microsoft.com/office/powerpoint/2010/main" val="2092742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No Footer">
    <p:spTree>
      <p:nvGrpSpPr>
        <p:cNvPr id="1" name=""/>
        <p:cNvGrpSpPr/>
        <p:nvPr/>
      </p:nvGrpSpPr>
      <p:grpSpPr>
        <a:xfrm>
          <a:off x="0" y="0"/>
          <a:ext cx="0" cy="0"/>
          <a:chOff x="0" y="0"/>
          <a:chExt cx="0" cy="0"/>
        </a:xfrm>
      </p:grpSpPr>
      <p:sp>
        <p:nvSpPr>
          <p:cNvPr id="2" name="Title 1"/>
          <p:cNvSpPr>
            <a:spLocks noGrp="1"/>
          </p:cNvSpPr>
          <p:nvPr>
            <p:ph type="title"/>
          </p:nvPr>
        </p:nvSpPr>
        <p:spPr>
          <a:xfrm>
            <a:off x="895350" y="585216"/>
            <a:ext cx="7918704" cy="539496"/>
          </a:xfrm>
        </p:spPr>
        <p:txBody>
          <a:bodyPr anchor="t" anchorCtr="0"/>
          <a:lstStyle>
            <a:lvl1pPr>
              <a:defRPr>
                <a:solidFill>
                  <a:srgbClr val="007E67"/>
                </a:solidFill>
              </a:defRPr>
            </a:lvl1pPr>
          </a:lstStyle>
          <a:p>
            <a:r>
              <a:rPr lang="en-US" dirty="0"/>
              <a:t>Click to edit Master title style</a:t>
            </a:r>
          </a:p>
        </p:txBody>
      </p:sp>
      <p:sp>
        <p:nvSpPr>
          <p:cNvPr id="3" name="Content Placeholder 2"/>
          <p:cNvSpPr>
            <a:spLocks noGrp="1"/>
          </p:cNvSpPr>
          <p:nvPr>
            <p:ph idx="1"/>
          </p:nvPr>
        </p:nvSpPr>
        <p:spPr>
          <a:xfrm>
            <a:off x="895350" y="1825625"/>
            <a:ext cx="7886700" cy="4951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7" name="Picture 16">
            <a:extLst>
              <a:ext uri="{FF2B5EF4-FFF2-40B4-BE49-F238E27FC236}">
                <a16:creationId xmlns:a16="http://schemas.microsoft.com/office/drawing/2014/main" id="{A3990FAA-95D0-BE45-A3B2-F6460B630856}"/>
              </a:ext>
            </a:extLst>
          </p:cNvPr>
          <p:cNvPicPr>
            <a:picLocks noChangeAspect="1"/>
          </p:cNvPicPr>
          <p:nvPr userDrawn="1"/>
        </p:nvPicPr>
        <p:blipFill rotWithShape="1">
          <a:blip r:embed="rId2"/>
          <a:srcRect r="4456"/>
          <a:stretch/>
        </p:blipFill>
        <p:spPr>
          <a:xfrm>
            <a:off x="0" y="0"/>
            <a:ext cx="667638" cy="6858000"/>
          </a:xfrm>
          <a:prstGeom prst="rect">
            <a:avLst/>
          </a:prstGeom>
        </p:spPr>
      </p:pic>
      <p:sp>
        <p:nvSpPr>
          <p:cNvPr id="12" name="Date Placeholder 1">
            <a:extLst>
              <a:ext uri="{FF2B5EF4-FFF2-40B4-BE49-F238E27FC236}">
                <a16:creationId xmlns:a16="http://schemas.microsoft.com/office/drawing/2014/main" id="{C613397D-4092-4EF3-8A48-54497659ED96}"/>
              </a:ext>
            </a:extLst>
          </p:cNvPr>
          <p:cNvSpPr>
            <a:spLocks noGrp="1"/>
          </p:cNvSpPr>
          <p:nvPr>
            <p:ph type="dt" sz="half" idx="10"/>
          </p:nvPr>
        </p:nvSpPr>
        <p:spPr>
          <a:xfrm rot="16200000">
            <a:off x="-700041" y="1252623"/>
            <a:ext cx="2057400" cy="365125"/>
          </a:xfrm>
        </p:spPr>
        <p:txBody>
          <a:bodyPr/>
          <a:lstStyle>
            <a:lvl1pPr algn="r">
              <a:defRPr>
                <a:solidFill>
                  <a:schemeClr val="bg1"/>
                </a:solidFill>
                <a:latin typeface="Arial" panose="020B0604020202020204" pitchFamily="34" charset="0"/>
                <a:cs typeface="Arial" panose="020B0604020202020204" pitchFamily="34" charset="0"/>
              </a:defRPr>
            </a:lvl1pPr>
          </a:lstStyle>
          <a:p>
            <a:r>
              <a:rPr lang="en-US" dirty="0"/>
              <a:t>10/14/2021</a:t>
            </a:r>
          </a:p>
        </p:txBody>
      </p:sp>
      <p:sp>
        <p:nvSpPr>
          <p:cNvPr id="13" name="Slide Number Placeholder 3">
            <a:extLst>
              <a:ext uri="{FF2B5EF4-FFF2-40B4-BE49-F238E27FC236}">
                <a16:creationId xmlns:a16="http://schemas.microsoft.com/office/drawing/2014/main" id="{5E74235D-EA22-4666-A8DD-78C50DAB966F}"/>
              </a:ext>
            </a:extLst>
          </p:cNvPr>
          <p:cNvSpPr>
            <a:spLocks noGrp="1"/>
          </p:cNvSpPr>
          <p:nvPr>
            <p:ph type="sldNum" sz="quarter" idx="12"/>
          </p:nvPr>
        </p:nvSpPr>
        <p:spPr>
          <a:xfrm>
            <a:off x="-1" y="6412492"/>
            <a:ext cx="667639"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5" name="Text Placeholder 6">
            <a:extLst>
              <a:ext uri="{FF2B5EF4-FFF2-40B4-BE49-F238E27FC236}">
                <a16:creationId xmlns:a16="http://schemas.microsoft.com/office/drawing/2014/main" id="{0553D725-161F-4524-A0E5-8DAEC52E0D25}"/>
              </a:ext>
            </a:extLst>
          </p:cNvPr>
          <p:cNvSpPr>
            <a:spLocks noGrp="1"/>
          </p:cNvSpPr>
          <p:nvPr>
            <p:ph type="body" sz="quarter" idx="14"/>
          </p:nvPr>
        </p:nvSpPr>
        <p:spPr>
          <a:xfrm>
            <a:off x="895350" y="1112013"/>
            <a:ext cx="7886700" cy="369332"/>
          </a:xfrm>
        </p:spPr>
        <p:txBody>
          <a:bodyPr>
            <a:spAutoFit/>
          </a:bodyPr>
          <a:lstStyle>
            <a:lvl1pPr marL="0" indent="0">
              <a:buNone/>
              <a:defRPr sz="2000" b="1">
                <a:solidFill>
                  <a:srgbClr val="203864"/>
                </a:solidFill>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dirty="0"/>
              <a:t>Click to edit Master text styles</a:t>
            </a:r>
          </a:p>
        </p:txBody>
      </p:sp>
    </p:spTree>
    <p:extLst>
      <p:ext uri="{BB962C8B-B14F-4D97-AF65-F5344CB8AC3E}">
        <p14:creationId xmlns:p14="http://schemas.microsoft.com/office/powerpoint/2010/main" val="792090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24F57B-988E-DF48-95CC-12162DB82D17}"/>
              </a:ext>
            </a:extLst>
          </p:cNvPr>
          <p:cNvPicPr>
            <a:picLocks noChangeAspect="1"/>
          </p:cNvPicPr>
          <p:nvPr userDrawn="1"/>
        </p:nvPicPr>
        <p:blipFill rotWithShape="1">
          <a:blip r:embed="rId2"/>
          <a:srcRect b="5868"/>
          <a:stretch/>
        </p:blipFill>
        <p:spPr>
          <a:xfrm>
            <a:off x="-682" y="159339"/>
            <a:ext cx="2633046" cy="6146741"/>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2228534" y="726832"/>
            <a:ext cx="6543778" cy="1987336"/>
          </a:xfrm>
        </p:spPr>
        <p:txBody>
          <a:bodyPr anchor="b">
            <a:normAutofit/>
          </a:bodyPr>
          <a:lstStyle>
            <a:lvl1pPr algn="ctr">
              <a:defRPr sz="3600">
                <a:solidFill>
                  <a:srgbClr val="007E6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2228534" y="2841946"/>
            <a:ext cx="6543778"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7468554" y="5919343"/>
            <a:ext cx="1303757"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0" y="6306081"/>
            <a:ext cx="7315886"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TextBox 22">
            <a:extLst>
              <a:ext uri="{FF2B5EF4-FFF2-40B4-BE49-F238E27FC236}">
                <a16:creationId xmlns:a16="http://schemas.microsoft.com/office/drawing/2014/main" id="{A1143413-3208-B848-8E62-DD6AED7FE731}"/>
              </a:ext>
            </a:extLst>
          </p:cNvPr>
          <p:cNvSpPr txBox="1"/>
          <p:nvPr userDrawn="1"/>
        </p:nvSpPr>
        <p:spPr>
          <a:xfrm>
            <a:off x="624608" y="6399856"/>
            <a:ext cx="861017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1" dirty="0">
                <a:solidFill>
                  <a:schemeClr val="bg2">
                    <a:lumMod val="50000"/>
                  </a:schemeClr>
                </a:solidFill>
              </a:rPr>
              <a:t>Richard Woods, Georgia’s School Superintendent</a:t>
            </a:r>
            <a:r>
              <a:rPr lang="en-US" sz="900" b="1" dirty="0">
                <a:solidFill>
                  <a:schemeClr val="bg2">
                    <a:lumMod val="50000"/>
                  </a:schemeClr>
                </a:solidFill>
              </a:rPr>
              <a:t> </a:t>
            </a:r>
            <a:r>
              <a:rPr lang="en-US" sz="900" b="1" dirty="0">
                <a:solidFill>
                  <a:srgbClr val="1186CA"/>
                </a:solidFill>
              </a:rPr>
              <a:t>|</a:t>
            </a:r>
            <a:r>
              <a:rPr lang="en-US" sz="900" b="1" dirty="0">
                <a:solidFill>
                  <a:schemeClr val="bg2">
                    <a:lumMod val="50000"/>
                  </a:schemeClr>
                </a:solidFill>
              </a:rPr>
              <a:t> Georgia Department of Education </a:t>
            </a:r>
            <a:r>
              <a:rPr lang="en-US" sz="900" b="1" dirty="0">
                <a:solidFill>
                  <a:srgbClr val="1186CA"/>
                </a:solidFill>
              </a:rPr>
              <a:t>|</a:t>
            </a:r>
            <a:r>
              <a:rPr lang="en-US" sz="900" b="1" dirty="0">
                <a:solidFill>
                  <a:schemeClr val="bg2">
                    <a:lumMod val="50000"/>
                  </a:schemeClr>
                </a:solidFill>
              </a:rPr>
              <a:t> </a:t>
            </a:r>
            <a:r>
              <a:rPr lang="en-US" sz="900" b="1" i="1" dirty="0">
                <a:solidFill>
                  <a:schemeClr val="bg2">
                    <a:lumMod val="50000"/>
                  </a:schemeClr>
                </a:solidFill>
              </a:rPr>
              <a:t>Educating Georgia’s Future</a:t>
            </a:r>
          </a:p>
        </p:txBody>
      </p:sp>
    </p:spTree>
    <p:extLst>
      <p:ext uri="{BB962C8B-B14F-4D97-AF65-F5344CB8AC3E}">
        <p14:creationId xmlns:p14="http://schemas.microsoft.com/office/powerpoint/2010/main" val="1570684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6EF8B3-6F3D-9646-BE7C-BAE01D591EE2}"/>
              </a:ext>
            </a:extLst>
          </p:cNvPr>
          <p:cNvPicPr>
            <a:picLocks noChangeAspect="1"/>
          </p:cNvPicPr>
          <p:nvPr userDrawn="1"/>
        </p:nvPicPr>
        <p:blipFill rotWithShape="1">
          <a:blip r:embed="rId2"/>
          <a:srcRect l="10731"/>
          <a:stretch/>
        </p:blipFill>
        <p:spPr>
          <a:xfrm>
            <a:off x="0" y="1251061"/>
            <a:ext cx="2880897" cy="5292610"/>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2228534" y="726832"/>
            <a:ext cx="6543778" cy="1987336"/>
          </a:xfrm>
        </p:spPr>
        <p:txBody>
          <a:bodyPr anchor="b">
            <a:normAutofit/>
          </a:bodyPr>
          <a:lstStyle>
            <a:lvl1pPr algn="ctr">
              <a:defRPr sz="3600">
                <a:solidFill>
                  <a:srgbClr val="007E6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2228534" y="2841946"/>
            <a:ext cx="6543778"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7468554" y="5919343"/>
            <a:ext cx="1303757"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0" y="6306081"/>
            <a:ext cx="7315886"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TextBox 22">
            <a:extLst>
              <a:ext uri="{FF2B5EF4-FFF2-40B4-BE49-F238E27FC236}">
                <a16:creationId xmlns:a16="http://schemas.microsoft.com/office/drawing/2014/main" id="{A1143413-3208-B848-8E62-DD6AED7FE731}"/>
              </a:ext>
            </a:extLst>
          </p:cNvPr>
          <p:cNvSpPr txBox="1"/>
          <p:nvPr userDrawn="1"/>
        </p:nvSpPr>
        <p:spPr>
          <a:xfrm>
            <a:off x="624608" y="6399856"/>
            <a:ext cx="861017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1" dirty="0">
                <a:solidFill>
                  <a:schemeClr val="bg2">
                    <a:lumMod val="50000"/>
                  </a:schemeClr>
                </a:solidFill>
              </a:rPr>
              <a:t>Richard Woods, Georgia’s School Superintendent</a:t>
            </a:r>
            <a:r>
              <a:rPr lang="en-US" sz="900" b="1" dirty="0">
                <a:solidFill>
                  <a:schemeClr val="bg2">
                    <a:lumMod val="50000"/>
                  </a:schemeClr>
                </a:solidFill>
              </a:rPr>
              <a:t> </a:t>
            </a:r>
            <a:r>
              <a:rPr lang="en-US" sz="900" b="1" dirty="0">
                <a:solidFill>
                  <a:srgbClr val="1186CA"/>
                </a:solidFill>
              </a:rPr>
              <a:t>|</a:t>
            </a:r>
            <a:r>
              <a:rPr lang="en-US" sz="900" b="1" dirty="0">
                <a:solidFill>
                  <a:schemeClr val="bg2">
                    <a:lumMod val="50000"/>
                  </a:schemeClr>
                </a:solidFill>
              </a:rPr>
              <a:t> Georgia Department of Education </a:t>
            </a:r>
            <a:r>
              <a:rPr lang="en-US" sz="900" b="1" dirty="0">
                <a:solidFill>
                  <a:srgbClr val="1186CA"/>
                </a:solidFill>
              </a:rPr>
              <a:t>|</a:t>
            </a:r>
            <a:r>
              <a:rPr lang="en-US" sz="900" b="1" dirty="0">
                <a:solidFill>
                  <a:schemeClr val="bg2">
                    <a:lumMod val="50000"/>
                  </a:schemeClr>
                </a:solidFill>
              </a:rPr>
              <a:t> </a:t>
            </a:r>
            <a:r>
              <a:rPr lang="en-US" sz="900" b="1" i="1" dirty="0">
                <a:solidFill>
                  <a:schemeClr val="bg2">
                    <a:lumMod val="50000"/>
                  </a:schemeClr>
                </a:solidFill>
              </a:rPr>
              <a:t>Educating Georgia’s Future</a:t>
            </a:r>
          </a:p>
        </p:txBody>
      </p:sp>
    </p:spTree>
    <p:extLst>
      <p:ext uri="{BB962C8B-B14F-4D97-AF65-F5344CB8AC3E}">
        <p14:creationId xmlns:p14="http://schemas.microsoft.com/office/powerpoint/2010/main" val="1398547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5977ABD-0DF5-F147-AD3B-BCC6D27BB3C7}"/>
              </a:ext>
            </a:extLst>
          </p:cNvPr>
          <p:cNvPicPr>
            <a:picLocks noChangeAspect="1"/>
          </p:cNvPicPr>
          <p:nvPr userDrawn="1"/>
        </p:nvPicPr>
        <p:blipFill rotWithShape="1">
          <a:blip r:embed="rId2"/>
          <a:srcRect r="12629"/>
          <a:stretch/>
        </p:blipFill>
        <p:spPr>
          <a:xfrm>
            <a:off x="6787364" y="1399531"/>
            <a:ext cx="2356636" cy="5055990"/>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344316" y="726832"/>
            <a:ext cx="6543778" cy="1987336"/>
          </a:xfrm>
        </p:spPr>
        <p:txBody>
          <a:bodyPr anchor="b">
            <a:normAutofit/>
          </a:bodyPr>
          <a:lstStyle>
            <a:lvl1pPr algn="ctr">
              <a:defRPr sz="3600">
                <a:solidFill>
                  <a:srgbClr val="007E6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344316" y="2841946"/>
            <a:ext cx="6543778"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316606" y="5919343"/>
            <a:ext cx="1303757"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1828114" y="6306081"/>
            <a:ext cx="7315886"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AE349129-BD40-B545-8AF5-31B3765D9801}"/>
              </a:ext>
            </a:extLst>
          </p:cNvPr>
          <p:cNvSpPr txBox="1"/>
          <p:nvPr userDrawn="1"/>
        </p:nvSpPr>
        <p:spPr>
          <a:xfrm>
            <a:off x="1732284" y="6354188"/>
            <a:ext cx="8555100" cy="261610"/>
          </a:xfrm>
          <a:prstGeom prst="rect">
            <a:avLst/>
          </a:prstGeom>
          <a:noFill/>
        </p:spPr>
        <p:txBody>
          <a:bodyPr wrap="square" rtlCol="0">
            <a:spAutoFit/>
          </a:bodyPr>
          <a:lstStyle/>
          <a:p>
            <a:r>
              <a:rPr lang="en-US" sz="1050" dirty="0">
                <a:solidFill>
                  <a:srgbClr val="3DB8CF"/>
                </a:solidFill>
                <a:latin typeface="Arial Black" panose="020B0A04020102020204" pitchFamily="34" charset="0"/>
              </a:rPr>
              <a:t>Educating Georgia's Future </a:t>
            </a:r>
            <a:r>
              <a:rPr lang="en-US" sz="1100" b="1" i="1" dirty="0">
                <a:solidFill>
                  <a:schemeClr val="bg2">
                    <a:lumMod val="50000"/>
                  </a:schemeClr>
                </a:solidFill>
              </a:rPr>
              <a:t>by graduating students who are ready to learn, ready to live, and ready to lead.</a:t>
            </a:r>
          </a:p>
        </p:txBody>
      </p:sp>
    </p:spTree>
    <p:extLst>
      <p:ext uri="{BB962C8B-B14F-4D97-AF65-F5344CB8AC3E}">
        <p14:creationId xmlns:p14="http://schemas.microsoft.com/office/powerpoint/2010/main" val="977072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9970F26-56FE-6A4E-9A8A-0363CCFBCD77}"/>
              </a:ext>
            </a:extLst>
          </p:cNvPr>
          <p:cNvPicPr>
            <a:picLocks noChangeAspect="1"/>
          </p:cNvPicPr>
          <p:nvPr userDrawn="1"/>
        </p:nvPicPr>
        <p:blipFill rotWithShape="1">
          <a:blip r:embed="rId2"/>
          <a:srcRect r="20961"/>
          <a:stretch/>
        </p:blipFill>
        <p:spPr>
          <a:xfrm>
            <a:off x="5956300" y="1236379"/>
            <a:ext cx="3187701" cy="5092561"/>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344316" y="726832"/>
            <a:ext cx="6119984" cy="1987336"/>
          </a:xfrm>
        </p:spPr>
        <p:txBody>
          <a:bodyPr anchor="b">
            <a:normAutofit/>
          </a:bodyPr>
          <a:lstStyle>
            <a:lvl1pPr algn="ctr">
              <a:defRPr sz="3600">
                <a:solidFill>
                  <a:srgbClr val="007E6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344316" y="2841946"/>
            <a:ext cx="6119984"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316606" y="5919343"/>
            <a:ext cx="1303757"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1828114" y="6306081"/>
            <a:ext cx="7315886"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AE349129-BD40-B545-8AF5-31B3765D9801}"/>
              </a:ext>
            </a:extLst>
          </p:cNvPr>
          <p:cNvSpPr txBox="1"/>
          <p:nvPr userDrawn="1"/>
        </p:nvSpPr>
        <p:spPr>
          <a:xfrm>
            <a:off x="1732284" y="6354188"/>
            <a:ext cx="8555100" cy="261610"/>
          </a:xfrm>
          <a:prstGeom prst="rect">
            <a:avLst/>
          </a:prstGeom>
          <a:noFill/>
        </p:spPr>
        <p:txBody>
          <a:bodyPr wrap="square" rtlCol="0">
            <a:spAutoFit/>
          </a:bodyPr>
          <a:lstStyle/>
          <a:p>
            <a:r>
              <a:rPr lang="en-US" sz="1050" dirty="0">
                <a:solidFill>
                  <a:srgbClr val="3DB8CF"/>
                </a:solidFill>
                <a:latin typeface="Arial Black" panose="020B0A04020102020204" pitchFamily="34" charset="0"/>
              </a:rPr>
              <a:t>Educating Georgia's Future </a:t>
            </a:r>
            <a:r>
              <a:rPr lang="en-US" sz="1100" b="1" i="1" dirty="0">
                <a:solidFill>
                  <a:schemeClr val="bg2">
                    <a:lumMod val="50000"/>
                  </a:schemeClr>
                </a:solidFill>
              </a:rPr>
              <a:t>by graduating students who are ready to learn, ready to live, and ready to lead.</a:t>
            </a:r>
          </a:p>
        </p:txBody>
      </p:sp>
    </p:spTree>
    <p:extLst>
      <p:ext uri="{BB962C8B-B14F-4D97-AF65-F5344CB8AC3E}">
        <p14:creationId xmlns:p14="http://schemas.microsoft.com/office/powerpoint/2010/main" val="1654560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5">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12C5B11-206E-A94B-9F51-FB5C3DAE1C3B}"/>
              </a:ext>
            </a:extLst>
          </p:cNvPr>
          <p:cNvPicPr>
            <a:picLocks noChangeAspect="1"/>
          </p:cNvPicPr>
          <p:nvPr userDrawn="1"/>
        </p:nvPicPr>
        <p:blipFill rotWithShape="1">
          <a:blip r:embed="rId2"/>
          <a:srcRect l="634" b="13764"/>
          <a:stretch/>
        </p:blipFill>
        <p:spPr>
          <a:xfrm>
            <a:off x="213993" y="2537127"/>
            <a:ext cx="4472307" cy="3776454"/>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1300111" y="741872"/>
            <a:ext cx="6543778" cy="1036128"/>
          </a:xfrm>
        </p:spPr>
        <p:txBody>
          <a:bodyPr anchor="b">
            <a:normAutofit/>
          </a:bodyPr>
          <a:lstStyle>
            <a:lvl1pPr algn="ctr">
              <a:defRPr sz="3600">
                <a:solidFill>
                  <a:srgbClr val="007E6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1300111" y="1884545"/>
            <a:ext cx="6543778" cy="1300617"/>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7468554" y="5919343"/>
            <a:ext cx="1303757"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0" y="6306081"/>
            <a:ext cx="7315886"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7AEF3D64-B4A9-F448-94C2-B2BAD28044CD}"/>
              </a:ext>
            </a:extLst>
          </p:cNvPr>
          <p:cNvSpPr txBox="1"/>
          <p:nvPr userDrawn="1"/>
        </p:nvSpPr>
        <p:spPr>
          <a:xfrm>
            <a:off x="435189" y="6380315"/>
            <a:ext cx="6243902" cy="307777"/>
          </a:xfrm>
          <a:prstGeom prst="rect">
            <a:avLst/>
          </a:prstGeom>
          <a:noFill/>
        </p:spPr>
        <p:txBody>
          <a:bodyPr wrap="square" rtlCol="0">
            <a:spAutoFit/>
          </a:bodyPr>
          <a:lstStyle/>
          <a:p>
            <a:r>
              <a:rPr lang="en-US" sz="1400" b="1" i="1" dirty="0">
                <a:solidFill>
                  <a:schemeClr val="bg2">
                    <a:lumMod val="50000"/>
                  </a:schemeClr>
                </a:solidFill>
              </a:rPr>
              <a:t>Offering a holistic education to </a:t>
            </a:r>
            <a:r>
              <a:rPr lang="en-US" sz="1400" dirty="0">
                <a:solidFill>
                  <a:srgbClr val="3DB8CF"/>
                </a:solidFill>
                <a:latin typeface="Arial Black" panose="020B0A04020102020204" pitchFamily="34" charset="0"/>
              </a:rPr>
              <a:t>each and every child </a:t>
            </a:r>
            <a:r>
              <a:rPr lang="en-US" sz="1400" b="1" i="1" dirty="0">
                <a:solidFill>
                  <a:schemeClr val="bg2">
                    <a:lumMod val="50000"/>
                  </a:schemeClr>
                </a:solidFill>
              </a:rPr>
              <a:t>in our state.</a:t>
            </a:r>
          </a:p>
        </p:txBody>
      </p:sp>
    </p:spTree>
    <p:extLst>
      <p:ext uri="{BB962C8B-B14F-4D97-AF65-F5344CB8AC3E}">
        <p14:creationId xmlns:p14="http://schemas.microsoft.com/office/powerpoint/2010/main" val="3257262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1" dirty="0">
                <a:solidFill>
                  <a:schemeClr val="bg2">
                    <a:lumMod val="50000"/>
                  </a:schemeClr>
                </a:solidFill>
              </a:rPr>
              <a:t>Richard Woods, Georgia’s School Superintendent</a:t>
            </a:r>
            <a:r>
              <a:rPr lang="en-US" sz="900" b="1" dirty="0">
                <a:solidFill>
                  <a:schemeClr val="bg2">
                    <a:lumMod val="50000"/>
                  </a:schemeClr>
                </a:solidFill>
              </a:rPr>
              <a:t> </a:t>
            </a:r>
            <a:r>
              <a:rPr lang="en-US" sz="900" b="1" dirty="0">
                <a:solidFill>
                  <a:srgbClr val="1186CA"/>
                </a:solidFill>
              </a:rPr>
              <a:t>|</a:t>
            </a:r>
            <a:r>
              <a:rPr lang="en-US" sz="900" b="1" dirty="0">
                <a:solidFill>
                  <a:schemeClr val="bg2">
                    <a:lumMod val="50000"/>
                  </a:schemeClr>
                </a:solidFill>
              </a:rPr>
              <a:t> Georgia Department of Education </a:t>
            </a:r>
            <a:r>
              <a:rPr lang="en-US" sz="900" b="1" dirty="0">
                <a:solidFill>
                  <a:srgbClr val="1186CA"/>
                </a:solidFill>
              </a:rPr>
              <a:t>|</a:t>
            </a:r>
            <a:r>
              <a:rPr lang="en-US" sz="900" b="1" dirty="0">
                <a:solidFill>
                  <a:schemeClr val="bg2">
                    <a:lumMod val="50000"/>
                  </a:schemeClr>
                </a:solidFill>
              </a:rPr>
              <a:t> </a:t>
            </a:r>
            <a:r>
              <a:rPr lang="en-US" sz="900" b="1" i="1" dirty="0">
                <a:solidFill>
                  <a:schemeClr val="bg2">
                    <a:lumMod val="50000"/>
                  </a:schemeClr>
                </a:solidFill>
              </a:rPr>
              <a:t>Educating Georgia’s Future</a:t>
            </a:r>
          </a:p>
        </p:txBody>
      </p:sp>
      <p:sp>
        <p:nvSpPr>
          <p:cNvPr id="15" name="Title 1">
            <a:extLst>
              <a:ext uri="{FF2B5EF4-FFF2-40B4-BE49-F238E27FC236}">
                <a16:creationId xmlns:a16="http://schemas.microsoft.com/office/drawing/2014/main" id="{2F2E79BC-81AF-9144-BDB5-D54993A909D6}"/>
              </a:ext>
            </a:extLst>
          </p:cNvPr>
          <p:cNvSpPr>
            <a:spLocks noGrp="1"/>
          </p:cNvSpPr>
          <p:nvPr>
            <p:ph type="title"/>
          </p:nvPr>
        </p:nvSpPr>
        <p:spPr>
          <a:xfrm>
            <a:off x="878903" y="618218"/>
            <a:ext cx="2949178" cy="1439181"/>
          </a:xfrm>
        </p:spPr>
        <p:txBody>
          <a:bodyPr anchor="ctr"/>
          <a:lstStyle>
            <a:lvl1pPr>
              <a:defRPr sz="3200">
                <a:solidFill>
                  <a:srgbClr val="007E67"/>
                </a:solidFill>
              </a:defRPr>
            </a:lvl1pPr>
          </a:lstStyle>
          <a:p>
            <a:r>
              <a:rPr lang="en-US" dirty="0"/>
              <a:t>Click to edit Master title style</a:t>
            </a:r>
          </a:p>
        </p:txBody>
      </p:sp>
      <p:sp>
        <p:nvSpPr>
          <p:cNvPr id="16" name="Content Placeholder 2">
            <a:extLst>
              <a:ext uri="{FF2B5EF4-FFF2-40B4-BE49-F238E27FC236}">
                <a16:creationId xmlns:a16="http://schemas.microsoft.com/office/drawing/2014/main" id="{11AD19F5-871C-A44B-A284-188DD7CED8A2}"/>
              </a:ext>
            </a:extLst>
          </p:cNvPr>
          <p:cNvSpPr>
            <a:spLocks noGrp="1"/>
          </p:cNvSpPr>
          <p:nvPr>
            <p:ph idx="1"/>
          </p:nvPr>
        </p:nvSpPr>
        <p:spPr>
          <a:xfrm>
            <a:off x="4136453"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3">
            <a:extLst>
              <a:ext uri="{FF2B5EF4-FFF2-40B4-BE49-F238E27FC236}">
                <a16:creationId xmlns:a16="http://schemas.microsoft.com/office/drawing/2014/main" id="{1ADF3A92-409A-2A48-AF1B-D30F181FD30B}"/>
              </a:ext>
            </a:extLst>
          </p:cNvPr>
          <p:cNvSpPr>
            <a:spLocks noGrp="1"/>
          </p:cNvSpPr>
          <p:nvPr>
            <p:ph type="body" sz="half" idx="2"/>
          </p:nvPr>
        </p:nvSpPr>
        <p:spPr>
          <a:xfrm>
            <a:off x="878903"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3" name="Date Placeholder 1">
            <a:extLst>
              <a:ext uri="{FF2B5EF4-FFF2-40B4-BE49-F238E27FC236}">
                <a16:creationId xmlns:a16="http://schemas.microsoft.com/office/drawing/2014/main" id="{FB6EEBE2-6C83-4612-8520-958CA1B00786}"/>
              </a:ext>
            </a:extLst>
          </p:cNvPr>
          <p:cNvSpPr>
            <a:spLocks noGrp="1"/>
          </p:cNvSpPr>
          <p:nvPr>
            <p:ph type="dt" sz="half" idx="10"/>
          </p:nvPr>
        </p:nvSpPr>
        <p:spPr>
          <a:xfrm rot="16200000">
            <a:off x="-700041" y="1252623"/>
            <a:ext cx="2057400" cy="365125"/>
          </a:xfrm>
        </p:spPr>
        <p:txBody>
          <a:bodyPr/>
          <a:lstStyle>
            <a:lvl1pPr algn="r">
              <a:defRPr>
                <a:solidFill>
                  <a:schemeClr val="bg1"/>
                </a:solidFill>
                <a:latin typeface="Arial" panose="020B0604020202020204" pitchFamily="34" charset="0"/>
                <a:cs typeface="Arial" panose="020B0604020202020204" pitchFamily="34" charset="0"/>
              </a:defRPr>
            </a:lvl1pPr>
          </a:lstStyle>
          <a:p>
            <a:r>
              <a:rPr lang="en-US" dirty="0"/>
              <a:t>10/14/2021</a:t>
            </a:r>
          </a:p>
        </p:txBody>
      </p:sp>
      <p:sp>
        <p:nvSpPr>
          <p:cNvPr id="14" name="Slide Number Placeholder 3">
            <a:extLst>
              <a:ext uri="{FF2B5EF4-FFF2-40B4-BE49-F238E27FC236}">
                <a16:creationId xmlns:a16="http://schemas.microsoft.com/office/drawing/2014/main" id="{9BC75CA2-04F1-475D-9973-894476E30D29}"/>
              </a:ext>
            </a:extLst>
          </p:cNvPr>
          <p:cNvSpPr>
            <a:spLocks noGrp="1"/>
          </p:cNvSpPr>
          <p:nvPr>
            <p:ph type="sldNum" sz="quarter" idx="12"/>
          </p:nvPr>
        </p:nvSpPr>
        <p:spPr>
          <a:xfrm>
            <a:off x="-1" y="6412492"/>
            <a:ext cx="667639"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32001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hyperlink" Target="https://forms.office.com/r/Eg5LLdHXWX" TargetMode="Externa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681037"/>
            <a:ext cx="7886700" cy="100965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10/14/2021</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TextBox 6">
            <a:extLst>
              <a:ext uri="{FF2B5EF4-FFF2-40B4-BE49-F238E27FC236}">
                <a16:creationId xmlns:a16="http://schemas.microsoft.com/office/drawing/2014/main" id="{9D1E25AF-406C-4BCC-9E5C-8A70E23BAF5A}"/>
              </a:ext>
            </a:extLst>
          </p:cNvPr>
          <p:cNvSpPr txBox="1"/>
          <p:nvPr userDrawn="1"/>
        </p:nvSpPr>
        <p:spPr>
          <a:xfrm>
            <a:off x="895350" y="41863"/>
            <a:ext cx="7826485" cy="553998"/>
          </a:xfrm>
          <a:prstGeom prst="rect">
            <a:avLst/>
          </a:prstGeom>
          <a:noFill/>
        </p:spPr>
        <p:txBody>
          <a:bodyPr wrap="square" rtlCol="0">
            <a:spAutoFit/>
          </a:bodyPr>
          <a:lstStyle/>
          <a:p>
            <a:r>
              <a:rPr lang="en-US" sz="1800" b="1" dirty="0">
                <a:solidFill>
                  <a:schemeClr val="accent1">
                    <a:lumMod val="50000"/>
                  </a:schemeClr>
                </a:solidFill>
                <a:latin typeface="Arial" panose="020B0604020202020204" pitchFamily="34" charset="0"/>
              </a:rPr>
              <a:t>NAEP Pre-Administration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Assessment Training Questions Log</a:t>
            </a:r>
            <a:r>
              <a:rPr lang="en-US" sz="1200" i="1" dirty="0">
                <a:effectLst/>
                <a:latin typeface="Arial" panose="020B0604020202020204" pitchFamily="34" charset="0"/>
                <a:ea typeface="Calibri" panose="020F0502020204030204" pitchFamily="34" charset="0"/>
                <a:cs typeface="Arial" panose="020B0604020202020204" pitchFamily="34" charset="0"/>
              </a:rPr>
              <a:t>: </a:t>
            </a:r>
            <a:r>
              <a:rPr lang="en-US" sz="1200" i="1"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21"/>
              </a:rPr>
              <a:t>https://forms.office.com/r/Eg5LLdHXWX</a:t>
            </a:r>
            <a:endParaRPr lang="en-US" sz="1200" i="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668346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98" r:id="rId3"/>
    <p:sldLayoutId id="2147483675" r:id="rId4"/>
    <p:sldLayoutId id="2147483684" r:id="rId5"/>
    <p:sldLayoutId id="2147483685" r:id="rId6"/>
    <p:sldLayoutId id="2147483686" r:id="rId7"/>
    <p:sldLayoutId id="2147483687" r:id="rId8"/>
    <p:sldLayoutId id="2147483693" r:id="rId9"/>
    <p:sldLayoutId id="2147483688" r:id="rId10"/>
    <p:sldLayoutId id="2147483689" r:id="rId11"/>
    <p:sldLayoutId id="2147483690" r:id="rId12"/>
    <p:sldLayoutId id="2147483691" r:id="rId13"/>
    <p:sldLayoutId id="2147483692" r:id="rId14"/>
    <p:sldLayoutId id="2147483694" r:id="rId15"/>
    <p:sldLayoutId id="2147483667" r:id="rId16"/>
    <p:sldLayoutId id="2147483696" r:id="rId17"/>
    <p:sldLayoutId id="2147483697" r:id="rId18"/>
    <p:sldLayoutId id="2147483699" r:id="rId19"/>
  </p:sldLayoutIdLst>
  <p:hf hdr="0" ftr="0"/>
  <p:txStyles>
    <p:titleStyle>
      <a:lvl1pPr algn="l" defTabSz="914400" rtl="0" eaLnBrk="1" latinLnBrk="0" hangingPunct="1">
        <a:lnSpc>
          <a:spcPct val="90000"/>
        </a:lnSpc>
        <a:spcBef>
          <a:spcPct val="0"/>
        </a:spcBef>
        <a:buNone/>
        <a:defRPr sz="3600" b="1" i="0" kern="1200">
          <a:solidFill>
            <a:srgbClr val="44883E"/>
          </a:solidFill>
          <a:latin typeface="Arial" panose="020B0604020202020204" pitchFamily="34" charset="0"/>
          <a:ea typeface="Helvetica Neue Medium" panose="02000503000000020004" pitchFamily="2"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www.nationsreportcard.gov/focus_on_naep/"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shealy.sharepoint.com/:f:/s/ta/EtdQ72uiq0xBvWqAHqcE4kIBz28E_3KAzTA5ADpIXXwP_Q?e=CodOzy"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hyperlink" Target="mailto:NAEPHelp@westat.com"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microsoft.com/office/2007/relationships/hdphoto" Target="../media/hdphoto3.wdp"/></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nces.ed.gov/nationsreportcard/experience/survey_questionnaires.aspx"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nces.ed.gov/nationsreportcard/"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nces.ed.gov/nationsreportcard/itmrlsx/default.aspx"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nces.ed.gov/nationsreportcard/naepdata/"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www.gadoe.org/Curriculum-Instruction-and-Assessment/Assessment/Pages/NAEP.aspx"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mailto:bbable@doe.k12.ga.us" TargetMode="External"/><Relationship Id="rId2" Type="http://schemas.openxmlformats.org/officeDocument/2006/relationships/notesSlide" Target="../notesSlides/notesSlide67.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042E9E5-43D8-44E1-B616-511A68ACFB6E}"/>
              </a:ext>
            </a:extLst>
          </p:cNvPr>
          <p:cNvPicPr>
            <a:picLocks noChangeAspect="1"/>
          </p:cNvPicPr>
          <p:nvPr/>
        </p:nvPicPr>
        <p:blipFill>
          <a:blip r:embed="rId3"/>
          <a:stretch>
            <a:fillRect/>
          </a:stretch>
        </p:blipFill>
        <p:spPr>
          <a:xfrm>
            <a:off x="2080423" y="1467490"/>
            <a:ext cx="5516554" cy="626382"/>
          </a:xfrm>
          <a:prstGeom prst="rect">
            <a:avLst/>
          </a:prstGeom>
        </p:spPr>
      </p:pic>
      <p:sp>
        <p:nvSpPr>
          <p:cNvPr id="2" name="Title 1">
            <a:extLst>
              <a:ext uri="{FF2B5EF4-FFF2-40B4-BE49-F238E27FC236}">
                <a16:creationId xmlns:a16="http://schemas.microsoft.com/office/drawing/2014/main" id="{A86974F3-4519-452A-A0CE-56722F4C74BF}"/>
              </a:ext>
            </a:extLst>
          </p:cNvPr>
          <p:cNvSpPr>
            <a:spLocks noGrp="1"/>
          </p:cNvSpPr>
          <p:nvPr>
            <p:ph type="title"/>
          </p:nvPr>
        </p:nvSpPr>
        <p:spPr/>
        <p:txBody>
          <a:bodyPr>
            <a:normAutofit fontScale="90000"/>
          </a:bodyPr>
          <a:lstStyle/>
          <a:p>
            <a:r>
              <a:rPr lang="en-US" dirty="0"/>
              <a:t>Welcome!</a:t>
            </a:r>
          </a:p>
        </p:txBody>
      </p:sp>
      <p:sp>
        <p:nvSpPr>
          <p:cNvPr id="4" name="Date Placeholder 3">
            <a:extLst>
              <a:ext uri="{FF2B5EF4-FFF2-40B4-BE49-F238E27FC236}">
                <a16:creationId xmlns:a16="http://schemas.microsoft.com/office/drawing/2014/main" id="{3D263C6A-25BE-458F-ABC9-3AD754CC9F5B}"/>
              </a:ext>
            </a:extLst>
          </p:cNvPr>
          <p:cNvSpPr>
            <a:spLocks noGrp="1"/>
          </p:cNvSpPr>
          <p:nvPr>
            <p:ph type="dt" sz="half" idx="10"/>
          </p:nvPr>
        </p:nvSpPr>
        <p:spPr/>
        <p:txBody>
          <a:bodyPr/>
          <a:lstStyle/>
          <a:p>
            <a:r>
              <a:rPr lang="en-US" dirty="0"/>
              <a:t>10/14/2021</a:t>
            </a:r>
          </a:p>
        </p:txBody>
      </p:sp>
      <p:sp>
        <p:nvSpPr>
          <p:cNvPr id="5" name="Slide Number Placeholder 4">
            <a:extLst>
              <a:ext uri="{FF2B5EF4-FFF2-40B4-BE49-F238E27FC236}">
                <a16:creationId xmlns:a16="http://schemas.microsoft.com/office/drawing/2014/main" id="{939E31DF-5BF9-45E1-918E-FBF8FCDF5A83}"/>
              </a:ext>
            </a:extLst>
          </p:cNvPr>
          <p:cNvSpPr>
            <a:spLocks noGrp="1"/>
          </p:cNvSpPr>
          <p:nvPr>
            <p:ph type="sldNum" sz="quarter" idx="12"/>
          </p:nvPr>
        </p:nvSpPr>
        <p:spPr/>
        <p:txBody>
          <a:bodyPr/>
          <a:lstStyle/>
          <a:p>
            <a:fld id="{48F63A3B-78C7-47BE-AE5E-E10140E04643}" type="slidenum">
              <a:rPr lang="en-US" smtClean="0"/>
              <a:pPr/>
              <a:t>1</a:t>
            </a:fld>
            <a:endParaRPr lang="en-US" dirty="0"/>
          </a:p>
        </p:txBody>
      </p:sp>
      <p:sp>
        <p:nvSpPr>
          <p:cNvPr id="6" name="Text Placeholder 5">
            <a:extLst>
              <a:ext uri="{FF2B5EF4-FFF2-40B4-BE49-F238E27FC236}">
                <a16:creationId xmlns:a16="http://schemas.microsoft.com/office/drawing/2014/main" id="{63CB5451-AC1A-4880-BAC4-FDF741468038}"/>
              </a:ext>
            </a:extLst>
          </p:cNvPr>
          <p:cNvSpPr>
            <a:spLocks noGrp="1"/>
          </p:cNvSpPr>
          <p:nvPr>
            <p:ph type="body" sz="quarter" idx="14"/>
          </p:nvPr>
        </p:nvSpPr>
        <p:spPr/>
        <p:txBody>
          <a:bodyPr/>
          <a:lstStyle/>
          <a:p>
            <a:r>
              <a:rPr lang="en-US" dirty="0"/>
              <a:t>Teams Toolbar Options</a:t>
            </a:r>
          </a:p>
        </p:txBody>
      </p:sp>
      <p:sp>
        <p:nvSpPr>
          <p:cNvPr id="9" name="Speech Bubble: Rectangle 8">
            <a:extLst>
              <a:ext uri="{FF2B5EF4-FFF2-40B4-BE49-F238E27FC236}">
                <a16:creationId xmlns:a16="http://schemas.microsoft.com/office/drawing/2014/main" id="{E18C390E-081E-42DC-A951-D6B7CCBC8861}"/>
              </a:ext>
            </a:extLst>
          </p:cNvPr>
          <p:cNvSpPr/>
          <p:nvPr/>
        </p:nvSpPr>
        <p:spPr>
          <a:xfrm>
            <a:off x="760596" y="2256712"/>
            <a:ext cx="1085850" cy="771113"/>
          </a:xfrm>
          <a:prstGeom prst="wedgeRectCallout">
            <a:avLst>
              <a:gd name="adj1" fmla="val 85389"/>
              <a:gd name="adj2" fmla="val -87386"/>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Show Participants</a:t>
            </a:r>
            <a:endParaRPr lang="en-US" sz="1200" b="1" dirty="0">
              <a:latin typeface="Arial" panose="020B0604020202020204" pitchFamily="34" charset="0"/>
              <a:cs typeface="Arial" panose="020B0604020202020204" pitchFamily="34" charset="0"/>
            </a:endParaRPr>
          </a:p>
        </p:txBody>
      </p:sp>
      <p:sp>
        <p:nvSpPr>
          <p:cNvPr id="12" name="Speech Bubble: Rectangle 11">
            <a:extLst>
              <a:ext uri="{FF2B5EF4-FFF2-40B4-BE49-F238E27FC236}">
                <a16:creationId xmlns:a16="http://schemas.microsoft.com/office/drawing/2014/main" id="{024861FF-9272-4CC3-8971-9B7803D335EF}"/>
              </a:ext>
            </a:extLst>
          </p:cNvPr>
          <p:cNvSpPr/>
          <p:nvPr/>
        </p:nvSpPr>
        <p:spPr>
          <a:xfrm>
            <a:off x="2055961" y="2255538"/>
            <a:ext cx="1194937" cy="771113"/>
          </a:xfrm>
          <a:prstGeom prst="wedgeRectCallout">
            <a:avLst>
              <a:gd name="adj1" fmla="val 68807"/>
              <a:gd name="adj2" fmla="val -8288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Team Notifications</a:t>
            </a:r>
            <a:endParaRPr lang="en-US" sz="1200" b="1"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ECF1DECD-6F68-40D4-B2B8-240B362FC001}"/>
              </a:ext>
            </a:extLst>
          </p:cNvPr>
          <p:cNvPicPr>
            <a:picLocks noChangeAspect="1"/>
          </p:cNvPicPr>
          <p:nvPr/>
        </p:nvPicPr>
        <p:blipFill rotWithShape="1">
          <a:blip r:embed="rId4"/>
          <a:srcRect t="51972" r="31529"/>
          <a:stretch/>
        </p:blipFill>
        <p:spPr>
          <a:xfrm>
            <a:off x="1616892" y="3871144"/>
            <a:ext cx="2073076" cy="475953"/>
          </a:xfrm>
          <a:prstGeom prst="rect">
            <a:avLst/>
          </a:prstGeom>
        </p:spPr>
      </p:pic>
      <p:sp>
        <p:nvSpPr>
          <p:cNvPr id="20" name="Speech Bubble: Rectangle 19">
            <a:extLst>
              <a:ext uri="{FF2B5EF4-FFF2-40B4-BE49-F238E27FC236}">
                <a16:creationId xmlns:a16="http://schemas.microsoft.com/office/drawing/2014/main" id="{18F9BA54-7306-4590-89CC-125254778CD0}"/>
              </a:ext>
            </a:extLst>
          </p:cNvPr>
          <p:cNvSpPr/>
          <p:nvPr/>
        </p:nvSpPr>
        <p:spPr>
          <a:xfrm>
            <a:off x="3460413" y="2248780"/>
            <a:ext cx="1194937" cy="771113"/>
          </a:xfrm>
          <a:prstGeom prst="wedgeRectCallout">
            <a:avLst>
              <a:gd name="adj1" fmla="val -1886"/>
              <a:gd name="adj2" fmla="val -8288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More </a:t>
            </a:r>
          </a:p>
          <a:p>
            <a:pPr algn="ctr"/>
            <a:r>
              <a:rPr lang="en-US" sz="1200" dirty="0">
                <a:latin typeface="Arial" panose="020B0604020202020204" pitchFamily="34" charset="0"/>
                <a:cs typeface="Arial" panose="020B0604020202020204" pitchFamily="34" charset="0"/>
              </a:rPr>
              <a:t>Actions</a:t>
            </a:r>
            <a:endParaRPr lang="en-US" sz="1200" b="1" dirty="0">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D34594CB-D47B-4363-A715-A4A7C1C280DC}"/>
              </a:ext>
            </a:extLst>
          </p:cNvPr>
          <p:cNvPicPr>
            <a:picLocks noChangeAspect="1"/>
          </p:cNvPicPr>
          <p:nvPr/>
        </p:nvPicPr>
        <p:blipFill>
          <a:blip r:embed="rId5"/>
          <a:stretch>
            <a:fillRect/>
          </a:stretch>
        </p:blipFill>
        <p:spPr>
          <a:xfrm>
            <a:off x="5426077" y="2256712"/>
            <a:ext cx="1548023" cy="3858905"/>
          </a:xfrm>
          <a:prstGeom prst="rect">
            <a:avLst/>
          </a:prstGeom>
          <a:ln>
            <a:solidFill>
              <a:schemeClr val="accent1"/>
            </a:solidFill>
          </a:ln>
        </p:spPr>
      </p:pic>
      <p:sp>
        <p:nvSpPr>
          <p:cNvPr id="22" name="Speech Bubble: Rectangle 21">
            <a:extLst>
              <a:ext uri="{FF2B5EF4-FFF2-40B4-BE49-F238E27FC236}">
                <a16:creationId xmlns:a16="http://schemas.microsoft.com/office/drawing/2014/main" id="{38E16F01-6DE7-40CF-B50C-CB9EBDF3CF12}"/>
              </a:ext>
            </a:extLst>
          </p:cNvPr>
          <p:cNvSpPr/>
          <p:nvPr/>
        </p:nvSpPr>
        <p:spPr>
          <a:xfrm>
            <a:off x="7213520" y="2592573"/>
            <a:ext cx="1804591" cy="483159"/>
          </a:xfrm>
          <a:prstGeom prst="wedgeRectCallout">
            <a:avLst>
              <a:gd name="adj1" fmla="val -103050"/>
              <a:gd name="adj2" fmla="val 372822"/>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View the content in</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Full screen</a:t>
            </a:r>
            <a:endParaRPr lang="en-US" sz="1200" b="1" dirty="0">
              <a:latin typeface="Arial" panose="020B0604020202020204" pitchFamily="34" charset="0"/>
              <a:cs typeface="Arial" panose="020B0604020202020204" pitchFamily="34" charset="0"/>
            </a:endParaRPr>
          </a:p>
        </p:txBody>
      </p:sp>
      <p:sp>
        <p:nvSpPr>
          <p:cNvPr id="23" name="Speech Bubble: Rectangle 22">
            <a:extLst>
              <a:ext uri="{FF2B5EF4-FFF2-40B4-BE49-F238E27FC236}">
                <a16:creationId xmlns:a16="http://schemas.microsoft.com/office/drawing/2014/main" id="{A22E1A41-F4E0-4F8D-ADF7-3CE30F0B774D}"/>
              </a:ext>
            </a:extLst>
          </p:cNvPr>
          <p:cNvSpPr/>
          <p:nvPr/>
        </p:nvSpPr>
        <p:spPr>
          <a:xfrm>
            <a:off x="7213520" y="4059229"/>
            <a:ext cx="1804591" cy="1613726"/>
          </a:xfrm>
          <a:prstGeom prst="wedgeRectCallout">
            <a:avLst>
              <a:gd name="adj1" fmla="val -112853"/>
              <a:gd name="adj2" fmla="val 885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If you experience audio problems, enter your phone number to change audio from the computer to your phone.</a:t>
            </a:r>
            <a:br>
              <a:rPr lang="en-US" sz="1200" dirty="0">
                <a:latin typeface="Arial" panose="020B0604020202020204" pitchFamily="34" charset="0"/>
                <a:cs typeface="Arial" panose="020B0604020202020204" pitchFamily="34" charset="0"/>
              </a:rPr>
            </a:br>
            <a:r>
              <a:rPr lang="en-US" sz="1200" dirty="0">
                <a:solidFill>
                  <a:schemeClr val="accent2">
                    <a:lumMod val="40000"/>
                    <a:lumOff val="60000"/>
                  </a:schemeClr>
                </a:solidFill>
                <a:latin typeface="Arial" panose="020B0604020202020204" pitchFamily="34" charset="0"/>
                <a:cs typeface="Arial" panose="020B0604020202020204" pitchFamily="34" charset="0"/>
              </a:rPr>
              <a:t>(</a:t>
            </a:r>
            <a:r>
              <a:rPr lang="en-US" sz="1200" i="1" dirty="0">
                <a:solidFill>
                  <a:schemeClr val="accent2">
                    <a:lumMod val="40000"/>
                    <a:lumOff val="60000"/>
                  </a:schemeClr>
                </a:solidFill>
                <a:latin typeface="Arial" panose="020B0604020202020204" pitchFamily="34" charset="0"/>
                <a:cs typeface="Arial" panose="020B0604020202020204" pitchFamily="34" charset="0"/>
              </a:rPr>
              <a:t>option only available in the Teams app</a:t>
            </a:r>
            <a:r>
              <a:rPr lang="en-US" sz="1200" dirty="0">
                <a:solidFill>
                  <a:schemeClr val="accent2">
                    <a:lumMod val="40000"/>
                    <a:lumOff val="60000"/>
                  </a:schemeClr>
                </a:solidFill>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p:txBody>
      </p:sp>
      <p:sp>
        <p:nvSpPr>
          <p:cNvPr id="24" name="Speech Bubble: Rectangle 23">
            <a:extLst>
              <a:ext uri="{FF2B5EF4-FFF2-40B4-BE49-F238E27FC236}">
                <a16:creationId xmlns:a16="http://schemas.microsoft.com/office/drawing/2014/main" id="{ABF7763A-DD73-462C-ACF2-CCAE4A2BDF74}"/>
              </a:ext>
            </a:extLst>
          </p:cNvPr>
          <p:cNvSpPr/>
          <p:nvPr/>
        </p:nvSpPr>
        <p:spPr>
          <a:xfrm>
            <a:off x="3155585" y="5199082"/>
            <a:ext cx="1804591" cy="811627"/>
          </a:xfrm>
          <a:prstGeom prst="wedgeRectCallout">
            <a:avLst>
              <a:gd name="adj1" fmla="val 80721"/>
              <a:gd name="adj2" fmla="val -21218"/>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Live closed captions for yourself only</a:t>
            </a:r>
            <a:br>
              <a:rPr lang="en-US" sz="1200" dirty="0">
                <a:latin typeface="Arial" panose="020B0604020202020204" pitchFamily="34" charset="0"/>
                <a:cs typeface="Arial" panose="020B0604020202020204" pitchFamily="34" charset="0"/>
              </a:rPr>
            </a:br>
            <a:r>
              <a:rPr lang="en-US" sz="1200" dirty="0">
                <a:solidFill>
                  <a:schemeClr val="accent2">
                    <a:lumMod val="40000"/>
                    <a:lumOff val="60000"/>
                  </a:schemeClr>
                </a:solidFill>
                <a:latin typeface="Arial" panose="020B0604020202020204" pitchFamily="34" charset="0"/>
                <a:cs typeface="Arial" panose="020B0604020202020204" pitchFamily="34" charset="0"/>
              </a:rPr>
              <a:t>(</a:t>
            </a:r>
            <a:r>
              <a:rPr lang="en-US" sz="1200" i="1" dirty="0">
                <a:solidFill>
                  <a:schemeClr val="accent2">
                    <a:lumMod val="40000"/>
                    <a:lumOff val="60000"/>
                  </a:schemeClr>
                </a:solidFill>
                <a:latin typeface="Arial" panose="020B0604020202020204" pitchFamily="34" charset="0"/>
                <a:cs typeface="Arial" panose="020B0604020202020204" pitchFamily="34" charset="0"/>
              </a:rPr>
              <a:t>option only available in the Teams app</a:t>
            </a:r>
            <a:r>
              <a:rPr lang="en-US" sz="1200" dirty="0">
                <a:solidFill>
                  <a:schemeClr val="accent2">
                    <a:lumMod val="40000"/>
                    <a:lumOff val="60000"/>
                  </a:schemeClr>
                </a:solidFill>
                <a:latin typeface="Arial" panose="020B0604020202020204" pitchFamily="34" charset="0"/>
                <a:cs typeface="Arial" panose="020B0604020202020204" pitchFamily="34" charset="0"/>
              </a:rPr>
              <a:t>)</a:t>
            </a:r>
          </a:p>
        </p:txBody>
      </p:sp>
      <p:cxnSp>
        <p:nvCxnSpPr>
          <p:cNvPr id="26" name="Straight Arrow Connector 25">
            <a:extLst>
              <a:ext uri="{FF2B5EF4-FFF2-40B4-BE49-F238E27FC236}">
                <a16:creationId xmlns:a16="http://schemas.microsoft.com/office/drawing/2014/main" id="{FF259256-A9FB-4C3E-9DEA-37563AC4297A}"/>
              </a:ext>
            </a:extLst>
          </p:cNvPr>
          <p:cNvCxnSpPr>
            <a:cxnSpLocks/>
            <a:stCxn id="12" idx="2"/>
            <a:endCxn id="14" idx="0"/>
          </p:cNvCxnSpPr>
          <p:nvPr/>
        </p:nvCxnSpPr>
        <p:spPr>
          <a:xfrm>
            <a:off x="2653430" y="3026651"/>
            <a:ext cx="0" cy="844493"/>
          </a:xfrm>
          <a:prstGeom prst="straightConnector1">
            <a:avLst/>
          </a:prstGeom>
          <a:ln w="57150">
            <a:solidFill>
              <a:schemeClr val="accent6"/>
            </a:solidFill>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a:extLst>
              <a:ext uri="{FF2B5EF4-FFF2-40B4-BE49-F238E27FC236}">
                <a16:creationId xmlns:a16="http://schemas.microsoft.com/office/drawing/2014/main" id="{5EC60BA2-73AA-46C0-BB1C-B387B60A3734}"/>
              </a:ext>
            </a:extLst>
          </p:cNvPr>
          <p:cNvCxnSpPr>
            <a:cxnSpLocks/>
            <a:stCxn id="20" idx="3"/>
          </p:cNvCxnSpPr>
          <p:nvPr/>
        </p:nvCxnSpPr>
        <p:spPr>
          <a:xfrm>
            <a:off x="4655350" y="2634337"/>
            <a:ext cx="770727" cy="392314"/>
          </a:xfrm>
          <a:prstGeom prst="straightConnector1">
            <a:avLst/>
          </a:prstGeom>
          <a:ln w="57150">
            <a:solidFill>
              <a:schemeClr val="accent6"/>
            </a:solidFill>
            <a:tailEnd type="triangle"/>
          </a:ln>
        </p:spPr>
        <p:style>
          <a:lnRef idx="1">
            <a:schemeClr val="accent2"/>
          </a:lnRef>
          <a:fillRef idx="0">
            <a:schemeClr val="accent2"/>
          </a:fillRef>
          <a:effectRef idx="0">
            <a:schemeClr val="accent2"/>
          </a:effectRef>
          <a:fontRef idx="minor">
            <a:schemeClr val="tx1"/>
          </a:fontRef>
        </p:style>
      </p:cxnSp>
      <p:sp>
        <p:nvSpPr>
          <p:cNvPr id="25" name="Speech Bubble: Rectangle 24">
            <a:extLst>
              <a:ext uri="{FF2B5EF4-FFF2-40B4-BE49-F238E27FC236}">
                <a16:creationId xmlns:a16="http://schemas.microsoft.com/office/drawing/2014/main" id="{98194E53-C4CB-4BE4-ADFF-DD4551032502}"/>
              </a:ext>
            </a:extLst>
          </p:cNvPr>
          <p:cNvSpPr/>
          <p:nvPr/>
        </p:nvSpPr>
        <p:spPr>
          <a:xfrm>
            <a:off x="7572889" y="585216"/>
            <a:ext cx="1085850" cy="729610"/>
          </a:xfrm>
          <a:prstGeom prst="wedgeRectCallout">
            <a:avLst>
              <a:gd name="adj1" fmla="val -66992"/>
              <a:gd name="adj2" fmla="val 10114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Disconnect from the Meeting</a:t>
            </a:r>
            <a:endParaRPr lang="en-US" sz="1200" b="1" dirty="0">
              <a:latin typeface="Arial" panose="020B0604020202020204" pitchFamily="34" charset="0"/>
              <a:cs typeface="Arial" panose="020B0604020202020204" pitchFamily="34" charset="0"/>
            </a:endParaRPr>
          </a:p>
        </p:txBody>
      </p:sp>
      <p:sp>
        <p:nvSpPr>
          <p:cNvPr id="3" name="&quot;Not Allowed&quot; Symbol 2">
            <a:extLst>
              <a:ext uri="{FF2B5EF4-FFF2-40B4-BE49-F238E27FC236}">
                <a16:creationId xmlns:a16="http://schemas.microsoft.com/office/drawing/2014/main" id="{FD5EFEFB-B04D-4BAC-9C42-088181C5CC37}"/>
              </a:ext>
            </a:extLst>
          </p:cNvPr>
          <p:cNvSpPr/>
          <p:nvPr/>
        </p:nvSpPr>
        <p:spPr>
          <a:xfrm>
            <a:off x="2824178" y="1557373"/>
            <a:ext cx="409302" cy="409302"/>
          </a:xfrm>
          <a:prstGeom prst="noSmoking">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Speech Bubble: Rectangle 26">
            <a:extLst>
              <a:ext uri="{FF2B5EF4-FFF2-40B4-BE49-F238E27FC236}">
                <a16:creationId xmlns:a16="http://schemas.microsoft.com/office/drawing/2014/main" id="{689676F4-312B-44FD-839A-9771130FB605}"/>
              </a:ext>
            </a:extLst>
          </p:cNvPr>
          <p:cNvSpPr/>
          <p:nvPr/>
        </p:nvSpPr>
        <p:spPr>
          <a:xfrm>
            <a:off x="5191094" y="656460"/>
            <a:ext cx="1783005" cy="729610"/>
          </a:xfrm>
          <a:prstGeom prst="wedgeRectCallout">
            <a:avLst>
              <a:gd name="adj1" fmla="val -72606"/>
              <a:gd name="adj2" fmla="val -54028"/>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Post questions throughout the webinar using this link. This link will be on every slide.</a:t>
            </a:r>
          </a:p>
        </p:txBody>
      </p:sp>
    </p:spTree>
    <p:extLst>
      <p:ext uri="{BB962C8B-B14F-4D97-AF65-F5344CB8AC3E}">
        <p14:creationId xmlns:p14="http://schemas.microsoft.com/office/powerpoint/2010/main" val="3469865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B06758-EDC2-4D29-97FE-5EE035F89FA1}"/>
              </a:ext>
            </a:extLst>
          </p:cNvPr>
          <p:cNvSpPr>
            <a:spLocks noGrp="1"/>
          </p:cNvSpPr>
          <p:nvPr>
            <p:ph type="title"/>
          </p:nvPr>
        </p:nvSpPr>
        <p:spPr>
          <a:xfrm>
            <a:off x="2228534" y="726832"/>
            <a:ext cx="6543778" cy="1987336"/>
          </a:xfrm>
        </p:spPr>
        <p:txBody>
          <a:bodyPr>
            <a:normAutofit/>
          </a:bodyPr>
          <a:lstStyle/>
          <a:p>
            <a:r>
              <a:rPr lang="en-US" dirty="0"/>
              <a:t>SAMPLING</a:t>
            </a:r>
          </a:p>
        </p:txBody>
      </p:sp>
      <p:sp>
        <p:nvSpPr>
          <p:cNvPr id="6" name="Text Placeholder 5">
            <a:extLst>
              <a:ext uri="{FF2B5EF4-FFF2-40B4-BE49-F238E27FC236}">
                <a16:creationId xmlns:a16="http://schemas.microsoft.com/office/drawing/2014/main" id="{1687728C-418B-4EF0-99B0-B3D65DDD540E}"/>
              </a:ext>
            </a:extLst>
          </p:cNvPr>
          <p:cNvSpPr>
            <a:spLocks noGrp="1"/>
          </p:cNvSpPr>
          <p:nvPr>
            <p:ph type="body" sz="quarter" idx="13"/>
          </p:nvPr>
        </p:nvSpPr>
        <p:spPr/>
        <p:txBody>
          <a:bodyPr/>
          <a:lstStyle/>
          <a:p>
            <a:endParaRPr lang="en-US" dirty="0"/>
          </a:p>
        </p:txBody>
      </p:sp>
      <p:sp>
        <p:nvSpPr>
          <p:cNvPr id="4" name="Slide Number Placeholder 3">
            <a:extLst>
              <a:ext uri="{FF2B5EF4-FFF2-40B4-BE49-F238E27FC236}">
                <a16:creationId xmlns:a16="http://schemas.microsoft.com/office/drawing/2014/main" id="{8ADFD945-BC12-4C46-836F-D46E68B1697C}"/>
              </a:ext>
            </a:extLst>
          </p:cNvPr>
          <p:cNvSpPr>
            <a:spLocks noGrp="1"/>
          </p:cNvSpPr>
          <p:nvPr>
            <p:ph type="sldNum" sz="quarter" idx="4294967295"/>
          </p:nvPr>
        </p:nvSpPr>
        <p:spPr>
          <a:xfrm>
            <a:off x="708660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10</a:t>
            </a:fld>
            <a:endParaRPr lang="en-US" dirty="0"/>
          </a:p>
        </p:txBody>
      </p:sp>
    </p:spTree>
    <p:extLst>
      <p:ext uri="{BB962C8B-B14F-4D97-AF65-F5344CB8AC3E}">
        <p14:creationId xmlns:p14="http://schemas.microsoft.com/office/powerpoint/2010/main" val="209322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446F5-F172-4A66-BC0A-56660C551F42}"/>
              </a:ext>
            </a:extLst>
          </p:cNvPr>
          <p:cNvSpPr>
            <a:spLocks noGrp="1"/>
          </p:cNvSpPr>
          <p:nvPr>
            <p:ph type="title"/>
          </p:nvPr>
        </p:nvSpPr>
        <p:spPr/>
        <p:txBody>
          <a:bodyPr>
            <a:normAutofit fontScale="90000"/>
          </a:bodyPr>
          <a:lstStyle/>
          <a:p>
            <a:r>
              <a:rPr lang="en-US" dirty="0"/>
              <a:t>NAEP Representative Sample</a:t>
            </a:r>
          </a:p>
        </p:txBody>
      </p:sp>
      <p:sp>
        <p:nvSpPr>
          <p:cNvPr id="3" name="Content Placeholder 2">
            <a:extLst>
              <a:ext uri="{FF2B5EF4-FFF2-40B4-BE49-F238E27FC236}">
                <a16:creationId xmlns:a16="http://schemas.microsoft.com/office/drawing/2014/main" id="{5148949E-923C-4C2C-851E-769A4812F167}"/>
              </a:ext>
            </a:extLst>
          </p:cNvPr>
          <p:cNvSpPr>
            <a:spLocks noGrp="1"/>
          </p:cNvSpPr>
          <p:nvPr>
            <p:ph idx="1"/>
          </p:nvPr>
        </p:nvSpPr>
        <p:spPr/>
        <p:txBody>
          <a:bodyPr>
            <a:normAutofit fontScale="77500" lnSpcReduction="20000"/>
          </a:bodyPr>
          <a:lstStyle/>
          <a:p>
            <a:r>
              <a:rPr lang="en-US" dirty="0"/>
              <a:t>NAEP is designed to report results at the national and state level</a:t>
            </a:r>
          </a:p>
          <a:p>
            <a:r>
              <a:rPr lang="en-US" dirty="0"/>
              <a:t>Results for selected trial urban districts (TUDA); Atlanta is a TUDA</a:t>
            </a:r>
          </a:p>
          <a:p>
            <a:r>
              <a:rPr lang="en-US" dirty="0"/>
              <a:t>Every student in every school not required to take the assessment</a:t>
            </a:r>
          </a:p>
          <a:p>
            <a:r>
              <a:rPr lang="en-US" dirty="0"/>
              <a:t>A </a:t>
            </a:r>
            <a:r>
              <a:rPr lang="en-US" dirty="0">
                <a:hlinkClick r:id="rId3"/>
              </a:rPr>
              <a:t>sampling frame</a:t>
            </a:r>
            <a:r>
              <a:rPr lang="en-US" dirty="0"/>
              <a:t> created using the Common Core of Data (CCD) </a:t>
            </a:r>
          </a:p>
          <a:p>
            <a:r>
              <a:rPr lang="en-US" dirty="0"/>
              <a:t> NAEP administered to a sample of students from this frame who represent the student population of the nation as a whole and of individual states and districts participating in the Trial Urban District Assessment (TUDA).</a:t>
            </a:r>
          </a:p>
          <a:p>
            <a:endParaRPr lang="en-US" dirty="0"/>
          </a:p>
        </p:txBody>
      </p:sp>
      <p:sp>
        <p:nvSpPr>
          <p:cNvPr id="5" name="Text Placeholder 4">
            <a:extLst>
              <a:ext uri="{FF2B5EF4-FFF2-40B4-BE49-F238E27FC236}">
                <a16:creationId xmlns:a16="http://schemas.microsoft.com/office/drawing/2014/main" id="{A5DF85D2-F8ED-4C2F-ABBB-FF45F90DDEF9}"/>
              </a:ext>
            </a:extLst>
          </p:cNvPr>
          <p:cNvSpPr>
            <a:spLocks noGrp="1"/>
          </p:cNvSpPr>
          <p:nvPr>
            <p:ph type="body" sz="quarter" idx="14"/>
          </p:nvPr>
        </p:nvSpPr>
        <p:spPr/>
        <p:txBody>
          <a:bodyPr/>
          <a:lstStyle/>
          <a:p>
            <a:endParaRPr lang="en-US" dirty="0"/>
          </a:p>
        </p:txBody>
      </p:sp>
      <p:sp>
        <p:nvSpPr>
          <p:cNvPr id="6" name="Date Placeholder 3">
            <a:extLst>
              <a:ext uri="{FF2B5EF4-FFF2-40B4-BE49-F238E27FC236}">
                <a16:creationId xmlns:a16="http://schemas.microsoft.com/office/drawing/2014/main" id="{DDC8C2BB-828A-4179-BFE1-89CC4273D388}"/>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7" name="Slide Number Placeholder 4">
            <a:extLst>
              <a:ext uri="{FF2B5EF4-FFF2-40B4-BE49-F238E27FC236}">
                <a16:creationId xmlns:a16="http://schemas.microsoft.com/office/drawing/2014/main" id="{04CECBF0-03FD-4A8E-A8C2-E59FDD6168C1}"/>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11</a:t>
            </a:fld>
            <a:endParaRPr lang="en-US" dirty="0"/>
          </a:p>
        </p:txBody>
      </p:sp>
    </p:spTree>
    <p:extLst>
      <p:ext uri="{BB962C8B-B14F-4D97-AF65-F5344CB8AC3E}">
        <p14:creationId xmlns:p14="http://schemas.microsoft.com/office/powerpoint/2010/main" val="2960025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06CFE-947B-406C-8410-0070074A063C}"/>
              </a:ext>
            </a:extLst>
          </p:cNvPr>
          <p:cNvSpPr>
            <a:spLocks noGrp="1"/>
          </p:cNvSpPr>
          <p:nvPr>
            <p:ph type="title"/>
          </p:nvPr>
        </p:nvSpPr>
        <p:spPr/>
        <p:txBody>
          <a:bodyPr>
            <a:normAutofit fontScale="90000"/>
          </a:bodyPr>
          <a:lstStyle/>
          <a:p>
            <a:r>
              <a:rPr lang="en-US" dirty="0"/>
              <a:t>School Selection</a:t>
            </a:r>
          </a:p>
        </p:txBody>
      </p:sp>
      <p:sp>
        <p:nvSpPr>
          <p:cNvPr id="3" name="Content Placeholder 2">
            <a:extLst>
              <a:ext uri="{FF2B5EF4-FFF2-40B4-BE49-F238E27FC236}">
                <a16:creationId xmlns:a16="http://schemas.microsoft.com/office/drawing/2014/main" id="{676C1803-9718-441E-8F8F-1BED66571429}"/>
              </a:ext>
            </a:extLst>
          </p:cNvPr>
          <p:cNvSpPr>
            <a:spLocks noGrp="1"/>
          </p:cNvSpPr>
          <p:nvPr>
            <p:ph idx="1"/>
          </p:nvPr>
        </p:nvSpPr>
        <p:spPr>
          <a:xfrm>
            <a:off x="895350" y="1124713"/>
            <a:ext cx="3317875" cy="4898548"/>
          </a:xfrm>
        </p:spPr>
        <p:txBody>
          <a:bodyPr>
            <a:normAutofit fontScale="92500" lnSpcReduction="20000"/>
          </a:bodyPr>
          <a:lstStyle/>
          <a:p>
            <a:pPr marL="285750" indent="-285750">
              <a:buFont typeface="Arial" panose="020B0604020202020204" pitchFamily="34" charset="0"/>
              <a:buChar char="•"/>
            </a:pPr>
            <a:r>
              <a:rPr lang="en-US" sz="2800" dirty="0"/>
              <a:t>Identify Potential Schools</a:t>
            </a:r>
          </a:p>
          <a:p>
            <a:pPr marL="285750" indent="-285750">
              <a:buFont typeface="Arial" panose="020B0604020202020204" pitchFamily="34" charset="0"/>
              <a:buChar char="•"/>
            </a:pPr>
            <a:r>
              <a:rPr lang="en-US" sz="2800" dirty="0"/>
              <a:t>Classify Schools into Groups</a:t>
            </a:r>
          </a:p>
          <a:p>
            <a:pPr marL="285750" indent="-285750">
              <a:buFont typeface="Arial" panose="020B0604020202020204" pitchFamily="34" charset="0"/>
              <a:buChar char="•"/>
            </a:pPr>
            <a:r>
              <a:rPr lang="en-US" sz="2800" dirty="0"/>
              <a:t>Order Schools by Achievement</a:t>
            </a:r>
          </a:p>
          <a:p>
            <a:pPr marL="285750" indent="-285750">
              <a:buFont typeface="Arial" panose="020B0604020202020204" pitchFamily="34" charset="0"/>
              <a:buChar char="•"/>
            </a:pPr>
            <a:r>
              <a:rPr lang="en-US" sz="2800" dirty="0"/>
              <a:t>Develop Ordered Sample</a:t>
            </a:r>
          </a:p>
          <a:p>
            <a:pPr marL="285750" indent="-285750">
              <a:buFont typeface="Arial" panose="020B0604020202020204" pitchFamily="34" charset="0"/>
              <a:buChar char="•"/>
            </a:pPr>
            <a:r>
              <a:rPr lang="en-US" sz="2800" dirty="0"/>
              <a:t>Select School Sample</a:t>
            </a:r>
          </a:p>
          <a:p>
            <a:pPr marL="285750" indent="-285750">
              <a:buFont typeface="Arial" panose="020B0604020202020204" pitchFamily="34" charset="0"/>
              <a:buChar char="•"/>
            </a:pPr>
            <a:r>
              <a:rPr lang="en-US" sz="2800" dirty="0"/>
              <a:t>Confirm School Eligibility</a:t>
            </a:r>
          </a:p>
        </p:txBody>
      </p:sp>
      <p:sp>
        <p:nvSpPr>
          <p:cNvPr id="4" name="Date Placeholder 3">
            <a:extLst>
              <a:ext uri="{FF2B5EF4-FFF2-40B4-BE49-F238E27FC236}">
                <a16:creationId xmlns:a16="http://schemas.microsoft.com/office/drawing/2014/main" id="{FCBF594A-38D0-43B7-B216-F7CE33967E80}"/>
              </a:ext>
            </a:extLst>
          </p:cNvPr>
          <p:cNvSpPr>
            <a:spLocks noGrp="1"/>
          </p:cNvSpPr>
          <p:nvPr>
            <p:ph type="dt" sz="half" idx="10"/>
          </p:nvPr>
        </p:nvSpPr>
        <p:spPr/>
        <p:txBody>
          <a:bodyPr/>
          <a:lstStyle/>
          <a:p>
            <a:r>
              <a:rPr lang="en-US" dirty="0"/>
              <a:t>10/14/2021</a:t>
            </a:r>
          </a:p>
        </p:txBody>
      </p:sp>
      <p:sp>
        <p:nvSpPr>
          <p:cNvPr id="5" name="Slide Number Placeholder 4">
            <a:extLst>
              <a:ext uri="{FF2B5EF4-FFF2-40B4-BE49-F238E27FC236}">
                <a16:creationId xmlns:a16="http://schemas.microsoft.com/office/drawing/2014/main" id="{94641F8F-36DD-411D-91A8-361A6DF37387}"/>
              </a:ext>
            </a:extLst>
          </p:cNvPr>
          <p:cNvSpPr>
            <a:spLocks noGrp="1"/>
          </p:cNvSpPr>
          <p:nvPr>
            <p:ph type="sldNum" sz="quarter" idx="12"/>
          </p:nvPr>
        </p:nvSpPr>
        <p:spPr/>
        <p:txBody>
          <a:bodyPr/>
          <a:lstStyle/>
          <a:p>
            <a:fld id="{48F63A3B-78C7-47BE-AE5E-E10140E04643}" type="slidenum">
              <a:rPr lang="en-US" smtClean="0"/>
              <a:pPr/>
              <a:t>12</a:t>
            </a:fld>
            <a:endParaRPr lang="en-US" dirty="0"/>
          </a:p>
        </p:txBody>
      </p:sp>
      <p:pic>
        <p:nvPicPr>
          <p:cNvPr id="7" name="Content Placeholder 19">
            <a:extLst>
              <a:ext uri="{FF2B5EF4-FFF2-40B4-BE49-F238E27FC236}">
                <a16:creationId xmlns:a16="http://schemas.microsoft.com/office/drawing/2014/main" id="{BEE7548B-C13E-4281-BCB2-ED0B1D237144}"/>
              </a:ext>
            </a:extLst>
          </p:cNvPr>
          <p:cNvPicPr>
            <a:picLocks noChangeAspect="1"/>
          </p:cNvPicPr>
          <p:nvPr/>
        </p:nvPicPr>
        <p:blipFill rotWithShape="1">
          <a:blip r:embed="rId3"/>
          <a:srcRect l="40947" t="29211" r="38203" b="49817"/>
          <a:stretch/>
        </p:blipFill>
        <p:spPr>
          <a:xfrm>
            <a:off x="4248150" y="2649227"/>
            <a:ext cx="2327275" cy="1316748"/>
          </a:xfrm>
          <a:prstGeom prst="rect">
            <a:avLst/>
          </a:prstGeom>
        </p:spPr>
      </p:pic>
      <p:pic>
        <p:nvPicPr>
          <p:cNvPr id="8" name="Picture 7">
            <a:extLst>
              <a:ext uri="{FF2B5EF4-FFF2-40B4-BE49-F238E27FC236}">
                <a16:creationId xmlns:a16="http://schemas.microsoft.com/office/drawing/2014/main" id="{0829521D-BC82-42FF-B505-757A5D736B88}"/>
              </a:ext>
            </a:extLst>
          </p:cNvPr>
          <p:cNvPicPr>
            <a:picLocks noChangeAspect="1"/>
          </p:cNvPicPr>
          <p:nvPr/>
        </p:nvPicPr>
        <p:blipFill rotWithShape="1">
          <a:blip r:embed="rId4"/>
          <a:srcRect l="41771" t="42839" r="38750" b="37161"/>
          <a:stretch/>
        </p:blipFill>
        <p:spPr>
          <a:xfrm>
            <a:off x="4213225" y="1098549"/>
            <a:ext cx="2327275" cy="1377951"/>
          </a:xfrm>
          <a:prstGeom prst="rect">
            <a:avLst/>
          </a:prstGeom>
        </p:spPr>
      </p:pic>
      <p:pic>
        <p:nvPicPr>
          <p:cNvPr id="9" name="Picture 8">
            <a:extLst>
              <a:ext uri="{FF2B5EF4-FFF2-40B4-BE49-F238E27FC236}">
                <a16:creationId xmlns:a16="http://schemas.microsoft.com/office/drawing/2014/main" id="{B78B5DBD-11CB-484A-8929-BD48F6A917F5}"/>
              </a:ext>
            </a:extLst>
          </p:cNvPr>
          <p:cNvPicPr>
            <a:picLocks noChangeAspect="1"/>
          </p:cNvPicPr>
          <p:nvPr/>
        </p:nvPicPr>
        <p:blipFill rotWithShape="1">
          <a:blip r:embed="rId3"/>
          <a:srcRect l="41771" t="63580" r="38750" b="16667"/>
          <a:stretch/>
        </p:blipFill>
        <p:spPr>
          <a:xfrm>
            <a:off x="4213225" y="4138702"/>
            <a:ext cx="2327274" cy="1327499"/>
          </a:xfrm>
          <a:prstGeom prst="rect">
            <a:avLst/>
          </a:prstGeom>
        </p:spPr>
      </p:pic>
      <p:pic>
        <p:nvPicPr>
          <p:cNvPr id="10" name="Picture 9">
            <a:extLst>
              <a:ext uri="{FF2B5EF4-FFF2-40B4-BE49-F238E27FC236}">
                <a16:creationId xmlns:a16="http://schemas.microsoft.com/office/drawing/2014/main" id="{918342EB-F3BB-4CAD-8FBD-A41152596B2B}"/>
              </a:ext>
            </a:extLst>
          </p:cNvPr>
          <p:cNvPicPr>
            <a:picLocks noChangeAspect="1"/>
          </p:cNvPicPr>
          <p:nvPr/>
        </p:nvPicPr>
        <p:blipFill rotWithShape="1">
          <a:blip r:embed="rId5"/>
          <a:srcRect l="41771" t="25308" r="38750" b="53704"/>
          <a:stretch/>
        </p:blipFill>
        <p:spPr>
          <a:xfrm>
            <a:off x="6816726" y="1055416"/>
            <a:ext cx="2172635" cy="1465973"/>
          </a:xfrm>
          <a:prstGeom prst="rect">
            <a:avLst/>
          </a:prstGeom>
        </p:spPr>
      </p:pic>
      <p:pic>
        <p:nvPicPr>
          <p:cNvPr id="11" name="Picture 10">
            <a:extLst>
              <a:ext uri="{FF2B5EF4-FFF2-40B4-BE49-F238E27FC236}">
                <a16:creationId xmlns:a16="http://schemas.microsoft.com/office/drawing/2014/main" id="{8E0FA269-BB8E-4AAD-9B5D-A54659D2B98B}"/>
              </a:ext>
            </a:extLst>
          </p:cNvPr>
          <p:cNvPicPr>
            <a:picLocks noChangeAspect="1"/>
          </p:cNvPicPr>
          <p:nvPr/>
        </p:nvPicPr>
        <p:blipFill rotWithShape="1">
          <a:blip r:embed="rId5"/>
          <a:srcRect l="41771" t="64483" r="38889" b="14691"/>
          <a:stretch/>
        </p:blipFill>
        <p:spPr>
          <a:xfrm>
            <a:off x="6816725" y="2586541"/>
            <a:ext cx="2172635" cy="1379434"/>
          </a:xfrm>
          <a:prstGeom prst="rect">
            <a:avLst/>
          </a:prstGeom>
        </p:spPr>
      </p:pic>
      <p:pic>
        <p:nvPicPr>
          <p:cNvPr id="12" name="Picture 11">
            <a:extLst>
              <a:ext uri="{FF2B5EF4-FFF2-40B4-BE49-F238E27FC236}">
                <a16:creationId xmlns:a16="http://schemas.microsoft.com/office/drawing/2014/main" id="{5F7D116B-97C9-47AF-A270-5B69EA619D84}"/>
              </a:ext>
            </a:extLst>
          </p:cNvPr>
          <p:cNvPicPr>
            <a:picLocks noChangeAspect="1"/>
          </p:cNvPicPr>
          <p:nvPr/>
        </p:nvPicPr>
        <p:blipFill rotWithShape="1">
          <a:blip r:embed="rId6"/>
          <a:srcRect l="41771" t="63798" r="38611" b="15926"/>
          <a:stretch/>
        </p:blipFill>
        <p:spPr>
          <a:xfrm>
            <a:off x="6816726" y="4117666"/>
            <a:ext cx="2172635" cy="1379434"/>
          </a:xfrm>
          <a:prstGeom prst="rect">
            <a:avLst/>
          </a:prstGeom>
        </p:spPr>
      </p:pic>
    </p:spTree>
    <p:extLst>
      <p:ext uri="{BB962C8B-B14F-4D97-AF65-F5344CB8AC3E}">
        <p14:creationId xmlns:p14="http://schemas.microsoft.com/office/powerpoint/2010/main" val="370363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8C7DB-D939-4431-9B6E-D32821C075C2}"/>
              </a:ext>
            </a:extLst>
          </p:cNvPr>
          <p:cNvSpPr>
            <a:spLocks noGrp="1"/>
          </p:cNvSpPr>
          <p:nvPr>
            <p:ph type="title"/>
          </p:nvPr>
        </p:nvSpPr>
        <p:spPr/>
        <p:txBody>
          <a:bodyPr>
            <a:normAutofit fontScale="90000"/>
          </a:bodyPr>
          <a:lstStyle/>
          <a:p>
            <a:r>
              <a:rPr lang="en-US" dirty="0"/>
              <a:t>Student Selection</a:t>
            </a:r>
          </a:p>
        </p:txBody>
      </p:sp>
      <p:sp>
        <p:nvSpPr>
          <p:cNvPr id="3" name="Content Placeholder 2">
            <a:extLst>
              <a:ext uri="{FF2B5EF4-FFF2-40B4-BE49-F238E27FC236}">
                <a16:creationId xmlns:a16="http://schemas.microsoft.com/office/drawing/2014/main" id="{C3F43D00-2D77-4403-9A31-29951CE326A1}"/>
              </a:ext>
            </a:extLst>
          </p:cNvPr>
          <p:cNvSpPr>
            <a:spLocks noGrp="1"/>
          </p:cNvSpPr>
          <p:nvPr>
            <p:ph idx="1"/>
          </p:nvPr>
        </p:nvSpPr>
        <p:spPr>
          <a:xfrm>
            <a:off x="895350" y="1825625"/>
            <a:ext cx="2951093" cy="4197635"/>
          </a:xfrm>
        </p:spPr>
        <p:txBody>
          <a:bodyPr>
            <a:normAutofit fontScale="25000" lnSpcReduction="20000"/>
          </a:bodyPr>
          <a:lstStyle/>
          <a:p>
            <a:pPr marL="285750" indent="-285750">
              <a:buFont typeface="Arial" panose="020B0604020202020204" pitchFamily="34" charset="0"/>
              <a:buChar char="•"/>
            </a:pPr>
            <a:r>
              <a:rPr lang="en-US" sz="8000" dirty="0"/>
              <a:t>Students selected based on grade (4, 8 or 12) or age</a:t>
            </a:r>
          </a:p>
          <a:p>
            <a:pPr marL="285750" indent="-285750">
              <a:buFont typeface="Arial" panose="020B0604020202020204" pitchFamily="34" charset="0"/>
              <a:buChar char="•"/>
            </a:pPr>
            <a:r>
              <a:rPr lang="en-US" sz="8000" dirty="0"/>
              <a:t>List of all enrolled students submitted to NCES</a:t>
            </a:r>
          </a:p>
          <a:p>
            <a:pPr marL="285750" indent="-285750">
              <a:buFont typeface="Arial" panose="020B0604020202020204" pitchFamily="34" charset="0"/>
              <a:buChar char="•"/>
            </a:pPr>
            <a:r>
              <a:rPr lang="en-US" sz="8000" dirty="0"/>
              <a:t>Students randomly selected</a:t>
            </a:r>
          </a:p>
          <a:p>
            <a:pPr marL="285750" indent="-285750">
              <a:buFont typeface="Arial" panose="020B0604020202020204" pitchFamily="34" charset="0"/>
              <a:buChar char="•"/>
            </a:pPr>
            <a:r>
              <a:rPr lang="en-US" sz="8000" dirty="0"/>
              <a:t>Every student is eligible to be selected</a:t>
            </a:r>
          </a:p>
          <a:p>
            <a:pPr marL="285750" indent="-285750">
              <a:buFont typeface="Arial" panose="020B0604020202020204" pitchFamily="34" charset="0"/>
              <a:buChar char="•"/>
            </a:pPr>
            <a:r>
              <a:rPr lang="en-US" sz="8000" dirty="0">
                <a:latin typeface="Arial"/>
                <a:cs typeface="Arial"/>
              </a:rPr>
              <a:t>SD and EL students can receive NAEP approved accommodations</a:t>
            </a:r>
            <a:endParaRPr lang="en-US" sz="8000" dirty="0"/>
          </a:p>
        </p:txBody>
      </p:sp>
      <p:sp>
        <p:nvSpPr>
          <p:cNvPr id="4" name="Date Placeholder 3">
            <a:extLst>
              <a:ext uri="{FF2B5EF4-FFF2-40B4-BE49-F238E27FC236}">
                <a16:creationId xmlns:a16="http://schemas.microsoft.com/office/drawing/2014/main" id="{A4F70AC6-EA36-4AC6-905A-5B8ACFB3BB57}"/>
              </a:ext>
            </a:extLst>
          </p:cNvPr>
          <p:cNvSpPr>
            <a:spLocks noGrp="1"/>
          </p:cNvSpPr>
          <p:nvPr>
            <p:ph type="dt" sz="half" idx="10"/>
          </p:nvPr>
        </p:nvSpPr>
        <p:spPr/>
        <p:txBody>
          <a:bodyPr/>
          <a:lstStyle/>
          <a:p>
            <a:r>
              <a:rPr lang="en-US" dirty="0"/>
              <a:t>10/14/2021</a:t>
            </a:r>
          </a:p>
        </p:txBody>
      </p:sp>
      <p:sp>
        <p:nvSpPr>
          <p:cNvPr id="5" name="Slide Number Placeholder 4">
            <a:extLst>
              <a:ext uri="{FF2B5EF4-FFF2-40B4-BE49-F238E27FC236}">
                <a16:creationId xmlns:a16="http://schemas.microsoft.com/office/drawing/2014/main" id="{DBF2483E-08BE-46AE-A6B7-B38E028D8B8E}"/>
              </a:ext>
            </a:extLst>
          </p:cNvPr>
          <p:cNvSpPr>
            <a:spLocks noGrp="1"/>
          </p:cNvSpPr>
          <p:nvPr>
            <p:ph type="sldNum" sz="quarter" idx="12"/>
          </p:nvPr>
        </p:nvSpPr>
        <p:spPr/>
        <p:txBody>
          <a:bodyPr/>
          <a:lstStyle/>
          <a:p>
            <a:fld id="{48F63A3B-78C7-47BE-AE5E-E10140E04643}" type="slidenum">
              <a:rPr lang="en-US" smtClean="0"/>
              <a:pPr/>
              <a:t>13</a:t>
            </a:fld>
            <a:endParaRPr lang="en-US" dirty="0"/>
          </a:p>
        </p:txBody>
      </p:sp>
      <p:sp>
        <p:nvSpPr>
          <p:cNvPr id="6" name="Text Placeholder 5">
            <a:extLst>
              <a:ext uri="{FF2B5EF4-FFF2-40B4-BE49-F238E27FC236}">
                <a16:creationId xmlns:a16="http://schemas.microsoft.com/office/drawing/2014/main" id="{6245B6F4-F407-48DB-B85A-32980C792073}"/>
              </a:ext>
            </a:extLst>
          </p:cNvPr>
          <p:cNvSpPr>
            <a:spLocks noGrp="1"/>
          </p:cNvSpPr>
          <p:nvPr>
            <p:ph type="body" sz="quarter" idx="14"/>
          </p:nvPr>
        </p:nvSpPr>
        <p:spPr/>
        <p:txBody>
          <a:bodyPr/>
          <a:lstStyle/>
          <a:p>
            <a:endParaRPr lang="en-US" dirty="0"/>
          </a:p>
        </p:txBody>
      </p:sp>
      <p:pic>
        <p:nvPicPr>
          <p:cNvPr id="7" name="Picture Placeholder 5">
            <a:extLst>
              <a:ext uri="{FF2B5EF4-FFF2-40B4-BE49-F238E27FC236}">
                <a16:creationId xmlns:a16="http://schemas.microsoft.com/office/drawing/2014/main" id="{503B5895-89FB-44F9-A505-CA525535686A}"/>
              </a:ext>
            </a:extLst>
          </p:cNvPr>
          <p:cNvPicPr>
            <a:picLocks noChangeAspect="1"/>
          </p:cNvPicPr>
          <p:nvPr/>
        </p:nvPicPr>
        <p:blipFill rotWithShape="1">
          <a:blip r:embed="rId3"/>
          <a:srcRect l="42531" t="60922" r="39880" b="19594"/>
          <a:stretch/>
        </p:blipFill>
        <p:spPr>
          <a:xfrm>
            <a:off x="4572000" y="2008142"/>
            <a:ext cx="4148500" cy="2578489"/>
          </a:xfrm>
          <a:prstGeom prst="rect">
            <a:avLst/>
          </a:prstGeom>
        </p:spPr>
      </p:pic>
    </p:spTree>
    <p:extLst>
      <p:ext uri="{BB962C8B-B14F-4D97-AF65-F5344CB8AC3E}">
        <p14:creationId xmlns:p14="http://schemas.microsoft.com/office/powerpoint/2010/main" val="2714727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446F5-F172-4A66-BC0A-56660C551F42}"/>
              </a:ext>
            </a:extLst>
          </p:cNvPr>
          <p:cNvSpPr>
            <a:spLocks noGrp="1"/>
          </p:cNvSpPr>
          <p:nvPr>
            <p:ph type="title"/>
          </p:nvPr>
        </p:nvSpPr>
        <p:spPr/>
        <p:txBody>
          <a:bodyPr>
            <a:normAutofit fontScale="90000"/>
          </a:bodyPr>
          <a:lstStyle/>
          <a:p>
            <a:r>
              <a:rPr lang="en-US" dirty="0"/>
              <a:t>Subject Selection</a:t>
            </a:r>
          </a:p>
        </p:txBody>
      </p:sp>
      <p:pic>
        <p:nvPicPr>
          <p:cNvPr id="9" name="Content Placeholder 8">
            <a:extLst>
              <a:ext uri="{FF2B5EF4-FFF2-40B4-BE49-F238E27FC236}">
                <a16:creationId xmlns:a16="http://schemas.microsoft.com/office/drawing/2014/main" id="{F3596AB0-4825-4DE9-9461-71BD182380E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02403" y="2089400"/>
            <a:ext cx="4672594" cy="3669799"/>
          </a:xfrm>
        </p:spPr>
      </p:pic>
      <p:sp>
        <p:nvSpPr>
          <p:cNvPr id="3" name="Text Placeholder 2">
            <a:extLst>
              <a:ext uri="{FF2B5EF4-FFF2-40B4-BE49-F238E27FC236}">
                <a16:creationId xmlns:a16="http://schemas.microsoft.com/office/drawing/2014/main" id="{8CD63194-71FE-4DF2-ACED-DD041EC03ABC}"/>
              </a:ext>
            </a:extLst>
          </p:cNvPr>
          <p:cNvSpPr>
            <a:spLocks noGrp="1"/>
          </p:cNvSpPr>
          <p:nvPr>
            <p:ph type="body" sz="quarter" idx="14"/>
          </p:nvPr>
        </p:nvSpPr>
        <p:spPr/>
        <p:txBody>
          <a:bodyPr/>
          <a:lstStyle/>
          <a:p>
            <a:endParaRPr lang="en-US" dirty="0"/>
          </a:p>
        </p:txBody>
      </p:sp>
      <p:sp>
        <p:nvSpPr>
          <p:cNvPr id="6" name="Date Placeholder 3">
            <a:extLst>
              <a:ext uri="{FF2B5EF4-FFF2-40B4-BE49-F238E27FC236}">
                <a16:creationId xmlns:a16="http://schemas.microsoft.com/office/drawing/2014/main" id="{BD6309DB-64EC-46B7-BF4F-2C9545BC1C0D}"/>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7" name="Slide Number Placeholder 4">
            <a:extLst>
              <a:ext uri="{FF2B5EF4-FFF2-40B4-BE49-F238E27FC236}">
                <a16:creationId xmlns:a16="http://schemas.microsoft.com/office/drawing/2014/main" id="{A0DD741C-3058-4D47-89C8-D33648226CBC}"/>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14</a:t>
            </a:fld>
            <a:endParaRPr lang="en-US" dirty="0"/>
          </a:p>
        </p:txBody>
      </p:sp>
    </p:spTree>
    <p:extLst>
      <p:ext uri="{BB962C8B-B14F-4D97-AF65-F5344CB8AC3E}">
        <p14:creationId xmlns:p14="http://schemas.microsoft.com/office/powerpoint/2010/main" val="3447075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FE186-6FA5-488B-B47B-16C21BCF213D}"/>
              </a:ext>
            </a:extLst>
          </p:cNvPr>
          <p:cNvSpPr>
            <a:spLocks noGrp="1"/>
          </p:cNvSpPr>
          <p:nvPr>
            <p:ph type="title"/>
          </p:nvPr>
        </p:nvSpPr>
        <p:spPr/>
        <p:txBody>
          <a:bodyPr>
            <a:normAutofit fontScale="90000"/>
          </a:bodyPr>
          <a:lstStyle/>
          <a:p>
            <a:r>
              <a:rPr lang="en-US" dirty="0"/>
              <a:t>NAEP 2022 Program</a:t>
            </a:r>
          </a:p>
        </p:txBody>
      </p:sp>
      <p:sp>
        <p:nvSpPr>
          <p:cNvPr id="4" name="Date Placeholder 3">
            <a:extLst>
              <a:ext uri="{FF2B5EF4-FFF2-40B4-BE49-F238E27FC236}">
                <a16:creationId xmlns:a16="http://schemas.microsoft.com/office/drawing/2014/main" id="{4141ED6D-B1BD-4367-9BBC-216E555FC2F8}"/>
              </a:ext>
            </a:extLst>
          </p:cNvPr>
          <p:cNvSpPr>
            <a:spLocks noGrp="1"/>
          </p:cNvSpPr>
          <p:nvPr>
            <p:ph type="dt" sz="half" idx="10"/>
          </p:nvPr>
        </p:nvSpPr>
        <p:spPr/>
        <p:txBody>
          <a:bodyPr/>
          <a:lstStyle/>
          <a:p>
            <a:r>
              <a:rPr lang="en-US" dirty="0"/>
              <a:t>10/14/2021</a:t>
            </a:r>
          </a:p>
        </p:txBody>
      </p:sp>
      <p:sp>
        <p:nvSpPr>
          <p:cNvPr id="5" name="Slide Number Placeholder 4">
            <a:extLst>
              <a:ext uri="{FF2B5EF4-FFF2-40B4-BE49-F238E27FC236}">
                <a16:creationId xmlns:a16="http://schemas.microsoft.com/office/drawing/2014/main" id="{619160B7-7425-485A-9DDA-0DCF613EA397}"/>
              </a:ext>
            </a:extLst>
          </p:cNvPr>
          <p:cNvSpPr>
            <a:spLocks noGrp="1"/>
          </p:cNvSpPr>
          <p:nvPr>
            <p:ph type="sldNum" sz="quarter" idx="12"/>
          </p:nvPr>
        </p:nvSpPr>
        <p:spPr/>
        <p:txBody>
          <a:bodyPr/>
          <a:lstStyle/>
          <a:p>
            <a:fld id="{48F63A3B-78C7-47BE-AE5E-E10140E04643}" type="slidenum">
              <a:rPr lang="en-US" smtClean="0"/>
              <a:pPr/>
              <a:t>15</a:t>
            </a:fld>
            <a:endParaRPr lang="en-US" dirty="0"/>
          </a:p>
        </p:txBody>
      </p:sp>
      <p:sp>
        <p:nvSpPr>
          <p:cNvPr id="6" name="Text Placeholder 5">
            <a:extLst>
              <a:ext uri="{FF2B5EF4-FFF2-40B4-BE49-F238E27FC236}">
                <a16:creationId xmlns:a16="http://schemas.microsoft.com/office/drawing/2014/main" id="{1C3FC47C-F0C1-4A54-92B9-AA1C50B4FF84}"/>
              </a:ext>
            </a:extLst>
          </p:cNvPr>
          <p:cNvSpPr>
            <a:spLocks noGrp="1"/>
          </p:cNvSpPr>
          <p:nvPr>
            <p:ph type="body" sz="quarter" idx="14"/>
          </p:nvPr>
        </p:nvSpPr>
        <p:spPr/>
        <p:txBody>
          <a:bodyPr/>
          <a:lstStyle/>
          <a:p>
            <a:endParaRPr lang="en-US" dirty="0"/>
          </a:p>
        </p:txBody>
      </p:sp>
      <p:graphicFrame>
        <p:nvGraphicFramePr>
          <p:cNvPr id="7" name="Table 6">
            <a:extLst>
              <a:ext uri="{FF2B5EF4-FFF2-40B4-BE49-F238E27FC236}">
                <a16:creationId xmlns:a16="http://schemas.microsoft.com/office/drawing/2014/main" id="{29201D8B-D679-4D9B-A707-32253F2B92B5}"/>
              </a:ext>
            </a:extLst>
          </p:cNvPr>
          <p:cNvGraphicFramePr>
            <a:graphicFrameLocks noGrp="1"/>
          </p:cNvGraphicFramePr>
          <p:nvPr>
            <p:extLst>
              <p:ext uri="{D42A27DB-BD31-4B8C-83A1-F6EECF244321}">
                <p14:modId xmlns:p14="http://schemas.microsoft.com/office/powerpoint/2010/main" val="3316360399"/>
              </p:ext>
            </p:extLst>
          </p:nvPr>
        </p:nvGraphicFramePr>
        <p:xfrm>
          <a:off x="895350" y="1651884"/>
          <a:ext cx="8065827" cy="3713892"/>
        </p:xfrm>
        <a:graphic>
          <a:graphicData uri="http://schemas.openxmlformats.org/drawingml/2006/table">
            <a:tbl>
              <a:tblPr firstRow="1" bandRow="1">
                <a:tableStyleId>{72833802-FEF1-4C79-8D5D-14CF1EAF98D9}</a:tableStyleId>
              </a:tblPr>
              <a:tblGrid>
                <a:gridCol w="1729855">
                  <a:extLst>
                    <a:ext uri="{9D8B030D-6E8A-4147-A177-3AD203B41FA5}">
                      <a16:colId xmlns:a16="http://schemas.microsoft.com/office/drawing/2014/main" val="20000"/>
                    </a:ext>
                  </a:extLst>
                </a:gridCol>
                <a:gridCol w="1583993">
                  <a:extLst>
                    <a:ext uri="{9D8B030D-6E8A-4147-A177-3AD203B41FA5}">
                      <a16:colId xmlns:a16="http://schemas.microsoft.com/office/drawing/2014/main" val="20001"/>
                    </a:ext>
                  </a:extLst>
                </a:gridCol>
                <a:gridCol w="1583993">
                  <a:extLst>
                    <a:ext uri="{9D8B030D-6E8A-4147-A177-3AD203B41FA5}">
                      <a16:colId xmlns:a16="http://schemas.microsoft.com/office/drawing/2014/main" val="49678180"/>
                    </a:ext>
                  </a:extLst>
                </a:gridCol>
                <a:gridCol w="1583993">
                  <a:extLst>
                    <a:ext uri="{9D8B030D-6E8A-4147-A177-3AD203B41FA5}">
                      <a16:colId xmlns:a16="http://schemas.microsoft.com/office/drawing/2014/main" val="381943696"/>
                    </a:ext>
                  </a:extLst>
                </a:gridCol>
                <a:gridCol w="1583993">
                  <a:extLst>
                    <a:ext uri="{9D8B030D-6E8A-4147-A177-3AD203B41FA5}">
                      <a16:colId xmlns:a16="http://schemas.microsoft.com/office/drawing/2014/main" val="20002"/>
                    </a:ext>
                  </a:extLst>
                </a:gridCol>
              </a:tblGrid>
              <a:tr h="834390">
                <a:tc>
                  <a:txBody>
                    <a:bodyPr/>
                    <a:lstStyle/>
                    <a:p>
                      <a:pPr algn="ctr"/>
                      <a:endParaRPr lang="en-US" sz="14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1871"/>
                          </a:solidFill>
                          <a:effectLst/>
                          <a:uLnTx/>
                          <a:uFillTx/>
                          <a:latin typeface="+mn-lt"/>
                          <a:ea typeface="+mn-ea"/>
                          <a:cs typeface="+mn-cs"/>
                        </a:rPr>
                        <a:t>State/TUDA</a:t>
                      </a:r>
                    </a:p>
                    <a:p>
                      <a:pPr marL="0" algn="ctr" defTabSz="457200" rtl="0" eaLnBrk="1" latinLnBrk="0" hangingPunct="1"/>
                      <a:endParaRPr lang="en-US" sz="800" b="1" kern="1200" noProof="0" dirty="0">
                        <a:solidFill>
                          <a:schemeClr val="tx1"/>
                        </a:solidFill>
                        <a:latin typeface="+mn-lt"/>
                        <a:ea typeface="+mn-ea"/>
                        <a:cs typeface="+mn-cs"/>
                      </a:endParaRPr>
                    </a:p>
                    <a:p>
                      <a:pPr marL="0" algn="ctr" defTabSz="457200" rtl="0" eaLnBrk="1" latinLnBrk="0" hangingPunct="1"/>
                      <a:endParaRPr lang="en-US" sz="800" b="1" kern="1200" noProof="0" dirty="0">
                        <a:solidFill>
                          <a:schemeClr val="tx1"/>
                        </a:solidFill>
                        <a:latin typeface="+mn-lt"/>
                        <a:ea typeface="+mn-ea"/>
                        <a:cs typeface="+mn-cs"/>
                      </a:endParaRPr>
                    </a:p>
                    <a:p>
                      <a:pPr marL="0" algn="ctr" defTabSz="457200" rtl="0" eaLnBrk="1" latinLnBrk="0" hangingPunct="1"/>
                      <a:endParaRPr lang="en-US" sz="800" b="1" kern="1200" noProof="0" dirty="0">
                        <a:solidFill>
                          <a:schemeClr val="tx1"/>
                        </a:solidFill>
                        <a:latin typeface="+mn-lt"/>
                        <a:ea typeface="+mn-ea"/>
                        <a:cs typeface="+mn-cs"/>
                      </a:endParaRPr>
                    </a:p>
                    <a:p>
                      <a:pPr marL="0" algn="ctr" defTabSz="457200" rtl="0" eaLnBrk="1" latinLnBrk="0" hangingPunct="1">
                        <a:spcBef>
                          <a:spcPts val="600"/>
                        </a:spcBef>
                      </a:pPr>
                      <a:r>
                        <a:rPr lang="en-US" sz="800" b="1" kern="1200" noProof="0" dirty="0">
                          <a:solidFill>
                            <a:schemeClr val="tx1"/>
                          </a:solidFill>
                          <a:latin typeface="+mn-lt"/>
                          <a:ea typeface="+mn-ea"/>
                          <a:cs typeface="+mn-cs"/>
                        </a:rPr>
                        <a:t>Math or Reading</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1871"/>
                          </a:solidFill>
                          <a:effectLst/>
                          <a:uLnTx/>
                          <a:uFillTx/>
                          <a:latin typeface="+mn-lt"/>
                          <a:ea typeface="+mn-ea"/>
                          <a:cs typeface="+mn-cs"/>
                        </a:rPr>
                        <a:t>Puerto Rico</a:t>
                      </a:r>
                    </a:p>
                    <a:p>
                      <a:pPr marL="0" marR="0" lvl="0" indent="0" algn="ctr" defTabSz="457200" rtl="0" eaLnBrk="1" fontAlgn="auto" latinLnBrk="0" hangingPunct="1">
                        <a:lnSpc>
                          <a:spcPct val="100000"/>
                        </a:lnSpc>
                        <a:spcBef>
                          <a:spcPts val="600"/>
                        </a:spcBef>
                        <a:spcAft>
                          <a:spcPts val="0"/>
                        </a:spcAft>
                        <a:buClrTx/>
                        <a:buSzTx/>
                        <a:buFontTx/>
                        <a:buNone/>
                        <a:tabLst/>
                        <a:defRPr/>
                      </a:pPr>
                      <a:endParaRPr lang="en-US" sz="800" b="1" kern="1200" noProof="0" dirty="0">
                        <a:solidFill>
                          <a:schemeClr val="tx1"/>
                        </a:solidFill>
                        <a:latin typeface="+mn-lt"/>
                        <a:ea typeface="+mn-ea"/>
                        <a:cs typeface="+mn-cs"/>
                      </a:endParaRPr>
                    </a:p>
                    <a:p>
                      <a:pPr marL="0" marR="0" lvl="0" indent="0" algn="ctr" defTabSz="457200" rtl="0" eaLnBrk="1" fontAlgn="auto" latinLnBrk="0" hangingPunct="1">
                        <a:lnSpc>
                          <a:spcPct val="100000"/>
                        </a:lnSpc>
                        <a:spcBef>
                          <a:spcPts val="600"/>
                        </a:spcBef>
                        <a:spcAft>
                          <a:spcPts val="0"/>
                        </a:spcAft>
                        <a:buClrTx/>
                        <a:buSzTx/>
                        <a:buFontTx/>
                        <a:buNone/>
                        <a:tabLst/>
                        <a:defRPr/>
                      </a:pPr>
                      <a:endParaRPr lang="en-US" sz="800" b="1" kern="1200" noProof="0" dirty="0">
                        <a:solidFill>
                          <a:schemeClr val="tx1"/>
                        </a:solidFill>
                        <a:latin typeface="+mn-lt"/>
                        <a:ea typeface="+mn-ea"/>
                        <a:cs typeface="+mn-cs"/>
                      </a:endParaRPr>
                    </a:p>
                    <a:p>
                      <a:pPr marL="0" marR="0" lvl="0" indent="0" algn="ctr" defTabSz="457200" rtl="0" eaLnBrk="1" fontAlgn="auto" latinLnBrk="0" hangingPunct="1">
                        <a:lnSpc>
                          <a:spcPct val="100000"/>
                        </a:lnSpc>
                        <a:spcBef>
                          <a:spcPts val="600"/>
                        </a:spcBef>
                        <a:spcAft>
                          <a:spcPts val="0"/>
                        </a:spcAft>
                        <a:buClrTx/>
                        <a:buSzTx/>
                        <a:buFontTx/>
                        <a:buNone/>
                        <a:tabLst/>
                        <a:defRPr/>
                      </a:pPr>
                      <a:r>
                        <a:rPr lang="en-US" sz="800" b="1" kern="1200" noProof="0" dirty="0">
                          <a:solidFill>
                            <a:schemeClr val="tx1"/>
                          </a:solidFill>
                          <a:latin typeface="+mn-lt"/>
                          <a:ea typeface="+mn-ea"/>
                          <a:cs typeface="+mn-cs"/>
                        </a:rPr>
                        <a:t>Math</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algn="ctr" defTabSz="457200" rtl="0" eaLnBrk="1" latinLnBrk="0" hangingPunct="1"/>
                      <a:r>
                        <a:rPr lang="en-US" sz="1400" b="1" kern="1200" noProof="0" dirty="0">
                          <a:solidFill>
                            <a:schemeClr val="tx1"/>
                          </a:solidFill>
                          <a:latin typeface="+mn-lt"/>
                          <a:ea typeface="+mn-ea"/>
                          <a:cs typeface="+mn-cs"/>
                        </a:rPr>
                        <a:t>National</a:t>
                      </a:r>
                    </a:p>
                    <a:p>
                      <a:pPr marL="0" algn="ctr" defTabSz="457200" rtl="0" eaLnBrk="1" latinLnBrk="0" hangingPunct="1"/>
                      <a:endParaRPr lang="en-US" sz="800" b="1" kern="1200" noProof="0" dirty="0">
                        <a:solidFill>
                          <a:schemeClr val="tx1"/>
                        </a:solidFill>
                        <a:latin typeface="+mn-lt"/>
                        <a:ea typeface="+mn-ea"/>
                        <a:cs typeface="+mn-cs"/>
                      </a:endParaRPr>
                    </a:p>
                    <a:p>
                      <a:pPr marL="0" algn="ctr" defTabSz="457200" rtl="0" eaLnBrk="1" latinLnBrk="0" hangingPunct="1"/>
                      <a:endParaRPr lang="en-US" sz="800" b="1" kern="1200" noProof="0" dirty="0">
                        <a:solidFill>
                          <a:schemeClr val="tx1"/>
                        </a:solidFill>
                        <a:latin typeface="+mn-lt"/>
                        <a:ea typeface="+mn-ea"/>
                        <a:cs typeface="+mn-cs"/>
                      </a:endParaRPr>
                    </a:p>
                    <a:p>
                      <a:pPr marL="0" algn="ctr" defTabSz="457200" rtl="0" eaLnBrk="1" latinLnBrk="0" hangingPunct="1"/>
                      <a:endParaRPr lang="en-US" sz="800" b="1" kern="1200" noProof="0" dirty="0">
                        <a:solidFill>
                          <a:schemeClr val="tx1"/>
                        </a:solidFill>
                        <a:latin typeface="+mn-lt"/>
                        <a:ea typeface="+mn-ea"/>
                        <a:cs typeface="+mn-cs"/>
                      </a:endParaRPr>
                    </a:p>
                    <a:p>
                      <a:pPr marL="0" marR="0" lvl="0" indent="0" algn="ctr" defTabSz="457200" rtl="0" eaLnBrk="1" fontAlgn="auto" latinLnBrk="0" hangingPunct="1">
                        <a:lnSpc>
                          <a:spcPct val="100000"/>
                        </a:lnSpc>
                        <a:spcBef>
                          <a:spcPts val="600"/>
                        </a:spcBef>
                        <a:spcAft>
                          <a:spcPts val="0"/>
                        </a:spcAft>
                        <a:buClrTx/>
                        <a:buSzTx/>
                        <a:buFontTx/>
                        <a:buNone/>
                        <a:tabLst/>
                        <a:defRPr/>
                      </a:pPr>
                      <a:r>
                        <a:rPr lang="en-US" sz="800" b="1" kern="1200" noProof="0" dirty="0">
                          <a:solidFill>
                            <a:schemeClr val="tx1"/>
                          </a:solidFill>
                          <a:latin typeface="+mn-lt"/>
                          <a:ea typeface="+mn-ea"/>
                          <a:cs typeface="+mn-cs"/>
                        </a:rPr>
                        <a:t>Civics or U.S. History</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algn="ctr" defTabSz="457200" rtl="0" eaLnBrk="1" latinLnBrk="0" hangingPunct="1"/>
                      <a:r>
                        <a:rPr lang="en-US" sz="1400" b="1" kern="1200" dirty="0">
                          <a:solidFill>
                            <a:schemeClr val="tx1"/>
                          </a:solidFill>
                          <a:latin typeface="+mn-lt"/>
                          <a:ea typeface="+mn-ea"/>
                          <a:cs typeface="+mn-cs"/>
                        </a:rPr>
                        <a:t>Long-term trend</a:t>
                      </a:r>
                    </a:p>
                    <a:p>
                      <a:pPr marL="0" algn="ctr" defTabSz="457200" rtl="0" eaLnBrk="1" latinLnBrk="0" hangingPunct="1"/>
                      <a:endParaRPr lang="en-US" sz="800" b="1" kern="1200" dirty="0">
                        <a:solidFill>
                          <a:schemeClr val="tx1"/>
                        </a:solidFill>
                        <a:latin typeface="+mn-lt"/>
                        <a:ea typeface="+mn-ea"/>
                        <a:cs typeface="+mn-cs"/>
                      </a:endParaRPr>
                    </a:p>
                    <a:p>
                      <a:pPr marL="0" algn="ctr" defTabSz="457200" rtl="0" eaLnBrk="1" latinLnBrk="0" hangingPunct="1"/>
                      <a:endParaRPr lang="en-US" sz="800" b="1" kern="1200" noProof="0" dirty="0">
                        <a:solidFill>
                          <a:schemeClr val="tx1"/>
                        </a:solidFill>
                        <a:latin typeface="+mn-lt"/>
                        <a:ea typeface="+mn-ea"/>
                        <a:cs typeface="+mn-cs"/>
                      </a:endParaRPr>
                    </a:p>
                    <a:p>
                      <a:pPr marL="0" algn="ctr" defTabSz="457200" rtl="0" eaLnBrk="1" latinLnBrk="0" hangingPunct="1"/>
                      <a:endParaRPr lang="en-US" sz="800" b="1" kern="1200" noProof="0" dirty="0">
                        <a:solidFill>
                          <a:schemeClr val="tx1"/>
                        </a:solidFill>
                        <a:latin typeface="+mn-lt"/>
                        <a:ea typeface="+mn-ea"/>
                        <a:cs typeface="+mn-cs"/>
                      </a:endParaRPr>
                    </a:p>
                    <a:p>
                      <a:pPr marL="0" marR="0" lvl="0" indent="0" algn="ctr" defTabSz="457200" rtl="0" eaLnBrk="1" fontAlgn="auto" latinLnBrk="0" hangingPunct="1">
                        <a:lnSpc>
                          <a:spcPct val="100000"/>
                        </a:lnSpc>
                        <a:spcBef>
                          <a:spcPts val="600"/>
                        </a:spcBef>
                        <a:spcAft>
                          <a:spcPts val="0"/>
                        </a:spcAft>
                        <a:buClrTx/>
                        <a:buSzTx/>
                        <a:buFontTx/>
                        <a:buNone/>
                        <a:tabLst/>
                        <a:defRPr/>
                      </a:pPr>
                      <a:r>
                        <a:rPr lang="en-US" sz="800" b="1" kern="1200" noProof="0" dirty="0">
                          <a:solidFill>
                            <a:schemeClr val="tx1"/>
                          </a:solidFill>
                          <a:latin typeface="+mn-lt"/>
                          <a:ea typeface="+mn-ea"/>
                          <a:cs typeface="+mn-cs"/>
                        </a:rPr>
                        <a:t>Math or Reading</a:t>
                      </a:r>
                    </a:p>
                  </a:txBody>
                  <a:tcPr marL="68580" marR="68580" marT="34290" marB="342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51258">
                <a:tc>
                  <a:txBody>
                    <a:bodyPr/>
                    <a:lstStyle/>
                    <a:p>
                      <a:pPr marL="0" marR="0" lvl="0" indent="0" algn="ctr" defTabSz="457200" rtl="0" eaLnBrk="1" fontAlgn="auto" latinLnBrk="0" hangingPunct="1">
                        <a:lnSpc>
                          <a:spcPct val="100000"/>
                        </a:lnSpc>
                        <a:spcBef>
                          <a:spcPts val="1800"/>
                        </a:spcBef>
                        <a:spcAft>
                          <a:spcPts val="0"/>
                        </a:spcAft>
                        <a:buClrTx/>
                        <a:buSzTx/>
                        <a:buFontTx/>
                        <a:buNone/>
                        <a:tabLst/>
                        <a:defRPr/>
                      </a:pPr>
                      <a:r>
                        <a:rPr kumimoji="0" lang="en-US" sz="1200" b="1" u="none" strike="noStrike" kern="1200" cap="none" spc="0" normalizeH="0" baseline="0" noProof="0" dirty="0">
                          <a:ln>
                            <a:noFill/>
                          </a:ln>
                          <a:solidFill>
                            <a:schemeClr val="tx2"/>
                          </a:solidFill>
                          <a:effectLst/>
                          <a:uLnTx/>
                          <a:uFillTx/>
                        </a:rPr>
                        <a:t># of sessions</a:t>
                      </a:r>
                      <a:endParaRPr kumimoji="0" lang="en-US" sz="1200" b="1" i="0" u="none" strike="noStrike" kern="1200" cap="none" spc="0" normalizeH="0" baseline="0" noProof="0" dirty="0">
                        <a:ln>
                          <a:noFill/>
                        </a:ln>
                        <a:solidFill>
                          <a:schemeClr val="tx2"/>
                        </a:solidFill>
                        <a:effectLst/>
                        <a:uLnTx/>
                        <a:uFillTx/>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1800"/>
                        </a:spcBef>
                        <a:spcAft>
                          <a:spcPts val="0"/>
                        </a:spcAft>
                        <a:buClrTx/>
                        <a:buSzTx/>
                        <a:buFontTx/>
                        <a:buNone/>
                        <a:tabLst/>
                        <a:defRPr/>
                      </a:pPr>
                      <a:r>
                        <a:rPr lang="en-US" sz="1200" b="1" kern="1200" dirty="0">
                          <a:solidFill>
                            <a:schemeClr val="tx1"/>
                          </a:solidFill>
                          <a:latin typeface="+mn-lt"/>
                          <a:ea typeface="+mn-ea"/>
                          <a:cs typeface="+mn-cs"/>
                          <a:sym typeface="Wingdings"/>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1800"/>
                        </a:spcBef>
                        <a:spcAft>
                          <a:spcPts val="0"/>
                        </a:spcAft>
                        <a:buClrTx/>
                        <a:buSzTx/>
                        <a:buFontTx/>
                        <a:buNone/>
                        <a:tabLst/>
                        <a:defRPr/>
                      </a:pPr>
                      <a:r>
                        <a:rPr lang="en-US" sz="1200" b="1" kern="1200" dirty="0">
                          <a:solidFill>
                            <a:schemeClr val="tx1"/>
                          </a:solidFill>
                          <a:latin typeface="+mn-lt"/>
                          <a:ea typeface="+mn-ea"/>
                          <a:cs typeface="+mn-cs"/>
                          <a:sym typeface="Wingdings"/>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1800"/>
                        </a:spcBef>
                        <a:spcAft>
                          <a:spcPts val="0"/>
                        </a:spcAft>
                        <a:buClrTx/>
                        <a:buSzTx/>
                        <a:buFontTx/>
                        <a:buNone/>
                        <a:tabLst/>
                        <a:defRPr/>
                      </a:pPr>
                      <a:r>
                        <a:rPr lang="en-US" sz="1200" b="1" kern="1200" dirty="0">
                          <a:solidFill>
                            <a:schemeClr val="tx1"/>
                          </a:solidFill>
                          <a:latin typeface="+mn-lt"/>
                          <a:ea typeface="+mn-ea"/>
                          <a:cs typeface="+mn-cs"/>
                          <a:sym typeface="Wingdings"/>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1800"/>
                        </a:spcBef>
                        <a:spcAft>
                          <a:spcPts val="0"/>
                        </a:spcAft>
                        <a:buClrTx/>
                        <a:buSzTx/>
                        <a:buFontTx/>
                        <a:buNone/>
                        <a:tabLst/>
                        <a:defRPr/>
                      </a:pPr>
                      <a:r>
                        <a:rPr lang="en-US" sz="1200" b="1" i="0" kern="1200" baseline="0" dirty="0">
                          <a:solidFill>
                            <a:schemeClr val="tx1"/>
                          </a:solidFill>
                          <a:effectLst/>
                        </a:rPr>
                        <a:t>1 or 2</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351258">
                <a:tc>
                  <a:txBody>
                    <a:bodyPr/>
                    <a:lstStyle/>
                    <a:p>
                      <a:pPr marL="0" marR="0" lvl="0" indent="0" algn="ctr" defTabSz="457200" rtl="0" eaLnBrk="1" fontAlgn="auto" latinLnBrk="0" hangingPunct="1">
                        <a:lnSpc>
                          <a:spcPts val="1400"/>
                        </a:lnSpc>
                        <a:spcBef>
                          <a:spcPts val="0"/>
                        </a:spcBef>
                        <a:spcAft>
                          <a:spcPts val="0"/>
                        </a:spcAft>
                        <a:buClrTx/>
                        <a:buSzTx/>
                        <a:buFontTx/>
                        <a:buNone/>
                        <a:tabLst/>
                        <a:defRPr/>
                      </a:pPr>
                      <a:r>
                        <a:rPr kumimoji="0" lang="en-US" sz="1200" b="1" u="none" strike="noStrike" kern="1200" cap="none" spc="0" normalizeH="0" baseline="0" noProof="0" dirty="0">
                          <a:ln>
                            <a:noFill/>
                          </a:ln>
                          <a:solidFill>
                            <a:schemeClr val="tx2"/>
                          </a:solidFill>
                          <a:effectLst/>
                          <a:uLnTx/>
                          <a:uFillTx/>
                        </a:rPr>
                        <a:t># of students per session</a:t>
                      </a:r>
                      <a:endParaRPr kumimoji="0" lang="en-US" sz="1200" b="1" i="0" u="none" strike="noStrike" kern="1200" cap="none" spc="0" normalizeH="0" baseline="0" noProof="0" dirty="0">
                        <a:ln>
                          <a:noFill/>
                        </a:ln>
                        <a:solidFill>
                          <a:schemeClr val="tx2"/>
                        </a:solidFill>
                        <a:effectLst/>
                        <a:uLnTx/>
                        <a:uFillTx/>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1800"/>
                        </a:spcBef>
                        <a:spcAft>
                          <a:spcPts val="0"/>
                        </a:spcAft>
                        <a:buClrTx/>
                        <a:buSzTx/>
                        <a:buFontTx/>
                        <a:buNone/>
                        <a:tabLst/>
                        <a:defRPr/>
                      </a:pPr>
                      <a:r>
                        <a:rPr lang="en-US" sz="1200" b="1" kern="1200" dirty="0">
                          <a:solidFill>
                            <a:schemeClr val="tx1"/>
                          </a:solidFill>
                          <a:latin typeface="+mn-lt"/>
                          <a:ea typeface="+mn-ea"/>
                          <a:cs typeface="+mn-cs"/>
                          <a:sym typeface="Wingdings"/>
                        </a:rPr>
                        <a:t>25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1800"/>
                        </a:spcBef>
                        <a:spcAft>
                          <a:spcPts val="0"/>
                        </a:spcAft>
                        <a:buClrTx/>
                        <a:buSzTx/>
                        <a:buFontTx/>
                        <a:buNone/>
                        <a:tabLst/>
                        <a:defRPr/>
                      </a:pPr>
                      <a:r>
                        <a:rPr lang="en-US" sz="1200" b="1" kern="1200" dirty="0">
                          <a:solidFill>
                            <a:schemeClr val="tx1"/>
                          </a:solidFill>
                          <a:latin typeface="+mn-lt"/>
                          <a:ea typeface="+mn-ea"/>
                          <a:cs typeface="+mn-cs"/>
                          <a:sym typeface="Wingdings"/>
                        </a:rPr>
                        <a:t>25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1800"/>
                        </a:spcBef>
                        <a:spcAft>
                          <a:spcPts val="0"/>
                        </a:spcAft>
                        <a:buClrTx/>
                        <a:buSzTx/>
                        <a:buFontTx/>
                        <a:buNone/>
                        <a:tabLst/>
                        <a:defRPr/>
                      </a:pPr>
                      <a:r>
                        <a:rPr lang="en-US" sz="1200" b="1" kern="1200" dirty="0">
                          <a:solidFill>
                            <a:schemeClr val="tx1"/>
                          </a:solidFill>
                          <a:latin typeface="+mn-lt"/>
                          <a:ea typeface="+mn-ea"/>
                          <a:cs typeface="+mn-cs"/>
                          <a:sym typeface="Wingdings"/>
                        </a:rPr>
                        <a:t>25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1800"/>
                        </a:spcBef>
                        <a:spcAft>
                          <a:spcPts val="0"/>
                        </a:spcAft>
                        <a:buClrTx/>
                        <a:buSzTx/>
                        <a:buFontTx/>
                        <a:buNone/>
                        <a:tabLst/>
                        <a:defRPr/>
                      </a:pPr>
                      <a:r>
                        <a:rPr lang="en-US" sz="1200" b="1" i="0" kern="1200" baseline="0" dirty="0">
                          <a:solidFill>
                            <a:schemeClr val="tx1"/>
                          </a:solidFill>
                          <a:effectLst/>
                        </a:rPr>
                        <a:t>50 or 25</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538890358"/>
                  </a:ext>
                </a:extLst>
              </a:tr>
              <a:tr h="351258">
                <a:tc>
                  <a:txBody>
                    <a:bodyPr/>
                    <a:lstStyle/>
                    <a:p>
                      <a:pPr marL="0" marR="0" lvl="0" indent="0" algn="ctr" defTabSz="457200" rtl="0" eaLnBrk="1" fontAlgn="auto" latinLnBrk="0" hangingPunct="1">
                        <a:lnSpc>
                          <a:spcPts val="1400"/>
                        </a:lnSpc>
                        <a:spcBef>
                          <a:spcPts val="0"/>
                        </a:spcBef>
                        <a:spcAft>
                          <a:spcPts val="0"/>
                        </a:spcAft>
                        <a:buClrTx/>
                        <a:buSzTx/>
                        <a:buFontTx/>
                        <a:buNone/>
                        <a:tabLst/>
                        <a:defRPr/>
                      </a:pPr>
                      <a:r>
                        <a:rPr kumimoji="0" lang="en-US" sz="1200" b="1" u="none" strike="noStrike" kern="1200" cap="none" spc="0" normalizeH="0" baseline="0" noProof="0" dirty="0">
                          <a:ln>
                            <a:noFill/>
                          </a:ln>
                          <a:solidFill>
                            <a:schemeClr val="tx2"/>
                          </a:solidFill>
                          <a:effectLst/>
                          <a:uLnTx/>
                          <a:uFillTx/>
                        </a:rPr>
                        <a:t>Session duration</a:t>
                      </a:r>
                      <a:endParaRPr kumimoji="0" lang="en-US" sz="1200" b="1" i="0" u="none" strike="noStrike" kern="1200" cap="none" spc="0" normalizeH="0" baseline="0" noProof="0" dirty="0">
                        <a:ln>
                          <a:noFill/>
                        </a:ln>
                        <a:solidFill>
                          <a:schemeClr val="tx2"/>
                        </a:solidFill>
                        <a:effectLst/>
                        <a:uLnTx/>
                        <a:uFillTx/>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1800"/>
                        </a:spcBef>
                        <a:spcAft>
                          <a:spcPts val="0"/>
                        </a:spcAft>
                        <a:buClrTx/>
                        <a:buSzTx/>
                        <a:buFontTx/>
                        <a:buNone/>
                        <a:tabLst/>
                        <a:defRPr/>
                      </a:pPr>
                      <a:r>
                        <a:rPr lang="en-US" sz="1200" b="1" kern="1200" dirty="0">
                          <a:solidFill>
                            <a:schemeClr val="tx1"/>
                          </a:solidFill>
                          <a:latin typeface="Arial" panose="020B0604020202020204" pitchFamily="34" charset="0"/>
                          <a:ea typeface="+mn-ea"/>
                          <a:cs typeface="Arial" panose="020B0604020202020204" pitchFamily="34" charset="0"/>
                          <a:sym typeface="Wingdings"/>
                        </a:rPr>
                        <a:t>~</a:t>
                      </a:r>
                      <a:r>
                        <a:rPr lang="en-US" sz="1200" b="1" kern="1200" dirty="0">
                          <a:solidFill>
                            <a:schemeClr val="tx1"/>
                          </a:solidFill>
                          <a:latin typeface="+mn-lt"/>
                          <a:ea typeface="+mn-ea"/>
                          <a:cs typeface="+mn-cs"/>
                          <a:sym typeface="Wingdings"/>
                        </a:rPr>
                        <a:t>2 hours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1800"/>
                        </a:spcBef>
                        <a:spcAft>
                          <a:spcPts val="0"/>
                        </a:spcAft>
                        <a:buClrTx/>
                        <a:buSzTx/>
                        <a:buFontTx/>
                        <a:buNone/>
                        <a:tabLst/>
                        <a:defRPr/>
                      </a:pPr>
                      <a:r>
                        <a:rPr lang="en-US" sz="1200" b="1" kern="1200" dirty="0">
                          <a:solidFill>
                            <a:schemeClr val="tx1"/>
                          </a:solidFill>
                          <a:latin typeface="Arial" panose="020B0604020202020204" pitchFamily="34" charset="0"/>
                          <a:ea typeface="+mn-ea"/>
                          <a:cs typeface="Arial" panose="020B0604020202020204" pitchFamily="34" charset="0"/>
                          <a:sym typeface="Wingdings"/>
                        </a:rPr>
                        <a:t>~</a:t>
                      </a:r>
                      <a:r>
                        <a:rPr lang="en-US" sz="1200" b="1" kern="1200" dirty="0">
                          <a:solidFill>
                            <a:schemeClr val="tx1"/>
                          </a:solidFill>
                          <a:latin typeface="+mn-lt"/>
                          <a:ea typeface="+mn-ea"/>
                          <a:cs typeface="+mn-cs"/>
                          <a:sym typeface="Wingdings"/>
                        </a:rPr>
                        <a:t>2 hours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1800"/>
                        </a:spcBef>
                        <a:spcAft>
                          <a:spcPts val="0"/>
                        </a:spcAft>
                        <a:buClrTx/>
                        <a:buSzTx/>
                        <a:buFontTx/>
                        <a:buNone/>
                        <a:tabLst/>
                        <a:defRPr/>
                      </a:pPr>
                      <a:r>
                        <a:rPr lang="en-US" sz="1200" b="1" kern="1200" dirty="0">
                          <a:solidFill>
                            <a:schemeClr val="tx1"/>
                          </a:solidFill>
                          <a:latin typeface="Arial" panose="020B0604020202020204" pitchFamily="34" charset="0"/>
                          <a:ea typeface="+mn-ea"/>
                          <a:cs typeface="Arial" panose="020B0604020202020204" pitchFamily="34" charset="0"/>
                          <a:sym typeface="Wingdings"/>
                        </a:rPr>
                        <a:t>~</a:t>
                      </a:r>
                      <a:r>
                        <a:rPr lang="en-US" sz="1200" b="1" kern="1200" dirty="0">
                          <a:solidFill>
                            <a:schemeClr val="tx1"/>
                          </a:solidFill>
                          <a:latin typeface="+mn-lt"/>
                          <a:ea typeface="+mn-ea"/>
                          <a:cs typeface="+mn-cs"/>
                          <a:sym typeface="Wingdings"/>
                        </a:rPr>
                        <a:t>2 hours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1800"/>
                        </a:spcBef>
                        <a:spcAft>
                          <a:spcPts val="0"/>
                        </a:spcAft>
                        <a:buClrTx/>
                        <a:buSzTx/>
                        <a:buFontTx/>
                        <a:buNone/>
                        <a:tabLst/>
                        <a:defRPr/>
                      </a:pPr>
                      <a:r>
                        <a:rPr lang="en-US" sz="1200" b="1" kern="1200" dirty="0">
                          <a:solidFill>
                            <a:schemeClr val="tx1"/>
                          </a:solidFill>
                          <a:latin typeface="Arial" panose="020B0604020202020204" pitchFamily="34" charset="0"/>
                          <a:ea typeface="+mn-ea"/>
                          <a:cs typeface="Arial" panose="020B0604020202020204" pitchFamily="34" charset="0"/>
                          <a:sym typeface="Wingdings"/>
                        </a:rPr>
                        <a:t>~</a:t>
                      </a:r>
                      <a:r>
                        <a:rPr lang="en-US" sz="1200" b="1" kern="1200" dirty="0">
                          <a:solidFill>
                            <a:schemeClr val="tx1"/>
                          </a:solidFill>
                          <a:latin typeface="+mn-lt"/>
                          <a:ea typeface="+mn-ea"/>
                          <a:cs typeface="+mn-cs"/>
                          <a:sym typeface="Wingdings"/>
                        </a:rPr>
                        <a:t>90 minutes</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442178754"/>
                  </a:ext>
                </a:extLst>
              </a:tr>
              <a:tr h="351258">
                <a:tc>
                  <a:txBody>
                    <a:bodyPr/>
                    <a:lstStyle/>
                    <a:p>
                      <a:pPr marL="0" marR="0" lvl="0" indent="0" algn="ctr" defTabSz="457200" rtl="0" eaLnBrk="1" fontAlgn="auto" latinLnBrk="0" hangingPunct="1">
                        <a:lnSpc>
                          <a:spcPts val="1400"/>
                        </a:lnSpc>
                        <a:spcBef>
                          <a:spcPts val="0"/>
                        </a:spcBef>
                        <a:spcAft>
                          <a:spcPts val="0"/>
                        </a:spcAft>
                        <a:buClrTx/>
                        <a:buSzTx/>
                        <a:buFontTx/>
                        <a:buNone/>
                        <a:tabLst/>
                        <a:defRPr/>
                      </a:pPr>
                      <a:r>
                        <a:rPr kumimoji="0" lang="en-US" sz="1200" b="1" u="none" strike="noStrike" kern="1200" cap="none" spc="0" normalizeH="0" baseline="0" noProof="0" dirty="0">
                          <a:ln>
                            <a:noFill/>
                          </a:ln>
                          <a:solidFill>
                            <a:schemeClr val="tx2"/>
                          </a:solidFill>
                          <a:effectLst/>
                          <a:uLnTx/>
                          <a:uFillTx/>
                        </a:rPr>
                        <a:t># of subjects per student</a:t>
                      </a: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200" rtl="0" eaLnBrk="1" fontAlgn="auto" latinLnBrk="0" hangingPunct="1">
                        <a:lnSpc>
                          <a:spcPts val="1000"/>
                        </a:lnSpc>
                        <a:spcBef>
                          <a:spcPts val="0"/>
                        </a:spcBef>
                        <a:spcAft>
                          <a:spcPts val="0"/>
                        </a:spcAft>
                        <a:buClrTx/>
                        <a:buSzTx/>
                        <a:buFontTx/>
                        <a:buNone/>
                        <a:tabLst/>
                        <a:defRPr/>
                      </a:pPr>
                      <a:r>
                        <a:rPr lang="en-US" sz="1200" b="1" kern="1200" dirty="0">
                          <a:solidFill>
                            <a:schemeClr val="tx1"/>
                          </a:solidFill>
                          <a:latin typeface="+mn-lt"/>
                          <a:ea typeface="+mn-ea"/>
                          <a:cs typeface="+mn-cs"/>
                          <a:sym typeface="Wingdings"/>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200" rtl="0" eaLnBrk="1" fontAlgn="auto" latinLnBrk="0" hangingPunct="1">
                        <a:lnSpc>
                          <a:spcPts val="1000"/>
                        </a:lnSpc>
                        <a:spcBef>
                          <a:spcPts val="0"/>
                        </a:spcBef>
                        <a:spcAft>
                          <a:spcPts val="0"/>
                        </a:spcAft>
                        <a:buClrTx/>
                        <a:buSzTx/>
                        <a:buFontTx/>
                        <a:buNone/>
                        <a:tabLst/>
                        <a:defRPr/>
                      </a:pPr>
                      <a:r>
                        <a:rPr lang="en-US" sz="1200" b="1" kern="1200" dirty="0">
                          <a:solidFill>
                            <a:schemeClr val="tx1"/>
                          </a:solidFill>
                          <a:latin typeface="+mn-lt"/>
                          <a:ea typeface="+mn-ea"/>
                          <a:cs typeface="+mn-cs"/>
                          <a:sym typeface="Wingdings"/>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200" rtl="0" eaLnBrk="1" fontAlgn="auto" latinLnBrk="0" hangingPunct="1">
                        <a:lnSpc>
                          <a:spcPts val="1000"/>
                        </a:lnSpc>
                        <a:spcBef>
                          <a:spcPts val="0"/>
                        </a:spcBef>
                        <a:spcAft>
                          <a:spcPts val="0"/>
                        </a:spcAft>
                        <a:buClrTx/>
                        <a:buSzTx/>
                        <a:buFontTx/>
                        <a:buNone/>
                        <a:tabLst/>
                        <a:defRPr/>
                      </a:pPr>
                      <a:r>
                        <a:rPr lang="en-US" sz="1200" b="1" kern="1200" dirty="0">
                          <a:solidFill>
                            <a:schemeClr val="tx1"/>
                          </a:solidFill>
                          <a:latin typeface="+mn-lt"/>
                          <a:ea typeface="+mn-ea"/>
                          <a:cs typeface="+mn-cs"/>
                          <a:sym typeface="Wingdings"/>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1800"/>
                        </a:spcBef>
                        <a:spcAft>
                          <a:spcPts val="0"/>
                        </a:spcAft>
                        <a:buClrTx/>
                        <a:buSzTx/>
                        <a:buFontTx/>
                        <a:buNone/>
                        <a:tabLst/>
                        <a:defRPr/>
                      </a:pPr>
                      <a:r>
                        <a:rPr lang="en-US" sz="1200" b="1" i="0" kern="1200" baseline="0" dirty="0">
                          <a:solidFill>
                            <a:schemeClr val="tx1"/>
                          </a:solidFill>
                          <a:effectLst/>
                        </a:rPr>
                        <a:t>1</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502219840"/>
                  </a:ext>
                </a:extLst>
              </a:tr>
              <a:tr h="351258">
                <a:tc>
                  <a:txBody>
                    <a:bodyPr/>
                    <a:lstStyle/>
                    <a:p>
                      <a:pPr marL="0" marR="0" lvl="0" indent="0" algn="ctr" defTabSz="457200" rtl="0" eaLnBrk="1" fontAlgn="auto" latinLnBrk="0" hangingPunct="1">
                        <a:lnSpc>
                          <a:spcPts val="1400"/>
                        </a:lnSpc>
                        <a:spcBef>
                          <a:spcPts val="0"/>
                        </a:spcBef>
                        <a:spcAft>
                          <a:spcPts val="0"/>
                        </a:spcAft>
                        <a:buClrTx/>
                        <a:buSzTx/>
                        <a:buFontTx/>
                        <a:buNone/>
                        <a:tabLst/>
                        <a:defRPr/>
                      </a:pPr>
                      <a:r>
                        <a:rPr kumimoji="0" lang="en-US" sz="1200" b="1" u="none" strike="noStrike" kern="1200" cap="none" spc="0" normalizeH="0" baseline="0" noProof="0" dirty="0">
                          <a:ln>
                            <a:noFill/>
                          </a:ln>
                          <a:solidFill>
                            <a:schemeClr val="tx2"/>
                          </a:solidFill>
                          <a:effectLst/>
                          <a:uLnTx/>
                          <a:uFillTx/>
                        </a:rPr>
                        <a:t>Sampled grade(s)</a:t>
                      </a: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ts val="1000"/>
                        </a:lnSpc>
                        <a:spcBef>
                          <a:spcPts val="0"/>
                        </a:spcBef>
                        <a:spcAft>
                          <a:spcPts val="0"/>
                        </a:spcAft>
                        <a:buClrTx/>
                        <a:buSzTx/>
                        <a:buFontTx/>
                        <a:buNone/>
                        <a:tabLst/>
                        <a:defRPr/>
                      </a:pPr>
                      <a:r>
                        <a:rPr lang="en-US" sz="1200" b="1" kern="1200" dirty="0">
                          <a:solidFill>
                            <a:schemeClr val="tx1"/>
                          </a:solidFill>
                          <a:latin typeface="+mn-lt"/>
                          <a:ea typeface="+mn-ea"/>
                          <a:cs typeface="+mn-cs"/>
                          <a:sym typeface="Wingdings"/>
                        </a:rPr>
                        <a:t>4,8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ts val="1000"/>
                        </a:lnSpc>
                        <a:spcBef>
                          <a:spcPts val="0"/>
                        </a:spcBef>
                        <a:spcAft>
                          <a:spcPts val="0"/>
                        </a:spcAft>
                        <a:buClrTx/>
                        <a:buSzTx/>
                        <a:buFontTx/>
                        <a:buNone/>
                        <a:tabLst/>
                        <a:defRPr/>
                      </a:pPr>
                      <a:r>
                        <a:rPr lang="en-US" sz="1200" b="1" kern="1200" dirty="0">
                          <a:solidFill>
                            <a:schemeClr val="tx1"/>
                          </a:solidFill>
                          <a:latin typeface="+mn-lt"/>
                          <a:ea typeface="+mn-ea"/>
                          <a:cs typeface="+mn-cs"/>
                          <a:sym typeface="Wingdings"/>
                        </a:rPr>
                        <a:t>4,8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ts val="1000"/>
                        </a:lnSpc>
                        <a:spcBef>
                          <a:spcPts val="0"/>
                        </a:spcBef>
                        <a:spcAft>
                          <a:spcPts val="0"/>
                        </a:spcAft>
                        <a:buClrTx/>
                        <a:buSzTx/>
                        <a:buFontTx/>
                        <a:buNone/>
                        <a:tabLst/>
                        <a:defRPr/>
                      </a:pPr>
                      <a:r>
                        <a:rPr lang="en-US" sz="1200" b="1" kern="1200" dirty="0">
                          <a:solidFill>
                            <a:schemeClr val="tx1"/>
                          </a:solidFill>
                          <a:latin typeface="+mn-lt"/>
                          <a:ea typeface="+mn-ea"/>
                          <a:cs typeface="+mn-cs"/>
                          <a:sym typeface="Wingdings"/>
                        </a:rPr>
                        <a:t>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1800"/>
                        </a:spcBef>
                        <a:spcAft>
                          <a:spcPts val="0"/>
                        </a:spcAft>
                        <a:buClrTx/>
                        <a:buSzTx/>
                        <a:buFontTx/>
                        <a:buNone/>
                        <a:tabLst/>
                        <a:defRPr/>
                      </a:pPr>
                      <a:r>
                        <a:rPr lang="en-US" sz="1200" b="1" kern="1200" dirty="0">
                          <a:solidFill>
                            <a:schemeClr val="tx1"/>
                          </a:solidFill>
                          <a:latin typeface="+mn-lt"/>
                          <a:ea typeface="+mn-ea"/>
                          <a:cs typeface="+mn-cs"/>
                          <a:sym typeface="Wingdings"/>
                        </a:rPr>
                        <a:t>Age 9</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88406139"/>
                  </a:ext>
                </a:extLst>
              </a:tr>
              <a:tr h="365760">
                <a:tc>
                  <a:txBody>
                    <a:bodyPr/>
                    <a:lstStyle/>
                    <a:p>
                      <a:pPr marL="0" marR="0" lvl="0" indent="0" algn="ctr" defTabSz="457200" rtl="0" eaLnBrk="1" fontAlgn="auto" latinLnBrk="0" hangingPunct="1">
                        <a:lnSpc>
                          <a:spcPts val="1400"/>
                        </a:lnSpc>
                        <a:spcBef>
                          <a:spcPts val="0"/>
                        </a:spcBef>
                        <a:spcAft>
                          <a:spcPts val="0"/>
                        </a:spcAft>
                        <a:buClrTx/>
                        <a:buSzTx/>
                        <a:buFontTx/>
                        <a:buNone/>
                        <a:tabLst/>
                        <a:defRPr/>
                      </a:pPr>
                      <a:r>
                        <a:rPr kumimoji="0" lang="en-US" sz="1200" b="1" u="none" strike="noStrike" kern="1200" cap="none" spc="0" normalizeH="0" baseline="0" noProof="0" dirty="0">
                          <a:ln>
                            <a:noFill/>
                          </a:ln>
                          <a:solidFill>
                            <a:schemeClr val="tx2"/>
                          </a:solidFill>
                          <a:effectLst/>
                          <a:uLnTx/>
                          <a:uFillTx/>
                        </a:rPr>
                        <a:t>Multi-team possible?</a:t>
                      </a: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ts val="2400"/>
                        </a:lnSpc>
                        <a:spcBef>
                          <a:spcPts val="0"/>
                        </a:spcBef>
                        <a:spcAft>
                          <a:spcPts val="0"/>
                        </a:spcAft>
                        <a:buClrTx/>
                        <a:buSzTx/>
                        <a:buFontTx/>
                        <a:buNone/>
                        <a:tabLst/>
                        <a:defRPr/>
                      </a:pPr>
                      <a:r>
                        <a:rPr lang="en-US" sz="2100" b="1" kern="1200" dirty="0">
                          <a:solidFill>
                            <a:schemeClr val="tx1"/>
                          </a:solidFill>
                          <a:latin typeface="+mn-lt"/>
                          <a:ea typeface="+mn-ea"/>
                          <a:cs typeface="+mn-cs"/>
                          <a:sym typeface="Wingdings 2" panose="05020102010507070707" pitchFamily="18" charset="2"/>
                        </a:rPr>
                        <a:t></a:t>
                      </a:r>
                      <a:endParaRPr lang="en-US" sz="2100" b="1" kern="1200" dirty="0">
                        <a:solidFill>
                          <a:schemeClr val="tx1"/>
                        </a:solidFill>
                        <a:latin typeface="+mn-lt"/>
                        <a:ea typeface="+mn-ea"/>
                        <a:cs typeface="+mn-cs"/>
                        <a:sym typeface="Wingding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ts val="24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1871"/>
                          </a:solidFill>
                          <a:effectLst/>
                          <a:uLnTx/>
                          <a:uFillTx/>
                          <a:latin typeface="+mn-lt"/>
                          <a:ea typeface="+mn-ea"/>
                          <a:cs typeface="+mn-cs"/>
                          <a:sym typeface="Wingdings 2" panose="05020102010507070707" pitchFamily="18" charset="2"/>
                        </a:rPr>
                        <a:t></a:t>
                      </a:r>
                      <a:endParaRPr kumimoji="0" lang="en-US" sz="2100" b="1" i="0" u="none" strike="noStrike" kern="1200" cap="none" spc="0" normalizeH="0" baseline="0" noProof="0" dirty="0">
                        <a:ln>
                          <a:noFill/>
                        </a:ln>
                        <a:solidFill>
                          <a:srgbClr val="001871"/>
                        </a:solidFill>
                        <a:effectLst/>
                        <a:uLnTx/>
                        <a:uFillTx/>
                        <a:latin typeface="+mn-lt"/>
                        <a:ea typeface="+mn-ea"/>
                        <a:cs typeface="+mn-cs"/>
                        <a:sym typeface="Wingding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1800"/>
                        </a:spcBef>
                        <a:spcAft>
                          <a:spcPts val="0"/>
                        </a:spcAft>
                        <a:buClrTx/>
                        <a:buSzTx/>
                        <a:buFontTx/>
                        <a:buNone/>
                        <a:tabLst/>
                        <a:defRPr/>
                      </a:pPr>
                      <a:r>
                        <a:rPr kumimoji="0" lang="en-US" sz="1200" b="1" i="0" u="none" strike="noStrike" kern="1200" cap="none" spc="0" normalizeH="0" baseline="0" noProof="0" dirty="0">
                          <a:ln>
                            <a:noFill/>
                          </a:ln>
                          <a:solidFill>
                            <a:srgbClr val="001871"/>
                          </a:solidFill>
                          <a:effectLst/>
                          <a:uLnTx/>
                          <a:uFillTx/>
                          <a:latin typeface="+mn-lt"/>
                          <a:ea typeface="+mn-ea"/>
                          <a:cs typeface="+mn-cs"/>
                          <a:sym typeface="Wingdings"/>
                        </a:rPr>
                        <a:t> Few schools may overlap with M/R</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1800"/>
                        </a:spcBef>
                        <a:spcAft>
                          <a:spcPts val="0"/>
                        </a:spcAft>
                        <a:buClrTx/>
                        <a:buSzTx/>
                        <a:buFontTx/>
                        <a:buNone/>
                        <a:tabLst/>
                        <a:defRPr/>
                      </a:pPr>
                      <a:r>
                        <a:rPr lang="en-US" sz="1200" b="1" kern="1200" dirty="0">
                          <a:solidFill>
                            <a:schemeClr val="tx1"/>
                          </a:solidFill>
                          <a:latin typeface="+mn-lt"/>
                          <a:ea typeface="+mn-ea"/>
                          <a:cs typeface="+mn-cs"/>
                          <a:sym typeface="Wingdings"/>
                        </a:rPr>
                        <a:t> Few schools may overlap with Gr</a:t>
                      </a:r>
                      <a:r>
                        <a:rPr lang="en-US" sz="1200" b="1" kern="1200" baseline="0" dirty="0">
                          <a:solidFill>
                            <a:schemeClr val="tx1"/>
                          </a:solidFill>
                          <a:latin typeface="+mn-lt"/>
                          <a:ea typeface="+mn-ea"/>
                          <a:cs typeface="+mn-cs"/>
                          <a:sym typeface="Wingdings"/>
                        </a:rPr>
                        <a:t> 4 M/R</a:t>
                      </a:r>
                      <a:endParaRPr lang="en-US" sz="1200" b="1" kern="1200" dirty="0">
                        <a:solidFill>
                          <a:schemeClr val="tx1"/>
                        </a:solidFill>
                        <a:latin typeface="+mn-lt"/>
                        <a:ea typeface="+mn-ea"/>
                        <a:cs typeface="+mn-cs"/>
                        <a:sym typeface="Wingdings"/>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825679373"/>
                  </a:ext>
                </a:extLst>
              </a:tr>
              <a:tr h="351258">
                <a:tc>
                  <a:txBody>
                    <a:bodyPr/>
                    <a:lstStyle/>
                    <a:p>
                      <a:pPr marL="0" marR="0" lvl="0" indent="0" algn="ctr" defTabSz="457200" rtl="0" eaLnBrk="1" fontAlgn="auto" latinLnBrk="0" hangingPunct="1">
                        <a:lnSpc>
                          <a:spcPts val="1400"/>
                        </a:lnSpc>
                        <a:spcBef>
                          <a:spcPts val="0"/>
                        </a:spcBef>
                        <a:spcAft>
                          <a:spcPts val="0"/>
                        </a:spcAft>
                        <a:buClrTx/>
                        <a:buSzTx/>
                        <a:buFontTx/>
                        <a:buNone/>
                        <a:tabLst/>
                        <a:defRPr/>
                      </a:pPr>
                      <a:r>
                        <a:rPr kumimoji="0" lang="en-US" sz="1200" b="1" u="none" strike="noStrike" kern="1200" cap="none" spc="0" normalizeH="0" baseline="0" noProof="0" dirty="0">
                          <a:ln>
                            <a:noFill/>
                          </a:ln>
                          <a:solidFill>
                            <a:schemeClr val="tx2"/>
                          </a:solidFill>
                          <a:effectLst/>
                          <a:uLnTx/>
                          <a:uFillTx/>
                        </a:rPr>
                        <a:t>Assessment window</a:t>
                      </a:r>
                      <a:endParaRPr kumimoji="0" lang="en-US" sz="1200" b="1" i="0" u="none" strike="noStrike" kern="1200" cap="none" spc="0" normalizeH="0" baseline="0" noProof="0" dirty="0">
                        <a:ln>
                          <a:noFill/>
                        </a:ln>
                        <a:solidFill>
                          <a:schemeClr val="tx2"/>
                        </a:solidFill>
                        <a:effectLst/>
                        <a:uLnTx/>
                        <a:uFillTx/>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gridSpan="3">
                  <a:txBody>
                    <a:bodyPr/>
                    <a:lstStyle/>
                    <a:p>
                      <a:pPr marL="0" marR="0" lvl="0" indent="0" algn="ctr" defTabSz="457200" rtl="0" eaLnBrk="1" fontAlgn="auto" latinLnBrk="0" hangingPunct="1">
                        <a:lnSpc>
                          <a:spcPct val="100000"/>
                        </a:lnSpc>
                        <a:spcBef>
                          <a:spcPts val="1800"/>
                        </a:spcBef>
                        <a:spcAft>
                          <a:spcPts val="0"/>
                        </a:spcAft>
                        <a:buClrTx/>
                        <a:buSzTx/>
                        <a:buFontTx/>
                        <a:buNone/>
                        <a:tabLst/>
                        <a:defRPr/>
                      </a:pPr>
                      <a:r>
                        <a:rPr lang="en-US" sz="1200" b="1" kern="1200" dirty="0">
                          <a:solidFill>
                            <a:schemeClr val="tx1"/>
                          </a:solidFill>
                          <a:effectLst/>
                          <a:latin typeface="+mn-lt"/>
                          <a:ea typeface="+mn-ea"/>
                          <a:cs typeface="+mn-cs"/>
                        </a:rPr>
                        <a:t>January 24 to March 4, 2022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hMerge="1">
                  <a:txBody>
                    <a:bodyPr/>
                    <a:lstStyle/>
                    <a:p>
                      <a:pPr marL="0" marR="0" lvl="0" indent="0" algn="ctr" defTabSz="457200" rtl="0" eaLnBrk="1" fontAlgn="auto" latinLnBrk="0" hangingPunct="1">
                        <a:lnSpc>
                          <a:spcPct val="100000"/>
                        </a:lnSpc>
                        <a:spcBef>
                          <a:spcPts val="1800"/>
                        </a:spcBef>
                        <a:spcAft>
                          <a:spcPts val="0"/>
                        </a:spcAft>
                        <a:buClrTx/>
                        <a:buSzTx/>
                        <a:buFontTx/>
                        <a:buNone/>
                        <a:tabLst/>
                        <a:defRPr/>
                      </a:pPr>
                      <a:endParaRPr lang="en-US" sz="1600" b="1" kern="1200">
                        <a:solidFill>
                          <a:schemeClr val="tx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hMerge="1">
                  <a:txBody>
                    <a:bodyPr/>
                    <a:lstStyle/>
                    <a:p>
                      <a:pPr marL="0" marR="0" lvl="0" indent="0" algn="ctr" defTabSz="457200" rtl="0" eaLnBrk="1" fontAlgn="auto" latinLnBrk="0" hangingPunct="1">
                        <a:lnSpc>
                          <a:spcPct val="100000"/>
                        </a:lnSpc>
                        <a:spcBef>
                          <a:spcPts val="1800"/>
                        </a:spcBef>
                        <a:spcAft>
                          <a:spcPts val="0"/>
                        </a:spcAft>
                        <a:buClrTx/>
                        <a:buSzTx/>
                        <a:buFontTx/>
                        <a:buNone/>
                        <a:tabLst/>
                        <a:defRPr/>
                      </a:pPr>
                      <a:endParaRPr lang="en-US" sz="1600" b="1" kern="1200">
                        <a:solidFill>
                          <a:schemeClr val="tx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Jan 10 </a:t>
                      </a:r>
                      <a:r>
                        <a:rPr lang="en-US" sz="1200" b="1" kern="1200" baseline="0" dirty="0">
                          <a:solidFill>
                            <a:schemeClr val="tx1"/>
                          </a:solidFill>
                          <a:effectLst/>
                          <a:latin typeface="+mn-lt"/>
                          <a:ea typeface="+mn-ea"/>
                          <a:cs typeface="+mn-cs"/>
                        </a:rPr>
                        <a:t>to Mar 18</a:t>
                      </a:r>
                      <a:endParaRPr lang="en-US" sz="1200" b="1" kern="1200" dirty="0">
                        <a:solidFill>
                          <a:schemeClr val="tx1"/>
                        </a:solidFill>
                        <a:effectLst/>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r h="351258">
                <a:tc>
                  <a:txBody>
                    <a:bodyPr/>
                    <a:lstStyle/>
                    <a:p>
                      <a:pPr marL="0" marR="0" lvl="0" indent="0" algn="ctr" defTabSz="457200" rtl="0" eaLnBrk="1" fontAlgn="auto" latinLnBrk="0" hangingPunct="1">
                        <a:lnSpc>
                          <a:spcPts val="14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2"/>
                          </a:solidFill>
                          <a:effectLst/>
                          <a:uLnTx/>
                          <a:uFillTx/>
                          <a:latin typeface="+mn-lt"/>
                          <a:ea typeface="+mn-ea"/>
                          <a:cs typeface="+mn-cs"/>
                        </a:rPr>
                        <a:t>Questionnaires</a:t>
                      </a: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marL="0" marR="0" lvl="0" indent="0" algn="ctr" defTabSz="457200" rtl="0" eaLnBrk="1" fontAlgn="auto" latinLnBrk="0" hangingPunct="1">
                        <a:lnSpc>
                          <a:spcPts val="1400"/>
                        </a:lnSpc>
                        <a:spcBef>
                          <a:spcPts val="0"/>
                        </a:spcBef>
                        <a:spcAft>
                          <a:spcPts val="0"/>
                        </a:spcAft>
                        <a:buClrTx/>
                        <a:buSzTx/>
                        <a:buFontTx/>
                        <a:buNone/>
                        <a:tabLst/>
                        <a:defRPr/>
                      </a:pPr>
                      <a:r>
                        <a:rPr lang="en-US" sz="1200" b="1" kern="1200" dirty="0">
                          <a:solidFill>
                            <a:schemeClr val="tx1"/>
                          </a:solidFill>
                          <a:latin typeface="+mn-lt"/>
                          <a:ea typeface="+mn-ea"/>
                          <a:cs typeface="+mn-cs"/>
                          <a:sym typeface="Wingdings"/>
                        </a:rPr>
                        <a:t>School, teacher, student questionnaires &amp; additional COVID-19 questions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ctr" defTabSz="457200" rtl="0" eaLnBrk="1" fontAlgn="auto" latinLnBrk="0" hangingPunct="1">
                        <a:lnSpc>
                          <a:spcPts val="1400"/>
                        </a:lnSpc>
                        <a:spcBef>
                          <a:spcPts val="0"/>
                        </a:spcBef>
                        <a:spcAft>
                          <a:spcPts val="0"/>
                        </a:spcAft>
                        <a:buClrTx/>
                        <a:buSzTx/>
                        <a:buFontTx/>
                        <a:buNone/>
                        <a:tabLst/>
                        <a:defRPr/>
                      </a:pPr>
                      <a:endParaRPr lang="en-US" sz="1600" b="1" kern="1200">
                        <a:solidFill>
                          <a:schemeClr val="tx1"/>
                        </a:solidFill>
                        <a:latin typeface="+mn-lt"/>
                        <a:ea typeface="+mn-ea"/>
                        <a:cs typeface="+mn-cs"/>
                        <a:sym typeface="Wingding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ctr" defTabSz="457200" rtl="0" eaLnBrk="1" fontAlgn="auto" latinLnBrk="0" hangingPunct="1">
                        <a:lnSpc>
                          <a:spcPts val="1400"/>
                        </a:lnSpc>
                        <a:spcBef>
                          <a:spcPts val="0"/>
                        </a:spcBef>
                        <a:spcAft>
                          <a:spcPts val="0"/>
                        </a:spcAft>
                        <a:buClrTx/>
                        <a:buSzTx/>
                        <a:buFontTx/>
                        <a:buNone/>
                        <a:tabLst/>
                        <a:defRPr/>
                      </a:pPr>
                      <a:endParaRPr lang="en-US" sz="1600" b="1" kern="1200">
                        <a:solidFill>
                          <a:schemeClr val="tx1"/>
                        </a:solidFill>
                        <a:latin typeface="+mn-lt"/>
                        <a:ea typeface="+mn-ea"/>
                        <a:cs typeface="+mn-cs"/>
                        <a:sym typeface="Wingding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ts val="1400"/>
                        </a:lnSpc>
                        <a:spcBef>
                          <a:spcPts val="0"/>
                        </a:spcBef>
                        <a:spcAft>
                          <a:spcPts val="0"/>
                        </a:spcAft>
                        <a:buClrTx/>
                        <a:buSzTx/>
                        <a:buFontTx/>
                        <a:buNone/>
                        <a:tabLst/>
                        <a:defRPr/>
                      </a:pPr>
                      <a:r>
                        <a:rPr lang="en-US" sz="1200" b="1" kern="1200" dirty="0">
                          <a:solidFill>
                            <a:schemeClr val="tx1"/>
                          </a:solidFill>
                          <a:latin typeface="+mn-lt"/>
                          <a:ea typeface="+mn-ea"/>
                          <a:cs typeface="+mn-cs"/>
                          <a:sym typeface="Wingdings"/>
                        </a:rPr>
                        <a:t>No</a:t>
                      </a:r>
                      <a:r>
                        <a:rPr lang="en-US" sz="1200" b="1" kern="1200" baseline="0" dirty="0">
                          <a:solidFill>
                            <a:schemeClr val="tx1"/>
                          </a:solidFill>
                          <a:latin typeface="+mn-lt"/>
                          <a:ea typeface="+mn-ea"/>
                          <a:cs typeface="+mn-cs"/>
                          <a:sym typeface="Wingdings"/>
                        </a:rPr>
                        <a:t> teacher </a:t>
                      </a:r>
                      <a:r>
                        <a:rPr lang="en-US" sz="1200" b="1" kern="1200" dirty="0">
                          <a:solidFill>
                            <a:schemeClr val="tx1"/>
                          </a:solidFill>
                          <a:latin typeface="+mn-lt"/>
                          <a:ea typeface="+mn-ea"/>
                          <a:cs typeface="+mn-cs"/>
                          <a:sym typeface="Wingdings"/>
                        </a:rPr>
                        <a:t>questionnaire</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47518659"/>
                  </a:ext>
                </a:extLst>
              </a:tr>
            </a:tbl>
          </a:graphicData>
        </a:graphic>
      </p:graphicFrame>
      <p:grpSp>
        <p:nvGrpSpPr>
          <p:cNvPr id="8" name="Group 7">
            <a:extLst>
              <a:ext uri="{FF2B5EF4-FFF2-40B4-BE49-F238E27FC236}">
                <a16:creationId xmlns:a16="http://schemas.microsoft.com/office/drawing/2014/main" id="{28E29254-58AF-4518-997D-9B3D7F7C924C}"/>
              </a:ext>
            </a:extLst>
          </p:cNvPr>
          <p:cNvGrpSpPr/>
          <p:nvPr/>
        </p:nvGrpSpPr>
        <p:grpSpPr>
          <a:xfrm>
            <a:off x="6231150" y="1898444"/>
            <a:ext cx="827942" cy="390906"/>
            <a:chOff x="5908738" y="1732788"/>
            <a:chExt cx="1103923" cy="521208"/>
          </a:xfrm>
        </p:grpSpPr>
        <p:pic>
          <p:nvPicPr>
            <p:cNvPr id="9" name="Picture 8">
              <a:extLst>
                <a:ext uri="{FF2B5EF4-FFF2-40B4-BE49-F238E27FC236}">
                  <a16:creationId xmlns:a16="http://schemas.microsoft.com/office/drawing/2014/main" id="{FDE9C9F5-3C67-4ABA-AE55-C56CE965A3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738" y="1732788"/>
              <a:ext cx="502920" cy="502920"/>
            </a:xfrm>
            <a:prstGeom prst="rect">
              <a:avLst/>
            </a:prstGeom>
          </p:spPr>
        </p:pic>
        <p:pic>
          <p:nvPicPr>
            <p:cNvPr id="10" name="Picture 9">
              <a:extLst>
                <a:ext uri="{FF2B5EF4-FFF2-40B4-BE49-F238E27FC236}">
                  <a16:creationId xmlns:a16="http://schemas.microsoft.com/office/drawing/2014/main" id="{ECA991DF-8DC3-498D-9D66-52762543D8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9741" y="1751076"/>
              <a:ext cx="502920" cy="502920"/>
            </a:xfrm>
            <a:prstGeom prst="rect">
              <a:avLst/>
            </a:prstGeom>
          </p:spPr>
        </p:pic>
      </p:grpSp>
      <p:pic>
        <p:nvPicPr>
          <p:cNvPr id="11" name="Picture 10">
            <a:extLst>
              <a:ext uri="{FF2B5EF4-FFF2-40B4-BE49-F238E27FC236}">
                <a16:creationId xmlns:a16="http://schemas.microsoft.com/office/drawing/2014/main" id="{ECF078E5-9BEB-4962-815E-6AF91BDCE7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9494" y="1946450"/>
            <a:ext cx="342900" cy="342900"/>
          </a:xfrm>
          <a:prstGeom prst="rect">
            <a:avLst/>
          </a:prstGeom>
        </p:spPr>
      </p:pic>
      <p:grpSp>
        <p:nvGrpSpPr>
          <p:cNvPr id="12" name="Group 11">
            <a:extLst>
              <a:ext uri="{FF2B5EF4-FFF2-40B4-BE49-F238E27FC236}">
                <a16:creationId xmlns:a16="http://schemas.microsoft.com/office/drawing/2014/main" id="{DE6B7B31-90E9-4422-8C12-C09C346B5B13}"/>
              </a:ext>
            </a:extLst>
          </p:cNvPr>
          <p:cNvGrpSpPr/>
          <p:nvPr/>
        </p:nvGrpSpPr>
        <p:grpSpPr>
          <a:xfrm>
            <a:off x="3034461" y="1917469"/>
            <a:ext cx="814601" cy="402742"/>
            <a:chOff x="2639725" y="1717007"/>
            <a:chExt cx="1086134" cy="536989"/>
          </a:xfrm>
        </p:grpSpPr>
        <p:pic>
          <p:nvPicPr>
            <p:cNvPr id="13" name="Picture 12">
              <a:extLst>
                <a:ext uri="{FF2B5EF4-FFF2-40B4-BE49-F238E27FC236}">
                  <a16:creationId xmlns:a16="http://schemas.microsoft.com/office/drawing/2014/main" id="{841CA505-C8D7-45F3-80CF-BFDD036596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9725" y="1755648"/>
              <a:ext cx="457200" cy="457200"/>
            </a:xfrm>
            <a:prstGeom prst="rect">
              <a:avLst/>
            </a:prstGeom>
          </p:spPr>
        </p:pic>
        <p:pic>
          <p:nvPicPr>
            <p:cNvPr id="14" name="Picture 13">
              <a:extLst>
                <a:ext uri="{FF2B5EF4-FFF2-40B4-BE49-F238E27FC236}">
                  <a16:creationId xmlns:a16="http://schemas.microsoft.com/office/drawing/2014/main" id="{7AE975BA-33E6-4915-920C-56684C4702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8870" y="1717007"/>
              <a:ext cx="536989" cy="536989"/>
            </a:xfrm>
            <a:prstGeom prst="rect">
              <a:avLst/>
            </a:prstGeom>
          </p:spPr>
        </p:pic>
      </p:grpSp>
      <p:grpSp>
        <p:nvGrpSpPr>
          <p:cNvPr id="15" name="Group 14">
            <a:extLst>
              <a:ext uri="{FF2B5EF4-FFF2-40B4-BE49-F238E27FC236}">
                <a16:creationId xmlns:a16="http://schemas.microsoft.com/office/drawing/2014/main" id="{9D44FEB3-4269-4B83-B4DD-854305FFE1AD}"/>
              </a:ext>
            </a:extLst>
          </p:cNvPr>
          <p:cNvGrpSpPr/>
          <p:nvPr/>
        </p:nvGrpSpPr>
        <p:grpSpPr>
          <a:xfrm>
            <a:off x="7788223" y="1916529"/>
            <a:ext cx="823779" cy="402742"/>
            <a:chOff x="7549160" y="1715754"/>
            <a:chExt cx="1098372" cy="536989"/>
          </a:xfrm>
        </p:grpSpPr>
        <p:pic>
          <p:nvPicPr>
            <p:cNvPr id="16" name="Picture 15">
              <a:extLst>
                <a:ext uri="{FF2B5EF4-FFF2-40B4-BE49-F238E27FC236}">
                  <a16:creationId xmlns:a16="http://schemas.microsoft.com/office/drawing/2014/main" id="{468943DB-4443-4CD9-9AD7-51D60880E4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9160" y="1758155"/>
              <a:ext cx="457200" cy="457200"/>
            </a:xfrm>
            <a:prstGeom prst="rect">
              <a:avLst/>
            </a:prstGeom>
          </p:spPr>
        </p:pic>
        <p:pic>
          <p:nvPicPr>
            <p:cNvPr id="17" name="Picture 16">
              <a:extLst>
                <a:ext uri="{FF2B5EF4-FFF2-40B4-BE49-F238E27FC236}">
                  <a16:creationId xmlns:a16="http://schemas.microsoft.com/office/drawing/2014/main" id="{2E26B6C0-07F6-48B9-89A0-7047B926AD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0543" y="1715754"/>
              <a:ext cx="536989" cy="536989"/>
            </a:xfrm>
            <a:prstGeom prst="rect">
              <a:avLst/>
            </a:prstGeom>
          </p:spPr>
        </p:pic>
      </p:grpSp>
    </p:spTree>
    <p:extLst>
      <p:ext uri="{BB962C8B-B14F-4D97-AF65-F5344CB8AC3E}">
        <p14:creationId xmlns:p14="http://schemas.microsoft.com/office/powerpoint/2010/main" val="3342809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rmAutofit fontScale="90000"/>
          </a:bodyPr>
          <a:lstStyle/>
          <a:p>
            <a:r>
              <a:rPr lang="en-US" altLang="en-US" dirty="0"/>
              <a:t>NAEP 2021-2022 Georgia Sample</a:t>
            </a:r>
          </a:p>
        </p:txBody>
      </p:sp>
      <p:sp>
        <p:nvSpPr>
          <p:cNvPr id="3" name="Content Placeholder 2"/>
          <p:cNvSpPr>
            <a:spLocks noGrp="1"/>
          </p:cNvSpPr>
          <p:nvPr>
            <p:ph idx="1"/>
          </p:nvPr>
        </p:nvSpPr>
        <p:spPr/>
        <p:txBody>
          <a:bodyPr rtlCol="0">
            <a:normAutofit/>
          </a:bodyPr>
          <a:lstStyle/>
          <a:p>
            <a:r>
              <a:rPr lang="en-US" dirty="0"/>
              <a:t>Georgia Schools </a:t>
            </a:r>
          </a:p>
          <a:p>
            <a:pPr lvl="1"/>
            <a:r>
              <a:rPr lang="en-US" dirty="0"/>
              <a:t>Grade 4:  	  77 schools</a:t>
            </a:r>
          </a:p>
          <a:p>
            <a:pPr lvl="1"/>
            <a:r>
              <a:rPr lang="en-US" dirty="0"/>
              <a:t>Grade 8:  	100 schools</a:t>
            </a:r>
          </a:p>
          <a:p>
            <a:pPr lvl="1"/>
            <a:r>
              <a:rPr lang="en-US" dirty="0"/>
              <a:t>Age 9 LTT: 	  15 schools</a:t>
            </a:r>
          </a:p>
          <a:p>
            <a:pPr lvl="1"/>
            <a:r>
              <a:rPr lang="en-US" dirty="0"/>
              <a:t>Schools selected from 80 districts</a:t>
            </a:r>
          </a:p>
          <a:p>
            <a:r>
              <a:rPr lang="en-US" dirty="0"/>
              <a:t>Atlanta Public Schools (TUDA)</a:t>
            </a:r>
          </a:p>
          <a:p>
            <a:pPr lvl="1"/>
            <a:r>
              <a:rPr lang="en-US" dirty="0"/>
              <a:t>67 schools</a:t>
            </a:r>
          </a:p>
          <a:p>
            <a:pPr marL="457200" lvl="1" indent="0">
              <a:buNone/>
            </a:pPr>
            <a:endParaRPr lang="en-US" dirty="0"/>
          </a:p>
          <a:p>
            <a:pPr marL="457200" lvl="1" indent="0">
              <a:buNone/>
            </a:pPr>
            <a:r>
              <a:rPr lang="en-US" dirty="0"/>
              <a:t>	</a:t>
            </a:r>
          </a:p>
          <a:p>
            <a:pPr lvl="1"/>
            <a:endParaRPr lang="en-US" dirty="0"/>
          </a:p>
          <a:p>
            <a:pPr lvl="1"/>
            <a:endParaRPr lang="en-US" dirty="0"/>
          </a:p>
          <a:p>
            <a:endParaRPr lang="en-US" dirty="0"/>
          </a:p>
          <a:p>
            <a:pPr lvl="1"/>
            <a:endParaRPr lang="en-US" dirty="0"/>
          </a:p>
          <a:p>
            <a:pPr lvl="1"/>
            <a:endParaRPr lang="en-US" dirty="0"/>
          </a:p>
          <a:p>
            <a:pPr lvl="1"/>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Text Placeholder 3">
            <a:extLst>
              <a:ext uri="{FF2B5EF4-FFF2-40B4-BE49-F238E27FC236}">
                <a16:creationId xmlns:a16="http://schemas.microsoft.com/office/drawing/2014/main" id="{288790E0-D1DD-483F-9109-BE9ADA271981}"/>
              </a:ext>
            </a:extLst>
          </p:cNvPr>
          <p:cNvSpPr>
            <a:spLocks noGrp="1"/>
          </p:cNvSpPr>
          <p:nvPr>
            <p:ph type="body" sz="quarter" idx="14"/>
          </p:nvPr>
        </p:nvSpPr>
        <p:spPr/>
        <p:txBody>
          <a:bodyPr/>
          <a:lstStyle/>
          <a:p>
            <a:endParaRPr lang="en-US" dirty="0"/>
          </a:p>
        </p:txBody>
      </p:sp>
      <p:sp>
        <p:nvSpPr>
          <p:cNvPr id="8" name="Date Placeholder 3">
            <a:extLst>
              <a:ext uri="{FF2B5EF4-FFF2-40B4-BE49-F238E27FC236}">
                <a16:creationId xmlns:a16="http://schemas.microsoft.com/office/drawing/2014/main" id="{4BD5DD30-913E-408B-BAE8-2EA3D95AE5A5}"/>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9" name="Slide Number Placeholder 4">
            <a:extLst>
              <a:ext uri="{FF2B5EF4-FFF2-40B4-BE49-F238E27FC236}">
                <a16:creationId xmlns:a16="http://schemas.microsoft.com/office/drawing/2014/main" id="{D33269A9-511B-4356-B516-B2EE9DF2EA48}"/>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16</a:t>
            </a:fld>
            <a:endParaRPr lang="en-US" dirty="0"/>
          </a:p>
        </p:txBody>
      </p:sp>
    </p:spTree>
    <p:extLst>
      <p:ext uri="{BB962C8B-B14F-4D97-AF65-F5344CB8AC3E}">
        <p14:creationId xmlns:p14="http://schemas.microsoft.com/office/powerpoint/2010/main" val="80751377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3BA0841-EE5B-49DA-B7C8-15502D19C9B0}"/>
              </a:ext>
            </a:extLst>
          </p:cNvPr>
          <p:cNvSpPr>
            <a:spLocks noGrp="1"/>
          </p:cNvSpPr>
          <p:nvPr>
            <p:ph type="title"/>
          </p:nvPr>
        </p:nvSpPr>
        <p:spPr>
          <a:xfrm>
            <a:off x="2228534" y="726832"/>
            <a:ext cx="6543778" cy="1987336"/>
          </a:xfrm>
        </p:spPr>
        <p:txBody>
          <a:bodyPr>
            <a:normAutofit/>
          </a:bodyPr>
          <a:lstStyle/>
          <a:p>
            <a:r>
              <a:rPr lang="en-US" dirty="0"/>
              <a:t>School Coordinator Responsibilities</a:t>
            </a:r>
          </a:p>
        </p:txBody>
      </p:sp>
      <p:sp>
        <p:nvSpPr>
          <p:cNvPr id="4" name="Text Placeholder 3">
            <a:extLst>
              <a:ext uri="{FF2B5EF4-FFF2-40B4-BE49-F238E27FC236}">
                <a16:creationId xmlns:a16="http://schemas.microsoft.com/office/drawing/2014/main" id="{193D7D44-D90F-4373-B059-2294435ACB59}"/>
              </a:ext>
            </a:extLst>
          </p:cNvPr>
          <p:cNvSpPr>
            <a:spLocks noGrp="1"/>
          </p:cNvSpPr>
          <p:nvPr>
            <p:ph type="body" sz="quarter" idx="13"/>
          </p:nvPr>
        </p:nvSpPr>
        <p:spPr/>
        <p:txBody>
          <a:bodyPr/>
          <a:lstStyle/>
          <a:p>
            <a:endParaRPr lang="en-US" dirty="0"/>
          </a:p>
        </p:txBody>
      </p:sp>
      <p:sp>
        <p:nvSpPr>
          <p:cNvPr id="5" name="Slide Number Placeholder 4">
            <a:extLst>
              <a:ext uri="{FF2B5EF4-FFF2-40B4-BE49-F238E27FC236}">
                <a16:creationId xmlns:a16="http://schemas.microsoft.com/office/drawing/2014/main" id="{C6A9AEE2-0876-46C6-A0CC-DEAEB2B92A96}"/>
              </a:ext>
            </a:extLst>
          </p:cNvPr>
          <p:cNvSpPr>
            <a:spLocks noGrp="1"/>
          </p:cNvSpPr>
          <p:nvPr>
            <p:ph type="sldNum" sz="quarter" idx="4294967295"/>
          </p:nvPr>
        </p:nvSpPr>
        <p:spPr>
          <a:xfrm>
            <a:off x="708660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17</a:t>
            </a:fld>
            <a:endParaRPr lang="en-US" dirty="0"/>
          </a:p>
        </p:txBody>
      </p:sp>
    </p:spTree>
    <p:extLst>
      <p:ext uri="{BB962C8B-B14F-4D97-AF65-F5344CB8AC3E}">
        <p14:creationId xmlns:p14="http://schemas.microsoft.com/office/powerpoint/2010/main" val="3125224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normAutofit fontScale="90000"/>
          </a:bodyPr>
          <a:lstStyle/>
          <a:p>
            <a:r>
              <a:rPr lang="en-US" altLang="en-US" dirty="0"/>
              <a:t>NAEP Important Dates </a:t>
            </a:r>
          </a:p>
        </p:txBody>
      </p:sp>
      <p:sp>
        <p:nvSpPr>
          <p:cNvPr id="21507" name="Content Placeholder 2"/>
          <p:cNvSpPr>
            <a:spLocks noGrp="1"/>
          </p:cNvSpPr>
          <p:nvPr>
            <p:ph idx="1"/>
          </p:nvPr>
        </p:nvSpPr>
        <p:spPr/>
        <p:txBody>
          <a:bodyPr vert="horz" lIns="91440" tIns="45720" rIns="91440" bIns="45720" rtlCol="0" anchor="t">
            <a:normAutofit fontScale="92500" lnSpcReduction="10000"/>
          </a:bodyPr>
          <a:lstStyle/>
          <a:p>
            <a:r>
              <a:rPr lang="en-US" altLang="en-US" dirty="0"/>
              <a:t>District Superintendents and System Test Coordinators notified of school selection in September</a:t>
            </a:r>
          </a:p>
          <a:p>
            <a:r>
              <a:rPr lang="en-US" altLang="en-US" dirty="0"/>
              <a:t>Principals of sampled schools notified in September; school coordinator responsibilities sent in October; reschedule requests being taken now</a:t>
            </a:r>
          </a:p>
          <a:p>
            <a:r>
              <a:rPr lang="en-US" altLang="en-US" dirty="0"/>
              <a:t>Contact from NAEP assessment team close to assessment window</a:t>
            </a:r>
          </a:p>
          <a:p>
            <a:r>
              <a:rPr lang="en-US" altLang="en-US" dirty="0"/>
              <a:t>Assessment dates: January 24 – March 4, 2022</a:t>
            </a:r>
          </a:p>
          <a:p>
            <a:endParaRPr lang="en-US" altLang="en-US" dirty="0"/>
          </a:p>
          <a:p>
            <a:pPr lvl="1"/>
            <a:endParaRPr lang="en-US" altLang="en-US" dirty="0"/>
          </a:p>
          <a:p>
            <a:pPr lvl="1"/>
            <a:endParaRPr lang="en-US" altLang="en-US" dirty="0"/>
          </a:p>
          <a:p>
            <a:pPr lvl="1"/>
            <a:endParaRPr lang="en-US" altLang="en-US" dirty="0"/>
          </a:p>
          <a:p>
            <a:pPr lvl="1"/>
            <a:endParaRPr lang="en-US" altLang="en-US" dirty="0"/>
          </a:p>
        </p:txBody>
      </p:sp>
      <p:sp>
        <p:nvSpPr>
          <p:cNvPr id="3" name="Text Placeholder 2">
            <a:extLst>
              <a:ext uri="{FF2B5EF4-FFF2-40B4-BE49-F238E27FC236}">
                <a16:creationId xmlns:a16="http://schemas.microsoft.com/office/drawing/2014/main" id="{AA4964AE-3E12-451D-AD2E-B6F7ABACC8CB}"/>
              </a:ext>
            </a:extLst>
          </p:cNvPr>
          <p:cNvSpPr>
            <a:spLocks noGrp="1"/>
          </p:cNvSpPr>
          <p:nvPr>
            <p:ph type="body" sz="quarter" idx="14"/>
          </p:nvPr>
        </p:nvSpPr>
        <p:spPr/>
        <p:txBody>
          <a:bodyPr/>
          <a:lstStyle/>
          <a:p>
            <a:endParaRPr lang="en-US" dirty="0"/>
          </a:p>
        </p:txBody>
      </p:sp>
      <p:sp>
        <p:nvSpPr>
          <p:cNvPr id="6" name="Date Placeholder 3">
            <a:extLst>
              <a:ext uri="{FF2B5EF4-FFF2-40B4-BE49-F238E27FC236}">
                <a16:creationId xmlns:a16="http://schemas.microsoft.com/office/drawing/2014/main" id="{96D15D22-6B5B-419C-809D-0A8150269980}"/>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7" name="Slide Number Placeholder 4">
            <a:extLst>
              <a:ext uri="{FF2B5EF4-FFF2-40B4-BE49-F238E27FC236}">
                <a16:creationId xmlns:a16="http://schemas.microsoft.com/office/drawing/2014/main" id="{8894D597-3344-4BB1-A2E3-E68307E8F24D}"/>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18</a:t>
            </a:fld>
            <a:endParaRPr lang="en-US" dirty="0"/>
          </a:p>
        </p:txBody>
      </p:sp>
    </p:spTree>
    <p:extLst>
      <p:ext uri="{BB962C8B-B14F-4D97-AF65-F5344CB8AC3E}">
        <p14:creationId xmlns:p14="http://schemas.microsoft.com/office/powerpoint/2010/main" val="28421791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normAutofit fontScale="90000"/>
          </a:bodyPr>
          <a:lstStyle/>
          <a:p>
            <a:r>
              <a:rPr lang="en-US" altLang="en-US" dirty="0"/>
              <a:t>Designate a School Coordinator </a:t>
            </a:r>
          </a:p>
        </p:txBody>
      </p:sp>
      <p:sp>
        <p:nvSpPr>
          <p:cNvPr id="21507" name="Content Placeholder 2"/>
          <p:cNvSpPr>
            <a:spLocks noGrp="1"/>
          </p:cNvSpPr>
          <p:nvPr>
            <p:ph idx="1"/>
          </p:nvPr>
        </p:nvSpPr>
        <p:spPr/>
        <p:txBody>
          <a:bodyPr>
            <a:normAutofit/>
          </a:bodyPr>
          <a:lstStyle/>
          <a:p>
            <a:r>
              <a:rPr lang="en-US" dirty="0"/>
              <a:t>The ideal school coordinator (SC) will be…</a:t>
            </a:r>
          </a:p>
          <a:p>
            <a:pPr lvl="1"/>
            <a:r>
              <a:rPr lang="en-US" dirty="0"/>
              <a:t>available to complete tasks during the preassessment period</a:t>
            </a:r>
          </a:p>
          <a:p>
            <a:pPr lvl="1"/>
            <a:r>
              <a:rPr lang="en-US" dirty="0"/>
              <a:t>comfortable collecting student information and entering it online</a:t>
            </a:r>
          </a:p>
          <a:p>
            <a:pPr lvl="1"/>
            <a:r>
              <a:rPr lang="en-US" dirty="0"/>
              <a:t>identified early</a:t>
            </a:r>
          </a:p>
          <a:p>
            <a:endParaRPr lang="en-US" altLang="en-US" dirty="0"/>
          </a:p>
          <a:p>
            <a:pPr lvl="1"/>
            <a:endParaRPr lang="en-US" altLang="en-US" dirty="0"/>
          </a:p>
          <a:p>
            <a:pPr lvl="1"/>
            <a:endParaRPr lang="en-US" altLang="en-US" dirty="0"/>
          </a:p>
          <a:p>
            <a:pPr lvl="1"/>
            <a:endParaRPr lang="en-US" altLang="en-US" dirty="0"/>
          </a:p>
          <a:p>
            <a:pPr lvl="1"/>
            <a:endParaRPr lang="en-US" altLang="en-US" dirty="0"/>
          </a:p>
        </p:txBody>
      </p:sp>
      <p:sp>
        <p:nvSpPr>
          <p:cNvPr id="3" name="Text Placeholder 2">
            <a:extLst>
              <a:ext uri="{FF2B5EF4-FFF2-40B4-BE49-F238E27FC236}">
                <a16:creationId xmlns:a16="http://schemas.microsoft.com/office/drawing/2014/main" id="{60FBC82E-4432-40F8-9FD0-AE17E9F0AEB3}"/>
              </a:ext>
            </a:extLst>
          </p:cNvPr>
          <p:cNvSpPr>
            <a:spLocks noGrp="1"/>
          </p:cNvSpPr>
          <p:nvPr>
            <p:ph type="body" sz="quarter" idx="14"/>
          </p:nvPr>
        </p:nvSpPr>
        <p:spPr/>
        <p:txBody>
          <a:bodyPr/>
          <a:lstStyle/>
          <a:p>
            <a:endParaRPr lang="en-US" dirty="0"/>
          </a:p>
        </p:txBody>
      </p:sp>
      <p:sp>
        <p:nvSpPr>
          <p:cNvPr id="6" name="Date Placeholder 3">
            <a:extLst>
              <a:ext uri="{FF2B5EF4-FFF2-40B4-BE49-F238E27FC236}">
                <a16:creationId xmlns:a16="http://schemas.microsoft.com/office/drawing/2014/main" id="{AEA6A302-B6A3-4C08-94EE-EED9AE8439F9}"/>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7" name="Slide Number Placeholder 4">
            <a:extLst>
              <a:ext uri="{FF2B5EF4-FFF2-40B4-BE49-F238E27FC236}">
                <a16:creationId xmlns:a16="http://schemas.microsoft.com/office/drawing/2014/main" id="{D4A59D22-0A98-414E-AB6E-9DD0D12CD141}"/>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19</a:t>
            </a:fld>
            <a:endParaRPr lang="en-US" dirty="0"/>
          </a:p>
        </p:txBody>
      </p:sp>
    </p:spTree>
    <p:extLst>
      <p:ext uri="{BB962C8B-B14F-4D97-AF65-F5344CB8AC3E}">
        <p14:creationId xmlns:p14="http://schemas.microsoft.com/office/powerpoint/2010/main" val="385812511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5C5F7-54B2-4DC5-8EF7-4FF142355C0E}"/>
              </a:ext>
            </a:extLst>
          </p:cNvPr>
          <p:cNvSpPr>
            <a:spLocks noGrp="1"/>
          </p:cNvSpPr>
          <p:nvPr>
            <p:ph type="title"/>
          </p:nvPr>
        </p:nvSpPr>
        <p:spPr>
          <a:xfrm>
            <a:off x="895350" y="669644"/>
            <a:ext cx="7918704" cy="539496"/>
          </a:xfrm>
        </p:spPr>
        <p:txBody>
          <a:bodyPr>
            <a:normAutofit fontScale="90000"/>
          </a:bodyPr>
          <a:lstStyle/>
          <a:p>
            <a:r>
              <a:rPr lang="en-US" dirty="0"/>
              <a:t>Webinar Recordings</a:t>
            </a:r>
          </a:p>
        </p:txBody>
      </p:sp>
      <p:sp>
        <p:nvSpPr>
          <p:cNvPr id="3" name="Content Placeholder 2">
            <a:extLst>
              <a:ext uri="{FF2B5EF4-FFF2-40B4-BE49-F238E27FC236}">
                <a16:creationId xmlns:a16="http://schemas.microsoft.com/office/drawing/2014/main" id="{63B262F8-F8B0-4440-A280-EFB6EF10EF6A}"/>
              </a:ext>
            </a:extLst>
          </p:cNvPr>
          <p:cNvSpPr>
            <a:spLocks noGrp="1"/>
          </p:cNvSpPr>
          <p:nvPr>
            <p:ph idx="1"/>
          </p:nvPr>
        </p:nvSpPr>
        <p:spPr>
          <a:xfrm>
            <a:off x="895350" y="1651509"/>
            <a:ext cx="7886700" cy="4371466"/>
          </a:xfrm>
        </p:spPr>
        <p:txBody>
          <a:bodyPr vert="horz" lIns="91440" tIns="45720" rIns="91440" bIns="45720" rtlCol="0" anchor="t">
            <a:normAutofit/>
          </a:bodyPr>
          <a:lstStyle/>
          <a:p>
            <a:r>
              <a:rPr lang="en-US" sz="2400" dirty="0">
                <a:latin typeface="Arial"/>
                <a:cs typeface="Arial"/>
              </a:rPr>
              <a:t>PowerPoint presentations are posted to the Resources webpage no later than the day of the presentation.</a:t>
            </a:r>
            <a:endParaRPr lang="en-US" dirty="0"/>
          </a:p>
          <a:p>
            <a:r>
              <a:rPr lang="en-US" sz="2400" dirty="0">
                <a:latin typeface="Arial"/>
                <a:cs typeface="Arial"/>
              </a:rPr>
              <a:t>Recordings are shared through a single link in a folder of prior webinars.</a:t>
            </a:r>
            <a:endParaRPr lang="en-US" dirty="0"/>
          </a:p>
          <a:p>
            <a:r>
              <a:rPr lang="en-US" sz="2400" dirty="0"/>
              <a:t>Recordings are available a day after the live session.</a:t>
            </a:r>
          </a:p>
          <a:p>
            <a:r>
              <a:rPr lang="en-US" sz="2400" dirty="0">
                <a:latin typeface="Arial"/>
                <a:cs typeface="Arial"/>
              </a:rPr>
              <a:t>A link to the recording folder is available in the Assessment Update.</a:t>
            </a:r>
          </a:p>
          <a:p>
            <a:r>
              <a:rPr lang="en-US" sz="2400" b="1" dirty="0">
                <a:hlinkClick r:id="rId3"/>
              </a:rPr>
              <a:t>Webinar Recordings</a:t>
            </a:r>
            <a:endParaRPr lang="en-US" sz="2400" b="1" dirty="0"/>
          </a:p>
          <a:p>
            <a:endParaRPr lang="en-US" b="1" dirty="0"/>
          </a:p>
        </p:txBody>
      </p:sp>
      <p:sp>
        <p:nvSpPr>
          <p:cNvPr id="10" name="Text Placeholder 9">
            <a:extLst>
              <a:ext uri="{FF2B5EF4-FFF2-40B4-BE49-F238E27FC236}">
                <a16:creationId xmlns:a16="http://schemas.microsoft.com/office/drawing/2014/main" id="{BDF6FAB0-1EB9-4B77-A4C6-680E7BCADAEB}"/>
              </a:ext>
            </a:extLst>
          </p:cNvPr>
          <p:cNvSpPr>
            <a:spLocks noGrp="1"/>
          </p:cNvSpPr>
          <p:nvPr>
            <p:ph type="body" sz="quarter" idx="14"/>
          </p:nvPr>
        </p:nvSpPr>
        <p:spPr>
          <a:xfrm>
            <a:off x="895350" y="1213809"/>
            <a:ext cx="7886700" cy="369332"/>
          </a:xfrm>
        </p:spPr>
        <p:txBody>
          <a:bodyPr/>
          <a:lstStyle/>
          <a:p>
            <a:endParaRPr lang="en-US" dirty="0"/>
          </a:p>
        </p:txBody>
      </p:sp>
      <p:sp>
        <p:nvSpPr>
          <p:cNvPr id="11" name="Date Placeholder 3">
            <a:extLst>
              <a:ext uri="{FF2B5EF4-FFF2-40B4-BE49-F238E27FC236}">
                <a16:creationId xmlns:a16="http://schemas.microsoft.com/office/drawing/2014/main" id="{D9FE26A0-4E22-4052-9412-B03405E1917F}"/>
              </a:ext>
            </a:extLst>
          </p:cNvPr>
          <p:cNvSpPr>
            <a:spLocks noGrp="1"/>
          </p:cNvSpPr>
          <p:nvPr>
            <p:ph type="dt" sz="half" idx="15"/>
          </p:nvPr>
        </p:nvSpPr>
        <p:spPr>
          <a:xfrm rot="16200000">
            <a:off x="-700041" y="1252623"/>
            <a:ext cx="20574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b="0" kern="1200">
                <a:solidFill>
                  <a:schemeClr val="bg1"/>
                </a:solidFill>
                <a:latin typeface="+mn-lt"/>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r>
              <a:rPr lang="en-US" dirty="0"/>
              <a:t>10/14/2021</a:t>
            </a:r>
          </a:p>
        </p:txBody>
      </p:sp>
      <p:sp>
        <p:nvSpPr>
          <p:cNvPr id="12" name="Slide Number Placeholder 4">
            <a:extLst>
              <a:ext uri="{FF2B5EF4-FFF2-40B4-BE49-F238E27FC236}">
                <a16:creationId xmlns:a16="http://schemas.microsoft.com/office/drawing/2014/main" id="{23D5FA7D-7467-49B2-BE0A-B6534F8AC994}"/>
              </a:ext>
            </a:extLst>
          </p:cNvPr>
          <p:cNvSpPr>
            <a:spLocks noGrp="1"/>
          </p:cNvSpPr>
          <p:nvPr>
            <p:ph type="sldNum" sz="quarter" idx="16"/>
          </p:nvPr>
        </p:nvSpPr>
        <p:spPr>
          <a:xfrm>
            <a:off x="-1" y="6412492"/>
            <a:ext cx="667639" cy="365125"/>
          </a:xfrm>
          <a:prstGeom prst="rect">
            <a:avLst/>
          </a:prstGeom>
        </p:spPr>
        <p:txBody>
          <a:bodyPr/>
          <a:lstStyle>
            <a:defPPr>
              <a:defRPr lang="en-US"/>
            </a:defPPr>
            <a:lvl1pPr algn="ctr" rtl="0" fontAlgn="base">
              <a:spcBef>
                <a:spcPct val="0"/>
              </a:spcBef>
              <a:spcAft>
                <a:spcPct val="0"/>
              </a:spcAft>
              <a:defRPr sz="1200" b="0" kern="1200">
                <a:solidFill>
                  <a:schemeClr val="bg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fld id="{48F63A3B-78C7-47BE-AE5E-E10140E04643}" type="slidenum">
              <a:rPr lang="en-US" smtClean="0"/>
              <a:pPr/>
              <a:t>2</a:t>
            </a:fld>
            <a:endParaRPr lang="en-US" dirty="0"/>
          </a:p>
        </p:txBody>
      </p:sp>
      <p:pic>
        <p:nvPicPr>
          <p:cNvPr id="1026" name="Picture 2" descr="video-play-button - J.A. Woollam">
            <a:hlinkClick r:id="rId3"/>
            <a:extLst>
              <a:ext uri="{FF2B5EF4-FFF2-40B4-BE49-F238E27FC236}">
                <a16:creationId xmlns:a16="http://schemas.microsoft.com/office/drawing/2014/main" id="{F0CE9AFD-E0A5-4BBB-ACB0-DB54850049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8619" y="5149272"/>
            <a:ext cx="1519954" cy="11384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A3B17F0-ED23-4B41-87F5-AB3E174EE11C}"/>
              </a:ext>
            </a:extLst>
          </p:cNvPr>
          <p:cNvPicPr>
            <a:picLocks noChangeAspect="1"/>
          </p:cNvPicPr>
          <p:nvPr/>
        </p:nvPicPr>
        <p:blipFill>
          <a:blip r:embed="rId5"/>
          <a:stretch>
            <a:fillRect/>
          </a:stretch>
        </p:blipFill>
        <p:spPr>
          <a:xfrm>
            <a:off x="4615142" y="4325742"/>
            <a:ext cx="2877258" cy="186325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36519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normAutofit fontScale="90000"/>
          </a:bodyPr>
          <a:lstStyle/>
          <a:p>
            <a:r>
              <a:rPr lang="en-US" altLang="en-US" dirty="0"/>
              <a:t>What is MyNAEP?</a:t>
            </a:r>
          </a:p>
        </p:txBody>
      </p:sp>
      <p:sp>
        <p:nvSpPr>
          <p:cNvPr id="22531" name="Content Placeholder 2"/>
          <p:cNvSpPr>
            <a:spLocks noGrp="1"/>
          </p:cNvSpPr>
          <p:nvPr>
            <p:ph sz="half" idx="1"/>
          </p:nvPr>
        </p:nvSpPr>
        <p:spPr/>
        <p:txBody>
          <a:bodyPr>
            <a:normAutofit fontScale="85000" lnSpcReduction="10000"/>
          </a:bodyPr>
          <a:lstStyle/>
          <a:p>
            <a:r>
              <a:rPr lang="en-US" altLang="en-US" dirty="0"/>
              <a:t>MyNAEP serves as the primary resource and action center for the NAEP assessment.</a:t>
            </a:r>
          </a:p>
          <a:p>
            <a:endParaRPr lang="en-US" altLang="en-US" dirty="0"/>
          </a:p>
          <a:p>
            <a:pPr lvl="1"/>
            <a:r>
              <a:rPr lang="en-US" altLang="en-US" dirty="0"/>
              <a:t>All preassessment activities are completed via MyNAEP.</a:t>
            </a:r>
          </a:p>
          <a:p>
            <a:pPr lvl="1"/>
            <a:r>
              <a:rPr lang="en-US" altLang="en-US" dirty="0"/>
              <a:t>The site contains confidential information, so all users will be prompted to accept a confidentiality agreement.</a:t>
            </a:r>
          </a:p>
          <a:p>
            <a:pPr lvl="1"/>
            <a:r>
              <a:rPr lang="en-US" altLang="en-US" dirty="0"/>
              <a:t>Requires a username and password.</a:t>
            </a:r>
          </a:p>
        </p:txBody>
      </p:sp>
      <p:sp>
        <p:nvSpPr>
          <p:cNvPr id="4" name="Text Placeholder 3">
            <a:extLst>
              <a:ext uri="{FF2B5EF4-FFF2-40B4-BE49-F238E27FC236}">
                <a16:creationId xmlns:a16="http://schemas.microsoft.com/office/drawing/2014/main" id="{BB37CC97-57B9-4BF0-9342-8757428D6EB5}"/>
              </a:ext>
            </a:extLst>
          </p:cNvPr>
          <p:cNvSpPr>
            <a:spLocks noGrp="1"/>
          </p:cNvSpPr>
          <p:nvPr>
            <p:ph type="body" sz="quarter" idx="14"/>
          </p:nvPr>
        </p:nvSpPr>
        <p:spPr/>
        <p:txBody>
          <a:bodyPr/>
          <a:lstStyle/>
          <a:p>
            <a:endParaRPr lang="en-US" dirty="0"/>
          </a:p>
        </p:txBody>
      </p:sp>
      <p:grpSp>
        <p:nvGrpSpPr>
          <p:cNvPr id="22532" name="Group 2"/>
          <p:cNvGrpSpPr>
            <a:grpSpLocks/>
          </p:cNvGrpSpPr>
          <p:nvPr/>
        </p:nvGrpSpPr>
        <p:grpSpPr bwMode="auto">
          <a:xfrm>
            <a:off x="5372100" y="1965325"/>
            <a:ext cx="3335338" cy="2990850"/>
            <a:chOff x="5638800" y="2147326"/>
            <a:chExt cx="3335338" cy="2991412"/>
          </a:xfrm>
        </p:grpSpPr>
        <p:pic>
          <p:nvPicPr>
            <p:cNvPr id="22533" name="Picture 8" descr="C:\Users\MAGRIN~1\AppData\Local\Temp\SNAGHTML7d97b65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547436"/>
              <a:ext cx="3335338" cy="2591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Box 1"/>
            <p:cNvSpPr txBox="1">
              <a:spLocks noChangeArrowheads="1"/>
            </p:cNvSpPr>
            <p:nvPr/>
          </p:nvSpPr>
          <p:spPr bwMode="auto">
            <a:xfrm>
              <a:off x="5638800" y="2147326"/>
              <a:ext cx="33353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000" b="1" dirty="0">
                  <a:solidFill>
                    <a:srgbClr val="087BBC"/>
                  </a:solidFill>
                  <a:latin typeface="Verdana" pitchFamily="34" charset="0"/>
                </a:rPr>
                <a:t>www.mynaep.com</a:t>
              </a:r>
            </a:p>
          </p:txBody>
        </p:sp>
      </p:grpSp>
      <p:sp>
        <p:nvSpPr>
          <p:cNvPr id="10" name="Date Placeholder 3">
            <a:extLst>
              <a:ext uri="{FF2B5EF4-FFF2-40B4-BE49-F238E27FC236}">
                <a16:creationId xmlns:a16="http://schemas.microsoft.com/office/drawing/2014/main" id="{BB1D7D03-7446-41F4-87E5-9B81FB4878E5}"/>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11" name="Slide Number Placeholder 4">
            <a:extLst>
              <a:ext uri="{FF2B5EF4-FFF2-40B4-BE49-F238E27FC236}">
                <a16:creationId xmlns:a16="http://schemas.microsoft.com/office/drawing/2014/main" id="{CE6616A1-803E-445E-8963-E1E8F2E69D3D}"/>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20</a:t>
            </a:fld>
            <a:endParaRPr lang="en-US" dirty="0"/>
          </a:p>
        </p:txBody>
      </p:sp>
    </p:spTree>
    <p:extLst>
      <p:ext uri="{BB962C8B-B14F-4D97-AF65-F5344CB8AC3E}">
        <p14:creationId xmlns:p14="http://schemas.microsoft.com/office/powerpoint/2010/main" val="1323991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fontScale="90000"/>
          </a:bodyPr>
          <a:lstStyle/>
          <a:p>
            <a:r>
              <a:rPr lang="en-US" altLang="en-US" dirty="0"/>
              <a:t>Getting Started on MyNAEP</a:t>
            </a:r>
          </a:p>
        </p:txBody>
      </p:sp>
      <p:sp>
        <p:nvSpPr>
          <p:cNvPr id="23555" name="Content Placeholder 2"/>
          <p:cNvSpPr>
            <a:spLocks noGrp="1"/>
          </p:cNvSpPr>
          <p:nvPr>
            <p:ph sz="half" idx="1"/>
          </p:nvPr>
        </p:nvSpPr>
        <p:spPr/>
        <p:txBody>
          <a:bodyPr>
            <a:normAutofit fontScale="85000" lnSpcReduction="10000"/>
          </a:bodyPr>
          <a:lstStyle/>
          <a:p>
            <a:r>
              <a:rPr lang="en-US" altLang="en-US" dirty="0"/>
              <a:t>How to Register for MyNAEP</a:t>
            </a:r>
          </a:p>
          <a:p>
            <a:r>
              <a:rPr lang="en-US" altLang="en-US" dirty="0"/>
              <a:t>The first MyNAEP School Coordinator task is to: </a:t>
            </a:r>
          </a:p>
          <a:p>
            <a:r>
              <a:rPr lang="en-US" altLang="en-US" dirty="0"/>
              <a:t>Register on the MyNAEP website and become familiar with the website. </a:t>
            </a:r>
          </a:p>
          <a:p>
            <a:r>
              <a:rPr lang="en-US" altLang="en-US" dirty="0"/>
              <a:t>All required tasks and information will be posted here. </a:t>
            </a:r>
          </a:p>
          <a:p>
            <a:r>
              <a:rPr lang="en-US" altLang="en-US" dirty="0"/>
              <a:t>Review the list of School Coordinator activities </a:t>
            </a:r>
          </a:p>
        </p:txBody>
      </p:sp>
      <p:sp>
        <p:nvSpPr>
          <p:cNvPr id="4" name="Text Placeholder 3">
            <a:extLst>
              <a:ext uri="{FF2B5EF4-FFF2-40B4-BE49-F238E27FC236}">
                <a16:creationId xmlns:a16="http://schemas.microsoft.com/office/drawing/2014/main" id="{6B51A27E-55F0-4763-8D44-75DCFDC6089C}"/>
              </a:ext>
            </a:extLst>
          </p:cNvPr>
          <p:cNvSpPr>
            <a:spLocks noGrp="1"/>
          </p:cNvSpPr>
          <p:nvPr>
            <p:ph type="body" sz="quarter" idx="14"/>
          </p:nvPr>
        </p:nvSpPr>
        <p:spPr/>
        <p:txBody>
          <a:bodyPr/>
          <a:lstStyle/>
          <a:p>
            <a:endParaRPr lang="en-US" dirty="0"/>
          </a:p>
        </p:txBody>
      </p:sp>
      <p:grpSp>
        <p:nvGrpSpPr>
          <p:cNvPr id="23556" name="Group 2"/>
          <p:cNvGrpSpPr>
            <a:grpSpLocks/>
          </p:cNvGrpSpPr>
          <p:nvPr/>
        </p:nvGrpSpPr>
        <p:grpSpPr bwMode="auto">
          <a:xfrm>
            <a:off x="5372100" y="2020888"/>
            <a:ext cx="3525838" cy="2935287"/>
            <a:chOff x="5638800" y="2203141"/>
            <a:chExt cx="3525838" cy="2935597"/>
          </a:xfrm>
        </p:grpSpPr>
        <p:pic>
          <p:nvPicPr>
            <p:cNvPr id="23557" name="Picture 8" descr="C:\Users\MAGRIN~1\AppData\Local\Temp\SNAGHTML7d97b65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547436"/>
              <a:ext cx="3335338" cy="2591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Box 1"/>
            <p:cNvSpPr txBox="1">
              <a:spLocks noChangeArrowheads="1"/>
            </p:cNvSpPr>
            <p:nvPr/>
          </p:nvSpPr>
          <p:spPr bwMode="auto">
            <a:xfrm>
              <a:off x="5829300" y="2203141"/>
              <a:ext cx="33353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en-US" sz="2000" b="1" dirty="0">
                <a:solidFill>
                  <a:srgbClr val="087BBC"/>
                </a:solidFill>
                <a:latin typeface="Verdana" pitchFamily="34" charset="0"/>
              </a:endParaRPr>
            </a:p>
          </p:txBody>
        </p:sp>
      </p:grpSp>
      <p:sp>
        <p:nvSpPr>
          <p:cNvPr id="10" name="Date Placeholder 3">
            <a:extLst>
              <a:ext uri="{FF2B5EF4-FFF2-40B4-BE49-F238E27FC236}">
                <a16:creationId xmlns:a16="http://schemas.microsoft.com/office/drawing/2014/main" id="{BE00A54B-97A0-4A9B-8C08-770CCA819B42}"/>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11" name="Slide Number Placeholder 4">
            <a:extLst>
              <a:ext uri="{FF2B5EF4-FFF2-40B4-BE49-F238E27FC236}">
                <a16:creationId xmlns:a16="http://schemas.microsoft.com/office/drawing/2014/main" id="{F700D754-8F70-4B68-8197-C2ED5C4BD302}"/>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21</a:t>
            </a:fld>
            <a:endParaRPr lang="en-US" dirty="0"/>
          </a:p>
        </p:txBody>
      </p:sp>
    </p:spTree>
    <p:extLst>
      <p:ext uri="{BB962C8B-B14F-4D97-AF65-F5344CB8AC3E}">
        <p14:creationId xmlns:p14="http://schemas.microsoft.com/office/powerpoint/2010/main" val="28782467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MyNAEP for Schools: Purpose</a:t>
            </a:r>
          </a:p>
        </p:txBody>
      </p:sp>
      <p:sp>
        <p:nvSpPr>
          <p:cNvPr id="4" name="Content Placeholder 3"/>
          <p:cNvSpPr>
            <a:spLocks noGrp="1"/>
          </p:cNvSpPr>
          <p:nvPr>
            <p:ph idx="1"/>
          </p:nvPr>
        </p:nvSpPr>
        <p:spPr>
          <a:xfrm>
            <a:off x="895350" y="1825625"/>
            <a:ext cx="5008493" cy="4197635"/>
          </a:xfrm>
        </p:spPr>
        <p:txBody>
          <a:bodyPr vert="horz" lIns="91440" tIns="45720" rIns="91440" bIns="45720" rtlCol="0" anchor="t">
            <a:normAutofit fontScale="85000" lnSpcReduction="10000"/>
          </a:bodyPr>
          <a:lstStyle/>
          <a:p>
            <a:r>
              <a:rPr lang="en-US" dirty="0"/>
              <a:t>Allows schools to prepare for assessment day</a:t>
            </a:r>
          </a:p>
          <a:p>
            <a:r>
              <a:rPr lang="en-US" dirty="0"/>
              <a:t>All Prepare for Assessment tasks should be done before the preassessment review call (PRC)</a:t>
            </a:r>
          </a:p>
          <a:p>
            <a:r>
              <a:rPr lang="en-US" dirty="0"/>
              <a:t>Keeps track of preparation tasks</a:t>
            </a:r>
          </a:p>
          <a:p>
            <a:pPr lvl="1"/>
            <a:r>
              <a:rPr lang="en-US" dirty="0">
                <a:latin typeface="Arial"/>
                <a:cs typeface="Arial"/>
              </a:rPr>
              <a:t>White check = school has completed some or all of the tasks</a:t>
            </a:r>
          </a:p>
          <a:p>
            <a:pPr lvl="1"/>
            <a:r>
              <a:rPr lang="en-US" dirty="0"/>
              <a:t>Green check = task is complete and confirmed by NAEP representative during Preassessment Review Call (read only mode for schools)</a:t>
            </a:r>
          </a:p>
        </p:txBody>
      </p:sp>
      <p:sp>
        <p:nvSpPr>
          <p:cNvPr id="3" name="Text Placeholder 2">
            <a:extLst>
              <a:ext uri="{FF2B5EF4-FFF2-40B4-BE49-F238E27FC236}">
                <a16:creationId xmlns:a16="http://schemas.microsoft.com/office/drawing/2014/main" id="{7CFDC82B-9AE2-40CF-B548-E4FF0077E788}"/>
              </a:ext>
            </a:extLst>
          </p:cNvPr>
          <p:cNvSpPr>
            <a:spLocks noGrp="1"/>
          </p:cNvSpPr>
          <p:nvPr>
            <p:ph type="body" sz="quarter" idx="14"/>
          </p:nvPr>
        </p:nvSpPr>
        <p:spPr/>
        <p:txBody>
          <a:bodyPr/>
          <a:lstStyle/>
          <a:p>
            <a:endParaRPr lang="en-US" dirty="0"/>
          </a:p>
        </p:txBody>
      </p:sp>
      <p:pic>
        <p:nvPicPr>
          <p:cNvPr id="2" name="Picture 1"/>
          <p:cNvPicPr>
            <a:picLocks noChangeAspect="1"/>
          </p:cNvPicPr>
          <p:nvPr/>
        </p:nvPicPr>
        <p:blipFill>
          <a:blip r:embed="rId3"/>
          <a:stretch>
            <a:fillRect/>
          </a:stretch>
        </p:blipFill>
        <p:spPr>
          <a:xfrm>
            <a:off x="6033249" y="2299795"/>
            <a:ext cx="2361901" cy="3105806"/>
          </a:xfrm>
          <a:prstGeom prst="rect">
            <a:avLst/>
          </a:prstGeom>
        </p:spPr>
      </p:pic>
      <p:sp>
        <p:nvSpPr>
          <p:cNvPr id="6" name="Date Placeholder 3">
            <a:extLst>
              <a:ext uri="{FF2B5EF4-FFF2-40B4-BE49-F238E27FC236}">
                <a16:creationId xmlns:a16="http://schemas.microsoft.com/office/drawing/2014/main" id="{656695B7-F0DE-420A-8CB2-3ACD2A31549B}"/>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8" name="Slide Number Placeholder 4">
            <a:extLst>
              <a:ext uri="{FF2B5EF4-FFF2-40B4-BE49-F238E27FC236}">
                <a16:creationId xmlns:a16="http://schemas.microsoft.com/office/drawing/2014/main" id="{6D76BA8F-0A23-4D21-BDC5-C7D2D5D8182A}"/>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22</a:t>
            </a:fld>
            <a:endParaRPr lang="en-US" dirty="0"/>
          </a:p>
        </p:txBody>
      </p:sp>
    </p:spTree>
    <p:extLst>
      <p:ext uri="{BB962C8B-B14F-4D97-AF65-F5344CB8AC3E}">
        <p14:creationId xmlns:p14="http://schemas.microsoft.com/office/powerpoint/2010/main" val="21085626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normAutofit fontScale="90000"/>
          </a:bodyPr>
          <a:lstStyle/>
          <a:p>
            <a:r>
              <a:rPr lang="en-US" altLang="en-US" dirty="0"/>
              <a:t>How do I register for the site? </a:t>
            </a:r>
          </a:p>
        </p:txBody>
      </p:sp>
      <p:sp>
        <p:nvSpPr>
          <p:cNvPr id="24579" name="Content Placeholder 1"/>
          <p:cNvSpPr>
            <a:spLocks noGrp="1"/>
          </p:cNvSpPr>
          <p:nvPr>
            <p:ph idx="1"/>
          </p:nvPr>
        </p:nvSpPr>
        <p:spPr>
          <a:xfrm>
            <a:off x="895350" y="1706357"/>
            <a:ext cx="7886700" cy="4197635"/>
          </a:xfrm>
        </p:spPr>
        <p:txBody>
          <a:bodyPr/>
          <a:lstStyle/>
          <a:p>
            <a:r>
              <a:rPr lang="en-US" altLang="en-US" sz="2400" dirty="0"/>
              <a:t>Each school will receive a MyNAEP registration ID.</a:t>
            </a:r>
          </a:p>
          <a:p>
            <a:endParaRPr lang="en-US" altLang="en-US" dirty="0"/>
          </a:p>
          <a:p>
            <a:pPr lvl="1"/>
            <a:endParaRPr lang="en-US" altLang="en-US" dirty="0"/>
          </a:p>
          <a:p>
            <a:pPr lvl="1"/>
            <a:endParaRPr lang="en-US" altLang="en-US" dirty="0"/>
          </a:p>
          <a:p>
            <a:endParaRPr lang="en-US" altLang="en-US" dirty="0"/>
          </a:p>
        </p:txBody>
      </p:sp>
      <p:sp>
        <p:nvSpPr>
          <p:cNvPr id="3" name="Text Placeholder 2">
            <a:extLst>
              <a:ext uri="{FF2B5EF4-FFF2-40B4-BE49-F238E27FC236}">
                <a16:creationId xmlns:a16="http://schemas.microsoft.com/office/drawing/2014/main" id="{5518893E-F97C-4B2A-9B9D-ED2539063DE5}"/>
              </a:ext>
            </a:extLst>
          </p:cNvPr>
          <p:cNvSpPr>
            <a:spLocks noGrp="1"/>
          </p:cNvSpPr>
          <p:nvPr>
            <p:ph type="body" sz="quarter" idx="14"/>
          </p:nvPr>
        </p:nvSpPr>
        <p:spPr/>
        <p:txBody>
          <a:bodyPr/>
          <a:lstStyle/>
          <a:p>
            <a:endParaRPr lang="en-US" dirty="0"/>
          </a:p>
        </p:txBody>
      </p:sp>
      <p:pic>
        <p:nvPicPr>
          <p:cNvPr id="2458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3818" y="2155101"/>
            <a:ext cx="5209764" cy="3915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3">
            <a:extLst>
              <a:ext uri="{FF2B5EF4-FFF2-40B4-BE49-F238E27FC236}">
                <a16:creationId xmlns:a16="http://schemas.microsoft.com/office/drawing/2014/main" id="{CE7085EE-0629-41EB-BEB5-730EA7490704}"/>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8" name="Slide Number Placeholder 4">
            <a:extLst>
              <a:ext uri="{FF2B5EF4-FFF2-40B4-BE49-F238E27FC236}">
                <a16:creationId xmlns:a16="http://schemas.microsoft.com/office/drawing/2014/main" id="{7CE9C49A-0177-48A7-84D3-75086BC5B0E8}"/>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23</a:t>
            </a:fld>
            <a:endParaRPr lang="en-US" dirty="0"/>
          </a:p>
        </p:txBody>
      </p:sp>
    </p:spTree>
    <p:extLst>
      <p:ext uri="{BB962C8B-B14F-4D97-AF65-F5344CB8AC3E}">
        <p14:creationId xmlns:p14="http://schemas.microsoft.com/office/powerpoint/2010/main" val="3960376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895350" y="585216"/>
            <a:ext cx="7918704" cy="539496"/>
          </a:xfrm>
        </p:spPr>
        <p:txBody>
          <a:bodyPr>
            <a:normAutofit fontScale="90000"/>
          </a:bodyPr>
          <a:lstStyle/>
          <a:p>
            <a:r>
              <a:rPr lang="en-US" altLang="en-US" dirty="0"/>
              <a:t>How do I register for the site (cont’d)?</a:t>
            </a:r>
          </a:p>
        </p:txBody>
      </p:sp>
      <p:pic>
        <p:nvPicPr>
          <p:cNvPr id="2560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a:off x="895350" y="1746112"/>
            <a:ext cx="4408050" cy="41973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3">
            <a:extLst>
              <a:ext uri="{FF2B5EF4-FFF2-40B4-BE49-F238E27FC236}">
                <a16:creationId xmlns:a16="http://schemas.microsoft.com/office/drawing/2014/main" id="{67C8DAA4-0C96-4D29-8DEA-AF83F7852ABA}"/>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8" name="Slide Number Placeholder 4">
            <a:extLst>
              <a:ext uri="{FF2B5EF4-FFF2-40B4-BE49-F238E27FC236}">
                <a16:creationId xmlns:a16="http://schemas.microsoft.com/office/drawing/2014/main" id="{768A6B96-049F-4A92-885E-4BA31798A005}"/>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24</a:t>
            </a:fld>
            <a:endParaRPr lang="en-US" dirty="0"/>
          </a:p>
        </p:txBody>
      </p:sp>
      <p:sp>
        <p:nvSpPr>
          <p:cNvPr id="11" name="Text Placeholder 10">
            <a:extLst>
              <a:ext uri="{FF2B5EF4-FFF2-40B4-BE49-F238E27FC236}">
                <a16:creationId xmlns:a16="http://schemas.microsoft.com/office/drawing/2014/main" id="{D9C01860-27F1-4EEE-BA85-D28FB34419C6}"/>
              </a:ext>
            </a:extLst>
          </p:cNvPr>
          <p:cNvSpPr>
            <a:spLocks noGrp="1"/>
          </p:cNvSpPr>
          <p:nvPr>
            <p:ph type="body" sz="quarter" idx="14"/>
          </p:nvPr>
        </p:nvSpPr>
        <p:spPr/>
        <p:txBody>
          <a:bodyPr/>
          <a:lstStyle/>
          <a:p>
            <a:endParaRPr lang="en-US" dirty="0"/>
          </a:p>
        </p:txBody>
      </p:sp>
      <p:pic>
        <p:nvPicPr>
          <p:cNvPr id="25603" name="Picture 6"/>
          <p:cNvPicPr preferRelativeResize="0">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5288" y="2098675"/>
            <a:ext cx="331470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1625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normAutofit fontScale="90000"/>
          </a:bodyPr>
          <a:lstStyle/>
          <a:p>
            <a:r>
              <a:rPr lang="en-US" altLang="en-US" dirty="0"/>
              <a:t>How do I recover my password?</a:t>
            </a:r>
          </a:p>
        </p:txBody>
      </p:sp>
      <p:sp>
        <p:nvSpPr>
          <p:cNvPr id="3" name="Content Placeholder 2">
            <a:extLst>
              <a:ext uri="{FF2B5EF4-FFF2-40B4-BE49-F238E27FC236}">
                <a16:creationId xmlns:a16="http://schemas.microsoft.com/office/drawing/2014/main" id="{13917999-619F-4280-BC6D-5027AF79FD40}"/>
              </a:ext>
            </a:extLst>
          </p:cNvPr>
          <p:cNvSpPr>
            <a:spLocks noGrp="1"/>
          </p:cNvSpPr>
          <p:nvPr>
            <p:ph sz="half" idx="1"/>
          </p:nvPr>
        </p:nvSpPr>
        <p:spPr/>
        <p:txBody>
          <a:bodyPr/>
          <a:lstStyle/>
          <a:p>
            <a:r>
              <a:rPr lang="en-US" dirty="0"/>
              <a:t>Select the “Forgot Password” link</a:t>
            </a:r>
          </a:p>
          <a:p>
            <a:pPr lvl="1"/>
            <a:r>
              <a:rPr lang="en-US" dirty="0"/>
              <a:t>Enter your email address</a:t>
            </a:r>
          </a:p>
          <a:p>
            <a:pPr lvl="1"/>
            <a:r>
              <a:rPr lang="en-US" dirty="0"/>
              <a:t>Receive email with temporary password</a:t>
            </a:r>
          </a:p>
          <a:p>
            <a:pPr lvl="1"/>
            <a:r>
              <a:rPr lang="en-US" dirty="0"/>
              <a:t>Login with temporary password</a:t>
            </a:r>
          </a:p>
          <a:p>
            <a:pPr lvl="1"/>
            <a:r>
              <a:rPr lang="en-US" dirty="0"/>
              <a:t>Create new password</a:t>
            </a:r>
          </a:p>
        </p:txBody>
      </p:sp>
      <p:sp>
        <p:nvSpPr>
          <p:cNvPr id="5" name="Text Placeholder 4">
            <a:extLst>
              <a:ext uri="{FF2B5EF4-FFF2-40B4-BE49-F238E27FC236}">
                <a16:creationId xmlns:a16="http://schemas.microsoft.com/office/drawing/2014/main" id="{6A39DA03-C164-4A0E-A765-8E5A235FA646}"/>
              </a:ext>
            </a:extLst>
          </p:cNvPr>
          <p:cNvSpPr>
            <a:spLocks noGrp="1"/>
          </p:cNvSpPr>
          <p:nvPr>
            <p:ph type="body" sz="quarter" idx="14"/>
          </p:nvPr>
        </p:nvSpPr>
        <p:spPr/>
        <p:txBody>
          <a:bodyPr/>
          <a:lstStyle/>
          <a:p>
            <a:endParaRPr lang="en-US" dirty="0"/>
          </a:p>
        </p:txBody>
      </p:sp>
      <p:pic>
        <p:nvPicPr>
          <p:cNvPr id="7" name="Picture 6">
            <a:extLst>
              <a:ext uri="{FF2B5EF4-FFF2-40B4-BE49-F238E27FC236}">
                <a16:creationId xmlns:a16="http://schemas.microsoft.com/office/drawing/2014/main" id="{9BECBD24-C552-4892-813D-A58EEE945DB7}"/>
              </a:ext>
            </a:extLst>
          </p:cNvPr>
          <p:cNvPicPr>
            <a:picLocks noChangeAspect="1"/>
          </p:cNvPicPr>
          <p:nvPr/>
        </p:nvPicPr>
        <p:blipFill rotWithShape="1">
          <a:blip r:embed="rId3"/>
          <a:srcRect r="30133"/>
          <a:stretch/>
        </p:blipFill>
        <p:spPr>
          <a:xfrm>
            <a:off x="5419164" y="1421187"/>
            <a:ext cx="2926080" cy="209054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931150DD-7FE0-4E72-91B4-0BE3D5DD9CB3}"/>
              </a:ext>
            </a:extLst>
          </p:cNvPr>
          <p:cNvPicPr>
            <a:picLocks noChangeAspect="1"/>
          </p:cNvPicPr>
          <p:nvPr/>
        </p:nvPicPr>
        <p:blipFill>
          <a:blip r:embed="rId4"/>
          <a:stretch>
            <a:fillRect/>
          </a:stretch>
        </p:blipFill>
        <p:spPr>
          <a:xfrm>
            <a:off x="5190564" y="3660486"/>
            <a:ext cx="3383280" cy="2128989"/>
          </a:xfrm>
          <a:prstGeom prst="rect">
            <a:avLst/>
          </a:prstGeom>
          <a:ln>
            <a:noFill/>
          </a:ln>
          <a:effectLst>
            <a:outerShdw blurRad="292100" dist="139700" dir="2700000" algn="tl" rotWithShape="0">
              <a:srgbClr val="333333">
                <a:alpha val="65000"/>
              </a:srgbClr>
            </a:outerShdw>
          </a:effectLst>
        </p:spPr>
      </p:pic>
      <p:sp>
        <p:nvSpPr>
          <p:cNvPr id="9" name="Date Placeholder 3">
            <a:extLst>
              <a:ext uri="{FF2B5EF4-FFF2-40B4-BE49-F238E27FC236}">
                <a16:creationId xmlns:a16="http://schemas.microsoft.com/office/drawing/2014/main" id="{FD0AD006-6F0F-407B-AD5E-E4C526FF0229}"/>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10" name="Slide Number Placeholder 4">
            <a:extLst>
              <a:ext uri="{FF2B5EF4-FFF2-40B4-BE49-F238E27FC236}">
                <a16:creationId xmlns:a16="http://schemas.microsoft.com/office/drawing/2014/main" id="{237D8CAD-2332-4266-A18B-6DF22A2B1BF9}"/>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25</a:t>
            </a:fld>
            <a:endParaRPr lang="en-US" dirty="0"/>
          </a:p>
        </p:txBody>
      </p:sp>
    </p:spTree>
    <p:extLst>
      <p:ext uri="{BB962C8B-B14F-4D97-AF65-F5344CB8AC3E}">
        <p14:creationId xmlns:p14="http://schemas.microsoft.com/office/powerpoint/2010/main" val="3808234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fontScale="90000"/>
          </a:bodyPr>
          <a:lstStyle/>
          <a:p>
            <a:r>
              <a:rPr lang="en-US" dirty="0"/>
              <a:t>MyNAEP – Provide School Information</a:t>
            </a:r>
          </a:p>
        </p:txBody>
      </p:sp>
      <p:sp>
        <p:nvSpPr>
          <p:cNvPr id="2" name="Content Placeholder 1"/>
          <p:cNvSpPr>
            <a:spLocks noGrp="1"/>
          </p:cNvSpPr>
          <p:nvPr>
            <p:ph idx="1"/>
          </p:nvPr>
        </p:nvSpPr>
        <p:spPr>
          <a:xfrm>
            <a:off x="895350" y="1825625"/>
            <a:ext cx="3913122" cy="4197635"/>
          </a:xfrm>
        </p:spPr>
        <p:txBody>
          <a:bodyPr>
            <a:normAutofit/>
          </a:bodyPr>
          <a:lstStyle/>
          <a:p>
            <a:r>
              <a:rPr lang="en-US" sz="1800" dirty="0"/>
              <a:t>Three sections </a:t>
            </a:r>
          </a:p>
          <a:p>
            <a:pPr lvl="1"/>
            <a:r>
              <a:rPr lang="en-US" sz="1800" dirty="0"/>
              <a:t>School Contact Info</a:t>
            </a:r>
          </a:p>
          <a:p>
            <a:pPr lvl="1"/>
            <a:r>
              <a:rPr lang="en-US" sz="1800" dirty="0"/>
              <a:t>School Characteristics Info</a:t>
            </a:r>
          </a:p>
          <a:p>
            <a:pPr lvl="1"/>
            <a:r>
              <a:rPr lang="en-US" sz="1800" dirty="0"/>
              <a:t>Student Attendance and</a:t>
            </a:r>
            <a:br>
              <a:rPr lang="en-US" sz="1800" dirty="0"/>
            </a:br>
            <a:r>
              <a:rPr lang="en-US" sz="1800" dirty="0"/>
              <a:t>NAEP Rep Protocols</a:t>
            </a:r>
          </a:p>
          <a:p>
            <a:r>
              <a:rPr lang="en-US" sz="1800" dirty="0"/>
              <a:t>School name/address changes and characteristics monitored/ approved through PSI Approval Form</a:t>
            </a:r>
          </a:p>
          <a:p>
            <a:r>
              <a:rPr lang="en-US" sz="1800" dirty="0"/>
              <a:t>Student Attendance and NAEP Rep Protocols monitored through Reports</a:t>
            </a:r>
          </a:p>
        </p:txBody>
      </p:sp>
      <p:sp>
        <p:nvSpPr>
          <p:cNvPr id="5" name="Text Placeholder 4">
            <a:extLst>
              <a:ext uri="{FF2B5EF4-FFF2-40B4-BE49-F238E27FC236}">
                <a16:creationId xmlns:a16="http://schemas.microsoft.com/office/drawing/2014/main" id="{EDC82B7E-9F23-444F-9962-C483F29B5998}"/>
              </a:ext>
            </a:extLst>
          </p:cNvPr>
          <p:cNvSpPr>
            <a:spLocks noGrp="1"/>
          </p:cNvSpPr>
          <p:nvPr>
            <p:ph type="body" sz="quarter" idx="14"/>
          </p:nvPr>
        </p:nvSpPr>
        <p:spPr/>
        <p:txBody>
          <a:bodyPr/>
          <a:lstStyle/>
          <a:p>
            <a:endParaRPr lang="en-US" dirty="0"/>
          </a:p>
        </p:txBody>
      </p:sp>
      <p:pic>
        <p:nvPicPr>
          <p:cNvPr id="3" name="Picture 2"/>
          <p:cNvPicPr>
            <a:picLocks noChangeAspect="1"/>
          </p:cNvPicPr>
          <p:nvPr/>
        </p:nvPicPr>
        <p:blipFill>
          <a:blip r:embed="rId3"/>
          <a:stretch>
            <a:fillRect/>
          </a:stretch>
        </p:blipFill>
        <p:spPr>
          <a:xfrm>
            <a:off x="4669182" y="1910265"/>
            <a:ext cx="4180748" cy="3150223"/>
          </a:xfrm>
          <a:prstGeom prst="rect">
            <a:avLst/>
          </a:prstGeom>
          <a:ln>
            <a:noFill/>
          </a:ln>
          <a:effectLst>
            <a:outerShdw blurRad="292100" dist="139700" dir="2700000" algn="tl" rotWithShape="0">
              <a:srgbClr val="333333">
                <a:alpha val="65000"/>
              </a:srgbClr>
            </a:outerShdw>
          </a:effectLst>
        </p:spPr>
      </p:pic>
      <p:sp>
        <p:nvSpPr>
          <p:cNvPr id="7" name="Date Placeholder 3">
            <a:extLst>
              <a:ext uri="{FF2B5EF4-FFF2-40B4-BE49-F238E27FC236}">
                <a16:creationId xmlns:a16="http://schemas.microsoft.com/office/drawing/2014/main" id="{22499B4F-FE92-49D4-ABDB-E8EAACBA9A84}"/>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8" name="Slide Number Placeholder 4">
            <a:extLst>
              <a:ext uri="{FF2B5EF4-FFF2-40B4-BE49-F238E27FC236}">
                <a16:creationId xmlns:a16="http://schemas.microsoft.com/office/drawing/2014/main" id="{BB1990CD-7432-494B-B7F1-F69C96C47B75}"/>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26</a:t>
            </a:fld>
            <a:endParaRPr lang="en-US" dirty="0"/>
          </a:p>
        </p:txBody>
      </p:sp>
    </p:spTree>
    <p:extLst>
      <p:ext uri="{BB962C8B-B14F-4D97-AF65-F5344CB8AC3E}">
        <p14:creationId xmlns:p14="http://schemas.microsoft.com/office/powerpoint/2010/main" val="33130159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fontScale="90000"/>
          </a:bodyPr>
          <a:lstStyle/>
          <a:p>
            <a:r>
              <a:rPr lang="en-US" dirty="0"/>
              <a:t>MyNAEP – Provide School Information</a:t>
            </a:r>
          </a:p>
        </p:txBody>
      </p:sp>
      <p:sp>
        <p:nvSpPr>
          <p:cNvPr id="2" name="Content Placeholder 1"/>
          <p:cNvSpPr>
            <a:spLocks noGrp="1"/>
          </p:cNvSpPr>
          <p:nvPr>
            <p:ph idx="1"/>
          </p:nvPr>
        </p:nvSpPr>
        <p:spPr/>
        <p:txBody>
          <a:bodyPr/>
          <a:lstStyle/>
          <a:p>
            <a:endParaRPr lang="en-US" sz="1800" dirty="0"/>
          </a:p>
          <a:p>
            <a:endParaRPr lang="en-US" sz="1800" dirty="0"/>
          </a:p>
          <a:p>
            <a:pPr marL="0" indent="0">
              <a:buNone/>
            </a:pPr>
            <a:endParaRPr lang="en-US" dirty="0"/>
          </a:p>
        </p:txBody>
      </p:sp>
      <p:sp>
        <p:nvSpPr>
          <p:cNvPr id="3" name="Text Placeholder 2">
            <a:extLst>
              <a:ext uri="{FF2B5EF4-FFF2-40B4-BE49-F238E27FC236}">
                <a16:creationId xmlns:a16="http://schemas.microsoft.com/office/drawing/2014/main" id="{A4D9D879-7E8F-41B8-9D1D-2B1ACE95DB63}"/>
              </a:ext>
            </a:extLst>
          </p:cNvPr>
          <p:cNvSpPr>
            <a:spLocks noGrp="1"/>
          </p:cNvSpPr>
          <p:nvPr>
            <p:ph type="body" sz="quarter" idx="14"/>
          </p:nvPr>
        </p:nvSpPr>
        <p:spPr/>
        <p:txBody>
          <a:bodyPr/>
          <a:lstStyle/>
          <a:p>
            <a:endParaRPr lang="en-US" dirty="0"/>
          </a:p>
        </p:txBody>
      </p:sp>
      <p:pic>
        <p:nvPicPr>
          <p:cNvPr id="6" name="Picture 5">
            <a:extLst>
              <a:ext uri="{FF2B5EF4-FFF2-40B4-BE49-F238E27FC236}">
                <a16:creationId xmlns:a16="http://schemas.microsoft.com/office/drawing/2014/main" id="{0F30EC1A-5DB6-4CE8-9AC3-4E3EDAC4C648}"/>
              </a:ext>
            </a:extLst>
          </p:cNvPr>
          <p:cNvPicPr>
            <a:picLocks noChangeAspect="1"/>
          </p:cNvPicPr>
          <p:nvPr/>
        </p:nvPicPr>
        <p:blipFill>
          <a:blip r:embed="rId3"/>
          <a:stretch>
            <a:fillRect/>
          </a:stretch>
        </p:blipFill>
        <p:spPr>
          <a:xfrm>
            <a:off x="1122218" y="1719223"/>
            <a:ext cx="7869095" cy="4080680"/>
          </a:xfrm>
          <a:prstGeom prst="rect">
            <a:avLst/>
          </a:prstGeom>
        </p:spPr>
      </p:pic>
      <p:sp>
        <p:nvSpPr>
          <p:cNvPr id="7" name="Date Placeholder 3">
            <a:extLst>
              <a:ext uri="{FF2B5EF4-FFF2-40B4-BE49-F238E27FC236}">
                <a16:creationId xmlns:a16="http://schemas.microsoft.com/office/drawing/2014/main" id="{444D2A5F-EED8-4643-99F8-DF5414091317}"/>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8" name="Slide Number Placeholder 4">
            <a:extLst>
              <a:ext uri="{FF2B5EF4-FFF2-40B4-BE49-F238E27FC236}">
                <a16:creationId xmlns:a16="http://schemas.microsoft.com/office/drawing/2014/main" id="{7503EF77-049E-4DFF-933C-438EFCFD03F5}"/>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27</a:t>
            </a:fld>
            <a:endParaRPr lang="en-US" dirty="0"/>
          </a:p>
        </p:txBody>
      </p:sp>
    </p:spTree>
    <p:extLst>
      <p:ext uri="{BB962C8B-B14F-4D97-AF65-F5344CB8AC3E}">
        <p14:creationId xmlns:p14="http://schemas.microsoft.com/office/powerpoint/2010/main" val="37292924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Prepare for Assessment Tasks</a:t>
            </a:r>
          </a:p>
        </p:txBody>
      </p:sp>
      <p:sp>
        <p:nvSpPr>
          <p:cNvPr id="3" name="Content Placeholder 2"/>
          <p:cNvSpPr>
            <a:spLocks noGrp="1"/>
          </p:cNvSpPr>
          <p:nvPr>
            <p:ph idx="1"/>
          </p:nvPr>
        </p:nvSpPr>
        <p:spPr>
          <a:xfrm>
            <a:off x="895350" y="1825625"/>
            <a:ext cx="3189633" cy="4197635"/>
          </a:xfrm>
        </p:spPr>
        <p:txBody>
          <a:bodyPr>
            <a:normAutofit fontScale="85000" lnSpcReduction="10000"/>
          </a:bodyPr>
          <a:lstStyle/>
          <a:p>
            <a:pPr>
              <a:lnSpc>
                <a:spcPct val="110000"/>
              </a:lnSpc>
            </a:pPr>
            <a:r>
              <a:rPr lang="en-US" dirty="0"/>
              <a:t>Landing page:</a:t>
            </a:r>
          </a:p>
          <a:p>
            <a:pPr lvl="1">
              <a:lnSpc>
                <a:spcPct val="110000"/>
              </a:lnSpc>
            </a:pPr>
            <a:r>
              <a:rPr lang="en-US" i="1" dirty="0"/>
              <a:t>Introduction to MyNAEP for Schools</a:t>
            </a:r>
            <a:r>
              <a:rPr lang="en-US" dirty="0"/>
              <a:t> video</a:t>
            </a:r>
          </a:p>
          <a:p>
            <a:pPr lvl="1">
              <a:lnSpc>
                <a:spcPct val="110000"/>
              </a:lnSpc>
            </a:pPr>
            <a:r>
              <a:rPr lang="en-US" i="1" dirty="0"/>
              <a:t>Instructions for School Coordinator </a:t>
            </a:r>
            <a:r>
              <a:rPr lang="en-US" dirty="0"/>
              <a:t>brochure</a:t>
            </a:r>
          </a:p>
          <a:p>
            <a:pPr>
              <a:lnSpc>
                <a:spcPct val="110000"/>
              </a:lnSpc>
            </a:pPr>
            <a:r>
              <a:rPr lang="en-US" dirty="0"/>
              <a:t>DBA: 7 tasks</a:t>
            </a:r>
          </a:p>
          <a:p>
            <a:pPr>
              <a:lnSpc>
                <a:spcPct val="110000"/>
              </a:lnSpc>
            </a:pPr>
            <a:r>
              <a:rPr lang="en-US" dirty="0"/>
              <a:t>LTT: 6 tasks</a:t>
            </a:r>
          </a:p>
          <a:p>
            <a:pPr lvl="1">
              <a:lnSpc>
                <a:spcPct val="110000"/>
              </a:lnSpc>
            </a:pPr>
            <a:r>
              <a:rPr lang="en-US" dirty="0"/>
              <a:t>No Update Student List</a:t>
            </a:r>
          </a:p>
        </p:txBody>
      </p:sp>
      <p:sp>
        <p:nvSpPr>
          <p:cNvPr id="6" name="Text Placeholder 5">
            <a:extLst>
              <a:ext uri="{FF2B5EF4-FFF2-40B4-BE49-F238E27FC236}">
                <a16:creationId xmlns:a16="http://schemas.microsoft.com/office/drawing/2014/main" id="{0AFF2139-BA26-4F51-A04C-BDC2146B30A7}"/>
              </a:ext>
            </a:extLst>
          </p:cNvPr>
          <p:cNvSpPr>
            <a:spLocks noGrp="1"/>
          </p:cNvSpPr>
          <p:nvPr>
            <p:ph type="body" sz="quarter" idx="14"/>
          </p:nvPr>
        </p:nvSpPr>
        <p:spPr/>
        <p:txBody>
          <a:bodyPr/>
          <a:lstStyle/>
          <a:p>
            <a:endParaRPr lang="en-US" dirty="0"/>
          </a:p>
        </p:txBody>
      </p:sp>
      <p:pic>
        <p:nvPicPr>
          <p:cNvPr id="5" name="Content Placeholder 4"/>
          <p:cNvPicPr>
            <a:picLocks noChangeAspect="1"/>
          </p:cNvPicPr>
          <p:nvPr/>
        </p:nvPicPr>
        <p:blipFill>
          <a:blip r:embed="rId3"/>
          <a:stretch>
            <a:fillRect/>
          </a:stretch>
        </p:blipFill>
        <p:spPr>
          <a:xfrm>
            <a:off x="4165289" y="1761816"/>
            <a:ext cx="4550323" cy="2184691"/>
          </a:xfrm>
          <a:prstGeom prst="rect">
            <a:avLst/>
          </a:prstGeom>
          <a:ln>
            <a:noFill/>
          </a:ln>
          <a:effectLst>
            <a:outerShdw blurRad="292100" dist="139700" dir="2700000" algn="tl" rotWithShape="0">
              <a:srgbClr val="333333">
                <a:alpha val="65000"/>
              </a:srgbClr>
            </a:outerShdw>
          </a:effectLst>
        </p:spPr>
      </p:pic>
      <p:sp>
        <p:nvSpPr>
          <p:cNvPr id="7" name="Date Placeholder 3">
            <a:extLst>
              <a:ext uri="{FF2B5EF4-FFF2-40B4-BE49-F238E27FC236}">
                <a16:creationId xmlns:a16="http://schemas.microsoft.com/office/drawing/2014/main" id="{A639E026-7398-4E76-B32E-4F0AF8B33E7E}"/>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8" name="Slide Number Placeholder 4">
            <a:extLst>
              <a:ext uri="{FF2B5EF4-FFF2-40B4-BE49-F238E27FC236}">
                <a16:creationId xmlns:a16="http://schemas.microsoft.com/office/drawing/2014/main" id="{591CBF82-98D6-4956-8389-B9BEC36CF7EF}"/>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28</a:t>
            </a:fld>
            <a:endParaRPr lang="en-US" dirty="0"/>
          </a:p>
        </p:txBody>
      </p:sp>
    </p:spTree>
    <p:extLst>
      <p:ext uri="{BB962C8B-B14F-4D97-AF65-F5344CB8AC3E}">
        <p14:creationId xmlns:p14="http://schemas.microsoft.com/office/powerpoint/2010/main" val="15014622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Prepare for Assessment: </a:t>
            </a:r>
            <a:br>
              <a:rPr lang="en-US" dirty="0"/>
            </a:br>
            <a:r>
              <a:rPr lang="en-US" dirty="0"/>
              <a:t>How does it work?</a:t>
            </a:r>
          </a:p>
        </p:txBody>
      </p:sp>
      <p:sp>
        <p:nvSpPr>
          <p:cNvPr id="3" name="Content Placeholder 2"/>
          <p:cNvSpPr>
            <a:spLocks noGrp="1"/>
          </p:cNvSpPr>
          <p:nvPr>
            <p:ph sz="half" idx="1"/>
          </p:nvPr>
        </p:nvSpPr>
        <p:spPr/>
        <p:txBody>
          <a:bodyPr>
            <a:normAutofit fontScale="92500" lnSpcReduction="10000"/>
          </a:bodyPr>
          <a:lstStyle/>
          <a:p>
            <a:r>
              <a:rPr lang="en-US" dirty="0"/>
              <a:t>The menu serves as a “virtual checklist” </a:t>
            </a:r>
          </a:p>
          <a:p>
            <a:r>
              <a:rPr lang="en-US" dirty="0"/>
              <a:t>Checkmarks will appear after activities are completed</a:t>
            </a:r>
          </a:p>
          <a:p>
            <a:r>
              <a:rPr lang="en-US" dirty="0"/>
              <a:t>White checkmarks indicate information that will be confirmed by your NAEP representative during the Preassessment Review Call (PRC)</a:t>
            </a:r>
          </a:p>
        </p:txBody>
      </p:sp>
      <p:sp>
        <p:nvSpPr>
          <p:cNvPr id="7" name="Date Placeholder 6">
            <a:extLst>
              <a:ext uri="{FF2B5EF4-FFF2-40B4-BE49-F238E27FC236}">
                <a16:creationId xmlns:a16="http://schemas.microsoft.com/office/drawing/2014/main" id="{A878BA89-0AF1-4A0F-8CA3-C145A57CDB62}"/>
              </a:ext>
            </a:extLst>
          </p:cNvPr>
          <p:cNvSpPr>
            <a:spLocks noGrp="1"/>
          </p:cNvSpPr>
          <p:nvPr>
            <p:ph type="dt" sz="half" idx="10"/>
          </p:nvPr>
        </p:nvSpPr>
        <p:spPr/>
        <p:txBody>
          <a:bodyPr/>
          <a:lstStyle/>
          <a:p>
            <a:r>
              <a:rPr lang="en-US" dirty="0"/>
              <a:t>10/14/2021</a:t>
            </a:r>
          </a:p>
        </p:txBody>
      </p:sp>
      <p:sp>
        <p:nvSpPr>
          <p:cNvPr id="4" name="Slide Number Placeholder 3"/>
          <p:cNvSpPr>
            <a:spLocks noGrp="1"/>
          </p:cNvSpPr>
          <p:nvPr>
            <p:ph type="sldNum" sz="quarter" idx="12"/>
          </p:nvPr>
        </p:nvSpPr>
        <p:spPr/>
        <p:txBody>
          <a:bodyPr/>
          <a:lstStyle/>
          <a:p>
            <a:fld id="{273AA734-5C8A-4D9E-96EE-997B858217FF}" type="slidenum">
              <a:rPr lang="en-US" smtClean="0"/>
              <a:t>29</a:t>
            </a:fld>
            <a:endParaRPr lang="en-US" dirty="0"/>
          </a:p>
        </p:txBody>
      </p:sp>
      <p:pic>
        <p:nvPicPr>
          <p:cNvPr id="5" name="Picture 4"/>
          <p:cNvPicPr>
            <a:picLocks noChangeAspect="1"/>
          </p:cNvPicPr>
          <p:nvPr/>
        </p:nvPicPr>
        <p:blipFill>
          <a:blip r:embed="rId3"/>
          <a:stretch>
            <a:fillRect/>
          </a:stretch>
        </p:blipFill>
        <p:spPr>
          <a:xfrm>
            <a:off x="4653090" y="2270209"/>
            <a:ext cx="4161726" cy="25172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58866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2228850" y="727075"/>
            <a:ext cx="6543675" cy="2440074"/>
          </a:xfrm>
        </p:spPr>
        <p:txBody>
          <a:bodyPr>
            <a:normAutofit/>
          </a:bodyPr>
          <a:lstStyle/>
          <a:p>
            <a:br>
              <a:rPr lang="en-US" altLang="en-US" dirty="0"/>
            </a:br>
            <a:r>
              <a:rPr lang="en-US" altLang="en-US" dirty="0"/>
              <a:t>NAEP 2021-2022</a:t>
            </a:r>
            <a:br>
              <a:rPr lang="en-US" altLang="en-US" dirty="0"/>
            </a:br>
            <a:r>
              <a:rPr lang="en-US" altLang="en-US" dirty="0"/>
              <a:t>Pre-Administration Workshop</a:t>
            </a:r>
          </a:p>
        </p:txBody>
      </p:sp>
      <p:sp>
        <p:nvSpPr>
          <p:cNvPr id="2" name="Subtitle 1">
            <a:extLst>
              <a:ext uri="{FF2B5EF4-FFF2-40B4-BE49-F238E27FC236}">
                <a16:creationId xmlns:a16="http://schemas.microsoft.com/office/drawing/2014/main" id="{6A59FDF8-781C-464B-80FB-F89C12F8E2B8}"/>
              </a:ext>
            </a:extLst>
          </p:cNvPr>
          <p:cNvSpPr>
            <a:spLocks noGrp="1"/>
          </p:cNvSpPr>
          <p:nvPr>
            <p:ph type="body" sz="quarter" idx="13"/>
          </p:nvPr>
        </p:nvSpPr>
        <p:spPr>
          <a:xfrm>
            <a:off x="2228850" y="3769821"/>
            <a:ext cx="6543675" cy="1300163"/>
          </a:xfrm>
        </p:spPr>
        <p:txBody>
          <a:bodyPr>
            <a:noAutofit/>
          </a:bodyPr>
          <a:lstStyle/>
          <a:p>
            <a:r>
              <a:rPr lang="en-US" dirty="0"/>
              <a:t>10/14/2021 </a:t>
            </a:r>
          </a:p>
        </p:txBody>
      </p:sp>
    </p:spTree>
    <p:extLst>
      <p:ext uri="{BB962C8B-B14F-4D97-AF65-F5344CB8AC3E}">
        <p14:creationId xmlns:p14="http://schemas.microsoft.com/office/powerpoint/2010/main" val="177778535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fontScale="90000"/>
          </a:bodyPr>
          <a:lstStyle/>
          <a:p>
            <a:r>
              <a:rPr lang="en-US" dirty="0"/>
              <a:t>How is the PRC scheduled?</a:t>
            </a:r>
          </a:p>
        </p:txBody>
      </p:sp>
      <p:sp>
        <p:nvSpPr>
          <p:cNvPr id="2" name="Content Placeholder 1"/>
          <p:cNvSpPr>
            <a:spLocks noGrp="1"/>
          </p:cNvSpPr>
          <p:nvPr>
            <p:ph idx="1"/>
          </p:nvPr>
        </p:nvSpPr>
        <p:spPr/>
        <p:txBody>
          <a:bodyPr>
            <a:normAutofit lnSpcReduction="10000"/>
          </a:bodyPr>
          <a:lstStyle/>
          <a:p>
            <a:r>
              <a:rPr lang="en-US" dirty="0"/>
              <a:t>Schools should receive their preassessment packet </a:t>
            </a:r>
            <a:r>
              <a:rPr lang="en-US" dirty="0">
                <a:solidFill>
                  <a:schemeClr val="accent5"/>
                </a:solidFill>
              </a:rPr>
              <a:t>via email</a:t>
            </a:r>
            <a:r>
              <a:rPr lang="en-US" dirty="0"/>
              <a:t> (sent by Westat, </a:t>
            </a:r>
            <a:r>
              <a:rPr lang="en-US" b="1" dirty="0"/>
              <a:t>no storage envelope needed</a:t>
            </a:r>
            <a:r>
              <a:rPr lang="en-US" dirty="0"/>
              <a:t>)</a:t>
            </a:r>
          </a:p>
          <a:p>
            <a:pPr lvl="1"/>
            <a:r>
              <a:rPr lang="en-US" dirty="0"/>
              <a:t>Instructions for the School Coordinator brochure</a:t>
            </a:r>
          </a:p>
          <a:p>
            <a:pPr lvl="1"/>
            <a:r>
              <a:rPr lang="en-US" dirty="0"/>
              <a:t>Quick overview video on how to prepare for the assessment</a:t>
            </a:r>
          </a:p>
          <a:p>
            <a:r>
              <a:rPr lang="en-US" dirty="0"/>
              <a:t> AC will conduct a short call to schedule the preassessment review call</a:t>
            </a:r>
          </a:p>
          <a:p>
            <a:pPr lvl="1"/>
            <a:r>
              <a:rPr lang="en-US" dirty="0"/>
              <a:t>Ask school coordinator if they have questions, </a:t>
            </a:r>
          </a:p>
          <a:p>
            <a:pPr lvl="1"/>
            <a:r>
              <a:rPr lang="en-US" dirty="0"/>
              <a:t>Will confirm contact information, key school dates</a:t>
            </a:r>
          </a:p>
        </p:txBody>
      </p:sp>
      <p:sp>
        <p:nvSpPr>
          <p:cNvPr id="3" name="Text Placeholder 2">
            <a:extLst>
              <a:ext uri="{FF2B5EF4-FFF2-40B4-BE49-F238E27FC236}">
                <a16:creationId xmlns:a16="http://schemas.microsoft.com/office/drawing/2014/main" id="{7F445D3A-95A5-49A0-8DBC-35C356ACBD58}"/>
              </a:ext>
            </a:extLst>
          </p:cNvPr>
          <p:cNvSpPr>
            <a:spLocks noGrp="1"/>
          </p:cNvSpPr>
          <p:nvPr>
            <p:ph type="body" sz="quarter" idx="14"/>
          </p:nvPr>
        </p:nvSpPr>
        <p:spPr/>
        <p:txBody>
          <a:bodyPr/>
          <a:lstStyle/>
          <a:p>
            <a:endParaRPr lang="en-US" dirty="0"/>
          </a:p>
        </p:txBody>
      </p:sp>
      <p:sp>
        <p:nvSpPr>
          <p:cNvPr id="6" name="Date Placeholder 3">
            <a:extLst>
              <a:ext uri="{FF2B5EF4-FFF2-40B4-BE49-F238E27FC236}">
                <a16:creationId xmlns:a16="http://schemas.microsoft.com/office/drawing/2014/main" id="{6E3318B8-3B38-4890-BF97-631E1B5A967F}"/>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7" name="Slide Number Placeholder 4">
            <a:extLst>
              <a:ext uri="{FF2B5EF4-FFF2-40B4-BE49-F238E27FC236}">
                <a16:creationId xmlns:a16="http://schemas.microsoft.com/office/drawing/2014/main" id="{287A650E-7D6A-464B-B341-D64D6CDC9B42}"/>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30</a:t>
            </a:fld>
            <a:endParaRPr lang="en-US" dirty="0"/>
          </a:p>
        </p:txBody>
      </p:sp>
    </p:spTree>
    <p:extLst>
      <p:ext uri="{BB962C8B-B14F-4D97-AF65-F5344CB8AC3E}">
        <p14:creationId xmlns:p14="http://schemas.microsoft.com/office/powerpoint/2010/main" val="30735254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Preassessment Review Call</a:t>
            </a:r>
            <a:br>
              <a:rPr lang="en-US" dirty="0"/>
            </a:br>
            <a:r>
              <a:rPr lang="en-US" dirty="0"/>
              <a:t>Date Ranges</a:t>
            </a:r>
          </a:p>
        </p:txBody>
      </p:sp>
      <p:pic>
        <p:nvPicPr>
          <p:cNvPr id="5" name="Picture 4"/>
          <p:cNvPicPr>
            <a:picLocks noChangeAspect="1"/>
          </p:cNvPicPr>
          <p:nvPr/>
        </p:nvPicPr>
        <p:blipFill>
          <a:blip r:embed="rId3"/>
          <a:stretch>
            <a:fillRect/>
          </a:stretch>
        </p:blipFill>
        <p:spPr>
          <a:xfrm>
            <a:off x="927353" y="1801011"/>
            <a:ext cx="7886701" cy="162798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927352" y="3476516"/>
            <a:ext cx="7886701" cy="1616484"/>
          </a:xfrm>
          <a:prstGeom prst="rect">
            <a:avLst/>
          </a:prstGeom>
          <a:ln>
            <a:noFill/>
          </a:ln>
          <a:effectLst>
            <a:outerShdw blurRad="292100" dist="139700" dir="2700000" algn="tl" rotWithShape="0">
              <a:srgbClr val="333333">
                <a:alpha val="65000"/>
              </a:srgbClr>
            </a:outerShdw>
          </a:effectLst>
        </p:spPr>
      </p:pic>
      <p:sp>
        <p:nvSpPr>
          <p:cNvPr id="8" name="Date Placeholder 3">
            <a:extLst>
              <a:ext uri="{FF2B5EF4-FFF2-40B4-BE49-F238E27FC236}">
                <a16:creationId xmlns:a16="http://schemas.microsoft.com/office/drawing/2014/main" id="{92F27D1C-CAAF-4422-B5C4-CF8CB5438BE2}"/>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9" name="Slide Number Placeholder 4">
            <a:extLst>
              <a:ext uri="{FF2B5EF4-FFF2-40B4-BE49-F238E27FC236}">
                <a16:creationId xmlns:a16="http://schemas.microsoft.com/office/drawing/2014/main" id="{DC5B74E1-7C2F-427B-A790-F75F4A3DA511}"/>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31</a:t>
            </a:fld>
            <a:endParaRPr lang="en-US" dirty="0"/>
          </a:p>
        </p:txBody>
      </p:sp>
    </p:spTree>
    <p:extLst>
      <p:ext uri="{BB962C8B-B14F-4D97-AF65-F5344CB8AC3E}">
        <p14:creationId xmlns:p14="http://schemas.microsoft.com/office/powerpoint/2010/main" val="41316841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normAutofit fontScale="90000"/>
          </a:bodyPr>
          <a:lstStyle/>
          <a:p>
            <a:r>
              <a:rPr lang="en-US" altLang="en-US" dirty="0"/>
              <a:t>Submission of Student List</a:t>
            </a:r>
            <a:br>
              <a:rPr lang="en-US" altLang="en-US" dirty="0"/>
            </a:br>
            <a:r>
              <a:rPr lang="en-US" altLang="en-US" dirty="0"/>
              <a:t>(Due in mid-November)</a:t>
            </a:r>
          </a:p>
        </p:txBody>
      </p:sp>
      <p:sp>
        <p:nvSpPr>
          <p:cNvPr id="2" name="Content Placeholder 1"/>
          <p:cNvSpPr>
            <a:spLocks noGrp="1"/>
          </p:cNvSpPr>
          <p:nvPr>
            <p:ph idx="1"/>
          </p:nvPr>
        </p:nvSpPr>
        <p:spPr/>
        <p:txBody>
          <a:bodyPr vert="horz" lIns="91440" tIns="45720" rIns="91440" bIns="45720" rtlCol="0" anchor="t">
            <a:normAutofit fontScale="70000" lnSpcReduction="20000"/>
          </a:bodyPr>
          <a:lstStyle/>
          <a:p>
            <a:r>
              <a:rPr lang="en-US" dirty="0">
                <a:solidFill>
                  <a:srgbClr val="FF0000"/>
                </a:solidFill>
              </a:rPr>
              <a:t>List submitted by state coordinator from state database</a:t>
            </a:r>
          </a:p>
          <a:p>
            <a:r>
              <a:rPr lang="en-US" dirty="0"/>
              <a:t>School coordinator can update demographic information later</a:t>
            </a:r>
          </a:p>
          <a:p>
            <a:r>
              <a:rPr lang="en-US" dirty="0"/>
              <a:t>Student Information</a:t>
            </a:r>
          </a:p>
          <a:p>
            <a:pPr lvl="1"/>
            <a:r>
              <a:rPr lang="en-US" dirty="0"/>
              <a:t>Name</a:t>
            </a:r>
          </a:p>
          <a:p>
            <a:pPr lvl="1"/>
            <a:r>
              <a:rPr lang="en-US" dirty="0"/>
              <a:t>GTID</a:t>
            </a:r>
          </a:p>
          <a:p>
            <a:pPr lvl="1"/>
            <a:r>
              <a:rPr lang="en-US" dirty="0"/>
              <a:t>MOB, YOB</a:t>
            </a:r>
          </a:p>
          <a:p>
            <a:pPr lvl="1"/>
            <a:r>
              <a:rPr lang="en-US" dirty="0"/>
              <a:t>Gender</a:t>
            </a:r>
          </a:p>
          <a:p>
            <a:pPr lvl="1"/>
            <a:r>
              <a:rPr lang="en-US" dirty="0"/>
              <a:t>Ethnicity</a:t>
            </a:r>
          </a:p>
          <a:p>
            <a:pPr lvl="1"/>
            <a:r>
              <a:rPr lang="en-US" dirty="0"/>
              <a:t>Race</a:t>
            </a:r>
          </a:p>
          <a:p>
            <a:pPr lvl="1"/>
            <a:r>
              <a:rPr lang="en-US" dirty="0"/>
              <a:t>SD</a:t>
            </a:r>
          </a:p>
          <a:p>
            <a:pPr lvl="1"/>
            <a:r>
              <a:rPr lang="en-US" dirty="0">
                <a:latin typeface="Arial"/>
                <a:cs typeface="Arial"/>
              </a:rPr>
              <a:t>EL</a:t>
            </a:r>
            <a:endParaRPr lang="en-US" dirty="0"/>
          </a:p>
          <a:p>
            <a:pPr lvl="1"/>
            <a:r>
              <a:rPr lang="en-US" dirty="0"/>
              <a:t>Lunch Status (Provided by school later)</a:t>
            </a:r>
          </a:p>
          <a:p>
            <a:pPr lvl="1"/>
            <a:r>
              <a:rPr lang="en-US" dirty="0"/>
              <a:t>Economically Disadvantaged</a:t>
            </a:r>
          </a:p>
        </p:txBody>
      </p:sp>
      <p:sp>
        <p:nvSpPr>
          <p:cNvPr id="6" name="Date Placeholder 3">
            <a:extLst>
              <a:ext uri="{FF2B5EF4-FFF2-40B4-BE49-F238E27FC236}">
                <a16:creationId xmlns:a16="http://schemas.microsoft.com/office/drawing/2014/main" id="{85D4ADA1-DC2A-4B98-81B6-AC1D747EB2E2}"/>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7" name="Slide Number Placeholder 4">
            <a:extLst>
              <a:ext uri="{FF2B5EF4-FFF2-40B4-BE49-F238E27FC236}">
                <a16:creationId xmlns:a16="http://schemas.microsoft.com/office/drawing/2014/main" id="{CD339A8A-B515-4B04-8279-FD64C48855B1}"/>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32</a:t>
            </a:fld>
            <a:endParaRPr lang="en-US" dirty="0"/>
          </a:p>
        </p:txBody>
      </p:sp>
    </p:spTree>
    <p:extLst>
      <p:ext uri="{BB962C8B-B14F-4D97-AF65-F5344CB8AC3E}">
        <p14:creationId xmlns:p14="http://schemas.microsoft.com/office/powerpoint/2010/main" val="9539956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a:t>Review &amp; Verify – Purpose</a:t>
            </a:r>
          </a:p>
        </p:txBody>
      </p:sp>
      <p:sp>
        <p:nvSpPr>
          <p:cNvPr id="5" name="Content Placeholder 4"/>
          <p:cNvSpPr>
            <a:spLocks noGrp="1"/>
          </p:cNvSpPr>
          <p:nvPr>
            <p:ph idx="1"/>
          </p:nvPr>
        </p:nvSpPr>
        <p:spPr/>
        <p:txBody>
          <a:bodyPr>
            <a:normAutofit fontScale="92500" lnSpcReduction="10000"/>
          </a:bodyPr>
          <a:lstStyle/>
          <a:p>
            <a:r>
              <a:rPr lang="en-US" dirty="0"/>
              <a:t>School coordinators need to…</a:t>
            </a:r>
          </a:p>
          <a:p>
            <a:pPr lvl="1"/>
            <a:r>
              <a:rPr lang="en-US" dirty="0"/>
              <a:t>Review demographic data of selected students to make sure it is correct</a:t>
            </a:r>
          </a:p>
          <a:p>
            <a:pPr lvl="1"/>
            <a:r>
              <a:rPr lang="en-US" dirty="0"/>
              <a:t>Add any missing demographic data</a:t>
            </a:r>
          </a:p>
          <a:p>
            <a:pPr lvl="2"/>
            <a:r>
              <a:rPr lang="en-US" dirty="0"/>
              <a:t>Gender, Race/Ethnicity, Disability Status, English Learner Status</a:t>
            </a:r>
          </a:p>
          <a:p>
            <a:pPr lvl="2"/>
            <a:r>
              <a:rPr lang="en-US" dirty="0"/>
              <a:t>Free/Reduced Lunch Status (if shown to schools)</a:t>
            </a:r>
          </a:p>
          <a:p>
            <a:pPr lvl="1"/>
            <a:r>
              <a:rPr lang="en-US" dirty="0"/>
              <a:t>Identify 504 Plan students that require NAEP accommodations</a:t>
            </a:r>
          </a:p>
          <a:p>
            <a:pPr lvl="1"/>
            <a:r>
              <a:rPr lang="en-US" dirty="0"/>
              <a:t>Identify students who cannot take NAEP</a:t>
            </a:r>
          </a:p>
          <a:p>
            <a:pPr lvl="1"/>
            <a:r>
              <a:rPr lang="en-US" dirty="0">
                <a:solidFill>
                  <a:schemeClr val="tx1"/>
                </a:solidFill>
              </a:rPr>
              <a:t>New: Identify remote/virtual learners (full or part time)</a:t>
            </a:r>
          </a:p>
          <a:p>
            <a:pPr lvl="1"/>
            <a:r>
              <a:rPr lang="en-US" dirty="0"/>
              <a:t>Identify displaced students</a:t>
            </a:r>
          </a:p>
          <a:p>
            <a:endParaRPr lang="en-US" dirty="0"/>
          </a:p>
        </p:txBody>
      </p:sp>
      <p:sp>
        <p:nvSpPr>
          <p:cNvPr id="2" name="Text Placeholder 1">
            <a:extLst>
              <a:ext uri="{FF2B5EF4-FFF2-40B4-BE49-F238E27FC236}">
                <a16:creationId xmlns:a16="http://schemas.microsoft.com/office/drawing/2014/main" id="{2E60929B-F3C1-497F-A54A-BA384FC14B5E}"/>
              </a:ext>
            </a:extLst>
          </p:cNvPr>
          <p:cNvSpPr>
            <a:spLocks noGrp="1"/>
          </p:cNvSpPr>
          <p:nvPr>
            <p:ph type="body" sz="quarter" idx="14"/>
          </p:nvPr>
        </p:nvSpPr>
        <p:spPr/>
        <p:txBody>
          <a:bodyPr/>
          <a:lstStyle/>
          <a:p>
            <a:endParaRPr lang="en-US" dirty="0"/>
          </a:p>
        </p:txBody>
      </p:sp>
      <p:sp>
        <p:nvSpPr>
          <p:cNvPr id="6" name="Date Placeholder 3">
            <a:extLst>
              <a:ext uri="{FF2B5EF4-FFF2-40B4-BE49-F238E27FC236}">
                <a16:creationId xmlns:a16="http://schemas.microsoft.com/office/drawing/2014/main" id="{17D1BAFA-C751-4929-88A9-E604D085918C}"/>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7" name="Slide Number Placeholder 4">
            <a:extLst>
              <a:ext uri="{FF2B5EF4-FFF2-40B4-BE49-F238E27FC236}">
                <a16:creationId xmlns:a16="http://schemas.microsoft.com/office/drawing/2014/main" id="{B36F5FD3-4DEF-40A0-AE11-7789B71EC119}"/>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33</a:t>
            </a:fld>
            <a:endParaRPr lang="en-US" dirty="0"/>
          </a:p>
        </p:txBody>
      </p:sp>
    </p:spTree>
    <p:extLst>
      <p:ext uri="{BB962C8B-B14F-4D97-AF65-F5344CB8AC3E}">
        <p14:creationId xmlns:p14="http://schemas.microsoft.com/office/powerpoint/2010/main" val="35027264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Identify students who cannot take NAEP</a:t>
            </a:r>
          </a:p>
        </p:txBody>
      </p:sp>
      <p:sp>
        <p:nvSpPr>
          <p:cNvPr id="11" name="Content Placeholder 2"/>
          <p:cNvSpPr>
            <a:spLocks noGrp="1"/>
          </p:cNvSpPr>
          <p:nvPr>
            <p:ph idx="1"/>
          </p:nvPr>
        </p:nvSpPr>
        <p:spPr>
          <a:xfrm>
            <a:off x="895350" y="4977166"/>
            <a:ext cx="7886700" cy="1046094"/>
          </a:xfrm>
        </p:spPr>
        <p:txBody>
          <a:bodyPr>
            <a:normAutofit fontScale="92500" lnSpcReduction="10000"/>
          </a:bodyPr>
          <a:lstStyle/>
          <a:p>
            <a:pPr marL="0" indent="0">
              <a:buNone/>
            </a:pPr>
            <a:r>
              <a:rPr lang="en-US" sz="1800" b="1" baseline="30000" dirty="0">
                <a:solidFill>
                  <a:srgbClr val="595A5C"/>
                </a:solidFill>
              </a:rPr>
              <a:t>1</a:t>
            </a:r>
            <a:r>
              <a:rPr lang="en-US" sz="1800" b="1" dirty="0">
                <a:solidFill>
                  <a:srgbClr val="595A5C"/>
                </a:solidFill>
              </a:rPr>
              <a:t> Collecting SD/EL information for these students</a:t>
            </a:r>
            <a:endParaRPr lang="en-US" sz="1800" b="1" baseline="30000" dirty="0">
              <a:solidFill>
                <a:srgbClr val="595A5C"/>
              </a:solidFill>
            </a:endParaRPr>
          </a:p>
          <a:p>
            <a:pPr>
              <a:buFont typeface="Wingdings" panose="05000000000000000000" pitchFamily="2" charset="2"/>
              <a:buChar char="ü"/>
            </a:pPr>
            <a:r>
              <a:rPr lang="en-US" sz="1800" b="1" i="1" dirty="0">
                <a:solidFill>
                  <a:srgbClr val="595A5C"/>
                </a:solidFill>
              </a:rPr>
              <a:t>New or changed descriptions for NAEP 2022</a:t>
            </a:r>
          </a:p>
          <a:p>
            <a:pPr marL="0" indent="0">
              <a:buNone/>
            </a:pPr>
            <a:r>
              <a:rPr lang="en-US" sz="1800" b="1" dirty="0"/>
              <a:t>*Reasons in blue only show if a student is coded as SD or EL.</a:t>
            </a:r>
          </a:p>
        </p:txBody>
      </p:sp>
      <p:sp>
        <p:nvSpPr>
          <p:cNvPr id="8" name="TextBox 7"/>
          <p:cNvSpPr txBox="1"/>
          <p:nvPr/>
        </p:nvSpPr>
        <p:spPr>
          <a:xfrm>
            <a:off x="795130" y="2024746"/>
            <a:ext cx="2718707" cy="2723823"/>
          </a:xfrm>
          <a:prstGeom prst="rect">
            <a:avLst/>
          </a:prstGeom>
          <a:noFill/>
        </p:spPr>
        <p:txBody>
          <a:bodyPr wrap="square" rtlCol="0">
            <a:spAutoFit/>
          </a:bodyPr>
          <a:lstStyle/>
          <a:p>
            <a:pPr marL="214313" indent="-214313">
              <a:buFont typeface="Arial" panose="020B0604020202020204" pitchFamily="34" charset="0"/>
              <a:buChar char="•"/>
            </a:pPr>
            <a:r>
              <a:rPr lang="en-US" sz="1425" dirty="0">
                <a:solidFill>
                  <a:schemeClr val="accent5">
                    <a:lumMod val="75000"/>
                  </a:schemeClr>
                </a:solidFill>
              </a:rPr>
              <a:t>Student deceased</a:t>
            </a:r>
          </a:p>
          <a:p>
            <a:pPr marL="214313" indent="-214313">
              <a:buFont typeface="Arial" panose="020B0604020202020204" pitchFamily="34" charset="0"/>
              <a:buChar char="•"/>
            </a:pPr>
            <a:r>
              <a:rPr lang="en-US" sz="1425" dirty="0">
                <a:solidFill>
                  <a:schemeClr val="accent5">
                    <a:lumMod val="75000"/>
                  </a:schemeClr>
                </a:solidFill>
              </a:rPr>
              <a:t>Withdrawn</a:t>
            </a:r>
          </a:p>
          <a:p>
            <a:pPr marL="214313" indent="-214313">
              <a:buFont typeface="Arial" panose="020B0604020202020204" pitchFamily="34" charset="0"/>
              <a:buChar char="•"/>
            </a:pPr>
            <a:r>
              <a:rPr lang="en-US" sz="1425" dirty="0">
                <a:solidFill>
                  <a:schemeClr val="accent5">
                    <a:lumMod val="75000"/>
                  </a:schemeClr>
                </a:solidFill>
              </a:rPr>
              <a:t>Graduated</a:t>
            </a:r>
          </a:p>
          <a:p>
            <a:pPr marL="214313" indent="-214313">
              <a:buFont typeface="Arial" panose="020B0604020202020204" pitchFamily="34" charset="0"/>
              <a:buChar char="•"/>
            </a:pPr>
            <a:r>
              <a:rPr lang="en-US" sz="1425" dirty="0">
                <a:solidFill>
                  <a:schemeClr val="accent5">
                    <a:lumMod val="75000"/>
                  </a:schemeClr>
                </a:solidFill>
              </a:rPr>
              <a:t>Expelled</a:t>
            </a:r>
          </a:p>
          <a:p>
            <a:pPr marL="257175" indent="-257175">
              <a:buFont typeface="Wingdings" panose="05000000000000000000" pitchFamily="2" charset="2"/>
              <a:buChar char="ü"/>
            </a:pPr>
            <a:r>
              <a:rPr lang="en-US" sz="1425" dirty="0">
                <a:solidFill>
                  <a:schemeClr val="accent5">
                    <a:lumMod val="75000"/>
                  </a:schemeClr>
                </a:solidFill>
              </a:rPr>
              <a:t>Attends all classes on a different campus</a:t>
            </a:r>
          </a:p>
          <a:p>
            <a:pPr marL="257175" indent="-257175">
              <a:buFont typeface="Wingdings" panose="05000000000000000000" pitchFamily="2" charset="2"/>
              <a:buChar char="ü"/>
            </a:pPr>
            <a:r>
              <a:rPr lang="en-US" sz="1425" dirty="0">
                <a:solidFill>
                  <a:schemeClr val="accent5">
                    <a:lumMod val="75000"/>
                  </a:schemeClr>
                </a:solidFill>
              </a:rPr>
              <a:t>Traditional homeschool learner – parent provides curriculum</a:t>
            </a:r>
          </a:p>
          <a:p>
            <a:pPr marL="214313" indent="-214313">
              <a:buFont typeface="Arial" panose="020B0604020202020204" pitchFamily="34" charset="0"/>
              <a:buChar char="•"/>
            </a:pPr>
            <a:r>
              <a:rPr lang="en-US" sz="1425" dirty="0">
                <a:solidFill>
                  <a:schemeClr val="accent5">
                    <a:lumMod val="75000"/>
                  </a:schemeClr>
                </a:solidFill>
              </a:rPr>
              <a:t>Student listed more than once</a:t>
            </a:r>
          </a:p>
          <a:p>
            <a:pPr marL="214313" indent="-214313">
              <a:buFont typeface="Arial" panose="020B0604020202020204" pitchFamily="34" charset="0"/>
              <a:buChar char="•"/>
            </a:pPr>
            <a:r>
              <a:rPr lang="en-US" sz="1425" dirty="0">
                <a:solidFill>
                  <a:schemeClr val="accent5">
                    <a:lumMod val="75000"/>
                  </a:schemeClr>
                </a:solidFill>
              </a:rPr>
              <a:t>Not in selected grade</a:t>
            </a:r>
          </a:p>
        </p:txBody>
      </p:sp>
      <p:sp>
        <p:nvSpPr>
          <p:cNvPr id="9" name="TextBox 8"/>
          <p:cNvSpPr txBox="1"/>
          <p:nvPr/>
        </p:nvSpPr>
        <p:spPr>
          <a:xfrm>
            <a:off x="3513837" y="2024746"/>
            <a:ext cx="2718707" cy="2723823"/>
          </a:xfrm>
          <a:prstGeom prst="rect">
            <a:avLst/>
          </a:prstGeom>
          <a:noFill/>
        </p:spPr>
        <p:txBody>
          <a:bodyPr wrap="square" rtlCol="0">
            <a:spAutoFit/>
          </a:bodyPr>
          <a:lstStyle/>
          <a:p>
            <a:pPr marL="257175" indent="-257175">
              <a:buFont typeface="Wingdings" panose="05000000000000000000" pitchFamily="2" charset="2"/>
              <a:buChar char="ü"/>
            </a:pPr>
            <a:r>
              <a:rPr lang="en-US" sz="1425" dirty="0">
                <a:solidFill>
                  <a:schemeClr val="accent5">
                    <a:lumMod val="75000"/>
                  </a:schemeClr>
                </a:solidFill>
              </a:rPr>
              <a:t>Long-term illness/homebound (will not be in school during NAEP testing)</a:t>
            </a:r>
          </a:p>
          <a:p>
            <a:pPr marL="257175" indent="-257175">
              <a:buFont typeface="Wingdings" panose="05000000000000000000" pitchFamily="2" charset="2"/>
              <a:buChar char="ü"/>
            </a:pPr>
            <a:r>
              <a:rPr lang="en-US" sz="1425" dirty="0">
                <a:solidFill>
                  <a:schemeClr val="accent5">
                    <a:lumMod val="75000"/>
                  </a:schemeClr>
                </a:solidFill>
              </a:rPr>
              <a:t>Full-time virtual learner (does not attend school in-person</a:t>
            </a:r>
            <a:r>
              <a:rPr lang="en-US" sz="1425" baseline="30000" dirty="0">
                <a:solidFill>
                  <a:schemeClr val="accent5">
                    <a:lumMod val="75000"/>
                  </a:schemeClr>
                </a:solidFill>
              </a:rPr>
              <a:t>1</a:t>
            </a:r>
            <a:endParaRPr lang="en-US" sz="1425" dirty="0">
              <a:solidFill>
                <a:schemeClr val="accent5">
                  <a:lumMod val="75000"/>
                </a:schemeClr>
              </a:solidFill>
            </a:endParaRPr>
          </a:p>
          <a:p>
            <a:pPr marL="214313" indent="-214313">
              <a:buFont typeface="Arial" panose="020B0604020202020204" pitchFamily="34" charset="0"/>
              <a:buChar char="•"/>
            </a:pPr>
            <a:r>
              <a:rPr lang="en-US" sz="1425" dirty="0">
                <a:solidFill>
                  <a:srgbClr val="7030A0"/>
                </a:solidFill>
              </a:rPr>
              <a:t>Foreign exchange student</a:t>
            </a:r>
          </a:p>
          <a:p>
            <a:pPr marL="214313" indent="-214313">
              <a:buFont typeface="Arial" panose="020B0604020202020204" pitchFamily="34" charset="0"/>
              <a:buChar char="•"/>
            </a:pPr>
            <a:r>
              <a:rPr lang="en-US" sz="1425" dirty="0">
                <a:solidFill>
                  <a:schemeClr val="accent6">
                    <a:lumMod val="75000"/>
                  </a:schemeClr>
                </a:solidFill>
              </a:rPr>
              <a:t>Parent notified about NAEP and refused NAEP testing</a:t>
            </a:r>
            <a:r>
              <a:rPr lang="en-US" sz="1425" baseline="30000" dirty="0">
                <a:solidFill>
                  <a:schemeClr val="accent6">
                    <a:lumMod val="75000"/>
                  </a:schemeClr>
                </a:solidFill>
              </a:rPr>
              <a:t>1</a:t>
            </a:r>
            <a:endParaRPr lang="en-US" sz="1425" dirty="0">
              <a:solidFill>
                <a:schemeClr val="accent6">
                  <a:lumMod val="75000"/>
                </a:schemeClr>
              </a:solidFill>
            </a:endParaRPr>
          </a:p>
          <a:p>
            <a:pPr marL="214313" indent="-214313">
              <a:buFont typeface="Arial" panose="020B0604020202020204" pitchFamily="34" charset="0"/>
              <a:buChar char="•"/>
            </a:pPr>
            <a:r>
              <a:rPr lang="en-US" sz="1425" dirty="0">
                <a:solidFill>
                  <a:schemeClr val="accent6">
                    <a:lumMod val="75000"/>
                  </a:schemeClr>
                </a:solidFill>
              </a:rPr>
              <a:t>Student notified about NAEP and refused NAEP testing</a:t>
            </a:r>
            <a:r>
              <a:rPr lang="en-US" sz="1425" baseline="30000" dirty="0">
                <a:solidFill>
                  <a:schemeClr val="accent6">
                    <a:lumMod val="75000"/>
                  </a:schemeClr>
                </a:solidFill>
              </a:rPr>
              <a:t>1</a:t>
            </a:r>
            <a:endParaRPr lang="en-US" sz="1425" dirty="0">
              <a:solidFill>
                <a:schemeClr val="accent6">
                  <a:lumMod val="75000"/>
                </a:schemeClr>
              </a:solidFill>
            </a:endParaRPr>
          </a:p>
        </p:txBody>
      </p:sp>
      <p:sp>
        <p:nvSpPr>
          <p:cNvPr id="10" name="TextBox 9"/>
          <p:cNvSpPr txBox="1"/>
          <p:nvPr/>
        </p:nvSpPr>
        <p:spPr>
          <a:xfrm>
            <a:off x="6232544" y="1983928"/>
            <a:ext cx="2718707" cy="2723823"/>
          </a:xfrm>
          <a:prstGeom prst="rect">
            <a:avLst/>
          </a:prstGeom>
          <a:noFill/>
        </p:spPr>
        <p:txBody>
          <a:bodyPr wrap="square" rtlCol="0">
            <a:spAutoFit/>
          </a:bodyPr>
          <a:lstStyle/>
          <a:p>
            <a:pPr marL="214313" indent="-214313">
              <a:buFont typeface="Arial" panose="020B0604020202020204" pitchFamily="34" charset="0"/>
              <a:buChar char="•"/>
            </a:pPr>
            <a:r>
              <a:rPr lang="en-US" sz="1425" dirty="0"/>
              <a:t>Student meets (or met) participation criteria for the state alternate assessment (applies to SD only)</a:t>
            </a:r>
            <a:r>
              <a:rPr lang="en-US" sz="1425" baseline="30000" dirty="0"/>
              <a:t>1</a:t>
            </a:r>
            <a:endParaRPr lang="en-US" sz="1425" dirty="0"/>
          </a:p>
          <a:p>
            <a:pPr marL="214313" indent="-214313">
              <a:buFont typeface="Arial" panose="020B0604020202020204" pitchFamily="34" charset="0"/>
              <a:buChar char="•"/>
            </a:pPr>
            <a:r>
              <a:rPr lang="en-US" sz="1425" dirty="0"/>
              <a:t>Student is classified as an English learner and has been enrolled in U.S. schools less than 1 full academic year before the NAEP assessments and cannot access NAEP (applies to EL only)</a:t>
            </a:r>
            <a:r>
              <a:rPr lang="en-US" sz="1425" baseline="30000" dirty="0"/>
              <a:t>1</a:t>
            </a:r>
            <a:endParaRPr lang="en-US" sz="1425" dirty="0"/>
          </a:p>
        </p:txBody>
      </p:sp>
      <p:sp>
        <p:nvSpPr>
          <p:cNvPr id="14" name="Date Placeholder 3">
            <a:extLst>
              <a:ext uri="{FF2B5EF4-FFF2-40B4-BE49-F238E27FC236}">
                <a16:creationId xmlns:a16="http://schemas.microsoft.com/office/drawing/2014/main" id="{ABC21197-890E-45F4-9DB8-2D7BEB8E65BB}"/>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15" name="Slide Number Placeholder 4">
            <a:extLst>
              <a:ext uri="{FF2B5EF4-FFF2-40B4-BE49-F238E27FC236}">
                <a16:creationId xmlns:a16="http://schemas.microsoft.com/office/drawing/2014/main" id="{AA8E59E2-817D-4373-ABA0-021FA7589102}"/>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34</a:t>
            </a:fld>
            <a:endParaRPr lang="en-US" dirty="0"/>
          </a:p>
        </p:txBody>
      </p:sp>
    </p:spTree>
    <p:extLst>
      <p:ext uri="{BB962C8B-B14F-4D97-AF65-F5344CB8AC3E}">
        <p14:creationId xmlns:p14="http://schemas.microsoft.com/office/powerpoint/2010/main" val="3670894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a:t>Review &amp; Verify Timeline</a:t>
            </a:r>
          </a:p>
        </p:txBody>
      </p:sp>
      <p:sp>
        <p:nvSpPr>
          <p:cNvPr id="2" name="Content Placeholder 1"/>
          <p:cNvSpPr>
            <a:spLocks noGrp="1"/>
          </p:cNvSpPr>
          <p:nvPr>
            <p:ph idx="1"/>
          </p:nvPr>
        </p:nvSpPr>
        <p:spPr/>
        <p:txBody>
          <a:bodyPr>
            <a:normAutofit fontScale="85000" lnSpcReduction="20000"/>
          </a:bodyPr>
          <a:lstStyle/>
          <a:p>
            <a:r>
              <a:rPr lang="en-US" dirty="0"/>
              <a:t>Available to </a:t>
            </a:r>
            <a:r>
              <a:rPr lang="en-US" b="1" dirty="0"/>
              <a:t>LTT</a:t>
            </a:r>
            <a:r>
              <a:rPr lang="en-US" dirty="0"/>
              <a:t> schools starting on </a:t>
            </a:r>
            <a:r>
              <a:rPr lang="en-US" dirty="0">
                <a:solidFill>
                  <a:schemeClr val="tx2"/>
                </a:solidFill>
              </a:rPr>
              <a:t>Monday, November 1</a:t>
            </a:r>
          </a:p>
          <a:p>
            <a:pPr lvl="1"/>
            <a:r>
              <a:rPr lang="en-US" dirty="0"/>
              <a:t>Schools with submitted and approved E-Files</a:t>
            </a:r>
          </a:p>
          <a:p>
            <a:pPr lvl="1"/>
            <a:r>
              <a:rPr lang="en-US" dirty="0"/>
              <a:t>Available on a rolling basis for schools with E-Sampled students after November 1</a:t>
            </a:r>
          </a:p>
          <a:p>
            <a:r>
              <a:rPr lang="en-US" dirty="0"/>
              <a:t>Available to </a:t>
            </a:r>
            <a:r>
              <a:rPr lang="en-US" b="1" dirty="0"/>
              <a:t>DBA</a:t>
            </a:r>
            <a:r>
              <a:rPr lang="en-US" dirty="0"/>
              <a:t> schools on </a:t>
            </a:r>
            <a:r>
              <a:rPr lang="en-US" dirty="0">
                <a:solidFill>
                  <a:schemeClr val="accent5"/>
                </a:solidFill>
              </a:rPr>
              <a:t>Monday, December 6</a:t>
            </a:r>
            <a:endParaRPr lang="en-US" baseline="30000" dirty="0">
              <a:solidFill>
                <a:schemeClr val="accent5"/>
              </a:solidFill>
            </a:endParaRPr>
          </a:p>
          <a:p>
            <a:r>
              <a:rPr lang="en-US" dirty="0"/>
              <a:t>Includes PDF “List of Students Selected for NAEP”</a:t>
            </a:r>
          </a:p>
          <a:p>
            <a:r>
              <a:rPr lang="en-US" dirty="0"/>
              <a:t>Schools should complete this task </a:t>
            </a:r>
            <a:r>
              <a:rPr lang="en-US" b="1" u="sng" dirty="0">
                <a:solidFill>
                  <a:schemeClr val="tx1"/>
                </a:solidFill>
              </a:rPr>
              <a:t>before</a:t>
            </a:r>
            <a:r>
              <a:rPr lang="en-US" dirty="0"/>
              <a:t> moving on to Complete SD/EL Student Information </a:t>
            </a:r>
          </a:p>
          <a:p>
            <a:pPr lvl="1"/>
            <a:r>
              <a:rPr lang="en-US" dirty="0"/>
              <a:t>If students are not identified as SD or EL here, they </a:t>
            </a:r>
            <a:r>
              <a:rPr lang="en-US" u="sng" dirty="0"/>
              <a:t>will not show</a:t>
            </a:r>
            <a:r>
              <a:rPr lang="en-US" dirty="0"/>
              <a:t> in the SD/EL section</a:t>
            </a:r>
          </a:p>
          <a:p>
            <a:pPr lvl="1"/>
            <a:r>
              <a:rPr lang="en-US" dirty="0"/>
              <a:t>Must identify 504 Plan students that need accommodations</a:t>
            </a:r>
          </a:p>
        </p:txBody>
      </p:sp>
      <p:sp>
        <p:nvSpPr>
          <p:cNvPr id="3" name="Text Placeholder 2">
            <a:extLst>
              <a:ext uri="{FF2B5EF4-FFF2-40B4-BE49-F238E27FC236}">
                <a16:creationId xmlns:a16="http://schemas.microsoft.com/office/drawing/2014/main" id="{EF9613CB-835F-4B61-8D5C-BAF8F956318E}"/>
              </a:ext>
            </a:extLst>
          </p:cNvPr>
          <p:cNvSpPr>
            <a:spLocks noGrp="1"/>
          </p:cNvSpPr>
          <p:nvPr>
            <p:ph type="body" sz="quarter" idx="14"/>
          </p:nvPr>
        </p:nvSpPr>
        <p:spPr/>
        <p:txBody>
          <a:bodyPr/>
          <a:lstStyle/>
          <a:p>
            <a:endParaRPr lang="en-US" dirty="0"/>
          </a:p>
        </p:txBody>
      </p:sp>
      <p:sp>
        <p:nvSpPr>
          <p:cNvPr id="6" name="Date Placeholder 3">
            <a:extLst>
              <a:ext uri="{FF2B5EF4-FFF2-40B4-BE49-F238E27FC236}">
                <a16:creationId xmlns:a16="http://schemas.microsoft.com/office/drawing/2014/main" id="{3ECEF703-86F6-4616-ABBA-85F731AC7416}"/>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7" name="Slide Number Placeholder 4">
            <a:extLst>
              <a:ext uri="{FF2B5EF4-FFF2-40B4-BE49-F238E27FC236}">
                <a16:creationId xmlns:a16="http://schemas.microsoft.com/office/drawing/2014/main" id="{F222FB67-2D4B-40EB-88F1-76A3464FDFFD}"/>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35</a:t>
            </a:fld>
            <a:endParaRPr lang="en-US" dirty="0"/>
          </a:p>
        </p:txBody>
      </p:sp>
    </p:spTree>
    <p:extLst>
      <p:ext uri="{BB962C8B-B14F-4D97-AF65-F5344CB8AC3E}">
        <p14:creationId xmlns:p14="http://schemas.microsoft.com/office/powerpoint/2010/main" val="34507399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New for NAEP 2022</a:t>
            </a:r>
            <a:br>
              <a:rPr lang="en-US" dirty="0"/>
            </a:br>
            <a:r>
              <a:rPr lang="en-US" dirty="0"/>
              <a:t>Is this student a virtual learner?</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t>New column to track if students are full-time or hybrid (part-time) virtual/remote learners</a:t>
            </a:r>
          </a:p>
          <a:p>
            <a:r>
              <a:rPr lang="en-US" dirty="0"/>
              <a:t>Response options:</a:t>
            </a:r>
          </a:p>
          <a:p>
            <a:pPr lvl="1"/>
            <a:r>
              <a:rPr lang="en-US" dirty="0"/>
              <a:t>No (100% in-person) – </a:t>
            </a:r>
            <a:r>
              <a:rPr lang="en-US" b="1" dirty="0">
                <a:solidFill>
                  <a:schemeClr val="tx1"/>
                </a:solidFill>
              </a:rPr>
              <a:t>Default</a:t>
            </a:r>
            <a:r>
              <a:rPr lang="en-US" dirty="0"/>
              <a:t> </a:t>
            </a:r>
          </a:p>
          <a:p>
            <a:pPr lvl="1"/>
            <a:r>
              <a:rPr lang="en-US" dirty="0"/>
              <a:t>Hybrid (Part-time) virtual learner</a:t>
            </a:r>
          </a:p>
          <a:p>
            <a:pPr lvl="1"/>
            <a:r>
              <a:rPr lang="en-US" dirty="0"/>
              <a:t>Full-time virtual learner</a:t>
            </a:r>
          </a:p>
          <a:p>
            <a:pPr lvl="1"/>
            <a:r>
              <a:rPr lang="en-US" dirty="0"/>
              <a:t>Information not available</a:t>
            </a:r>
          </a:p>
          <a:p>
            <a:r>
              <a:rPr lang="en-US" dirty="0">
                <a:latin typeface="Arial"/>
                <a:cs typeface="Arial"/>
              </a:rPr>
              <a:t>Could affect the number of students that can be assessed</a:t>
            </a:r>
          </a:p>
          <a:p>
            <a:pPr lvl="1"/>
            <a:r>
              <a:rPr lang="en-US" dirty="0"/>
              <a:t>Full-time virtual/remote learners </a:t>
            </a:r>
            <a:r>
              <a:rPr lang="en-US" b="1" dirty="0">
                <a:solidFill>
                  <a:schemeClr val="tx1"/>
                </a:solidFill>
              </a:rPr>
              <a:t>are not</a:t>
            </a:r>
            <a:r>
              <a:rPr lang="en-US" dirty="0"/>
              <a:t> eligible for NAEP </a:t>
            </a:r>
          </a:p>
          <a:p>
            <a:pPr lvl="2"/>
            <a:r>
              <a:rPr lang="en-US" dirty="0"/>
              <a:t>Do not attend school in-person</a:t>
            </a:r>
          </a:p>
          <a:p>
            <a:pPr lvl="2"/>
            <a:r>
              <a:rPr lang="en-US" dirty="0"/>
              <a:t>If selected, automatically populates as a “Reason Student Cannot Take NAEP”</a:t>
            </a:r>
          </a:p>
          <a:p>
            <a:pPr lvl="1"/>
            <a:r>
              <a:rPr lang="en-US" dirty="0"/>
              <a:t>Hybrid (part-time) virtual/remote learners </a:t>
            </a:r>
            <a:r>
              <a:rPr lang="en-US" b="1" dirty="0">
                <a:solidFill>
                  <a:schemeClr val="tx1"/>
                </a:solidFill>
              </a:rPr>
              <a:t>are</a:t>
            </a:r>
            <a:r>
              <a:rPr lang="en-US" dirty="0"/>
              <a:t> eligible for NAEP</a:t>
            </a:r>
          </a:p>
          <a:p>
            <a:pPr lvl="2"/>
            <a:r>
              <a:rPr lang="en-US" dirty="0"/>
              <a:t>Attend school in-person part of the time</a:t>
            </a:r>
          </a:p>
        </p:txBody>
      </p:sp>
      <p:sp>
        <p:nvSpPr>
          <p:cNvPr id="6" name="Date Placeholder 3">
            <a:extLst>
              <a:ext uri="{FF2B5EF4-FFF2-40B4-BE49-F238E27FC236}">
                <a16:creationId xmlns:a16="http://schemas.microsoft.com/office/drawing/2014/main" id="{7E48F3AF-B5E0-42C9-81FF-21F415575176}"/>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7" name="Slide Number Placeholder 4">
            <a:extLst>
              <a:ext uri="{FF2B5EF4-FFF2-40B4-BE49-F238E27FC236}">
                <a16:creationId xmlns:a16="http://schemas.microsoft.com/office/drawing/2014/main" id="{980BE60D-4B5C-4E30-A895-8EFC8EBFB571}"/>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36</a:t>
            </a:fld>
            <a:endParaRPr lang="en-US" dirty="0"/>
          </a:p>
        </p:txBody>
      </p:sp>
    </p:spTree>
    <p:extLst>
      <p:ext uri="{BB962C8B-B14F-4D97-AF65-F5344CB8AC3E}">
        <p14:creationId xmlns:p14="http://schemas.microsoft.com/office/powerpoint/2010/main" val="21838713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dirty="0"/>
              <a:t>Identify Virtual Learners</a:t>
            </a:r>
          </a:p>
        </p:txBody>
      </p:sp>
      <p:sp>
        <p:nvSpPr>
          <p:cNvPr id="2" name="Content Placeholder 1"/>
          <p:cNvSpPr>
            <a:spLocks noGrp="1"/>
          </p:cNvSpPr>
          <p:nvPr>
            <p:ph idx="1"/>
          </p:nvPr>
        </p:nvSpPr>
        <p:spPr>
          <a:xfrm>
            <a:off x="895350" y="1825625"/>
            <a:ext cx="2939016" cy="4197635"/>
          </a:xfrm>
        </p:spPr>
        <p:txBody>
          <a:bodyPr>
            <a:normAutofit/>
          </a:bodyPr>
          <a:lstStyle/>
          <a:p>
            <a:r>
              <a:rPr lang="en-US" dirty="0"/>
              <a:t>Identify virtual learners</a:t>
            </a:r>
          </a:p>
          <a:p>
            <a:pPr lvl="1"/>
            <a:r>
              <a:rPr lang="en-US" dirty="0"/>
              <a:t>No (100% in-person)</a:t>
            </a:r>
          </a:p>
          <a:p>
            <a:pPr lvl="1"/>
            <a:r>
              <a:rPr lang="en-US" dirty="0"/>
              <a:t>Hybrid (Part-time) </a:t>
            </a:r>
          </a:p>
          <a:p>
            <a:pPr lvl="1"/>
            <a:r>
              <a:rPr lang="en-US" dirty="0"/>
              <a:t>Full-time </a:t>
            </a:r>
          </a:p>
          <a:p>
            <a:pPr lvl="1"/>
            <a:r>
              <a:rPr lang="en-US" dirty="0"/>
              <a:t>Information not available</a:t>
            </a:r>
          </a:p>
          <a:p>
            <a:pPr lvl="1"/>
            <a:endParaRPr lang="en-US" dirty="0"/>
          </a:p>
        </p:txBody>
      </p:sp>
      <p:sp>
        <p:nvSpPr>
          <p:cNvPr id="3" name="Text Placeholder 2">
            <a:extLst>
              <a:ext uri="{FF2B5EF4-FFF2-40B4-BE49-F238E27FC236}">
                <a16:creationId xmlns:a16="http://schemas.microsoft.com/office/drawing/2014/main" id="{10585F1D-8E44-44B1-8A05-2D86042ACC66}"/>
              </a:ext>
            </a:extLst>
          </p:cNvPr>
          <p:cNvSpPr>
            <a:spLocks noGrp="1"/>
          </p:cNvSpPr>
          <p:nvPr>
            <p:ph type="body" sz="quarter" idx="14"/>
          </p:nvPr>
        </p:nvSpPr>
        <p:spPr/>
        <p:txBody>
          <a:bodyPr/>
          <a:lstStyle/>
          <a:p>
            <a:endParaRPr lang="en-US" dirty="0"/>
          </a:p>
        </p:txBody>
      </p:sp>
      <p:pic>
        <p:nvPicPr>
          <p:cNvPr id="5" name="Picture 4"/>
          <p:cNvPicPr>
            <a:picLocks noChangeAspect="1"/>
          </p:cNvPicPr>
          <p:nvPr/>
        </p:nvPicPr>
        <p:blipFill>
          <a:blip r:embed="rId3"/>
          <a:stretch>
            <a:fillRect/>
          </a:stretch>
        </p:blipFill>
        <p:spPr>
          <a:xfrm>
            <a:off x="3834366" y="2307996"/>
            <a:ext cx="4680985" cy="3100449"/>
          </a:xfrm>
          <a:prstGeom prst="rect">
            <a:avLst/>
          </a:prstGeom>
          <a:ln>
            <a:noFill/>
          </a:ln>
          <a:effectLst>
            <a:outerShdw blurRad="292100" dist="139700" dir="2700000" algn="tl" rotWithShape="0">
              <a:srgbClr val="333333">
                <a:alpha val="65000"/>
              </a:srgbClr>
            </a:outerShdw>
          </a:effectLst>
        </p:spPr>
      </p:pic>
      <p:sp>
        <p:nvSpPr>
          <p:cNvPr id="7" name="Date Placeholder 3">
            <a:extLst>
              <a:ext uri="{FF2B5EF4-FFF2-40B4-BE49-F238E27FC236}">
                <a16:creationId xmlns:a16="http://schemas.microsoft.com/office/drawing/2014/main" id="{495DBF45-62F6-4267-A077-89407AA07FF5}"/>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8" name="Slide Number Placeholder 4">
            <a:extLst>
              <a:ext uri="{FF2B5EF4-FFF2-40B4-BE49-F238E27FC236}">
                <a16:creationId xmlns:a16="http://schemas.microsoft.com/office/drawing/2014/main" id="{4E604335-DF4F-4501-A8AD-A5F7F075D2FA}"/>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37</a:t>
            </a:fld>
            <a:endParaRPr lang="en-US" dirty="0"/>
          </a:p>
        </p:txBody>
      </p:sp>
    </p:spTree>
    <p:extLst>
      <p:ext uri="{BB962C8B-B14F-4D97-AF65-F5344CB8AC3E}">
        <p14:creationId xmlns:p14="http://schemas.microsoft.com/office/powerpoint/2010/main" val="41274917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a:cs typeface="Arial"/>
              </a:rPr>
              <a:t>Complete SD/EL Information</a:t>
            </a:r>
          </a:p>
        </p:txBody>
      </p:sp>
      <p:sp>
        <p:nvSpPr>
          <p:cNvPr id="3" name="Content Placeholder 2"/>
          <p:cNvSpPr>
            <a:spLocks noGrp="1"/>
          </p:cNvSpPr>
          <p:nvPr>
            <p:ph sz="half" idx="1"/>
          </p:nvPr>
        </p:nvSpPr>
        <p:spPr/>
        <p:txBody>
          <a:bodyPr vert="horz" lIns="91440" tIns="45720" rIns="91440" bIns="45720" rtlCol="0" anchor="t">
            <a:normAutofit fontScale="62500" lnSpcReduction="20000"/>
          </a:bodyPr>
          <a:lstStyle/>
          <a:p>
            <a:pPr>
              <a:lnSpc>
                <a:spcPct val="120000"/>
              </a:lnSpc>
            </a:pPr>
            <a:r>
              <a:rPr lang="en-US" dirty="0">
                <a:latin typeface="Arial"/>
                <a:cs typeface="Arial"/>
              </a:rPr>
              <a:t>Provide additional information about students with disabilities (SD) and English language learners (EL)</a:t>
            </a:r>
          </a:p>
          <a:p>
            <a:pPr lvl="1">
              <a:lnSpc>
                <a:spcPct val="120000"/>
              </a:lnSpc>
            </a:pPr>
            <a:r>
              <a:rPr lang="en-US" dirty="0"/>
              <a:t>How each student is assessed on the state assessment</a:t>
            </a:r>
          </a:p>
          <a:p>
            <a:pPr lvl="1">
              <a:lnSpc>
                <a:spcPct val="120000"/>
              </a:lnSpc>
            </a:pPr>
            <a:r>
              <a:rPr lang="en-US" dirty="0"/>
              <a:t>Testing accommodations that each student typically receives</a:t>
            </a:r>
          </a:p>
          <a:p>
            <a:pPr lvl="1">
              <a:lnSpc>
                <a:spcPct val="120000"/>
              </a:lnSpc>
            </a:pPr>
            <a:r>
              <a:rPr lang="en-US" dirty="0"/>
              <a:t>The IDEA category that best describes the student’s disability</a:t>
            </a:r>
          </a:p>
          <a:p>
            <a:pPr lvl="1">
              <a:lnSpc>
                <a:spcPct val="120000"/>
              </a:lnSpc>
            </a:pPr>
            <a:r>
              <a:rPr lang="en-US" dirty="0">
                <a:latin typeface="Arial"/>
                <a:cs typeface="Arial"/>
              </a:rPr>
              <a:t>How long each student has been enrolled in U.S. schools (EL)</a:t>
            </a:r>
          </a:p>
          <a:p>
            <a:pPr lvl="1">
              <a:lnSpc>
                <a:spcPct val="120000"/>
              </a:lnSpc>
            </a:pPr>
            <a:r>
              <a:rPr lang="en-US" dirty="0">
                <a:latin typeface="Arial"/>
                <a:cs typeface="Arial"/>
              </a:rPr>
              <a:t>Level of English proficiency (EL)</a:t>
            </a:r>
          </a:p>
          <a:p>
            <a:pPr lvl="1">
              <a:lnSpc>
                <a:spcPct val="120000"/>
              </a:lnSpc>
            </a:pPr>
            <a:r>
              <a:rPr lang="en-US" dirty="0"/>
              <a:t>State Inclusion Policies are posted on MyNAEP page</a:t>
            </a:r>
          </a:p>
        </p:txBody>
      </p:sp>
      <p:pic>
        <p:nvPicPr>
          <p:cNvPr id="8" name="Content Placeholder 7">
            <a:extLst>
              <a:ext uri="{FF2B5EF4-FFF2-40B4-BE49-F238E27FC236}">
                <a16:creationId xmlns:a16="http://schemas.microsoft.com/office/drawing/2014/main" id="{0412F59C-B5AC-4D12-AC30-1392302E2A67}"/>
              </a:ext>
            </a:extLst>
          </p:cNvPr>
          <p:cNvPicPr>
            <a:picLocks noGrp="1" noChangeAspect="1"/>
          </p:cNvPicPr>
          <p:nvPr>
            <p:ph sz="half" idx="2"/>
          </p:nvPr>
        </p:nvPicPr>
        <p:blipFill rotWithShape="1">
          <a:blip r:embed="rId3"/>
          <a:srcRect l="662" t="28813" r="85863" b="56065"/>
          <a:stretch/>
        </p:blipFill>
        <p:spPr bwMode="auto">
          <a:xfrm>
            <a:off x="5538019" y="3207775"/>
            <a:ext cx="2552607" cy="1614948"/>
          </a:xfrm>
          <a:ln>
            <a:noFill/>
          </a:ln>
          <a:extLst>
            <a:ext uri="{53640926-AAD7-44D8-BBD7-CCE9431645EC}">
              <a14:shadowObscured xmlns:a14="http://schemas.microsoft.com/office/drawing/2010/main"/>
            </a:ext>
          </a:extLst>
        </p:spPr>
      </p:pic>
      <p:sp>
        <p:nvSpPr>
          <p:cNvPr id="6" name="Text Placeholder 5">
            <a:extLst>
              <a:ext uri="{FF2B5EF4-FFF2-40B4-BE49-F238E27FC236}">
                <a16:creationId xmlns:a16="http://schemas.microsoft.com/office/drawing/2014/main" id="{A9CF745D-D287-4FFB-A1E1-D0E134408F2C}"/>
              </a:ext>
            </a:extLst>
          </p:cNvPr>
          <p:cNvSpPr>
            <a:spLocks noGrp="1"/>
          </p:cNvSpPr>
          <p:nvPr>
            <p:ph type="body" sz="quarter" idx="14"/>
          </p:nvPr>
        </p:nvSpPr>
        <p:spPr/>
        <p:txBody>
          <a:bodyPr/>
          <a:lstStyle/>
          <a:p>
            <a:endParaRPr lang="en-US" dirty="0"/>
          </a:p>
        </p:txBody>
      </p:sp>
      <p:sp>
        <p:nvSpPr>
          <p:cNvPr id="7" name="Rectangle 6"/>
          <p:cNvSpPr/>
          <p:nvPr/>
        </p:nvSpPr>
        <p:spPr>
          <a:xfrm>
            <a:off x="5654182" y="4232129"/>
            <a:ext cx="2249791" cy="502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ate Placeholder 3">
            <a:extLst>
              <a:ext uri="{FF2B5EF4-FFF2-40B4-BE49-F238E27FC236}">
                <a16:creationId xmlns:a16="http://schemas.microsoft.com/office/drawing/2014/main" id="{60259638-CBED-473B-92A0-A2597BB71F76}"/>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12" name="Slide Number Placeholder 4">
            <a:extLst>
              <a:ext uri="{FF2B5EF4-FFF2-40B4-BE49-F238E27FC236}">
                <a16:creationId xmlns:a16="http://schemas.microsoft.com/office/drawing/2014/main" id="{3B650A78-9198-428C-9458-0A19426B721C}"/>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38</a:t>
            </a:fld>
            <a:endParaRPr lang="en-US" dirty="0"/>
          </a:p>
        </p:txBody>
      </p:sp>
    </p:spTree>
    <p:extLst>
      <p:ext uri="{BB962C8B-B14F-4D97-AF65-F5344CB8AC3E}">
        <p14:creationId xmlns:p14="http://schemas.microsoft.com/office/powerpoint/2010/main" val="36488246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a:cs typeface="Arial"/>
              </a:rPr>
              <a:t>Complete SD/EL Information</a:t>
            </a:r>
          </a:p>
        </p:txBody>
      </p:sp>
      <p:sp>
        <p:nvSpPr>
          <p:cNvPr id="3" name="Content Placeholder 2"/>
          <p:cNvSpPr>
            <a:spLocks noGrp="1"/>
          </p:cNvSpPr>
          <p:nvPr>
            <p:ph sz="half" idx="1"/>
          </p:nvPr>
        </p:nvSpPr>
        <p:spPr/>
        <p:txBody>
          <a:bodyPr vert="horz" lIns="91440" tIns="45720" rIns="91440" bIns="45720" rtlCol="0" anchor="t">
            <a:normAutofit/>
          </a:bodyPr>
          <a:lstStyle/>
          <a:p>
            <a:pPr marL="0" indent="0">
              <a:buNone/>
            </a:pPr>
            <a:r>
              <a:rPr lang="en-US" dirty="0">
                <a:latin typeface="Arial"/>
                <a:cs typeface="Arial"/>
              </a:rPr>
              <a:t>School coordinators can assign this task to SD/EL specialists</a:t>
            </a:r>
          </a:p>
          <a:p>
            <a:pPr lvl="1"/>
            <a:r>
              <a:rPr lang="en-US" dirty="0"/>
              <a:t>Enter the names and email addresses of up to 5 specialists</a:t>
            </a:r>
          </a:p>
          <a:p>
            <a:pPr lvl="1"/>
            <a:r>
              <a:rPr lang="en-US" dirty="0"/>
              <a:t>They will receive an email with registration info</a:t>
            </a:r>
          </a:p>
          <a:p>
            <a:endParaRPr lang="en-US" dirty="0"/>
          </a:p>
        </p:txBody>
      </p:sp>
      <p:sp>
        <p:nvSpPr>
          <p:cNvPr id="8" name="Text Placeholder 7">
            <a:extLst>
              <a:ext uri="{FF2B5EF4-FFF2-40B4-BE49-F238E27FC236}">
                <a16:creationId xmlns:a16="http://schemas.microsoft.com/office/drawing/2014/main" id="{CD919278-FA0E-418D-88E2-C33233BA0AD7}"/>
              </a:ext>
            </a:extLst>
          </p:cNvPr>
          <p:cNvSpPr>
            <a:spLocks noGrp="1"/>
          </p:cNvSpPr>
          <p:nvPr>
            <p:ph type="body" sz="quarter" idx="14"/>
          </p:nvPr>
        </p:nvSpPr>
        <p:spPr/>
        <p:txBody>
          <a:bodyPr/>
          <a:lstStyle/>
          <a:p>
            <a:endParaRPr lang="en-US" dirty="0"/>
          </a:p>
        </p:txBody>
      </p:sp>
      <p:pic>
        <p:nvPicPr>
          <p:cNvPr id="6" name="Picture 5"/>
          <p:cNvPicPr>
            <a:picLocks noChangeAspect="1"/>
          </p:cNvPicPr>
          <p:nvPr/>
        </p:nvPicPr>
        <p:blipFill rotWithShape="1">
          <a:blip r:embed="rId3"/>
          <a:srcRect l="23234" t="22542"/>
          <a:stretch/>
        </p:blipFill>
        <p:spPr>
          <a:xfrm>
            <a:off x="4754880" y="1953037"/>
            <a:ext cx="4172989" cy="2460051"/>
          </a:xfrm>
          <a:prstGeom prst="rect">
            <a:avLst/>
          </a:prstGeom>
          <a:ln>
            <a:noFill/>
          </a:ln>
          <a:effectLst>
            <a:outerShdw blurRad="292100" dist="139700" dir="2700000" algn="tl" rotWithShape="0">
              <a:srgbClr val="333333">
                <a:alpha val="65000"/>
              </a:srgbClr>
            </a:outerShdw>
          </a:effectLst>
        </p:spPr>
      </p:pic>
      <p:sp>
        <p:nvSpPr>
          <p:cNvPr id="9" name="Date Placeholder 3">
            <a:extLst>
              <a:ext uri="{FF2B5EF4-FFF2-40B4-BE49-F238E27FC236}">
                <a16:creationId xmlns:a16="http://schemas.microsoft.com/office/drawing/2014/main" id="{C460A66A-D605-45D0-AA64-0D8931F639AA}"/>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10" name="Slide Number Placeholder 4">
            <a:extLst>
              <a:ext uri="{FF2B5EF4-FFF2-40B4-BE49-F238E27FC236}">
                <a16:creationId xmlns:a16="http://schemas.microsoft.com/office/drawing/2014/main" id="{02241772-A25A-4B36-BE6F-600D7EFA8B14}"/>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39</a:t>
            </a:fld>
            <a:endParaRPr lang="en-US" dirty="0"/>
          </a:p>
        </p:txBody>
      </p:sp>
    </p:spTree>
    <p:extLst>
      <p:ext uri="{BB962C8B-B14F-4D97-AF65-F5344CB8AC3E}">
        <p14:creationId xmlns:p14="http://schemas.microsoft.com/office/powerpoint/2010/main" val="671927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EFFC-5586-4B69-9445-C16A5B12A4EE}"/>
              </a:ext>
            </a:extLst>
          </p:cNvPr>
          <p:cNvSpPr>
            <a:spLocks noGrp="1"/>
          </p:cNvSpPr>
          <p:nvPr>
            <p:ph type="title"/>
          </p:nvPr>
        </p:nvSpPr>
        <p:spPr>
          <a:xfrm>
            <a:off x="895350" y="585216"/>
            <a:ext cx="7918704" cy="539496"/>
          </a:xfrm>
        </p:spPr>
        <p:txBody>
          <a:bodyPr>
            <a:normAutofit fontScale="90000"/>
          </a:bodyPr>
          <a:lstStyle/>
          <a:p>
            <a:r>
              <a:rPr lang="en-US" dirty="0"/>
              <a:t>Agenda</a:t>
            </a:r>
          </a:p>
        </p:txBody>
      </p:sp>
      <p:sp>
        <p:nvSpPr>
          <p:cNvPr id="3" name="Content Placeholder 2">
            <a:extLst>
              <a:ext uri="{FF2B5EF4-FFF2-40B4-BE49-F238E27FC236}">
                <a16:creationId xmlns:a16="http://schemas.microsoft.com/office/drawing/2014/main" id="{9C398130-F225-47A1-A35A-8C819F0AC9EE}"/>
              </a:ext>
            </a:extLst>
          </p:cNvPr>
          <p:cNvSpPr>
            <a:spLocks noGrp="1"/>
          </p:cNvSpPr>
          <p:nvPr>
            <p:ph idx="1"/>
          </p:nvPr>
        </p:nvSpPr>
        <p:spPr>
          <a:xfrm>
            <a:off x="895350" y="1825625"/>
            <a:ext cx="7886700" cy="4197635"/>
          </a:xfrm>
        </p:spPr>
        <p:txBody>
          <a:bodyPr/>
          <a:lstStyle/>
          <a:p>
            <a:r>
              <a:rPr lang="en-US" dirty="0"/>
              <a:t>Overview</a:t>
            </a:r>
          </a:p>
          <a:p>
            <a:r>
              <a:rPr lang="en-US" dirty="0"/>
              <a:t>Sampling</a:t>
            </a:r>
          </a:p>
          <a:p>
            <a:r>
              <a:rPr lang="en-US" dirty="0"/>
              <a:t>School Coordinator Responsibilities</a:t>
            </a:r>
          </a:p>
          <a:p>
            <a:r>
              <a:rPr lang="en-US" dirty="0"/>
              <a:t>Assessment Process</a:t>
            </a:r>
          </a:p>
          <a:p>
            <a:r>
              <a:rPr lang="en-US" dirty="0"/>
              <a:t>Results</a:t>
            </a:r>
          </a:p>
          <a:p>
            <a:r>
              <a:rPr lang="en-US" dirty="0"/>
              <a:t>Resources</a:t>
            </a:r>
          </a:p>
        </p:txBody>
      </p:sp>
      <p:sp>
        <p:nvSpPr>
          <p:cNvPr id="9" name="Text Placeholder 8">
            <a:extLst>
              <a:ext uri="{FF2B5EF4-FFF2-40B4-BE49-F238E27FC236}">
                <a16:creationId xmlns:a16="http://schemas.microsoft.com/office/drawing/2014/main" id="{2FB08C15-58CC-4D11-BE4F-B3AB0C936C81}"/>
              </a:ext>
            </a:extLst>
          </p:cNvPr>
          <p:cNvSpPr>
            <a:spLocks noGrp="1"/>
          </p:cNvSpPr>
          <p:nvPr>
            <p:ph type="body" sz="quarter" idx="14"/>
          </p:nvPr>
        </p:nvSpPr>
        <p:spPr/>
        <p:txBody>
          <a:bodyPr/>
          <a:lstStyle/>
          <a:p>
            <a:endParaRPr lang="en-US" dirty="0"/>
          </a:p>
        </p:txBody>
      </p:sp>
      <p:sp>
        <p:nvSpPr>
          <p:cNvPr id="10" name="Date Placeholder 3">
            <a:extLst>
              <a:ext uri="{FF2B5EF4-FFF2-40B4-BE49-F238E27FC236}">
                <a16:creationId xmlns:a16="http://schemas.microsoft.com/office/drawing/2014/main" id="{F9A634DF-3E51-4C2A-AE32-5EAF8436E4C8}"/>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11" name="Slide Number Placeholder 4">
            <a:extLst>
              <a:ext uri="{FF2B5EF4-FFF2-40B4-BE49-F238E27FC236}">
                <a16:creationId xmlns:a16="http://schemas.microsoft.com/office/drawing/2014/main" id="{F9009361-0736-4ED2-A758-4C4A71079825}"/>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4</a:t>
            </a:fld>
            <a:endParaRPr lang="en-US" dirty="0"/>
          </a:p>
        </p:txBody>
      </p:sp>
    </p:spTree>
    <p:extLst>
      <p:ext uri="{BB962C8B-B14F-4D97-AF65-F5344CB8AC3E}">
        <p14:creationId xmlns:p14="http://schemas.microsoft.com/office/powerpoint/2010/main" val="13159330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95350" y="585216"/>
            <a:ext cx="7918704" cy="539496"/>
          </a:xfrm>
        </p:spPr>
        <p:txBody>
          <a:bodyPr>
            <a:normAutofit fontScale="90000"/>
          </a:bodyPr>
          <a:lstStyle/>
          <a:p>
            <a:r>
              <a:rPr lang="en-US" dirty="0"/>
              <a:t>Plan for Assessment Day</a:t>
            </a:r>
          </a:p>
        </p:txBody>
      </p:sp>
      <p:sp>
        <p:nvSpPr>
          <p:cNvPr id="4" name="Content Placeholder 3">
            <a:extLst>
              <a:ext uri="{FF2B5EF4-FFF2-40B4-BE49-F238E27FC236}">
                <a16:creationId xmlns:a16="http://schemas.microsoft.com/office/drawing/2014/main" id="{5E160573-80C1-4D9A-A8CB-FA86C375165D}"/>
              </a:ext>
            </a:extLst>
          </p:cNvPr>
          <p:cNvSpPr>
            <a:spLocks noGrp="1"/>
          </p:cNvSpPr>
          <p:nvPr>
            <p:ph idx="1"/>
          </p:nvPr>
        </p:nvSpPr>
        <p:spPr>
          <a:xfrm>
            <a:off x="895350" y="1825625"/>
            <a:ext cx="7886700" cy="4197635"/>
          </a:xfrm>
        </p:spPr>
        <p:txBody>
          <a:bodyPr/>
          <a:lstStyle/>
          <a:p>
            <a:r>
              <a:rPr lang="en-US" dirty="0"/>
              <a:t>Schools use Plan for Assessment Day to schedule assessment sessions and finalize assessment day logistics. </a:t>
            </a:r>
          </a:p>
          <a:p>
            <a:r>
              <a:rPr lang="en-US" dirty="0"/>
              <a:t>The information from this section writes to Support Assessment Day Activities that the schools use the week before the assessment.</a:t>
            </a:r>
          </a:p>
        </p:txBody>
      </p:sp>
      <p:sp>
        <p:nvSpPr>
          <p:cNvPr id="7" name="Text Placeholder 6">
            <a:extLst>
              <a:ext uri="{FF2B5EF4-FFF2-40B4-BE49-F238E27FC236}">
                <a16:creationId xmlns:a16="http://schemas.microsoft.com/office/drawing/2014/main" id="{975C74F0-CF38-427E-8F4B-9103D6917B9E}"/>
              </a:ext>
            </a:extLst>
          </p:cNvPr>
          <p:cNvSpPr>
            <a:spLocks noGrp="1"/>
          </p:cNvSpPr>
          <p:nvPr>
            <p:ph type="body" sz="quarter" idx="14"/>
          </p:nvPr>
        </p:nvSpPr>
        <p:spPr>
          <a:xfrm>
            <a:off x="895350" y="1112013"/>
            <a:ext cx="7886700" cy="369332"/>
          </a:xfrm>
        </p:spPr>
        <p:txBody>
          <a:bodyPr/>
          <a:lstStyle/>
          <a:p>
            <a:r>
              <a:rPr lang="en-US" dirty="0"/>
              <a:t>The Purpose</a:t>
            </a:r>
          </a:p>
        </p:txBody>
      </p:sp>
      <p:sp>
        <p:nvSpPr>
          <p:cNvPr id="13" name="Date Placeholder 3">
            <a:extLst>
              <a:ext uri="{FF2B5EF4-FFF2-40B4-BE49-F238E27FC236}">
                <a16:creationId xmlns:a16="http://schemas.microsoft.com/office/drawing/2014/main" id="{B0F3586C-F002-4A02-B3E0-FECABBE24C9A}"/>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14" name="Slide Number Placeholder 4">
            <a:extLst>
              <a:ext uri="{FF2B5EF4-FFF2-40B4-BE49-F238E27FC236}">
                <a16:creationId xmlns:a16="http://schemas.microsoft.com/office/drawing/2014/main" id="{FF6E39C2-CD45-4715-A284-EC2C99588F5C}"/>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40</a:t>
            </a:fld>
            <a:endParaRPr lang="en-US" dirty="0"/>
          </a:p>
        </p:txBody>
      </p:sp>
    </p:spTree>
    <p:extLst>
      <p:ext uri="{BB962C8B-B14F-4D97-AF65-F5344CB8AC3E}">
        <p14:creationId xmlns:p14="http://schemas.microsoft.com/office/powerpoint/2010/main" val="5875015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67"/>
          <p:cNvSpPr>
            <a:spLocks noGrp="1"/>
          </p:cNvSpPr>
          <p:nvPr>
            <p:ph type="title"/>
          </p:nvPr>
        </p:nvSpPr>
        <p:spPr/>
        <p:txBody>
          <a:bodyPr>
            <a:normAutofit fontScale="90000"/>
          </a:bodyPr>
          <a:lstStyle/>
          <a:p>
            <a:r>
              <a:rPr lang="en-US" dirty="0"/>
              <a:t>NAEP 2022 Scheduling Flexibility</a:t>
            </a:r>
          </a:p>
        </p:txBody>
      </p:sp>
      <p:sp>
        <p:nvSpPr>
          <p:cNvPr id="2" name="Content Placeholder 1">
            <a:extLst>
              <a:ext uri="{FF2B5EF4-FFF2-40B4-BE49-F238E27FC236}">
                <a16:creationId xmlns:a16="http://schemas.microsoft.com/office/drawing/2014/main" id="{485EBE73-C19A-4986-9263-7861B5368565}"/>
              </a:ext>
            </a:extLst>
          </p:cNvPr>
          <p:cNvSpPr>
            <a:spLocks noGrp="1"/>
          </p:cNvSpPr>
          <p:nvPr>
            <p:ph idx="1"/>
          </p:nvPr>
        </p:nvSpPr>
        <p:spPr/>
        <p:txBody>
          <a:bodyPr/>
          <a:lstStyle/>
          <a:p>
            <a:pPr marL="285750" indent="-285750"/>
            <a:r>
              <a:rPr lang="en-US" sz="3200" dirty="0"/>
              <a:t>School coordinators may select two assessment dates for consideration</a:t>
            </a:r>
          </a:p>
          <a:p>
            <a:pPr marL="285750" indent="-285750"/>
            <a:r>
              <a:rPr lang="en-US" sz="3200" dirty="0"/>
              <a:t>Students can be divided into as many as 8 groups</a:t>
            </a:r>
          </a:p>
          <a:p>
            <a:pPr marL="742950" lvl="1" indent="-285750"/>
            <a:r>
              <a:rPr lang="en-US" dirty="0"/>
              <a:t>4 groups in the morning, 4 in the afternoon (including accommodated groups)</a:t>
            </a:r>
          </a:p>
          <a:p>
            <a:pPr marL="742950" lvl="1" indent="-285750"/>
            <a:r>
              <a:rPr lang="en-US" dirty="0"/>
              <a:t>Can accommodate groups as small as 8 students</a:t>
            </a:r>
          </a:p>
        </p:txBody>
      </p:sp>
      <p:sp>
        <p:nvSpPr>
          <p:cNvPr id="3" name="Text Placeholder 2">
            <a:extLst>
              <a:ext uri="{FF2B5EF4-FFF2-40B4-BE49-F238E27FC236}">
                <a16:creationId xmlns:a16="http://schemas.microsoft.com/office/drawing/2014/main" id="{15CBD727-583B-42F0-92AB-6F4D9BB464F0}"/>
              </a:ext>
            </a:extLst>
          </p:cNvPr>
          <p:cNvSpPr>
            <a:spLocks noGrp="1"/>
          </p:cNvSpPr>
          <p:nvPr>
            <p:ph type="body" sz="quarter" idx="14"/>
          </p:nvPr>
        </p:nvSpPr>
        <p:spPr/>
        <p:txBody>
          <a:bodyPr/>
          <a:lstStyle/>
          <a:p>
            <a:endParaRPr lang="en-US" dirty="0"/>
          </a:p>
        </p:txBody>
      </p:sp>
      <p:sp>
        <p:nvSpPr>
          <p:cNvPr id="6" name="Date Placeholder 3">
            <a:extLst>
              <a:ext uri="{FF2B5EF4-FFF2-40B4-BE49-F238E27FC236}">
                <a16:creationId xmlns:a16="http://schemas.microsoft.com/office/drawing/2014/main" id="{9790E69A-1377-49DE-90BF-2CBFA41C83B4}"/>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7" name="Slide Number Placeholder 4">
            <a:extLst>
              <a:ext uri="{FF2B5EF4-FFF2-40B4-BE49-F238E27FC236}">
                <a16:creationId xmlns:a16="http://schemas.microsoft.com/office/drawing/2014/main" id="{E4527739-7F86-4573-9F9D-1E261D150964}"/>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41</a:t>
            </a:fld>
            <a:endParaRPr lang="en-US" dirty="0"/>
          </a:p>
        </p:txBody>
      </p:sp>
    </p:spTree>
    <p:extLst>
      <p:ext uri="{BB962C8B-B14F-4D97-AF65-F5344CB8AC3E}">
        <p14:creationId xmlns:p14="http://schemas.microsoft.com/office/powerpoint/2010/main" val="38530501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95350" y="585216"/>
            <a:ext cx="7918704" cy="539496"/>
          </a:xfrm>
        </p:spPr>
        <p:txBody>
          <a:bodyPr>
            <a:normAutofit fontScale="90000"/>
          </a:bodyPr>
          <a:lstStyle/>
          <a:p>
            <a:r>
              <a:rPr lang="en-US" dirty="0"/>
              <a:t>Plan for Assessment Day Timeline </a:t>
            </a:r>
          </a:p>
        </p:txBody>
      </p:sp>
      <p:sp>
        <p:nvSpPr>
          <p:cNvPr id="5" name="Content Placeholder 4">
            <a:extLst>
              <a:ext uri="{FF2B5EF4-FFF2-40B4-BE49-F238E27FC236}">
                <a16:creationId xmlns:a16="http://schemas.microsoft.com/office/drawing/2014/main" id="{4D0C751F-A9AE-4B61-922C-CF8CEDF54993}"/>
              </a:ext>
            </a:extLst>
          </p:cNvPr>
          <p:cNvSpPr>
            <a:spLocks noGrp="1"/>
          </p:cNvSpPr>
          <p:nvPr>
            <p:ph idx="1"/>
          </p:nvPr>
        </p:nvSpPr>
        <p:spPr>
          <a:xfrm>
            <a:off x="895350" y="1825625"/>
            <a:ext cx="8039928" cy="4197350"/>
          </a:xfrm>
        </p:spPr>
        <p:txBody>
          <a:bodyPr>
            <a:normAutofit fontScale="92500" lnSpcReduction="10000"/>
          </a:bodyPr>
          <a:lstStyle/>
          <a:p>
            <a:r>
              <a:rPr lang="en-US" dirty="0"/>
              <a:t>Available to </a:t>
            </a:r>
            <a:r>
              <a:rPr lang="en-US" b="1" dirty="0">
                <a:solidFill>
                  <a:schemeClr val="accent2"/>
                </a:solidFill>
              </a:rPr>
              <a:t>LTT</a:t>
            </a:r>
            <a:r>
              <a:rPr lang="en-US" dirty="0"/>
              <a:t> schools starting on </a:t>
            </a:r>
            <a:r>
              <a:rPr lang="en-US" b="1" dirty="0">
                <a:solidFill>
                  <a:schemeClr val="accent2"/>
                </a:solidFill>
              </a:rPr>
              <a:t>Monday, November 1</a:t>
            </a:r>
          </a:p>
          <a:p>
            <a:pPr lvl="1"/>
            <a:r>
              <a:rPr lang="en-US" dirty="0"/>
              <a:t>Schools with submitted and approved E-Files</a:t>
            </a:r>
          </a:p>
          <a:p>
            <a:pPr lvl="1"/>
            <a:r>
              <a:rPr lang="en-US" dirty="0"/>
              <a:t>Available on a rolling basis for schools with E-Sampled students after November 1</a:t>
            </a:r>
          </a:p>
          <a:p>
            <a:r>
              <a:rPr lang="en-US" dirty="0"/>
              <a:t>Available to </a:t>
            </a:r>
            <a:r>
              <a:rPr lang="en-US" b="1" dirty="0"/>
              <a:t>DBA</a:t>
            </a:r>
            <a:r>
              <a:rPr lang="en-US" dirty="0"/>
              <a:t> schools on </a:t>
            </a:r>
            <a:r>
              <a:rPr lang="en-US" b="1" dirty="0">
                <a:solidFill>
                  <a:schemeClr val="accent2"/>
                </a:solidFill>
              </a:rPr>
              <a:t>Monday, December 6</a:t>
            </a:r>
          </a:p>
          <a:p>
            <a:r>
              <a:rPr lang="en-US" dirty="0"/>
              <a:t>Schools should complete this </a:t>
            </a:r>
            <a:r>
              <a:rPr lang="en-US" b="1" u="sng" dirty="0">
                <a:solidFill>
                  <a:schemeClr val="accent2"/>
                </a:solidFill>
              </a:rPr>
              <a:t>after</a:t>
            </a:r>
            <a:r>
              <a:rPr lang="en-US" dirty="0"/>
              <a:t> the Review and Verify and Complete SD/EL Student Information</a:t>
            </a:r>
          </a:p>
          <a:p>
            <a:r>
              <a:rPr lang="en-US" dirty="0"/>
              <a:t>Schools should complete this </a:t>
            </a:r>
            <a:r>
              <a:rPr lang="en-US" b="1" dirty="0">
                <a:solidFill>
                  <a:schemeClr val="accent2"/>
                </a:solidFill>
              </a:rPr>
              <a:t>before</a:t>
            </a:r>
            <a:r>
              <a:rPr lang="en-US" dirty="0"/>
              <a:t> moving using Support Assessment Day Activities</a:t>
            </a:r>
          </a:p>
        </p:txBody>
      </p:sp>
      <p:sp>
        <p:nvSpPr>
          <p:cNvPr id="10" name="Text Placeholder 9">
            <a:extLst>
              <a:ext uri="{FF2B5EF4-FFF2-40B4-BE49-F238E27FC236}">
                <a16:creationId xmlns:a16="http://schemas.microsoft.com/office/drawing/2014/main" id="{CA261A25-7106-4DE5-A8D9-D14EC1D11330}"/>
              </a:ext>
            </a:extLst>
          </p:cNvPr>
          <p:cNvSpPr>
            <a:spLocks noGrp="1"/>
          </p:cNvSpPr>
          <p:nvPr>
            <p:ph type="body" sz="quarter" idx="14"/>
          </p:nvPr>
        </p:nvSpPr>
        <p:spPr/>
        <p:txBody>
          <a:bodyPr/>
          <a:lstStyle/>
          <a:p>
            <a:endParaRPr lang="en-US" dirty="0"/>
          </a:p>
        </p:txBody>
      </p:sp>
      <p:sp>
        <p:nvSpPr>
          <p:cNvPr id="11" name="Date Placeholder 3">
            <a:extLst>
              <a:ext uri="{FF2B5EF4-FFF2-40B4-BE49-F238E27FC236}">
                <a16:creationId xmlns:a16="http://schemas.microsoft.com/office/drawing/2014/main" id="{2E75C61E-2F7A-4FEB-87E3-49CF1CADFE43}"/>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12" name="Slide Number Placeholder 4">
            <a:extLst>
              <a:ext uri="{FF2B5EF4-FFF2-40B4-BE49-F238E27FC236}">
                <a16:creationId xmlns:a16="http://schemas.microsoft.com/office/drawing/2014/main" id="{B5471350-1087-4361-853B-41A861CB502C}"/>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42</a:t>
            </a:fld>
            <a:endParaRPr lang="en-US" dirty="0"/>
          </a:p>
        </p:txBody>
      </p:sp>
    </p:spTree>
    <p:extLst>
      <p:ext uri="{BB962C8B-B14F-4D97-AF65-F5344CB8AC3E}">
        <p14:creationId xmlns:p14="http://schemas.microsoft.com/office/powerpoint/2010/main" val="16029065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95350" y="585216"/>
            <a:ext cx="7918704" cy="539496"/>
          </a:xfrm>
        </p:spPr>
        <p:txBody>
          <a:bodyPr>
            <a:normAutofit fontScale="90000"/>
          </a:bodyPr>
          <a:lstStyle/>
          <a:p>
            <a:r>
              <a:rPr lang="en-US" dirty="0"/>
              <a:t>Determine if Additional Groups are Needed</a:t>
            </a:r>
          </a:p>
        </p:txBody>
      </p:sp>
      <p:sp>
        <p:nvSpPr>
          <p:cNvPr id="5" name="Content Placeholder 4">
            <a:extLst>
              <a:ext uri="{FF2B5EF4-FFF2-40B4-BE49-F238E27FC236}">
                <a16:creationId xmlns:a16="http://schemas.microsoft.com/office/drawing/2014/main" id="{7E0B79F9-7A38-465E-94BF-933AE5B35A47}"/>
              </a:ext>
            </a:extLst>
          </p:cNvPr>
          <p:cNvSpPr>
            <a:spLocks noGrp="1"/>
          </p:cNvSpPr>
          <p:nvPr>
            <p:ph idx="1"/>
          </p:nvPr>
        </p:nvSpPr>
        <p:spPr>
          <a:xfrm>
            <a:off x="895350" y="1825625"/>
            <a:ext cx="7886700" cy="4197635"/>
          </a:xfrm>
        </p:spPr>
        <p:txBody>
          <a:bodyPr vert="horz" lIns="91440" tIns="45720" rIns="91440" bIns="45720" rtlCol="0" anchor="t">
            <a:normAutofit/>
          </a:bodyPr>
          <a:lstStyle/>
          <a:p>
            <a:pPr marL="0" indent="0">
              <a:buNone/>
            </a:pPr>
            <a:r>
              <a:rPr lang="en-US" dirty="0"/>
              <a:t>If schools need to put students in groups smaller than 25 students, they can let us know and the NAEP representative will work with the school to add more groups.</a:t>
            </a:r>
            <a:endParaRPr lang="en-US"/>
          </a:p>
          <a:p>
            <a:endParaRPr lang="en-US" dirty="0"/>
          </a:p>
          <a:p>
            <a:endParaRPr lang="en-US" dirty="0"/>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036489" y="3712438"/>
            <a:ext cx="7636172" cy="2023040"/>
          </a:xfrm>
          <a:prstGeom prst="rect">
            <a:avLst/>
          </a:prstGeom>
          <a:ln>
            <a:noFill/>
          </a:ln>
          <a:effectLst>
            <a:outerShdw blurRad="292100" dist="139700" dir="2700000" algn="tl" rotWithShape="0">
              <a:srgbClr val="333333">
                <a:alpha val="65000"/>
              </a:srgbClr>
            </a:outerShdw>
          </a:effectLst>
        </p:spPr>
      </p:pic>
      <p:sp>
        <p:nvSpPr>
          <p:cNvPr id="12" name="Date Placeholder 3">
            <a:extLst>
              <a:ext uri="{FF2B5EF4-FFF2-40B4-BE49-F238E27FC236}">
                <a16:creationId xmlns:a16="http://schemas.microsoft.com/office/drawing/2014/main" id="{9652E8B2-0DB1-42A7-9B32-FA96CD91DE3D}"/>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13" name="Slide Number Placeholder 4">
            <a:extLst>
              <a:ext uri="{FF2B5EF4-FFF2-40B4-BE49-F238E27FC236}">
                <a16:creationId xmlns:a16="http://schemas.microsoft.com/office/drawing/2014/main" id="{CDCD37A1-A65B-4D6C-BE2C-9EA5E6B09F35}"/>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43</a:t>
            </a:fld>
            <a:endParaRPr lang="en-US" dirty="0"/>
          </a:p>
        </p:txBody>
      </p:sp>
    </p:spTree>
    <p:extLst>
      <p:ext uri="{BB962C8B-B14F-4D97-AF65-F5344CB8AC3E}">
        <p14:creationId xmlns:p14="http://schemas.microsoft.com/office/powerpoint/2010/main" val="11379223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Notify Parents</a:t>
            </a:r>
          </a:p>
        </p:txBody>
      </p:sp>
      <p:sp>
        <p:nvSpPr>
          <p:cNvPr id="3" name="Content Placeholder 2"/>
          <p:cNvSpPr>
            <a:spLocks noGrp="1"/>
          </p:cNvSpPr>
          <p:nvPr>
            <p:ph sz="half" idx="1"/>
          </p:nvPr>
        </p:nvSpPr>
        <p:spPr/>
        <p:txBody>
          <a:bodyPr>
            <a:normAutofit fontScale="77500" lnSpcReduction="20000"/>
          </a:bodyPr>
          <a:lstStyle/>
          <a:p>
            <a:pPr>
              <a:lnSpc>
                <a:spcPct val="120000"/>
              </a:lnSpc>
            </a:pPr>
            <a:r>
              <a:rPr lang="en-US" dirty="0"/>
              <a:t>Download and distribute the parent/guardian notification letter template</a:t>
            </a:r>
          </a:p>
          <a:p>
            <a:pPr lvl="1">
              <a:lnSpc>
                <a:spcPct val="120000"/>
              </a:lnSpc>
            </a:pPr>
            <a:r>
              <a:rPr lang="en-US" dirty="0"/>
              <a:t>Customize text and include school letterhead</a:t>
            </a:r>
          </a:p>
          <a:p>
            <a:pPr lvl="1">
              <a:lnSpc>
                <a:spcPct val="120000"/>
              </a:lnSpc>
            </a:pPr>
            <a:r>
              <a:rPr lang="en-US" dirty="0"/>
              <a:t>Verify that parents/guardians of all sampled students were notified by entering the date the letter was sent</a:t>
            </a:r>
          </a:p>
          <a:p>
            <a:pPr lvl="1">
              <a:lnSpc>
                <a:spcPct val="120000"/>
              </a:lnSpc>
            </a:pPr>
            <a:r>
              <a:rPr lang="en-US" dirty="0"/>
              <a:t>Upload an electronic copy of the customized parent letter</a:t>
            </a:r>
          </a:p>
        </p:txBody>
      </p:sp>
      <p:sp>
        <p:nvSpPr>
          <p:cNvPr id="6" name="Text Placeholder 5">
            <a:extLst>
              <a:ext uri="{FF2B5EF4-FFF2-40B4-BE49-F238E27FC236}">
                <a16:creationId xmlns:a16="http://schemas.microsoft.com/office/drawing/2014/main" id="{BE06280D-0268-4C79-858F-E248E7B10FF2}"/>
              </a:ext>
            </a:extLst>
          </p:cNvPr>
          <p:cNvSpPr>
            <a:spLocks noGrp="1"/>
          </p:cNvSpPr>
          <p:nvPr>
            <p:ph type="body" sz="quarter" idx="14"/>
          </p:nvPr>
        </p:nvSpPr>
        <p:spPr/>
        <p:txBody>
          <a:bodyPr/>
          <a:lstStyle/>
          <a:p>
            <a:endParaRPr lang="en-US" dirty="0"/>
          </a:p>
        </p:txBody>
      </p:sp>
      <p:pic>
        <p:nvPicPr>
          <p:cNvPr id="9" name="Content Placeholder 7">
            <a:extLst>
              <a:ext uri="{FF2B5EF4-FFF2-40B4-BE49-F238E27FC236}">
                <a16:creationId xmlns:a16="http://schemas.microsoft.com/office/drawing/2014/main" id="{275A73E5-7735-47C7-A81D-BCF6F1CE5947}"/>
              </a:ext>
            </a:extLst>
          </p:cNvPr>
          <p:cNvPicPr>
            <a:picLocks noChangeAspect="1"/>
          </p:cNvPicPr>
          <p:nvPr/>
        </p:nvPicPr>
        <p:blipFill rotWithShape="1">
          <a:blip r:embed="rId3"/>
          <a:srcRect l="662" t="28813" r="85863" b="53522"/>
          <a:stretch/>
        </p:blipFill>
        <p:spPr bwMode="auto">
          <a:xfrm>
            <a:off x="5498447" y="2386352"/>
            <a:ext cx="2552607" cy="1886513"/>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5498447" y="3857993"/>
            <a:ext cx="2552607" cy="4148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Date Placeholder 3">
            <a:extLst>
              <a:ext uri="{FF2B5EF4-FFF2-40B4-BE49-F238E27FC236}">
                <a16:creationId xmlns:a16="http://schemas.microsoft.com/office/drawing/2014/main" id="{3D97353E-2227-44E6-973E-12D613D8D92B}"/>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13" name="Slide Number Placeholder 4">
            <a:extLst>
              <a:ext uri="{FF2B5EF4-FFF2-40B4-BE49-F238E27FC236}">
                <a16:creationId xmlns:a16="http://schemas.microsoft.com/office/drawing/2014/main" id="{5249CA4E-E106-4784-AA26-92728F1C19FA}"/>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44</a:t>
            </a:fld>
            <a:endParaRPr lang="en-US" dirty="0"/>
          </a:p>
        </p:txBody>
      </p:sp>
    </p:spTree>
    <p:extLst>
      <p:ext uri="{BB962C8B-B14F-4D97-AF65-F5344CB8AC3E}">
        <p14:creationId xmlns:p14="http://schemas.microsoft.com/office/powerpoint/2010/main" val="3635293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Support Assessment Activities</a:t>
            </a:r>
          </a:p>
        </p:txBody>
      </p:sp>
      <p:sp>
        <p:nvSpPr>
          <p:cNvPr id="3" name="Content Placeholder 2"/>
          <p:cNvSpPr>
            <a:spLocks noGrp="1"/>
          </p:cNvSpPr>
          <p:nvPr>
            <p:ph sz="half" idx="1"/>
          </p:nvPr>
        </p:nvSpPr>
        <p:spPr/>
        <p:txBody>
          <a:bodyPr>
            <a:normAutofit fontScale="92500" lnSpcReduction="10000"/>
          </a:bodyPr>
          <a:lstStyle/>
          <a:p>
            <a:r>
              <a:rPr lang="en-US" dirty="0"/>
              <a:t>Print reminders about the scheduled NAEP assessment</a:t>
            </a:r>
          </a:p>
          <a:p>
            <a:pPr lvl="1"/>
            <a:r>
              <a:rPr lang="en-US" dirty="0"/>
              <a:t>Student appointment cards</a:t>
            </a:r>
          </a:p>
          <a:p>
            <a:pPr lvl="1"/>
            <a:r>
              <a:rPr lang="en-US" dirty="0"/>
              <a:t>Teacher notification letter</a:t>
            </a:r>
          </a:p>
          <a:p>
            <a:pPr lvl="1"/>
            <a:r>
              <a:rPr lang="en-US" dirty="0"/>
              <a:t>List of sampled students (attachment for letters)</a:t>
            </a:r>
          </a:p>
          <a:p>
            <a:pPr lvl="1"/>
            <a:r>
              <a:rPr lang="en-US" dirty="0"/>
              <a:t>Optional section</a:t>
            </a:r>
          </a:p>
          <a:p>
            <a:pPr lvl="1"/>
            <a:r>
              <a:rPr lang="en-US" dirty="0"/>
              <a:t>Recommended timeframe: 1 week before the assessment</a:t>
            </a:r>
          </a:p>
          <a:p>
            <a:endParaRPr lang="en-US" dirty="0"/>
          </a:p>
        </p:txBody>
      </p:sp>
      <p:sp>
        <p:nvSpPr>
          <p:cNvPr id="7" name="Text Placeholder 6">
            <a:extLst>
              <a:ext uri="{FF2B5EF4-FFF2-40B4-BE49-F238E27FC236}">
                <a16:creationId xmlns:a16="http://schemas.microsoft.com/office/drawing/2014/main" id="{860F8E40-EC59-43F3-9140-9B716642D42A}"/>
              </a:ext>
            </a:extLst>
          </p:cNvPr>
          <p:cNvSpPr>
            <a:spLocks noGrp="1"/>
          </p:cNvSpPr>
          <p:nvPr>
            <p:ph type="body" sz="quarter" idx="14"/>
          </p:nvPr>
        </p:nvSpPr>
        <p:spPr/>
        <p:txBody>
          <a:bodyPr/>
          <a:lstStyle/>
          <a:p>
            <a:endParaRPr lang="en-US" dirty="0"/>
          </a:p>
        </p:txBody>
      </p:sp>
      <p:pic>
        <p:nvPicPr>
          <p:cNvPr id="5" name="Picture 4"/>
          <p:cNvPicPr>
            <a:picLocks noChangeAspect="1"/>
          </p:cNvPicPr>
          <p:nvPr/>
        </p:nvPicPr>
        <p:blipFill>
          <a:blip r:embed="rId3"/>
          <a:stretch>
            <a:fillRect/>
          </a:stretch>
        </p:blipFill>
        <p:spPr>
          <a:xfrm>
            <a:off x="5145391" y="1825625"/>
            <a:ext cx="3657600" cy="2252404"/>
          </a:xfrm>
          <a:prstGeom prst="rect">
            <a:avLst/>
          </a:prstGeom>
          <a:ln>
            <a:noFill/>
          </a:ln>
          <a:effectLst>
            <a:outerShdw blurRad="292100" dist="139700" dir="2700000" algn="tl" rotWithShape="0">
              <a:srgbClr val="333333">
                <a:alpha val="65000"/>
              </a:srgbClr>
            </a:outerShdw>
          </a:effectLst>
        </p:spPr>
      </p:pic>
      <p:sp>
        <p:nvSpPr>
          <p:cNvPr id="8" name="Date Placeholder 3">
            <a:extLst>
              <a:ext uri="{FF2B5EF4-FFF2-40B4-BE49-F238E27FC236}">
                <a16:creationId xmlns:a16="http://schemas.microsoft.com/office/drawing/2014/main" id="{8BA228D9-A233-4AF1-BADA-BB238DA658DD}"/>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9" name="Slide Number Placeholder 4">
            <a:extLst>
              <a:ext uri="{FF2B5EF4-FFF2-40B4-BE49-F238E27FC236}">
                <a16:creationId xmlns:a16="http://schemas.microsoft.com/office/drawing/2014/main" id="{2B79D12B-2652-4D4F-BFB2-510D5D98206E}"/>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45</a:t>
            </a:fld>
            <a:endParaRPr lang="en-US" dirty="0"/>
          </a:p>
        </p:txBody>
      </p:sp>
    </p:spTree>
    <p:extLst>
      <p:ext uri="{BB962C8B-B14F-4D97-AF65-F5344CB8AC3E}">
        <p14:creationId xmlns:p14="http://schemas.microsoft.com/office/powerpoint/2010/main" val="34940032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normAutofit fontScale="90000"/>
          </a:bodyPr>
          <a:lstStyle/>
          <a:p>
            <a:r>
              <a:rPr lang="en-US" altLang="en-US" dirty="0"/>
              <a:t>MyNAEP Resources</a:t>
            </a:r>
          </a:p>
        </p:txBody>
      </p:sp>
      <p:sp>
        <p:nvSpPr>
          <p:cNvPr id="46083" name="Content Placeholder 2"/>
          <p:cNvSpPr>
            <a:spLocks noGrp="1"/>
          </p:cNvSpPr>
          <p:nvPr>
            <p:ph idx="1"/>
          </p:nvPr>
        </p:nvSpPr>
        <p:spPr/>
        <p:txBody>
          <a:bodyPr>
            <a:normAutofit fontScale="92500" lnSpcReduction="10000"/>
          </a:bodyPr>
          <a:lstStyle/>
          <a:p>
            <a:r>
              <a:rPr lang="en-US" altLang="en-US" dirty="0"/>
              <a:t>Live chat</a:t>
            </a:r>
          </a:p>
          <a:p>
            <a:r>
              <a:rPr lang="en-US" altLang="en-US" dirty="0"/>
              <a:t>Videos*</a:t>
            </a:r>
          </a:p>
          <a:p>
            <a:r>
              <a:rPr lang="en-US" altLang="en-US" dirty="0"/>
              <a:t>Tutorials</a:t>
            </a:r>
          </a:p>
          <a:p>
            <a:r>
              <a:rPr lang="en-US" altLang="en-US" dirty="0"/>
              <a:t>NAEP Help Desk, 1-800-283-NAEP(6237) or </a:t>
            </a:r>
            <a:r>
              <a:rPr lang="en-US" altLang="en-US" dirty="0">
                <a:hlinkClick r:id="rId3"/>
              </a:rPr>
              <a:t>NAEPHelp@westat.com</a:t>
            </a:r>
            <a:endParaRPr lang="en-US" altLang="en-US" dirty="0"/>
          </a:p>
          <a:p>
            <a:endParaRPr lang="en-US" altLang="en-US" dirty="0"/>
          </a:p>
          <a:p>
            <a:endParaRPr lang="en-US" altLang="en-US" dirty="0"/>
          </a:p>
          <a:p>
            <a:pPr marL="0" indent="0">
              <a:buNone/>
            </a:pPr>
            <a:r>
              <a:rPr lang="en-US" altLang="en-US" dirty="0"/>
              <a:t>*Videos available for each step of the process, will answer many questions that might arise</a:t>
            </a:r>
          </a:p>
        </p:txBody>
      </p:sp>
      <p:sp>
        <p:nvSpPr>
          <p:cNvPr id="3" name="Text Placeholder 2">
            <a:extLst>
              <a:ext uri="{FF2B5EF4-FFF2-40B4-BE49-F238E27FC236}">
                <a16:creationId xmlns:a16="http://schemas.microsoft.com/office/drawing/2014/main" id="{E5F61346-6322-4728-8AA2-8C862EAF18AC}"/>
              </a:ext>
            </a:extLst>
          </p:cNvPr>
          <p:cNvSpPr>
            <a:spLocks noGrp="1"/>
          </p:cNvSpPr>
          <p:nvPr>
            <p:ph type="body" sz="quarter" idx="14"/>
          </p:nvPr>
        </p:nvSpPr>
        <p:spPr/>
        <p:txBody>
          <a:bodyPr/>
          <a:lstStyle/>
          <a:p>
            <a:endParaRPr lang="en-US" dirty="0"/>
          </a:p>
        </p:txBody>
      </p:sp>
      <p:sp>
        <p:nvSpPr>
          <p:cNvPr id="6" name="Date Placeholder 3">
            <a:extLst>
              <a:ext uri="{FF2B5EF4-FFF2-40B4-BE49-F238E27FC236}">
                <a16:creationId xmlns:a16="http://schemas.microsoft.com/office/drawing/2014/main" id="{18CEEEDB-644E-4B7B-B3CE-586C3D96D19E}"/>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7" name="Slide Number Placeholder 4">
            <a:extLst>
              <a:ext uri="{FF2B5EF4-FFF2-40B4-BE49-F238E27FC236}">
                <a16:creationId xmlns:a16="http://schemas.microsoft.com/office/drawing/2014/main" id="{3F61FE6E-F730-4A78-875E-6245E727DFC5}"/>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46</a:t>
            </a:fld>
            <a:endParaRPr lang="en-US" dirty="0"/>
          </a:p>
        </p:txBody>
      </p:sp>
    </p:spTree>
    <p:extLst>
      <p:ext uri="{BB962C8B-B14F-4D97-AF65-F5344CB8AC3E}">
        <p14:creationId xmlns:p14="http://schemas.microsoft.com/office/powerpoint/2010/main" val="38053707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DE9E74-FFCF-4D1E-A211-04FE525AED0F}"/>
              </a:ext>
            </a:extLst>
          </p:cNvPr>
          <p:cNvSpPr>
            <a:spLocks noGrp="1"/>
          </p:cNvSpPr>
          <p:nvPr>
            <p:ph type="title"/>
          </p:nvPr>
        </p:nvSpPr>
        <p:spPr>
          <a:xfrm>
            <a:off x="2228534" y="726832"/>
            <a:ext cx="6543778" cy="1987336"/>
          </a:xfrm>
        </p:spPr>
        <p:txBody>
          <a:bodyPr>
            <a:normAutofit/>
          </a:bodyPr>
          <a:lstStyle/>
          <a:p>
            <a:r>
              <a:rPr lang="en-US" dirty="0"/>
              <a:t>Assessment Process</a:t>
            </a:r>
          </a:p>
        </p:txBody>
      </p:sp>
      <p:sp>
        <p:nvSpPr>
          <p:cNvPr id="6" name="Text Placeholder 5">
            <a:extLst>
              <a:ext uri="{FF2B5EF4-FFF2-40B4-BE49-F238E27FC236}">
                <a16:creationId xmlns:a16="http://schemas.microsoft.com/office/drawing/2014/main" id="{E8330B5D-6932-40A0-BF91-33144470CF66}"/>
              </a:ext>
            </a:extLst>
          </p:cNvPr>
          <p:cNvSpPr>
            <a:spLocks noGrp="1"/>
          </p:cNvSpPr>
          <p:nvPr>
            <p:ph type="body" sz="quarter" idx="13"/>
          </p:nvPr>
        </p:nvSpPr>
        <p:spPr/>
        <p:txBody>
          <a:bodyPr/>
          <a:lstStyle/>
          <a:p>
            <a:endParaRPr lang="en-US" dirty="0"/>
          </a:p>
        </p:txBody>
      </p:sp>
      <p:sp>
        <p:nvSpPr>
          <p:cNvPr id="4" name="Slide Number Placeholder 3">
            <a:extLst>
              <a:ext uri="{FF2B5EF4-FFF2-40B4-BE49-F238E27FC236}">
                <a16:creationId xmlns:a16="http://schemas.microsoft.com/office/drawing/2014/main" id="{B5B8714C-E48D-4934-9FE9-9173614BC5AF}"/>
              </a:ext>
            </a:extLst>
          </p:cNvPr>
          <p:cNvSpPr>
            <a:spLocks noGrp="1"/>
          </p:cNvSpPr>
          <p:nvPr>
            <p:ph type="sldNum" sz="quarter" idx="4294967295"/>
          </p:nvPr>
        </p:nvSpPr>
        <p:spPr>
          <a:xfrm>
            <a:off x="708660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47</a:t>
            </a:fld>
            <a:endParaRPr lang="en-US" dirty="0"/>
          </a:p>
        </p:txBody>
      </p:sp>
    </p:spTree>
    <p:extLst>
      <p:ext uri="{BB962C8B-B14F-4D97-AF65-F5344CB8AC3E}">
        <p14:creationId xmlns:p14="http://schemas.microsoft.com/office/powerpoint/2010/main" val="19588842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045E65-1C07-4B43-8448-C68BCCAE8804}"/>
              </a:ext>
            </a:extLst>
          </p:cNvPr>
          <p:cNvSpPr>
            <a:spLocks noGrp="1"/>
          </p:cNvSpPr>
          <p:nvPr>
            <p:ph type="title"/>
          </p:nvPr>
        </p:nvSpPr>
        <p:spPr/>
        <p:txBody>
          <a:bodyPr>
            <a:normAutofit fontScale="90000"/>
          </a:bodyPr>
          <a:lstStyle/>
          <a:p>
            <a:r>
              <a:rPr lang="en-US" dirty="0"/>
              <a:t>Assessment Details</a:t>
            </a:r>
          </a:p>
        </p:txBody>
      </p:sp>
      <p:sp>
        <p:nvSpPr>
          <p:cNvPr id="5" name="Content Placeholder 4">
            <a:extLst>
              <a:ext uri="{FF2B5EF4-FFF2-40B4-BE49-F238E27FC236}">
                <a16:creationId xmlns:a16="http://schemas.microsoft.com/office/drawing/2014/main" id="{BE8E233F-25CB-470F-9270-360E0D30C755}"/>
              </a:ext>
            </a:extLst>
          </p:cNvPr>
          <p:cNvSpPr>
            <a:spLocks noGrp="1"/>
          </p:cNvSpPr>
          <p:nvPr>
            <p:ph idx="1"/>
          </p:nvPr>
        </p:nvSpPr>
        <p:spPr/>
        <p:txBody>
          <a:bodyPr/>
          <a:lstStyle/>
          <a:p>
            <a:r>
              <a:rPr lang="en-US" dirty="0"/>
              <a:t>Contracted assessment team</a:t>
            </a:r>
          </a:p>
          <a:p>
            <a:r>
              <a:rPr lang="en-US" dirty="0"/>
              <a:t>Assessment team will follow federal, state and local district COVID guidelines</a:t>
            </a:r>
          </a:p>
          <a:p>
            <a:r>
              <a:rPr lang="en-US" dirty="0"/>
              <a:t>All materials brought to school on assessment day</a:t>
            </a:r>
          </a:p>
          <a:p>
            <a:r>
              <a:rPr lang="en-US" dirty="0"/>
              <a:t>Pre-determined locations</a:t>
            </a:r>
          </a:p>
          <a:p>
            <a:r>
              <a:rPr lang="en-US" dirty="0"/>
              <a:t>Separate accommodations sessions</a:t>
            </a:r>
          </a:p>
          <a:p>
            <a:endParaRPr lang="en-US" dirty="0"/>
          </a:p>
        </p:txBody>
      </p:sp>
      <p:sp>
        <p:nvSpPr>
          <p:cNvPr id="2" name="Text Placeholder 1">
            <a:extLst>
              <a:ext uri="{FF2B5EF4-FFF2-40B4-BE49-F238E27FC236}">
                <a16:creationId xmlns:a16="http://schemas.microsoft.com/office/drawing/2014/main" id="{8C4DCAAB-9066-4F18-A82F-4E529DD55731}"/>
              </a:ext>
            </a:extLst>
          </p:cNvPr>
          <p:cNvSpPr>
            <a:spLocks noGrp="1"/>
          </p:cNvSpPr>
          <p:nvPr>
            <p:ph type="body" sz="quarter" idx="14"/>
          </p:nvPr>
        </p:nvSpPr>
        <p:spPr/>
        <p:txBody>
          <a:bodyPr/>
          <a:lstStyle/>
          <a:p>
            <a:endParaRPr lang="en-US" dirty="0"/>
          </a:p>
        </p:txBody>
      </p:sp>
      <p:sp>
        <p:nvSpPr>
          <p:cNvPr id="6" name="Date Placeholder 3">
            <a:extLst>
              <a:ext uri="{FF2B5EF4-FFF2-40B4-BE49-F238E27FC236}">
                <a16:creationId xmlns:a16="http://schemas.microsoft.com/office/drawing/2014/main" id="{747672C8-73F0-4027-BCC9-02818DE2E2D8}"/>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7" name="Slide Number Placeholder 4">
            <a:extLst>
              <a:ext uri="{FF2B5EF4-FFF2-40B4-BE49-F238E27FC236}">
                <a16:creationId xmlns:a16="http://schemas.microsoft.com/office/drawing/2014/main" id="{22B71328-79D5-4115-9412-7EFDC7E45606}"/>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48</a:t>
            </a:fld>
            <a:endParaRPr lang="en-US" dirty="0"/>
          </a:p>
        </p:txBody>
      </p:sp>
    </p:spTree>
    <p:extLst>
      <p:ext uri="{BB962C8B-B14F-4D97-AF65-F5344CB8AC3E}">
        <p14:creationId xmlns:p14="http://schemas.microsoft.com/office/powerpoint/2010/main" val="27202258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New for NAEP 2022: COVID-19 Policies</a:t>
            </a:r>
          </a:p>
        </p:txBody>
      </p:sp>
      <p:sp>
        <p:nvSpPr>
          <p:cNvPr id="6" name="Text Placeholder 5">
            <a:extLst>
              <a:ext uri="{FF2B5EF4-FFF2-40B4-BE49-F238E27FC236}">
                <a16:creationId xmlns:a16="http://schemas.microsoft.com/office/drawing/2014/main" id="{F779CEFD-DC81-41B4-89AC-CFB725EACDB3}"/>
              </a:ext>
            </a:extLst>
          </p:cNvPr>
          <p:cNvSpPr>
            <a:spLocks noGrp="1"/>
          </p:cNvSpPr>
          <p:nvPr>
            <p:ph type="body" sz="quarter" idx="14"/>
          </p:nvPr>
        </p:nvSpPr>
        <p:spPr/>
        <p:txBody>
          <a:bodyPr/>
          <a:lstStyle/>
          <a:p>
            <a:endParaRPr lang="en-US"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002859" y="1737930"/>
            <a:ext cx="7671682" cy="3382139"/>
          </a:xfrm>
          <a:prstGeom prst="rect">
            <a:avLst/>
          </a:prstGeom>
          <a:ln>
            <a:noFill/>
          </a:ln>
          <a:effectLst>
            <a:outerShdw blurRad="292100" dist="139700" dir="2700000" algn="tl" rotWithShape="0">
              <a:srgbClr val="333333">
                <a:alpha val="65000"/>
              </a:srgbClr>
            </a:outerShdw>
          </a:effectLst>
        </p:spPr>
      </p:pic>
      <p:sp>
        <p:nvSpPr>
          <p:cNvPr id="7" name="Date Placeholder 3">
            <a:extLst>
              <a:ext uri="{FF2B5EF4-FFF2-40B4-BE49-F238E27FC236}">
                <a16:creationId xmlns:a16="http://schemas.microsoft.com/office/drawing/2014/main" id="{D40AF915-F2ED-49B0-9F31-A5DE10CA0BD6}"/>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8" name="Slide Number Placeholder 4">
            <a:extLst>
              <a:ext uri="{FF2B5EF4-FFF2-40B4-BE49-F238E27FC236}">
                <a16:creationId xmlns:a16="http://schemas.microsoft.com/office/drawing/2014/main" id="{D32D80CD-B9B9-4A08-9851-DE3085B67D75}"/>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49</a:t>
            </a:fld>
            <a:endParaRPr lang="en-US" dirty="0"/>
          </a:p>
        </p:txBody>
      </p:sp>
    </p:spTree>
    <p:extLst>
      <p:ext uri="{BB962C8B-B14F-4D97-AF65-F5344CB8AC3E}">
        <p14:creationId xmlns:p14="http://schemas.microsoft.com/office/powerpoint/2010/main" val="3715817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C29C9F2-B602-458C-B5BA-8FE50FB8C57E}"/>
              </a:ext>
            </a:extLst>
          </p:cNvPr>
          <p:cNvSpPr>
            <a:spLocks noGrp="1"/>
          </p:cNvSpPr>
          <p:nvPr>
            <p:ph type="title"/>
          </p:nvPr>
        </p:nvSpPr>
        <p:spPr>
          <a:xfrm>
            <a:off x="2228534" y="726832"/>
            <a:ext cx="6543778" cy="1987336"/>
          </a:xfrm>
        </p:spPr>
        <p:txBody>
          <a:bodyPr>
            <a:normAutofit/>
          </a:bodyPr>
          <a:lstStyle/>
          <a:p>
            <a:r>
              <a:rPr lang="en-US" dirty="0"/>
              <a:t>Overview</a:t>
            </a:r>
          </a:p>
        </p:txBody>
      </p:sp>
      <p:sp>
        <p:nvSpPr>
          <p:cNvPr id="6" name="Text Placeholder 5">
            <a:extLst>
              <a:ext uri="{FF2B5EF4-FFF2-40B4-BE49-F238E27FC236}">
                <a16:creationId xmlns:a16="http://schemas.microsoft.com/office/drawing/2014/main" id="{82ED69F3-B0F7-4CB9-9849-1741F4828CC4}"/>
              </a:ext>
            </a:extLst>
          </p:cNvPr>
          <p:cNvSpPr>
            <a:spLocks noGrp="1"/>
          </p:cNvSpPr>
          <p:nvPr>
            <p:ph type="body" sz="quarter" idx="13"/>
          </p:nvPr>
        </p:nvSpPr>
        <p:spPr/>
        <p:txBody>
          <a:bodyPr/>
          <a:lstStyle/>
          <a:p>
            <a:endParaRPr lang="en-US" dirty="0"/>
          </a:p>
        </p:txBody>
      </p:sp>
      <p:sp>
        <p:nvSpPr>
          <p:cNvPr id="4" name="Slide Number Placeholder 3">
            <a:extLst>
              <a:ext uri="{FF2B5EF4-FFF2-40B4-BE49-F238E27FC236}">
                <a16:creationId xmlns:a16="http://schemas.microsoft.com/office/drawing/2014/main" id="{BCBA7D88-2C09-4F82-899C-5239DBA48FA1}"/>
              </a:ext>
            </a:extLst>
          </p:cNvPr>
          <p:cNvSpPr>
            <a:spLocks noGrp="1"/>
          </p:cNvSpPr>
          <p:nvPr>
            <p:ph type="sldNum" sz="quarter" idx="4294967295"/>
          </p:nvPr>
        </p:nvSpPr>
        <p:spPr>
          <a:xfrm>
            <a:off x="708660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5</a:t>
            </a:fld>
            <a:endParaRPr lang="en-US" dirty="0"/>
          </a:p>
        </p:txBody>
      </p:sp>
    </p:spTree>
    <p:extLst>
      <p:ext uri="{BB962C8B-B14F-4D97-AF65-F5344CB8AC3E}">
        <p14:creationId xmlns:p14="http://schemas.microsoft.com/office/powerpoint/2010/main" val="38946829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New for NAEP 2022: COVID-19 Policies</a:t>
            </a:r>
          </a:p>
        </p:txBody>
      </p:sp>
      <p:sp>
        <p:nvSpPr>
          <p:cNvPr id="6" name="Text Placeholder 5">
            <a:extLst>
              <a:ext uri="{FF2B5EF4-FFF2-40B4-BE49-F238E27FC236}">
                <a16:creationId xmlns:a16="http://schemas.microsoft.com/office/drawing/2014/main" id="{1C7F5176-78D7-465A-A224-A78B30745668}"/>
              </a:ext>
            </a:extLst>
          </p:cNvPr>
          <p:cNvSpPr>
            <a:spLocks noGrp="1"/>
          </p:cNvSpPr>
          <p:nvPr>
            <p:ph type="body" sz="quarter" idx="14"/>
          </p:nvPr>
        </p:nvSpPr>
        <p:spPr/>
        <p:txBody>
          <a:bodyPr/>
          <a:lstStyle/>
          <a:p>
            <a:endParaRPr lang="en-US" dirty="0"/>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b="13460"/>
          <a:stretch/>
        </p:blipFill>
        <p:spPr>
          <a:xfrm>
            <a:off x="895350" y="1715446"/>
            <a:ext cx="7175978" cy="3949858"/>
          </a:xfrm>
          <a:prstGeom prst="rect">
            <a:avLst/>
          </a:prstGeom>
        </p:spPr>
      </p:pic>
      <p:sp>
        <p:nvSpPr>
          <p:cNvPr id="7" name="Date Placeholder 3">
            <a:extLst>
              <a:ext uri="{FF2B5EF4-FFF2-40B4-BE49-F238E27FC236}">
                <a16:creationId xmlns:a16="http://schemas.microsoft.com/office/drawing/2014/main" id="{E4E73058-2E94-4648-BF30-6C6EDE60E683}"/>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8" name="Slide Number Placeholder 4">
            <a:extLst>
              <a:ext uri="{FF2B5EF4-FFF2-40B4-BE49-F238E27FC236}">
                <a16:creationId xmlns:a16="http://schemas.microsoft.com/office/drawing/2014/main" id="{A25DCE0A-B5F3-49FA-A25D-29EBEF68681E}"/>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50</a:t>
            </a:fld>
            <a:endParaRPr lang="en-US" dirty="0"/>
          </a:p>
        </p:txBody>
      </p:sp>
    </p:spTree>
    <p:extLst>
      <p:ext uri="{BB962C8B-B14F-4D97-AF65-F5344CB8AC3E}">
        <p14:creationId xmlns:p14="http://schemas.microsoft.com/office/powerpoint/2010/main" val="30496859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045E65-1C07-4B43-8448-C68BCCAE8804}"/>
              </a:ext>
            </a:extLst>
          </p:cNvPr>
          <p:cNvSpPr>
            <a:spLocks noGrp="1"/>
          </p:cNvSpPr>
          <p:nvPr>
            <p:ph type="title"/>
          </p:nvPr>
        </p:nvSpPr>
        <p:spPr/>
        <p:txBody>
          <a:bodyPr>
            <a:normAutofit fontScale="90000"/>
          </a:bodyPr>
          <a:lstStyle/>
          <a:p>
            <a:r>
              <a:rPr lang="en-US" dirty="0"/>
              <a:t>Assessment Details</a:t>
            </a:r>
          </a:p>
        </p:txBody>
      </p:sp>
      <p:pic>
        <p:nvPicPr>
          <p:cNvPr id="3" name="Picture 7" descr="Graphical user interface, website&#10;&#10;Description automatically generated">
            <a:extLst>
              <a:ext uri="{FF2B5EF4-FFF2-40B4-BE49-F238E27FC236}">
                <a16:creationId xmlns:a16="http://schemas.microsoft.com/office/drawing/2014/main" id="{D79C7038-11B3-4E86-BE48-9CEDE5495D78}"/>
              </a:ext>
            </a:extLst>
          </p:cNvPr>
          <p:cNvPicPr>
            <a:picLocks noGrp="1" noChangeAspect="1"/>
          </p:cNvPicPr>
          <p:nvPr>
            <p:ph idx="1"/>
          </p:nvPr>
        </p:nvPicPr>
        <p:blipFill>
          <a:blip r:embed="rId3"/>
          <a:stretch>
            <a:fillRect/>
          </a:stretch>
        </p:blipFill>
        <p:spPr>
          <a:xfrm>
            <a:off x="1662928" y="1825625"/>
            <a:ext cx="6351544" cy="4197635"/>
          </a:xfrm>
        </p:spPr>
      </p:pic>
      <p:sp>
        <p:nvSpPr>
          <p:cNvPr id="2" name="Text Placeholder 1">
            <a:extLst>
              <a:ext uri="{FF2B5EF4-FFF2-40B4-BE49-F238E27FC236}">
                <a16:creationId xmlns:a16="http://schemas.microsoft.com/office/drawing/2014/main" id="{8C4DCAAB-9066-4F18-A82F-4E529DD55731}"/>
              </a:ext>
            </a:extLst>
          </p:cNvPr>
          <p:cNvSpPr>
            <a:spLocks noGrp="1"/>
          </p:cNvSpPr>
          <p:nvPr>
            <p:ph type="body" sz="quarter" idx="14"/>
          </p:nvPr>
        </p:nvSpPr>
        <p:spPr/>
        <p:txBody>
          <a:bodyPr/>
          <a:lstStyle/>
          <a:p>
            <a:endParaRPr lang="en-US" dirty="0"/>
          </a:p>
        </p:txBody>
      </p:sp>
      <p:sp>
        <p:nvSpPr>
          <p:cNvPr id="6" name="Date Placeholder 3">
            <a:extLst>
              <a:ext uri="{FF2B5EF4-FFF2-40B4-BE49-F238E27FC236}">
                <a16:creationId xmlns:a16="http://schemas.microsoft.com/office/drawing/2014/main" id="{747672C8-73F0-4027-BCC9-02818DE2E2D8}"/>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7" name="Slide Number Placeholder 4">
            <a:extLst>
              <a:ext uri="{FF2B5EF4-FFF2-40B4-BE49-F238E27FC236}">
                <a16:creationId xmlns:a16="http://schemas.microsoft.com/office/drawing/2014/main" id="{22B71328-79D5-4115-9412-7EFDC7E45606}"/>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51</a:t>
            </a:fld>
            <a:endParaRPr lang="en-US" dirty="0"/>
          </a:p>
        </p:txBody>
      </p:sp>
    </p:spTree>
    <p:extLst>
      <p:ext uri="{BB962C8B-B14F-4D97-AF65-F5344CB8AC3E}">
        <p14:creationId xmlns:p14="http://schemas.microsoft.com/office/powerpoint/2010/main" val="10649569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045E65-1C07-4B43-8448-C68BCCAE8804}"/>
              </a:ext>
            </a:extLst>
          </p:cNvPr>
          <p:cNvSpPr>
            <a:spLocks noGrp="1"/>
          </p:cNvSpPr>
          <p:nvPr>
            <p:ph type="title"/>
          </p:nvPr>
        </p:nvSpPr>
        <p:spPr/>
        <p:txBody>
          <a:bodyPr>
            <a:normAutofit fontScale="90000"/>
          </a:bodyPr>
          <a:lstStyle/>
          <a:p>
            <a:r>
              <a:rPr lang="en-US" dirty="0"/>
              <a:t>Assessment Details</a:t>
            </a:r>
          </a:p>
        </p:txBody>
      </p:sp>
      <p:sp>
        <p:nvSpPr>
          <p:cNvPr id="2" name="Text Placeholder 1">
            <a:extLst>
              <a:ext uri="{FF2B5EF4-FFF2-40B4-BE49-F238E27FC236}">
                <a16:creationId xmlns:a16="http://schemas.microsoft.com/office/drawing/2014/main" id="{8C4DCAAB-9066-4F18-A82F-4E529DD55731}"/>
              </a:ext>
            </a:extLst>
          </p:cNvPr>
          <p:cNvSpPr>
            <a:spLocks noGrp="1"/>
          </p:cNvSpPr>
          <p:nvPr>
            <p:ph type="body" sz="quarter" idx="14"/>
          </p:nvPr>
        </p:nvSpPr>
        <p:spPr/>
        <p:txBody>
          <a:bodyPr/>
          <a:lstStyle/>
          <a:p>
            <a:endParaRPr lang="en-US" dirty="0"/>
          </a:p>
        </p:txBody>
      </p:sp>
      <p:sp>
        <p:nvSpPr>
          <p:cNvPr id="6" name="Date Placeholder 3">
            <a:extLst>
              <a:ext uri="{FF2B5EF4-FFF2-40B4-BE49-F238E27FC236}">
                <a16:creationId xmlns:a16="http://schemas.microsoft.com/office/drawing/2014/main" id="{747672C8-73F0-4027-BCC9-02818DE2E2D8}"/>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7" name="Slide Number Placeholder 4">
            <a:extLst>
              <a:ext uri="{FF2B5EF4-FFF2-40B4-BE49-F238E27FC236}">
                <a16:creationId xmlns:a16="http://schemas.microsoft.com/office/drawing/2014/main" id="{22B71328-79D5-4115-9412-7EFDC7E45606}"/>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52</a:t>
            </a:fld>
            <a:endParaRPr lang="en-US" dirty="0"/>
          </a:p>
        </p:txBody>
      </p:sp>
      <p:pic>
        <p:nvPicPr>
          <p:cNvPr id="9" name="Picture 9" descr="A picture containing text, electronics, computer, computer&#10;&#10;Description automatically generated">
            <a:extLst>
              <a:ext uri="{FF2B5EF4-FFF2-40B4-BE49-F238E27FC236}">
                <a16:creationId xmlns:a16="http://schemas.microsoft.com/office/drawing/2014/main" id="{75095616-D4F5-494E-939B-3920711B9BCB}"/>
              </a:ext>
            </a:extLst>
          </p:cNvPr>
          <p:cNvPicPr>
            <a:picLocks noGrp="1" noChangeAspect="1"/>
          </p:cNvPicPr>
          <p:nvPr>
            <p:ph idx="1"/>
          </p:nvPr>
        </p:nvPicPr>
        <p:blipFill>
          <a:blip r:embed="rId3"/>
          <a:stretch>
            <a:fillRect/>
          </a:stretch>
        </p:blipFill>
        <p:spPr>
          <a:xfrm>
            <a:off x="1607101" y="1825625"/>
            <a:ext cx="6463198" cy="4197635"/>
          </a:xfrm>
        </p:spPr>
      </p:pic>
    </p:spTree>
    <p:extLst>
      <p:ext uri="{BB962C8B-B14F-4D97-AF65-F5344CB8AC3E}">
        <p14:creationId xmlns:p14="http://schemas.microsoft.com/office/powerpoint/2010/main" val="3664157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045E65-1C07-4B43-8448-C68BCCAE8804}"/>
              </a:ext>
            </a:extLst>
          </p:cNvPr>
          <p:cNvSpPr>
            <a:spLocks noGrp="1"/>
          </p:cNvSpPr>
          <p:nvPr>
            <p:ph type="title"/>
          </p:nvPr>
        </p:nvSpPr>
        <p:spPr/>
        <p:txBody>
          <a:bodyPr>
            <a:normAutofit fontScale="90000"/>
          </a:bodyPr>
          <a:lstStyle/>
          <a:p>
            <a:r>
              <a:rPr lang="en-US" dirty="0"/>
              <a:t>Assessment Details</a:t>
            </a:r>
          </a:p>
        </p:txBody>
      </p:sp>
      <p:sp>
        <p:nvSpPr>
          <p:cNvPr id="2" name="Text Placeholder 1">
            <a:extLst>
              <a:ext uri="{FF2B5EF4-FFF2-40B4-BE49-F238E27FC236}">
                <a16:creationId xmlns:a16="http://schemas.microsoft.com/office/drawing/2014/main" id="{8C4DCAAB-9066-4F18-A82F-4E529DD55731}"/>
              </a:ext>
            </a:extLst>
          </p:cNvPr>
          <p:cNvSpPr>
            <a:spLocks noGrp="1"/>
          </p:cNvSpPr>
          <p:nvPr>
            <p:ph type="body" sz="quarter" idx="14"/>
          </p:nvPr>
        </p:nvSpPr>
        <p:spPr/>
        <p:txBody>
          <a:bodyPr/>
          <a:lstStyle/>
          <a:p>
            <a:endParaRPr lang="en-US" dirty="0"/>
          </a:p>
        </p:txBody>
      </p:sp>
      <p:sp>
        <p:nvSpPr>
          <p:cNvPr id="6" name="Date Placeholder 3">
            <a:extLst>
              <a:ext uri="{FF2B5EF4-FFF2-40B4-BE49-F238E27FC236}">
                <a16:creationId xmlns:a16="http://schemas.microsoft.com/office/drawing/2014/main" id="{747672C8-73F0-4027-BCC9-02818DE2E2D8}"/>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7" name="Slide Number Placeholder 4">
            <a:extLst>
              <a:ext uri="{FF2B5EF4-FFF2-40B4-BE49-F238E27FC236}">
                <a16:creationId xmlns:a16="http://schemas.microsoft.com/office/drawing/2014/main" id="{22B71328-79D5-4115-9412-7EFDC7E45606}"/>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53</a:t>
            </a:fld>
            <a:endParaRPr lang="en-US" dirty="0"/>
          </a:p>
        </p:txBody>
      </p:sp>
      <p:pic>
        <p:nvPicPr>
          <p:cNvPr id="8" name="Picture 9" descr="Graphical user interface, application&#10;&#10;Description automatically generated">
            <a:extLst>
              <a:ext uri="{FF2B5EF4-FFF2-40B4-BE49-F238E27FC236}">
                <a16:creationId xmlns:a16="http://schemas.microsoft.com/office/drawing/2014/main" id="{BDB1ABD8-00A8-416D-8E48-5B3804F1B683}"/>
              </a:ext>
            </a:extLst>
          </p:cNvPr>
          <p:cNvPicPr>
            <a:picLocks noGrp="1" noChangeAspect="1"/>
          </p:cNvPicPr>
          <p:nvPr>
            <p:ph idx="1"/>
          </p:nvPr>
        </p:nvPicPr>
        <p:blipFill>
          <a:blip r:embed="rId3"/>
          <a:stretch>
            <a:fillRect/>
          </a:stretch>
        </p:blipFill>
        <p:spPr>
          <a:xfrm>
            <a:off x="1619902" y="1825625"/>
            <a:ext cx="6437596" cy="4197635"/>
          </a:xfrm>
        </p:spPr>
      </p:pic>
    </p:spTree>
    <p:extLst>
      <p:ext uri="{BB962C8B-B14F-4D97-AF65-F5344CB8AC3E}">
        <p14:creationId xmlns:p14="http://schemas.microsoft.com/office/powerpoint/2010/main" val="30496042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045E65-1C07-4B43-8448-C68BCCAE8804}"/>
              </a:ext>
            </a:extLst>
          </p:cNvPr>
          <p:cNvSpPr>
            <a:spLocks noGrp="1"/>
          </p:cNvSpPr>
          <p:nvPr>
            <p:ph type="title"/>
          </p:nvPr>
        </p:nvSpPr>
        <p:spPr>
          <a:xfrm>
            <a:off x="895350" y="585216"/>
            <a:ext cx="7918704" cy="539496"/>
          </a:xfrm>
        </p:spPr>
        <p:txBody>
          <a:bodyPr>
            <a:normAutofit fontScale="90000"/>
          </a:bodyPr>
          <a:lstStyle/>
          <a:p>
            <a:r>
              <a:rPr lang="en-US" dirty="0">
                <a:latin typeface="Arial"/>
                <a:cs typeface="Arial"/>
              </a:rPr>
              <a:t>Questionnaires</a:t>
            </a:r>
            <a:endParaRPr lang="en-US" dirty="0"/>
          </a:p>
        </p:txBody>
      </p:sp>
      <p:sp>
        <p:nvSpPr>
          <p:cNvPr id="5" name="Content Placeholder 4">
            <a:extLst>
              <a:ext uri="{FF2B5EF4-FFF2-40B4-BE49-F238E27FC236}">
                <a16:creationId xmlns:a16="http://schemas.microsoft.com/office/drawing/2014/main" id="{BE8E233F-25CB-470F-9270-360E0D30C755}"/>
              </a:ext>
            </a:extLst>
          </p:cNvPr>
          <p:cNvSpPr>
            <a:spLocks noGrp="1"/>
          </p:cNvSpPr>
          <p:nvPr>
            <p:ph idx="1"/>
          </p:nvPr>
        </p:nvSpPr>
        <p:spPr>
          <a:xfrm>
            <a:off x="895350" y="1825625"/>
            <a:ext cx="7886700" cy="4197635"/>
          </a:xfrm>
        </p:spPr>
        <p:txBody>
          <a:bodyPr/>
          <a:lstStyle/>
          <a:p>
            <a:endParaRPr lang="en-US" dirty="0"/>
          </a:p>
          <a:p>
            <a:endParaRPr lang="en-US" dirty="0"/>
          </a:p>
        </p:txBody>
      </p:sp>
      <p:sp>
        <p:nvSpPr>
          <p:cNvPr id="2" name="Text Placeholder 1">
            <a:extLst>
              <a:ext uri="{FF2B5EF4-FFF2-40B4-BE49-F238E27FC236}">
                <a16:creationId xmlns:a16="http://schemas.microsoft.com/office/drawing/2014/main" id="{63054D0D-8535-41E6-B92F-C394BA683B2B}"/>
              </a:ext>
            </a:extLst>
          </p:cNvPr>
          <p:cNvSpPr>
            <a:spLocks noGrp="1"/>
          </p:cNvSpPr>
          <p:nvPr>
            <p:ph type="body" sz="quarter" idx="14"/>
          </p:nvPr>
        </p:nvSpPr>
        <p:spPr>
          <a:xfrm>
            <a:off x="895350" y="1112013"/>
            <a:ext cx="7886700" cy="369332"/>
          </a:xfrm>
        </p:spPr>
        <p:txBody>
          <a:bodyPr/>
          <a:lstStyle/>
          <a:p>
            <a:r>
              <a:rPr lang="en-US" dirty="0">
                <a:hlinkClick r:id="rId3"/>
              </a:rPr>
              <a:t>https://nces.ed.gov/nationsreportcard/experience/survey_questionnaires.aspx</a:t>
            </a:r>
            <a:endParaRPr lang="en-US" dirty="0"/>
          </a:p>
        </p:txBody>
      </p:sp>
      <p:pic>
        <p:nvPicPr>
          <p:cNvPr id="7" name="Picture 6">
            <a:extLst>
              <a:ext uri="{FF2B5EF4-FFF2-40B4-BE49-F238E27FC236}">
                <a16:creationId xmlns:a16="http://schemas.microsoft.com/office/drawing/2014/main" id="{2BC3D31B-4E04-423B-9C31-A2AD6DBE00BD}"/>
              </a:ext>
            </a:extLst>
          </p:cNvPr>
          <p:cNvPicPr>
            <a:picLocks noChangeAspect="1"/>
          </p:cNvPicPr>
          <p:nvPr/>
        </p:nvPicPr>
        <p:blipFill rotWithShape="1">
          <a:blip r:embed="rId4"/>
          <a:srcRect l="20100" t="24787" r="37300" b="3746"/>
          <a:stretch/>
        </p:blipFill>
        <p:spPr>
          <a:xfrm>
            <a:off x="2033347" y="1825625"/>
            <a:ext cx="5276088" cy="4443984"/>
          </a:xfrm>
          <a:prstGeom prst="rect">
            <a:avLst/>
          </a:prstGeom>
        </p:spPr>
      </p:pic>
      <p:sp>
        <p:nvSpPr>
          <p:cNvPr id="11" name="Date Placeholder 3">
            <a:extLst>
              <a:ext uri="{FF2B5EF4-FFF2-40B4-BE49-F238E27FC236}">
                <a16:creationId xmlns:a16="http://schemas.microsoft.com/office/drawing/2014/main" id="{BF161DCC-2F52-4566-8E93-DBD0AECA48F4}"/>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12" name="Slide Number Placeholder 4">
            <a:extLst>
              <a:ext uri="{FF2B5EF4-FFF2-40B4-BE49-F238E27FC236}">
                <a16:creationId xmlns:a16="http://schemas.microsoft.com/office/drawing/2014/main" id="{1EAD312F-3C1D-4B59-A3FA-80D8BC60C9F6}"/>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54</a:t>
            </a:fld>
            <a:endParaRPr lang="en-US" dirty="0"/>
          </a:p>
        </p:txBody>
      </p:sp>
    </p:spTree>
    <p:extLst>
      <p:ext uri="{BB962C8B-B14F-4D97-AF65-F5344CB8AC3E}">
        <p14:creationId xmlns:p14="http://schemas.microsoft.com/office/powerpoint/2010/main" val="15890097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FCADCB-FD08-47DB-AF45-542406D624E4}"/>
              </a:ext>
            </a:extLst>
          </p:cNvPr>
          <p:cNvSpPr>
            <a:spLocks noGrp="1"/>
          </p:cNvSpPr>
          <p:nvPr>
            <p:ph type="title"/>
          </p:nvPr>
        </p:nvSpPr>
        <p:spPr>
          <a:xfrm>
            <a:off x="344316" y="726832"/>
            <a:ext cx="6119984" cy="1987336"/>
          </a:xfrm>
        </p:spPr>
        <p:txBody>
          <a:bodyPr>
            <a:normAutofit/>
          </a:bodyPr>
          <a:lstStyle/>
          <a:p>
            <a:br>
              <a:rPr lang="en-US" dirty="0"/>
            </a:br>
            <a:br>
              <a:rPr lang="en-US" dirty="0"/>
            </a:br>
            <a:r>
              <a:rPr lang="en-US" dirty="0"/>
              <a:t>Results</a:t>
            </a:r>
          </a:p>
        </p:txBody>
      </p:sp>
      <p:sp>
        <p:nvSpPr>
          <p:cNvPr id="4" name="Slide Number Placeholder 3">
            <a:extLst>
              <a:ext uri="{FF2B5EF4-FFF2-40B4-BE49-F238E27FC236}">
                <a16:creationId xmlns:a16="http://schemas.microsoft.com/office/drawing/2014/main" id="{34A66764-BE2C-44EC-A5D4-34C11C5D085C}"/>
              </a:ext>
            </a:extLst>
          </p:cNvPr>
          <p:cNvSpPr>
            <a:spLocks noGrp="1"/>
          </p:cNvSpPr>
          <p:nvPr>
            <p:ph type="sldNum" sz="quarter" idx="4294967295"/>
          </p:nvPr>
        </p:nvSpPr>
        <p:spPr>
          <a:xfrm>
            <a:off x="708660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55</a:t>
            </a:fld>
            <a:endParaRPr lang="en-US" dirty="0"/>
          </a:p>
        </p:txBody>
      </p:sp>
    </p:spTree>
    <p:extLst>
      <p:ext uri="{BB962C8B-B14F-4D97-AF65-F5344CB8AC3E}">
        <p14:creationId xmlns:p14="http://schemas.microsoft.com/office/powerpoint/2010/main" val="22515680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normAutofit fontScale="90000"/>
          </a:bodyPr>
          <a:lstStyle/>
          <a:p>
            <a:r>
              <a:rPr lang="en-US" altLang="en-US" dirty="0"/>
              <a:t>NAEP Test Score Ranges</a:t>
            </a:r>
          </a:p>
        </p:txBody>
      </p:sp>
      <p:sp>
        <p:nvSpPr>
          <p:cNvPr id="19459" name="Content Placeholder 2"/>
          <p:cNvSpPr>
            <a:spLocks noGrp="1"/>
          </p:cNvSpPr>
          <p:nvPr>
            <p:ph idx="1"/>
          </p:nvPr>
        </p:nvSpPr>
        <p:spPr/>
        <p:txBody>
          <a:bodyPr>
            <a:normAutofit fontScale="92500" lnSpcReduction="20000"/>
          </a:bodyPr>
          <a:lstStyle/>
          <a:p>
            <a:r>
              <a:rPr lang="en-US" altLang="en-US" dirty="0"/>
              <a:t>Average scale scores and achievement levels reported for reading, mathematics and science.</a:t>
            </a:r>
          </a:p>
          <a:p>
            <a:r>
              <a:rPr lang="en-US" altLang="en-US" dirty="0"/>
              <a:t>Example scale scores</a:t>
            </a:r>
          </a:p>
          <a:p>
            <a:pPr lvl="1"/>
            <a:r>
              <a:rPr lang="en-US" altLang="en-US" dirty="0"/>
              <a:t>Range is 0-500 for reading, mathematics and other subjects</a:t>
            </a:r>
          </a:p>
          <a:p>
            <a:pPr lvl="1"/>
            <a:r>
              <a:rPr lang="en-US" altLang="en-US" dirty="0"/>
              <a:t>Range is 0-300 for science</a:t>
            </a:r>
          </a:p>
          <a:p>
            <a:r>
              <a:rPr lang="en-US" altLang="en-US" dirty="0"/>
              <a:t>Achievement levels</a:t>
            </a:r>
          </a:p>
          <a:p>
            <a:pPr lvl="1"/>
            <a:r>
              <a:rPr lang="en-US" altLang="en-US" dirty="0"/>
              <a:t>Advanced, Proficient, Basic</a:t>
            </a:r>
          </a:p>
          <a:p>
            <a:pPr lvl="1"/>
            <a:r>
              <a:rPr lang="en-US" altLang="en-US" dirty="0"/>
              <a:t>Indicate the percentage of students within the total population, or in a particular subgroup, that meet or exceed expectations of what they should know and be able to do.</a:t>
            </a:r>
          </a:p>
          <a:p>
            <a:pPr lvl="1"/>
            <a:endParaRPr lang="en-US" altLang="en-US" dirty="0"/>
          </a:p>
          <a:p>
            <a:endParaRPr lang="en-US" altLang="en-US" dirty="0"/>
          </a:p>
          <a:p>
            <a:pPr lvl="1"/>
            <a:endParaRPr lang="en-US" altLang="en-US" dirty="0"/>
          </a:p>
          <a:p>
            <a:pPr lvl="1"/>
            <a:endParaRPr lang="en-US" altLang="en-US" dirty="0"/>
          </a:p>
          <a:p>
            <a:pPr lvl="1"/>
            <a:endParaRPr lang="en-US" altLang="en-US" dirty="0"/>
          </a:p>
        </p:txBody>
      </p:sp>
      <p:sp>
        <p:nvSpPr>
          <p:cNvPr id="3" name="Text Placeholder 2">
            <a:extLst>
              <a:ext uri="{FF2B5EF4-FFF2-40B4-BE49-F238E27FC236}">
                <a16:creationId xmlns:a16="http://schemas.microsoft.com/office/drawing/2014/main" id="{6DEF9301-F23A-435C-9EFD-EF625C6DF267}"/>
              </a:ext>
            </a:extLst>
          </p:cNvPr>
          <p:cNvSpPr>
            <a:spLocks noGrp="1"/>
          </p:cNvSpPr>
          <p:nvPr>
            <p:ph type="body" sz="quarter" idx="14"/>
          </p:nvPr>
        </p:nvSpPr>
        <p:spPr/>
        <p:txBody>
          <a:bodyPr/>
          <a:lstStyle/>
          <a:p>
            <a:endParaRPr lang="en-US" dirty="0"/>
          </a:p>
        </p:txBody>
      </p:sp>
      <p:sp>
        <p:nvSpPr>
          <p:cNvPr id="6" name="Date Placeholder 3">
            <a:extLst>
              <a:ext uri="{FF2B5EF4-FFF2-40B4-BE49-F238E27FC236}">
                <a16:creationId xmlns:a16="http://schemas.microsoft.com/office/drawing/2014/main" id="{5A847E90-F707-485A-AD31-FDC30571D8FC}"/>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7" name="Slide Number Placeholder 4">
            <a:extLst>
              <a:ext uri="{FF2B5EF4-FFF2-40B4-BE49-F238E27FC236}">
                <a16:creationId xmlns:a16="http://schemas.microsoft.com/office/drawing/2014/main" id="{8CC31CC1-725C-4C55-B750-5D116C5CE786}"/>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56</a:t>
            </a:fld>
            <a:endParaRPr lang="en-US" dirty="0"/>
          </a:p>
        </p:txBody>
      </p:sp>
    </p:spTree>
    <p:extLst>
      <p:ext uri="{BB962C8B-B14F-4D97-AF65-F5344CB8AC3E}">
        <p14:creationId xmlns:p14="http://schemas.microsoft.com/office/powerpoint/2010/main" val="1828398563"/>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7B545-D22F-48D3-A653-B3C910233F63}"/>
              </a:ext>
            </a:extLst>
          </p:cNvPr>
          <p:cNvSpPr>
            <a:spLocks noGrp="1"/>
          </p:cNvSpPr>
          <p:nvPr>
            <p:ph type="title"/>
          </p:nvPr>
        </p:nvSpPr>
        <p:spPr/>
        <p:txBody>
          <a:bodyPr>
            <a:normAutofit fontScale="90000"/>
          </a:bodyPr>
          <a:lstStyle/>
          <a:p>
            <a:r>
              <a:rPr lang="en-US" dirty="0"/>
              <a:t>Use of NAEP Data</a:t>
            </a:r>
          </a:p>
        </p:txBody>
      </p:sp>
      <p:sp>
        <p:nvSpPr>
          <p:cNvPr id="5" name="Content Placeholder 4">
            <a:extLst>
              <a:ext uri="{FF2B5EF4-FFF2-40B4-BE49-F238E27FC236}">
                <a16:creationId xmlns:a16="http://schemas.microsoft.com/office/drawing/2014/main" id="{4831F433-F34C-4644-A298-3A1ED6C89958}"/>
              </a:ext>
            </a:extLst>
          </p:cNvPr>
          <p:cNvSpPr>
            <a:spLocks noGrp="1"/>
          </p:cNvSpPr>
          <p:nvPr>
            <p:ph idx="1"/>
          </p:nvPr>
        </p:nvSpPr>
        <p:spPr/>
        <p:txBody>
          <a:bodyPr>
            <a:normAutofit/>
          </a:bodyPr>
          <a:lstStyle/>
          <a:p>
            <a:r>
              <a:rPr lang="en-US" dirty="0"/>
              <a:t>Large database of released items</a:t>
            </a:r>
          </a:p>
          <a:p>
            <a:r>
              <a:rPr lang="en-US" dirty="0"/>
              <a:t>Sub-group aggregation of results</a:t>
            </a:r>
          </a:p>
          <a:p>
            <a:r>
              <a:rPr lang="en-US" dirty="0"/>
              <a:t>Comparison of results to other states</a:t>
            </a:r>
          </a:p>
          <a:p>
            <a:r>
              <a:rPr lang="en-US" dirty="0"/>
              <a:t>Results in context of teacher and school characteristics</a:t>
            </a:r>
          </a:p>
          <a:p>
            <a:r>
              <a:rPr lang="en-US" dirty="0"/>
              <a:t>Results in context of student experiences</a:t>
            </a:r>
          </a:p>
          <a:p>
            <a:pPr lvl="1"/>
            <a:endParaRPr lang="en-US" dirty="0"/>
          </a:p>
          <a:p>
            <a:pPr lvl="1"/>
            <a:endParaRPr lang="en-US" dirty="0"/>
          </a:p>
        </p:txBody>
      </p:sp>
      <p:sp>
        <p:nvSpPr>
          <p:cNvPr id="3" name="Text Placeholder 2">
            <a:extLst>
              <a:ext uri="{FF2B5EF4-FFF2-40B4-BE49-F238E27FC236}">
                <a16:creationId xmlns:a16="http://schemas.microsoft.com/office/drawing/2014/main" id="{E7245522-4216-4082-83FE-A6343897A96A}"/>
              </a:ext>
            </a:extLst>
          </p:cNvPr>
          <p:cNvSpPr>
            <a:spLocks noGrp="1"/>
          </p:cNvSpPr>
          <p:nvPr>
            <p:ph type="body" sz="quarter" idx="14"/>
          </p:nvPr>
        </p:nvSpPr>
        <p:spPr/>
        <p:txBody>
          <a:bodyPr/>
          <a:lstStyle/>
          <a:p>
            <a:endParaRPr lang="en-US" dirty="0"/>
          </a:p>
        </p:txBody>
      </p:sp>
      <p:sp>
        <p:nvSpPr>
          <p:cNvPr id="6" name="Date Placeholder 3">
            <a:extLst>
              <a:ext uri="{FF2B5EF4-FFF2-40B4-BE49-F238E27FC236}">
                <a16:creationId xmlns:a16="http://schemas.microsoft.com/office/drawing/2014/main" id="{2643A9BE-438F-4199-B36F-70A24F48E552}"/>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7" name="Slide Number Placeholder 4">
            <a:extLst>
              <a:ext uri="{FF2B5EF4-FFF2-40B4-BE49-F238E27FC236}">
                <a16:creationId xmlns:a16="http://schemas.microsoft.com/office/drawing/2014/main" id="{E20846A6-B0CA-4956-84F5-106FF7CF7F4E}"/>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57</a:t>
            </a:fld>
            <a:endParaRPr lang="en-US" dirty="0"/>
          </a:p>
        </p:txBody>
      </p:sp>
    </p:spTree>
    <p:extLst>
      <p:ext uri="{BB962C8B-B14F-4D97-AF65-F5344CB8AC3E}">
        <p14:creationId xmlns:p14="http://schemas.microsoft.com/office/powerpoint/2010/main" val="21025458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normAutofit fontScale="90000"/>
          </a:bodyPr>
          <a:lstStyle/>
          <a:p>
            <a:r>
              <a:rPr lang="en-US" altLang="en-US" dirty="0"/>
              <a:t>NAEP Results</a:t>
            </a:r>
          </a:p>
        </p:txBody>
      </p:sp>
      <p:sp>
        <p:nvSpPr>
          <p:cNvPr id="47107" name="Content Placeholder 2"/>
          <p:cNvSpPr>
            <a:spLocks noGrp="1"/>
          </p:cNvSpPr>
          <p:nvPr>
            <p:ph idx="1"/>
          </p:nvPr>
        </p:nvSpPr>
        <p:spPr>
          <a:xfrm>
            <a:off x="895350" y="1736174"/>
            <a:ext cx="7886700" cy="4197635"/>
          </a:xfrm>
        </p:spPr>
        <p:txBody>
          <a:bodyPr>
            <a:normAutofit/>
          </a:bodyPr>
          <a:lstStyle/>
          <a:p>
            <a:pPr marL="0" indent="0">
              <a:buNone/>
            </a:pPr>
            <a:r>
              <a:rPr lang="en-US" altLang="en-US" dirty="0"/>
              <a:t>NAEP website - All previously released results</a:t>
            </a:r>
          </a:p>
          <a:p>
            <a:pPr marL="0" indent="0" algn="ctr">
              <a:buNone/>
            </a:pPr>
            <a:r>
              <a:rPr lang="en-US" altLang="en-US" dirty="0">
                <a:hlinkClick r:id="rId3"/>
              </a:rPr>
              <a:t>http://nces.ed.gov/nationsreportcard/</a:t>
            </a:r>
            <a:endParaRPr lang="en-US" altLang="en-US" dirty="0"/>
          </a:p>
          <a:p>
            <a:pPr marL="457200" lvl="1" indent="0">
              <a:buNone/>
            </a:pPr>
            <a:endParaRPr lang="en-US" altLang="en-US" dirty="0"/>
          </a:p>
        </p:txBody>
      </p:sp>
      <p:sp>
        <p:nvSpPr>
          <p:cNvPr id="4" name="Text Placeholder 3">
            <a:extLst>
              <a:ext uri="{FF2B5EF4-FFF2-40B4-BE49-F238E27FC236}">
                <a16:creationId xmlns:a16="http://schemas.microsoft.com/office/drawing/2014/main" id="{405E3096-08E1-48C9-BCF4-889D964A2EF5}"/>
              </a:ext>
            </a:extLst>
          </p:cNvPr>
          <p:cNvSpPr>
            <a:spLocks noGrp="1"/>
          </p:cNvSpPr>
          <p:nvPr>
            <p:ph type="body" sz="quarter" idx="14"/>
          </p:nvPr>
        </p:nvSpPr>
        <p:spPr/>
        <p:txBody>
          <a:bodyPr/>
          <a:lstStyle/>
          <a:p>
            <a:endParaRPr lang="en-US" dirty="0"/>
          </a:p>
        </p:txBody>
      </p:sp>
      <p:pic>
        <p:nvPicPr>
          <p:cNvPr id="3" name="Picture 2">
            <a:extLst>
              <a:ext uri="{FF2B5EF4-FFF2-40B4-BE49-F238E27FC236}">
                <a16:creationId xmlns:a16="http://schemas.microsoft.com/office/drawing/2014/main" id="{578A9BC9-64A2-4662-8378-37001F2F283D}"/>
              </a:ext>
            </a:extLst>
          </p:cNvPr>
          <p:cNvPicPr>
            <a:picLocks noChangeAspect="1"/>
          </p:cNvPicPr>
          <p:nvPr/>
        </p:nvPicPr>
        <p:blipFill rotWithShape="1">
          <a:blip r:embed="rId4"/>
          <a:srcRect l="23174" t="8046" r="23467" b="4577"/>
          <a:stretch/>
        </p:blipFill>
        <p:spPr>
          <a:xfrm>
            <a:off x="2967713" y="2830561"/>
            <a:ext cx="3773978" cy="3476255"/>
          </a:xfrm>
          <a:prstGeom prst="rect">
            <a:avLst/>
          </a:prstGeom>
        </p:spPr>
      </p:pic>
      <p:sp>
        <p:nvSpPr>
          <p:cNvPr id="9" name="Date Placeholder 3">
            <a:extLst>
              <a:ext uri="{FF2B5EF4-FFF2-40B4-BE49-F238E27FC236}">
                <a16:creationId xmlns:a16="http://schemas.microsoft.com/office/drawing/2014/main" id="{ED187ED9-2B61-4E5A-B1E6-F475818987C1}"/>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10" name="Slide Number Placeholder 4">
            <a:extLst>
              <a:ext uri="{FF2B5EF4-FFF2-40B4-BE49-F238E27FC236}">
                <a16:creationId xmlns:a16="http://schemas.microsoft.com/office/drawing/2014/main" id="{FB856EB1-957A-4568-9802-9BD1C2F4EC43}"/>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58</a:t>
            </a:fld>
            <a:endParaRPr lang="en-US" dirty="0"/>
          </a:p>
        </p:txBody>
      </p:sp>
    </p:spTree>
    <p:extLst>
      <p:ext uri="{BB962C8B-B14F-4D97-AF65-F5344CB8AC3E}">
        <p14:creationId xmlns:p14="http://schemas.microsoft.com/office/powerpoint/2010/main" val="283944454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573052-2D9A-44FC-8A96-068DB1652E3C}"/>
              </a:ext>
            </a:extLst>
          </p:cNvPr>
          <p:cNvSpPr>
            <a:spLocks noGrp="1"/>
          </p:cNvSpPr>
          <p:nvPr>
            <p:ph type="title"/>
          </p:nvPr>
        </p:nvSpPr>
        <p:spPr>
          <a:xfrm>
            <a:off x="2228534" y="726832"/>
            <a:ext cx="6543778" cy="1987336"/>
          </a:xfrm>
        </p:spPr>
        <p:txBody>
          <a:bodyPr>
            <a:normAutofit/>
          </a:bodyPr>
          <a:lstStyle/>
          <a:p>
            <a:r>
              <a:rPr lang="en-US" dirty="0"/>
              <a:t>Resources</a:t>
            </a:r>
          </a:p>
        </p:txBody>
      </p:sp>
      <p:sp>
        <p:nvSpPr>
          <p:cNvPr id="6" name="Text Placeholder 5">
            <a:extLst>
              <a:ext uri="{FF2B5EF4-FFF2-40B4-BE49-F238E27FC236}">
                <a16:creationId xmlns:a16="http://schemas.microsoft.com/office/drawing/2014/main" id="{E60C8D85-D51C-4D1D-A839-4A81167C214D}"/>
              </a:ext>
            </a:extLst>
          </p:cNvPr>
          <p:cNvSpPr>
            <a:spLocks noGrp="1"/>
          </p:cNvSpPr>
          <p:nvPr>
            <p:ph type="body" sz="quarter" idx="13"/>
          </p:nvPr>
        </p:nvSpPr>
        <p:spPr/>
        <p:txBody>
          <a:bodyPr/>
          <a:lstStyle/>
          <a:p>
            <a:endParaRPr lang="en-US" dirty="0"/>
          </a:p>
        </p:txBody>
      </p:sp>
      <p:sp>
        <p:nvSpPr>
          <p:cNvPr id="4" name="Slide Number Placeholder 3">
            <a:extLst>
              <a:ext uri="{FF2B5EF4-FFF2-40B4-BE49-F238E27FC236}">
                <a16:creationId xmlns:a16="http://schemas.microsoft.com/office/drawing/2014/main" id="{E0AF557D-4149-4108-9716-D653E0FB241C}"/>
              </a:ext>
            </a:extLst>
          </p:cNvPr>
          <p:cNvSpPr>
            <a:spLocks noGrp="1"/>
          </p:cNvSpPr>
          <p:nvPr>
            <p:ph type="sldNum" sz="quarter" idx="4294967295"/>
          </p:nvPr>
        </p:nvSpPr>
        <p:spPr>
          <a:xfrm>
            <a:off x="708660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59</a:t>
            </a:fld>
            <a:endParaRPr lang="en-US" dirty="0"/>
          </a:p>
        </p:txBody>
      </p:sp>
    </p:spTree>
    <p:extLst>
      <p:ext uri="{BB962C8B-B14F-4D97-AF65-F5344CB8AC3E}">
        <p14:creationId xmlns:p14="http://schemas.microsoft.com/office/powerpoint/2010/main" val="569100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fontScale="90000"/>
          </a:bodyPr>
          <a:lstStyle/>
          <a:p>
            <a:r>
              <a:rPr lang="en-US" altLang="en-US" dirty="0"/>
              <a:t>General Information</a:t>
            </a:r>
          </a:p>
        </p:txBody>
      </p:sp>
      <p:sp>
        <p:nvSpPr>
          <p:cNvPr id="3" name="Content Placeholder 2"/>
          <p:cNvSpPr>
            <a:spLocks noGrp="1"/>
          </p:cNvSpPr>
          <p:nvPr>
            <p:ph idx="1"/>
          </p:nvPr>
        </p:nvSpPr>
        <p:spPr/>
        <p:txBody>
          <a:bodyPr rtlCol="0">
            <a:normAutofit/>
          </a:bodyPr>
          <a:lstStyle/>
          <a:p>
            <a:r>
              <a:rPr lang="en-US" dirty="0"/>
              <a:t>National Assessment of Educational Progress (NAEP)</a:t>
            </a:r>
          </a:p>
          <a:p>
            <a:r>
              <a:rPr lang="en-US" dirty="0"/>
              <a:t>Under the umbrella of the U.S. Department of Education</a:t>
            </a:r>
          </a:p>
          <a:p>
            <a:r>
              <a:rPr lang="en-US" dirty="0"/>
              <a:t>Georgia law and State Board of Education rules require participation in all NAEP assessments.</a:t>
            </a:r>
          </a:p>
          <a:p>
            <a:r>
              <a:rPr lang="en-US" dirty="0"/>
              <a:t>Results released as The Nation’s Report Card</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Text Placeholder 3">
            <a:extLst>
              <a:ext uri="{FF2B5EF4-FFF2-40B4-BE49-F238E27FC236}">
                <a16:creationId xmlns:a16="http://schemas.microsoft.com/office/drawing/2014/main" id="{9D78AFFB-B6BE-4AC4-8E7E-F1041AD1BFB3}"/>
              </a:ext>
            </a:extLst>
          </p:cNvPr>
          <p:cNvSpPr>
            <a:spLocks noGrp="1"/>
          </p:cNvSpPr>
          <p:nvPr>
            <p:ph type="body" sz="quarter" idx="14"/>
          </p:nvPr>
        </p:nvSpPr>
        <p:spPr/>
        <p:txBody>
          <a:bodyPr/>
          <a:lstStyle/>
          <a:p>
            <a:endParaRPr lang="en-US" dirty="0"/>
          </a:p>
        </p:txBody>
      </p:sp>
      <p:sp>
        <p:nvSpPr>
          <p:cNvPr id="6" name="Date Placeholder 3">
            <a:extLst>
              <a:ext uri="{FF2B5EF4-FFF2-40B4-BE49-F238E27FC236}">
                <a16:creationId xmlns:a16="http://schemas.microsoft.com/office/drawing/2014/main" id="{94653C17-05E1-49C7-8B80-BD104EB487AD}"/>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7" name="Slide Number Placeholder 4">
            <a:extLst>
              <a:ext uri="{FF2B5EF4-FFF2-40B4-BE49-F238E27FC236}">
                <a16:creationId xmlns:a16="http://schemas.microsoft.com/office/drawing/2014/main" id="{DA72E6E0-325C-441D-842B-B558BF34B5FA}"/>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6</a:t>
            </a:fld>
            <a:endParaRPr lang="en-US" dirty="0"/>
          </a:p>
        </p:txBody>
      </p:sp>
    </p:spTree>
    <p:extLst>
      <p:ext uri="{BB962C8B-B14F-4D97-AF65-F5344CB8AC3E}">
        <p14:creationId xmlns:p14="http://schemas.microsoft.com/office/powerpoint/2010/main" val="328646172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normAutofit fontScale="90000"/>
          </a:bodyPr>
          <a:lstStyle/>
          <a:p>
            <a:r>
              <a:rPr lang="en-US" altLang="en-US" dirty="0"/>
              <a:t>NAEP Questions Tool</a:t>
            </a:r>
          </a:p>
        </p:txBody>
      </p:sp>
      <p:sp>
        <p:nvSpPr>
          <p:cNvPr id="47107" name="Content Placeholder 2"/>
          <p:cNvSpPr>
            <a:spLocks noGrp="1"/>
          </p:cNvSpPr>
          <p:nvPr>
            <p:ph idx="1"/>
          </p:nvPr>
        </p:nvSpPr>
        <p:spPr>
          <a:xfrm>
            <a:off x="895350" y="1825625"/>
            <a:ext cx="7886700" cy="2258433"/>
          </a:xfrm>
        </p:spPr>
        <p:txBody>
          <a:bodyPr>
            <a:normAutofit fontScale="77500" lnSpcReduction="20000"/>
          </a:bodyPr>
          <a:lstStyle/>
          <a:p>
            <a:r>
              <a:rPr lang="en-US" altLang="en-US" dirty="0"/>
              <a:t>More than 2000 questions from previous assessments</a:t>
            </a:r>
          </a:p>
          <a:p>
            <a:r>
              <a:rPr lang="en-US" altLang="en-US" dirty="0"/>
              <a:t>Scoring guide</a:t>
            </a:r>
          </a:p>
          <a:p>
            <a:r>
              <a:rPr lang="en-US" altLang="en-US" dirty="0"/>
              <a:t>Actual student responses</a:t>
            </a:r>
          </a:p>
          <a:p>
            <a:r>
              <a:rPr lang="en-US" altLang="en-US" dirty="0"/>
              <a:t>Question performance data</a:t>
            </a:r>
          </a:p>
          <a:p>
            <a:r>
              <a:rPr lang="en-US" altLang="en-US" dirty="0">
                <a:hlinkClick r:id="rId3"/>
              </a:rPr>
              <a:t>http://nces.ed.gov/nationsreportcard/itmrlsx/default.aspx</a:t>
            </a:r>
            <a:endParaRPr lang="en-US" altLang="en-US" dirty="0"/>
          </a:p>
        </p:txBody>
      </p:sp>
      <p:sp>
        <p:nvSpPr>
          <p:cNvPr id="3" name="Text Placeholder 2">
            <a:extLst>
              <a:ext uri="{FF2B5EF4-FFF2-40B4-BE49-F238E27FC236}">
                <a16:creationId xmlns:a16="http://schemas.microsoft.com/office/drawing/2014/main" id="{7C16997F-475C-481F-8BFD-DA606C7E9775}"/>
              </a:ext>
            </a:extLst>
          </p:cNvPr>
          <p:cNvSpPr>
            <a:spLocks noGrp="1"/>
          </p:cNvSpPr>
          <p:nvPr>
            <p:ph type="body" sz="quarter" idx="14"/>
          </p:nvPr>
        </p:nvSpPr>
        <p:spPr/>
        <p:txBody>
          <a:bodyPr/>
          <a:lstStyle/>
          <a:p>
            <a:endParaRPr lang="en-US" dirty="0"/>
          </a:p>
        </p:txBody>
      </p:sp>
      <p:pic>
        <p:nvPicPr>
          <p:cNvPr id="4" name="Picture 3">
            <a:extLst>
              <a:ext uri="{FF2B5EF4-FFF2-40B4-BE49-F238E27FC236}">
                <a16:creationId xmlns:a16="http://schemas.microsoft.com/office/drawing/2014/main" id="{ABFF2C03-6D8F-4583-B0AB-662CE51EE674}"/>
              </a:ext>
            </a:extLst>
          </p:cNvPr>
          <p:cNvPicPr>
            <a:picLocks noChangeAspect="1"/>
          </p:cNvPicPr>
          <p:nvPr/>
        </p:nvPicPr>
        <p:blipFill rotWithShape="1">
          <a:blip r:embed="rId4"/>
          <a:srcRect l="22568" t="21662" r="23670" b="35280"/>
          <a:stretch/>
        </p:blipFill>
        <p:spPr>
          <a:xfrm>
            <a:off x="1965198" y="3817930"/>
            <a:ext cx="5779008" cy="2454854"/>
          </a:xfrm>
          <a:prstGeom prst="rect">
            <a:avLst/>
          </a:prstGeom>
        </p:spPr>
      </p:pic>
      <p:sp>
        <p:nvSpPr>
          <p:cNvPr id="7" name="Date Placeholder 3">
            <a:extLst>
              <a:ext uri="{FF2B5EF4-FFF2-40B4-BE49-F238E27FC236}">
                <a16:creationId xmlns:a16="http://schemas.microsoft.com/office/drawing/2014/main" id="{F9FF22B8-24C2-4E43-9A44-8B5EF6334FCB}"/>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8" name="Slide Number Placeholder 4">
            <a:extLst>
              <a:ext uri="{FF2B5EF4-FFF2-40B4-BE49-F238E27FC236}">
                <a16:creationId xmlns:a16="http://schemas.microsoft.com/office/drawing/2014/main" id="{484A35F7-BA23-4E6F-967F-94833F935746}"/>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60</a:t>
            </a:fld>
            <a:endParaRPr lang="en-US" dirty="0"/>
          </a:p>
        </p:txBody>
      </p:sp>
    </p:spTree>
    <p:extLst>
      <p:ext uri="{BB962C8B-B14F-4D97-AF65-F5344CB8AC3E}">
        <p14:creationId xmlns:p14="http://schemas.microsoft.com/office/powerpoint/2010/main" val="3677728780"/>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normAutofit fontScale="90000"/>
          </a:bodyPr>
          <a:lstStyle/>
          <a:p>
            <a:r>
              <a:rPr lang="en-US" altLang="en-US" dirty="0"/>
              <a:t>NAEP Questions Tool (cont’d)</a:t>
            </a:r>
          </a:p>
        </p:txBody>
      </p:sp>
      <p:sp>
        <p:nvSpPr>
          <p:cNvPr id="47107" name="Content Placeholder 2"/>
          <p:cNvSpPr>
            <a:spLocks noGrp="1"/>
          </p:cNvSpPr>
          <p:nvPr>
            <p:ph idx="1"/>
          </p:nvPr>
        </p:nvSpPr>
        <p:spPr/>
        <p:txBody>
          <a:bodyPr>
            <a:normAutofit/>
          </a:bodyPr>
          <a:lstStyle/>
          <a:p>
            <a:endParaRPr lang="en-US" altLang="en-US" dirty="0"/>
          </a:p>
          <a:p>
            <a:endParaRPr lang="en-US" altLang="en-US" dirty="0"/>
          </a:p>
        </p:txBody>
      </p:sp>
      <p:sp>
        <p:nvSpPr>
          <p:cNvPr id="4" name="Text Placeholder 3">
            <a:extLst>
              <a:ext uri="{FF2B5EF4-FFF2-40B4-BE49-F238E27FC236}">
                <a16:creationId xmlns:a16="http://schemas.microsoft.com/office/drawing/2014/main" id="{75238C33-DB1C-4B46-9697-37499AB00C8B}"/>
              </a:ext>
            </a:extLst>
          </p:cNvPr>
          <p:cNvSpPr>
            <a:spLocks noGrp="1"/>
          </p:cNvSpPr>
          <p:nvPr>
            <p:ph type="body" sz="quarter" idx="14"/>
          </p:nvPr>
        </p:nvSpPr>
        <p:spPr/>
        <p:txBody>
          <a:bodyPr/>
          <a:lstStyle/>
          <a:p>
            <a:endParaRPr lang="en-US" dirty="0"/>
          </a:p>
        </p:txBody>
      </p:sp>
      <p:pic>
        <p:nvPicPr>
          <p:cNvPr id="3" name="Picture 2">
            <a:extLst>
              <a:ext uri="{FF2B5EF4-FFF2-40B4-BE49-F238E27FC236}">
                <a16:creationId xmlns:a16="http://schemas.microsoft.com/office/drawing/2014/main" id="{6E0EFA0F-B980-4B99-BC4D-B5EBB5B6535B}"/>
              </a:ext>
            </a:extLst>
          </p:cNvPr>
          <p:cNvPicPr>
            <a:picLocks noChangeAspect="1"/>
          </p:cNvPicPr>
          <p:nvPr/>
        </p:nvPicPr>
        <p:blipFill rotWithShape="1">
          <a:blip r:embed="rId3"/>
          <a:srcRect l="19082" t="19705" r="23398" b="33625"/>
          <a:stretch/>
        </p:blipFill>
        <p:spPr>
          <a:xfrm>
            <a:off x="772022" y="1784309"/>
            <a:ext cx="7599956" cy="3621360"/>
          </a:xfrm>
          <a:prstGeom prst="rect">
            <a:avLst/>
          </a:prstGeom>
        </p:spPr>
      </p:pic>
      <p:sp>
        <p:nvSpPr>
          <p:cNvPr id="7" name="Date Placeholder 3">
            <a:extLst>
              <a:ext uri="{FF2B5EF4-FFF2-40B4-BE49-F238E27FC236}">
                <a16:creationId xmlns:a16="http://schemas.microsoft.com/office/drawing/2014/main" id="{BF05209D-CF55-446D-825F-3EA1064D3256}"/>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8" name="Slide Number Placeholder 4">
            <a:extLst>
              <a:ext uri="{FF2B5EF4-FFF2-40B4-BE49-F238E27FC236}">
                <a16:creationId xmlns:a16="http://schemas.microsoft.com/office/drawing/2014/main" id="{10D83E8A-2FD0-40CC-8FC4-874086DE970E}"/>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61</a:t>
            </a:fld>
            <a:endParaRPr lang="en-US" dirty="0"/>
          </a:p>
        </p:txBody>
      </p:sp>
    </p:spTree>
    <p:extLst>
      <p:ext uri="{BB962C8B-B14F-4D97-AF65-F5344CB8AC3E}">
        <p14:creationId xmlns:p14="http://schemas.microsoft.com/office/powerpoint/2010/main" val="413292183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normAutofit fontScale="90000"/>
          </a:bodyPr>
          <a:lstStyle/>
          <a:p>
            <a:r>
              <a:rPr lang="en-US" altLang="en-US" dirty="0"/>
              <a:t>NAEP Data Explorer</a:t>
            </a:r>
          </a:p>
        </p:txBody>
      </p:sp>
      <p:sp>
        <p:nvSpPr>
          <p:cNvPr id="47107" name="Content Placeholder 2"/>
          <p:cNvSpPr>
            <a:spLocks noGrp="1"/>
          </p:cNvSpPr>
          <p:nvPr>
            <p:ph idx="1"/>
          </p:nvPr>
        </p:nvSpPr>
        <p:spPr>
          <a:xfrm>
            <a:off x="895350" y="1825626"/>
            <a:ext cx="7886700" cy="1490428"/>
          </a:xfrm>
        </p:spPr>
        <p:txBody>
          <a:bodyPr>
            <a:normAutofit fontScale="85000" lnSpcReduction="10000"/>
          </a:bodyPr>
          <a:lstStyle/>
          <a:p>
            <a:r>
              <a:rPr lang="en-US" altLang="en-US" dirty="0"/>
              <a:t>National, state, region, district, and subgroup results</a:t>
            </a:r>
          </a:p>
          <a:p>
            <a:r>
              <a:rPr lang="en-US" altLang="en-US" dirty="0"/>
              <a:t>Demographic survey data</a:t>
            </a:r>
          </a:p>
          <a:p>
            <a:r>
              <a:rPr lang="en-US" altLang="en-US" dirty="0">
                <a:hlinkClick r:id="rId3"/>
              </a:rPr>
              <a:t>http://nces.ed.gov/nationsreportcard/naepdata/</a:t>
            </a:r>
            <a:endParaRPr lang="en-US" altLang="en-US" dirty="0"/>
          </a:p>
        </p:txBody>
      </p:sp>
      <p:sp>
        <p:nvSpPr>
          <p:cNvPr id="3" name="Text Placeholder 2">
            <a:extLst>
              <a:ext uri="{FF2B5EF4-FFF2-40B4-BE49-F238E27FC236}">
                <a16:creationId xmlns:a16="http://schemas.microsoft.com/office/drawing/2014/main" id="{AFCFFC77-F1F8-4A52-994C-A1E7ED80EB9C}"/>
              </a:ext>
            </a:extLst>
          </p:cNvPr>
          <p:cNvSpPr>
            <a:spLocks noGrp="1"/>
          </p:cNvSpPr>
          <p:nvPr>
            <p:ph type="body" sz="quarter" idx="14"/>
          </p:nvPr>
        </p:nvSpPr>
        <p:spPr/>
        <p:txBody>
          <a:bodyPr/>
          <a:lstStyle/>
          <a:p>
            <a:endParaRPr lang="en-US" dirty="0"/>
          </a:p>
        </p:txBody>
      </p:sp>
      <p:pic>
        <p:nvPicPr>
          <p:cNvPr id="6" name="Picture 5">
            <a:extLst>
              <a:ext uri="{FF2B5EF4-FFF2-40B4-BE49-F238E27FC236}">
                <a16:creationId xmlns:a16="http://schemas.microsoft.com/office/drawing/2014/main" id="{6AF82660-AFF6-4326-ADB2-3F067C5A8853}"/>
              </a:ext>
            </a:extLst>
          </p:cNvPr>
          <p:cNvPicPr>
            <a:picLocks noChangeAspect="1"/>
          </p:cNvPicPr>
          <p:nvPr/>
        </p:nvPicPr>
        <p:blipFill rotWithShape="1">
          <a:blip r:embed="rId4"/>
          <a:srcRect l="22459" t="33178" r="21414" b="4192"/>
          <a:stretch/>
        </p:blipFill>
        <p:spPr>
          <a:xfrm>
            <a:off x="1441174" y="3207104"/>
            <a:ext cx="6054903" cy="3065680"/>
          </a:xfrm>
          <a:prstGeom prst="rect">
            <a:avLst/>
          </a:prstGeom>
        </p:spPr>
      </p:pic>
      <p:sp>
        <p:nvSpPr>
          <p:cNvPr id="7" name="Date Placeholder 3">
            <a:extLst>
              <a:ext uri="{FF2B5EF4-FFF2-40B4-BE49-F238E27FC236}">
                <a16:creationId xmlns:a16="http://schemas.microsoft.com/office/drawing/2014/main" id="{0B1F907F-D441-480A-9A0F-03DCD369E731}"/>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8" name="Slide Number Placeholder 4">
            <a:extLst>
              <a:ext uri="{FF2B5EF4-FFF2-40B4-BE49-F238E27FC236}">
                <a16:creationId xmlns:a16="http://schemas.microsoft.com/office/drawing/2014/main" id="{18492C66-5FA7-4F99-83EF-7E54FCF95494}"/>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62</a:t>
            </a:fld>
            <a:endParaRPr lang="en-US" dirty="0"/>
          </a:p>
        </p:txBody>
      </p:sp>
    </p:spTree>
    <p:extLst>
      <p:ext uri="{BB962C8B-B14F-4D97-AF65-F5344CB8AC3E}">
        <p14:creationId xmlns:p14="http://schemas.microsoft.com/office/powerpoint/2010/main" val="2894497346"/>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normAutofit fontScale="90000"/>
          </a:bodyPr>
          <a:lstStyle/>
          <a:p>
            <a:r>
              <a:rPr lang="en-US" altLang="en-US" dirty="0"/>
              <a:t>NAEP Data Explorer (cont’d)</a:t>
            </a:r>
          </a:p>
        </p:txBody>
      </p:sp>
      <p:sp>
        <p:nvSpPr>
          <p:cNvPr id="6" name="Text Placeholder 5">
            <a:extLst>
              <a:ext uri="{FF2B5EF4-FFF2-40B4-BE49-F238E27FC236}">
                <a16:creationId xmlns:a16="http://schemas.microsoft.com/office/drawing/2014/main" id="{A73A45CB-6FE1-418B-A2D5-43974B5E8E10}"/>
              </a:ext>
            </a:extLst>
          </p:cNvPr>
          <p:cNvSpPr>
            <a:spLocks noGrp="1"/>
          </p:cNvSpPr>
          <p:nvPr>
            <p:ph type="body" sz="quarter" idx="14"/>
          </p:nvPr>
        </p:nvSpPr>
        <p:spPr/>
        <p:txBody>
          <a:bodyPr/>
          <a:lstStyle/>
          <a:p>
            <a:endParaRPr lang="en-US" dirty="0"/>
          </a:p>
        </p:txBody>
      </p:sp>
      <p:pic>
        <p:nvPicPr>
          <p:cNvPr id="3" name="Picture 2">
            <a:extLst>
              <a:ext uri="{FF2B5EF4-FFF2-40B4-BE49-F238E27FC236}">
                <a16:creationId xmlns:a16="http://schemas.microsoft.com/office/drawing/2014/main" id="{40F51033-54AF-4BFF-8F4A-8FEE18E11B59}"/>
              </a:ext>
            </a:extLst>
          </p:cNvPr>
          <p:cNvPicPr>
            <a:picLocks noChangeAspect="1"/>
          </p:cNvPicPr>
          <p:nvPr/>
        </p:nvPicPr>
        <p:blipFill rotWithShape="1">
          <a:blip r:embed="rId3"/>
          <a:srcRect l="23600" t="40256" r="18600" b="5855"/>
          <a:stretch/>
        </p:blipFill>
        <p:spPr>
          <a:xfrm>
            <a:off x="940308" y="1651509"/>
            <a:ext cx="7873746" cy="4114800"/>
          </a:xfrm>
          <a:prstGeom prst="rect">
            <a:avLst/>
          </a:prstGeom>
        </p:spPr>
      </p:pic>
      <p:sp>
        <p:nvSpPr>
          <p:cNvPr id="8" name="Date Placeholder 3">
            <a:extLst>
              <a:ext uri="{FF2B5EF4-FFF2-40B4-BE49-F238E27FC236}">
                <a16:creationId xmlns:a16="http://schemas.microsoft.com/office/drawing/2014/main" id="{3689336C-3203-46A8-9397-E662755DE4B2}"/>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9" name="Slide Number Placeholder 4">
            <a:extLst>
              <a:ext uri="{FF2B5EF4-FFF2-40B4-BE49-F238E27FC236}">
                <a16:creationId xmlns:a16="http://schemas.microsoft.com/office/drawing/2014/main" id="{8772E42B-0FF5-426D-A537-7055902C4352}"/>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63</a:t>
            </a:fld>
            <a:endParaRPr lang="en-US" dirty="0"/>
          </a:p>
        </p:txBody>
      </p:sp>
    </p:spTree>
    <p:extLst>
      <p:ext uri="{BB962C8B-B14F-4D97-AF65-F5344CB8AC3E}">
        <p14:creationId xmlns:p14="http://schemas.microsoft.com/office/powerpoint/2010/main" val="1401491485"/>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normAutofit fontScale="90000"/>
          </a:bodyPr>
          <a:lstStyle/>
          <a:p>
            <a:r>
              <a:rPr lang="en-US" altLang="en-US" dirty="0"/>
              <a:t>NAEP Data Explorer (cont’d)</a:t>
            </a:r>
          </a:p>
        </p:txBody>
      </p:sp>
      <p:pic>
        <p:nvPicPr>
          <p:cNvPr id="5" name="Picture 4">
            <a:extLst>
              <a:ext uri="{FF2B5EF4-FFF2-40B4-BE49-F238E27FC236}">
                <a16:creationId xmlns:a16="http://schemas.microsoft.com/office/drawing/2014/main" id="{9A598553-CA92-4B99-B804-652A92AD0685}"/>
              </a:ext>
            </a:extLst>
          </p:cNvPr>
          <p:cNvPicPr>
            <a:picLocks noChangeAspect="1"/>
          </p:cNvPicPr>
          <p:nvPr/>
        </p:nvPicPr>
        <p:blipFill rotWithShape="1">
          <a:blip r:embed="rId3"/>
          <a:srcRect l="22258" t="7688" r="22046" b="5860"/>
          <a:stretch/>
        </p:blipFill>
        <p:spPr>
          <a:xfrm>
            <a:off x="1779105" y="1296679"/>
            <a:ext cx="5438455" cy="4748421"/>
          </a:xfrm>
          <a:prstGeom prst="rect">
            <a:avLst/>
          </a:prstGeom>
        </p:spPr>
      </p:pic>
      <p:sp>
        <p:nvSpPr>
          <p:cNvPr id="7" name="Date Placeholder 3">
            <a:extLst>
              <a:ext uri="{FF2B5EF4-FFF2-40B4-BE49-F238E27FC236}">
                <a16:creationId xmlns:a16="http://schemas.microsoft.com/office/drawing/2014/main" id="{AA5047E4-4BB4-46C9-8C1C-BF9400B5F666}"/>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8" name="Slide Number Placeholder 4">
            <a:extLst>
              <a:ext uri="{FF2B5EF4-FFF2-40B4-BE49-F238E27FC236}">
                <a16:creationId xmlns:a16="http://schemas.microsoft.com/office/drawing/2014/main" id="{8059D257-741B-4911-838B-F60E3912A9A2}"/>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64</a:t>
            </a:fld>
            <a:endParaRPr lang="en-US" dirty="0"/>
          </a:p>
        </p:txBody>
      </p:sp>
    </p:spTree>
    <p:extLst>
      <p:ext uri="{BB962C8B-B14F-4D97-AF65-F5344CB8AC3E}">
        <p14:creationId xmlns:p14="http://schemas.microsoft.com/office/powerpoint/2010/main" val="330350608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normAutofit fontScale="90000"/>
          </a:bodyPr>
          <a:lstStyle/>
          <a:p>
            <a:r>
              <a:rPr lang="en-US" altLang="en-US" dirty="0"/>
              <a:t>NAEP Data Explorer (cont’d)</a:t>
            </a:r>
          </a:p>
        </p:txBody>
      </p:sp>
      <p:pic>
        <p:nvPicPr>
          <p:cNvPr id="3" name="Picture 2">
            <a:extLst>
              <a:ext uri="{FF2B5EF4-FFF2-40B4-BE49-F238E27FC236}">
                <a16:creationId xmlns:a16="http://schemas.microsoft.com/office/drawing/2014/main" id="{58634551-1DB6-4F40-8E25-56330C8978CF}"/>
              </a:ext>
            </a:extLst>
          </p:cNvPr>
          <p:cNvPicPr>
            <a:picLocks noChangeAspect="1"/>
          </p:cNvPicPr>
          <p:nvPr/>
        </p:nvPicPr>
        <p:blipFill rotWithShape="1">
          <a:blip r:embed="rId3"/>
          <a:srcRect l="21302" t="6859" r="17346" b="17809"/>
          <a:stretch/>
        </p:blipFill>
        <p:spPr>
          <a:xfrm>
            <a:off x="1192695" y="1357483"/>
            <a:ext cx="6898146" cy="4757953"/>
          </a:xfrm>
          <a:prstGeom prst="rect">
            <a:avLst/>
          </a:prstGeom>
        </p:spPr>
      </p:pic>
      <p:sp>
        <p:nvSpPr>
          <p:cNvPr id="7" name="Date Placeholder 3">
            <a:extLst>
              <a:ext uri="{FF2B5EF4-FFF2-40B4-BE49-F238E27FC236}">
                <a16:creationId xmlns:a16="http://schemas.microsoft.com/office/drawing/2014/main" id="{AEEDBFD1-8642-4175-8B8E-A279417D5AA7}"/>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8" name="Slide Number Placeholder 4">
            <a:extLst>
              <a:ext uri="{FF2B5EF4-FFF2-40B4-BE49-F238E27FC236}">
                <a16:creationId xmlns:a16="http://schemas.microsoft.com/office/drawing/2014/main" id="{53802516-513C-4E7E-A74D-3578FFF7E575}"/>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65</a:t>
            </a:fld>
            <a:endParaRPr lang="en-US" dirty="0"/>
          </a:p>
        </p:txBody>
      </p:sp>
    </p:spTree>
    <p:extLst>
      <p:ext uri="{BB962C8B-B14F-4D97-AF65-F5344CB8AC3E}">
        <p14:creationId xmlns:p14="http://schemas.microsoft.com/office/powerpoint/2010/main" val="3471408707"/>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normAutofit fontScale="90000"/>
          </a:bodyPr>
          <a:lstStyle/>
          <a:p>
            <a:pPr eaLnBrk="1" hangingPunct="1"/>
            <a:r>
              <a:rPr lang="en-US" altLang="en-US" sz="3200" dirty="0">
                <a:latin typeface="Verdana" panose="020B0604030504040204" pitchFamily="34" charset="0"/>
                <a:ea typeface="Verdana" panose="020B0604030504040204" pitchFamily="34" charset="0"/>
                <a:cs typeface="Verdana" panose="020B0604030504040204" pitchFamily="34" charset="0"/>
              </a:rPr>
              <a:t>NAEP Informational Video</a:t>
            </a:r>
            <a:br>
              <a:rPr lang="en-US" altLang="en-US" sz="3200" dirty="0">
                <a:latin typeface="Verdana" panose="020B0604030504040204" pitchFamily="34" charset="0"/>
                <a:ea typeface="Verdana" panose="020B0604030504040204" pitchFamily="34" charset="0"/>
                <a:cs typeface="Verdana" panose="020B0604030504040204" pitchFamily="34" charset="0"/>
              </a:rPr>
            </a:br>
            <a:endParaRPr lang="en-US" altLang="en-US" sz="3200" dirty="0">
              <a:latin typeface="Verdana" panose="020B0604030504040204" pitchFamily="34" charset="0"/>
              <a:ea typeface="Verdana" panose="020B0604030504040204" pitchFamily="34" charset="0"/>
              <a:cs typeface="Verdana" panose="020B0604030504040204" pitchFamily="34" charset="0"/>
            </a:endParaRPr>
          </a:p>
        </p:txBody>
      </p:sp>
      <p:sp>
        <p:nvSpPr>
          <p:cNvPr id="19459" name="Content Placeholder 2"/>
          <p:cNvSpPr>
            <a:spLocks noGrp="1"/>
          </p:cNvSpPr>
          <p:nvPr>
            <p:ph idx="1"/>
          </p:nvPr>
        </p:nvSpPr>
        <p:spPr/>
        <p:txBody>
          <a:bodyPr>
            <a:normAutofit/>
          </a:bodyPr>
          <a:lstStyle/>
          <a:p>
            <a:pPr eaLnBrk="1" hangingPunct="1"/>
            <a:r>
              <a:rPr lang="en-US" altLang="en-US" sz="2400" dirty="0"/>
              <a:t>Posted on NAEP page of Assessment link of DOE website</a:t>
            </a:r>
          </a:p>
          <a:p>
            <a:pPr eaLnBrk="1" hangingPunct="1"/>
            <a:endParaRPr lang="en-US" altLang="en-US" sz="2400" dirty="0"/>
          </a:p>
          <a:p>
            <a:r>
              <a:rPr lang="en-US" altLang="en-US" sz="2400" dirty="0">
                <a:hlinkClick r:id="rId3"/>
              </a:rPr>
              <a:t>http://www.gadoe.org/Curriculum-Instruction-and-Assessment/Assessment/Pages/NAEP.aspx</a:t>
            </a:r>
            <a:endParaRPr lang="en-US" altLang="en-US" sz="2400" dirty="0"/>
          </a:p>
          <a:p>
            <a:pPr marL="0" indent="0">
              <a:buNone/>
            </a:pPr>
            <a:endParaRPr lang="en-US" altLang="en-US" sz="2400" dirty="0"/>
          </a:p>
          <a:p>
            <a:pPr marL="457200" lvl="1" indent="0" eaLnBrk="1" hangingPunct="1">
              <a:buNone/>
            </a:pPr>
            <a:endParaRPr lang="en-US" altLang="en-US" sz="2000" dirty="0"/>
          </a:p>
          <a:p>
            <a:pPr lvl="1" eaLnBrk="1" hangingPunct="1">
              <a:buFont typeface="Arial" pitchFamily="34" charset="0"/>
              <a:buNone/>
            </a:pPr>
            <a:endParaRPr lang="en-US" altLang="en-US" sz="2000" dirty="0"/>
          </a:p>
          <a:p>
            <a:pPr eaLnBrk="1" hangingPunct="1">
              <a:buFont typeface="Arial" pitchFamily="34" charset="0"/>
              <a:buNone/>
            </a:pPr>
            <a:endParaRPr lang="en-US" altLang="en-US" sz="2400" dirty="0"/>
          </a:p>
          <a:p>
            <a:pPr lvl="1" eaLnBrk="1" hangingPunct="1"/>
            <a:endParaRPr lang="en-US" altLang="en-US" sz="2000" dirty="0"/>
          </a:p>
          <a:p>
            <a:pPr lvl="1" eaLnBrk="1" hangingPunct="1"/>
            <a:endParaRPr lang="en-US" altLang="en-US" sz="2000" dirty="0"/>
          </a:p>
          <a:p>
            <a:pPr lvl="1" eaLnBrk="1" hangingPunct="1"/>
            <a:endParaRPr lang="en-US" altLang="en-US" sz="2000" dirty="0"/>
          </a:p>
        </p:txBody>
      </p:sp>
      <p:sp>
        <p:nvSpPr>
          <p:cNvPr id="3" name="Text Placeholder 2">
            <a:extLst>
              <a:ext uri="{FF2B5EF4-FFF2-40B4-BE49-F238E27FC236}">
                <a16:creationId xmlns:a16="http://schemas.microsoft.com/office/drawing/2014/main" id="{C669D282-636E-4349-8A61-58DC6D751087}"/>
              </a:ext>
            </a:extLst>
          </p:cNvPr>
          <p:cNvSpPr>
            <a:spLocks noGrp="1"/>
          </p:cNvSpPr>
          <p:nvPr>
            <p:ph type="body" sz="quarter" idx="14"/>
          </p:nvPr>
        </p:nvSpPr>
        <p:spPr/>
        <p:txBody>
          <a:bodyPr/>
          <a:lstStyle/>
          <a:p>
            <a:endParaRPr lang="en-US" dirty="0"/>
          </a:p>
        </p:txBody>
      </p:sp>
      <p:sp>
        <p:nvSpPr>
          <p:cNvPr id="6" name="Date Placeholder 3">
            <a:extLst>
              <a:ext uri="{FF2B5EF4-FFF2-40B4-BE49-F238E27FC236}">
                <a16:creationId xmlns:a16="http://schemas.microsoft.com/office/drawing/2014/main" id="{31E262B3-8CDA-4D92-BF02-BF68AFAC2DC8}"/>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7" name="Slide Number Placeholder 4">
            <a:extLst>
              <a:ext uri="{FF2B5EF4-FFF2-40B4-BE49-F238E27FC236}">
                <a16:creationId xmlns:a16="http://schemas.microsoft.com/office/drawing/2014/main" id="{24515C64-A0FA-4A20-8817-B352DF2F75AA}"/>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66</a:t>
            </a:fld>
            <a:endParaRPr lang="en-US" dirty="0"/>
          </a:p>
        </p:txBody>
      </p:sp>
    </p:spTree>
    <p:extLst>
      <p:ext uri="{BB962C8B-B14F-4D97-AF65-F5344CB8AC3E}">
        <p14:creationId xmlns:p14="http://schemas.microsoft.com/office/powerpoint/2010/main" val="2174357102"/>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C2C5455-A673-4C6B-BA70-7592BCE48CE4}"/>
              </a:ext>
            </a:extLst>
          </p:cNvPr>
          <p:cNvSpPr>
            <a:spLocks noGrp="1"/>
          </p:cNvSpPr>
          <p:nvPr>
            <p:ph type="body" sz="quarter" idx="13"/>
          </p:nvPr>
        </p:nvSpPr>
        <p:spPr/>
        <p:txBody>
          <a:bodyPr/>
          <a:lstStyle/>
          <a:p>
            <a:r>
              <a:rPr lang="en-US" b="1" dirty="0"/>
              <a:t>NAEP State Coordinator</a:t>
            </a:r>
          </a:p>
          <a:p>
            <a:r>
              <a:rPr lang="en-US" dirty="0"/>
              <a:t>Bobbie Bable</a:t>
            </a:r>
          </a:p>
          <a:p>
            <a:r>
              <a:rPr lang="en-US" dirty="0">
                <a:hlinkClick r:id="rId3"/>
              </a:rPr>
              <a:t>bbable@doe.k12.ga.us</a:t>
            </a:r>
            <a:endParaRPr lang="en-US" dirty="0"/>
          </a:p>
          <a:p>
            <a:r>
              <a:rPr lang="en-US" dirty="0"/>
              <a:t>470-579-6324</a:t>
            </a:r>
          </a:p>
          <a:p>
            <a:endParaRPr lang="en-US" dirty="0"/>
          </a:p>
        </p:txBody>
      </p:sp>
      <p:sp>
        <p:nvSpPr>
          <p:cNvPr id="2" name="Slide Number Placeholder 1"/>
          <p:cNvSpPr>
            <a:spLocks noGrp="1"/>
          </p:cNvSpPr>
          <p:nvPr>
            <p:ph type="sldNum" sz="quarter" idx="4294967295"/>
          </p:nvPr>
        </p:nvSpPr>
        <p:spPr>
          <a:xfrm>
            <a:off x="708660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3E4CEF-BB1E-48C7-AE93-F39F6AA99AD7}" type="slidenum">
              <a:rPr lang="en-US" smtClean="0"/>
              <a:pPr/>
              <a:t>67</a:t>
            </a:fld>
            <a:endParaRPr lang="en-US" dirty="0"/>
          </a:p>
        </p:txBody>
      </p:sp>
      <p:sp>
        <p:nvSpPr>
          <p:cNvPr id="8" name="Date Placeholder 3">
            <a:extLst>
              <a:ext uri="{FF2B5EF4-FFF2-40B4-BE49-F238E27FC236}">
                <a16:creationId xmlns:a16="http://schemas.microsoft.com/office/drawing/2014/main" id="{CA392803-AB79-4D1D-938B-89F85E36CA2F}"/>
              </a:ext>
            </a:extLst>
          </p:cNvPr>
          <p:cNvSpPr>
            <a:spLocks noGrp="1"/>
          </p:cNvSpPr>
          <p:nvPr>
            <p:ph type="dt" sz="half" idx="10"/>
          </p:nvPr>
        </p:nvSpPr>
        <p:spPr>
          <a:xfrm rot="16200000">
            <a:off x="-700041" y="1252623"/>
            <a:ext cx="2057400" cy="365125"/>
          </a:xfrm>
        </p:spPr>
        <p:txBody>
          <a:bodyPr/>
          <a:lstStyle/>
          <a:p>
            <a:pPr algn="r"/>
            <a:r>
              <a:rPr lang="en-US" dirty="0">
                <a:solidFill>
                  <a:schemeClr val="bg1"/>
                </a:solidFill>
              </a:rPr>
              <a:t>10/14/2021</a:t>
            </a:r>
          </a:p>
        </p:txBody>
      </p:sp>
      <p:sp>
        <p:nvSpPr>
          <p:cNvPr id="9" name="Slide Number Placeholder 4">
            <a:extLst>
              <a:ext uri="{FF2B5EF4-FFF2-40B4-BE49-F238E27FC236}">
                <a16:creationId xmlns:a16="http://schemas.microsoft.com/office/drawing/2014/main" id="{EF226503-A464-47E7-B2B1-2ADE4C403110}"/>
              </a:ext>
            </a:extLst>
          </p:cNvPr>
          <p:cNvSpPr txBox="1">
            <a:spLocks/>
          </p:cNvSpPr>
          <p:nvPr/>
        </p:nvSpPr>
        <p:spPr>
          <a:xfrm>
            <a:off x="-1" y="6412492"/>
            <a:ext cx="667639" cy="365125"/>
          </a:xfrm>
          <a:prstGeom prst="rect">
            <a:avLst/>
          </a:prstGeom>
        </p:spPr>
        <p:txBody>
          <a:bodyPr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48F63A3B-78C7-47BE-AE5E-E10140E04643}" type="slidenum">
              <a:rPr lang="en-US" sz="1200" smtClean="0">
                <a:solidFill>
                  <a:schemeClr val="bg1"/>
                </a:solidFill>
              </a:rPr>
              <a:pPr algn="ctr"/>
              <a:t>67</a:t>
            </a:fld>
            <a:endParaRPr lang="en-US" sz="1200" dirty="0">
              <a:solidFill>
                <a:schemeClr val="bg1"/>
              </a:solidFill>
            </a:endParaRPr>
          </a:p>
        </p:txBody>
      </p:sp>
    </p:spTree>
    <p:extLst>
      <p:ext uri="{BB962C8B-B14F-4D97-AF65-F5344CB8AC3E}">
        <p14:creationId xmlns:p14="http://schemas.microsoft.com/office/powerpoint/2010/main" val="3177767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normAutofit fontScale="90000"/>
          </a:bodyPr>
          <a:lstStyle/>
          <a:p>
            <a:r>
              <a:rPr lang="en-US" altLang="en-US" dirty="0"/>
              <a:t>Unique Features of NAEP</a:t>
            </a:r>
          </a:p>
        </p:txBody>
      </p:sp>
      <p:sp>
        <p:nvSpPr>
          <p:cNvPr id="18435" name="Content Placeholder 2"/>
          <p:cNvSpPr>
            <a:spLocks noGrp="1"/>
          </p:cNvSpPr>
          <p:nvPr>
            <p:ph idx="1"/>
          </p:nvPr>
        </p:nvSpPr>
        <p:spPr/>
        <p:txBody>
          <a:bodyPr>
            <a:normAutofit fontScale="77500" lnSpcReduction="20000"/>
          </a:bodyPr>
          <a:lstStyle/>
          <a:p>
            <a:r>
              <a:rPr lang="en-US" altLang="en-US" dirty="0"/>
              <a:t>National testing program, same assessment in every state</a:t>
            </a:r>
          </a:p>
          <a:p>
            <a:r>
              <a:rPr lang="en-US" altLang="en-US" dirty="0"/>
              <a:t>Sample of schools to represent demographics of state</a:t>
            </a:r>
          </a:p>
          <a:p>
            <a:r>
              <a:rPr lang="en-US" altLang="en-US" dirty="0"/>
              <a:t>Students in selected schools are sampled</a:t>
            </a:r>
          </a:p>
          <a:p>
            <a:r>
              <a:rPr lang="en-US" altLang="en-US" dirty="0"/>
              <a:t>Each student is only assessed in one pre-assigned subject</a:t>
            </a:r>
          </a:p>
          <a:p>
            <a:r>
              <a:rPr lang="en-US" altLang="en-US" dirty="0"/>
              <a:t>Results for state or selected district only</a:t>
            </a:r>
          </a:p>
          <a:p>
            <a:r>
              <a:rPr lang="en-US" altLang="en-US" dirty="0"/>
              <a:t>Assessed subjects vary by year</a:t>
            </a:r>
          </a:p>
          <a:p>
            <a:r>
              <a:rPr lang="en-US" altLang="en-US" dirty="0"/>
              <a:t>Contracted assessment team</a:t>
            </a:r>
          </a:p>
          <a:p>
            <a:r>
              <a:rPr lang="en-US" altLang="en-US" dirty="0"/>
              <a:t>Six-month results window</a:t>
            </a:r>
          </a:p>
          <a:p>
            <a:r>
              <a:rPr lang="en-US" altLang="en-US" dirty="0"/>
              <a:t>Results can be aggregated by demographic variables</a:t>
            </a:r>
          </a:p>
          <a:p>
            <a:r>
              <a:rPr lang="en-US" altLang="en-US" dirty="0"/>
              <a:t>Special research studies</a:t>
            </a:r>
          </a:p>
          <a:p>
            <a:pPr lvl="1"/>
            <a:endParaRPr lang="en-US" altLang="en-US" dirty="0"/>
          </a:p>
          <a:p>
            <a:pPr lvl="1"/>
            <a:endParaRPr lang="en-US" altLang="en-US" dirty="0"/>
          </a:p>
        </p:txBody>
      </p:sp>
      <p:sp>
        <p:nvSpPr>
          <p:cNvPr id="3" name="Text Placeholder 2">
            <a:extLst>
              <a:ext uri="{FF2B5EF4-FFF2-40B4-BE49-F238E27FC236}">
                <a16:creationId xmlns:a16="http://schemas.microsoft.com/office/drawing/2014/main" id="{8D8E1D80-A0E1-4F23-B48D-9DB493A95EAD}"/>
              </a:ext>
            </a:extLst>
          </p:cNvPr>
          <p:cNvSpPr>
            <a:spLocks noGrp="1"/>
          </p:cNvSpPr>
          <p:nvPr>
            <p:ph type="body" sz="quarter" idx="14"/>
          </p:nvPr>
        </p:nvSpPr>
        <p:spPr/>
        <p:txBody>
          <a:bodyPr/>
          <a:lstStyle/>
          <a:p>
            <a:endParaRPr lang="en-US" dirty="0"/>
          </a:p>
        </p:txBody>
      </p:sp>
      <p:sp>
        <p:nvSpPr>
          <p:cNvPr id="6" name="Date Placeholder 3">
            <a:extLst>
              <a:ext uri="{FF2B5EF4-FFF2-40B4-BE49-F238E27FC236}">
                <a16:creationId xmlns:a16="http://schemas.microsoft.com/office/drawing/2014/main" id="{792B46B0-235F-4B29-973B-3A8EDAD834FD}"/>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7" name="Slide Number Placeholder 4">
            <a:extLst>
              <a:ext uri="{FF2B5EF4-FFF2-40B4-BE49-F238E27FC236}">
                <a16:creationId xmlns:a16="http://schemas.microsoft.com/office/drawing/2014/main" id="{C743A031-2BE4-45D2-98D8-E9D53FD944E9}"/>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7</a:t>
            </a:fld>
            <a:endParaRPr lang="en-US" dirty="0"/>
          </a:p>
        </p:txBody>
      </p:sp>
    </p:spTree>
    <p:extLst>
      <p:ext uri="{BB962C8B-B14F-4D97-AF65-F5344CB8AC3E}">
        <p14:creationId xmlns:p14="http://schemas.microsoft.com/office/powerpoint/2010/main" val="379780735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normAutofit fontScale="90000"/>
          </a:bodyPr>
          <a:lstStyle/>
          <a:p>
            <a:r>
              <a:rPr lang="en-US" altLang="en-US" dirty="0"/>
              <a:t>NAEP Grade Levels and Content Areas</a:t>
            </a:r>
          </a:p>
        </p:txBody>
      </p:sp>
      <p:sp>
        <p:nvSpPr>
          <p:cNvPr id="3" name="Content Placeholder 2"/>
          <p:cNvSpPr>
            <a:spLocks noGrp="1"/>
          </p:cNvSpPr>
          <p:nvPr>
            <p:ph idx="1"/>
          </p:nvPr>
        </p:nvSpPr>
        <p:spPr/>
        <p:txBody>
          <a:bodyPr rtlCol="0">
            <a:normAutofit fontScale="92500" lnSpcReduction="20000"/>
          </a:bodyPr>
          <a:lstStyle/>
          <a:p>
            <a:r>
              <a:rPr lang="en-US" dirty="0"/>
              <a:t>Developed by the National Assessment Governing Board (NAGB)</a:t>
            </a:r>
          </a:p>
          <a:p>
            <a:r>
              <a:rPr lang="en-US" dirty="0"/>
              <a:t>Grades and ages</a:t>
            </a:r>
          </a:p>
          <a:p>
            <a:pPr lvl="1"/>
            <a:r>
              <a:rPr lang="en-US" dirty="0"/>
              <a:t>Grades 4, 8 and 12</a:t>
            </a:r>
          </a:p>
          <a:p>
            <a:pPr lvl="1"/>
            <a:r>
              <a:rPr lang="en-US" dirty="0"/>
              <a:t>Ages 9, 13, and 17 (Long-Term Trend - LTT)</a:t>
            </a:r>
          </a:p>
          <a:p>
            <a:r>
              <a:rPr lang="en-US" dirty="0"/>
              <a:t>Developed frameworks and assessments</a:t>
            </a:r>
          </a:p>
          <a:p>
            <a:pPr lvl="1"/>
            <a:r>
              <a:rPr lang="en-US" dirty="0"/>
              <a:t>Reading		- Economics</a:t>
            </a:r>
          </a:p>
          <a:p>
            <a:pPr lvl="1"/>
            <a:r>
              <a:rPr lang="en-US" dirty="0"/>
              <a:t>Mathematics	- Civics</a:t>
            </a:r>
          </a:p>
          <a:p>
            <a:pPr lvl="1"/>
            <a:r>
              <a:rPr lang="en-US" dirty="0"/>
              <a:t>Science		- Foreign language</a:t>
            </a:r>
          </a:p>
          <a:p>
            <a:pPr lvl="1"/>
            <a:r>
              <a:rPr lang="en-US" dirty="0"/>
              <a:t>U.S. History	- Writing</a:t>
            </a:r>
          </a:p>
          <a:p>
            <a:pPr lvl="1"/>
            <a:r>
              <a:rPr lang="en-US" dirty="0"/>
              <a:t>Geography	- The Arts</a:t>
            </a:r>
          </a:p>
          <a:p>
            <a:pPr lvl="1"/>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Text Placeholder 3">
            <a:extLst>
              <a:ext uri="{FF2B5EF4-FFF2-40B4-BE49-F238E27FC236}">
                <a16:creationId xmlns:a16="http://schemas.microsoft.com/office/drawing/2014/main" id="{19535AD4-BF28-46F1-B736-7CB5AE7922C1}"/>
              </a:ext>
            </a:extLst>
          </p:cNvPr>
          <p:cNvSpPr>
            <a:spLocks noGrp="1"/>
          </p:cNvSpPr>
          <p:nvPr>
            <p:ph type="body" sz="quarter" idx="14"/>
          </p:nvPr>
        </p:nvSpPr>
        <p:spPr/>
        <p:txBody>
          <a:bodyPr/>
          <a:lstStyle/>
          <a:p>
            <a:endParaRPr lang="en-US" dirty="0"/>
          </a:p>
        </p:txBody>
      </p:sp>
      <p:sp>
        <p:nvSpPr>
          <p:cNvPr id="6" name="Date Placeholder 3">
            <a:extLst>
              <a:ext uri="{FF2B5EF4-FFF2-40B4-BE49-F238E27FC236}">
                <a16:creationId xmlns:a16="http://schemas.microsoft.com/office/drawing/2014/main" id="{D31E2ED0-E1EA-4F1C-8EC9-74F301B03D06}"/>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7" name="Slide Number Placeholder 4">
            <a:extLst>
              <a:ext uri="{FF2B5EF4-FFF2-40B4-BE49-F238E27FC236}">
                <a16:creationId xmlns:a16="http://schemas.microsoft.com/office/drawing/2014/main" id="{A8BA11E6-C49D-4ED0-AA2F-81C694FDEBBF}"/>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8</a:t>
            </a:fld>
            <a:endParaRPr lang="en-US" dirty="0"/>
          </a:p>
        </p:txBody>
      </p:sp>
    </p:spTree>
    <p:extLst>
      <p:ext uri="{BB962C8B-B14F-4D97-AF65-F5344CB8AC3E}">
        <p14:creationId xmlns:p14="http://schemas.microsoft.com/office/powerpoint/2010/main" val="27667719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p:nvPr>
        </p:nvSpPr>
        <p:spPr/>
        <p:txBody>
          <a:bodyPr>
            <a:normAutofit fontScale="90000"/>
          </a:bodyPr>
          <a:lstStyle/>
          <a:p>
            <a:r>
              <a:rPr lang="en-US" altLang="en-US" dirty="0"/>
              <a:t>NAEP Purpose</a:t>
            </a:r>
          </a:p>
        </p:txBody>
      </p:sp>
      <p:sp>
        <p:nvSpPr>
          <p:cNvPr id="15363" name="Content Placeholder 4"/>
          <p:cNvSpPr>
            <a:spLocks noGrp="1"/>
          </p:cNvSpPr>
          <p:nvPr>
            <p:ph idx="1"/>
          </p:nvPr>
        </p:nvSpPr>
        <p:spPr/>
        <p:txBody>
          <a:bodyPr>
            <a:normAutofit fontScale="92500" lnSpcReduction="10000"/>
          </a:bodyPr>
          <a:lstStyle/>
          <a:p>
            <a:r>
              <a:rPr lang="en-US" altLang="en-US" dirty="0"/>
              <a:t>To measure student achievement in the context of instructional experiences. </a:t>
            </a:r>
          </a:p>
          <a:p>
            <a:r>
              <a:rPr lang="en-US" altLang="en-US" dirty="0"/>
              <a:t>To track achievement of fourth-, eighth-, and twelfth-graders or ages 9, 13, and 17 over time in selected content domains. </a:t>
            </a:r>
          </a:p>
          <a:p>
            <a:r>
              <a:rPr lang="en-US" altLang="en-US" dirty="0"/>
              <a:t>To provide the only comparison to the achievement of students in every other state in the nation.</a:t>
            </a:r>
          </a:p>
          <a:p>
            <a:r>
              <a:rPr lang="en-US" altLang="en-US" dirty="0"/>
              <a:t>To provide the comparison of the students in each state to the students enrolled in the nation’s public schools.</a:t>
            </a:r>
          </a:p>
          <a:p>
            <a:endParaRPr lang="en-US" altLang="en-US" dirty="0"/>
          </a:p>
          <a:p>
            <a:endParaRPr lang="en-US" altLang="en-US" dirty="0"/>
          </a:p>
          <a:p>
            <a:endParaRPr lang="en-US" altLang="en-US" dirty="0"/>
          </a:p>
        </p:txBody>
      </p:sp>
      <p:sp>
        <p:nvSpPr>
          <p:cNvPr id="3" name="Text Placeholder 2">
            <a:extLst>
              <a:ext uri="{FF2B5EF4-FFF2-40B4-BE49-F238E27FC236}">
                <a16:creationId xmlns:a16="http://schemas.microsoft.com/office/drawing/2014/main" id="{B9A4E9C6-E2E8-454D-AE01-B9E72162D978}"/>
              </a:ext>
            </a:extLst>
          </p:cNvPr>
          <p:cNvSpPr>
            <a:spLocks noGrp="1"/>
          </p:cNvSpPr>
          <p:nvPr>
            <p:ph type="body" sz="quarter" idx="14"/>
          </p:nvPr>
        </p:nvSpPr>
        <p:spPr/>
        <p:txBody>
          <a:bodyPr/>
          <a:lstStyle/>
          <a:p>
            <a:endParaRPr lang="en-US" dirty="0"/>
          </a:p>
        </p:txBody>
      </p:sp>
      <p:sp>
        <p:nvSpPr>
          <p:cNvPr id="6" name="Date Placeholder 3">
            <a:extLst>
              <a:ext uri="{FF2B5EF4-FFF2-40B4-BE49-F238E27FC236}">
                <a16:creationId xmlns:a16="http://schemas.microsoft.com/office/drawing/2014/main" id="{286B86C7-47A2-4BA9-B2D5-A0CD9F34D5D0}"/>
              </a:ext>
            </a:extLst>
          </p:cNvPr>
          <p:cNvSpPr>
            <a:spLocks noGrp="1"/>
          </p:cNvSpPr>
          <p:nvPr>
            <p:ph type="dt" sz="half" idx="10"/>
          </p:nvPr>
        </p:nvSpPr>
        <p:spPr>
          <a:xfrm rot="16200000">
            <a:off x="-700041" y="1252623"/>
            <a:ext cx="2057400" cy="365125"/>
          </a:xfrm>
        </p:spPr>
        <p:txBody>
          <a:bodyPr/>
          <a:lstStyle/>
          <a:p>
            <a:r>
              <a:rPr lang="en-US" dirty="0"/>
              <a:t>10/14/2021</a:t>
            </a:r>
          </a:p>
        </p:txBody>
      </p:sp>
      <p:sp>
        <p:nvSpPr>
          <p:cNvPr id="7" name="Slide Number Placeholder 4">
            <a:extLst>
              <a:ext uri="{FF2B5EF4-FFF2-40B4-BE49-F238E27FC236}">
                <a16:creationId xmlns:a16="http://schemas.microsoft.com/office/drawing/2014/main" id="{9C4200AA-7F6A-41CD-A7F2-9A89F6848410}"/>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9</a:t>
            </a:fld>
            <a:endParaRPr lang="en-US" dirty="0"/>
          </a:p>
        </p:txBody>
      </p:sp>
    </p:spTree>
    <p:extLst>
      <p:ext uri="{BB962C8B-B14F-4D97-AF65-F5344CB8AC3E}">
        <p14:creationId xmlns:p14="http://schemas.microsoft.com/office/powerpoint/2010/main" val="2171040764"/>
      </p:ext>
    </p:extLst>
  </p:cSld>
  <p:clrMapOvr>
    <a:masterClrMapping/>
  </p:clrMapOvr>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8B34819C3326640A5C369F682C5BCEC" ma:contentTypeVersion="3" ma:contentTypeDescription="Create a new document." ma:contentTypeScope="" ma:versionID="2dd1e1736f5aa316f9a71b8205a09a78">
  <xsd:schema xmlns:xsd="http://www.w3.org/2001/XMLSchema" xmlns:xs="http://www.w3.org/2001/XMLSchema" xmlns:p="http://schemas.microsoft.com/office/2006/metadata/properties" xmlns:ns1="http://schemas.microsoft.com/sharepoint/v3" xmlns:ns2="1d496aed-39d0-4758-b3cf-4e4773287716" xmlns:ns3="20a672bb-8554-40ed-8ef6-17ff2403b73b" targetNamespace="http://schemas.microsoft.com/office/2006/metadata/properties" ma:root="true" ma:fieldsID="a198b40d19950773205ce50eeea4120a" ns1:_="" ns2:_="" ns3:_="">
    <xsd:import namespace="http://schemas.microsoft.com/sharepoint/v3"/>
    <xsd:import namespace="1d496aed-39d0-4758-b3cf-4e4773287716"/>
    <xsd:import namespace="20a672bb-8554-40ed-8ef6-17ff2403b73b"/>
    <xsd:element name="properties">
      <xsd:complexType>
        <xsd:sequence>
          <xsd:element name="documentManagement">
            <xsd:complexType>
              <xsd:all>
                <xsd:element ref="ns2:TaxCatchAll" minOccurs="0"/>
                <xsd:element ref="ns2:TaxCatchAllLabel" minOccurs="0"/>
                <xsd:element ref="ns1:PublishingStartDate" minOccurs="0"/>
                <xsd:element ref="ns1:PublishingExpirationDate" minOccurs="0"/>
                <xsd:element ref="ns3:Page" minOccurs="0"/>
                <xsd:element ref="ns3:Page_x0020_SubHea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internalName="PublishingStartDate">
      <xsd:simpleType>
        <xsd:restriction base="dms:Unknown"/>
      </xsd:simpleType>
    </xsd:element>
    <xsd:element name="PublishingExpirationDate" ma:index="11"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d496aed-39d0-4758-b3cf-4e4773287716" elementFormDefault="qualified">
    <xsd:import namespace="http://schemas.microsoft.com/office/2006/documentManagement/types"/>
    <xsd:import namespace="http://schemas.microsoft.com/office/infopath/2007/PartnerControls"/>
    <xsd:element name="TaxCatchAll" ma:index="8" nillable="true" ma:displayName="Taxonomy Catch All Column" ma:description="" ma:hidden="true" ma:list="{c9dd594f-b3c3-485c-979e-10fa5fdd8c85}" ma:internalName="TaxCatchAll" ma:showField="CatchAllData" ma:web="f9e61c99-8b37-4962-a864-d7fde1b0d03b">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description="" ma:hidden="true" ma:list="{c9dd594f-b3c3-485c-979e-10fa5fdd8c85}" ma:internalName="TaxCatchAllLabel" ma:readOnly="true" ma:showField="CatchAllDataLabel" ma:web="f9e61c99-8b37-4962-a864-d7fde1b0d03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0a672bb-8554-40ed-8ef6-17ff2403b73b" elementFormDefault="qualified">
    <xsd:import namespace="http://schemas.microsoft.com/office/2006/documentManagement/types"/>
    <xsd:import namespace="http://schemas.microsoft.com/office/infopath/2007/PartnerControls"/>
    <xsd:element name="Page" ma:index="12" nillable="true" ma:displayName="Page" ma:list="{812383B8-FDBA-42DE-9B28-EFCB3124A900}" ma:internalName="Page">
      <xsd:simpleType>
        <xsd:restriction base="dms:Lookup"/>
      </xsd:simpleType>
    </xsd:element>
    <xsd:element name="Page_x0020_SubHeader" ma:index="13" nillable="true" ma:displayName="Page SubHeader" ma:internalName="Page_x0020_SubHeader">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d496aed-39d0-4758-b3cf-4e4773287716"/>
    <Page xmlns="20a672bb-8554-40ed-8ef6-17ff2403b73b" xsi:nil="true"/>
    <PublishingExpirationDate xmlns="http://schemas.microsoft.com/sharepoint/v3" xsi:nil="true"/>
    <Page_x0020_SubHeader xmlns="20a672bb-8554-40ed-8ef6-17ff2403b73b" xsi:nil="true"/>
    <PublishingStartDate xmlns="http://schemas.microsoft.com/sharepoint/v3" xsi:nil="true"/>
  </documentManagement>
</p:properties>
</file>

<file path=customXml/itemProps1.xml><?xml version="1.0" encoding="utf-8"?>
<ds:datastoreItem xmlns:ds="http://schemas.openxmlformats.org/officeDocument/2006/customXml" ds:itemID="{F775DA49-9C4C-407C-8E54-912368AFE60D}"/>
</file>

<file path=customXml/itemProps2.xml><?xml version="1.0" encoding="utf-8"?>
<ds:datastoreItem xmlns:ds="http://schemas.openxmlformats.org/officeDocument/2006/customXml" ds:itemID="{0A3E4F87-9167-4E39-AB54-145EEFBA8A52}"/>
</file>

<file path=customXml/itemProps3.xml><?xml version="1.0" encoding="utf-8"?>
<ds:datastoreItem xmlns:ds="http://schemas.openxmlformats.org/officeDocument/2006/customXml" ds:itemID="{D23EB562-2628-4DFB-9ABD-9B9D837EFBC0}"/>
</file>

<file path=docProps/app.xml><?xml version="1.0" encoding="utf-8"?>
<Properties xmlns="http://schemas.openxmlformats.org/officeDocument/2006/extended-properties" xmlns:vt="http://schemas.openxmlformats.org/officeDocument/2006/docPropsVTypes">
  <Template>Office Theme</Template>
  <TotalTime>4540</TotalTime>
  <Words>4651</Words>
  <Application>Microsoft Office PowerPoint</Application>
  <PresentationFormat>On-screen Show (4:3)</PresentationFormat>
  <Paragraphs>895</Paragraphs>
  <Slides>67</Slides>
  <Notes>67</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67</vt:i4>
      </vt:variant>
    </vt:vector>
  </HeadingPairs>
  <TitlesOfParts>
    <vt:vector size="74" baseType="lpstr">
      <vt:lpstr>Arial</vt:lpstr>
      <vt:lpstr>Arial Black</vt:lpstr>
      <vt:lpstr>Calibri</vt:lpstr>
      <vt:lpstr>Open Sans</vt:lpstr>
      <vt:lpstr>Verdana</vt:lpstr>
      <vt:lpstr>Wingdings</vt:lpstr>
      <vt:lpstr>Office Theme</vt:lpstr>
      <vt:lpstr>Welcome!</vt:lpstr>
      <vt:lpstr>Webinar Recordings</vt:lpstr>
      <vt:lpstr> NAEP 2021-2022 Pre-Administration Workshop</vt:lpstr>
      <vt:lpstr>Agenda</vt:lpstr>
      <vt:lpstr>Overview</vt:lpstr>
      <vt:lpstr>General Information</vt:lpstr>
      <vt:lpstr>Unique Features of NAEP</vt:lpstr>
      <vt:lpstr>NAEP Grade Levels and Content Areas</vt:lpstr>
      <vt:lpstr>NAEP Purpose</vt:lpstr>
      <vt:lpstr>SAMPLING</vt:lpstr>
      <vt:lpstr>NAEP Representative Sample</vt:lpstr>
      <vt:lpstr>School Selection</vt:lpstr>
      <vt:lpstr>Student Selection</vt:lpstr>
      <vt:lpstr>Subject Selection</vt:lpstr>
      <vt:lpstr>NAEP 2022 Program</vt:lpstr>
      <vt:lpstr>NAEP 2021-2022 Georgia Sample</vt:lpstr>
      <vt:lpstr>School Coordinator Responsibilities</vt:lpstr>
      <vt:lpstr>NAEP Important Dates </vt:lpstr>
      <vt:lpstr>Designate a School Coordinator </vt:lpstr>
      <vt:lpstr>What is MyNAEP?</vt:lpstr>
      <vt:lpstr>Getting Started on MyNAEP</vt:lpstr>
      <vt:lpstr>MyNAEP for Schools: Purpose</vt:lpstr>
      <vt:lpstr>How do I register for the site? </vt:lpstr>
      <vt:lpstr>How do I register for the site (cont’d)?</vt:lpstr>
      <vt:lpstr>How do I recover my password?</vt:lpstr>
      <vt:lpstr>MyNAEP – Provide School Information</vt:lpstr>
      <vt:lpstr>MyNAEP – Provide School Information</vt:lpstr>
      <vt:lpstr>Prepare for Assessment Tasks</vt:lpstr>
      <vt:lpstr>Prepare for Assessment:  How does it work?</vt:lpstr>
      <vt:lpstr>How is the PRC scheduled?</vt:lpstr>
      <vt:lpstr>Preassessment Review Call Date Ranges</vt:lpstr>
      <vt:lpstr>Submission of Student List (Due in mid-November)</vt:lpstr>
      <vt:lpstr>Review &amp; Verify – Purpose</vt:lpstr>
      <vt:lpstr>Identify students who cannot take NAEP</vt:lpstr>
      <vt:lpstr>Review &amp; Verify Timeline</vt:lpstr>
      <vt:lpstr>New for NAEP 2022 Is this student a virtual learner?</vt:lpstr>
      <vt:lpstr>Identify Virtual Learners</vt:lpstr>
      <vt:lpstr>Complete SD/EL Information</vt:lpstr>
      <vt:lpstr>Complete SD/EL Information</vt:lpstr>
      <vt:lpstr>Plan for Assessment Day</vt:lpstr>
      <vt:lpstr>NAEP 2022 Scheduling Flexibility</vt:lpstr>
      <vt:lpstr>Plan for Assessment Day Timeline </vt:lpstr>
      <vt:lpstr>Determine if Additional Groups are Needed</vt:lpstr>
      <vt:lpstr>Notify Parents</vt:lpstr>
      <vt:lpstr>Support Assessment Activities</vt:lpstr>
      <vt:lpstr>MyNAEP Resources</vt:lpstr>
      <vt:lpstr>Assessment Process</vt:lpstr>
      <vt:lpstr>Assessment Details</vt:lpstr>
      <vt:lpstr>New for NAEP 2022: COVID-19 Policies</vt:lpstr>
      <vt:lpstr>New for NAEP 2022: COVID-19 Policies</vt:lpstr>
      <vt:lpstr>Assessment Details</vt:lpstr>
      <vt:lpstr>Assessment Details</vt:lpstr>
      <vt:lpstr>Assessment Details</vt:lpstr>
      <vt:lpstr>Questionnaires</vt:lpstr>
      <vt:lpstr>  Results</vt:lpstr>
      <vt:lpstr>NAEP Test Score Ranges</vt:lpstr>
      <vt:lpstr>Use of NAEP Data</vt:lpstr>
      <vt:lpstr>NAEP Results</vt:lpstr>
      <vt:lpstr>Resources</vt:lpstr>
      <vt:lpstr>NAEP Questions Tool</vt:lpstr>
      <vt:lpstr>NAEP Questions Tool (cont’d)</vt:lpstr>
      <vt:lpstr>NAEP Data Explorer</vt:lpstr>
      <vt:lpstr>NAEP Data Explorer (cont’d)</vt:lpstr>
      <vt:lpstr>NAEP Data Explorer (cont’d)</vt:lpstr>
      <vt:lpstr>NAEP Data Explorer (cont’d)</vt:lpstr>
      <vt:lpstr>NAEP Informational Video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Bobbie Bable</cp:lastModifiedBy>
  <cp:revision>155</cp:revision>
  <dcterms:created xsi:type="dcterms:W3CDTF">2018-12-04T19:58:15Z</dcterms:created>
  <dcterms:modified xsi:type="dcterms:W3CDTF">2021-10-14T12:10:30Z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0x01010098B34819C3326640A5C369F682C5BCEC</vt:lpwstr>
  </property>
</Properties>
</file>