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331" r:id="rId5"/>
    <p:sldId id="340" r:id="rId6"/>
    <p:sldId id="341" r:id="rId7"/>
    <p:sldId id="264" r:id="rId8"/>
    <p:sldId id="265" r:id="rId9"/>
    <p:sldId id="342" r:id="rId10"/>
    <p:sldId id="343" r:id="rId11"/>
    <p:sldId id="344" r:id="rId12"/>
    <p:sldId id="267" r:id="rId13"/>
    <p:sldId id="346" r:id="rId14"/>
    <p:sldId id="347" r:id="rId15"/>
    <p:sldId id="269" r:id="rId16"/>
    <p:sldId id="270" r:id="rId17"/>
    <p:sldId id="348" r:id="rId18"/>
    <p:sldId id="332" r:id="rId19"/>
  </p:sldIdLst>
  <p:sldSz cx="12192000" cy="6858000"/>
  <p:notesSz cx="6858000" cy="2800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68538" autoAdjust="0"/>
  </p:normalViewPr>
  <p:slideViewPr>
    <p:cSldViewPr snapToGrid="0">
      <p:cViewPr varScale="1">
        <p:scale>
          <a:sx n="78" d="100"/>
          <a:sy n="78" d="100"/>
        </p:scale>
        <p:origin x="158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7511A7-1243-4AE3-B729-FED66FD02134}"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C0702F-397A-4365-A3AB-E22AD06BA81C}" type="slidenum">
              <a:rPr lang="en-US" smtClean="0"/>
              <a:t>‹#›</a:t>
            </a:fld>
            <a:endParaRPr lang="en-US"/>
          </a:p>
        </p:txBody>
      </p:sp>
    </p:spTree>
    <p:extLst>
      <p:ext uri="{BB962C8B-B14F-4D97-AF65-F5344CB8AC3E}">
        <p14:creationId xmlns:p14="http://schemas.microsoft.com/office/powerpoint/2010/main" val="2437144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demo will show the different types of new Technology Enhanced or TE items that will be field tested in the spring of 2019. </a:t>
            </a:r>
            <a:endParaRPr lang="en-US"/>
          </a:p>
          <a:p>
            <a:endParaRPr lang="en-US" dirty="0">
              <a:cs typeface="Calibri"/>
            </a:endParaRPr>
          </a:p>
          <a:p>
            <a:r>
              <a:rPr lang="en-US" dirty="0"/>
              <a:t>DO: Go to gaexperienceonline.com and log in. </a:t>
            </a:r>
            <a:endParaRPr lang="en-US" dirty="0">
              <a:cs typeface="Calibri"/>
            </a:endParaRPr>
          </a:p>
          <a:p>
            <a:endParaRPr lang="en-US" dirty="0"/>
          </a:p>
          <a:p>
            <a:r>
              <a:rPr lang="en-US" dirty="0"/>
              <a:t>SAY:  I am going to log into Experience Online and show you just a few examples of the different types graphing and drag-and-drop items you may encounter on the test.</a:t>
            </a: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A8B6E1D-9861-4D73-B51E-0C90CAED2869}" type="slidenum">
              <a:rPr lang="en-US" smtClean="0"/>
              <a:t>1</a:t>
            </a:fld>
            <a:endParaRPr lang="en-US"/>
          </a:p>
        </p:txBody>
      </p:sp>
    </p:spTree>
    <p:extLst>
      <p:ext uri="{BB962C8B-B14F-4D97-AF65-F5344CB8AC3E}">
        <p14:creationId xmlns:p14="http://schemas.microsoft.com/office/powerpoint/2010/main" val="2783183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Biology</a:t>
            </a:r>
          </a:p>
          <a:p>
            <a:endParaRPr lang="en-US" dirty="0"/>
          </a:p>
          <a:p>
            <a:r>
              <a:rPr lang="en-US" dirty="0"/>
              <a:t>Say: In this two part Biology item you are asked to complete a sentence. First click to enlarge the response area. Then, click and drag terms into the sentence to describe the type of change shown in the model.  When finish responding, click OK.  Notice that your response is still visible even after the response is minimized.</a:t>
            </a:r>
          </a:p>
          <a:p>
            <a:endParaRPr lang="en-US" dirty="0"/>
          </a:p>
          <a:p>
            <a:r>
              <a:rPr lang="en-US" dirty="0"/>
              <a:t>Do. Click on Click to respond and respond to the answer changing the response at least once to show how to change the answer. </a:t>
            </a:r>
          </a:p>
        </p:txBody>
      </p:sp>
      <p:sp>
        <p:nvSpPr>
          <p:cNvPr id="4" name="Slide Number Placeholder 3"/>
          <p:cNvSpPr>
            <a:spLocks noGrp="1"/>
          </p:cNvSpPr>
          <p:nvPr>
            <p:ph type="sldNum" sz="quarter" idx="5"/>
          </p:nvPr>
        </p:nvSpPr>
        <p:spPr/>
        <p:txBody>
          <a:bodyPr/>
          <a:lstStyle/>
          <a:p>
            <a:fld id="{9A8B6E1D-9861-4D73-B51E-0C90CAED2869}" type="slidenum">
              <a:rPr lang="en-US" smtClean="0"/>
              <a:t>10</a:t>
            </a:fld>
            <a:endParaRPr lang="en-US"/>
          </a:p>
        </p:txBody>
      </p:sp>
    </p:spTree>
    <p:extLst>
      <p:ext uri="{BB962C8B-B14F-4D97-AF65-F5344CB8AC3E}">
        <p14:creationId xmlns:p14="http://schemas.microsoft.com/office/powerpoint/2010/main" val="1609289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Biology</a:t>
            </a:r>
          </a:p>
          <a:p>
            <a:endParaRPr lang="en-US" dirty="0"/>
          </a:p>
          <a:p>
            <a:r>
              <a:rPr lang="en-US" dirty="0"/>
              <a:t>Say: The second part of this item is also an example of a drag-and-drop interaction that asks you to move a sentence into a box to make an argument to support or refute a claim. </a:t>
            </a:r>
          </a:p>
          <a:p>
            <a:endParaRPr lang="en-US" dirty="0"/>
          </a:p>
          <a:p>
            <a:r>
              <a:rPr lang="en-US" dirty="0"/>
              <a:t>Do. Enter the answers into the boxes. Replace claims to show how students can easily replace their responses. </a:t>
            </a:r>
          </a:p>
        </p:txBody>
      </p:sp>
      <p:sp>
        <p:nvSpPr>
          <p:cNvPr id="4" name="Slide Number Placeholder 3"/>
          <p:cNvSpPr>
            <a:spLocks noGrp="1"/>
          </p:cNvSpPr>
          <p:nvPr>
            <p:ph type="sldNum" sz="quarter" idx="5"/>
          </p:nvPr>
        </p:nvSpPr>
        <p:spPr/>
        <p:txBody>
          <a:bodyPr/>
          <a:lstStyle/>
          <a:p>
            <a:fld id="{9A8B6E1D-9861-4D73-B51E-0C90CAED2869}" type="slidenum">
              <a:rPr lang="en-US" smtClean="0"/>
              <a:t>11</a:t>
            </a:fld>
            <a:endParaRPr lang="en-US"/>
          </a:p>
        </p:txBody>
      </p:sp>
    </p:spTree>
    <p:extLst>
      <p:ext uri="{BB962C8B-B14F-4D97-AF65-F5344CB8AC3E}">
        <p14:creationId xmlns:p14="http://schemas.microsoft.com/office/powerpoint/2010/main" val="1162525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Economics</a:t>
            </a:r>
          </a:p>
          <a:p>
            <a:endParaRPr lang="en-US" dirty="0"/>
          </a:p>
          <a:p>
            <a:r>
              <a:rPr lang="en-US" dirty="0"/>
              <a:t>SAY: In this two-part economics item you are asked to drag and drop options to complete a graph for Part A. </a:t>
            </a:r>
          </a:p>
          <a:p>
            <a:endParaRPr lang="en-US" dirty="0"/>
          </a:p>
          <a:p>
            <a:r>
              <a:rPr lang="en-US" dirty="0"/>
              <a:t>DO: Enter the answers into the boxes. Replace phrases to show how students can easily replace their responses. </a:t>
            </a:r>
            <a:endParaRPr lang="en-US" dirty="0">
              <a:cs typeface="Calibri"/>
            </a:endParaRPr>
          </a:p>
        </p:txBody>
      </p:sp>
      <p:sp>
        <p:nvSpPr>
          <p:cNvPr id="4" name="Slide Number Placeholder 3"/>
          <p:cNvSpPr>
            <a:spLocks noGrp="1"/>
          </p:cNvSpPr>
          <p:nvPr>
            <p:ph type="sldNum" sz="quarter" idx="5"/>
          </p:nvPr>
        </p:nvSpPr>
        <p:spPr/>
        <p:txBody>
          <a:bodyPr/>
          <a:lstStyle/>
          <a:p>
            <a:fld id="{9A8B6E1D-9861-4D73-B51E-0C90CAED2869}" type="slidenum">
              <a:rPr lang="en-US" smtClean="0"/>
              <a:t>12</a:t>
            </a:fld>
            <a:endParaRPr lang="en-US"/>
          </a:p>
        </p:txBody>
      </p:sp>
    </p:spTree>
    <p:extLst>
      <p:ext uri="{BB962C8B-B14F-4D97-AF65-F5344CB8AC3E}">
        <p14:creationId xmlns:p14="http://schemas.microsoft.com/office/powerpoint/2010/main" val="3421369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Economics</a:t>
            </a:r>
          </a:p>
          <a:p>
            <a:endParaRPr lang="en-US" dirty="0"/>
          </a:p>
          <a:p>
            <a:r>
              <a:rPr lang="en-US" dirty="0"/>
              <a:t>SAY: This example is included to show you that not all items require you to drag-and-drop or graph for both parts.  Part B here is a standard multiple choice item.</a:t>
            </a:r>
          </a:p>
          <a:p>
            <a:endParaRPr lang="en-US" dirty="0">
              <a:cs typeface="Calibri"/>
            </a:endParaRPr>
          </a:p>
          <a:p>
            <a:r>
              <a:rPr lang="en-US" dirty="0">
                <a:cs typeface="Calibri"/>
              </a:rPr>
              <a:t>DO: Enter the correct answer option.</a:t>
            </a:r>
          </a:p>
        </p:txBody>
      </p:sp>
      <p:sp>
        <p:nvSpPr>
          <p:cNvPr id="4" name="Slide Number Placeholder 3"/>
          <p:cNvSpPr>
            <a:spLocks noGrp="1"/>
          </p:cNvSpPr>
          <p:nvPr>
            <p:ph type="sldNum" sz="quarter" idx="5"/>
          </p:nvPr>
        </p:nvSpPr>
        <p:spPr/>
        <p:txBody>
          <a:bodyPr/>
          <a:lstStyle/>
          <a:p>
            <a:fld id="{9A8B6E1D-9861-4D73-B51E-0C90CAED2869}" type="slidenum">
              <a:rPr lang="en-US" smtClean="0"/>
              <a:t>13</a:t>
            </a:fld>
            <a:endParaRPr lang="en-US"/>
          </a:p>
        </p:txBody>
      </p:sp>
    </p:spTree>
    <p:extLst>
      <p:ext uri="{BB962C8B-B14F-4D97-AF65-F5344CB8AC3E}">
        <p14:creationId xmlns:p14="http://schemas.microsoft.com/office/powerpoint/2010/main" val="983860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History</a:t>
            </a:r>
          </a:p>
          <a:p>
            <a:endParaRPr lang="en-US" dirty="0"/>
          </a:p>
          <a:p>
            <a:r>
              <a:rPr lang="en-US" dirty="0"/>
              <a:t>Say: In this last US History example you are asked complete the table to show who benefitted from the trade shown on the map. This item allows you to use any of the responses multiple times or not at all.</a:t>
            </a:r>
          </a:p>
          <a:p>
            <a:endParaRPr lang="en-US" dirty="0"/>
          </a:p>
          <a:p>
            <a:r>
              <a:rPr lang="en-US" dirty="0"/>
              <a:t>Do: make some choices demonstrating how to add and replace responses. </a:t>
            </a:r>
          </a:p>
        </p:txBody>
      </p:sp>
      <p:sp>
        <p:nvSpPr>
          <p:cNvPr id="4" name="Slide Number Placeholder 3"/>
          <p:cNvSpPr>
            <a:spLocks noGrp="1"/>
          </p:cNvSpPr>
          <p:nvPr>
            <p:ph type="sldNum" sz="quarter" idx="5"/>
          </p:nvPr>
        </p:nvSpPr>
        <p:spPr/>
        <p:txBody>
          <a:bodyPr/>
          <a:lstStyle/>
          <a:p>
            <a:fld id="{9A8B6E1D-9861-4D73-B51E-0C90CAED2869}" type="slidenum">
              <a:rPr lang="en-US" smtClean="0"/>
              <a:t>14</a:t>
            </a:fld>
            <a:endParaRPr lang="en-US"/>
          </a:p>
        </p:txBody>
      </p:sp>
    </p:spTree>
    <p:extLst>
      <p:ext uri="{BB962C8B-B14F-4D97-AF65-F5344CB8AC3E}">
        <p14:creationId xmlns:p14="http://schemas.microsoft.com/office/powerpoint/2010/main" val="3364344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the GA Milestones Technology Enhanced training video for High School courses.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A8B6E1D-9861-4D73-B51E-0C90CAED2869}" type="slidenum">
              <a:rPr lang="en-US" smtClean="0"/>
              <a:t>15</a:t>
            </a:fld>
            <a:endParaRPr lang="en-US"/>
          </a:p>
        </p:txBody>
      </p:sp>
    </p:spTree>
    <p:extLst>
      <p:ext uri="{BB962C8B-B14F-4D97-AF65-F5344CB8AC3E}">
        <p14:creationId xmlns:p14="http://schemas.microsoft.com/office/powerpoint/2010/main" val="2775582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Coordinate Algebra</a:t>
            </a:r>
          </a:p>
          <a:p>
            <a:endParaRPr lang="en-US" dirty="0"/>
          </a:p>
          <a:p>
            <a:r>
              <a:rPr lang="en-US" dirty="0"/>
              <a:t>Say: This first example is a two-part drag-and-drop item.  You are asked to complete the table converting meters per second to kilometers per hour. To respond, drag the different values into the correct location by clicking a response and moving it into the desired response area. </a:t>
            </a:r>
          </a:p>
          <a:p>
            <a:endParaRPr lang="en-US" dirty="0"/>
          </a:p>
          <a:p>
            <a:r>
              <a:rPr lang="en-US" dirty="0"/>
              <a:t>Do: Enter values into the correct location. </a:t>
            </a:r>
          </a:p>
          <a:p>
            <a:endParaRPr lang="en-US" dirty="0"/>
          </a:p>
          <a:p>
            <a:r>
              <a:rPr lang="en-US" dirty="0"/>
              <a:t>Say:  You can change a response by dragging it back outside of the response area….or placing another response on top of the one you wish to remove.</a:t>
            </a:r>
          </a:p>
          <a:p>
            <a:endParaRPr lang="en-US" dirty="0"/>
          </a:p>
          <a:p>
            <a:r>
              <a:rPr lang="en-US" dirty="0"/>
              <a:t>Do:  Show dragging responses outside of the response area and placing one on top of another.</a:t>
            </a:r>
          </a:p>
          <a:p>
            <a:endParaRPr lang="en-US" dirty="0"/>
          </a:p>
          <a:p>
            <a:r>
              <a:rPr lang="en-US" dirty="0"/>
              <a:t>Say:  You can erase all responses and start over by clicking the Reset All icon in the top left of the response box.  This button is available for all new Technology Enhanced items.</a:t>
            </a:r>
          </a:p>
        </p:txBody>
      </p:sp>
      <p:sp>
        <p:nvSpPr>
          <p:cNvPr id="4" name="Slide Number Placeholder 3"/>
          <p:cNvSpPr>
            <a:spLocks noGrp="1"/>
          </p:cNvSpPr>
          <p:nvPr>
            <p:ph type="sldNum" sz="quarter" idx="5"/>
          </p:nvPr>
        </p:nvSpPr>
        <p:spPr/>
        <p:txBody>
          <a:bodyPr/>
          <a:lstStyle/>
          <a:p>
            <a:fld id="{9A8B6E1D-9861-4D73-B51E-0C90CAED2869}" type="slidenum">
              <a:rPr lang="en-US" smtClean="0"/>
              <a:t>2</a:t>
            </a:fld>
            <a:endParaRPr lang="en-US"/>
          </a:p>
        </p:txBody>
      </p:sp>
    </p:spTree>
    <p:extLst>
      <p:ext uri="{BB962C8B-B14F-4D97-AF65-F5344CB8AC3E}">
        <p14:creationId xmlns:p14="http://schemas.microsoft.com/office/powerpoint/2010/main" val="801208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Coordinate Algebra</a:t>
            </a:r>
          </a:p>
          <a:p>
            <a:endParaRPr lang="en-US" dirty="0"/>
          </a:p>
          <a:p>
            <a:r>
              <a:rPr lang="en-US" dirty="0"/>
              <a:t>Say: Part B also shows a drag-and-drop interaction.  Drag values into the response area to show how to calculate the cups of mix needed per gallon of lemonade.   Again, click your desired responses and move them into the correct box within the response area.</a:t>
            </a:r>
          </a:p>
          <a:p>
            <a:endParaRPr lang="en-US" dirty="0"/>
          </a:p>
          <a:p>
            <a:r>
              <a:rPr lang="en-US" dirty="0"/>
              <a:t>Do: Enter the values into the table. </a:t>
            </a:r>
          </a:p>
          <a:p>
            <a:endParaRPr lang="en-US" dirty="0"/>
          </a:p>
        </p:txBody>
      </p:sp>
      <p:sp>
        <p:nvSpPr>
          <p:cNvPr id="4" name="Slide Number Placeholder 3"/>
          <p:cNvSpPr>
            <a:spLocks noGrp="1"/>
          </p:cNvSpPr>
          <p:nvPr>
            <p:ph type="sldNum" sz="quarter" idx="5"/>
          </p:nvPr>
        </p:nvSpPr>
        <p:spPr/>
        <p:txBody>
          <a:bodyPr/>
          <a:lstStyle/>
          <a:p>
            <a:fld id="{9A8B6E1D-9861-4D73-B51E-0C90CAED2869}" type="slidenum">
              <a:rPr lang="en-US" smtClean="0"/>
              <a:t>3</a:t>
            </a:fld>
            <a:endParaRPr lang="en-US"/>
          </a:p>
        </p:txBody>
      </p:sp>
    </p:spTree>
    <p:extLst>
      <p:ext uri="{BB962C8B-B14F-4D97-AF65-F5344CB8AC3E}">
        <p14:creationId xmlns:p14="http://schemas.microsoft.com/office/powerpoint/2010/main" val="3801313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Algebra I</a:t>
            </a:r>
          </a:p>
          <a:p>
            <a:endParaRPr lang="en-US" dirty="0"/>
          </a:p>
          <a:p>
            <a:r>
              <a:rPr lang="en-US" dirty="0"/>
              <a:t>SAY:  The next example is a graphing item. This item asks you to graph a new function from an existing function. You are shown a graph of f(x) and are asked to graph f(x) – 2. </a:t>
            </a:r>
            <a:r>
              <a:rPr lang="en-US" dirty="0">
                <a:cs typeface="Calibri"/>
              </a:rPr>
              <a:t>  The closed point tool is available for use to plot points on the line if you desire. To use the closed point tool, select it from the drop down menu first then drop the point on the graph in the desired location.  Notice as I hover over the coordinate plane a faint point appears.  </a:t>
            </a:r>
          </a:p>
          <a:p>
            <a:endParaRPr lang="en-US" dirty="0">
              <a:cs typeface="Calibri"/>
            </a:endParaRPr>
          </a:p>
          <a:p>
            <a:r>
              <a:rPr lang="en-US" dirty="0">
                <a:cs typeface="Calibri"/>
              </a:rPr>
              <a:t>To graph the answer, choose the line from the drop down menu…click on a point on the line, hold down and move your mouse to adjust the line as needed.</a:t>
            </a:r>
          </a:p>
          <a:p>
            <a:endParaRPr lang="en-US" dirty="0"/>
          </a:p>
          <a:p>
            <a:r>
              <a:rPr lang="en-US" dirty="0"/>
              <a:t>DO: </a:t>
            </a:r>
            <a:r>
              <a:rPr lang="en-US" dirty="0">
                <a:cs typeface="Calibri"/>
              </a:rPr>
              <a:t>Demo how to graph the line first plotting points in the coordinate plane.</a:t>
            </a:r>
          </a:p>
        </p:txBody>
      </p:sp>
      <p:sp>
        <p:nvSpPr>
          <p:cNvPr id="4" name="Slide Number Placeholder 3"/>
          <p:cNvSpPr>
            <a:spLocks noGrp="1"/>
          </p:cNvSpPr>
          <p:nvPr>
            <p:ph type="sldNum" sz="quarter" idx="5"/>
          </p:nvPr>
        </p:nvSpPr>
        <p:spPr/>
        <p:txBody>
          <a:bodyPr/>
          <a:lstStyle/>
          <a:p>
            <a:fld id="{9A8B6E1D-9861-4D73-B51E-0C90CAED2869}" type="slidenum">
              <a:rPr lang="en-US" smtClean="0"/>
              <a:t>4</a:t>
            </a:fld>
            <a:endParaRPr lang="en-US"/>
          </a:p>
        </p:txBody>
      </p:sp>
    </p:spTree>
    <p:extLst>
      <p:ext uri="{BB962C8B-B14F-4D97-AF65-F5344CB8AC3E}">
        <p14:creationId xmlns:p14="http://schemas.microsoft.com/office/powerpoint/2010/main" val="2403769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Algebra 1</a:t>
            </a:r>
          </a:p>
          <a:p>
            <a:endParaRPr lang="en-US" dirty="0"/>
          </a:p>
          <a:p>
            <a:r>
              <a:rPr lang="en-US" dirty="0"/>
              <a:t>SAY: Part B is similar to Part A as it asks you to graph the function g(x) + 3.  Here g(x) is not graphed for you.  You do not need to graph g(x) but it can certainly assist as you graph g(x) +3. </a:t>
            </a:r>
            <a:r>
              <a:rPr lang="en-US" dirty="0">
                <a:cs typeface="Calibri"/>
              </a:rPr>
              <a:t> You will only receive credit for the graph of g(x) + 3. </a:t>
            </a:r>
          </a:p>
          <a:p>
            <a:endParaRPr lang="en-US" dirty="0"/>
          </a:p>
          <a:p>
            <a:r>
              <a:rPr lang="en-US" dirty="0"/>
              <a:t>DO: Graph </a:t>
            </a:r>
            <a:r>
              <a:rPr lang="en-US" dirty="0">
                <a:cs typeface="Calibri"/>
              </a:rPr>
              <a:t>g(x) and g(x) + 3</a:t>
            </a:r>
          </a:p>
        </p:txBody>
      </p:sp>
      <p:sp>
        <p:nvSpPr>
          <p:cNvPr id="4" name="Slide Number Placeholder 3"/>
          <p:cNvSpPr>
            <a:spLocks noGrp="1"/>
          </p:cNvSpPr>
          <p:nvPr>
            <p:ph type="sldNum" sz="quarter" idx="5"/>
          </p:nvPr>
        </p:nvSpPr>
        <p:spPr/>
        <p:txBody>
          <a:bodyPr/>
          <a:lstStyle/>
          <a:p>
            <a:fld id="{9A8B6E1D-9861-4D73-B51E-0C90CAED2869}" type="slidenum">
              <a:rPr lang="en-US" smtClean="0"/>
              <a:t>5</a:t>
            </a:fld>
            <a:endParaRPr lang="en-US"/>
          </a:p>
        </p:txBody>
      </p:sp>
    </p:spTree>
    <p:extLst>
      <p:ext uri="{BB962C8B-B14F-4D97-AF65-F5344CB8AC3E}">
        <p14:creationId xmlns:p14="http://schemas.microsoft.com/office/powerpoint/2010/main" val="1303291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Analytic Geometry</a:t>
            </a:r>
          </a:p>
          <a:p>
            <a:endParaRPr lang="en-US" dirty="0"/>
          </a:p>
          <a:p>
            <a:r>
              <a:rPr lang="en-US" dirty="0"/>
              <a:t>Say: This is another example of a drag-and-drop item.  You are asked to complete the proof by dragging the correct statement and reason pairs into the table.</a:t>
            </a:r>
          </a:p>
          <a:p>
            <a:endParaRPr lang="en-US" dirty="0"/>
          </a:p>
          <a:p>
            <a:r>
              <a:rPr lang="en-US" dirty="0"/>
              <a:t>Do: Enter the answer. </a:t>
            </a:r>
          </a:p>
          <a:p>
            <a:endParaRPr lang="en-US" dirty="0"/>
          </a:p>
          <a:p>
            <a:r>
              <a:rPr lang="en-US" dirty="0"/>
              <a:t>Say: Answers can be replaced by dragging a new response on top of an incorrect one ….. or simply moving it outside of the response area and replacing it with a new response. </a:t>
            </a:r>
          </a:p>
          <a:p>
            <a:endParaRPr lang="en-US" dirty="0"/>
          </a:p>
          <a:p>
            <a:r>
              <a:rPr lang="en-US" dirty="0"/>
              <a:t>Do: Change a response. </a:t>
            </a:r>
          </a:p>
        </p:txBody>
      </p:sp>
      <p:sp>
        <p:nvSpPr>
          <p:cNvPr id="4" name="Slide Number Placeholder 3"/>
          <p:cNvSpPr>
            <a:spLocks noGrp="1"/>
          </p:cNvSpPr>
          <p:nvPr>
            <p:ph type="sldNum" sz="quarter" idx="5"/>
          </p:nvPr>
        </p:nvSpPr>
        <p:spPr/>
        <p:txBody>
          <a:bodyPr/>
          <a:lstStyle/>
          <a:p>
            <a:fld id="{9A8B6E1D-9861-4D73-B51E-0C90CAED2869}" type="slidenum">
              <a:rPr lang="en-US" smtClean="0"/>
              <a:t>6</a:t>
            </a:fld>
            <a:endParaRPr lang="en-US"/>
          </a:p>
        </p:txBody>
      </p:sp>
    </p:spTree>
    <p:extLst>
      <p:ext uri="{BB962C8B-B14F-4D97-AF65-F5344CB8AC3E}">
        <p14:creationId xmlns:p14="http://schemas.microsoft.com/office/powerpoint/2010/main" val="1222212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Analytic Geometry</a:t>
            </a:r>
          </a:p>
          <a:p>
            <a:endParaRPr lang="en-US" dirty="0"/>
          </a:p>
          <a:p>
            <a:r>
              <a:rPr lang="en-US" dirty="0"/>
              <a:t>Say: Here we have another example of a drag-and-drop item.  Part A asks you to choose and graph a shape that shows the given triangle after the reflection across line x=-1.  Click and move your response to the correct location within the coordinate plane.  Remember, you can replace a response by dragging it outside of the response area and dragging a new response into it OR simply by moving another response into the area.  Again, the ‘Reset All’ icon is always available.</a:t>
            </a:r>
          </a:p>
          <a:p>
            <a:endParaRPr lang="en-US" dirty="0"/>
          </a:p>
          <a:p>
            <a:r>
              <a:rPr lang="en-US" dirty="0"/>
              <a:t>Do: Enter the responses into the correct location</a:t>
            </a:r>
          </a:p>
        </p:txBody>
      </p:sp>
      <p:sp>
        <p:nvSpPr>
          <p:cNvPr id="4" name="Slide Number Placeholder 3"/>
          <p:cNvSpPr>
            <a:spLocks noGrp="1"/>
          </p:cNvSpPr>
          <p:nvPr>
            <p:ph type="sldNum" sz="quarter" idx="5"/>
          </p:nvPr>
        </p:nvSpPr>
        <p:spPr/>
        <p:txBody>
          <a:bodyPr/>
          <a:lstStyle/>
          <a:p>
            <a:fld id="{9A8B6E1D-9861-4D73-B51E-0C90CAED2869}" type="slidenum">
              <a:rPr lang="en-US" smtClean="0"/>
              <a:t>7</a:t>
            </a:fld>
            <a:endParaRPr lang="en-US"/>
          </a:p>
        </p:txBody>
      </p:sp>
    </p:spTree>
    <p:extLst>
      <p:ext uri="{BB962C8B-B14F-4D97-AF65-F5344CB8AC3E}">
        <p14:creationId xmlns:p14="http://schemas.microsoft.com/office/powerpoint/2010/main" val="1238979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Analytic Geometry</a:t>
            </a:r>
          </a:p>
          <a:p>
            <a:endParaRPr lang="en-US" dirty="0"/>
          </a:p>
          <a:p>
            <a:r>
              <a:rPr lang="en-US" dirty="0"/>
              <a:t>Say: For Part B you are asked to graph the image after a rotation.  This is also a drag-and-drop item.  Choose the desired triangle and move it to the correct location within the coordinate plane. </a:t>
            </a:r>
          </a:p>
          <a:p>
            <a:endParaRPr lang="en-US" dirty="0"/>
          </a:p>
          <a:p>
            <a:r>
              <a:rPr lang="en-US" dirty="0"/>
              <a:t>Do: Enter the responses into the correct location</a:t>
            </a:r>
          </a:p>
        </p:txBody>
      </p:sp>
      <p:sp>
        <p:nvSpPr>
          <p:cNvPr id="4" name="Slide Number Placeholder 3"/>
          <p:cNvSpPr>
            <a:spLocks noGrp="1"/>
          </p:cNvSpPr>
          <p:nvPr>
            <p:ph type="sldNum" sz="quarter" idx="5"/>
          </p:nvPr>
        </p:nvSpPr>
        <p:spPr/>
        <p:txBody>
          <a:bodyPr/>
          <a:lstStyle/>
          <a:p>
            <a:fld id="{9A8B6E1D-9861-4D73-B51E-0C90CAED2869}" type="slidenum">
              <a:rPr lang="en-US" smtClean="0"/>
              <a:t>8</a:t>
            </a:fld>
            <a:endParaRPr lang="en-US"/>
          </a:p>
        </p:txBody>
      </p:sp>
    </p:spTree>
    <p:extLst>
      <p:ext uri="{BB962C8B-B14F-4D97-AF65-F5344CB8AC3E}">
        <p14:creationId xmlns:p14="http://schemas.microsoft.com/office/powerpoint/2010/main" val="1469513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Physical Science</a:t>
            </a:r>
          </a:p>
          <a:p>
            <a:endParaRPr lang="en-US" dirty="0"/>
          </a:p>
          <a:p>
            <a:r>
              <a:rPr lang="en-US" dirty="0"/>
              <a:t>SAY: Drag-and-drop items may also appear in Science and Social Studies courses.  Here is another drag-and-drop Physical Science item with a slightly different interaction than seen in previous examples.  Here the answer options repopulate and can be used more than once. In this example, after reviewing an investigation, you are asked to complete the chart to identify the likely effects of changes to a circuit. </a:t>
            </a:r>
            <a:endParaRPr lang="en-US" dirty="0">
              <a:cs typeface="Calibri"/>
            </a:endParaRPr>
          </a:p>
          <a:p>
            <a:endParaRPr lang="en-US" dirty="0"/>
          </a:p>
          <a:p>
            <a:r>
              <a:rPr lang="en-US" dirty="0"/>
              <a:t>DO: Enter the answers into the boxes. Replace phrases to show how students can easily replace their responses. </a:t>
            </a:r>
            <a:endParaRPr lang="en-US" dirty="0">
              <a:cs typeface="Calibri"/>
            </a:endParaRPr>
          </a:p>
          <a:p>
            <a:endParaRPr lang="en-US" dirty="0"/>
          </a:p>
          <a:p>
            <a:r>
              <a:rPr lang="en-US" dirty="0"/>
              <a:t>SAY: Notice how the answer options repopulate so that you are able to use the responses more than once. </a:t>
            </a:r>
            <a:endParaRPr lang="en-US" dirty="0">
              <a:cs typeface="Calibri"/>
            </a:endParaRPr>
          </a:p>
          <a:p>
            <a:endParaRPr lang="en-US" dirty="0">
              <a:cs typeface="Calibri"/>
            </a:endParaRPr>
          </a:p>
          <a:p>
            <a:r>
              <a:rPr lang="en-US" dirty="0">
                <a:cs typeface="Calibri"/>
              </a:rPr>
              <a:t>DO: Enter all answers correctly.</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9A8B6E1D-9861-4D73-B51E-0C90CAED2869}" type="slidenum">
              <a:rPr lang="en-US" smtClean="0"/>
              <a:t>9</a:t>
            </a:fld>
            <a:endParaRPr lang="en-US"/>
          </a:p>
        </p:txBody>
      </p:sp>
    </p:spTree>
    <p:extLst>
      <p:ext uri="{BB962C8B-B14F-4D97-AF65-F5344CB8AC3E}">
        <p14:creationId xmlns:p14="http://schemas.microsoft.com/office/powerpoint/2010/main" val="1295890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6827D-AA45-4810-9D6E-06AC58DC13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89D6B3-B1B1-4379-A5B9-461DAC2F5D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0A6DBB-5863-4675-8BBE-AC5705171F1A}"/>
              </a:ext>
            </a:extLst>
          </p:cNvPr>
          <p:cNvSpPr>
            <a:spLocks noGrp="1"/>
          </p:cNvSpPr>
          <p:nvPr>
            <p:ph type="dt" sz="half" idx="10"/>
          </p:nvPr>
        </p:nvSpPr>
        <p:spPr/>
        <p:txBody>
          <a:bodyPr/>
          <a:lstStyle/>
          <a:p>
            <a:fld id="{0C51CBDA-8A55-4721-839A-20E9A8D1885C}" type="datetimeFigureOut">
              <a:rPr lang="en-US" smtClean="0"/>
              <a:t>12/10/2018</a:t>
            </a:fld>
            <a:endParaRPr lang="en-US"/>
          </a:p>
        </p:txBody>
      </p:sp>
      <p:sp>
        <p:nvSpPr>
          <p:cNvPr id="5" name="Footer Placeholder 4">
            <a:extLst>
              <a:ext uri="{FF2B5EF4-FFF2-40B4-BE49-F238E27FC236}">
                <a16:creationId xmlns:a16="http://schemas.microsoft.com/office/drawing/2014/main" id="{A243306C-A14A-4A44-9144-D7803B9487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2CF4BA-373A-44A7-B5C8-4254EEBE7534}"/>
              </a:ext>
            </a:extLst>
          </p:cNvPr>
          <p:cNvSpPr>
            <a:spLocks noGrp="1"/>
          </p:cNvSpPr>
          <p:nvPr>
            <p:ph type="sldNum" sz="quarter" idx="12"/>
          </p:nvPr>
        </p:nvSpPr>
        <p:spPr/>
        <p:txBody>
          <a:bodyPr/>
          <a:lstStyle/>
          <a:p>
            <a:fld id="{04941B83-9034-4C69-A8B8-858B533E972F}" type="slidenum">
              <a:rPr lang="en-US" smtClean="0"/>
              <a:t>‹#›</a:t>
            </a:fld>
            <a:endParaRPr lang="en-US"/>
          </a:p>
        </p:txBody>
      </p:sp>
    </p:spTree>
    <p:extLst>
      <p:ext uri="{BB962C8B-B14F-4D97-AF65-F5344CB8AC3E}">
        <p14:creationId xmlns:p14="http://schemas.microsoft.com/office/powerpoint/2010/main" val="3427345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76086-8BC5-4C32-AE02-90BA67ACD6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8E4C4C-7564-4E4C-AF11-8590FB43F1B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F56C4F-4EF2-44BA-A0FF-B2B8BCAF0D29}"/>
              </a:ext>
            </a:extLst>
          </p:cNvPr>
          <p:cNvSpPr>
            <a:spLocks noGrp="1"/>
          </p:cNvSpPr>
          <p:nvPr>
            <p:ph type="dt" sz="half" idx="10"/>
          </p:nvPr>
        </p:nvSpPr>
        <p:spPr/>
        <p:txBody>
          <a:bodyPr/>
          <a:lstStyle/>
          <a:p>
            <a:fld id="{0C51CBDA-8A55-4721-839A-20E9A8D1885C}" type="datetimeFigureOut">
              <a:rPr lang="en-US" smtClean="0"/>
              <a:t>12/10/2018</a:t>
            </a:fld>
            <a:endParaRPr lang="en-US"/>
          </a:p>
        </p:txBody>
      </p:sp>
      <p:sp>
        <p:nvSpPr>
          <p:cNvPr id="5" name="Footer Placeholder 4">
            <a:extLst>
              <a:ext uri="{FF2B5EF4-FFF2-40B4-BE49-F238E27FC236}">
                <a16:creationId xmlns:a16="http://schemas.microsoft.com/office/drawing/2014/main" id="{ABE2B209-735A-4864-BAEC-19B9B44F9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EEC073-BBC2-48B5-B757-705C26532BA3}"/>
              </a:ext>
            </a:extLst>
          </p:cNvPr>
          <p:cNvSpPr>
            <a:spLocks noGrp="1"/>
          </p:cNvSpPr>
          <p:nvPr>
            <p:ph type="sldNum" sz="quarter" idx="12"/>
          </p:nvPr>
        </p:nvSpPr>
        <p:spPr/>
        <p:txBody>
          <a:bodyPr/>
          <a:lstStyle/>
          <a:p>
            <a:fld id="{04941B83-9034-4C69-A8B8-858B533E972F}" type="slidenum">
              <a:rPr lang="en-US" smtClean="0"/>
              <a:t>‹#›</a:t>
            </a:fld>
            <a:endParaRPr lang="en-US"/>
          </a:p>
        </p:txBody>
      </p:sp>
    </p:spTree>
    <p:extLst>
      <p:ext uri="{BB962C8B-B14F-4D97-AF65-F5344CB8AC3E}">
        <p14:creationId xmlns:p14="http://schemas.microsoft.com/office/powerpoint/2010/main" val="3063439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79B3FA-FFF5-4E93-BC8C-83C8A73170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32A96E-7FF9-46D6-A58E-0F6B9710D2F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987BA4-E766-449F-B877-1F1272C9252B}"/>
              </a:ext>
            </a:extLst>
          </p:cNvPr>
          <p:cNvSpPr>
            <a:spLocks noGrp="1"/>
          </p:cNvSpPr>
          <p:nvPr>
            <p:ph type="dt" sz="half" idx="10"/>
          </p:nvPr>
        </p:nvSpPr>
        <p:spPr/>
        <p:txBody>
          <a:bodyPr/>
          <a:lstStyle/>
          <a:p>
            <a:fld id="{0C51CBDA-8A55-4721-839A-20E9A8D1885C}" type="datetimeFigureOut">
              <a:rPr lang="en-US" smtClean="0"/>
              <a:t>12/10/2018</a:t>
            </a:fld>
            <a:endParaRPr lang="en-US"/>
          </a:p>
        </p:txBody>
      </p:sp>
      <p:sp>
        <p:nvSpPr>
          <p:cNvPr id="5" name="Footer Placeholder 4">
            <a:extLst>
              <a:ext uri="{FF2B5EF4-FFF2-40B4-BE49-F238E27FC236}">
                <a16:creationId xmlns:a16="http://schemas.microsoft.com/office/drawing/2014/main" id="{0EB0BFA7-7DD0-46B8-B207-E0EE62F7F8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D47982-EC97-4EBB-8CA8-66AE85A00AAB}"/>
              </a:ext>
            </a:extLst>
          </p:cNvPr>
          <p:cNvSpPr>
            <a:spLocks noGrp="1"/>
          </p:cNvSpPr>
          <p:nvPr>
            <p:ph type="sldNum" sz="quarter" idx="12"/>
          </p:nvPr>
        </p:nvSpPr>
        <p:spPr/>
        <p:txBody>
          <a:bodyPr/>
          <a:lstStyle/>
          <a:p>
            <a:fld id="{04941B83-9034-4C69-A8B8-858B533E972F}" type="slidenum">
              <a:rPr lang="en-US" smtClean="0"/>
              <a:t>‹#›</a:t>
            </a:fld>
            <a:endParaRPr lang="en-US"/>
          </a:p>
        </p:txBody>
      </p:sp>
    </p:spTree>
    <p:extLst>
      <p:ext uri="{BB962C8B-B14F-4D97-AF65-F5344CB8AC3E}">
        <p14:creationId xmlns:p14="http://schemas.microsoft.com/office/powerpoint/2010/main" val="3568463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52CB8-1CED-430C-90CF-13D42F70BF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FC4822-2939-485D-8E61-3A557B9A9BD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22DF40-B231-46A6-B6B8-79D5BD931755}"/>
              </a:ext>
            </a:extLst>
          </p:cNvPr>
          <p:cNvSpPr>
            <a:spLocks noGrp="1"/>
          </p:cNvSpPr>
          <p:nvPr>
            <p:ph type="dt" sz="half" idx="10"/>
          </p:nvPr>
        </p:nvSpPr>
        <p:spPr/>
        <p:txBody>
          <a:bodyPr/>
          <a:lstStyle/>
          <a:p>
            <a:fld id="{0C51CBDA-8A55-4721-839A-20E9A8D1885C}" type="datetimeFigureOut">
              <a:rPr lang="en-US" smtClean="0"/>
              <a:t>12/10/2018</a:t>
            </a:fld>
            <a:endParaRPr lang="en-US"/>
          </a:p>
        </p:txBody>
      </p:sp>
      <p:sp>
        <p:nvSpPr>
          <p:cNvPr id="5" name="Footer Placeholder 4">
            <a:extLst>
              <a:ext uri="{FF2B5EF4-FFF2-40B4-BE49-F238E27FC236}">
                <a16:creationId xmlns:a16="http://schemas.microsoft.com/office/drawing/2014/main" id="{1EF94D1A-E9C1-4FCA-9651-3DF74EE1F5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6AD9AB-0110-4537-A3EC-834901FCF63C}"/>
              </a:ext>
            </a:extLst>
          </p:cNvPr>
          <p:cNvSpPr>
            <a:spLocks noGrp="1"/>
          </p:cNvSpPr>
          <p:nvPr>
            <p:ph type="sldNum" sz="quarter" idx="12"/>
          </p:nvPr>
        </p:nvSpPr>
        <p:spPr/>
        <p:txBody>
          <a:bodyPr/>
          <a:lstStyle/>
          <a:p>
            <a:fld id="{04941B83-9034-4C69-A8B8-858B533E972F}" type="slidenum">
              <a:rPr lang="en-US" smtClean="0"/>
              <a:t>‹#›</a:t>
            </a:fld>
            <a:endParaRPr lang="en-US"/>
          </a:p>
        </p:txBody>
      </p:sp>
    </p:spTree>
    <p:extLst>
      <p:ext uri="{BB962C8B-B14F-4D97-AF65-F5344CB8AC3E}">
        <p14:creationId xmlns:p14="http://schemas.microsoft.com/office/powerpoint/2010/main" val="1257259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44F0C-713F-453D-82D6-F2C387E48E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B6A49B-AFA8-43E0-8BBD-F4FE101EFF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71F7302-6038-410C-9B80-12B6A7AE5A94}"/>
              </a:ext>
            </a:extLst>
          </p:cNvPr>
          <p:cNvSpPr>
            <a:spLocks noGrp="1"/>
          </p:cNvSpPr>
          <p:nvPr>
            <p:ph type="dt" sz="half" idx="10"/>
          </p:nvPr>
        </p:nvSpPr>
        <p:spPr/>
        <p:txBody>
          <a:bodyPr/>
          <a:lstStyle/>
          <a:p>
            <a:fld id="{0C51CBDA-8A55-4721-839A-20E9A8D1885C}" type="datetimeFigureOut">
              <a:rPr lang="en-US" smtClean="0"/>
              <a:t>12/10/2018</a:t>
            </a:fld>
            <a:endParaRPr lang="en-US"/>
          </a:p>
        </p:txBody>
      </p:sp>
      <p:sp>
        <p:nvSpPr>
          <p:cNvPr id="5" name="Footer Placeholder 4">
            <a:extLst>
              <a:ext uri="{FF2B5EF4-FFF2-40B4-BE49-F238E27FC236}">
                <a16:creationId xmlns:a16="http://schemas.microsoft.com/office/drawing/2014/main" id="{BF4F0551-8E02-47BE-A74E-B8146211B6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B069C4-99AD-4836-B88B-1EEEB042A404}"/>
              </a:ext>
            </a:extLst>
          </p:cNvPr>
          <p:cNvSpPr>
            <a:spLocks noGrp="1"/>
          </p:cNvSpPr>
          <p:nvPr>
            <p:ph type="sldNum" sz="quarter" idx="12"/>
          </p:nvPr>
        </p:nvSpPr>
        <p:spPr/>
        <p:txBody>
          <a:bodyPr/>
          <a:lstStyle/>
          <a:p>
            <a:fld id="{04941B83-9034-4C69-A8B8-858B533E972F}" type="slidenum">
              <a:rPr lang="en-US" smtClean="0"/>
              <a:t>‹#›</a:t>
            </a:fld>
            <a:endParaRPr lang="en-US"/>
          </a:p>
        </p:txBody>
      </p:sp>
    </p:spTree>
    <p:extLst>
      <p:ext uri="{BB962C8B-B14F-4D97-AF65-F5344CB8AC3E}">
        <p14:creationId xmlns:p14="http://schemas.microsoft.com/office/powerpoint/2010/main" val="1135326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D59DC-E7D0-4E99-8833-C32D63DCEC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78F49E-1173-4B2A-B418-21706D13970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151E03-DBA4-4DBC-9C8D-DCC54AEAD53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B60E72-5BCB-4E47-B5CC-D3DE59A6F539}"/>
              </a:ext>
            </a:extLst>
          </p:cNvPr>
          <p:cNvSpPr>
            <a:spLocks noGrp="1"/>
          </p:cNvSpPr>
          <p:nvPr>
            <p:ph type="dt" sz="half" idx="10"/>
          </p:nvPr>
        </p:nvSpPr>
        <p:spPr/>
        <p:txBody>
          <a:bodyPr/>
          <a:lstStyle/>
          <a:p>
            <a:fld id="{0C51CBDA-8A55-4721-839A-20E9A8D1885C}" type="datetimeFigureOut">
              <a:rPr lang="en-US" smtClean="0"/>
              <a:t>12/10/2018</a:t>
            </a:fld>
            <a:endParaRPr lang="en-US"/>
          </a:p>
        </p:txBody>
      </p:sp>
      <p:sp>
        <p:nvSpPr>
          <p:cNvPr id="6" name="Footer Placeholder 5">
            <a:extLst>
              <a:ext uri="{FF2B5EF4-FFF2-40B4-BE49-F238E27FC236}">
                <a16:creationId xmlns:a16="http://schemas.microsoft.com/office/drawing/2014/main" id="{272DEC2C-BB79-4E20-9B56-E59CF8ED0E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1E8C84-1668-481D-9F29-47FAA65CAB34}"/>
              </a:ext>
            </a:extLst>
          </p:cNvPr>
          <p:cNvSpPr>
            <a:spLocks noGrp="1"/>
          </p:cNvSpPr>
          <p:nvPr>
            <p:ph type="sldNum" sz="quarter" idx="12"/>
          </p:nvPr>
        </p:nvSpPr>
        <p:spPr/>
        <p:txBody>
          <a:bodyPr/>
          <a:lstStyle/>
          <a:p>
            <a:fld id="{04941B83-9034-4C69-A8B8-858B533E972F}" type="slidenum">
              <a:rPr lang="en-US" smtClean="0"/>
              <a:t>‹#›</a:t>
            </a:fld>
            <a:endParaRPr lang="en-US"/>
          </a:p>
        </p:txBody>
      </p:sp>
    </p:spTree>
    <p:extLst>
      <p:ext uri="{BB962C8B-B14F-4D97-AF65-F5344CB8AC3E}">
        <p14:creationId xmlns:p14="http://schemas.microsoft.com/office/powerpoint/2010/main" val="1347136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D824A-2E34-4A1A-8EE7-34A28CE85A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B29360-5009-48F2-B85C-9D4FAF41A3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DB1AF7-ABC3-4846-91AE-CCC40B9658E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26CD8B-01B7-455A-9BE6-E9C3AFA89A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C426926-A070-4D90-9C01-33772A06DFA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F209D4-EF71-4A55-AC62-9B7C3FE5E82A}"/>
              </a:ext>
            </a:extLst>
          </p:cNvPr>
          <p:cNvSpPr>
            <a:spLocks noGrp="1"/>
          </p:cNvSpPr>
          <p:nvPr>
            <p:ph type="dt" sz="half" idx="10"/>
          </p:nvPr>
        </p:nvSpPr>
        <p:spPr/>
        <p:txBody>
          <a:bodyPr/>
          <a:lstStyle/>
          <a:p>
            <a:fld id="{0C51CBDA-8A55-4721-839A-20E9A8D1885C}" type="datetimeFigureOut">
              <a:rPr lang="en-US" smtClean="0"/>
              <a:t>12/10/2018</a:t>
            </a:fld>
            <a:endParaRPr lang="en-US"/>
          </a:p>
        </p:txBody>
      </p:sp>
      <p:sp>
        <p:nvSpPr>
          <p:cNvPr id="8" name="Footer Placeholder 7">
            <a:extLst>
              <a:ext uri="{FF2B5EF4-FFF2-40B4-BE49-F238E27FC236}">
                <a16:creationId xmlns:a16="http://schemas.microsoft.com/office/drawing/2014/main" id="{1D975977-A37B-47E6-9865-59D3E2813F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A85713-1065-4467-84DD-D90D2340AF3D}"/>
              </a:ext>
            </a:extLst>
          </p:cNvPr>
          <p:cNvSpPr>
            <a:spLocks noGrp="1"/>
          </p:cNvSpPr>
          <p:nvPr>
            <p:ph type="sldNum" sz="quarter" idx="12"/>
          </p:nvPr>
        </p:nvSpPr>
        <p:spPr/>
        <p:txBody>
          <a:bodyPr/>
          <a:lstStyle/>
          <a:p>
            <a:fld id="{04941B83-9034-4C69-A8B8-858B533E972F}" type="slidenum">
              <a:rPr lang="en-US" smtClean="0"/>
              <a:t>‹#›</a:t>
            </a:fld>
            <a:endParaRPr lang="en-US"/>
          </a:p>
        </p:txBody>
      </p:sp>
    </p:spTree>
    <p:extLst>
      <p:ext uri="{BB962C8B-B14F-4D97-AF65-F5344CB8AC3E}">
        <p14:creationId xmlns:p14="http://schemas.microsoft.com/office/powerpoint/2010/main" val="39622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035F8-88A4-4CF8-8D58-EF054F27F2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05A7C3-54CD-481A-94D4-87269A3188E9}"/>
              </a:ext>
            </a:extLst>
          </p:cNvPr>
          <p:cNvSpPr>
            <a:spLocks noGrp="1"/>
          </p:cNvSpPr>
          <p:nvPr>
            <p:ph type="dt" sz="half" idx="10"/>
          </p:nvPr>
        </p:nvSpPr>
        <p:spPr/>
        <p:txBody>
          <a:bodyPr/>
          <a:lstStyle/>
          <a:p>
            <a:fld id="{0C51CBDA-8A55-4721-839A-20E9A8D1885C}" type="datetimeFigureOut">
              <a:rPr lang="en-US" smtClean="0"/>
              <a:t>12/10/2018</a:t>
            </a:fld>
            <a:endParaRPr lang="en-US"/>
          </a:p>
        </p:txBody>
      </p:sp>
      <p:sp>
        <p:nvSpPr>
          <p:cNvPr id="4" name="Footer Placeholder 3">
            <a:extLst>
              <a:ext uri="{FF2B5EF4-FFF2-40B4-BE49-F238E27FC236}">
                <a16:creationId xmlns:a16="http://schemas.microsoft.com/office/drawing/2014/main" id="{3B75C0AA-80F6-4181-B027-55B3FE4E3B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9ABA7C-E6D7-4D9A-956B-F8B31C25054B}"/>
              </a:ext>
            </a:extLst>
          </p:cNvPr>
          <p:cNvSpPr>
            <a:spLocks noGrp="1"/>
          </p:cNvSpPr>
          <p:nvPr>
            <p:ph type="sldNum" sz="quarter" idx="12"/>
          </p:nvPr>
        </p:nvSpPr>
        <p:spPr/>
        <p:txBody>
          <a:bodyPr/>
          <a:lstStyle/>
          <a:p>
            <a:fld id="{04941B83-9034-4C69-A8B8-858B533E972F}" type="slidenum">
              <a:rPr lang="en-US" smtClean="0"/>
              <a:t>‹#›</a:t>
            </a:fld>
            <a:endParaRPr lang="en-US"/>
          </a:p>
        </p:txBody>
      </p:sp>
    </p:spTree>
    <p:extLst>
      <p:ext uri="{BB962C8B-B14F-4D97-AF65-F5344CB8AC3E}">
        <p14:creationId xmlns:p14="http://schemas.microsoft.com/office/powerpoint/2010/main" val="2949314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61AABC-91EE-4062-9E27-2981F26882BA}"/>
              </a:ext>
            </a:extLst>
          </p:cNvPr>
          <p:cNvSpPr>
            <a:spLocks noGrp="1"/>
          </p:cNvSpPr>
          <p:nvPr>
            <p:ph type="dt" sz="half" idx="10"/>
          </p:nvPr>
        </p:nvSpPr>
        <p:spPr/>
        <p:txBody>
          <a:bodyPr/>
          <a:lstStyle/>
          <a:p>
            <a:fld id="{0C51CBDA-8A55-4721-839A-20E9A8D1885C}" type="datetimeFigureOut">
              <a:rPr lang="en-US" smtClean="0"/>
              <a:t>12/10/2018</a:t>
            </a:fld>
            <a:endParaRPr lang="en-US"/>
          </a:p>
        </p:txBody>
      </p:sp>
      <p:sp>
        <p:nvSpPr>
          <p:cNvPr id="3" name="Footer Placeholder 2">
            <a:extLst>
              <a:ext uri="{FF2B5EF4-FFF2-40B4-BE49-F238E27FC236}">
                <a16:creationId xmlns:a16="http://schemas.microsoft.com/office/drawing/2014/main" id="{E21779CB-7EB5-4A48-9D0C-F6B86B7616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AF7A60-4F9D-45DD-887C-0268334D6BBA}"/>
              </a:ext>
            </a:extLst>
          </p:cNvPr>
          <p:cNvSpPr>
            <a:spLocks noGrp="1"/>
          </p:cNvSpPr>
          <p:nvPr>
            <p:ph type="sldNum" sz="quarter" idx="12"/>
          </p:nvPr>
        </p:nvSpPr>
        <p:spPr/>
        <p:txBody>
          <a:bodyPr/>
          <a:lstStyle/>
          <a:p>
            <a:fld id="{04941B83-9034-4C69-A8B8-858B533E972F}" type="slidenum">
              <a:rPr lang="en-US" smtClean="0"/>
              <a:t>‹#›</a:t>
            </a:fld>
            <a:endParaRPr lang="en-US"/>
          </a:p>
        </p:txBody>
      </p:sp>
    </p:spTree>
    <p:extLst>
      <p:ext uri="{BB962C8B-B14F-4D97-AF65-F5344CB8AC3E}">
        <p14:creationId xmlns:p14="http://schemas.microsoft.com/office/powerpoint/2010/main" val="111685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142E1-0B73-4468-938F-DF444CF116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8F2BEC-4374-45E5-B7EA-C5CA6F2CE1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10134D-B9D2-416E-B956-A623C378C1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C8CA121-6DDF-4449-B951-964262FC5790}"/>
              </a:ext>
            </a:extLst>
          </p:cNvPr>
          <p:cNvSpPr>
            <a:spLocks noGrp="1"/>
          </p:cNvSpPr>
          <p:nvPr>
            <p:ph type="dt" sz="half" idx="10"/>
          </p:nvPr>
        </p:nvSpPr>
        <p:spPr/>
        <p:txBody>
          <a:bodyPr/>
          <a:lstStyle/>
          <a:p>
            <a:fld id="{0C51CBDA-8A55-4721-839A-20E9A8D1885C}" type="datetimeFigureOut">
              <a:rPr lang="en-US" smtClean="0"/>
              <a:t>12/10/2018</a:t>
            </a:fld>
            <a:endParaRPr lang="en-US"/>
          </a:p>
        </p:txBody>
      </p:sp>
      <p:sp>
        <p:nvSpPr>
          <p:cNvPr id="6" name="Footer Placeholder 5">
            <a:extLst>
              <a:ext uri="{FF2B5EF4-FFF2-40B4-BE49-F238E27FC236}">
                <a16:creationId xmlns:a16="http://schemas.microsoft.com/office/drawing/2014/main" id="{C71EDD5C-EC21-4C95-B0EF-B1F506FAB7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26CE20-A038-458C-9A30-C26A68AF2933}"/>
              </a:ext>
            </a:extLst>
          </p:cNvPr>
          <p:cNvSpPr>
            <a:spLocks noGrp="1"/>
          </p:cNvSpPr>
          <p:nvPr>
            <p:ph type="sldNum" sz="quarter" idx="12"/>
          </p:nvPr>
        </p:nvSpPr>
        <p:spPr/>
        <p:txBody>
          <a:bodyPr/>
          <a:lstStyle/>
          <a:p>
            <a:fld id="{04941B83-9034-4C69-A8B8-858B533E972F}" type="slidenum">
              <a:rPr lang="en-US" smtClean="0"/>
              <a:t>‹#›</a:t>
            </a:fld>
            <a:endParaRPr lang="en-US"/>
          </a:p>
        </p:txBody>
      </p:sp>
    </p:spTree>
    <p:extLst>
      <p:ext uri="{BB962C8B-B14F-4D97-AF65-F5344CB8AC3E}">
        <p14:creationId xmlns:p14="http://schemas.microsoft.com/office/powerpoint/2010/main" val="2968933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C71EE-C056-42F2-8D79-5E3D691563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D4C502-1B7E-4D0A-92E9-878690BD92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9B2D9A-F689-45E7-A13F-A87A2A73C4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1F9E5A-B217-44D4-A85A-3569C88DD532}"/>
              </a:ext>
            </a:extLst>
          </p:cNvPr>
          <p:cNvSpPr>
            <a:spLocks noGrp="1"/>
          </p:cNvSpPr>
          <p:nvPr>
            <p:ph type="dt" sz="half" idx="10"/>
          </p:nvPr>
        </p:nvSpPr>
        <p:spPr/>
        <p:txBody>
          <a:bodyPr/>
          <a:lstStyle/>
          <a:p>
            <a:fld id="{0C51CBDA-8A55-4721-839A-20E9A8D1885C}" type="datetimeFigureOut">
              <a:rPr lang="en-US" smtClean="0"/>
              <a:t>12/10/2018</a:t>
            </a:fld>
            <a:endParaRPr lang="en-US"/>
          </a:p>
        </p:txBody>
      </p:sp>
      <p:sp>
        <p:nvSpPr>
          <p:cNvPr id="6" name="Footer Placeholder 5">
            <a:extLst>
              <a:ext uri="{FF2B5EF4-FFF2-40B4-BE49-F238E27FC236}">
                <a16:creationId xmlns:a16="http://schemas.microsoft.com/office/drawing/2014/main" id="{7D9BEBCB-676E-4131-9943-719DA65E27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839C5A-6D94-461B-8B67-FAA781BF06EA}"/>
              </a:ext>
            </a:extLst>
          </p:cNvPr>
          <p:cNvSpPr>
            <a:spLocks noGrp="1"/>
          </p:cNvSpPr>
          <p:nvPr>
            <p:ph type="sldNum" sz="quarter" idx="12"/>
          </p:nvPr>
        </p:nvSpPr>
        <p:spPr/>
        <p:txBody>
          <a:bodyPr/>
          <a:lstStyle/>
          <a:p>
            <a:fld id="{04941B83-9034-4C69-A8B8-858B533E972F}" type="slidenum">
              <a:rPr lang="en-US" smtClean="0"/>
              <a:t>‹#›</a:t>
            </a:fld>
            <a:endParaRPr lang="en-US"/>
          </a:p>
        </p:txBody>
      </p:sp>
    </p:spTree>
    <p:extLst>
      <p:ext uri="{BB962C8B-B14F-4D97-AF65-F5344CB8AC3E}">
        <p14:creationId xmlns:p14="http://schemas.microsoft.com/office/powerpoint/2010/main" val="2351889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13456F-552C-4721-B552-0B7CD15254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D9E295-DCC8-42A1-A122-906A532DA8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B8FCCC-DC40-4904-BC66-BB33AEB583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51CBDA-8A55-4721-839A-20E9A8D1885C}" type="datetimeFigureOut">
              <a:rPr lang="en-US" smtClean="0"/>
              <a:t>12/10/2018</a:t>
            </a:fld>
            <a:endParaRPr lang="en-US"/>
          </a:p>
        </p:txBody>
      </p:sp>
      <p:sp>
        <p:nvSpPr>
          <p:cNvPr id="5" name="Footer Placeholder 4">
            <a:extLst>
              <a:ext uri="{FF2B5EF4-FFF2-40B4-BE49-F238E27FC236}">
                <a16:creationId xmlns:a16="http://schemas.microsoft.com/office/drawing/2014/main" id="{BCE03BAE-E88C-4675-89AE-F9AD28DED2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645FA3-CFD5-48D9-89D0-86A1D1D0A6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41B83-9034-4C69-A8B8-858B533E972F}" type="slidenum">
              <a:rPr lang="en-US" smtClean="0"/>
              <a:t>‹#›</a:t>
            </a:fld>
            <a:endParaRPr lang="en-US"/>
          </a:p>
        </p:txBody>
      </p:sp>
    </p:spTree>
    <p:extLst>
      <p:ext uri="{BB962C8B-B14F-4D97-AF65-F5344CB8AC3E}">
        <p14:creationId xmlns:p14="http://schemas.microsoft.com/office/powerpoint/2010/main" val="3810054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gaexperienceonline.com/"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6EB76-DB7C-4B3C-979A-1CA513D7719C}"/>
              </a:ext>
            </a:extLst>
          </p:cNvPr>
          <p:cNvSpPr>
            <a:spLocks noGrp="1"/>
          </p:cNvSpPr>
          <p:nvPr>
            <p:ph type="title"/>
          </p:nvPr>
        </p:nvSpPr>
        <p:spPr/>
        <p:txBody>
          <a:bodyPr/>
          <a:lstStyle/>
          <a:p>
            <a:pPr algn="ctr"/>
            <a:r>
              <a:rPr lang="en-US" sz="4000" b="1">
                <a:solidFill>
                  <a:srgbClr val="0000FF"/>
                </a:solidFill>
                <a:latin typeface="Arial Rounded MT Bold" panose="020F0704030504030204" pitchFamily="34" charset="0"/>
              </a:rPr>
              <a:t>Where to Access TE Items</a:t>
            </a:r>
          </a:p>
        </p:txBody>
      </p:sp>
      <p:pic>
        <p:nvPicPr>
          <p:cNvPr id="3" name="Picture 2">
            <a:extLst>
              <a:ext uri="{FF2B5EF4-FFF2-40B4-BE49-F238E27FC236}">
                <a16:creationId xmlns:a16="http://schemas.microsoft.com/office/drawing/2014/main" id="{892AC968-D716-47FF-A3C5-1960EEAC8D04}"/>
              </a:ext>
            </a:extLst>
          </p:cNvPr>
          <p:cNvPicPr>
            <a:picLocks noChangeAspect="1"/>
          </p:cNvPicPr>
          <p:nvPr/>
        </p:nvPicPr>
        <p:blipFill>
          <a:blip r:embed="rId3"/>
          <a:stretch>
            <a:fillRect/>
          </a:stretch>
        </p:blipFill>
        <p:spPr>
          <a:xfrm>
            <a:off x="2012493" y="2831430"/>
            <a:ext cx="838243" cy="927148"/>
          </a:xfrm>
          <a:prstGeom prst="rect">
            <a:avLst/>
          </a:prstGeom>
        </p:spPr>
      </p:pic>
      <p:pic>
        <p:nvPicPr>
          <p:cNvPr id="4" name="Picture 3">
            <a:extLst>
              <a:ext uri="{FF2B5EF4-FFF2-40B4-BE49-F238E27FC236}">
                <a16:creationId xmlns:a16="http://schemas.microsoft.com/office/drawing/2014/main" id="{78354077-BB49-4C5B-A49B-7EF97C53748F}"/>
              </a:ext>
            </a:extLst>
          </p:cNvPr>
          <p:cNvPicPr>
            <a:picLocks noChangeAspect="1"/>
          </p:cNvPicPr>
          <p:nvPr/>
        </p:nvPicPr>
        <p:blipFill>
          <a:blip r:embed="rId4"/>
          <a:stretch>
            <a:fillRect/>
          </a:stretch>
        </p:blipFill>
        <p:spPr>
          <a:xfrm>
            <a:off x="256628" y="4130554"/>
            <a:ext cx="4349974" cy="236232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5501709C-7EEC-4A6A-AA71-CC5569BC97D4}"/>
              </a:ext>
            </a:extLst>
          </p:cNvPr>
          <p:cNvSpPr txBox="1"/>
          <p:nvPr/>
        </p:nvSpPr>
        <p:spPr>
          <a:xfrm>
            <a:off x="963448" y="1818290"/>
            <a:ext cx="2984938" cy="707886"/>
          </a:xfrm>
          <a:prstGeom prst="rect">
            <a:avLst/>
          </a:prstGeom>
          <a:noFill/>
        </p:spPr>
        <p:txBody>
          <a:bodyPr wrap="square" rtlCol="0" anchor="t">
            <a:spAutoFit/>
          </a:bodyPr>
          <a:lstStyle/>
          <a:p>
            <a:pPr algn="ctr"/>
            <a:r>
              <a:rPr lang="en-US" sz="2000" b="1" u="sng"/>
              <a:t>Secure Practice Test</a:t>
            </a:r>
          </a:p>
          <a:p>
            <a:pPr algn="ctr"/>
            <a:r>
              <a:rPr lang="en-US" sz="2000" b="1"/>
              <a:t>Embedded by Grade Level</a:t>
            </a:r>
            <a:endParaRPr lang="en-US">
              <a:cs typeface="Calibri"/>
            </a:endParaRPr>
          </a:p>
        </p:txBody>
      </p:sp>
      <p:pic>
        <p:nvPicPr>
          <p:cNvPr id="9" name="Picture 8">
            <a:extLst>
              <a:ext uri="{FF2B5EF4-FFF2-40B4-BE49-F238E27FC236}">
                <a16:creationId xmlns:a16="http://schemas.microsoft.com/office/drawing/2014/main" id="{C561FB20-3D8F-4443-B498-8C4588F7454D}"/>
              </a:ext>
            </a:extLst>
          </p:cNvPr>
          <p:cNvPicPr>
            <a:picLocks noChangeAspect="1"/>
          </p:cNvPicPr>
          <p:nvPr/>
        </p:nvPicPr>
        <p:blipFill>
          <a:blip r:embed="rId5"/>
          <a:stretch>
            <a:fillRect/>
          </a:stretch>
        </p:blipFill>
        <p:spPr>
          <a:xfrm>
            <a:off x="6277684" y="3075273"/>
            <a:ext cx="4756394" cy="175269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36F5E856-C428-49F9-A072-F61208477411}"/>
              </a:ext>
            </a:extLst>
          </p:cNvPr>
          <p:cNvPicPr>
            <a:picLocks noChangeAspect="1"/>
          </p:cNvPicPr>
          <p:nvPr/>
        </p:nvPicPr>
        <p:blipFill>
          <a:blip r:embed="rId6"/>
          <a:stretch>
            <a:fillRect/>
          </a:stretch>
        </p:blipFill>
        <p:spPr>
          <a:xfrm>
            <a:off x="6277684" y="4961892"/>
            <a:ext cx="4754880" cy="1350231"/>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EEDD1458-100F-4FB7-8798-E9DBF9229D14}"/>
              </a:ext>
            </a:extLst>
          </p:cNvPr>
          <p:cNvSpPr txBox="1"/>
          <p:nvPr/>
        </p:nvSpPr>
        <p:spPr>
          <a:xfrm>
            <a:off x="6500648" y="1458345"/>
            <a:ext cx="4147032" cy="1631216"/>
          </a:xfrm>
          <a:prstGeom prst="rect">
            <a:avLst/>
          </a:prstGeom>
          <a:noFill/>
        </p:spPr>
        <p:txBody>
          <a:bodyPr wrap="square" rtlCol="0">
            <a:spAutoFit/>
          </a:bodyPr>
          <a:lstStyle/>
          <a:p>
            <a:pPr algn="ctr"/>
            <a:r>
              <a:rPr lang="en-US" sz="2000" b="1" u="sng"/>
              <a:t>Experience Online Testing Georgia</a:t>
            </a:r>
          </a:p>
          <a:p>
            <a:pPr algn="ctr"/>
            <a:r>
              <a:rPr lang="en-US" sz="2000" b="1"/>
              <a:t>Embedded by Grade Band </a:t>
            </a:r>
          </a:p>
          <a:p>
            <a:pPr algn="ctr"/>
            <a:r>
              <a:rPr lang="en-US" sz="2000" b="1"/>
              <a:t>(3-5, 6-8, EOC) or</a:t>
            </a:r>
          </a:p>
          <a:p>
            <a:pPr algn="ctr"/>
            <a:r>
              <a:rPr lang="en-US" sz="2000" b="1"/>
              <a:t>All TE Items</a:t>
            </a:r>
          </a:p>
          <a:p>
            <a:pPr algn="ctr"/>
            <a:r>
              <a:rPr lang="en-US" sz="2000" b="1"/>
              <a:t> as a Separate Test</a:t>
            </a:r>
            <a:endParaRPr lang="en-US"/>
          </a:p>
        </p:txBody>
      </p:sp>
      <p:sp>
        <p:nvSpPr>
          <p:cNvPr id="12" name="Rectangle 11">
            <a:extLst>
              <a:ext uri="{FF2B5EF4-FFF2-40B4-BE49-F238E27FC236}">
                <a16:creationId xmlns:a16="http://schemas.microsoft.com/office/drawing/2014/main" id="{9CD7BF10-FFF5-4B35-937C-2EA57278BB5B}"/>
              </a:ext>
            </a:extLst>
          </p:cNvPr>
          <p:cNvSpPr/>
          <p:nvPr/>
        </p:nvSpPr>
        <p:spPr>
          <a:xfrm>
            <a:off x="7118132" y="6433973"/>
            <a:ext cx="3126882" cy="369332"/>
          </a:xfrm>
          <a:prstGeom prst="rect">
            <a:avLst/>
          </a:prstGeom>
        </p:spPr>
        <p:txBody>
          <a:bodyPr wrap="none">
            <a:spAutoFit/>
          </a:bodyPr>
          <a:lstStyle/>
          <a:p>
            <a:r>
              <a:rPr lang="en-US">
                <a:hlinkClick r:id="rId7"/>
              </a:rPr>
              <a:t>www.gaexperienceonline.com</a:t>
            </a:r>
            <a:r>
              <a:rPr lang="en-US"/>
              <a:t>  </a:t>
            </a:r>
          </a:p>
        </p:txBody>
      </p:sp>
    </p:spTree>
    <p:extLst>
      <p:ext uri="{BB962C8B-B14F-4D97-AF65-F5344CB8AC3E}">
        <p14:creationId xmlns:p14="http://schemas.microsoft.com/office/powerpoint/2010/main" val="369196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197FC5-A6C5-44D7-9FFB-698261D5100D}"/>
              </a:ext>
            </a:extLst>
          </p:cNvPr>
          <p:cNvSpPr txBox="1"/>
          <p:nvPr/>
        </p:nvSpPr>
        <p:spPr>
          <a:xfrm>
            <a:off x="824459" y="1424066"/>
            <a:ext cx="798617" cy="584775"/>
          </a:xfrm>
          <a:prstGeom prst="rect">
            <a:avLst/>
          </a:prstGeom>
          <a:noFill/>
        </p:spPr>
        <p:txBody>
          <a:bodyPr wrap="none" rtlCol="0">
            <a:spAutoFit/>
          </a:bodyPr>
          <a:lstStyle/>
          <a:p>
            <a:r>
              <a:rPr lang="en-US" sz="3200" dirty="0"/>
              <a:t>20a</a:t>
            </a:r>
          </a:p>
        </p:txBody>
      </p:sp>
      <p:pic>
        <p:nvPicPr>
          <p:cNvPr id="3" name="Picture 4" descr="A screenshot of a cell phone&#10;&#10;Description generated with very high confidence">
            <a:extLst>
              <a:ext uri="{FF2B5EF4-FFF2-40B4-BE49-F238E27FC236}">
                <a16:creationId xmlns:a16="http://schemas.microsoft.com/office/drawing/2014/main" id="{BFC59C0F-C3A9-4084-B680-7DC66E7A4DC5}"/>
              </a:ext>
            </a:extLst>
          </p:cNvPr>
          <p:cNvPicPr>
            <a:picLocks noChangeAspect="1"/>
          </p:cNvPicPr>
          <p:nvPr/>
        </p:nvPicPr>
        <p:blipFill>
          <a:blip r:embed="rId3"/>
          <a:stretch>
            <a:fillRect/>
          </a:stretch>
        </p:blipFill>
        <p:spPr>
          <a:xfrm>
            <a:off x="1997726" y="713450"/>
            <a:ext cx="8095560" cy="5678979"/>
          </a:xfrm>
          <a:prstGeom prst="rect">
            <a:avLst/>
          </a:prstGeom>
        </p:spPr>
      </p:pic>
    </p:spTree>
    <p:extLst>
      <p:ext uri="{BB962C8B-B14F-4D97-AF65-F5344CB8AC3E}">
        <p14:creationId xmlns:p14="http://schemas.microsoft.com/office/powerpoint/2010/main" val="832475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197FC5-A6C5-44D7-9FFB-698261D5100D}"/>
              </a:ext>
            </a:extLst>
          </p:cNvPr>
          <p:cNvSpPr txBox="1"/>
          <p:nvPr/>
        </p:nvSpPr>
        <p:spPr>
          <a:xfrm>
            <a:off x="824459" y="1424066"/>
            <a:ext cx="817853" cy="584775"/>
          </a:xfrm>
          <a:prstGeom prst="rect">
            <a:avLst/>
          </a:prstGeom>
          <a:noFill/>
        </p:spPr>
        <p:txBody>
          <a:bodyPr wrap="none" rtlCol="0">
            <a:spAutoFit/>
          </a:bodyPr>
          <a:lstStyle/>
          <a:p>
            <a:r>
              <a:rPr lang="en-US" sz="3200" dirty="0"/>
              <a:t>20b</a:t>
            </a:r>
          </a:p>
        </p:txBody>
      </p:sp>
      <p:pic>
        <p:nvPicPr>
          <p:cNvPr id="3" name="Picture 3" descr="A screenshot of a cell phone&#10;&#10;Description generated with very high confidence">
            <a:extLst>
              <a:ext uri="{FF2B5EF4-FFF2-40B4-BE49-F238E27FC236}">
                <a16:creationId xmlns:a16="http://schemas.microsoft.com/office/drawing/2014/main" id="{0AC35772-2522-4B13-B044-DE275FD9852E}"/>
              </a:ext>
            </a:extLst>
          </p:cNvPr>
          <p:cNvPicPr>
            <a:picLocks noChangeAspect="1"/>
          </p:cNvPicPr>
          <p:nvPr/>
        </p:nvPicPr>
        <p:blipFill>
          <a:blip r:embed="rId3"/>
          <a:stretch>
            <a:fillRect/>
          </a:stretch>
        </p:blipFill>
        <p:spPr>
          <a:xfrm>
            <a:off x="2107895" y="715454"/>
            <a:ext cx="7636523" cy="5610706"/>
          </a:xfrm>
          <a:prstGeom prst="rect">
            <a:avLst/>
          </a:prstGeom>
        </p:spPr>
      </p:pic>
    </p:spTree>
    <p:extLst>
      <p:ext uri="{BB962C8B-B14F-4D97-AF65-F5344CB8AC3E}">
        <p14:creationId xmlns:p14="http://schemas.microsoft.com/office/powerpoint/2010/main" val="4094619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197FC5-A6C5-44D7-9FFB-698261D5100D}"/>
              </a:ext>
            </a:extLst>
          </p:cNvPr>
          <p:cNvSpPr txBox="1"/>
          <p:nvPr/>
        </p:nvSpPr>
        <p:spPr>
          <a:xfrm>
            <a:off x="824459" y="1424066"/>
            <a:ext cx="798617" cy="584775"/>
          </a:xfrm>
          <a:prstGeom prst="rect">
            <a:avLst/>
          </a:prstGeom>
          <a:noFill/>
        </p:spPr>
        <p:txBody>
          <a:bodyPr wrap="none" rtlCol="0">
            <a:spAutoFit/>
          </a:bodyPr>
          <a:lstStyle/>
          <a:p>
            <a:r>
              <a:rPr lang="en-US" sz="3200"/>
              <a:t>23a</a:t>
            </a:r>
          </a:p>
        </p:txBody>
      </p:sp>
      <p:pic>
        <p:nvPicPr>
          <p:cNvPr id="13314" name="Picture 2">
            <a:extLst>
              <a:ext uri="{FF2B5EF4-FFF2-40B4-BE49-F238E27FC236}">
                <a16:creationId xmlns:a16="http://schemas.microsoft.com/office/drawing/2014/main" id="{5863C2BB-8937-43E4-8103-1E7E11AC15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5271" y="576072"/>
            <a:ext cx="7721457" cy="5705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115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197FC5-A6C5-44D7-9FFB-698261D5100D}"/>
              </a:ext>
            </a:extLst>
          </p:cNvPr>
          <p:cNvSpPr txBox="1"/>
          <p:nvPr/>
        </p:nvSpPr>
        <p:spPr>
          <a:xfrm>
            <a:off x="824459" y="1424066"/>
            <a:ext cx="817853" cy="584775"/>
          </a:xfrm>
          <a:prstGeom prst="rect">
            <a:avLst/>
          </a:prstGeom>
          <a:noFill/>
        </p:spPr>
        <p:txBody>
          <a:bodyPr wrap="none" rtlCol="0">
            <a:spAutoFit/>
          </a:bodyPr>
          <a:lstStyle/>
          <a:p>
            <a:r>
              <a:rPr lang="en-US" sz="3200"/>
              <a:t>23b</a:t>
            </a:r>
          </a:p>
        </p:txBody>
      </p:sp>
      <p:pic>
        <p:nvPicPr>
          <p:cNvPr id="14338" name="Picture 2">
            <a:extLst>
              <a:ext uri="{FF2B5EF4-FFF2-40B4-BE49-F238E27FC236}">
                <a16:creationId xmlns:a16="http://schemas.microsoft.com/office/drawing/2014/main" id="{6FE3957A-78BD-43CE-B63C-4751F3ED1D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3178" y="576072"/>
            <a:ext cx="7865643" cy="5705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27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197FC5-A6C5-44D7-9FFB-698261D5100D}"/>
              </a:ext>
            </a:extLst>
          </p:cNvPr>
          <p:cNvSpPr txBox="1"/>
          <p:nvPr/>
        </p:nvSpPr>
        <p:spPr>
          <a:xfrm>
            <a:off x="824459" y="1424066"/>
            <a:ext cx="601447" cy="584775"/>
          </a:xfrm>
          <a:prstGeom prst="rect">
            <a:avLst/>
          </a:prstGeom>
          <a:noFill/>
        </p:spPr>
        <p:txBody>
          <a:bodyPr wrap="none" rtlCol="0">
            <a:spAutoFit/>
          </a:bodyPr>
          <a:lstStyle/>
          <a:p>
            <a:r>
              <a:rPr lang="en-US" sz="3200" dirty="0"/>
              <a:t>24</a:t>
            </a:r>
          </a:p>
        </p:txBody>
      </p:sp>
      <p:pic>
        <p:nvPicPr>
          <p:cNvPr id="3" name="Picture 2">
            <a:extLst>
              <a:ext uri="{FF2B5EF4-FFF2-40B4-BE49-F238E27FC236}">
                <a16:creationId xmlns:a16="http://schemas.microsoft.com/office/drawing/2014/main" id="{99F8BAD9-25B1-4231-8490-727DDDA27F4E}"/>
              </a:ext>
            </a:extLst>
          </p:cNvPr>
          <p:cNvPicPr>
            <a:picLocks noChangeAspect="1"/>
          </p:cNvPicPr>
          <p:nvPr/>
        </p:nvPicPr>
        <p:blipFill>
          <a:blip r:embed="rId3"/>
          <a:stretch>
            <a:fillRect/>
          </a:stretch>
        </p:blipFill>
        <p:spPr>
          <a:xfrm>
            <a:off x="2185501" y="2008841"/>
            <a:ext cx="9311562" cy="4254985"/>
          </a:xfrm>
          <a:prstGeom prst="rect">
            <a:avLst/>
          </a:prstGeom>
        </p:spPr>
      </p:pic>
    </p:spTree>
    <p:extLst>
      <p:ext uri="{BB962C8B-B14F-4D97-AF65-F5344CB8AC3E}">
        <p14:creationId xmlns:p14="http://schemas.microsoft.com/office/powerpoint/2010/main" val="2787831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CEEC9-338D-4D6C-8629-51BECD7AF88E}"/>
              </a:ext>
            </a:extLst>
          </p:cNvPr>
          <p:cNvSpPr>
            <a:spLocks noGrp="1"/>
          </p:cNvSpPr>
          <p:nvPr>
            <p:ph type="title"/>
          </p:nvPr>
        </p:nvSpPr>
        <p:spPr/>
        <p:txBody>
          <a:bodyPr/>
          <a:lstStyle/>
          <a:p>
            <a:pPr algn="ctr"/>
            <a:r>
              <a:rPr lang="en-US">
                <a:cs typeface="Calibri Light"/>
              </a:rPr>
              <a:t>End of Demo</a:t>
            </a:r>
          </a:p>
        </p:txBody>
      </p:sp>
    </p:spTree>
    <p:extLst>
      <p:ext uri="{BB962C8B-B14F-4D97-AF65-F5344CB8AC3E}">
        <p14:creationId xmlns:p14="http://schemas.microsoft.com/office/powerpoint/2010/main" val="3641669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197FC5-A6C5-44D7-9FFB-698261D5100D}"/>
              </a:ext>
            </a:extLst>
          </p:cNvPr>
          <p:cNvSpPr txBox="1"/>
          <p:nvPr/>
        </p:nvSpPr>
        <p:spPr>
          <a:xfrm>
            <a:off x="824459" y="1424066"/>
            <a:ext cx="798617" cy="584775"/>
          </a:xfrm>
          <a:prstGeom prst="rect">
            <a:avLst/>
          </a:prstGeom>
          <a:noFill/>
        </p:spPr>
        <p:txBody>
          <a:bodyPr wrap="none" rtlCol="0">
            <a:spAutoFit/>
          </a:bodyPr>
          <a:lstStyle/>
          <a:p>
            <a:r>
              <a:rPr lang="en-US" sz="3200" dirty="0"/>
              <a:t>13a</a:t>
            </a:r>
          </a:p>
        </p:txBody>
      </p:sp>
      <p:pic>
        <p:nvPicPr>
          <p:cNvPr id="3" name="Picture 2">
            <a:extLst>
              <a:ext uri="{FF2B5EF4-FFF2-40B4-BE49-F238E27FC236}">
                <a16:creationId xmlns:a16="http://schemas.microsoft.com/office/drawing/2014/main" id="{0F5DF892-8DAF-4908-8376-C2EBBD5BA1DB}"/>
              </a:ext>
            </a:extLst>
          </p:cNvPr>
          <p:cNvPicPr>
            <a:picLocks noChangeAspect="1"/>
          </p:cNvPicPr>
          <p:nvPr/>
        </p:nvPicPr>
        <p:blipFill>
          <a:blip r:embed="rId3"/>
          <a:stretch>
            <a:fillRect/>
          </a:stretch>
        </p:blipFill>
        <p:spPr>
          <a:xfrm>
            <a:off x="2231065" y="576072"/>
            <a:ext cx="7729870" cy="5705856"/>
          </a:xfrm>
          <a:prstGeom prst="rect">
            <a:avLst/>
          </a:prstGeom>
        </p:spPr>
      </p:pic>
    </p:spTree>
    <p:extLst>
      <p:ext uri="{BB962C8B-B14F-4D97-AF65-F5344CB8AC3E}">
        <p14:creationId xmlns:p14="http://schemas.microsoft.com/office/powerpoint/2010/main" val="3068502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197FC5-A6C5-44D7-9FFB-698261D5100D}"/>
              </a:ext>
            </a:extLst>
          </p:cNvPr>
          <p:cNvSpPr txBox="1"/>
          <p:nvPr/>
        </p:nvSpPr>
        <p:spPr>
          <a:xfrm>
            <a:off x="824459" y="1424066"/>
            <a:ext cx="817853" cy="584775"/>
          </a:xfrm>
          <a:prstGeom prst="rect">
            <a:avLst/>
          </a:prstGeom>
          <a:noFill/>
        </p:spPr>
        <p:txBody>
          <a:bodyPr wrap="none" rtlCol="0">
            <a:spAutoFit/>
          </a:bodyPr>
          <a:lstStyle/>
          <a:p>
            <a:r>
              <a:rPr lang="en-US" sz="3200" dirty="0"/>
              <a:t>13b</a:t>
            </a:r>
          </a:p>
        </p:txBody>
      </p:sp>
      <p:pic>
        <p:nvPicPr>
          <p:cNvPr id="4" name="Picture 3">
            <a:extLst>
              <a:ext uri="{FF2B5EF4-FFF2-40B4-BE49-F238E27FC236}">
                <a16:creationId xmlns:a16="http://schemas.microsoft.com/office/drawing/2014/main" id="{E56AAEA4-EC27-46A2-B570-08E3D72FE15C}"/>
              </a:ext>
            </a:extLst>
          </p:cNvPr>
          <p:cNvPicPr>
            <a:picLocks noChangeAspect="1"/>
          </p:cNvPicPr>
          <p:nvPr/>
        </p:nvPicPr>
        <p:blipFill>
          <a:blip r:embed="rId3"/>
          <a:stretch>
            <a:fillRect/>
          </a:stretch>
        </p:blipFill>
        <p:spPr>
          <a:xfrm>
            <a:off x="2159940" y="576072"/>
            <a:ext cx="7872119" cy="5705856"/>
          </a:xfrm>
          <a:prstGeom prst="rect">
            <a:avLst/>
          </a:prstGeom>
        </p:spPr>
      </p:pic>
    </p:spTree>
    <p:extLst>
      <p:ext uri="{BB962C8B-B14F-4D97-AF65-F5344CB8AC3E}">
        <p14:creationId xmlns:p14="http://schemas.microsoft.com/office/powerpoint/2010/main" val="1028543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197FC5-A6C5-44D7-9FFB-698261D5100D}"/>
              </a:ext>
            </a:extLst>
          </p:cNvPr>
          <p:cNvSpPr txBox="1"/>
          <p:nvPr/>
        </p:nvSpPr>
        <p:spPr>
          <a:xfrm>
            <a:off x="824459" y="1424066"/>
            <a:ext cx="798617" cy="584775"/>
          </a:xfrm>
          <a:prstGeom prst="rect">
            <a:avLst/>
          </a:prstGeom>
          <a:noFill/>
        </p:spPr>
        <p:txBody>
          <a:bodyPr wrap="none" rtlCol="0">
            <a:spAutoFit/>
          </a:bodyPr>
          <a:lstStyle/>
          <a:p>
            <a:r>
              <a:rPr lang="en-US" sz="3200"/>
              <a:t>14a</a:t>
            </a:r>
          </a:p>
        </p:txBody>
      </p:sp>
      <p:pic>
        <p:nvPicPr>
          <p:cNvPr id="8194" name="Picture 2">
            <a:extLst>
              <a:ext uri="{FF2B5EF4-FFF2-40B4-BE49-F238E27FC236}">
                <a16:creationId xmlns:a16="http://schemas.microsoft.com/office/drawing/2014/main" id="{8213E601-0FFD-457F-A65A-7C74B99AD6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6432" y="576072"/>
            <a:ext cx="7819136" cy="5705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97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197FC5-A6C5-44D7-9FFB-698261D5100D}"/>
              </a:ext>
            </a:extLst>
          </p:cNvPr>
          <p:cNvSpPr txBox="1"/>
          <p:nvPr/>
        </p:nvSpPr>
        <p:spPr>
          <a:xfrm>
            <a:off x="824459" y="1424066"/>
            <a:ext cx="817853" cy="584775"/>
          </a:xfrm>
          <a:prstGeom prst="rect">
            <a:avLst/>
          </a:prstGeom>
          <a:noFill/>
        </p:spPr>
        <p:txBody>
          <a:bodyPr wrap="none" rtlCol="0">
            <a:spAutoFit/>
          </a:bodyPr>
          <a:lstStyle/>
          <a:p>
            <a:r>
              <a:rPr lang="en-US" sz="3200"/>
              <a:t>14b</a:t>
            </a:r>
          </a:p>
        </p:txBody>
      </p:sp>
      <p:pic>
        <p:nvPicPr>
          <p:cNvPr id="9218" name="Picture 2">
            <a:extLst>
              <a:ext uri="{FF2B5EF4-FFF2-40B4-BE49-F238E27FC236}">
                <a16:creationId xmlns:a16="http://schemas.microsoft.com/office/drawing/2014/main" id="{664CEE12-4029-4625-BD7B-B7DD54183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9686" y="576072"/>
            <a:ext cx="7792627" cy="5705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85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197FC5-A6C5-44D7-9FFB-698261D5100D}"/>
              </a:ext>
            </a:extLst>
          </p:cNvPr>
          <p:cNvSpPr txBox="1"/>
          <p:nvPr/>
        </p:nvSpPr>
        <p:spPr>
          <a:xfrm>
            <a:off x="824459" y="1424066"/>
            <a:ext cx="601447" cy="584775"/>
          </a:xfrm>
          <a:prstGeom prst="rect">
            <a:avLst/>
          </a:prstGeom>
          <a:noFill/>
        </p:spPr>
        <p:txBody>
          <a:bodyPr wrap="none" rtlCol="0">
            <a:spAutoFit/>
          </a:bodyPr>
          <a:lstStyle/>
          <a:p>
            <a:r>
              <a:rPr lang="en-US" sz="3200" dirty="0"/>
              <a:t>15</a:t>
            </a:r>
          </a:p>
        </p:txBody>
      </p:sp>
      <p:pic>
        <p:nvPicPr>
          <p:cNvPr id="4098" name="Picture 2">
            <a:extLst>
              <a:ext uri="{FF2B5EF4-FFF2-40B4-BE49-F238E27FC236}">
                <a16:creationId xmlns:a16="http://schemas.microsoft.com/office/drawing/2014/main" id="{AE15641D-C4C0-43D6-A14B-4EE10261B9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322" y="576072"/>
            <a:ext cx="7883356" cy="5705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464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197FC5-A6C5-44D7-9FFB-698261D5100D}"/>
              </a:ext>
            </a:extLst>
          </p:cNvPr>
          <p:cNvSpPr txBox="1"/>
          <p:nvPr/>
        </p:nvSpPr>
        <p:spPr>
          <a:xfrm>
            <a:off x="824459" y="1424066"/>
            <a:ext cx="798617" cy="584775"/>
          </a:xfrm>
          <a:prstGeom prst="rect">
            <a:avLst/>
          </a:prstGeom>
          <a:noFill/>
        </p:spPr>
        <p:txBody>
          <a:bodyPr wrap="none" rtlCol="0">
            <a:spAutoFit/>
          </a:bodyPr>
          <a:lstStyle/>
          <a:p>
            <a:r>
              <a:rPr lang="en-US" sz="3200" dirty="0"/>
              <a:t>16a</a:t>
            </a:r>
          </a:p>
        </p:txBody>
      </p:sp>
      <p:pic>
        <p:nvPicPr>
          <p:cNvPr id="4" name="Picture 3">
            <a:extLst>
              <a:ext uri="{FF2B5EF4-FFF2-40B4-BE49-F238E27FC236}">
                <a16:creationId xmlns:a16="http://schemas.microsoft.com/office/drawing/2014/main" id="{96AA8679-8895-4852-8FE0-569ACA0C150B}"/>
              </a:ext>
            </a:extLst>
          </p:cNvPr>
          <p:cNvPicPr>
            <a:picLocks noChangeAspect="1"/>
          </p:cNvPicPr>
          <p:nvPr/>
        </p:nvPicPr>
        <p:blipFill>
          <a:blip r:embed="rId3"/>
          <a:stretch>
            <a:fillRect/>
          </a:stretch>
        </p:blipFill>
        <p:spPr>
          <a:xfrm>
            <a:off x="2103816" y="576072"/>
            <a:ext cx="7984368" cy="5705856"/>
          </a:xfrm>
          <a:prstGeom prst="rect">
            <a:avLst/>
          </a:prstGeom>
        </p:spPr>
      </p:pic>
    </p:spTree>
    <p:extLst>
      <p:ext uri="{BB962C8B-B14F-4D97-AF65-F5344CB8AC3E}">
        <p14:creationId xmlns:p14="http://schemas.microsoft.com/office/powerpoint/2010/main" val="2088089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197FC5-A6C5-44D7-9FFB-698261D5100D}"/>
              </a:ext>
            </a:extLst>
          </p:cNvPr>
          <p:cNvSpPr txBox="1"/>
          <p:nvPr/>
        </p:nvSpPr>
        <p:spPr>
          <a:xfrm>
            <a:off x="824459" y="1424066"/>
            <a:ext cx="817853" cy="584775"/>
          </a:xfrm>
          <a:prstGeom prst="rect">
            <a:avLst/>
          </a:prstGeom>
          <a:noFill/>
        </p:spPr>
        <p:txBody>
          <a:bodyPr wrap="none" rtlCol="0">
            <a:spAutoFit/>
          </a:bodyPr>
          <a:lstStyle/>
          <a:p>
            <a:r>
              <a:rPr lang="en-US" sz="3200" dirty="0"/>
              <a:t>16b</a:t>
            </a:r>
          </a:p>
        </p:txBody>
      </p:sp>
      <p:pic>
        <p:nvPicPr>
          <p:cNvPr id="5122" name="Picture 2">
            <a:extLst>
              <a:ext uri="{FF2B5EF4-FFF2-40B4-BE49-F238E27FC236}">
                <a16:creationId xmlns:a16="http://schemas.microsoft.com/office/drawing/2014/main" id="{9EC93C75-703D-4B25-9EFB-8C8459CAFD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4646" y="576072"/>
            <a:ext cx="7802708" cy="5705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996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197FC5-A6C5-44D7-9FFB-698261D5100D}"/>
              </a:ext>
            </a:extLst>
          </p:cNvPr>
          <p:cNvSpPr txBox="1"/>
          <p:nvPr/>
        </p:nvSpPr>
        <p:spPr>
          <a:xfrm>
            <a:off x="824459" y="1424066"/>
            <a:ext cx="601447" cy="584775"/>
          </a:xfrm>
          <a:prstGeom prst="rect">
            <a:avLst/>
          </a:prstGeom>
          <a:noFill/>
        </p:spPr>
        <p:txBody>
          <a:bodyPr wrap="none" rtlCol="0">
            <a:spAutoFit/>
          </a:bodyPr>
          <a:lstStyle/>
          <a:p>
            <a:r>
              <a:rPr lang="en-US" sz="3200"/>
              <a:t>19</a:t>
            </a:r>
          </a:p>
        </p:txBody>
      </p:sp>
      <p:pic>
        <p:nvPicPr>
          <p:cNvPr id="3" name="Picture 2">
            <a:extLst>
              <a:ext uri="{FF2B5EF4-FFF2-40B4-BE49-F238E27FC236}">
                <a16:creationId xmlns:a16="http://schemas.microsoft.com/office/drawing/2014/main" id="{ED32AFA8-AAD6-474E-9484-500111B8D9BC}"/>
              </a:ext>
            </a:extLst>
          </p:cNvPr>
          <p:cNvPicPr>
            <a:picLocks noChangeAspect="1"/>
          </p:cNvPicPr>
          <p:nvPr/>
        </p:nvPicPr>
        <p:blipFill>
          <a:blip r:embed="rId3"/>
          <a:stretch>
            <a:fillRect/>
          </a:stretch>
        </p:blipFill>
        <p:spPr>
          <a:xfrm>
            <a:off x="2111153" y="576072"/>
            <a:ext cx="7969693" cy="5705856"/>
          </a:xfrm>
          <a:prstGeom prst="rect">
            <a:avLst/>
          </a:prstGeom>
        </p:spPr>
      </p:pic>
    </p:spTree>
    <p:extLst>
      <p:ext uri="{BB962C8B-B14F-4D97-AF65-F5344CB8AC3E}">
        <p14:creationId xmlns:p14="http://schemas.microsoft.com/office/powerpoint/2010/main" val="2826369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2dd1e1736f5aa316f9a71b8205a09a78">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a198b40d19950773205ce50eeea4120a"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d496aed-39d0-4758-b3cf-4e4773287716"/>
    <Page xmlns="20a672bb-8554-40ed-8ef6-17ff2403b73b" xsi:nil="true"/>
    <PublishingExpirationDate xmlns="http://schemas.microsoft.com/sharepoint/v3" xsi:nil="true"/>
    <Page_x0020_SubHeader xmlns="20a672bb-8554-40ed-8ef6-17ff2403b73b" xsi:nil="true"/>
    <PublishingStartDate xmlns="http://schemas.microsoft.com/sharepoint/v3" xsi:nil="true"/>
  </documentManagement>
</p:properties>
</file>

<file path=customXml/itemProps1.xml><?xml version="1.0" encoding="utf-8"?>
<ds:datastoreItem xmlns:ds="http://schemas.openxmlformats.org/officeDocument/2006/customXml" ds:itemID="{6776B832-F455-43D0-8C6F-A8B5DA43DE4B}"/>
</file>

<file path=customXml/itemProps2.xml><?xml version="1.0" encoding="utf-8"?>
<ds:datastoreItem xmlns:ds="http://schemas.openxmlformats.org/officeDocument/2006/customXml" ds:itemID="{C308C4F3-5966-4ABA-AC97-FC6E78F62600}"/>
</file>

<file path=customXml/itemProps3.xml><?xml version="1.0" encoding="utf-8"?>
<ds:datastoreItem xmlns:ds="http://schemas.openxmlformats.org/officeDocument/2006/customXml" ds:itemID="{C5753409-FB0E-442D-BF75-9261C78D4741}"/>
</file>

<file path=docProps/app.xml><?xml version="1.0" encoding="utf-8"?>
<Properties xmlns="http://schemas.openxmlformats.org/officeDocument/2006/extended-properties" xmlns:vt="http://schemas.openxmlformats.org/officeDocument/2006/docPropsVTypes">
  <TotalTime>0</TotalTime>
  <Words>936</Words>
  <Application>Microsoft Office PowerPoint</Application>
  <PresentationFormat>Widescreen</PresentationFormat>
  <Paragraphs>125</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Rounded MT Bold</vt:lpstr>
      <vt:lpstr>Calibri</vt:lpstr>
      <vt:lpstr>Calibri Light</vt:lpstr>
      <vt:lpstr>Office Theme</vt:lpstr>
      <vt:lpstr>Where to Access TE Items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Demo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Nijia Byrd</dc:creator>
  <cp:lastModifiedBy>Joseph Blessing</cp:lastModifiedBy>
  <cp:revision>5</cp:revision>
  <dcterms:created xsi:type="dcterms:W3CDTF">2018-12-10T14:46:10Z</dcterms:created>
  <dcterms:modified xsi:type="dcterms:W3CDTF">2018-12-10T17:51:53Z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