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9"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86CA"/>
    <a:srgbClr val="00A9A1"/>
    <a:srgbClr val="007E67"/>
    <a:srgbClr val="D57602"/>
    <a:srgbClr val="006436"/>
    <a:srgbClr val="3DB8CF"/>
    <a:srgbClr val="7DE0EB"/>
    <a:srgbClr val="68A494"/>
    <a:srgbClr val="44883E"/>
    <a:srgbClr val="D3FF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1" autoAdjust="0"/>
    <p:restoredTop sz="94674"/>
  </p:normalViewPr>
  <p:slideViewPr>
    <p:cSldViewPr snapToGrid="0" snapToObjects="1">
      <p:cViewPr varScale="1">
        <p:scale>
          <a:sx n="102" d="100"/>
          <a:sy n="102" d="100"/>
        </p:scale>
        <p:origin x="12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alpha val="2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userDrawn="1"/>
        </p:nvPicPr>
        <p:blipFill rotWithShape="1">
          <a:blip r:embed="rId2"/>
          <a:srcRect r="4456"/>
          <a:stretch/>
        </p:blipFill>
        <p:spPr>
          <a:xfrm>
            <a:off x="3" y="0"/>
            <a:ext cx="667637"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524001" y="1122363"/>
            <a:ext cx="9144001" cy="2387600"/>
          </a:xfrm>
        </p:spPr>
        <p:txBody>
          <a:bodyPr anchor="ctr"/>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p:nvPr>
        </p:nvSpPr>
        <p:spPr>
          <a:xfrm>
            <a:off x="1524001" y="3602040"/>
            <a:ext cx="9144001"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17" indent="0" algn="ctr">
              <a:buNone/>
              <a:defRPr sz="2000"/>
            </a:lvl2pPr>
            <a:lvl3pPr marL="914434" indent="0" algn="ctr">
              <a:buNone/>
              <a:defRPr sz="1801"/>
            </a:lvl3pPr>
            <a:lvl4pPr marL="1371651" indent="0" algn="ctr">
              <a:buNone/>
              <a:defRPr sz="1600"/>
            </a:lvl4pPr>
            <a:lvl5pPr marL="1828869" indent="0" algn="ctr">
              <a:buNone/>
              <a:defRPr sz="1600"/>
            </a:lvl5pPr>
            <a:lvl6pPr marL="2286086" indent="0" algn="ctr">
              <a:buNone/>
              <a:defRPr sz="1600"/>
            </a:lvl6pPr>
            <a:lvl7pPr marL="2743302" indent="0" algn="ctr">
              <a:buNone/>
              <a:defRPr sz="1600"/>
            </a:lvl7pPr>
            <a:lvl8pPr marL="3200520" indent="0" algn="ctr">
              <a:buNone/>
              <a:defRPr sz="1600"/>
            </a:lvl8pPr>
            <a:lvl9pPr marL="3657738"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41CA9FAC-BAB6-C246-89BC-2606DC1EC520}"/>
              </a:ext>
            </a:extLst>
          </p:cNvPr>
          <p:cNvPicPr>
            <a:picLocks noChangeAspect="1"/>
          </p:cNvPicPr>
          <p:nvPr userDrawn="1"/>
        </p:nvPicPr>
        <p:blipFill>
          <a:blip r:embed="rId3"/>
          <a:stretch>
            <a:fillRect/>
          </a:stretch>
        </p:blipFill>
        <p:spPr>
          <a:xfrm>
            <a:off x="9362476" y="5565261"/>
            <a:ext cx="2065397" cy="1131813"/>
          </a:xfrm>
          <a:prstGeom prst="rect">
            <a:avLst/>
          </a:prstGeom>
        </p:spPr>
      </p:pic>
      <p:grpSp>
        <p:nvGrpSpPr>
          <p:cNvPr id="7" name="Group 6">
            <a:extLst>
              <a:ext uri="{FF2B5EF4-FFF2-40B4-BE49-F238E27FC236}">
                <a16:creationId xmlns:a16="http://schemas.microsoft.com/office/drawing/2014/main" id="{918CBC52-6530-314A-A122-86F461DE64DC}"/>
              </a:ext>
            </a:extLst>
          </p:cNvPr>
          <p:cNvGrpSpPr/>
          <p:nvPr userDrawn="1"/>
        </p:nvGrpSpPr>
        <p:grpSpPr>
          <a:xfrm>
            <a:off x="667642" y="6313584"/>
            <a:ext cx="8518402"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16" name="TextBox 15">
            <a:extLst>
              <a:ext uri="{FF2B5EF4-FFF2-40B4-BE49-F238E27FC236}">
                <a16:creationId xmlns:a16="http://schemas.microsoft.com/office/drawing/2014/main" id="{72D61F54-3B12-194D-873E-CCB90FFCC80C}"/>
              </a:ext>
            </a:extLst>
          </p:cNvPr>
          <p:cNvSpPr txBox="1"/>
          <p:nvPr userDrawn="1"/>
        </p:nvSpPr>
        <p:spPr>
          <a:xfrm>
            <a:off x="500003" y="6399856"/>
            <a:ext cx="8777813" cy="523477"/>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lang="en-US" sz="1401" b="1" i="1" dirty="0">
                <a:solidFill>
                  <a:schemeClr val="bg2">
                    <a:lumMod val="50000"/>
                  </a:schemeClr>
                </a:solidFill>
              </a:rPr>
              <a:t>Richard Woods, Georgia’s School Superintendent</a:t>
            </a:r>
            <a:r>
              <a:rPr lang="en-US" sz="1401" b="1" dirty="0">
                <a:solidFill>
                  <a:schemeClr val="bg2">
                    <a:lumMod val="50000"/>
                  </a:schemeClr>
                </a:solidFill>
              </a:rPr>
              <a:t> </a:t>
            </a:r>
            <a:r>
              <a:rPr lang="en-US" sz="1401" b="1" dirty="0">
                <a:solidFill>
                  <a:srgbClr val="1186CA"/>
                </a:solidFill>
              </a:rPr>
              <a:t>|</a:t>
            </a:r>
            <a:r>
              <a:rPr lang="en-US" sz="1401" b="1" dirty="0">
                <a:solidFill>
                  <a:schemeClr val="bg2">
                    <a:lumMod val="50000"/>
                  </a:schemeClr>
                </a:solidFill>
              </a:rPr>
              <a:t> Georgia Department of Education </a:t>
            </a:r>
            <a:r>
              <a:rPr lang="en-US" sz="1401" b="1" dirty="0">
                <a:solidFill>
                  <a:srgbClr val="1186CA"/>
                </a:solidFill>
              </a:rPr>
              <a:t>|</a:t>
            </a:r>
            <a:r>
              <a:rPr lang="en-US" sz="1401" b="1" dirty="0">
                <a:solidFill>
                  <a:schemeClr val="bg2">
                    <a:lumMod val="50000"/>
                  </a:schemeClr>
                </a:solidFill>
              </a:rPr>
              <a:t> </a:t>
            </a:r>
            <a:r>
              <a:rPr lang="en-US" sz="1401" b="1" i="1" dirty="0">
                <a:solidFill>
                  <a:schemeClr val="bg2">
                    <a:lumMod val="50000"/>
                  </a:schemeClr>
                </a:solidFill>
              </a:rPr>
              <a:t>Educating Georgia’s Future </a:t>
            </a:r>
          </a:p>
          <a:p>
            <a:pPr algn="r"/>
            <a:endParaRPr lang="en-US" sz="1401" dirty="0"/>
          </a:p>
        </p:txBody>
      </p:sp>
    </p:spTree>
    <p:extLst>
      <p:ext uri="{BB962C8B-B14F-4D97-AF65-F5344CB8AC3E}">
        <p14:creationId xmlns:p14="http://schemas.microsoft.com/office/powerpoint/2010/main" val="42902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1018573" y="365125"/>
            <a:ext cx="10335229" cy="1325563"/>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1018575" y="1825625"/>
            <a:ext cx="4899948"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6096003" y="1825625"/>
            <a:ext cx="5257801"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userDrawn="1"/>
        </p:nvPicPr>
        <p:blipFill>
          <a:blip r:embed="rId2"/>
          <a:stretch>
            <a:fillRect/>
          </a:stretch>
        </p:blipFill>
        <p:spPr>
          <a:xfrm>
            <a:off x="10083971" y="5961295"/>
            <a:ext cx="1310905"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userDrawn="1"/>
        </p:nvPicPr>
        <p:blipFill rotWithShape="1">
          <a:blip r:embed="rId3"/>
          <a:srcRect r="4456"/>
          <a:stretch/>
        </p:blipFill>
        <p:spPr>
          <a:xfrm>
            <a:off x="3" y="0"/>
            <a:ext cx="667637"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userDrawn="1"/>
        </p:nvGrpSpPr>
        <p:grpSpPr>
          <a:xfrm>
            <a:off x="667642" y="6313584"/>
            <a:ext cx="8518402"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23" name="TextBox 22">
            <a:extLst>
              <a:ext uri="{FF2B5EF4-FFF2-40B4-BE49-F238E27FC236}">
                <a16:creationId xmlns:a16="http://schemas.microsoft.com/office/drawing/2014/main" id="{6BE71CCE-6C58-FD4E-A946-4CD6715915DF}"/>
              </a:ext>
            </a:extLst>
          </p:cNvPr>
          <p:cNvSpPr txBox="1"/>
          <p:nvPr userDrawn="1"/>
        </p:nvSpPr>
        <p:spPr>
          <a:xfrm>
            <a:off x="500003" y="6399856"/>
            <a:ext cx="8777813" cy="523477"/>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lang="en-US" sz="1401" b="1" i="1" dirty="0">
                <a:solidFill>
                  <a:schemeClr val="bg2">
                    <a:lumMod val="50000"/>
                  </a:schemeClr>
                </a:solidFill>
              </a:rPr>
              <a:t>Richard Woods, Georgia’s School Superintendent</a:t>
            </a:r>
            <a:r>
              <a:rPr lang="en-US" sz="1401" b="1" dirty="0">
                <a:solidFill>
                  <a:schemeClr val="bg2">
                    <a:lumMod val="50000"/>
                  </a:schemeClr>
                </a:solidFill>
              </a:rPr>
              <a:t> </a:t>
            </a:r>
            <a:r>
              <a:rPr lang="en-US" sz="1401" b="1" dirty="0">
                <a:solidFill>
                  <a:srgbClr val="1186CA"/>
                </a:solidFill>
              </a:rPr>
              <a:t>|</a:t>
            </a:r>
            <a:r>
              <a:rPr lang="en-US" sz="1401" b="1" dirty="0">
                <a:solidFill>
                  <a:schemeClr val="bg2">
                    <a:lumMod val="50000"/>
                  </a:schemeClr>
                </a:solidFill>
              </a:rPr>
              <a:t> Georgia Department of Education </a:t>
            </a:r>
            <a:r>
              <a:rPr lang="en-US" sz="1401" b="1" dirty="0">
                <a:solidFill>
                  <a:srgbClr val="1186CA"/>
                </a:solidFill>
              </a:rPr>
              <a:t>|</a:t>
            </a:r>
            <a:r>
              <a:rPr lang="en-US" sz="1401" b="1" dirty="0">
                <a:solidFill>
                  <a:schemeClr val="bg2">
                    <a:lumMod val="50000"/>
                  </a:schemeClr>
                </a:solidFill>
              </a:rPr>
              <a:t> </a:t>
            </a:r>
            <a:r>
              <a:rPr lang="en-US" sz="1401" b="1" i="1" dirty="0">
                <a:solidFill>
                  <a:schemeClr val="bg2">
                    <a:lumMod val="50000"/>
                  </a:schemeClr>
                </a:solidFill>
              </a:rPr>
              <a:t>Educating Georgia’s Future </a:t>
            </a:r>
          </a:p>
          <a:p>
            <a:pPr algn="r"/>
            <a:endParaRPr lang="en-US" sz="1401" dirty="0"/>
          </a:p>
        </p:txBody>
      </p:sp>
    </p:spTree>
    <p:extLst>
      <p:ext uri="{BB962C8B-B14F-4D97-AF65-F5344CB8AC3E}">
        <p14:creationId xmlns:p14="http://schemas.microsoft.com/office/powerpoint/2010/main" val="114747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1018571" y="365125"/>
            <a:ext cx="10336818" cy="1325563"/>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1018576" y="1681163"/>
            <a:ext cx="4979003" cy="823912"/>
          </a:xfrm>
        </p:spPr>
        <p:txBody>
          <a:bodyPr anchor="b"/>
          <a:lstStyle>
            <a:lvl1pPr marL="0" indent="0">
              <a:buNone/>
              <a:defRPr sz="2400" b="1"/>
            </a:lvl1pPr>
            <a:lvl2pPr marL="457217" indent="0">
              <a:buNone/>
              <a:defRPr sz="2000" b="1"/>
            </a:lvl2pPr>
            <a:lvl3pPr marL="914434" indent="0">
              <a:buNone/>
              <a:defRPr sz="1801" b="1"/>
            </a:lvl3pPr>
            <a:lvl4pPr marL="1371651" indent="0">
              <a:buNone/>
              <a:defRPr sz="1600" b="1"/>
            </a:lvl4pPr>
            <a:lvl5pPr marL="1828869" indent="0">
              <a:buNone/>
              <a:defRPr sz="1600" b="1"/>
            </a:lvl5pPr>
            <a:lvl6pPr marL="2286086" indent="0">
              <a:buNone/>
              <a:defRPr sz="1600" b="1"/>
            </a:lvl6pPr>
            <a:lvl7pPr marL="2743302" indent="0">
              <a:buNone/>
              <a:defRPr sz="1600" b="1"/>
            </a:lvl7pPr>
            <a:lvl8pPr marL="3200520" indent="0">
              <a:buNone/>
              <a:defRPr sz="1600" b="1"/>
            </a:lvl8pPr>
            <a:lvl9pPr marL="365773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1018571" y="2505075"/>
            <a:ext cx="4979004" cy="3456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6194427" y="1681163"/>
            <a:ext cx="5160962" cy="823912"/>
          </a:xfrm>
        </p:spPr>
        <p:txBody>
          <a:bodyPr anchor="b"/>
          <a:lstStyle>
            <a:lvl1pPr marL="0" indent="0">
              <a:buNone/>
              <a:defRPr sz="2400" b="1"/>
            </a:lvl1pPr>
            <a:lvl2pPr marL="457217" indent="0">
              <a:buNone/>
              <a:defRPr sz="2000" b="1"/>
            </a:lvl2pPr>
            <a:lvl3pPr marL="914434" indent="0">
              <a:buNone/>
              <a:defRPr sz="1801" b="1"/>
            </a:lvl3pPr>
            <a:lvl4pPr marL="1371651" indent="0">
              <a:buNone/>
              <a:defRPr sz="1600" b="1"/>
            </a:lvl4pPr>
            <a:lvl5pPr marL="1828869" indent="0">
              <a:buNone/>
              <a:defRPr sz="1600" b="1"/>
            </a:lvl5pPr>
            <a:lvl6pPr marL="2286086" indent="0">
              <a:buNone/>
              <a:defRPr sz="1600" b="1"/>
            </a:lvl6pPr>
            <a:lvl7pPr marL="2743302" indent="0">
              <a:buNone/>
              <a:defRPr sz="1600" b="1"/>
            </a:lvl7pPr>
            <a:lvl8pPr marL="3200520" indent="0">
              <a:buNone/>
              <a:defRPr sz="1600" b="1"/>
            </a:lvl8pPr>
            <a:lvl9pPr marL="365773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6194427" y="2505075"/>
            <a:ext cx="5160962" cy="3456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userDrawn="1"/>
        </p:nvPicPr>
        <p:blipFill>
          <a:blip r:embed="rId2"/>
          <a:stretch>
            <a:fillRect/>
          </a:stretch>
        </p:blipFill>
        <p:spPr>
          <a:xfrm>
            <a:off x="10083971" y="5961295"/>
            <a:ext cx="1310905"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userDrawn="1"/>
        </p:nvPicPr>
        <p:blipFill rotWithShape="1">
          <a:blip r:embed="rId3"/>
          <a:srcRect r="4456"/>
          <a:stretch/>
        </p:blipFill>
        <p:spPr>
          <a:xfrm>
            <a:off x="3" y="0"/>
            <a:ext cx="667637"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userDrawn="1"/>
        </p:nvGrpSpPr>
        <p:grpSpPr>
          <a:xfrm>
            <a:off x="667642" y="6313584"/>
            <a:ext cx="8518402"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34" name="TextBox 33">
            <a:extLst>
              <a:ext uri="{FF2B5EF4-FFF2-40B4-BE49-F238E27FC236}">
                <a16:creationId xmlns:a16="http://schemas.microsoft.com/office/drawing/2014/main" id="{BDB6EC88-6276-4742-9984-EE9C534D83AC}"/>
              </a:ext>
            </a:extLst>
          </p:cNvPr>
          <p:cNvSpPr txBox="1"/>
          <p:nvPr userDrawn="1"/>
        </p:nvSpPr>
        <p:spPr>
          <a:xfrm>
            <a:off x="500003" y="6399856"/>
            <a:ext cx="8777813" cy="523477"/>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lang="en-US" sz="1401" b="1" i="1" dirty="0">
                <a:solidFill>
                  <a:schemeClr val="bg2">
                    <a:lumMod val="50000"/>
                  </a:schemeClr>
                </a:solidFill>
              </a:rPr>
              <a:t>Richard Woods, Georgia’s School Superintendent</a:t>
            </a:r>
            <a:r>
              <a:rPr lang="en-US" sz="1401" b="1" dirty="0">
                <a:solidFill>
                  <a:schemeClr val="bg2">
                    <a:lumMod val="50000"/>
                  </a:schemeClr>
                </a:solidFill>
              </a:rPr>
              <a:t> </a:t>
            </a:r>
            <a:r>
              <a:rPr lang="en-US" sz="1401" b="1" dirty="0">
                <a:solidFill>
                  <a:srgbClr val="1186CA"/>
                </a:solidFill>
              </a:rPr>
              <a:t>|</a:t>
            </a:r>
            <a:r>
              <a:rPr lang="en-US" sz="1401" b="1" dirty="0">
                <a:solidFill>
                  <a:schemeClr val="bg2">
                    <a:lumMod val="50000"/>
                  </a:schemeClr>
                </a:solidFill>
              </a:rPr>
              <a:t> Georgia Department of Education </a:t>
            </a:r>
            <a:r>
              <a:rPr lang="en-US" sz="1401" b="1" dirty="0">
                <a:solidFill>
                  <a:srgbClr val="1186CA"/>
                </a:solidFill>
              </a:rPr>
              <a:t>|</a:t>
            </a:r>
            <a:r>
              <a:rPr lang="en-US" sz="1401" b="1" dirty="0">
                <a:solidFill>
                  <a:schemeClr val="bg2">
                    <a:lumMod val="50000"/>
                  </a:schemeClr>
                </a:solidFill>
              </a:rPr>
              <a:t> </a:t>
            </a:r>
            <a:r>
              <a:rPr lang="en-US" sz="1401" b="1" i="1" dirty="0">
                <a:solidFill>
                  <a:schemeClr val="bg2">
                    <a:lumMod val="50000"/>
                  </a:schemeClr>
                </a:solidFill>
              </a:rPr>
              <a:t>Educating Georgia’s Future </a:t>
            </a:r>
          </a:p>
          <a:p>
            <a:pPr algn="r"/>
            <a:endParaRPr lang="en-US" sz="1401" dirty="0"/>
          </a:p>
        </p:txBody>
      </p:sp>
    </p:spTree>
    <p:extLst>
      <p:ext uri="{BB962C8B-B14F-4D97-AF65-F5344CB8AC3E}">
        <p14:creationId xmlns:p14="http://schemas.microsoft.com/office/powerpoint/2010/main" val="1428947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1007001" y="365125"/>
            <a:ext cx="10346804" cy="1325563"/>
          </a:xfrm>
        </p:spPr>
        <p:txBody>
          <a:bodyPr anchor="ctr"/>
          <a:lstStyle/>
          <a:p>
            <a:r>
              <a:rPr lang="en-US"/>
              <a:t>Click to edit Master title style</a:t>
            </a:r>
            <a:endParaRPr lang="en-US" dirty="0"/>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userDrawn="1"/>
        </p:nvPicPr>
        <p:blipFill>
          <a:blip r:embed="rId2"/>
          <a:stretch>
            <a:fillRect/>
          </a:stretch>
        </p:blipFill>
        <p:spPr>
          <a:xfrm>
            <a:off x="10083971" y="5961295"/>
            <a:ext cx="1310905"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userDrawn="1"/>
        </p:nvPicPr>
        <p:blipFill rotWithShape="1">
          <a:blip r:embed="rId3"/>
          <a:srcRect r="4456"/>
          <a:stretch/>
        </p:blipFill>
        <p:spPr>
          <a:xfrm>
            <a:off x="3" y="0"/>
            <a:ext cx="667637"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userDrawn="1"/>
        </p:nvGrpSpPr>
        <p:grpSpPr>
          <a:xfrm>
            <a:off x="667642" y="6313584"/>
            <a:ext cx="8518402"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30" name="TextBox 29">
            <a:extLst>
              <a:ext uri="{FF2B5EF4-FFF2-40B4-BE49-F238E27FC236}">
                <a16:creationId xmlns:a16="http://schemas.microsoft.com/office/drawing/2014/main" id="{C8F01FBF-C4DA-414C-9226-A13CF75D190C}"/>
              </a:ext>
            </a:extLst>
          </p:cNvPr>
          <p:cNvSpPr txBox="1"/>
          <p:nvPr userDrawn="1"/>
        </p:nvSpPr>
        <p:spPr>
          <a:xfrm>
            <a:off x="500003" y="6399856"/>
            <a:ext cx="8777813" cy="523477"/>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lang="en-US" sz="1401" b="1" i="1" dirty="0">
                <a:solidFill>
                  <a:schemeClr val="bg2">
                    <a:lumMod val="50000"/>
                  </a:schemeClr>
                </a:solidFill>
              </a:rPr>
              <a:t>Richard Woods, Georgia’s School Superintendent</a:t>
            </a:r>
            <a:r>
              <a:rPr lang="en-US" sz="1401" b="1" dirty="0">
                <a:solidFill>
                  <a:schemeClr val="bg2">
                    <a:lumMod val="50000"/>
                  </a:schemeClr>
                </a:solidFill>
              </a:rPr>
              <a:t> </a:t>
            </a:r>
            <a:r>
              <a:rPr lang="en-US" sz="1401" b="1" dirty="0">
                <a:solidFill>
                  <a:srgbClr val="1186CA"/>
                </a:solidFill>
              </a:rPr>
              <a:t>|</a:t>
            </a:r>
            <a:r>
              <a:rPr lang="en-US" sz="1401" b="1" dirty="0">
                <a:solidFill>
                  <a:schemeClr val="bg2">
                    <a:lumMod val="50000"/>
                  </a:schemeClr>
                </a:solidFill>
              </a:rPr>
              <a:t> Georgia Department of Education </a:t>
            </a:r>
            <a:r>
              <a:rPr lang="en-US" sz="1401" b="1" dirty="0">
                <a:solidFill>
                  <a:srgbClr val="1186CA"/>
                </a:solidFill>
              </a:rPr>
              <a:t>|</a:t>
            </a:r>
            <a:r>
              <a:rPr lang="en-US" sz="1401" b="1" dirty="0">
                <a:solidFill>
                  <a:schemeClr val="bg2">
                    <a:lumMod val="50000"/>
                  </a:schemeClr>
                </a:solidFill>
              </a:rPr>
              <a:t> </a:t>
            </a:r>
            <a:r>
              <a:rPr lang="en-US" sz="1401" b="1" i="1" dirty="0">
                <a:solidFill>
                  <a:schemeClr val="bg2">
                    <a:lumMod val="50000"/>
                  </a:schemeClr>
                </a:solidFill>
              </a:rPr>
              <a:t>Educating Georgia’s Future </a:t>
            </a:r>
          </a:p>
          <a:p>
            <a:pPr algn="r"/>
            <a:endParaRPr lang="en-US" sz="1401" dirty="0"/>
          </a:p>
        </p:txBody>
      </p:sp>
    </p:spTree>
    <p:extLst>
      <p:ext uri="{BB962C8B-B14F-4D97-AF65-F5344CB8AC3E}">
        <p14:creationId xmlns:p14="http://schemas.microsoft.com/office/powerpoint/2010/main" val="340448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1013414" y="457200"/>
            <a:ext cx="3932236" cy="1600200"/>
          </a:xfrm>
        </p:spPr>
        <p:txBody>
          <a:bodyPr anchor="ct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5183191"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1013414" y="2057400"/>
            <a:ext cx="3932236" cy="3811588"/>
          </a:xfrm>
        </p:spPr>
        <p:txBody>
          <a:bodyPr/>
          <a:lstStyle>
            <a:lvl1pPr marL="0" indent="0">
              <a:buNone/>
              <a:defRPr sz="1600"/>
            </a:lvl1pPr>
            <a:lvl2pPr marL="457217" indent="0">
              <a:buNone/>
              <a:defRPr sz="1401"/>
            </a:lvl2pPr>
            <a:lvl3pPr marL="914434" indent="0">
              <a:buNone/>
              <a:defRPr sz="1200"/>
            </a:lvl3pPr>
            <a:lvl4pPr marL="1371651" indent="0">
              <a:buNone/>
              <a:defRPr sz="1001"/>
            </a:lvl4pPr>
            <a:lvl5pPr marL="1828869" indent="0">
              <a:buNone/>
              <a:defRPr sz="1001"/>
            </a:lvl5pPr>
            <a:lvl6pPr marL="2286086" indent="0">
              <a:buNone/>
              <a:defRPr sz="1001"/>
            </a:lvl6pPr>
            <a:lvl7pPr marL="2743302" indent="0">
              <a:buNone/>
              <a:defRPr sz="1001"/>
            </a:lvl7pPr>
            <a:lvl8pPr marL="3200520" indent="0">
              <a:buNone/>
              <a:defRPr sz="1001"/>
            </a:lvl8pPr>
            <a:lvl9pPr marL="3657738" indent="0">
              <a:buNone/>
              <a:defRPr sz="1001"/>
            </a:lvl9pPr>
          </a:lstStyle>
          <a:p>
            <a:pPr lvl="0"/>
            <a:r>
              <a:rPr lang="en-US"/>
              <a:t>Click to 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userDrawn="1"/>
        </p:nvPicPr>
        <p:blipFill>
          <a:blip r:embed="rId2"/>
          <a:stretch>
            <a:fillRect/>
          </a:stretch>
        </p:blipFill>
        <p:spPr>
          <a:xfrm>
            <a:off x="10083971" y="5961295"/>
            <a:ext cx="1310905"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userDrawn="1"/>
        </p:nvPicPr>
        <p:blipFill rotWithShape="1">
          <a:blip r:embed="rId3"/>
          <a:srcRect r="4456"/>
          <a:stretch/>
        </p:blipFill>
        <p:spPr>
          <a:xfrm>
            <a:off x="3" y="0"/>
            <a:ext cx="667637"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userDrawn="1"/>
        </p:nvGrpSpPr>
        <p:grpSpPr>
          <a:xfrm>
            <a:off x="667642" y="6313584"/>
            <a:ext cx="8518402"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26" name="TextBox 25">
            <a:extLst>
              <a:ext uri="{FF2B5EF4-FFF2-40B4-BE49-F238E27FC236}">
                <a16:creationId xmlns:a16="http://schemas.microsoft.com/office/drawing/2014/main" id="{B00BC07F-CD45-234D-9E2F-BE3563A28625}"/>
              </a:ext>
            </a:extLst>
          </p:cNvPr>
          <p:cNvSpPr txBox="1"/>
          <p:nvPr userDrawn="1"/>
        </p:nvSpPr>
        <p:spPr>
          <a:xfrm>
            <a:off x="500003" y="6399856"/>
            <a:ext cx="8777813" cy="523477"/>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lang="en-US" sz="1401" b="1" i="1" dirty="0">
                <a:solidFill>
                  <a:schemeClr val="bg2">
                    <a:lumMod val="50000"/>
                  </a:schemeClr>
                </a:solidFill>
              </a:rPr>
              <a:t>Richard Woods, Georgia’s School Superintendent</a:t>
            </a:r>
            <a:r>
              <a:rPr lang="en-US" sz="1401" b="1" dirty="0">
                <a:solidFill>
                  <a:schemeClr val="bg2">
                    <a:lumMod val="50000"/>
                  </a:schemeClr>
                </a:solidFill>
              </a:rPr>
              <a:t> </a:t>
            </a:r>
            <a:r>
              <a:rPr lang="en-US" sz="1401" b="1" dirty="0">
                <a:solidFill>
                  <a:srgbClr val="1186CA"/>
                </a:solidFill>
              </a:rPr>
              <a:t>|</a:t>
            </a:r>
            <a:r>
              <a:rPr lang="en-US" sz="1401" b="1" dirty="0">
                <a:solidFill>
                  <a:schemeClr val="bg2">
                    <a:lumMod val="50000"/>
                  </a:schemeClr>
                </a:solidFill>
              </a:rPr>
              <a:t> Georgia Department of Education </a:t>
            </a:r>
            <a:r>
              <a:rPr lang="en-US" sz="1401" b="1" dirty="0">
                <a:solidFill>
                  <a:srgbClr val="1186CA"/>
                </a:solidFill>
              </a:rPr>
              <a:t>|</a:t>
            </a:r>
            <a:r>
              <a:rPr lang="en-US" sz="1401" b="1" dirty="0">
                <a:solidFill>
                  <a:schemeClr val="bg2">
                    <a:lumMod val="50000"/>
                  </a:schemeClr>
                </a:solidFill>
              </a:rPr>
              <a:t> </a:t>
            </a:r>
            <a:r>
              <a:rPr lang="en-US" sz="1401" b="1" i="1" dirty="0">
                <a:solidFill>
                  <a:schemeClr val="bg2">
                    <a:lumMod val="50000"/>
                  </a:schemeClr>
                </a:solidFill>
              </a:rPr>
              <a:t>Educating Georgia’s Future </a:t>
            </a:r>
          </a:p>
          <a:p>
            <a:pPr algn="r"/>
            <a:endParaRPr lang="en-US" sz="1401" dirty="0"/>
          </a:p>
        </p:txBody>
      </p:sp>
    </p:spTree>
    <p:extLst>
      <p:ext uri="{BB962C8B-B14F-4D97-AF65-F5344CB8AC3E}">
        <p14:creationId xmlns:p14="http://schemas.microsoft.com/office/powerpoint/2010/main" val="69220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5183191" y="987425"/>
            <a:ext cx="6172201" cy="4873625"/>
          </a:xfrm>
        </p:spPr>
        <p:txBody>
          <a:bodyPr/>
          <a:lstStyle>
            <a:lvl1pPr marL="0" indent="0">
              <a:buNone/>
              <a:defRPr sz="3200"/>
            </a:lvl1pPr>
            <a:lvl2pPr marL="457217" indent="0">
              <a:buNone/>
              <a:defRPr sz="2800"/>
            </a:lvl2pPr>
            <a:lvl3pPr marL="914434" indent="0">
              <a:buNone/>
              <a:defRPr sz="2400"/>
            </a:lvl3pPr>
            <a:lvl4pPr marL="1371651" indent="0">
              <a:buNone/>
              <a:defRPr sz="2000"/>
            </a:lvl4pPr>
            <a:lvl5pPr marL="1828869" indent="0">
              <a:buNone/>
              <a:defRPr sz="2000"/>
            </a:lvl5pPr>
            <a:lvl6pPr marL="2286086" indent="0">
              <a:buNone/>
              <a:defRPr sz="2000"/>
            </a:lvl6pPr>
            <a:lvl7pPr marL="2743302" indent="0">
              <a:buNone/>
              <a:defRPr sz="2000"/>
            </a:lvl7pPr>
            <a:lvl8pPr marL="3200520" indent="0">
              <a:buNone/>
              <a:defRPr sz="2000"/>
            </a:lvl8pPr>
            <a:lvl9pPr marL="3657738" indent="0">
              <a:buNone/>
              <a:defRPr sz="2000"/>
            </a:lvl9pPr>
          </a:lstStyle>
          <a:p>
            <a:r>
              <a:rPr lang="en-US"/>
              <a:t>Click icon to add picture</a:t>
            </a:r>
            <a:endParaRPr lang="en-US" dirty="0"/>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userDrawn="1"/>
        </p:nvPicPr>
        <p:blipFill>
          <a:blip r:embed="rId2"/>
          <a:stretch>
            <a:fillRect/>
          </a:stretch>
        </p:blipFill>
        <p:spPr>
          <a:xfrm>
            <a:off x="10083971" y="5961295"/>
            <a:ext cx="1310905"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1013414" y="457200"/>
            <a:ext cx="3932236" cy="1600200"/>
          </a:xfrm>
        </p:spPr>
        <p:txBody>
          <a:bodyPr anchor="ctr"/>
          <a:lstStyle>
            <a:lvl1pPr>
              <a:defRPr sz="3200"/>
            </a:lvl1pPr>
          </a:lstStyle>
          <a:p>
            <a:r>
              <a:rPr lang="en-US"/>
              <a:t>Click to edit Master title style</a:t>
            </a:r>
            <a:endParaRPr lang="en-US" dirty="0"/>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1013414" y="2057400"/>
            <a:ext cx="3932236" cy="3811588"/>
          </a:xfrm>
        </p:spPr>
        <p:txBody>
          <a:bodyPr/>
          <a:lstStyle>
            <a:lvl1pPr marL="0" indent="0">
              <a:buNone/>
              <a:defRPr sz="1600"/>
            </a:lvl1pPr>
            <a:lvl2pPr marL="457217" indent="0">
              <a:buNone/>
              <a:defRPr sz="1401"/>
            </a:lvl2pPr>
            <a:lvl3pPr marL="914434" indent="0">
              <a:buNone/>
              <a:defRPr sz="1200"/>
            </a:lvl3pPr>
            <a:lvl4pPr marL="1371651" indent="0">
              <a:buNone/>
              <a:defRPr sz="1001"/>
            </a:lvl4pPr>
            <a:lvl5pPr marL="1828869" indent="0">
              <a:buNone/>
              <a:defRPr sz="1001"/>
            </a:lvl5pPr>
            <a:lvl6pPr marL="2286086" indent="0">
              <a:buNone/>
              <a:defRPr sz="1001"/>
            </a:lvl6pPr>
            <a:lvl7pPr marL="2743302" indent="0">
              <a:buNone/>
              <a:defRPr sz="1001"/>
            </a:lvl7pPr>
            <a:lvl8pPr marL="3200520" indent="0">
              <a:buNone/>
              <a:defRPr sz="1001"/>
            </a:lvl8pPr>
            <a:lvl9pPr marL="3657738" indent="0">
              <a:buNone/>
              <a:defRPr sz="1001"/>
            </a:lvl9pPr>
          </a:lstStyle>
          <a:p>
            <a:pPr lvl="0"/>
            <a:r>
              <a:rPr lang="en-US"/>
              <a:t>Click to 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userDrawn="1"/>
        </p:nvPicPr>
        <p:blipFill rotWithShape="1">
          <a:blip r:embed="rId3"/>
          <a:srcRect r="4456"/>
          <a:stretch/>
        </p:blipFill>
        <p:spPr>
          <a:xfrm>
            <a:off x="3" y="0"/>
            <a:ext cx="667637"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userDrawn="1"/>
        </p:nvGrpSpPr>
        <p:grpSpPr>
          <a:xfrm>
            <a:off x="667642" y="6313584"/>
            <a:ext cx="8518402"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42" name="TextBox 41">
            <a:extLst>
              <a:ext uri="{FF2B5EF4-FFF2-40B4-BE49-F238E27FC236}">
                <a16:creationId xmlns:a16="http://schemas.microsoft.com/office/drawing/2014/main" id="{DEB3BBD5-88DD-C344-A0A0-AC41198C6316}"/>
              </a:ext>
            </a:extLst>
          </p:cNvPr>
          <p:cNvSpPr txBox="1"/>
          <p:nvPr userDrawn="1"/>
        </p:nvSpPr>
        <p:spPr>
          <a:xfrm>
            <a:off x="500003" y="6399856"/>
            <a:ext cx="8777813" cy="523477"/>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lang="en-US" sz="1401" b="1" i="1" dirty="0">
                <a:solidFill>
                  <a:schemeClr val="bg2">
                    <a:lumMod val="50000"/>
                  </a:schemeClr>
                </a:solidFill>
              </a:rPr>
              <a:t>Richard Woods, Georgia’s School Superintendent</a:t>
            </a:r>
            <a:r>
              <a:rPr lang="en-US" sz="1401" b="1" dirty="0">
                <a:solidFill>
                  <a:schemeClr val="bg2">
                    <a:lumMod val="50000"/>
                  </a:schemeClr>
                </a:solidFill>
              </a:rPr>
              <a:t> </a:t>
            </a:r>
            <a:r>
              <a:rPr lang="en-US" sz="1401" b="1" dirty="0">
                <a:solidFill>
                  <a:srgbClr val="1186CA"/>
                </a:solidFill>
              </a:rPr>
              <a:t>|</a:t>
            </a:r>
            <a:r>
              <a:rPr lang="en-US" sz="1401" b="1" dirty="0">
                <a:solidFill>
                  <a:schemeClr val="bg2">
                    <a:lumMod val="50000"/>
                  </a:schemeClr>
                </a:solidFill>
              </a:rPr>
              <a:t> Georgia Department of Education </a:t>
            </a:r>
            <a:r>
              <a:rPr lang="en-US" sz="1401" b="1" dirty="0">
                <a:solidFill>
                  <a:srgbClr val="1186CA"/>
                </a:solidFill>
              </a:rPr>
              <a:t>|</a:t>
            </a:r>
            <a:r>
              <a:rPr lang="en-US" sz="1401" b="1" dirty="0">
                <a:solidFill>
                  <a:schemeClr val="bg2">
                    <a:lumMod val="50000"/>
                  </a:schemeClr>
                </a:solidFill>
              </a:rPr>
              <a:t> </a:t>
            </a:r>
            <a:r>
              <a:rPr lang="en-US" sz="1401" b="1" i="1" dirty="0">
                <a:solidFill>
                  <a:schemeClr val="bg2">
                    <a:lumMod val="50000"/>
                  </a:schemeClr>
                </a:solidFill>
              </a:rPr>
              <a:t>Educating Georgia’s Future </a:t>
            </a:r>
          </a:p>
          <a:p>
            <a:pPr algn="r"/>
            <a:endParaRPr lang="en-US" sz="1401" dirty="0"/>
          </a:p>
        </p:txBody>
      </p:sp>
    </p:spTree>
    <p:extLst>
      <p:ext uri="{BB962C8B-B14F-4D97-AF65-F5344CB8AC3E}">
        <p14:creationId xmlns:p14="http://schemas.microsoft.com/office/powerpoint/2010/main" val="1869957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1018573" y="365125"/>
            <a:ext cx="10335229" cy="1325563"/>
          </a:xfrm>
        </p:spPr>
        <p:txBody>
          <a:bodyPr anchor="ct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1018571" y="1825625"/>
            <a:ext cx="10335229" cy="4048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userDrawn="1"/>
        </p:nvPicPr>
        <p:blipFill>
          <a:blip r:embed="rId2"/>
          <a:stretch>
            <a:fillRect/>
          </a:stretch>
        </p:blipFill>
        <p:spPr>
          <a:xfrm>
            <a:off x="10083971" y="5961295"/>
            <a:ext cx="1310905"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userDrawn="1"/>
        </p:nvPicPr>
        <p:blipFill rotWithShape="1">
          <a:blip r:embed="rId3"/>
          <a:srcRect r="4456"/>
          <a:stretch/>
        </p:blipFill>
        <p:spPr>
          <a:xfrm>
            <a:off x="3" y="0"/>
            <a:ext cx="667637"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userDrawn="1"/>
        </p:nvGrpSpPr>
        <p:grpSpPr>
          <a:xfrm>
            <a:off x="667642" y="6313584"/>
            <a:ext cx="8518402"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31" name="TextBox 30">
            <a:extLst>
              <a:ext uri="{FF2B5EF4-FFF2-40B4-BE49-F238E27FC236}">
                <a16:creationId xmlns:a16="http://schemas.microsoft.com/office/drawing/2014/main" id="{9D9615E6-08EC-9F46-A83B-290507DACCE8}"/>
              </a:ext>
            </a:extLst>
          </p:cNvPr>
          <p:cNvSpPr txBox="1"/>
          <p:nvPr userDrawn="1"/>
        </p:nvSpPr>
        <p:spPr>
          <a:xfrm>
            <a:off x="500003" y="6399856"/>
            <a:ext cx="8777813" cy="523477"/>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lang="en-US" sz="1401" b="1" i="1" dirty="0">
                <a:solidFill>
                  <a:schemeClr val="bg2">
                    <a:lumMod val="50000"/>
                  </a:schemeClr>
                </a:solidFill>
              </a:rPr>
              <a:t>Richard Woods, Georgia’s School Superintendent</a:t>
            </a:r>
            <a:r>
              <a:rPr lang="en-US" sz="1401" b="1" dirty="0">
                <a:solidFill>
                  <a:schemeClr val="bg2">
                    <a:lumMod val="50000"/>
                  </a:schemeClr>
                </a:solidFill>
              </a:rPr>
              <a:t> </a:t>
            </a:r>
            <a:r>
              <a:rPr lang="en-US" sz="1401" b="1" dirty="0">
                <a:solidFill>
                  <a:srgbClr val="1186CA"/>
                </a:solidFill>
              </a:rPr>
              <a:t>|</a:t>
            </a:r>
            <a:r>
              <a:rPr lang="en-US" sz="1401" b="1" dirty="0">
                <a:solidFill>
                  <a:schemeClr val="bg2">
                    <a:lumMod val="50000"/>
                  </a:schemeClr>
                </a:solidFill>
              </a:rPr>
              <a:t> Georgia Department of Education </a:t>
            </a:r>
            <a:r>
              <a:rPr lang="en-US" sz="1401" b="1" dirty="0">
                <a:solidFill>
                  <a:srgbClr val="1186CA"/>
                </a:solidFill>
              </a:rPr>
              <a:t>|</a:t>
            </a:r>
            <a:r>
              <a:rPr lang="en-US" sz="1401" b="1" dirty="0">
                <a:solidFill>
                  <a:schemeClr val="bg2">
                    <a:lumMod val="50000"/>
                  </a:schemeClr>
                </a:solidFill>
              </a:rPr>
              <a:t> </a:t>
            </a:r>
            <a:r>
              <a:rPr lang="en-US" sz="1401" b="1" i="1" dirty="0">
                <a:solidFill>
                  <a:schemeClr val="bg2">
                    <a:lumMod val="50000"/>
                  </a:schemeClr>
                </a:solidFill>
              </a:rPr>
              <a:t>Educating Georgia’s Future </a:t>
            </a:r>
          </a:p>
          <a:p>
            <a:pPr algn="r"/>
            <a:endParaRPr lang="en-US" sz="1401" dirty="0"/>
          </a:p>
        </p:txBody>
      </p:sp>
    </p:spTree>
    <p:extLst>
      <p:ext uri="{BB962C8B-B14F-4D97-AF65-F5344CB8AC3E}">
        <p14:creationId xmlns:p14="http://schemas.microsoft.com/office/powerpoint/2010/main" val="1583729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8724899" y="365125"/>
            <a:ext cx="2628900" cy="5529440"/>
          </a:xfrm>
        </p:spPr>
        <p:txBody>
          <a:bodyPr vert="eaVert" anchor="ct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1006998" y="365125"/>
            <a:ext cx="7565502" cy="55294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userDrawn="1"/>
        </p:nvPicPr>
        <p:blipFill>
          <a:blip r:embed="rId2"/>
          <a:stretch>
            <a:fillRect/>
          </a:stretch>
        </p:blipFill>
        <p:spPr>
          <a:xfrm>
            <a:off x="10083971" y="5961295"/>
            <a:ext cx="1310905"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userDrawn="1"/>
        </p:nvPicPr>
        <p:blipFill rotWithShape="1">
          <a:blip r:embed="rId3"/>
          <a:srcRect r="4456"/>
          <a:stretch/>
        </p:blipFill>
        <p:spPr>
          <a:xfrm>
            <a:off x="3" y="0"/>
            <a:ext cx="667637"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userDrawn="1"/>
        </p:nvGrpSpPr>
        <p:grpSpPr>
          <a:xfrm>
            <a:off x="667642" y="6313584"/>
            <a:ext cx="8518402"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25" name="TextBox 24">
            <a:extLst>
              <a:ext uri="{FF2B5EF4-FFF2-40B4-BE49-F238E27FC236}">
                <a16:creationId xmlns:a16="http://schemas.microsoft.com/office/drawing/2014/main" id="{5466509F-4920-C648-B878-22C63E68DBC6}"/>
              </a:ext>
            </a:extLst>
          </p:cNvPr>
          <p:cNvSpPr txBox="1"/>
          <p:nvPr userDrawn="1"/>
        </p:nvSpPr>
        <p:spPr>
          <a:xfrm>
            <a:off x="500003" y="6399856"/>
            <a:ext cx="8777813" cy="523477"/>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lang="en-US" sz="1401" b="1" i="1" dirty="0">
                <a:solidFill>
                  <a:schemeClr val="bg2">
                    <a:lumMod val="50000"/>
                  </a:schemeClr>
                </a:solidFill>
              </a:rPr>
              <a:t>Richard Woods, Georgia’s School Superintendent</a:t>
            </a:r>
            <a:r>
              <a:rPr lang="en-US" sz="1401" b="1" dirty="0">
                <a:solidFill>
                  <a:schemeClr val="bg2">
                    <a:lumMod val="50000"/>
                  </a:schemeClr>
                </a:solidFill>
              </a:rPr>
              <a:t> </a:t>
            </a:r>
            <a:r>
              <a:rPr lang="en-US" sz="1401" b="1" dirty="0">
                <a:solidFill>
                  <a:srgbClr val="1186CA"/>
                </a:solidFill>
              </a:rPr>
              <a:t>|</a:t>
            </a:r>
            <a:r>
              <a:rPr lang="en-US" sz="1401" b="1" dirty="0">
                <a:solidFill>
                  <a:schemeClr val="bg2">
                    <a:lumMod val="50000"/>
                  </a:schemeClr>
                </a:solidFill>
              </a:rPr>
              <a:t> Georgia Department of Education </a:t>
            </a:r>
            <a:r>
              <a:rPr lang="en-US" sz="1401" b="1" dirty="0">
                <a:solidFill>
                  <a:srgbClr val="1186CA"/>
                </a:solidFill>
              </a:rPr>
              <a:t>|</a:t>
            </a:r>
            <a:r>
              <a:rPr lang="en-US" sz="1401" b="1" dirty="0">
                <a:solidFill>
                  <a:schemeClr val="bg2">
                    <a:lumMod val="50000"/>
                  </a:schemeClr>
                </a:solidFill>
              </a:rPr>
              <a:t> </a:t>
            </a:r>
            <a:r>
              <a:rPr lang="en-US" sz="1401" b="1" i="1" dirty="0">
                <a:solidFill>
                  <a:schemeClr val="bg2">
                    <a:lumMod val="50000"/>
                  </a:schemeClr>
                </a:solidFill>
              </a:rPr>
              <a:t>Educating Georgia’s Future </a:t>
            </a:r>
          </a:p>
          <a:p>
            <a:pPr algn="r"/>
            <a:endParaRPr lang="en-US" sz="1401" dirty="0"/>
          </a:p>
        </p:txBody>
      </p:sp>
    </p:spTree>
    <p:extLst>
      <p:ext uri="{BB962C8B-B14F-4D97-AF65-F5344CB8AC3E}">
        <p14:creationId xmlns:p14="http://schemas.microsoft.com/office/powerpoint/2010/main" val="4226816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userDrawn="1"/>
        </p:nvPicPr>
        <p:blipFill rotWithShape="1">
          <a:blip r:embed="rId2"/>
          <a:srcRect t="11558" r="5772" b="22682"/>
          <a:stretch/>
        </p:blipFill>
        <p:spPr>
          <a:xfrm>
            <a:off x="4409669" y="0"/>
            <a:ext cx="7782332"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userDrawn="1"/>
        </p:nvSpPr>
        <p:spPr>
          <a:xfrm>
            <a:off x="6073138" y="5303448"/>
            <a:ext cx="5737412" cy="1200329"/>
          </a:xfrm>
          <a:prstGeom prst="rect">
            <a:avLst/>
          </a:prstGeom>
          <a:noFill/>
        </p:spPr>
        <p:txBody>
          <a:bodyPr wrap="square" rtlCol="0">
            <a:spAutoFit/>
          </a:bodyPr>
          <a:lstStyle/>
          <a:p>
            <a:pPr algn="ctr"/>
            <a:r>
              <a:rPr lang="en-US" sz="3600" b="1" i="0" dirty="0">
                <a:solidFill>
                  <a:srgbClr val="44883E"/>
                </a:solidFill>
                <a:latin typeface="Arial Black" panose="020B0604020202020204" pitchFamily="34" charset="0"/>
                <a:cs typeface="Arial Black" panose="020B0604020202020204" pitchFamily="34" charset="0"/>
              </a:rPr>
              <a:t>EDUCATING </a:t>
            </a:r>
          </a:p>
          <a:p>
            <a:pPr algn="ctr"/>
            <a:r>
              <a:rPr lang="en-US" sz="3600" b="1" i="0" dirty="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userDrawn="1"/>
        </p:nvSpPr>
        <p:spPr>
          <a:xfrm>
            <a:off x="6055209" y="5285518"/>
            <a:ext cx="5737412" cy="1200329"/>
          </a:xfrm>
          <a:prstGeom prst="rect">
            <a:avLst/>
          </a:prstGeom>
          <a:noFill/>
        </p:spPr>
        <p:txBody>
          <a:bodyPr wrap="square" rtlCol="0">
            <a:spAutoFit/>
          </a:bodyPr>
          <a:lstStyle/>
          <a:p>
            <a:pPr algn="ctr"/>
            <a:r>
              <a:rPr lang="en-US" sz="3600" b="1" i="0" dirty="0">
                <a:solidFill>
                  <a:schemeClr val="bg1"/>
                </a:solidFill>
                <a:latin typeface="Arial Black" panose="020B0604020202020204" pitchFamily="34" charset="0"/>
                <a:cs typeface="Arial Black" panose="020B0604020202020204" pitchFamily="34" charset="0"/>
              </a:rPr>
              <a:t>EDUCATING </a:t>
            </a:r>
          </a:p>
          <a:p>
            <a:pPr algn="ctr"/>
            <a:r>
              <a:rPr lang="en-US" sz="3600" b="1" i="0" dirty="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userDrawn="1"/>
        </p:nvPicPr>
        <p:blipFill>
          <a:blip r:embed="rId3"/>
          <a:stretch>
            <a:fillRect/>
          </a:stretch>
        </p:blipFill>
        <p:spPr>
          <a:xfrm>
            <a:off x="563129" y="4916138"/>
            <a:ext cx="2621924"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userDrawn="1"/>
        </p:nvSpPr>
        <p:spPr>
          <a:xfrm>
            <a:off x="502529"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FA931C-229E-6649-96CF-CD2E46ACEB6F}"/>
              </a:ext>
            </a:extLst>
          </p:cNvPr>
          <p:cNvSpPr txBox="1"/>
          <p:nvPr userDrawn="1"/>
        </p:nvSpPr>
        <p:spPr>
          <a:xfrm>
            <a:off x="2208283" y="1773623"/>
            <a:ext cx="2195849" cy="369460"/>
          </a:xfrm>
          <a:prstGeom prst="rect">
            <a:avLst/>
          </a:prstGeom>
          <a:noFill/>
        </p:spPr>
        <p:txBody>
          <a:bodyPr wrap="square" rtlCol="0">
            <a:spAutoFit/>
          </a:bodyPr>
          <a:lstStyle/>
          <a:p>
            <a:pPr algn="l"/>
            <a:r>
              <a:rPr lang="en-US" sz="1801" dirty="0">
                <a:solidFill>
                  <a:srgbClr val="44883E"/>
                </a:solidFill>
                <a:latin typeface="Arial" panose="020B0604020202020204" pitchFamily="34" charset="0"/>
                <a:cs typeface="Arial" panose="020B0604020202020204" pitchFamily="34" charset="0"/>
              </a:rPr>
              <a:t>@</a:t>
            </a:r>
            <a:r>
              <a:rPr lang="en-US" sz="1801" dirty="0" err="1">
                <a:solidFill>
                  <a:srgbClr val="44883E"/>
                </a:solidFill>
                <a:latin typeface="Arial" panose="020B0604020202020204" pitchFamily="34" charset="0"/>
                <a:cs typeface="Arial" panose="020B0604020202020204" pitchFamily="34" charset="0"/>
              </a:rPr>
              <a:t>georgiadeptofed</a:t>
            </a:r>
            <a:endParaRPr lang="en-US" sz="1801" dirty="0">
              <a:solidFill>
                <a:srgbClr val="44883E"/>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D534DB3-4BB3-EE4A-81E3-882C0321E4A5}"/>
              </a:ext>
            </a:extLst>
          </p:cNvPr>
          <p:cNvSpPr txBox="1"/>
          <p:nvPr userDrawn="1"/>
        </p:nvSpPr>
        <p:spPr>
          <a:xfrm>
            <a:off x="1065279" y="2401597"/>
            <a:ext cx="5139061" cy="369460"/>
          </a:xfrm>
          <a:prstGeom prst="rect">
            <a:avLst/>
          </a:prstGeom>
          <a:noFill/>
        </p:spPr>
        <p:txBody>
          <a:bodyPr wrap="square" rtlCol="0">
            <a:spAutoFit/>
          </a:bodyPr>
          <a:lstStyle/>
          <a:p>
            <a:pPr algn="l"/>
            <a:r>
              <a:rPr lang="en-US" sz="1801" dirty="0" err="1">
                <a:solidFill>
                  <a:srgbClr val="44883E"/>
                </a:solidFill>
                <a:latin typeface="Arial" panose="020B0604020202020204" pitchFamily="34" charset="0"/>
                <a:cs typeface="Arial" panose="020B0604020202020204" pitchFamily="34" charset="0"/>
              </a:rPr>
              <a:t>youtube.com</a:t>
            </a:r>
            <a:r>
              <a:rPr lang="en-US" sz="1801" dirty="0">
                <a:solidFill>
                  <a:srgbClr val="44883E"/>
                </a:solidFill>
                <a:latin typeface="Arial" panose="020B0604020202020204" pitchFamily="34" charset="0"/>
                <a:cs typeface="Arial" panose="020B0604020202020204" pitchFamily="34" charset="0"/>
              </a:rPr>
              <a:t>/c/</a:t>
            </a:r>
            <a:r>
              <a:rPr lang="en-US" sz="1801" dirty="0" err="1">
                <a:solidFill>
                  <a:srgbClr val="44883E"/>
                </a:solidFill>
                <a:latin typeface="Arial" panose="020B0604020202020204" pitchFamily="34" charset="0"/>
                <a:cs typeface="Arial" panose="020B0604020202020204" pitchFamily="34" charset="0"/>
              </a:rPr>
              <a:t>GeorgiaDepartmentofEducation</a:t>
            </a:r>
            <a:endParaRPr lang="en-US" sz="1801" dirty="0">
              <a:solidFill>
                <a:srgbClr val="44883E"/>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userDrawn="1"/>
        </p:nvPicPr>
        <p:blipFill>
          <a:blip r:embed="rId4"/>
          <a:stretch>
            <a:fillRect/>
          </a:stretch>
        </p:blipFill>
        <p:spPr>
          <a:xfrm>
            <a:off x="565423" y="1649807"/>
            <a:ext cx="1648437"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userDrawn="1"/>
        </p:nvPicPr>
        <p:blipFill>
          <a:blip r:embed="rId5"/>
          <a:stretch>
            <a:fillRect/>
          </a:stretch>
        </p:blipFill>
        <p:spPr>
          <a:xfrm>
            <a:off x="563131" y="2287976"/>
            <a:ext cx="538811" cy="554814"/>
          </a:xfrm>
          <a:prstGeom prst="rect">
            <a:avLst/>
          </a:prstGeom>
        </p:spPr>
      </p:pic>
    </p:spTree>
    <p:extLst>
      <p:ext uri="{BB962C8B-B14F-4D97-AF65-F5344CB8AC3E}">
        <p14:creationId xmlns:p14="http://schemas.microsoft.com/office/powerpoint/2010/main" val="97191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userDrawn="1"/>
        </p:nvPicPr>
        <p:blipFill rotWithShape="1">
          <a:blip r:embed="rId2"/>
          <a:srcRect l="323" b="10499"/>
          <a:stretch/>
        </p:blipFill>
        <p:spPr>
          <a:xfrm>
            <a:off x="249384" y="100460"/>
            <a:ext cx="4588889"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userDrawn="1"/>
        </p:nvSpPr>
        <p:spPr>
          <a:xfrm>
            <a:off x="4791924" y="1492304"/>
            <a:ext cx="6233879" cy="2000548"/>
          </a:xfrm>
          <a:prstGeom prst="rect">
            <a:avLst/>
          </a:prstGeom>
          <a:noFill/>
        </p:spPr>
        <p:txBody>
          <a:bodyPr wrap="square" rtlCol="0">
            <a:spAutoFit/>
          </a:bodyPr>
          <a:lstStyle/>
          <a:p>
            <a:pPr marL="0" marR="0" lvl="0" indent="0" algn="l" defTabSz="914434" rtl="0" eaLnBrk="1" fontAlgn="auto" latinLnBrk="0" hangingPunct="1">
              <a:lnSpc>
                <a:spcPct val="100000"/>
              </a:lnSpc>
              <a:spcBef>
                <a:spcPts val="0"/>
              </a:spcBef>
              <a:spcAft>
                <a:spcPts val="0"/>
              </a:spcAft>
              <a:buClrTx/>
              <a:buSzTx/>
              <a:buFontTx/>
              <a:buNone/>
              <a:tabLst/>
              <a:defRPr/>
            </a:pPr>
            <a:r>
              <a:rPr lang="en-US" sz="2800" dirty="0">
                <a:solidFill>
                  <a:schemeClr val="bg2">
                    <a:lumMod val="50000"/>
                  </a:schemeClr>
                </a:solidFill>
                <a:latin typeface="Arial Black" panose="020B0A04020102020204" pitchFamily="34" charset="0"/>
              </a:rPr>
              <a:t>Offering a holistic education to</a:t>
            </a:r>
          </a:p>
          <a:p>
            <a:pPr marL="0" marR="0" lvl="0" indent="0" algn="l" defTabSz="914434" rtl="0" eaLnBrk="1" fontAlgn="auto" latinLnBrk="0" hangingPunct="1">
              <a:lnSpc>
                <a:spcPct val="100000"/>
              </a:lnSpc>
              <a:spcBef>
                <a:spcPts val="0"/>
              </a:spcBef>
              <a:spcAft>
                <a:spcPts val="0"/>
              </a:spcAft>
              <a:buClrTx/>
              <a:buSzTx/>
              <a:buFontTx/>
              <a:buNone/>
              <a:tabLst/>
              <a:defRPr/>
            </a:pPr>
            <a:r>
              <a:rPr lang="en-US" sz="4000" dirty="0">
                <a:solidFill>
                  <a:srgbClr val="3DB8CF"/>
                </a:solidFill>
                <a:latin typeface="Arial Black" panose="020B0A04020102020204" pitchFamily="34" charset="0"/>
              </a:rPr>
              <a:t>each and every child</a:t>
            </a:r>
          </a:p>
          <a:p>
            <a:pPr marL="0" marR="0" lvl="0" indent="0" algn="l" defTabSz="914434"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in our state.</a:t>
            </a:r>
          </a:p>
          <a:p>
            <a:pPr algn="l"/>
            <a:endParaRPr lang="en-US" sz="2400" dirty="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userDrawn="1"/>
        </p:nvSpPr>
        <p:spPr>
          <a:xfrm>
            <a:off x="5304902" y="4969576"/>
            <a:ext cx="2887655" cy="461665"/>
          </a:xfrm>
          <a:prstGeom prst="rect">
            <a:avLst/>
          </a:prstGeom>
          <a:noFill/>
        </p:spPr>
        <p:txBody>
          <a:bodyPr wrap="square" rtlCol="0">
            <a:spAutoFit/>
          </a:bodyPr>
          <a:lstStyle/>
          <a:p>
            <a:pPr algn="r"/>
            <a:r>
              <a:rPr lang="en-US" sz="2400" b="1" i="0" dirty="0" err="1">
                <a:solidFill>
                  <a:srgbClr val="44883E"/>
                </a:solidFill>
                <a:latin typeface="Arial" panose="020B0604020202020204" pitchFamily="34" charset="0"/>
                <a:cs typeface="Arial" panose="020B0604020202020204" pitchFamily="34" charset="0"/>
              </a:rPr>
              <a:t>www.gadoe.org</a:t>
            </a:r>
            <a:endParaRPr lang="en-US" sz="24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3AB7B59-DF88-0C44-9399-1C0861BBB9F6}"/>
              </a:ext>
            </a:extLst>
          </p:cNvPr>
          <p:cNvSpPr txBox="1"/>
          <p:nvPr userDrawn="1"/>
        </p:nvSpPr>
        <p:spPr>
          <a:xfrm>
            <a:off x="6277931" y="5583945"/>
            <a:ext cx="1903051" cy="338554"/>
          </a:xfrm>
          <a:prstGeom prst="rect">
            <a:avLst/>
          </a:prstGeom>
          <a:noFill/>
        </p:spPr>
        <p:txBody>
          <a:bodyPr wrap="square" rtlCol="0">
            <a:spAutoFit/>
          </a:bodyPr>
          <a:lstStyle/>
          <a:p>
            <a:pPr algn="r"/>
            <a:r>
              <a:rPr lang="en-US" sz="1600" dirty="0">
                <a:solidFill>
                  <a:srgbClr val="44883E"/>
                </a:solidFill>
                <a:latin typeface="Arial" panose="020B0604020202020204" pitchFamily="34" charset="0"/>
                <a:cs typeface="Arial" panose="020B0604020202020204" pitchFamily="34" charset="0"/>
              </a:rPr>
              <a:t>@</a:t>
            </a:r>
            <a:r>
              <a:rPr lang="en-US" sz="1600" dirty="0" err="1">
                <a:solidFill>
                  <a:srgbClr val="44883E"/>
                </a:solidFill>
                <a:latin typeface="Arial" panose="020B0604020202020204" pitchFamily="34" charset="0"/>
                <a:cs typeface="Arial" panose="020B0604020202020204" pitchFamily="34" charset="0"/>
              </a:rPr>
              <a:t>georgiadeptofed</a:t>
            </a:r>
            <a:endParaRPr lang="en-US" sz="16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EA32536-CB82-6C40-BA18-133C8317701D}"/>
              </a:ext>
            </a:extLst>
          </p:cNvPr>
          <p:cNvSpPr txBox="1"/>
          <p:nvPr userDrawn="1"/>
        </p:nvSpPr>
        <p:spPr>
          <a:xfrm>
            <a:off x="5315616" y="6076847"/>
            <a:ext cx="2873180" cy="338554"/>
          </a:xfrm>
          <a:prstGeom prst="rect">
            <a:avLst/>
          </a:prstGeom>
          <a:noFill/>
        </p:spPr>
        <p:txBody>
          <a:bodyPr wrap="square" rtlCol="0">
            <a:spAutoFit/>
          </a:bodyPr>
          <a:lstStyle/>
          <a:p>
            <a:pPr algn="r"/>
            <a:r>
              <a:rPr lang="en-US" sz="1600" dirty="0" err="1">
                <a:solidFill>
                  <a:srgbClr val="44883E"/>
                </a:solidFill>
                <a:latin typeface="Arial" panose="020B0604020202020204" pitchFamily="34" charset="0"/>
                <a:cs typeface="Arial" panose="020B0604020202020204" pitchFamily="34" charset="0"/>
              </a:rPr>
              <a:t>youtube.com</a:t>
            </a:r>
            <a:r>
              <a:rPr lang="en-US" sz="1600" dirty="0">
                <a:solidFill>
                  <a:srgbClr val="44883E"/>
                </a:solidFill>
                <a:latin typeface="Arial" panose="020B0604020202020204" pitchFamily="34" charset="0"/>
                <a:cs typeface="Arial" panose="020B0604020202020204" pitchFamily="34" charset="0"/>
              </a:rPr>
              <a:t>/</a:t>
            </a:r>
            <a:r>
              <a:rPr lang="en-US" sz="1600" dirty="0" err="1">
                <a:solidFill>
                  <a:srgbClr val="44883E"/>
                </a:solidFill>
                <a:latin typeface="Arial" panose="020B0604020202020204" pitchFamily="34" charset="0"/>
                <a:cs typeface="Arial" panose="020B0604020202020204" pitchFamily="34" charset="0"/>
              </a:rPr>
              <a:t>georgiadeptofed</a:t>
            </a:r>
            <a:endParaRPr lang="en-US" sz="1600" dirty="0">
              <a:solidFill>
                <a:srgbClr val="44883E"/>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userDrawn="1"/>
        </p:nvPicPr>
        <p:blipFill>
          <a:blip r:embed="rId3"/>
          <a:stretch>
            <a:fillRect/>
          </a:stretch>
        </p:blipFill>
        <p:spPr>
          <a:xfrm>
            <a:off x="8598542" y="4969574"/>
            <a:ext cx="2806185"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userDrawn="1"/>
        </p:nvPicPr>
        <p:blipFill>
          <a:blip r:embed="rId4"/>
          <a:stretch>
            <a:fillRect/>
          </a:stretch>
        </p:blipFill>
        <p:spPr>
          <a:xfrm>
            <a:off x="4838220" y="5488432"/>
            <a:ext cx="1462862"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userDrawn="1"/>
        </p:nvPicPr>
        <p:blipFill>
          <a:blip r:embed="rId5"/>
          <a:stretch>
            <a:fillRect/>
          </a:stretch>
        </p:blipFill>
        <p:spPr>
          <a:xfrm>
            <a:off x="4838325" y="5995824"/>
            <a:ext cx="478153" cy="492355"/>
          </a:xfrm>
          <a:prstGeom prst="rect">
            <a:avLst/>
          </a:prstGeom>
        </p:spPr>
      </p:pic>
    </p:spTree>
    <p:extLst>
      <p:ext uri="{BB962C8B-B14F-4D97-AF65-F5344CB8AC3E}">
        <p14:creationId xmlns:p14="http://schemas.microsoft.com/office/powerpoint/2010/main" val="2861819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userDrawn="1"/>
        </p:nvSpPr>
        <p:spPr>
          <a:xfrm>
            <a:off x="823950" y="647663"/>
            <a:ext cx="6233879" cy="1815882"/>
          </a:xfrm>
          <a:prstGeom prst="rect">
            <a:avLst/>
          </a:prstGeom>
          <a:noFill/>
        </p:spPr>
        <p:txBody>
          <a:bodyPr wrap="square" rtlCol="0">
            <a:spAutoFit/>
          </a:bodyPr>
          <a:lstStyle/>
          <a:p>
            <a:pPr marL="0" marR="0" lvl="0" indent="0" algn="l" defTabSz="914434" rtl="0" eaLnBrk="1" fontAlgn="auto" latinLnBrk="0" hangingPunct="1">
              <a:lnSpc>
                <a:spcPct val="100000"/>
              </a:lnSpc>
              <a:spcBef>
                <a:spcPts val="0"/>
              </a:spcBef>
              <a:spcAft>
                <a:spcPts val="0"/>
              </a:spcAft>
              <a:buClrTx/>
              <a:buSzTx/>
              <a:buFontTx/>
              <a:buNone/>
              <a:tabLst/>
              <a:defRPr/>
            </a:pPr>
            <a:r>
              <a:rPr lang="en-US" sz="4000" dirty="0">
                <a:solidFill>
                  <a:schemeClr val="bg2">
                    <a:lumMod val="50000"/>
                  </a:schemeClr>
                </a:solidFill>
                <a:latin typeface="Arial Black" panose="020B0A04020102020204" pitchFamily="34" charset="0"/>
              </a:rPr>
              <a:t>Preparing students</a:t>
            </a:r>
          </a:p>
          <a:p>
            <a:pPr marL="0" marR="0" lvl="0" indent="0" algn="l" defTabSz="914434"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5401" dirty="0">
                <a:solidFill>
                  <a:srgbClr val="3DB8CF"/>
                </a:solidFill>
                <a:latin typeface="Arial Black" panose="020B0A04020102020204" pitchFamily="34" charset="0"/>
              </a:rPr>
              <a:t>.</a:t>
            </a:r>
            <a:endParaRPr lang="en-US" sz="88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userDrawn="1"/>
        </p:nvPicPr>
        <p:blipFill>
          <a:blip r:embed="rId2"/>
          <a:stretch>
            <a:fillRect/>
          </a:stretch>
        </p:blipFill>
        <p:spPr>
          <a:xfrm>
            <a:off x="867696" y="4969574"/>
            <a:ext cx="2806185"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userDrawn="1"/>
        </p:nvPicPr>
        <p:blipFill rotWithShape="1">
          <a:blip r:embed="rId3"/>
          <a:srcRect r="637" b="9350"/>
          <a:stretch/>
        </p:blipFill>
        <p:spPr>
          <a:xfrm>
            <a:off x="8057024" y="142096"/>
            <a:ext cx="3927163"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userDrawn="1"/>
        </p:nvSpPr>
        <p:spPr>
          <a:xfrm>
            <a:off x="867692" y="2936240"/>
            <a:ext cx="2887655" cy="461665"/>
          </a:xfrm>
          <a:prstGeom prst="rect">
            <a:avLst/>
          </a:prstGeom>
          <a:noFill/>
        </p:spPr>
        <p:txBody>
          <a:bodyPr wrap="square" rtlCol="0">
            <a:spAutoFit/>
          </a:bodyPr>
          <a:lstStyle/>
          <a:p>
            <a:pPr algn="l"/>
            <a:r>
              <a:rPr lang="en-US" sz="2400" b="1" i="0" dirty="0" err="1">
                <a:solidFill>
                  <a:srgbClr val="44883E"/>
                </a:solidFill>
                <a:latin typeface="Arial" panose="020B0604020202020204" pitchFamily="34" charset="0"/>
                <a:cs typeface="Arial" panose="020B0604020202020204" pitchFamily="34" charset="0"/>
              </a:rPr>
              <a:t>www.gadoe.org</a:t>
            </a:r>
            <a:endParaRPr lang="en-US" sz="2400" b="1" i="0" dirty="0">
              <a:solidFill>
                <a:srgbClr val="44883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CDB1F1-E1A3-294F-B166-8DD886BD96FA}"/>
              </a:ext>
            </a:extLst>
          </p:cNvPr>
          <p:cNvSpPr txBox="1"/>
          <p:nvPr userDrawn="1"/>
        </p:nvSpPr>
        <p:spPr>
          <a:xfrm>
            <a:off x="2444838" y="3503802"/>
            <a:ext cx="2887653" cy="400110"/>
          </a:xfrm>
          <a:prstGeom prst="rect">
            <a:avLst/>
          </a:prstGeom>
          <a:noFill/>
        </p:spPr>
        <p:txBody>
          <a:bodyPr wrap="square" rtlCol="0">
            <a:spAutoFit/>
          </a:bodyPr>
          <a:lstStyle/>
          <a:p>
            <a:pPr algn="l"/>
            <a:r>
              <a:rPr lang="en-US" sz="2000" dirty="0">
                <a:solidFill>
                  <a:srgbClr val="44883E"/>
                </a:solidFill>
                <a:latin typeface="Arial" panose="020B0604020202020204" pitchFamily="34" charset="0"/>
                <a:cs typeface="Arial" panose="020B0604020202020204" pitchFamily="34" charset="0"/>
              </a:rPr>
              <a:t>@</a:t>
            </a:r>
            <a:r>
              <a:rPr lang="en-US" sz="2000" dirty="0" err="1">
                <a:solidFill>
                  <a:srgbClr val="44883E"/>
                </a:solidFill>
                <a:latin typeface="Arial" panose="020B0604020202020204" pitchFamily="34" charset="0"/>
                <a:cs typeface="Arial" panose="020B0604020202020204" pitchFamily="34" charset="0"/>
              </a:rPr>
              <a:t>georgiadeptofed</a:t>
            </a:r>
            <a:endParaRPr lang="en-US" sz="2000" dirty="0">
              <a:solidFill>
                <a:srgbClr val="44883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DAC2528-BBA1-FA40-94D3-AC9BD46C7885}"/>
              </a:ext>
            </a:extLst>
          </p:cNvPr>
          <p:cNvSpPr txBox="1"/>
          <p:nvPr userDrawn="1"/>
        </p:nvSpPr>
        <p:spPr>
          <a:xfrm>
            <a:off x="1386526" y="3996858"/>
            <a:ext cx="5665282" cy="400110"/>
          </a:xfrm>
          <a:prstGeom prst="rect">
            <a:avLst/>
          </a:prstGeom>
          <a:noFill/>
        </p:spPr>
        <p:txBody>
          <a:bodyPr wrap="square" rtlCol="0">
            <a:spAutoFit/>
          </a:bodyPr>
          <a:lstStyle/>
          <a:p>
            <a:pPr algn="l"/>
            <a:r>
              <a:rPr lang="en-US" sz="2000" dirty="0" err="1">
                <a:solidFill>
                  <a:srgbClr val="44883E"/>
                </a:solidFill>
                <a:latin typeface="Arial" panose="020B0604020202020204" pitchFamily="34" charset="0"/>
                <a:cs typeface="Arial" panose="020B0604020202020204" pitchFamily="34" charset="0"/>
              </a:rPr>
              <a:t>youtube.com</a:t>
            </a:r>
            <a:r>
              <a:rPr lang="en-US" sz="2000" dirty="0">
                <a:solidFill>
                  <a:srgbClr val="44883E"/>
                </a:solidFill>
                <a:latin typeface="Arial" panose="020B0604020202020204" pitchFamily="34" charset="0"/>
                <a:cs typeface="Arial" panose="020B0604020202020204" pitchFamily="34" charset="0"/>
              </a:rPr>
              <a:t>/c/</a:t>
            </a:r>
            <a:r>
              <a:rPr lang="en-US" sz="2000" dirty="0" err="1">
                <a:solidFill>
                  <a:srgbClr val="44883E"/>
                </a:solidFill>
                <a:latin typeface="Arial" panose="020B0604020202020204" pitchFamily="34" charset="0"/>
                <a:cs typeface="Arial" panose="020B0604020202020204" pitchFamily="34" charset="0"/>
              </a:rPr>
              <a:t>GeorgiaDepartmentofEducation</a:t>
            </a:r>
            <a:endParaRPr lang="en-US" sz="2000" dirty="0">
              <a:solidFill>
                <a:srgbClr val="44883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userDrawn="1"/>
        </p:nvPicPr>
        <p:blipFill>
          <a:blip r:embed="rId4"/>
          <a:stretch>
            <a:fillRect/>
          </a:stretch>
        </p:blipFill>
        <p:spPr>
          <a:xfrm>
            <a:off x="909130" y="3455097"/>
            <a:ext cx="1462862"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userDrawn="1"/>
        </p:nvPicPr>
        <p:blipFill>
          <a:blip r:embed="rId5"/>
          <a:stretch>
            <a:fillRect/>
          </a:stretch>
        </p:blipFill>
        <p:spPr>
          <a:xfrm>
            <a:off x="909235" y="3962487"/>
            <a:ext cx="478153" cy="492355"/>
          </a:xfrm>
          <a:prstGeom prst="rect">
            <a:avLst/>
          </a:prstGeom>
        </p:spPr>
      </p:pic>
    </p:spTree>
    <p:extLst>
      <p:ext uri="{BB962C8B-B14F-4D97-AF65-F5344CB8AC3E}">
        <p14:creationId xmlns:p14="http://schemas.microsoft.com/office/powerpoint/2010/main" val="326166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4" y="365125"/>
            <a:ext cx="10207906" cy="1325563"/>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1" y="1825625"/>
            <a:ext cx="10207908"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1" y="5961295"/>
            <a:ext cx="1310905"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3" y="0"/>
            <a:ext cx="667637"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42" y="6313584"/>
            <a:ext cx="8518402"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3" y="6399856"/>
            <a:ext cx="8777813" cy="523477"/>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lang="en-US" sz="1401" b="1" i="1" dirty="0">
                <a:solidFill>
                  <a:schemeClr val="bg2">
                    <a:lumMod val="50000"/>
                  </a:schemeClr>
                </a:solidFill>
              </a:rPr>
              <a:t>Richard Woods, Georgia’s School Superintendent</a:t>
            </a:r>
            <a:r>
              <a:rPr lang="en-US" sz="1401" b="1" dirty="0">
                <a:solidFill>
                  <a:schemeClr val="bg2">
                    <a:lumMod val="50000"/>
                  </a:schemeClr>
                </a:solidFill>
              </a:rPr>
              <a:t> </a:t>
            </a:r>
            <a:r>
              <a:rPr lang="en-US" sz="1401" b="1" dirty="0">
                <a:solidFill>
                  <a:srgbClr val="1186CA"/>
                </a:solidFill>
              </a:rPr>
              <a:t>|</a:t>
            </a:r>
            <a:r>
              <a:rPr lang="en-US" sz="1401" b="1" dirty="0">
                <a:solidFill>
                  <a:schemeClr val="bg2">
                    <a:lumMod val="50000"/>
                  </a:schemeClr>
                </a:solidFill>
              </a:rPr>
              <a:t> Georgia Department of Education </a:t>
            </a:r>
            <a:r>
              <a:rPr lang="en-US" sz="1401" b="1" dirty="0">
                <a:solidFill>
                  <a:srgbClr val="1186CA"/>
                </a:solidFill>
              </a:rPr>
              <a:t>|</a:t>
            </a:r>
            <a:r>
              <a:rPr lang="en-US" sz="1401" b="1" dirty="0">
                <a:solidFill>
                  <a:schemeClr val="bg2">
                    <a:lumMod val="50000"/>
                  </a:schemeClr>
                </a:solidFill>
              </a:rPr>
              <a:t> </a:t>
            </a:r>
            <a:r>
              <a:rPr lang="en-US" sz="1401" b="1" i="1" dirty="0">
                <a:solidFill>
                  <a:schemeClr val="bg2">
                    <a:lumMod val="50000"/>
                  </a:schemeClr>
                </a:solidFill>
              </a:rPr>
              <a:t>Educating Georgia’s Future </a:t>
            </a:r>
          </a:p>
          <a:p>
            <a:pPr algn="r"/>
            <a:endParaRPr lang="en-US" sz="1401" dirty="0"/>
          </a:p>
        </p:txBody>
      </p:sp>
    </p:spTree>
    <p:extLst>
      <p:ext uri="{BB962C8B-B14F-4D97-AF65-F5344CB8AC3E}">
        <p14:creationId xmlns:p14="http://schemas.microsoft.com/office/powerpoint/2010/main" val="348481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userDrawn="1"/>
        </p:nvPicPr>
        <p:blipFill rotWithShape="1">
          <a:blip r:embed="rId2"/>
          <a:srcRect b="11570"/>
          <a:stretch/>
        </p:blipFill>
        <p:spPr>
          <a:xfrm>
            <a:off x="-680" y="-46649"/>
            <a:ext cx="2900188"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726832"/>
            <a:ext cx="8487508"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6"/>
            <a:ext cx="8487508"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17" indent="0">
              <a:buNone/>
              <a:defRPr/>
            </a:lvl2pPr>
            <a:lvl3pPr marL="914434" indent="0">
              <a:buNone/>
              <a:defRPr/>
            </a:lvl3pPr>
            <a:lvl4pPr marL="1371651" indent="0">
              <a:buNone/>
              <a:defRPr/>
            </a:lvl4pPr>
            <a:lvl5pPr marL="1828869" indent="0">
              <a:buNone/>
              <a:defRPr/>
            </a:lvl5pPr>
          </a:lstStyle>
          <a:p>
            <a:pPr lvl="0"/>
            <a:r>
              <a:rPr lang="en-US" dirty="0"/>
              <a:t>Subtitle</a:t>
            </a:r>
          </a:p>
        </p:txBody>
      </p:sp>
      <p:pic>
        <p:nvPicPr>
          <p:cNvPr id="34" name="Picture 33">
            <a:extLst>
              <a:ext uri="{FF2B5EF4-FFF2-40B4-BE49-F238E27FC236}">
                <a16:creationId xmlns:a16="http://schemas.microsoft.com/office/drawing/2014/main" id="{AC666F30-D852-0B4E-A935-F660EADE9DA9}"/>
              </a:ext>
            </a:extLst>
          </p:cNvPr>
          <p:cNvPicPr>
            <a:picLocks noChangeAspect="1"/>
          </p:cNvPicPr>
          <p:nvPr userDrawn="1"/>
        </p:nvPicPr>
        <p:blipFill>
          <a:blip r:embed="rId3"/>
          <a:stretch>
            <a:fillRect/>
          </a:stretch>
        </p:blipFill>
        <p:spPr>
          <a:xfrm>
            <a:off x="9362476" y="5565261"/>
            <a:ext cx="2065397" cy="1131813"/>
          </a:xfrm>
          <a:prstGeom prst="rect">
            <a:avLst/>
          </a:prstGeom>
        </p:spPr>
      </p:pic>
      <p:grpSp>
        <p:nvGrpSpPr>
          <p:cNvPr id="6" name="Group 5">
            <a:extLst>
              <a:ext uri="{FF2B5EF4-FFF2-40B4-BE49-F238E27FC236}">
                <a16:creationId xmlns:a16="http://schemas.microsoft.com/office/drawing/2014/main" id="{B0E20EC4-CD97-1846-9B01-3F910711F97B}"/>
              </a:ext>
            </a:extLst>
          </p:cNvPr>
          <p:cNvGrpSpPr/>
          <p:nvPr userDrawn="1"/>
        </p:nvGrpSpPr>
        <p:grpSpPr>
          <a:xfrm>
            <a:off x="7" y="6313580"/>
            <a:ext cx="9186038"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23" name="TextBox 22">
            <a:extLst>
              <a:ext uri="{FF2B5EF4-FFF2-40B4-BE49-F238E27FC236}">
                <a16:creationId xmlns:a16="http://schemas.microsoft.com/office/drawing/2014/main" id="{4007DE16-227F-C245-83D4-CA66BC7F6F40}"/>
              </a:ext>
            </a:extLst>
          </p:cNvPr>
          <p:cNvSpPr txBox="1"/>
          <p:nvPr userDrawn="1"/>
        </p:nvSpPr>
        <p:spPr>
          <a:xfrm>
            <a:off x="500003" y="6399856"/>
            <a:ext cx="8777813" cy="523477"/>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lang="en-US" sz="1401" b="1" i="1" dirty="0">
                <a:solidFill>
                  <a:schemeClr val="bg2">
                    <a:lumMod val="50000"/>
                  </a:schemeClr>
                </a:solidFill>
              </a:rPr>
              <a:t>Richard Woods, Georgia’s School Superintendent</a:t>
            </a:r>
            <a:r>
              <a:rPr lang="en-US" sz="1401" b="1" dirty="0">
                <a:solidFill>
                  <a:schemeClr val="bg2">
                    <a:lumMod val="50000"/>
                  </a:schemeClr>
                </a:solidFill>
              </a:rPr>
              <a:t> </a:t>
            </a:r>
            <a:r>
              <a:rPr lang="en-US" sz="1401" b="1" dirty="0">
                <a:solidFill>
                  <a:srgbClr val="1186CA"/>
                </a:solidFill>
              </a:rPr>
              <a:t>|</a:t>
            </a:r>
            <a:r>
              <a:rPr lang="en-US" sz="1401" b="1" dirty="0">
                <a:solidFill>
                  <a:schemeClr val="bg2">
                    <a:lumMod val="50000"/>
                  </a:schemeClr>
                </a:solidFill>
              </a:rPr>
              <a:t> Georgia Department of Education </a:t>
            </a:r>
            <a:r>
              <a:rPr lang="en-US" sz="1401" b="1" dirty="0">
                <a:solidFill>
                  <a:srgbClr val="1186CA"/>
                </a:solidFill>
              </a:rPr>
              <a:t>|</a:t>
            </a:r>
            <a:r>
              <a:rPr lang="en-US" sz="1401" b="1" dirty="0">
                <a:solidFill>
                  <a:schemeClr val="bg2">
                    <a:lumMod val="50000"/>
                  </a:schemeClr>
                </a:solidFill>
              </a:rPr>
              <a:t> </a:t>
            </a:r>
            <a:r>
              <a:rPr lang="en-US" sz="1401" b="1" i="1" dirty="0">
                <a:solidFill>
                  <a:schemeClr val="bg2">
                    <a:lumMod val="50000"/>
                  </a:schemeClr>
                </a:solidFill>
              </a:rPr>
              <a:t>Educating Georgia’s Future </a:t>
            </a:r>
          </a:p>
          <a:p>
            <a:pPr algn="r"/>
            <a:endParaRPr lang="en-US" sz="1401" dirty="0"/>
          </a:p>
        </p:txBody>
      </p:sp>
    </p:spTree>
    <p:extLst>
      <p:ext uri="{BB962C8B-B14F-4D97-AF65-F5344CB8AC3E}">
        <p14:creationId xmlns:p14="http://schemas.microsoft.com/office/powerpoint/2010/main" val="122366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userDrawn="1"/>
        </p:nvPicPr>
        <p:blipFill rotWithShape="1">
          <a:blip r:embed="rId2"/>
          <a:srcRect l="10731"/>
          <a:stretch/>
        </p:blipFill>
        <p:spPr>
          <a:xfrm>
            <a:off x="3" y="661645"/>
            <a:ext cx="3201730" cy="588202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8" y="726832"/>
            <a:ext cx="8496837"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8" y="2841946"/>
            <a:ext cx="8496837"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17" indent="0">
              <a:buNone/>
              <a:defRPr/>
            </a:lvl2pPr>
            <a:lvl3pPr marL="914434" indent="0">
              <a:buNone/>
              <a:defRPr/>
            </a:lvl3pPr>
            <a:lvl4pPr marL="1371651" indent="0">
              <a:buNone/>
              <a:defRPr/>
            </a:lvl4pPr>
            <a:lvl5pPr marL="1828869" indent="0">
              <a:buNone/>
              <a:defRPr/>
            </a:lvl5pPr>
          </a:lstStyle>
          <a:p>
            <a:pPr lvl="0"/>
            <a:r>
              <a:rPr lang="en-US" dirty="0"/>
              <a:t>Subtitle</a:t>
            </a:r>
          </a:p>
        </p:txBody>
      </p:sp>
      <p:pic>
        <p:nvPicPr>
          <p:cNvPr id="15" name="Picture 14">
            <a:extLst>
              <a:ext uri="{FF2B5EF4-FFF2-40B4-BE49-F238E27FC236}">
                <a16:creationId xmlns:a16="http://schemas.microsoft.com/office/drawing/2014/main" id="{D9587E36-892D-EE4D-BFD8-FDFB73B20749}"/>
              </a:ext>
            </a:extLst>
          </p:cNvPr>
          <p:cNvPicPr>
            <a:picLocks noChangeAspect="1"/>
          </p:cNvPicPr>
          <p:nvPr userDrawn="1"/>
        </p:nvPicPr>
        <p:blipFill>
          <a:blip r:embed="rId3"/>
          <a:stretch>
            <a:fillRect/>
          </a:stretch>
        </p:blipFill>
        <p:spPr>
          <a:xfrm>
            <a:off x="9362476" y="5565261"/>
            <a:ext cx="2065397" cy="1131813"/>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7" y="6313580"/>
            <a:ext cx="9186038"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3" y="6399856"/>
            <a:ext cx="8777813" cy="523477"/>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lang="en-US" sz="1401" b="1" i="1" dirty="0">
                <a:solidFill>
                  <a:schemeClr val="bg2">
                    <a:lumMod val="50000"/>
                  </a:schemeClr>
                </a:solidFill>
              </a:rPr>
              <a:t>Richard Woods, Georgia’s School Superintendent</a:t>
            </a:r>
            <a:r>
              <a:rPr lang="en-US" sz="1401" b="1" dirty="0">
                <a:solidFill>
                  <a:schemeClr val="bg2">
                    <a:lumMod val="50000"/>
                  </a:schemeClr>
                </a:solidFill>
              </a:rPr>
              <a:t> </a:t>
            </a:r>
            <a:r>
              <a:rPr lang="en-US" sz="1401" b="1" dirty="0">
                <a:solidFill>
                  <a:srgbClr val="1186CA"/>
                </a:solidFill>
              </a:rPr>
              <a:t>|</a:t>
            </a:r>
            <a:r>
              <a:rPr lang="en-US" sz="1401" b="1" dirty="0">
                <a:solidFill>
                  <a:schemeClr val="bg2">
                    <a:lumMod val="50000"/>
                  </a:schemeClr>
                </a:solidFill>
              </a:rPr>
              <a:t> Georgia Department of Education </a:t>
            </a:r>
            <a:r>
              <a:rPr lang="en-US" sz="1401" b="1" dirty="0">
                <a:solidFill>
                  <a:srgbClr val="1186CA"/>
                </a:solidFill>
              </a:rPr>
              <a:t>|</a:t>
            </a:r>
            <a:r>
              <a:rPr lang="en-US" sz="1401" b="1" dirty="0">
                <a:solidFill>
                  <a:schemeClr val="bg2">
                    <a:lumMod val="50000"/>
                  </a:schemeClr>
                </a:solidFill>
              </a:rPr>
              <a:t> </a:t>
            </a:r>
            <a:r>
              <a:rPr lang="en-US" sz="1401" b="1" i="1" dirty="0">
                <a:solidFill>
                  <a:schemeClr val="bg2">
                    <a:lumMod val="50000"/>
                  </a:schemeClr>
                </a:solidFill>
              </a:rPr>
              <a:t>Educating Georgia’s Future </a:t>
            </a:r>
          </a:p>
          <a:p>
            <a:pPr algn="r"/>
            <a:endParaRPr lang="en-US" sz="1401" dirty="0"/>
          </a:p>
        </p:txBody>
      </p:sp>
    </p:spTree>
    <p:extLst>
      <p:ext uri="{BB962C8B-B14F-4D97-AF65-F5344CB8AC3E}">
        <p14:creationId xmlns:p14="http://schemas.microsoft.com/office/powerpoint/2010/main" val="226743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userDrawn="1"/>
        </p:nvPicPr>
        <p:blipFill rotWithShape="1">
          <a:blip r:embed="rId2"/>
          <a:srcRect r="12629"/>
          <a:stretch/>
        </p:blipFill>
        <p:spPr>
          <a:xfrm>
            <a:off x="9451240" y="575421"/>
            <a:ext cx="2740761"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8" y="6354188"/>
            <a:ext cx="296853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3" y="726832"/>
            <a:ext cx="8372836"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837283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17" indent="0">
              <a:buNone/>
              <a:defRPr/>
            </a:lvl2pPr>
            <a:lvl3pPr marL="914434" indent="0">
              <a:buNone/>
              <a:defRPr/>
            </a:lvl3pPr>
            <a:lvl4pPr marL="1371651" indent="0">
              <a:buNone/>
              <a:defRPr/>
            </a:lvl4pPr>
            <a:lvl5pPr marL="1828869" indent="0">
              <a:buNone/>
              <a:defRPr/>
            </a:lvl5pPr>
          </a:lstStyle>
          <a:p>
            <a:pPr lvl="0"/>
            <a:r>
              <a:rPr lang="en-US" dirty="0"/>
              <a:t>Subtitle</a:t>
            </a:r>
          </a:p>
        </p:txBody>
      </p:sp>
      <p:pic>
        <p:nvPicPr>
          <p:cNvPr id="14" name="Picture 13">
            <a:extLst>
              <a:ext uri="{FF2B5EF4-FFF2-40B4-BE49-F238E27FC236}">
                <a16:creationId xmlns:a16="http://schemas.microsoft.com/office/drawing/2014/main" id="{AD51B361-A4F8-C64A-A354-648A749D267A}"/>
              </a:ext>
            </a:extLst>
          </p:cNvPr>
          <p:cNvPicPr>
            <a:picLocks noChangeAspect="1"/>
          </p:cNvPicPr>
          <p:nvPr userDrawn="1"/>
        </p:nvPicPr>
        <p:blipFill>
          <a:blip r:embed="rId3"/>
          <a:stretch>
            <a:fillRect/>
          </a:stretch>
        </p:blipFill>
        <p:spPr>
          <a:xfrm>
            <a:off x="752506" y="5486884"/>
            <a:ext cx="2065397" cy="1131813"/>
          </a:xfrm>
          <a:prstGeom prst="rect">
            <a:avLst/>
          </a:prstGeom>
        </p:spPr>
      </p:pic>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90"/>
            <a:ext cx="8555100" cy="307905"/>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1" b="1" i="1" dirty="0">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5" y="6313579"/>
            <a:ext cx="9186038"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309348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userDrawn="1"/>
        </p:nvPicPr>
        <p:blipFill rotWithShape="1">
          <a:blip r:embed="rId2"/>
          <a:srcRect r="14973"/>
          <a:stretch/>
        </p:blipFill>
        <p:spPr>
          <a:xfrm>
            <a:off x="8359318" y="1166200"/>
            <a:ext cx="3832684"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482514" y="726832"/>
            <a:ext cx="8156393"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2514" y="2841946"/>
            <a:ext cx="8156393"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17" indent="0">
              <a:buNone/>
              <a:defRPr/>
            </a:lvl2pPr>
            <a:lvl3pPr marL="914434" indent="0">
              <a:buNone/>
              <a:defRPr/>
            </a:lvl3pPr>
            <a:lvl4pPr marL="1371651" indent="0">
              <a:buNone/>
              <a:defRPr/>
            </a:lvl4pPr>
            <a:lvl5pPr marL="1828869" indent="0">
              <a:buNone/>
              <a:defRPr/>
            </a:lvl5pPr>
          </a:lstStyle>
          <a:p>
            <a:pPr lvl="0"/>
            <a:r>
              <a:rPr lang="en-US" dirty="0"/>
              <a:t>Subtitle</a:t>
            </a:r>
          </a:p>
        </p:txBody>
      </p:sp>
      <p:sp>
        <p:nvSpPr>
          <p:cNvPr id="35" name="Rectangle 34">
            <a:extLst>
              <a:ext uri="{FF2B5EF4-FFF2-40B4-BE49-F238E27FC236}">
                <a16:creationId xmlns:a16="http://schemas.microsoft.com/office/drawing/2014/main" id="{FE285805-BC06-6048-92FB-92AA0CDB2774}"/>
              </a:ext>
            </a:extLst>
          </p:cNvPr>
          <p:cNvSpPr/>
          <p:nvPr userDrawn="1"/>
        </p:nvSpPr>
        <p:spPr>
          <a:xfrm>
            <a:off x="5643183" y="6354188"/>
            <a:ext cx="296853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6" name="Rectangle 35">
            <a:extLst>
              <a:ext uri="{FF2B5EF4-FFF2-40B4-BE49-F238E27FC236}">
                <a16:creationId xmlns:a16="http://schemas.microsoft.com/office/drawing/2014/main" id="{F61E1373-7937-2D41-AA02-6110B044F58F}"/>
              </a:ext>
            </a:extLst>
          </p:cNvPr>
          <p:cNvSpPr/>
          <p:nvPr userDrawn="1"/>
        </p:nvSpPr>
        <p:spPr>
          <a:xfrm>
            <a:off x="5643180" y="6354188"/>
            <a:ext cx="307387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7" name="TextBox 36">
            <a:extLst>
              <a:ext uri="{FF2B5EF4-FFF2-40B4-BE49-F238E27FC236}">
                <a16:creationId xmlns:a16="http://schemas.microsoft.com/office/drawing/2014/main" id="{9C43CA85-BDBA-ED4E-A0FE-4908A66332BA}"/>
              </a:ext>
            </a:extLst>
          </p:cNvPr>
          <p:cNvSpPr txBox="1"/>
          <p:nvPr userDrawn="1"/>
        </p:nvSpPr>
        <p:spPr>
          <a:xfrm>
            <a:off x="379090" y="6354190"/>
            <a:ext cx="8555100" cy="307905"/>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1" b="1" i="1" dirty="0">
                <a:solidFill>
                  <a:schemeClr val="bg2">
                    <a:lumMod val="50000"/>
                  </a:schemeClr>
                </a:solidFill>
              </a:rPr>
              <a:t>by graduating students who are ready to learn, ready to live, and ready to lead.</a:t>
            </a:r>
          </a:p>
        </p:txBody>
      </p:sp>
      <p:pic>
        <p:nvPicPr>
          <p:cNvPr id="17" name="Picture 16">
            <a:extLst>
              <a:ext uri="{FF2B5EF4-FFF2-40B4-BE49-F238E27FC236}">
                <a16:creationId xmlns:a16="http://schemas.microsoft.com/office/drawing/2014/main" id="{E8F5E018-A0F6-9343-A232-8119B9C069D0}"/>
              </a:ext>
            </a:extLst>
          </p:cNvPr>
          <p:cNvPicPr>
            <a:picLocks noChangeAspect="1"/>
          </p:cNvPicPr>
          <p:nvPr userDrawn="1"/>
        </p:nvPicPr>
        <p:blipFill>
          <a:blip r:embed="rId3"/>
          <a:stretch>
            <a:fillRect/>
          </a:stretch>
        </p:blipFill>
        <p:spPr>
          <a:xfrm>
            <a:off x="417393" y="5186465"/>
            <a:ext cx="1885095" cy="1033009"/>
          </a:xfrm>
          <a:prstGeom prst="rect">
            <a:avLst/>
          </a:prstGeom>
        </p:spPr>
      </p:pic>
      <p:grpSp>
        <p:nvGrpSpPr>
          <p:cNvPr id="18" name="Group 17">
            <a:extLst>
              <a:ext uri="{FF2B5EF4-FFF2-40B4-BE49-F238E27FC236}">
                <a16:creationId xmlns:a16="http://schemas.microsoft.com/office/drawing/2014/main" id="{085BEC16-9E99-3A47-9C9B-240C70D382D9}"/>
              </a:ext>
            </a:extLst>
          </p:cNvPr>
          <p:cNvGrpSpPr/>
          <p:nvPr userDrawn="1"/>
        </p:nvGrpSpPr>
        <p:grpSpPr>
          <a:xfrm>
            <a:off x="3" y="6313580"/>
            <a:ext cx="8638901"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40513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userDrawn="1"/>
        </p:nvPicPr>
        <p:blipFill rotWithShape="1">
          <a:blip r:embed="rId2"/>
          <a:srcRect l="8888" b="13764"/>
          <a:stretch/>
        </p:blipFill>
        <p:spPr>
          <a:xfrm>
            <a:off x="4" y="1484521"/>
            <a:ext cx="5243803"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85191" y="498702"/>
            <a:ext cx="10664078" cy="1514769"/>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17312" y="2272084"/>
            <a:ext cx="6622020" cy="245723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17" indent="0">
              <a:buNone/>
              <a:defRPr/>
            </a:lvl2pPr>
            <a:lvl3pPr marL="914434" indent="0">
              <a:buNone/>
              <a:defRPr/>
            </a:lvl3pPr>
            <a:lvl4pPr marL="1371651" indent="0">
              <a:buNone/>
              <a:defRPr/>
            </a:lvl4pPr>
            <a:lvl5pPr marL="1828869" indent="0">
              <a:buNone/>
              <a:defRPr/>
            </a:lvl5pPr>
          </a:lstStyle>
          <a:p>
            <a:pPr lvl="0"/>
            <a:r>
              <a:rPr lang="en-US" dirty="0"/>
              <a:t>Subtitle</a:t>
            </a:r>
          </a:p>
        </p:txBody>
      </p:sp>
      <p:sp>
        <p:nvSpPr>
          <p:cNvPr id="21" name="TextBox 20">
            <a:extLst>
              <a:ext uri="{FF2B5EF4-FFF2-40B4-BE49-F238E27FC236}">
                <a16:creationId xmlns:a16="http://schemas.microsoft.com/office/drawing/2014/main" id="{D6CE7E7B-4B24-094C-871A-7212D713BF16}"/>
              </a:ext>
            </a:extLst>
          </p:cNvPr>
          <p:cNvSpPr txBox="1"/>
          <p:nvPr userDrawn="1"/>
        </p:nvSpPr>
        <p:spPr>
          <a:xfrm>
            <a:off x="762183" y="6380317"/>
            <a:ext cx="6778565" cy="307905"/>
          </a:xfrm>
          <a:prstGeom prst="rect">
            <a:avLst/>
          </a:prstGeom>
          <a:noFill/>
        </p:spPr>
        <p:txBody>
          <a:bodyPr wrap="square" rtlCol="0">
            <a:spAutoFit/>
          </a:bodyPr>
          <a:lstStyle/>
          <a:p>
            <a:r>
              <a:rPr lang="en-US" sz="1401" b="1" i="1" dirty="0">
                <a:solidFill>
                  <a:schemeClr val="bg2">
                    <a:lumMod val="50000"/>
                  </a:schemeClr>
                </a:solidFill>
              </a:rPr>
              <a:t>Offering a holistic education to </a:t>
            </a:r>
            <a:r>
              <a:rPr lang="en-US" sz="1401" dirty="0">
                <a:solidFill>
                  <a:srgbClr val="3DB8CF"/>
                </a:solidFill>
                <a:latin typeface="Arial Black" panose="020B0A04020102020204" pitchFamily="34" charset="0"/>
              </a:rPr>
              <a:t>each and every child </a:t>
            </a:r>
            <a:r>
              <a:rPr lang="en-US" sz="1401" b="1" i="1" dirty="0">
                <a:solidFill>
                  <a:schemeClr val="bg2">
                    <a:lumMod val="50000"/>
                  </a:schemeClr>
                </a:solidFill>
              </a:rPr>
              <a:t>in our state.</a:t>
            </a:r>
          </a:p>
        </p:txBody>
      </p:sp>
      <p:pic>
        <p:nvPicPr>
          <p:cNvPr id="16" name="Picture 15">
            <a:extLst>
              <a:ext uri="{FF2B5EF4-FFF2-40B4-BE49-F238E27FC236}">
                <a16:creationId xmlns:a16="http://schemas.microsoft.com/office/drawing/2014/main" id="{E6DC8929-E461-364A-90E2-5A2AF6C241C2}"/>
              </a:ext>
            </a:extLst>
          </p:cNvPr>
          <p:cNvPicPr>
            <a:picLocks noChangeAspect="1"/>
          </p:cNvPicPr>
          <p:nvPr userDrawn="1"/>
        </p:nvPicPr>
        <p:blipFill>
          <a:blip r:embed="rId3"/>
          <a:stretch>
            <a:fillRect/>
          </a:stretch>
        </p:blipFill>
        <p:spPr>
          <a:xfrm>
            <a:off x="9362476" y="5565261"/>
            <a:ext cx="2065397" cy="1131813"/>
          </a:xfrm>
          <a:prstGeom prst="rect">
            <a:avLst/>
          </a:prstGeom>
        </p:spPr>
      </p:pic>
      <p:grpSp>
        <p:nvGrpSpPr>
          <p:cNvPr id="17" name="Group 16">
            <a:extLst>
              <a:ext uri="{FF2B5EF4-FFF2-40B4-BE49-F238E27FC236}">
                <a16:creationId xmlns:a16="http://schemas.microsoft.com/office/drawing/2014/main" id="{77A57C96-3294-4645-BCFF-553D44360C35}"/>
              </a:ext>
            </a:extLst>
          </p:cNvPr>
          <p:cNvGrpSpPr/>
          <p:nvPr userDrawn="1"/>
        </p:nvGrpSpPr>
        <p:grpSpPr>
          <a:xfrm>
            <a:off x="7" y="6313580"/>
            <a:ext cx="9186038"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83477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6" y="725764"/>
            <a:ext cx="10155259" cy="2852737"/>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6" y="3702952"/>
            <a:ext cx="10155259" cy="1236700"/>
          </a:xfrm>
        </p:spPr>
        <p:txBody>
          <a:bodyPr>
            <a:normAutofit/>
          </a:bodyPr>
          <a:lstStyle>
            <a:lvl1pPr marL="0" indent="0">
              <a:buNone/>
              <a:defRPr sz="3200" b="1">
                <a:solidFill>
                  <a:schemeClr val="tx1">
                    <a:tint val="75000"/>
                  </a:schemeClr>
                </a:solidFill>
                <a:latin typeface="Arial" panose="020B0604020202020204" pitchFamily="34" charset="0"/>
                <a:cs typeface="Arial" panose="020B0604020202020204" pitchFamily="34" charset="0"/>
              </a:defRPr>
            </a:lvl1pPr>
            <a:lvl2pPr marL="457217" indent="0">
              <a:buNone/>
              <a:defRPr sz="2000">
                <a:solidFill>
                  <a:schemeClr val="tx1">
                    <a:tint val="75000"/>
                  </a:schemeClr>
                </a:solidFill>
              </a:defRPr>
            </a:lvl2pPr>
            <a:lvl3pPr marL="914434" indent="0">
              <a:buNone/>
              <a:defRPr sz="1801">
                <a:solidFill>
                  <a:schemeClr val="tx1">
                    <a:tint val="75000"/>
                  </a:schemeClr>
                </a:solidFill>
              </a:defRPr>
            </a:lvl3pPr>
            <a:lvl4pPr marL="1371651" indent="0">
              <a:buNone/>
              <a:defRPr sz="1600">
                <a:solidFill>
                  <a:schemeClr val="tx1">
                    <a:tint val="75000"/>
                  </a:schemeClr>
                </a:solidFill>
              </a:defRPr>
            </a:lvl4pPr>
            <a:lvl5pPr marL="1828869" indent="0">
              <a:buNone/>
              <a:defRPr sz="1600">
                <a:solidFill>
                  <a:schemeClr val="tx1">
                    <a:tint val="75000"/>
                  </a:schemeClr>
                </a:solidFill>
              </a:defRPr>
            </a:lvl5pPr>
            <a:lvl6pPr marL="2286086" indent="0">
              <a:buNone/>
              <a:defRPr sz="1600">
                <a:solidFill>
                  <a:schemeClr val="tx1">
                    <a:tint val="75000"/>
                  </a:schemeClr>
                </a:solidFill>
              </a:defRPr>
            </a:lvl6pPr>
            <a:lvl7pPr marL="2743302" indent="0">
              <a:buNone/>
              <a:defRPr sz="1600">
                <a:solidFill>
                  <a:schemeClr val="tx1">
                    <a:tint val="75000"/>
                  </a:schemeClr>
                </a:solidFill>
              </a:defRPr>
            </a:lvl7pPr>
            <a:lvl8pPr marL="3200520" indent="0">
              <a:buNone/>
              <a:defRPr sz="1600">
                <a:solidFill>
                  <a:schemeClr val="tx1">
                    <a:tint val="75000"/>
                  </a:schemeClr>
                </a:solidFill>
              </a:defRPr>
            </a:lvl8pPr>
            <a:lvl9pPr marL="3657738" indent="0">
              <a:buNone/>
              <a:defRPr sz="1600">
                <a:solidFill>
                  <a:schemeClr val="tx1">
                    <a:tint val="75000"/>
                  </a:schemeClr>
                </a:solidFill>
              </a:defRPr>
            </a:lvl9pPr>
          </a:lstStyle>
          <a:p>
            <a:pPr lvl="0"/>
            <a:r>
              <a:rPr lang="en-US"/>
              <a:t>Click to edit Master text styles</a:t>
            </a:r>
          </a:p>
        </p:txBody>
      </p:sp>
      <p:pic>
        <p:nvPicPr>
          <p:cNvPr id="14" name="Picture 13">
            <a:extLst>
              <a:ext uri="{FF2B5EF4-FFF2-40B4-BE49-F238E27FC236}">
                <a16:creationId xmlns:a16="http://schemas.microsoft.com/office/drawing/2014/main" id="{3829510F-94E5-244D-832F-DFCD80EF8DE7}"/>
              </a:ext>
            </a:extLst>
          </p:cNvPr>
          <p:cNvPicPr>
            <a:picLocks noChangeAspect="1"/>
          </p:cNvPicPr>
          <p:nvPr userDrawn="1"/>
        </p:nvPicPr>
        <p:blipFill>
          <a:blip r:embed="rId2"/>
          <a:stretch>
            <a:fillRect/>
          </a:stretch>
        </p:blipFill>
        <p:spPr>
          <a:xfrm>
            <a:off x="9362476" y="5565261"/>
            <a:ext cx="2065397" cy="1131813"/>
          </a:xfrm>
          <a:prstGeom prst="rect">
            <a:avLst/>
          </a:prstGeom>
        </p:spPr>
      </p:pic>
      <p:pic>
        <p:nvPicPr>
          <p:cNvPr id="23" name="Picture 22">
            <a:extLst>
              <a:ext uri="{FF2B5EF4-FFF2-40B4-BE49-F238E27FC236}">
                <a16:creationId xmlns:a16="http://schemas.microsoft.com/office/drawing/2014/main" id="{311CDB5D-E207-2542-BDCE-33614D184A51}"/>
              </a:ext>
            </a:extLst>
          </p:cNvPr>
          <p:cNvPicPr>
            <a:picLocks noChangeAspect="1"/>
          </p:cNvPicPr>
          <p:nvPr userDrawn="1"/>
        </p:nvPicPr>
        <p:blipFill rotWithShape="1">
          <a:blip r:embed="rId3"/>
          <a:srcRect r="4456"/>
          <a:stretch/>
        </p:blipFill>
        <p:spPr>
          <a:xfrm>
            <a:off x="3" y="0"/>
            <a:ext cx="667637"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userDrawn="1"/>
        </p:nvGrpSpPr>
        <p:grpSpPr>
          <a:xfrm>
            <a:off x="667642" y="6313584"/>
            <a:ext cx="8518402"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38" name="TextBox 37">
            <a:extLst>
              <a:ext uri="{FF2B5EF4-FFF2-40B4-BE49-F238E27FC236}">
                <a16:creationId xmlns:a16="http://schemas.microsoft.com/office/drawing/2014/main" id="{67B858D0-0FA5-4745-BFCB-6DD69CAB5FCF}"/>
              </a:ext>
            </a:extLst>
          </p:cNvPr>
          <p:cNvSpPr txBox="1"/>
          <p:nvPr userDrawn="1"/>
        </p:nvSpPr>
        <p:spPr>
          <a:xfrm>
            <a:off x="500003" y="6399856"/>
            <a:ext cx="8777813" cy="523477"/>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lang="en-US" sz="1401" b="1" i="1" dirty="0">
                <a:solidFill>
                  <a:schemeClr val="bg2">
                    <a:lumMod val="50000"/>
                  </a:schemeClr>
                </a:solidFill>
              </a:rPr>
              <a:t>Richard Woods, Georgia’s School Superintendent</a:t>
            </a:r>
            <a:r>
              <a:rPr lang="en-US" sz="1401" b="1" dirty="0">
                <a:solidFill>
                  <a:schemeClr val="bg2">
                    <a:lumMod val="50000"/>
                  </a:schemeClr>
                </a:solidFill>
              </a:rPr>
              <a:t> </a:t>
            </a:r>
            <a:r>
              <a:rPr lang="en-US" sz="1401" b="1" dirty="0">
                <a:solidFill>
                  <a:srgbClr val="1186CA"/>
                </a:solidFill>
              </a:rPr>
              <a:t>|</a:t>
            </a:r>
            <a:r>
              <a:rPr lang="en-US" sz="1401" b="1" dirty="0">
                <a:solidFill>
                  <a:schemeClr val="bg2">
                    <a:lumMod val="50000"/>
                  </a:schemeClr>
                </a:solidFill>
              </a:rPr>
              <a:t> Georgia Department of Education </a:t>
            </a:r>
            <a:r>
              <a:rPr lang="en-US" sz="1401" b="1" dirty="0">
                <a:solidFill>
                  <a:srgbClr val="1186CA"/>
                </a:solidFill>
              </a:rPr>
              <a:t>|</a:t>
            </a:r>
            <a:r>
              <a:rPr lang="en-US" sz="1401" b="1" dirty="0">
                <a:solidFill>
                  <a:schemeClr val="bg2">
                    <a:lumMod val="50000"/>
                  </a:schemeClr>
                </a:solidFill>
              </a:rPr>
              <a:t> </a:t>
            </a:r>
            <a:r>
              <a:rPr lang="en-US" sz="1401" b="1" i="1" dirty="0">
                <a:solidFill>
                  <a:schemeClr val="bg2">
                    <a:lumMod val="50000"/>
                  </a:schemeClr>
                </a:solidFill>
              </a:rPr>
              <a:t>Educating Georgia’s Future </a:t>
            </a:r>
          </a:p>
          <a:p>
            <a:pPr algn="r"/>
            <a:endParaRPr lang="en-US" sz="1401" dirty="0"/>
          </a:p>
        </p:txBody>
      </p:sp>
    </p:spTree>
    <p:extLst>
      <p:ext uri="{BB962C8B-B14F-4D97-AF65-F5344CB8AC3E}">
        <p14:creationId xmlns:p14="http://schemas.microsoft.com/office/powerpoint/2010/main" val="280938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userDrawn="1"/>
        </p:nvPicPr>
        <p:blipFill>
          <a:blip r:embed="rId2"/>
          <a:stretch>
            <a:fillRect/>
          </a:stretch>
        </p:blipFill>
        <p:spPr>
          <a:xfrm>
            <a:off x="10083971" y="5961295"/>
            <a:ext cx="1310905"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userDrawn="1"/>
        </p:nvPicPr>
        <p:blipFill rotWithShape="1">
          <a:blip r:embed="rId3"/>
          <a:srcRect r="4456"/>
          <a:stretch/>
        </p:blipFill>
        <p:spPr>
          <a:xfrm>
            <a:off x="3" y="0"/>
            <a:ext cx="667637"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userDrawn="1"/>
        </p:nvGrpSpPr>
        <p:grpSpPr>
          <a:xfrm>
            <a:off x="667642" y="6313584"/>
            <a:ext cx="8518402"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29" name="TextBox 28">
            <a:extLst>
              <a:ext uri="{FF2B5EF4-FFF2-40B4-BE49-F238E27FC236}">
                <a16:creationId xmlns:a16="http://schemas.microsoft.com/office/drawing/2014/main" id="{0EAAB75B-0332-8843-BEB0-BE9E2727A0AA}"/>
              </a:ext>
            </a:extLst>
          </p:cNvPr>
          <p:cNvSpPr txBox="1"/>
          <p:nvPr userDrawn="1"/>
        </p:nvSpPr>
        <p:spPr>
          <a:xfrm>
            <a:off x="500003" y="6399856"/>
            <a:ext cx="8777813" cy="523477"/>
          </a:xfrm>
          <a:prstGeom prst="rect">
            <a:avLst/>
          </a:prstGeom>
          <a:noFill/>
        </p:spPr>
        <p:txBody>
          <a:bodyPr wrap="square" rtlCol="0">
            <a:spAutoFit/>
          </a:bodyPr>
          <a:lstStyle/>
          <a:p>
            <a:pPr marL="0" marR="0" lvl="0" indent="0" algn="r" defTabSz="914434" rtl="0" eaLnBrk="1" fontAlgn="auto" latinLnBrk="0" hangingPunct="1">
              <a:lnSpc>
                <a:spcPct val="100000"/>
              </a:lnSpc>
              <a:spcBef>
                <a:spcPts val="0"/>
              </a:spcBef>
              <a:spcAft>
                <a:spcPts val="0"/>
              </a:spcAft>
              <a:buClrTx/>
              <a:buSzTx/>
              <a:buFontTx/>
              <a:buNone/>
              <a:tabLst/>
              <a:defRPr/>
            </a:pPr>
            <a:r>
              <a:rPr lang="en-US" sz="1401" b="1" i="1" dirty="0">
                <a:solidFill>
                  <a:schemeClr val="bg2">
                    <a:lumMod val="50000"/>
                  </a:schemeClr>
                </a:solidFill>
              </a:rPr>
              <a:t>Richard Woods, Georgia’s School Superintendent</a:t>
            </a:r>
            <a:r>
              <a:rPr lang="en-US" sz="1401" b="1" dirty="0">
                <a:solidFill>
                  <a:schemeClr val="bg2">
                    <a:lumMod val="50000"/>
                  </a:schemeClr>
                </a:solidFill>
              </a:rPr>
              <a:t> </a:t>
            </a:r>
            <a:r>
              <a:rPr lang="en-US" sz="1401" b="1" dirty="0">
                <a:solidFill>
                  <a:srgbClr val="1186CA"/>
                </a:solidFill>
              </a:rPr>
              <a:t>|</a:t>
            </a:r>
            <a:r>
              <a:rPr lang="en-US" sz="1401" b="1" dirty="0">
                <a:solidFill>
                  <a:schemeClr val="bg2">
                    <a:lumMod val="50000"/>
                  </a:schemeClr>
                </a:solidFill>
              </a:rPr>
              <a:t> Georgia Department of Education </a:t>
            </a:r>
            <a:r>
              <a:rPr lang="en-US" sz="1401" b="1" dirty="0">
                <a:solidFill>
                  <a:srgbClr val="1186CA"/>
                </a:solidFill>
              </a:rPr>
              <a:t>|</a:t>
            </a:r>
            <a:r>
              <a:rPr lang="en-US" sz="1401" b="1" dirty="0">
                <a:solidFill>
                  <a:schemeClr val="bg2">
                    <a:lumMod val="50000"/>
                  </a:schemeClr>
                </a:solidFill>
              </a:rPr>
              <a:t> </a:t>
            </a:r>
            <a:r>
              <a:rPr lang="en-US" sz="1401" b="1" i="1" dirty="0">
                <a:solidFill>
                  <a:schemeClr val="bg2">
                    <a:lumMod val="50000"/>
                  </a:schemeClr>
                </a:solidFill>
              </a:rPr>
              <a:t>Educating Georgia’s Future </a:t>
            </a:r>
          </a:p>
          <a:p>
            <a:pPr algn="r"/>
            <a:endParaRPr lang="en-US" sz="1401" dirty="0"/>
          </a:p>
        </p:txBody>
      </p:sp>
    </p:spTree>
    <p:extLst>
      <p:ext uri="{BB962C8B-B14F-4D97-AF65-F5344CB8AC3E}">
        <p14:creationId xmlns:p14="http://schemas.microsoft.com/office/powerpoint/2010/main" val="177502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6269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5" r:id="rId5"/>
    <p:sldLayoutId id="2147483662" r:id="rId6"/>
    <p:sldLayoutId id="2147483670" r:id="rId7"/>
    <p:sldLayoutId id="2147483651" r:id="rId8"/>
    <p:sldLayoutId id="2147483655" r:id="rId9"/>
    <p:sldLayoutId id="2147483652" r:id="rId10"/>
    <p:sldLayoutId id="2147483653" r:id="rId11"/>
    <p:sldLayoutId id="2147483654" r:id="rId12"/>
    <p:sldLayoutId id="2147483656" r:id="rId13"/>
    <p:sldLayoutId id="2147483657" r:id="rId14"/>
    <p:sldLayoutId id="2147483658" r:id="rId15"/>
    <p:sldLayoutId id="2147483659" r:id="rId16"/>
    <p:sldLayoutId id="2147483667" r:id="rId17"/>
    <p:sldLayoutId id="2147483668" r:id="rId18"/>
    <p:sldLayoutId id="2147483671" r:id="rId19"/>
  </p:sldLayoutIdLst>
  <p:txStyles>
    <p:titleStyle>
      <a:lvl1pPr algn="l" defTabSz="914434"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p:titleStyle>
    <p:bodyStyle>
      <a:lvl1pPr marL="228610" indent="-228610" algn="l" defTabSz="91443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25" indent="-228610" algn="l" defTabSz="91443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43" indent="-228610" algn="l" defTabSz="91443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61" indent="-228610" algn="l" defTabSz="91443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79" indent="-228610" algn="l" defTabSz="91443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96" indent="-228610" algn="l" defTabSz="91443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12" indent="-228610" algn="l" defTabSz="91443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30" indent="-228610" algn="l" defTabSz="91443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46" indent="-228610" algn="l" defTabSz="91443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34" rtl="0" eaLnBrk="1" latinLnBrk="0" hangingPunct="1">
        <a:defRPr sz="1801" kern="1200">
          <a:solidFill>
            <a:schemeClr val="tx1"/>
          </a:solidFill>
          <a:latin typeface="+mn-lt"/>
          <a:ea typeface="+mn-ea"/>
          <a:cs typeface="+mn-cs"/>
        </a:defRPr>
      </a:lvl1pPr>
      <a:lvl2pPr marL="457217" algn="l" defTabSz="914434" rtl="0" eaLnBrk="1" latinLnBrk="0" hangingPunct="1">
        <a:defRPr sz="1801" kern="1200">
          <a:solidFill>
            <a:schemeClr val="tx1"/>
          </a:solidFill>
          <a:latin typeface="+mn-lt"/>
          <a:ea typeface="+mn-ea"/>
          <a:cs typeface="+mn-cs"/>
        </a:defRPr>
      </a:lvl2pPr>
      <a:lvl3pPr marL="914434" algn="l" defTabSz="914434" rtl="0" eaLnBrk="1" latinLnBrk="0" hangingPunct="1">
        <a:defRPr sz="1801" kern="1200">
          <a:solidFill>
            <a:schemeClr val="tx1"/>
          </a:solidFill>
          <a:latin typeface="+mn-lt"/>
          <a:ea typeface="+mn-ea"/>
          <a:cs typeface="+mn-cs"/>
        </a:defRPr>
      </a:lvl3pPr>
      <a:lvl4pPr marL="1371651" algn="l" defTabSz="914434" rtl="0" eaLnBrk="1" latinLnBrk="0" hangingPunct="1">
        <a:defRPr sz="1801" kern="1200">
          <a:solidFill>
            <a:schemeClr val="tx1"/>
          </a:solidFill>
          <a:latin typeface="+mn-lt"/>
          <a:ea typeface="+mn-ea"/>
          <a:cs typeface="+mn-cs"/>
        </a:defRPr>
      </a:lvl4pPr>
      <a:lvl5pPr marL="1828869" algn="l" defTabSz="914434" rtl="0" eaLnBrk="1" latinLnBrk="0" hangingPunct="1">
        <a:defRPr sz="1801" kern="1200">
          <a:solidFill>
            <a:schemeClr val="tx1"/>
          </a:solidFill>
          <a:latin typeface="+mn-lt"/>
          <a:ea typeface="+mn-ea"/>
          <a:cs typeface="+mn-cs"/>
        </a:defRPr>
      </a:lvl5pPr>
      <a:lvl6pPr marL="2286086" algn="l" defTabSz="914434" rtl="0" eaLnBrk="1" latinLnBrk="0" hangingPunct="1">
        <a:defRPr sz="1801" kern="1200">
          <a:solidFill>
            <a:schemeClr val="tx1"/>
          </a:solidFill>
          <a:latin typeface="+mn-lt"/>
          <a:ea typeface="+mn-ea"/>
          <a:cs typeface="+mn-cs"/>
        </a:defRPr>
      </a:lvl6pPr>
      <a:lvl7pPr marL="2743302" algn="l" defTabSz="914434" rtl="0" eaLnBrk="1" latinLnBrk="0" hangingPunct="1">
        <a:defRPr sz="1801" kern="1200">
          <a:solidFill>
            <a:schemeClr val="tx1"/>
          </a:solidFill>
          <a:latin typeface="+mn-lt"/>
          <a:ea typeface="+mn-ea"/>
          <a:cs typeface="+mn-cs"/>
        </a:defRPr>
      </a:lvl7pPr>
      <a:lvl8pPr marL="3200520" algn="l" defTabSz="914434" rtl="0" eaLnBrk="1" latinLnBrk="0" hangingPunct="1">
        <a:defRPr sz="1801" kern="1200">
          <a:solidFill>
            <a:schemeClr val="tx1"/>
          </a:solidFill>
          <a:latin typeface="+mn-lt"/>
          <a:ea typeface="+mn-ea"/>
          <a:cs typeface="+mn-cs"/>
        </a:defRPr>
      </a:lvl8pPr>
      <a:lvl9pPr marL="3657738" algn="l" defTabSz="91443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rms.office.com/Pages/ResponsePage.aspx?id=g1ylGkMDy069Ob1_Q4dr1-gXwNG3pqtLiKFJasX-9ANUM05IQkZYODdXRlQyT1dSUzUwUzdDUVdJTS4u" TargetMode="External"/><Relationship Id="rId7" Type="http://schemas.openxmlformats.org/officeDocument/2006/relationships/hyperlink" Target="https://forms.office.com/Pages/ResponsePage.aspx?id=g1ylGkMDy069Ob1_Q4dr1-gXwNG3pqtLiKFJasX-9ANUN1Y3QjVEUTNWUk8yQkg2QTFPMFVUQVhEMy4u" TargetMode="External"/><Relationship Id="rId2" Type="http://schemas.openxmlformats.org/officeDocument/2006/relationships/hyperlink" Target="https://forms.office.com/Pages/ResponsePage.aspx?id=g1ylGkMDy069Ob1_Q4dr1-gXwNG3pqtLiKFJasX-9ANUOEtGQjJGTDRNMzdMUU5CRVI5NjlaMUVLQS4u" TargetMode="External"/><Relationship Id="rId1" Type="http://schemas.openxmlformats.org/officeDocument/2006/relationships/slideLayout" Target="../slideLayouts/slideLayout2.xml"/><Relationship Id="rId6" Type="http://schemas.openxmlformats.org/officeDocument/2006/relationships/hyperlink" Target="https://www.gadoe.org/Technology-Services/Enterprise-Systems-and-Applications/SLDS/Pages/Training-Webinars.aspx" TargetMode="External"/><Relationship Id="rId5" Type="http://schemas.openxmlformats.org/officeDocument/2006/relationships/hyperlink" Target="https://forms.office.com/Pages/ResponsePage.aspx?id=g1ylGkMDy069Ob1_Q4dr1-gXwNG3pqtLiKFJasX-9ANUNTlPQlJEREQ1NlhGTk9LQUlUWkdIRjM0UC4u" TargetMode="External"/><Relationship Id="rId4" Type="http://schemas.openxmlformats.org/officeDocument/2006/relationships/hyperlink" Target="https://forms.office.com/Pages/ResponsePage.aspx?id=g1ylGkMDy069Ob1_Q4dr1-gXwNG3pqtLiKFJasX-9ANUNVdFWk5XT1dNTlNKU0tFWDA0TzhCTUtWMC4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A22BBC8-D7D5-0D4F-B810-5B5103F54693}"/>
              </a:ext>
            </a:extLst>
          </p:cNvPr>
          <p:cNvSpPr>
            <a:spLocks noGrp="1"/>
          </p:cNvSpPr>
          <p:nvPr>
            <p:ph type="title"/>
          </p:nvPr>
        </p:nvSpPr>
        <p:spPr>
          <a:xfrm>
            <a:off x="1145894" y="365126"/>
            <a:ext cx="10207906" cy="632402"/>
          </a:xfrm>
        </p:spPr>
        <p:txBody>
          <a:bodyPr>
            <a:normAutofit/>
          </a:bodyPr>
          <a:lstStyle/>
          <a:p>
            <a:pPr algn="just"/>
            <a:r>
              <a:rPr lang="en-US" sz="2000" dirty="0">
                <a:solidFill>
                  <a:schemeClr val="tx1"/>
                </a:solidFill>
              </a:rPr>
              <a:t>                               </a:t>
            </a:r>
            <a:r>
              <a:rPr lang="en-US" sz="2000" dirty="0" err="1">
                <a:solidFill>
                  <a:schemeClr val="tx1"/>
                </a:solidFill>
              </a:rPr>
              <a:t>GaDOE</a:t>
            </a:r>
            <a:r>
              <a:rPr lang="en-US" sz="2000" dirty="0">
                <a:solidFill>
                  <a:schemeClr val="tx1"/>
                </a:solidFill>
              </a:rPr>
              <a:t> CTAE Perkins V Conference Demo</a:t>
            </a:r>
          </a:p>
        </p:txBody>
      </p:sp>
      <p:sp>
        <p:nvSpPr>
          <p:cNvPr id="25" name="Content Placeholder 24">
            <a:extLst>
              <a:ext uri="{FF2B5EF4-FFF2-40B4-BE49-F238E27FC236}">
                <a16:creationId xmlns:a16="http://schemas.microsoft.com/office/drawing/2014/main" id="{0A374D00-7821-A54F-911A-832B77B67696}"/>
              </a:ext>
            </a:extLst>
          </p:cNvPr>
          <p:cNvSpPr>
            <a:spLocks noGrp="1"/>
          </p:cNvSpPr>
          <p:nvPr>
            <p:ph idx="1"/>
          </p:nvPr>
        </p:nvSpPr>
        <p:spPr>
          <a:xfrm>
            <a:off x="989903" y="838901"/>
            <a:ext cx="10586905" cy="5352174"/>
          </a:xfrm>
        </p:spPr>
        <p:txBody>
          <a:bodyPr>
            <a:normAutofit lnSpcReduction="10000"/>
          </a:bodyPr>
          <a:lstStyle/>
          <a:p>
            <a:pPr marL="227013" indent="-227013">
              <a:buFont typeface="+mj-lt"/>
              <a:buAutoNum type="romanUcPeriod"/>
            </a:pPr>
            <a:r>
              <a:rPr lang="en-US" sz="1500" b="1" dirty="0">
                <a:latin typeface="Arial" panose="020B0604020202020204" pitchFamily="34" charset="0"/>
                <a:cs typeface="Arial" panose="020B0604020202020204" pitchFamily="34" charset="0"/>
              </a:rPr>
              <a:t>Awareness</a:t>
            </a:r>
            <a:endParaRPr lang="en-US" sz="1500"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The CTAE Perkins V CLNA is a web-based application being developed to assist the School Districts to complete Perkins V requirements within the SLDS. It includes: </a:t>
            </a:r>
          </a:p>
          <a:p>
            <a:pPr marL="461963" lvl="1" indent="-234950">
              <a:buFont typeface="+mj-lt"/>
              <a:buAutoNum type="alphaLcParenR"/>
            </a:pPr>
            <a:r>
              <a:rPr lang="en-US" sz="1200" b="1" dirty="0">
                <a:latin typeface="Arial" panose="020B0604020202020204" pitchFamily="34" charset="0"/>
                <a:cs typeface="Arial" panose="020B0604020202020204" pitchFamily="34" charset="0"/>
              </a:rPr>
              <a:t>Local Application</a:t>
            </a:r>
            <a:endParaRPr lang="en-US" sz="1200" dirty="0">
              <a:latin typeface="Arial" panose="020B0604020202020204" pitchFamily="34" charset="0"/>
              <a:cs typeface="Arial" panose="020B0604020202020204" pitchFamily="34" charset="0"/>
            </a:endParaRPr>
          </a:p>
          <a:p>
            <a:pPr marL="461963" lvl="1" indent="-234950">
              <a:buFont typeface="+mj-lt"/>
              <a:buAutoNum type="alphaLcParenR"/>
            </a:pPr>
            <a:r>
              <a:rPr lang="en-US" sz="1200" b="1" dirty="0">
                <a:latin typeface="Arial" panose="020B0604020202020204" pitchFamily="34" charset="0"/>
                <a:cs typeface="Arial" panose="020B0604020202020204" pitchFamily="34" charset="0"/>
              </a:rPr>
              <a:t>Data Downloads</a:t>
            </a:r>
            <a:endParaRPr lang="en-US" sz="1200" dirty="0">
              <a:latin typeface="Arial" panose="020B0604020202020204" pitchFamily="34" charset="0"/>
              <a:cs typeface="Arial" panose="020B0604020202020204" pitchFamily="34" charset="0"/>
            </a:endParaRPr>
          </a:p>
          <a:p>
            <a:pPr marL="461963" lvl="1" indent="-234950">
              <a:buFont typeface="+mj-lt"/>
              <a:buAutoNum type="alphaLcParenR"/>
            </a:pPr>
            <a:r>
              <a:rPr lang="en-US" sz="1200" b="1" dirty="0">
                <a:latin typeface="Arial" panose="020B0604020202020204" pitchFamily="34" charset="0"/>
                <a:cs typeface="Arial" panose="020B0604020202020204" pitchFamily="34" charset="0"/>
              </a:rPr>
              <a:t>District Dashboard</a:t>
            </a:r>
            <a:endParaRPr lang="en-US" sz="1200"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The District Administrator, District Users (CTAE Director), and District Superintendent will have access to the Perkins V CLNA to enter, review and submit information to the State for review. </a:t>
            </a:r>
            <a:endParaRPr lang="en-US" sz="1200"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II.    </a:t>
            </a:r>
            <a:r>
              <a:rPr lang="en-US" sz="1500" b="1" dirty="0">
                <a:latin typeface="Arial" panose="020B0604020202020204" pitchFamily="34" charset="0"/>
                <a:cs typeface="Arial" panose="020B0604020202020204" pitchFamily="34" charset="0"/>
              </a:rPr>
              <a:t>Regional Training</a:t>
            </a:r>
          </a:p>
          <a:p>
            <a:pPr marL="514350" indent="-287338">
              <a:buNone/>
            </a:pPr>
            <a:r>
              <a:rPr lang="en-US" sz="1200" b="1" dirty="0">
                <a:latin typeface="Arial" panose="020B0604020202020204" pitchFamily="34" charset="0"/>
                <a:cs typeface="Arial" panose="020B0604020202020204" pitchFamily="34" charset="0"/>
              </a:rPr>
              <a:t>The goal is to provide some training to the District End-Users present at the sessions</a:t>
            </a:r>
            <a:endParaRPr lang="en-US" sz="1200" dirty="0">
              <a:latin typeface="Arial" panose="020B0604020202020204" pitchFamily="34" charset="0"/>
              <a:cs typeface="Arial" panose="020B0604020202020204" pitchFamily="34" charset="0"/>
            </a:endParaRPr>
          </a:p>
          <a:p>
            <a:pPr marL="514350" indent="-287338">
              <a:buNone/>
            </a:pPr>
            <a:r>
              <a:rPr lang="en-US" sz="1200" b="1">
                <a:latin typeface="Arial" panose="020B0604020202020204" pitchFamily="34" charset="0"/>
                <a:cs typeface="Arial" panose="020B0604020202020204" pitchFamily="34" charset="0"/>
              </a:rPr>
              <a:t>Sessions </a:t>
            </a:r>
            <a:r>
              <a:rPr lang="en-US" sz="1200" b="1" dirty="0">
                <a:latin typeface="Arial" panose="020B0604020202020204" pitchFamily="34" charset="0"/>
                <a:cs typeface="Arial" panose="020B0604020202020204" pitchFamily="34" charset="0"/>
              </a:rPr>
              <a:t>Available for Registration:</a:t>
            </a:r>
            <a:endParaRPr lang="en-US" sz="1200" dirty="0">
              <a:latin typeface="Arial" panose="020B0604020202020204" pitchFamily="34" charset="0"/>
              <a:cs typeface="Arial" panose="020B0604020202020204" pitchFamily="34" charset="0"/>
            </a:endParaRPr>
          </a:p>
          <a:p>
            <a:pPr marL="514350" indent="-287338">
              <a:buFont typeface="+mj-lt"/>
              <a:buAutoNum type="arabicPeriod"/>
            </a:pPr>
            <a:r>
              <a:rPr lang="en-US" sz="1200" b="1" dirty="0">
                <a:latin typeface="Arial" panose="020B0604020202020204" pitchFamily="34" charset="0"/>
                <a:cs typeface="Arial" panose="020B0604020202020204" pitchFamily="34" charset="0"/>
              </a:rPr>
              <a:t>Albany (Dougherty County)</a:t>
            </a:r>
            <a:r>
              <a:rPr lang="en-US" sz="1200" b="1" dirty="0">
                <a:latin typeface="Arial" panose="020B0604020202020204" pitchFamily="34" charset="0"/>
                <a:cs typeface="Arial" panose="020B0604020202020204" pitchFamily="34" charset="0"/>
                <a:sym typeface="Wingdings" panose="05000000000000000000" pitchFamily="2" charset="2"/>
              </a:rPr>
              <a:t></a:t>
            </a:r>
            <a:r>
              <a:rPr lang="en-US" sz="1200" b="1" dirty="0">
                <a:latin typeface="Arial" panose="020B0604020202020204" pitchFamily="34" charset="0"/>
                <a:cs typeface="Arial" panose="020B0604020202020204" pitchFamily="34" charset="0"/>
              </a:rPr>
              <a:t> Monday, February 17, 2020 10:00 am to noon </a:t>
            </a:r>
            <a:r>
              <a:rPr lang="en-US" sz="1200" b="1" u="sng" dirty="0">
                <a:latin typeface="Arial" panose="020B0604020202020204" pitchFamily="34" charset="0"/>
                <a:cs typeface="Arial" panose="020B0604020202020204" pitchFamily="34" charset="0"/>
                <a:hlinkClick r:id="rId2"/>
              </a:rPr>
              <a:t>Click Here to Register</a:t>
            </a:r>
            <a:endParaRPr lang="en-US" sz="1200" dirty="0">
              <a:latin typeface="Arial" panose="020B0604020202020204" pitchFamily="34" charset="0"/>
              <a:cs typeface="Arial" panose="020B0604020202020204" pitchFamily="34" charset="0"/>
            </a:endParaRPr>
          </a:p>
          <a:p>
            <a:pPr marL="514350" indent="-287338">
              <a:buFont typeface="+mj-lt"/>
              <a:buAutoNum type="arabicPeriod"/>
            </a:pPr>
            <a:r>
              <a:rPr lang="en-US" sz="1200" b="1" dirty="0">
                <a:latin typeface="Arial" panose="020B0604020202020204" pitchFamily="34" charset="0"/>
                <a:cs typeface="Arial" panose="020B0604020202020204" pitchFamily="34" charset="0"/>
              </a:rPr>
              <a:t>Macon (Bibb County)</a:t>
            </a:r>
            <a:r>
              <a:rPr lang="en-US" sz="1200" b="1" dirty="0">
                <a:latin typeface="Arial" panose="020B0604020202020204" pitchFamily="34" charset="0"/>
                <a:cs typeface="Arial" panose="020B0604020202020204" pitchFamily="34" charset="0"/>
                <a:sym typeface="Wingdings" panose="05000000000000000000" pitchFamily="2" charset="2"/>
              </a:rPr>
              <a:t></a:t>
            </a:r>
            <a:r>
              <a:rPr lang="en-US" sz="1200" b="1" dirty="0">
                <a:latin typeface="Arial" panose="020B0604020202020204" pitchFamily="34" charset="0"/>
                <a:cs typeface="Arial" panose="020B0604020202020204" pitchFamily="34" charset="0"/>
              </a:rPr>
              <a:t>Wednesday, February 19, 2020 10:00 am to noon </a:t>
            </a:r>
            <a:r>
              <a:rPr lang="en-US" sz="1200" b="1" u="sng" dirty="0">
                <a:latin typeface="Arial" panose="020B0604020202020204" pitchFamily="34" charset="0"/>
                <a:cs typeface="Arial" panose="020B0604020202020204" pitchFamily="34" charset="0"/>
                <a:hlinkClick r:id="rId3"/>
              </a:rPr>
              <a:t>Click Here to Register</a:t>
            </a:r>
            <a:endParaRPr lang="en-US" sz="1200" dirty="0">
              <a:latin typeface="Arial" panose="020B0604020202020204" pitchFamily="34" charset="0"/>
              <a:cs typeface="Arial" panose="020B0604020202020204" pitchFamily="34" charset="0"/>
            </a:endParaRPr>
          </a:p>
          <a:p>
            <a:pPr marL="514350" indent="-287338">
              <a:buFont typeface="+mj-lt"/>
              <a:buAutoNum type="arabicPeriod"/>
            </a:pPr>
            <a:r>
              <a:rPr lang="en-US" sz="1200" b="1" dirty="0">
                <a:latin typeface="Arial" panose="020B0604020202020204" pitchFamily="34" charset="0"/>
                <a:cs typeface="Arial" panose="020B0604020202020204" pitchFamily="34" charset="0"/>
              </a:rPr>
              <a:t>Cartersville (Bartow County)</a:t>
            </a:r>
            <a:r>
              <a:rPr lang="en-US" sz="1200" b="1" dirty="0">
                <a:latin typeface="Arial" panose="020B0604020202020204" pitchFamily="34" charset="0"/>
                <a:cs typeface="Arial" panose="020B0604020202020204" pitchFamily="34" charset="0"/>
                <a:sym typeface="Wingdings" panose="05000000000000000000" pitchFamily="2" charset="2"/>
              </a:rPr>
              <a:t></a:t>
            </a:r>
            <a:r>
              <a:rPr lang="en-US" sz="1200" b="1" dirty="0">
                <a:latin typeface="Arial" panose="020B0604020202020204" pitchFamily="34" charset="0"/>
                <a:cs typeface="Arial" panose="020B0604020202020204" pitchFamily="34" charset="0"/>
              </a:rPr>
              <a:t> Friday, February 21, 2020 10:00 am to noon </a:t>
            </a:r>
            <a:r>
              <a:rPr lang="en-US" sz="1200" b="1" u="sng" dirty="0">
                <a:latin typeface="Arial" panose="020B0604020202020204" pitchFamily="34" charset="0"/>
                <a:cs typeface="Arial" panose="020B0604020202020204" pitchFamily="34" charset="0"/>
                <a:hlinkClick r:id="rId4"/>
              </a:rPr>
              <a:t>Click Here to Register</a:t>
            </a:r>
            <a:endParaRPr lang="en-US" sz="1200" dirty="0">
              <a:latin typeface="Arial" panose="020B0604020202020204" pitchFamily="34" charset="0"/>
              <a:cs typeface="Arial" panose="020B0604020202020204" pitchFamily="34" charset="0"/>
            </a:endParaRPr>
          </a:p>
          <a:p>
            <a:pPr marL="514350" indent="-287338">
              <a:buFont typeface="+mj-lt"/>
              <a:buAutoNum type="arabicPeriod"/>
            </a:pPr>
            <a:r>
              <a:rPr lang="en-US" sz="1200" b="1" dirty="0">
                <a:latin typeface="Arial" panose="020B0604020202020204" pitchFamily="34" charset="0"/>
                <a:cs typeface="Arial" panose="020B0604020202020204" pitchFamily="34" charset="0"/>
              </a:rPr>
              <a:t>Waycross (Ware County)</a:t>
            </a:r>
            <a:r>
              <a:rPr lang="en-US" sz="1200" b="1" dirty="0">
                <a:latin typeface="Arial" panose="020B0604020202020204" pitchFamily="34" charset="0"/>
                <a:cs typeface="Arial" panose="020B0604020202020204" pitchFamily="34" charset="0"/>
                <a:sym typeface="Wingdings" panose="05000000000000000000" pitchFamily="2" charset="2"/>
              </a:rPr>
              <a:t></a:t>
            </a:r>
            <a:r>
              <a:rPr lang="en-US" sz="1200" b="1" dirty="0">
                <a:latin typeface="Arial" panose="020B0604020202020204" pitchFamily="34" charset="0"/>
                <a:cs typeface="Arial" panose="020B0604020202020204" pitchFamily="34" charset="0"/>
              </a:rPr>
              <a:t>Monday, February 24, 2020 10:00 am to noon </a:t>
            </a:r>
            <a:r>
              <a:rPr lang="en-US" sz="1200" b="1" u="sng" dirty="0">
                <a:latin typeface="Arial" panose="020B0604020202020204" pitchFamily="34" charset="0"/>
                <a:cs typeface="Arial" panose="020B0604020202020204" pitchFamily="34" charset="0"/>
                <a:hlinkClick r:id="rId5"/>
              </a:rPr>
              <a:t>Click Here to Register</a:t>
            </a:r>
            <a:endParaRPr lang="en-US" sz="1200" dirty="0">
              <a:latin typeface="Arial" panose="020B0604020202020204" pitchFamily="34" charset="0"/>
              <a:cs typeface="Arial" panose="020B0604020202020204" pitchFamily="34" charset="0"/>
            </a:endParaRPr>
          </a:p>
          <a:p>
            <a:pPr marL="514350" indent="-287338">
              <a:buFont typeface="+mj-lt"/>
              <a:buAutoNum type="arabicPeriod"/>
            </a:pPr>
            <a:r>
              <a:rPr lang="en-US" sz="1200" b="1" dirty="0">
                <a:latin typeface="Arial" panose="020B0604020202020204" pitchFamily="34" charset="0"/>
                <a:cs typeface="Arial" panose="020B0604020202020204" pitchFamily="34" charset="0"/>
              </a:rPr>
              <a:t>Atlanta (Ga DOE Offices) Will be Recorded &amp; Posted on the </a:t>
            </a:r>
            <a:r>
              <a:rPr lang="en-US" sz="1200" b="1" u="sng" dirty="0">
                <a:latin typeface="Arial" panose="020B0604020202020204" pitchFamily="34" charset="0"/>
                <a:cs typeface="Arial" panose="020B0604020202020204" pitchFamily="34" charset="0"/>
                <a:hlinkClick r:id="rId6"/>
              </a:rPr>
              <a:t>Webinar</a:t>
            </a:r>
            <a:r>
              <a:rPr lang="en-US" sz="1200" b="1" dirty="0">
                <a:latin typeface="Arial" panose="020B0604020202020204" pitchFamily="34" charset="0"/>
                <a:cs typeface="Arial" panose="020B0604020202020204" pitchFamily="34" charset="0"/>
              </a:rPr>
              <a:t> page</a:t>
            </a:r>
            <a:r>
              <a:rPr lang="en-US" sz="1200" b="1" dirty="0">
                <a:latin typeface="Arial" panose="020B0604020202020204" pitchFamily="34" charset="0"/>
                <a:cs typeface="Arial" panose="020B0604020202020204" pitchFamily="34" charset="0"/>
                <a:sym typeface="Wingdings" panose="05000000000000000000" pitchFamily="2" charset="2"/>
              </a:rPr>
              <a:t></a:t>
            </a:r>
            <a:r>
              <a:rPr lang="en-US" sz="1200" b="1" dirty="0">
                <a:latin typeface="Arial" panose="020B0604020202020204" pitchFamily="34" charset="0"/>
                <a:cs typeface="Arial" panose="020B0604020202020204" pitchFamily="34" charset="0"/>
              </a:rPr>
              <a:t> Thursday, February 27, 2020 10:00 am to noon 	</a:t>
            </a:r>
            <a:r>
              <a:rPr lang="en-US" sz="1200" b="1" u="sng" dirty="0">
                <a:latin typeface="Arial" panose="020B0604020202020204" pitchFamily="34" charset="0"/>
                <a:cs typeface="Arial" panose="020B0604020202020204" pitchFamily="34" charset="0"/>
                <a:hlinkClick r:id="rId7"/>
              </a:rPr>
              <a:t>Click Here to Register</a:t>
            </a:r>
            <a:br>
              <a:rPr lang="en-US" sz="1200" b="1"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III.    </a:t>
            </a:r>
            <a:r>
              <a:rPr lang="en-US" sz="1500" b="1" dirty="0">
                <a:latin typeface="Arial" panose="020B0604020202020204" pitchFamily="34" charset="0"/>
                <a:cs typeface="Arial" panose="020B0604020202020204" pitchFamily="34" charset="0"/>
              </a:rPr>
              <a:t>Release</a:t>
            </a:r>
            <a:endParaRPr lang="en-US" sz="1500"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The tentative date to roll out the CLNA Statewide is March 1</a:t>
            </a:r>
            <a:r>
              <a:rPr lang="en-US" sz="1200" b="1" baseline="30000" dirty="0">
                <a:latin typeface="Arial" panose="020B0604020202020204" pitchFamily="34" charset="0"/>
                <a:cs typeface="Arial" panose="020B0604020202020204" pitchFamily="34" charset="0"/>
              </a:rPr>
              <a:t>st</a:t>
            </a:r>
            <a:r>
              <a:rPr lang="en-US" sz="1200" b="1" dirty="0">
                <a:latin typeface="Arial" panose="020B0604020202020204" pitchFamily="34" charset="0"/>
                <a:cs typeface="Arial" panose="020B0604020202020204" pitchFamily="34" charset="0"/>
              </a:rPr>
              <a:t>, 2020. </a:t>
            </a:r>
          </a:p>
          <a:p>
            <a:pPr marL="0" indent="0">
              <a:buNone/>
            </a:pPr>
            <a:r>
              <a:rPr lang="en-US" sz="1200" b="1" dirty="0">
                <a:latin typeface="Arial" panose="020B0604020202020204" pitchFamily="34" charset="0"/>
                <a:cs typeface="Arial" panose="020B0604020202020204" pitchFamily="34" charset="0"/>
              </a:rPr>
              <a:t>Prior to the release all the necessary application roles will be part of the Profile Manager and District Security Officer can assign these roles to their staff who will be working on Perkins V CLNA. Perkins CLNA will be available through SLDS Portal.</a:t>
            </a:r>
            <a:endParaRPr lang="en-US" sz="1200" dirty="0">
              <a:latin typeface="Arial" panose="020B0604020202020204" pitchFamily="34" charset="0"/>
              <a:cs typeface="Arial" panose="020B0604020202020204" pitchFamily="34" charset="0"/>
            </a:endParaRPr>
          </a:p>
          <a:p>
            <a:pPr marL="0" indent="0">
              <a:buNone/>
            </a:pPr>
            <a:endParaRPr lang="en-US" b="1" dirty="0"/>
          </a:p>
        </p:txBody>
      </p:sp>
    </p:spTree>
    <p:extLst>
      <p:ext uri="{BB962C8B-B14F-4D97-AF65-F5344CB8AC3E}">
        <p14:creationId xmlns:p14="http://schemas.microsoft.com/office/powerpoint/2010/main" val="2961483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GaDOE PPT Widescreen template_BLANK  -  Read-Only" id="{373F96D0-B0AF-40FC-BFFB-A5F192FEE65B}" vid="{9B6E76DF-78EA-4B5D-AE99-B6C836E8C8B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ADDA3E14B7FA49BB927AF7FF0FDB85" ma:contentTypeVersion="9" ma:contentTypeDescription="Create a new document." ma:contentTypeScope="" ma:versionID="1cd2390405f9044458e778f6a554c3a7">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db8b336b3db17b5b515ed429be2421ea"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 ma:web="b1898e29-fee5-4c33-85ce-dc384e63ddeb">
      <xsd:simpleType>
        <xsd:restriction base="dms:Lookup"/>
      </xsd:simpleType>
    </xsd:element>
    <xsd:element name="Page_x0020_SubHeader" ma:index="13" nillable="true" ma:displayName="Page SubHeader" ma:internalName="Page_x0020_SubHeader">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6c247bae-e40d-40c7-91b3-26f1e466c40a">2020</Year>
    <Program_x0020_Type xmlns="6c247bae-e40d-40c7-91b3-26f1e466c40a"/>
    <TaxCatchAll xmlns="1d496aed-39d0-4758-b3cf-4e4773287716"/>
    <Document_x0020_Type xmlns="6c247bae-e40d-40c7-91b3-26f1e466c40a">Accountability</Document_x0020_Type>
    <PublishingExpirationDate xmlns="http://schemas.microsoft.com/sharepoint/v3" xsi:nil="true"/>
    <PublishingStartDate xmlns="http://schemas.microsoft.com/sharepoint/v3" xsi:nil="true"/>
    <Page_x0020_SubHeader xmlns="6c247bae-e40d-40c7-91b3-26f1e466c40a" xsi:nil="true"/>
    <Page xmlns="6c247bae-e40d-40c7-91b3-26f1e466c40a" xsi:nil="true"/>
  </documentManagement>
</p:properties>
</file>

<file path=customXml/itemProps1.xml><?xml version="1.0" encoding="utf-8"?>
<ds:datastoreItem xmlns:ds="http://schemas.openxmlformats.org/officeDocument/2006/customXml" ds:itemID="{F8139390-8197-4DD2-9310-35F5881F9CB5}"/>
</file>

<file path=customXml/itemProps2.xml><?xml version="1.0" encoding="utf-8"?>
<ds:datastoreItem xmlns:ds="http://schemas.openxmlformats.org/officeDocument/2006/customXml" ds:itemID="{41EFD1BE-57D5-4C14-BED6-073BF9C30556}"/>
</file>

<file path=customXml/itemProps3.xml><?xml version="1.0" encoding="utf-8"?>
<ds:datastoreItem xmlns:ds="http://schemas.openxmlformats.org/officeDocument/2006/customXml" ds:itemID="{856989A0-5713-4E29-B35F-5C6CD0CF3D92}"/>
</file>

<file path=docProps/app.xml><?xml version="1.0" encoding="utf-8"?>
<Properties xmlns="http://schemas.openxmlformats.org/officeDocument/2006/extended-properties" xmlns:vt="http://schemas.openxmlformats.org/officeDocument/2006/docPropsVTypes">
  <Template>Perkins V Local Application _v2</Template>
  <TotalTime>291</TotalTime>
  <Words>275</Words>
  <Application>Microsoft Office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                               GaDOE CTAE Perkins V Conference Demo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GaDOE CTAE Perkins V Conference Demo</dc:title>
  <dc:creator>Unnamalai Thirunarayanan</dc:creator>
  <cp:lastModifiedBy>Timothy Brown</cp:lastModifiedBy>
  <cp:revision>12</cp:revision>
  <cp:lastPrinted>2020-01-30T16:35:18Z</cp:lastPrinted>
  <dcterms:created xsi:type="dcterms:W3CDTF">2020-01-29T20:44:06Z</dcterms:created>
  <dcterms:modified xsi:type="dcterms:W3CDTF">2020-01-30T21:03:17Z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0x010100F7ADDA3E14B7FA49BB927AF7FF0FDB85</vt:lpwstr>
  </property>
</Properties>
</file>