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6"/>
  </p:notesMasterIdLst>
  <p:sldIdLst>
    <p:sldId id="256" r:id="rId5"/>
    <p:sldId id="282" r:id="rId6"/>
    <p:sldId id="280" r:id="rId7"/>
    <p:sldId id="277" r:id="rId8"/>
    <p:sldId id="283" r:id="rId9"/>
    <p:sldId id="257" r:id="rId10"/>
    <p:sldId id="284" r:id="rId11"/>
    <p:sldId id="286" r:id="rId12"/>
    <p:sldId id="287" r:id="rId13"/>
    <p:sldId id="288" r:id="rId14"/>
    <p:sldId id="289" r:id="rId15"/>
    <p:sldId id="290" r:id="rId16"/>
    <p:sldId id="291" r:id="rId17"/>
    <p:sldId id="292" r:id="rId18"/>
    <p:sldId id="293" r:id="rId19"/>
    <p:sldId id="294" r:id="rId20"/>
    <p:sldId id="285" r:id="rId21"/>
    <p:sldId id="295" r:id="rId22"/>
    <p:sldId id="296" r:id="rId23"/>
    <p:sldId id="298" r:id="rId24"/>
    <p:sldId id="297" r:id="rId25"/>
  </p:sldIdLst>
  <p:sldSz cx="9144000" cy="6858000" type="screen4x3"/>
  <p:notesSz cx="7023100" cy="9309100"/>
  <p:defaultTextStyle>
    <a:defPPr>
      <a:defRPr lang="en-US"/>
    </a:defPPr>
    <a:lvl1pPr algn="l" rtl="0" fontAlgn="base">
      <a:spcBef>
        <a:spcPct val="0"/>
      </a:spcBef>
      <a:spcAft>
        <a:spcPct val="0"/>
      </a:spcAft>
      <a:defRPr sz="1200" kern="1200">
        <a:solidFill>
          <a:srgbClr val="5F5F5F"/>
        </a:solidFill>
        <a:latin typeface="Arial" pitchFamily="34" charset="0"/>
        <a:ea typeface="ＭＳ Ｐゴシック" pitchFamily="34" charset="-128"/>
        <a:cs typeface="+mn-cs"/>
      </a:defRPr>
    </a:lvl1pPr>
    <a:lvl2pPr marL="455613" indent="1588" algn="l" rtl="0" fontAlgn="base">
      <a:spcBef>
        <a:spcPct val="0"/>
      </a:spcBef>
      <a:spcAft>
        <a:spcPct val="0"/>
      </a:spcAft>
      <a:defRPr sz="1200" kern="1200">
        <a:solidFill>
          <a:srgbClr val="5F5F5F"/>
        </a:solidFill>
        <a:latin typeface="Arial" pitchFamily="34" charset="0"/>
        <a:ea typeface="ＭＳ Ｐゴシック" pitchFamily="34" charset="-128"/>
        <a:cs typeface="+mn-cs"/>
      </a:defRPr>
    </a:lvl2pPr>
    <a:lvl3pPr marL="912813" indent="1588" algn="l" rtl="0" fontAlgn="base">
      <a:spcBef>
        <a:spcPct val="0"/>
      </a:spcBef>
      <a:spcAft>
        <a:spcPct val="0"/>
      </a:spcAft>
      <a:defRPr sz="1200" kern="1200">
        <a:solidFill>
          <a:srgbClr val="5F5F5F"/>
        </a:solidFill>
        <a:latin typeface="Arial" pitchFamily="34" charset="0"/>
        <a:ea typeface="ＭＳ Ｐゴシック" pitchFamily="34" charset="-128"/>
        <a:cs typeface="+mn-cs"/>
      </a:defRPr>
    </a:lvl3pPr>
    <a:lvl4pPr marL="1370013" indent="1588" algn="l" rtl="0" fontAlgn="base">
      <a:spcBef>
        <a:spcPct val="0"/>
      </a:spcBef>
      <a:spcAft>
        <a:spcPct val="0"/>
      </a:spcAft>
      <a:defRPr sz="1200" kern="1200">
        <a:solidFill>
          <a:srgbClr val="5F5F5F"/>
        </a:solidFill>
        <a:latin typeface="Arial" pitchFamily="34" charset="0"/>
        <a:ea typeface="ＭＳ Ｐゴシック" pitchFamily="34" charset="-128"/>
        <a:cs typeface="+mn-cs"/>
      </a:defRPr>
    </a:lvl4pPr>
    <a:lvl5pPr marL="1827213" indent="1588" algn="l" rtl="0" fontAlgn="base">
      <a:spcBef>
        <a:spcPct val="0"/>
      </a:spcBef>
      <a:spcAft>
        <a:spcPct val="0"/>
      </a:spcAft>
      <a:defRPr sz="1200" kern="1200">
        <a:solidFill>
          <a:srgbClr val="5F5F5F"/>
        </a:solidFill>
        <a:latin typeface="Arial" pitchFamily="34" charset="0"/>
        <a:ea typeface="ＭＳ Ｐゴシック" pitchFamily="34" charset="-128"/>
        <a:cs typeface="+mn-cs"/>
      </a:defRPr>
    </a:lvl5pPr>
    <a:lvl6pPr marL="2286000" algn="l" defTabSz="914400" rtl="0" eaLnBrk="1" latinLnBrk="0" hangingPunct="1">
      <a:defRPr sz="1200" kern="1200">
        <a:solidFill>
          <a:srgbClr val="5F5F5F"/>
        </a:solidFill>
        <a:latin typeface="Arial" pitchFamily="34" charset="0"/>
        <a:ea typeface="ＭＳ Ｐゴシック" pitchFamily="34" charset="-128"/>
        <a:cs typeface="+mn-cs"/>
      </a:defRPr>
    </a:lvl6pPr>
    <a:lvl7pPr marL="2743200" algn="l" defTabSz="914400" rtl="0" eaLnBrk="1" latinLnBrk="0" hangingPunct="1">
      <a:defRPr sz="1200" kern="1200">
        <a:solidFill>
          <a:srgbClr val="5F5F5F"/>
        </a:solidFill>
        <a:latin typeface="Arial" pitchFamily="34" charset="0"/>
        <a:ea typeface="ＭＳ Ｐゴシック" pitchFamily="34" charset="-128"/>
        <a:cs typeface="+mn-cs"/>
      </a:defRPr>
    </a:lvl7pPr>
    <a:lvl8pPr marL="3200400" algn="l" defTabSz="914400" rtl="0" eaLnBrk="1" latinLnBrk="0" hangingPunct="1">
      <a:defRPr sz="1200" kern="1200">
        <a:solidFill>
          <a:srgbClr val="5F5F5F"/>
        </a:solidFill>
        <a:latin typeface="Arial" pitchFamily="34" charset="0"/>
        <a:ea typeface="ＭＳ Ｐゴシック" pitchFamily="34" charset="-128"/>
        <a:cs typeface="+mn-cs"/>
      </a:defRPr>
    </a:lvl8pPr>
    <a:lvl9pPr marL="3657600" algn="l" defTabSz="914400" rtl="0" eaLnBrk="1" latinLnBrk="0" hangingPunct="1">
      <a:defRPr sz="1200" kern="1200">
        <a:solidFill>
          <a:srgbClr val="5F5F5F"/>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84" autoAdjust="0"/>
  </p:normalViewPr>
  <p:slideViewPr>
    <p:cSldViewPr>
      <p:cViewPr varScale="1">
        <p:scale>
          <a:sx n="63" d="100"/>
          <a:sy n="63" d="100"/>
        </p:scale>
        <p:origin x="138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C00A48-B739-44B4-8C89-41F6786F44F7}"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10968EF6-5479-464F-97E7-0E0C392A26FB}">
      <dgm:prSet phldrT="[Text]" phldr="1"/>
      <dgm:spPr/>
      <dgm:t>
        <a:bodyPr/>
        <a:lstStyle/>
        <a:p>
          <a:endParaRPr lang="en-US" dirty="0"/>
        </a:p>
      </dgm:t>
    </dgm:pt>
    <dgm:pt modelId="{8CED4630-3835-4FCB-8D21-6DB798390119}" type="parTrans" cxnId="{B152F15F-2F22-46B3-A2A3-9990E2526A66}">
      <dgm:prSet/>
      <dgm:spPr/>
      <dgm:t>
        <a:bodyPr/>
        <a:lstStyle/>
        <a:p>
          <a:endParaRPr lang="en-US"/>
        </a:p>
      </dgm:t>
    </dgm:pt>
    <dgm:pt modelId="{F87FB333-8DE0-49CF-836E-3B8834F56966}" type="sibTrans" cxnId="{B152F15F-2F22-46B3-A2A3-9990E2526A66}">
      <dgm:prSet/>
      <dgm:spPr/>
      <dgm:t>
        <a:bodyPr/>
        <a:lstStyle/>
        <a:p>
          <a:endParaRPr lang="en-US"/>
        </a:p>
      </dgm:t>
    </dgm:pt>
    <dgm:pt modelId="{9D5633C2-7096-490B-9A9F-86BC022DB3B7}">
      <dgm:prSet phldrT="[Text]"/>
      <dgm:spPr/>
      <dgm:t>
        <a:bodyPr/>
        <a:lstStyle/>
        <a:p>
          <a:r>
            <a:rPr lang="en-US" dirty="0"/>
            <a:t>Once the assessment is complete, the team determines  where the needs are and prioritizes. </a:t>
          </a:r>
        </a:p>
      </dgm:t>
    </dgm:pt>
    <dgm:pt modelId="{A07929E9-2517-4998-9143-AC03F6DFFEFF}" type="parTrans" cxnId="{ECFA9E72-4C6D-4C1E-8C16-59E7B106D740}">
      <dgm:prSet/>
      <dgm:spPr/>
      <dgm:t>
        <a:bodyPr/>
        <a:lstStyle/>
        <a:p>
          <a:endParaRPr lang="en-US"/>
        </a:p>
      </dgm:t>
    </dgm:pt>
    <dgm:pt modelId="{B4CF6395-2A21-4020-B3B4-08CC13712FED}" type="sibTrans" cxnId="{ECFA9E72-4C6D-4C1E-8C16-59E7B106D740}">
      <dgm:prSet/>
      <dgm:spPr/>
      <dgm:t>
        <a:bodyPr/>
        <a:lstStyle/>
        <a:p>
          <a:endParaRPr lang="en-US"/>
        </a:p>
      </dgm:t>
    </dgm:pt>
    <dgm:pt modelId="{9EDDD91C-2DE8-4D4B-B35B-8BDDD04E8C33}">
      <dgm:prSet phldrT="[Text]" phldr="1"/>
      <dgm:spPr/>
      <dgm:t>
        <a:bodyPr/>
        <a:lstStyle/>
        <a:p>
          <a:endParaRPr lang="en-US"/>
        </a:p>
      </dgm:t>
    </dgm:pt>
    <dgm:pt modelId="{CEF61B6E-482D-42C3-AF14-47A10BB7D831}" type="parTrans" cxnId="{786C1995-AA50-431C-8A8D-1483BB014643}">
      <dgm:prSet/>
      <dgm:spPr/>
      <dgm:t>
        <a:bodyPr/>
        <a:lstStyle/>
        <a:p>
          <a:endParaRPr lang="en-US"/>
        </a:p>
      </dgm:t>
    </dgm:pt>
    <dgm:pt modelId="{BFF442E6-0E34-4993-9A63-BAA9ED4E9C17}" type="sibTrans" cxnId="{786C1995-AA50-431C-8A8D-1483BB014643}">
      <dgm:prSet/>
      <dgm:spPr/>
      <dgm:t>
        <a:bodyPr/>
        <a:lstStyle/>
        <a:p>
          <a:endParaRPr lang="en-US"/>
        </a:p>
      </dgm:t>
    </dgm:pt>
    <dgm:pt modelId="{7A9671EE-9E91-49E5-9B4A-D3B60EA05023}">
      <dgm:prSet phldrT="[Text]"/>
      <dgm:spPr/>
      <dgm:t>
        <a:bodyPr/>
        <a:lstStyle/>
        <a:p>
          <a:r>
            <a:rPr lang="en-US" dirty="0"/>
            <a:t>Collect additional information through surveys, questionnaires and data analyzed in order to drill down to the root causes.</a:t>
          </a:r>
        </a:p>
      </dgm:t>
    </dgm:pt>
    <dgm:pt modelId="{FCDAB8B2-1AFE-40D5-820F-C20D67E19CED}" type="parTrans" cxnId="{F783E7D9-B441-4119-B650-254ABA80AC45}">
      <dgm:prSet/>
      <dgm:spPr/>
      <dgm:t>
        <a:bodyPr/>
        <a:lstStyle/>
        <a:p>
          <a:endParaRPr lang="en-US"/>
        </a:p>
      </dgm:t>
    </dgm:pt>
    <dgm:pt modelId="{5DA53D03-64E3-431E-9966-6CF375F165C2}" type="sibTrans" cxnId="{F783E7D9-B441-4119-B650-254ABA80AC45}">
      <dgm:prSet/>
      <dgm:spPr/>
      <dgm:t>
        <a:bodyPr/>
        <a:lstStyle/>
        <a:p>
          <a:endParaRPr lang="en-US"/>
        </a:p>
      </dgm:t>
    </dgm:pt>
    <dgm:pt modelId="{C983CB5C-CBEE-4B2B-8BF2-0811F0B3EB4A}">
      <dgm:prSet phldrT="[Text]" phldr="1"/>
      <dgm:spPr/>
      <dgm:t>
        <a:bodyPr/>
        <a:lstStyle/>
        <a:p>
          <a:endParaRPr lang="en-US" dirty="0"/>
        </a:p>
      </dgm:t>
    </dgm:pt>
    <dgm:pt modelId="{940C9223-FAE0-430B-8D4A-7D9C3F02364B}" type="parTrans" cxnId="{8E192904-6EF0-4680-971F-55EA898AFC67}">
      <dgm:prSet/>
      <dgm:spPr/>
      <dgm:t>
        <a:bodyPr/>
        <a:lstStyle/>
        <a:p>
          <a:endParaRPr lang="en-US"/>
        </a:p>
      </dgm:t>
    </dgm:pt>
    <dgm:pt modelId="{ABA4CFDC-F99E-4ACD-A49B-7B68AAF4B59D}" type="sibTrans" cxnId="{8E192904-6EF0-4680-971F-55EA898AFC67}">
      <dgm:prSet/>
      <dgm:spPr/>
      <dgm:t>
        <a:bodyPr/>
        <a:lstStyle/>
        <a:p>
          <a:endParaRPr lang="en-US"/>
        </a:p>
      </dgm:t>
    </dgm:pt>
    <dgm:pt modelId="{C7A05487-BB6F-4F9A-9984-27752B358A91}">
      <dgm:prSet phldrT="[Text]"/>
      <dgm:spPr/>
      <dgm:t>
        <a:bodyPr/>
        <a:lstStyle/>
        <a:p>
          <a:r>
            <a:rPr lang="en-US" dirty="0"/>
            <a:t>Start with the Needs Assessment and the “What” Document</a:t>
          </a:r>
        </a:p>
      </dgm:t>
    </dgm:pt>
    <dgm:pt modelId="{7F9C0715-2F82-4469-8071-C7B2F412CF86}" type="sibTrans" cxnId="{3A390B58-7CD9-4399-8647-23F73B11E6A1}">
      <dgm:prSet/>
      <dgm:spPr/>
      <dgm:t>
        <a:bodyPr/>
        <a:lstStyle/>
        <a:p>
          <a:endParaRPr lang="en-US"/>
        </a:p>
      </dgm:t>
    </dgm:pt>
    <dgm:pt modelId="{70FE3AF2-0DAB-42B2-8417-95756ED7AE83}" type="parTrans" cxnId="{3A390B58-7CD9-4399-8647-23F73B11E6A1}">
      <dgm:prSet/>
      <dgm:spPr/>
      <dgm:t>
        <a:bodyPr/>
        <a:lstStyle/>
        <a:p>
          <a:endParaRPr lang="en-US"/>
        </a:p>
      </dgm:t>
    </dgm:pt>
    <dgm:pt modelId="{ABDFEEE7-0113-4D35-98F2-A0CD4E8D38BD}">
      <dgm:prSet/>
      <dgm:spPr/>
      <dgm:t>
        <a:bodyPr/>
        <a:lstStyle/>
        <a:p>
          <a:r>
            <a:rPr lang="en-US"/>
            <a:t>Work through development of the literacy plan by using the template as your actual document for writing the literacy plan</a:t>
          </a:r>
          <a:endParaRPr lang="en-US" dirty="0"/>
        </a:p>
      </dgm:t>
    </dgm:pt>
    <dgm:pt modelId="{34530589-98AD-419F-B8BA-5C321414200C}" type="parTrans" cxnId="{A7DEC874-4550-40F1-8184-81B84D9B1B87}">
      <dgm:prSet/>
      <dgm:spPr/>
      <dgm:t>
        <a:bodyPr/>
        <a:lstStyle/>
        <a:p>
          <a:endParaRPr lang="en-US"/>
        </a:p>
      </dgm:t>
    </dgm:pt>
    <dgm:pt modelId="{F9332DFA-1377-485B-A2F0-DB5E1797BE7E}" type="sibTrans" cxnId="{A7DEC874-4550-40F1-8184-81B84D9B1B87}">
      <dgm:prSet/>
      <dgm:spPr/>
      <dgm:t>
        <a:bodyPr/>
        <a:lstStyle/>
        <a:p>
          <a:endParaRPr lang="en-US"/>
        </a:p>
      </dgm:t>
    </dgm:pt>
    <dgm:pt modelId="{99CA87E9-DBEC-4642-9D5B-44F3120BFFBF}" type="pres">
      <dgm:prSet presAssocID="{82C00A48-B739-44B4-8C89-41F6786F44F7}" presName="rootnode" presStyleCnt="0">
        <dgm:presLayoutVars>
          <dgm:chMax/>
          <dgm:chPref/>
          <dgm:dir/>
          <dgm:animLvl val="lvl"/>
        </dgm:presLayoutVars>
      </dgm:prSet>
      <dgm:spPr/>
    </dgm:pt>
    <dgm:pt modelId="{CF668FF9-11CE-491C-A388-9C4552A9662D}" type="pres">
      <dgm:prSet presAssocID="{C7A05487-BB6F-4F9A-9984-27752B358A91}" presName="composite" presStyleCnt="0"/>
      <dgm:spPr/>
    </dgm:pt>
    <dgm:pt modelId="{06DDA50E-5D88-4D03-8AE4-4D3733D3F648}" type="pres">
      <dgm:prSet presAssocID="{C7A05487-BB6F-4F9A-9984-27752B358A91}" presName="bentUpArrow1" presStyleLbl="alignImgPlace1" presStyleIdx="0" presStyleCnt="3"/>
      <dgm:spPr/>
    </dgm:pt>
    <dgm:pt modelId="{2AF43C55-5A00-462F-ABA2-44BACC9D5BA5}" type="pres">
      <dgm:prSet presAssocID="{C7A05487-BB6F-4F9A-9984-27752B358A91}" presName="ParentText" presStyleLbl="node1" presStyleIdx="0" presStyleCnt="4">
        <dgm:presLayoutVars>
          <dgm:chMax val="1"/>
          <dgm:chPref val="1"/>
          <dgm:bulletEnabled val="1"/>
        </dgm:presLayoutVars>
      </dgm:prSet>
      <dgm:spPr/>
    </dgm:pt>
    <dgm:pt modelId="{627A1DB2-C004-4E29-BB0E-DDAE48675A34}" type="pres">
      <dgm:prSet presAssocID="{C7A05487-BB6F-4F9A-9984-27752B358A91}" presName="ChildText" presStyleLbl="revTx" presStyleIdx="0" presStyleCnt="3">
        <dgm:presLayoutVars>
          <dgm:chMax val="0"/>
          <dgm:chPref val="0"/>
          <dgm:bulletEnabled val="1"/>
        </dgm:presLayoutVars>
      </dgm:prSet>
      <dgm:spPr/>
    </dgm:pt>
    <dgm:pt modelId="{5488AE86-C6F0-43DC-AA6A-D0C0E38E1CF8}" type="pres">
      <dgm:prSet presAssocID="{7F9C0715-2F82-4469-8071-C7B2F412CF86}" presName="sibTrans" presStyleCnt="0"/>
      <dgm:spPr/>
    </dgm:pt>
    <dgm:pt modelId="{0A37C0B7-6007-41BA-A652-DA3EDCEED4A6}" type="pres">
      <dgm:prSet presAssocID="{9D5633C2-7096-490B-9A9F-86BC022DB3B7}" presName="composite" presStyleCnt="0"/>
      <dgm:spPr/>
    </dgm:pt>
    <dgm:pt modelId="{E08873A5-4D05-4AF2-8BB4-CD1F1D13F4E1}" type="pres">
      <dgm:prSet presAssocID="{9D5633C2-7096-490B-9A9F-86BC022DB3B7}" presName="bentUpArrow1" presStyleLbl="alignImgPlace1" presStyleIdx="1" presStyleCnt="3"/>
      <dgm:spPr/>
    </dgm:pt>
    <dgm:pt modelId="{530DC19C-6AB6-47C8-ABF5-D44482AC6799}" type="pres">
      <dgm:prSet presAssocID="{9D5633C2-7096-490B-9A9F-86BC022DB3B7}" presName="ParentText" presStyleLbl="node1" presStyleIdx="1" presStyleCnt="4">
        <dgm:presLayoutVars>
          <dgm:chMax val="1"/>
          <dgm:chPref val="1"/>
          <dgm:bulletEnabled val="1"/>
        </dgm:presLayoutVars>
      </dgm:prSet>
      <dgm:spPr/>
    </dgm:pt>
    <dgm:pt modelId="{CB7471E2-1715-4023-B71F-190DDE3FCEAF}" type="pres">
      <dgm:prSet presAssocID="{9D5633C2-7096-490B-9A9F-86BC022DB3B7}" presName="ChildText" presStyleLbl="revTx" presStyleIdx="1" presStyleCnt="3">
        <dgm:presLayoutVars>
          <dgm:chMax val="0"/>
          <dgm:chPref val="0"/>
          <dgm:bulletEnabled val="1"/>
        </dgm:presLayoutVars>
      </dgm:prSet>
      <dgm:spPr/>
    </dgm:pt>
    <dgm:pt modelId="{78BF36FC-70F9-4EC1-A499-86603B92F330}" type="pres">
      <dgm:prSet presAssocID="{B4CF6395-2A21-4020-B3B4-08CC13712FED}" presName="sibTrans" presStyleCnt="0"/>
      <dgm:spPr/>
    </dgm:pt>
    <dgm:pt modelId="{3A7C2AEB-1533-46CF-8F15-AB87286CEF71}" type="pres">
      <dgm:prSet presAssocID="{7A9671EE-9E91-49E5-9B4A-D3B60EA05023}" presName="composite" presStyleCnt="0"/>
      <dgm:spPr/>
    </dgm:pt>
    <dgm:pt modelId="{A4F35403-9470-49F1-81F5-8A0E1F710636}" type="pres">
      <dgm:prSet presAssocID="{7A9671EE-9E91-49E5-9B4A-D3B60EA05023}" presName="bentUpArrow1" presStyleLbl="alignImgPlace1" presStyleIdx="2" presStyleCnt="3"/>
      <dgm:spPr/>
    </dgm:pt>
    <dgm:pt modelId="{30CB26D2-902A-43A8-B58C-190B2CBE591E}" type="pres">
      <dgm:prSet presAssocID="{7A9671EE-9E91-49E5-9B4A-D3B60EA05023}" presName="ParentText" presStyleLbl="node1" presStyleIdx="2" presStyleCnt="4">
        <dgm:presLayoutVars>
          <dgm:chMax val="1"/>
          <dgm:chPref val="1"/>
          <dgm:bulletEnabled val="1"/>
        </dgm:presLayoutVars>
      </dgm:prSet>
      <dgm:spPr/>
    </dgm:pt>
    <dgm:pt modelId="{60D85D5A-35A3-4399-A4BF-ED1AC736B987}" type="pres">
      <dgm:prSet presAssocID="{7A9671EE-9E91-49E5-9B4A-D3B60EA05023}" presName="ChildText" presStyleLbl="revTx" presStyleIdx="2" presStyleCnt="3">
        <dgm:presLayoutVars>
          <dgm:chMax val="0"/>
          <dgm:chPref val="0"/>
          <dgm:bulletEnabled val="1"/>
        </dgm:presLayoutVars>
      </dgm:prSet>
      <dgm:spPr/>
    </dgm:pt>
    <dgm:pt modelId="{26157B55-CEDA-41E8-92A6-DC9FF143A574}" type="pres">
      <dgm:prSet presAssocID="{5DA53D03-64E3-431E-9966-6CF375F165C2}" presName="sibTrans" presStyleCnt="0"/>
      <dgm:spPr/>
    </dgm:pt>
    <dgm:pt modelId="{9563AB31-C2A6-41EB-B598-926A68CFCFD0}" type="pres">
      <dgm:prSet presAssocID="{ABDFEEE7-0113-4D35-98F2-A0CD4E8D38BD}" presName="composite" presStyleCnt="0"/>
      <dgm:spPr/>
    </dgm:pt>
    <dgm:pt modelId="{43F7E39A-9649-45EE-BD74-D3709656F9EB}" type="pres">
      <dgm:prSet presAssocID="{ABDFEEE7-0113-4D35-98F2-A0CD4E8D38BD}" presName="ParentText" presStyleLbl="node1" presStyleIdx="3" presStyleCnt="4">
        <dgm:presLayoutVars>
          <dgm:chMax val="1"/>
          <dgm:chPref val="1"/>
          <dgm:bulletEnabled val="1"/>
        </dgm:presLayoutVars>
      </dgm:prSet>
      <dgm:spPr/>
    </dgm:pt>
  </dgm:ptLst>
  <dgm:cxnLst>
    <dgm:cxn modelId="{8E192904-6EF0-4680-971F-55EA898AFC67}" srcId="{7A9671EE-9E91-49E5-9B4A-D3B60EA05023}" destId="{C983CB5C-CBEE-4B2B-8BF2-0811F0B3EB4A}" srcOrd="0" destOrd="0" parTransId="{940C9223-FAE0-430B-8D4A-7D9C3F02364B}" sibTransId="{ABA4CFDC-F99E-4ACD-A49B-7B68AAF4B59D}"/>
    <dgm:cxn modelId="{2EF0040B-B72D-4505-AD81-D0E488990975}" type="presOf" srcId="{C7A05487-BB6F-4F9A-9984-27752B358A91}" destId="{2AF43C55-5A00-462F-ABA2-44BACC9D5BA5}" srcOrd="0" destOrd="0" presId="urn:microsoft.com/office/officeart/2005/8/layout/StepDownProcess"/>
    <dgm:cxn modelId="{57BABF1E-853A-4836-8912-EC5E10FEF6C0}" type="presOf" srcId="{10968EF6-5479-464F-97E7-0E0C392A26FB}" destId="{627A1DB2-C004-4E29-BB0E-DDAE48675A34}" srcOrd="0" destOrd="0" presId="urn:microsoft.com/office/officeart/2005/8/layout/StepDownProcess"/>
    <dgm:cxn modelId="{70AD962A-0E53-4268-8CB9-CE490AE39D4F}" type="presOf" srcId="{7A9671EE-9E91-49E5-9B4A-D3B60EA05023}" destId="{30CB26D2-902A-43A8-B58C-190B2CBE591E}" srcOrd="0" destOrd="0" presId="urn:microsoft.com/office/officeart/2005/8/layout/StepDownProcess"/>
    <dgm:cxn modelId="{B152F15F-2F22-46B3-A2A3-9990E2526A66}" srcId="{C7A05487-BB6F-4F9A-9984-27752B358A91}" destId="{10968EF6-5479-464F-97E7-0E0C392A26FB}" srcOrd="0" destOrd="0" parTransId="{8CED4630-3835-4FCB-8D21-6DB798390119}" sibTransId="{F87FB333-8DE0-49CF-836E-3B8834F56966}"/>
    <dgm:cxn modelId="{EA9DF44F-DFA2-4A40-A723-3B4FF1521CD2}" type="presOf" srcId="{82C00A48-B739-44B4-8C89-41F6786F44F7}" destId="{99CA87E9-DBEC-4642-9D5B-44F3120BFFBF}" srcOrd="0" destOrd="0" presId="urn:microsoft.com/office/officeart/2005/8/layout/StepDownProcess"/>
    <dgm:cxn modelId="{ECFA9E72-4C6D-4C1E-8C16-59E7B106D740}" srcId="{82C00A48-B739-44B4-8C89-41F6786F44F7}" destId="{9D5633C2-7096-490B-9A9F-86BC022DB3B7}" srcOrd="1" destOrd="0" parTransId="{A07929E9-2517-4998-9143-AC03F6DFFEFF}" sibTransId="{B4CF6395-2A21-4020-B3B4-08CC13712FED}"/>
    <dgm:cxn modelId="{6C996054-47E6-4B40-99BA-1C2C26AE923E}" type="presOf" srcId="{9D5633C2-7096-490B-9A9F-86BC022DB3B7}" destId="{530DC19C-6AB6-47C8-ABF5-D44482AC6799}" srcOrd="0" destOrd="0" presId="urn:microsoft.com/office/officeart/2005/8/layout/StepDownProcess"/>
    <dgm:cxn modelId="{A7DEC874-4550-40F1-8184-81B84D9B1B87}" srcId="{82C00A48-B739-44B4-8C89-41F6786F44F7}" destId="{ABDFEEE7-0113-4D35-98F2-A0CD4E8D38BD}" srcOrd="3" destOrd="0" parTransId="{34530589-98AD-419F-B8BA-5C321414200C}" sibTransId="{F9332DFA-1377-485B-A2F0-DB5E1797BE7E}"/>
    <dgm:cxn modelId="{3A390B58-7CD9-4399-8647-23F73B11E6A1}" srcId="{82C00A48-B739-44B4-8C89-41F6786F44F7}" destId="{C7A05487-BB6F-4F9A-9984-27752B358A91}" srcOrd="0" destOrd="0" parTransId="{70FE3AF2-0DAB-42B2-8417-95756ED7AE83}" sibTransId="{7F9C0715-2F82-4469-8071-C7B2F412CF86}"/>
    <dgm:cxn modelId="{786C1995-AA50-431C-8A8D-1483BB014643}" srcId="{9D5633C2-7096-490B-9A9F-86BC022DB3B7}" destId="{9EDDD91C-2DE8-4D4B-B35B-8BDDD04E8C33}" srcOrd="0" destOrd="0" parTransId="{CEF61B6E-482D-42C3-AF14-47A10BB7D831}" sibTransId="{BFF442E6-0E34-4993-9A63-BAA9ED4E9C17}"/>
    <dgm:cxn modelId="{B47E34AC-A34B-4009-BA2F-B98CDF092870}" type="presOf" srcId="{ABDFEEE7-0113-4D35-98F2-A0CD4E8D38BD}" destId="{43F7E39A-9649-45EE-BD74-D3709656F9EB}" srcOrd="0" destOrd="0" presId="urn:microsoft.com/office/officeart/2005/8/layout/StepDownProcess"/>
    <dgm:cxn modelId="{B8E864BF-BBA5-49EF-B343-B4CF1DE3B8AB}" type="presOf" srcId="{C983CB5C-CBEE-4B2B-8BF2-0811F0B3EB4A}" destId="{60D85D5A-35A3-4399-A4BF-ED1AC736B987}" srcOrd="0" destOrd="0" presId="urn:microsoft.com/office/officeart/2005/8/layout/StepDownProcess"/>
    <dgm:cxn modelId="{7DC76ED7-067F-4855-AC90-4DF578F13FCA}" type="presOf" srcId="{9EDDD91C-2DE8-4D4B-B35B-8BDDD04E8C33}" destId="{CB7471E2-1715-4023-B71F-190DDE3FCEAF}" srcOrd="0" destOrd="0" presId="urn:microsoft.com/office/officeart/2005/8/layout/StepDownProcess"/>
    <dgm:cxn modelId="{F783E7D9-B441-4119-B650-254ABA80AC45}" srcId="{82C00A48-B739-44B4-8C89-41F6786F44F7}" destId="{7A9671EE-9E91-49E5-9B4A-D3B60EA05023}" srcOrd="2" destOrd="0" parTransId="{FCDAB8B2-1AFE-40D5-820F-C20D67E19CED}" sibTransId="{5DA53D03-64E3-431E-9966-6CF375F165C2}"/>
    <dgm:cxn modelId="{85025B82-2266-4001-BC6D-FB23131C91FD}" type="presParOf" srcId="{99CA87E9-DBEC-4642-9D5B-44F3120BFFBF}" destId="{CF668FF9-11CE-491C-A388-9C4552A9662D}" srcOrd="0" destOrd="0" presId="urn:microsoft.com/office/officeart/2005/8/layout/StepDownProcess"/>
    <dgm:cxn modelId="{321927EF-08F2-4389-A08C-48401338FC41}" type="presParOf" srcId="{CF668FF9-11CE-491C-A388-9C4552A9662D}" destId="{06DDA50E-5D88-4D03-8AE4-4D3733D3F648}" srcOrd="0" destOrd="0" presId="urn:microsoft.com/office/officeart/2005/8/layout/StepDownProcess"/>
    <dgm:cxn modelId="{F72463D0-289D-41D3-8284-0577FB0F65A7}" type="presParOf" srcId="{CF668FF9-11CE-491C-A388-9C4552A9662D}" destId="{2AF43C55-5A00-462F-ABA2-44BACC9D5BA5}" srcOrd="1" destOrd="0" presId="urn:microsoft.com/office/officeart/2005/8/layout/StepDownProcess"/>
    <dgm:cxn modelId="{4BB4570B-D1AF-4171-B70C-69AF2192625B}" type="presParOf" srcId="{CF668FF9-11CE-491C-A388-9C4552A9662D}" destId="{627A1DB2-C004-4E29-BB0E-DDAE48675A34}" srcOrd="2" destOrd="0" presId="urn:microsoft.com/office/officeart/2005/8/layout/StepDownProcess"/>
    <dgm:cxn modelId="{5B083EE1-64F2-4CCC-BC59-3478888D1571}" type="presParOf" srcId="{99CA87E9-DBEC-4642-9D5B-44F3120BFFBF}" destId="{5488AE86-C6F0-43DC-AA6A-D0C0E38E1CF8}" srcOrd="1" destOrd="0" presId="urn:microsoft.com/office/officeart/2005/8/layout/StepDownProcess"/>
    <dgm:cxn modelId="{EEB59178-DFE5-46C5-9765-0EA2E8C76EB0}" type="presParOf" srcId="{99CA87E9-DBEC-4642-9D5B-44F3120BFFBF}" destId="{0A37C0B7-6007-41BA-A652-DA3EDCEED4A6}" srcOrd="2" destOrd="0" presId="urn:microsoft.com/office/officeart/2005/8/layout/StepDownProcess"/>
    <dgm:cxn modelId="{01AB854E-F5ED-4EAB-8EE2-2075802DE192}" type="presParOf" srcId="{0A37C0B7-6007-41BA-A652-DA3EDCEED4A6}" destId="{E08873A5-4D05-4AF2-8BB4-CD1F1D13F4E1}" srcOrd="0" destOrd="0" presId="urn:microsoft.com/office/officeart/2005/8/layout/StepDownProcess"/>
    <dgm:cxn modelId="{CF005011-A787-496B-82F1-9486B3813F28}" type="presParOf" srcId="{0A37C0B7-6007-41BA-A652-DA3EDCEED4A6}" destId="{530DC19C-6AB6-47C8-ABF5-D44482AC6799}" srcOrd="1" destOrd="0" presId="urn:microsoft.com/office/officeart/2005/8/layout/StepDownProcess"/>
    <dgm:cxn modelId="{466E1BC9-927D-4026-A179-F605E9C2D562}" type="presParOf" srcId="{0A37C0B7-6007-41BA-A652-DA3EDCEED4A6}" destId="{CB7471E2-1715-4023-B71F-190DDE3FCEAF}" srcOrd="2" destOrd="0" presId="urn:microsoft.com/office/officeart/2005/8/layout/StepDownProcess"/>
    <dgm:cxn modelId="{A6AC0CB6-A332-4644-B164-105F2E1AF34F}" type="presParOf" srcId="{99CA87E9-DBEC-4642-9D5B-44F3120BFFBF}" destId="{78BF36FC-70F9-4EC1-A499-86603B92F330}" srcOrd="3" destOrd="0" presId="urn:microsoft.com/office/officeart/2005/8/layout/StepDownProcess"/>
    <dgm:cxn modelId="{955A8D65-CA5F-45BD-931B-EAEF553ABBC3}" type="presParOf" srcId="{99CA87E9-DBEC-4642-9D5B-44F3120BFFBF}" destId="{3A7C2AEB-1533-46CF-8F15-AB87286CEF71}" srcOrd="4" destOrd="0" presId="urn:microsoft.com/office/officeart/2005/8/layout/StepDownProcess"/>
    <dgm:cxn modelId="{56060430-27C9-47B9-8F38-9ADD78F55D9A}" type="presParOf" srcId="{3A7C2AEB-1533-46CF-8F15-AB87286CEF71}" destId="{A4F35403-9470-49F1-81F5-8A0E1F710636}" srcOrd="0" destOrd="0" presId="urn:microsoft.com/office/officeart/2005/8/layout/StepDownProcess"/>
    <dgm:cxn modelId="{F4FEA80A-46AE-4AF3-9FD9-2E36C402883D}" type="presParOf" srcId="{3A7C2AEB-1533-46CF-8F15-AB87286CEF71}" destId="{30CB26D2-902A-43A8-B58C-190B2CBE591E}" srcOrd="1" destOrd="0" presId="urn:microsoft.com/office/officeart/2005/8/layout/StepDownProcess"/>
    <dgm:cxn modelId="{412C2E30-B76A-42C9-911B-3E2AE6456FB2}" type="presParOf" srcId="{3A7C2AEB-1533-46CF-8F15-AB87286CEF71}" destId="{60D85D5A-35A3-4399-A4BF-ED1AC736B987}" srcOrd="2" destOrd="0" presId="urn:microsoft.com/office/officeart/2005/8/layout/StepDownProcess"/>
    <dgm:cxn modelId="{55490B1F-A3AA-4FA4-B766-DD4A5631BBE8}" type="presParOf" srcId="{99CA87E9-DBEC-4642-9D5B-44F3120BFFBF}" destId="{26157B55-CEDA-41E8-92A6-DC9FF143A574}" srcOrd="5" destOrd="0" presId="urn:microsoft.com/office/officeart/2005/8/layout/StepDownProcess"/>
    <dgm:cxn modelId="{2D196D29-0CF5-492D-8DDA-F5C19E1522A5}" type="presParOf" srcId="{99CA87E9-DBEC-4642-9D5B-44F3120BFFBF}" destId="{9563AB31-C2A6-41EB-B598-926A68CFCFD0}" srcOrd="6" destOrd="0" presId="urn:microsoft.com/office/officeart/2005/8/layout/StepDownProcess"/>
    <dgm:cxn modelId="{77ED9F1C-6E32-4856-A788-8A23283F3594}" type="presParOf" srcId="{9563AB31-C2A6-41EB-B598-926A68CFCFD0}" destId="{43F7E39A-9649-45EE-BD74-D3709656F9EB}"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4E9783-8BFB-4AB6-B098-4DBB3DB49C28}"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76218929-A573-4FD4-A4AE-826E0DB23992}">
      <dgm:prSet/>
      <dgm:spPr/>
      <dgm:t>
        <a:bodyPr/>
        <a:lstStyle/>
        <a:p>
          <a:r>
            <a:rPr lang="en-US" dirty="0"/>
            <a:t>Once completed, the “not addressed” and “emergent areas” of the “building blocks” will develop into a plan that becomes the school and district goals, objectives, and performances plans</a:t>
          </a:r>
        </a:p>
      </dgm:t>
    </dgm:pt>
    <dgm:pt modelId="{8B69D7F6-FBA8-4063-8034-C65ADEE49046}" type="parTrans" cxnId="{FFFE1952-24A5-48DE-8E7B-E5D817337A91}">
      <dgm:prSet/>
      <dgm:spPr/>
      <dgm:t>
        <a:bodyPr/>
        <a:lstStyle/>
        <a:p>
          <a:endParaRPr lang="en-US"/>
        </a:p>
      </dgm:t>
    </dgm:pt>
    <dgm:pt modelId="{56ABCB16-2833-4166-9327-A2CE4AB2B137}" type="sibTrans" cxnId="{FFFE1952-24A5-48DE-8E7B-E5D817337A91}">
      <dgm:prSet/>
      <dgm:spPr/>
      <dgm:t>
        <a:bodyPr/>
        <a:lstStyle/>
        <a:p>
          <a:endParaRPr lang="en-US"/>
        </a:p>
      </dgm:t>
    </dgm:pt>
    <dgm:pt modelId="{63CC18BC-05DC-4912-AA23-18326EE3C35B}">
      <dgm:prSet/>
      <dgm:spPr/>
      <dgm:t>
        <a:bodyPr/>
        <a:lstStyle/>
        <a:p>
          <a:r>
            <a:rPr lang="en-US" dirty="0"/>
            <a:t>Once the assessments are complete, the team determines where the need is and prioritizes.  </a:t>
          </a:r>
        </a:p>
      </dgm:t>
    </dgm:pt>
    <dgm:pt modelId="{73173D81-3F39-4AEE-B1AE-A8607221EE0B}" type="parTrans" cxnId="{019F282D-737D-46F7-A2B1-8417FB34CCD4}">
      <dgm:prSet/>
      <dgm:spPr/>
      <dgm:t>
        <a:bodyPr/>
        <a:lstStyle/>
        <a:p>
          <a:endParaRPr lang="en-US"/>
        </a:p>
      </dgm:t>
    </dgm:pt>
    <dgm:pt modelId="{14431F94-0B8D-4257-9A33-F7C39B86D126}" type="sibTrans" cxnId="{019F282D-737D-46F7-A2B1-8417FB34CCD4}">
      <dgm:prSet/>
      <dgm:spPr/>
      <dgm:t>
        <a:bodyPr/>
        <a:lstStyle/>
        <a:p>
          <a:endParaRPr lang="en-US"/>
        </a:p>
      </dgm:t>
    </dgm:pt>
    <dgm:pt modelId="{499F0D1B-EF2D-418D-8FCB-008ED67FB3C0}">
      <dgm:prSet/>
      <dgm:spPr/>
      <dgm:t>
        <a:bodyPr/>
        <a:lstStyle/>
        <a:p>
          <a:r>
            <a:rPr lang="en-US" dirty="0"/>
            <a:t>Complete the audit to determine what’s missing </a:t>
          </a:r>
        </a:p>
      </dgm:t>
    </dgm:pt>
    <dgm:pt modelId="{27B1426C-3438-4A9F-86BA-7CDC4B6F643A}" type="parTrans" cxnId="{51F544F3-A9F3-4C2F-8E66-DEA440E89367}">
      <dgm:prSet/>
      <dgm:spPr/>
      <dgm:t>
        <a:bodyPr/>
        <a:lstStyle/>
        <a:p>
          <a:endParaRPr lang="en-US"/>
        </a:p>
      </dgm:t>
    </dgm:pt>
    <dgm:pt modelId="{9A151654-9DEE-41EB-9B9C-51793725017A}" type="sibTrans" cxnId="{51F544F3-A9F3-4C2F-8E66-DEA440E89367}">
      <dgm:prSet/>
      <dgm:spPr/>
      <dgm:t>
        <a:bodyPr/>
        <a:lstStyle/>
        <a:p>
          <a:endParaRPr lang="en-US"/>
        </a:p>
      </dgm:t>
    </dgm:pt>
    <dgm:pt modelId="{BDAE2522-CE96-4D0A-9C8A-2CE8D0899260}">
      <dgm:prSet/>
      <dgm:spPr/>
      <dgm:t>
        <a:bodyPr/>
        <a:lstStyle/>
        <a:p>
          <a:r>
            <a:rPr lang="en-US"/>
            <a:t>Develop the year one performance plan so all stakeholders understand what should and will occur during the year. </a:t>
          </a:r>
          <a:endParaRPr lang="en-US" dirty="0"/>
        </a:p>
      </dgm:t>
    </dgm:pt>
    <dgm:pt modelId="{20B969A9-9AB5-4927-9F76-86E3863C489C}" type="parTrans" cxnId="{4CAE8A1E-D7A8-4D19-9097-35FCF497BA49}">
      <dgm:prSet/>
      <dgm:spPr/>
      <dgm:t>
        <a:bodyPr/>
        <a:lstStyle/>
        <a:p>
          <a:endParaRPr lang="en-US"/>
        </a:p>
      </dgm:t>
    </dgm:pt>
    <dgm:pt modelId="{141C8CA6-4D45-4AB1-86B8-F49D4195B8C4}" type="sibTrans" cxnId="{4CAE8A1E-D7A8-4D19-9097-35FCF497BA49}">
      <dgm:prSet/>
      <dgm:spPr/>
      <dgm:t>
        <a:bodyPr/>
        <a:lstStyle/>
        <a:p>
          <a:endParaRPr lang="en-US"/>
        </a:p>
      </dgm:t>
    </dgm:pt>
    <dgm:pt modelId="{D00B91AB-8B47-4D6E-9120-2FD03BE5F4C2}">
      <dgm:prSet/>
      <dgm:spPr/>
      <dgm:t>
        <a:bodyPr/>
        <a:lstStyle/>
        <a:p>
          <a:r>
            <a:rPr lang="en-US" dirty="0"/>
            <a:t>Include funding source and measurement.  </a:t>
          </a:r>
        </a:p>
      </dgm:t>
    </dgm:pt>
    <dgm:pt modelId="{F8E821C1-8B6F-4539-B7FE-3B5AFD2CF68E}" type="parTrans" cxnId="{4C651517-1831-4548-8BD7-D19EBAF5CC63}">
      <dgm:prSet/>
      <dgm:spPr/>
      <dgm:t>
        <a:bodyPr/>
        <a:lstStyle/>
        <a:p>
          <a:endParaRPr lang="en-US"/>
        </a:p>
      </dgm:t>
    </dgm:pt>
    <dgm:pt modelId="{C7046B63-CF2F-4CEA-9999-9A29358C549E}" type="sibTrans" cxnId="{4C651517-1831-4548-8BD7-D19EBAF5CC63}">
      <dgm:prSet/>
      <dgm:spPr/>
      <dgm:t>
        <a:bodyPr/>
        <a:lstStyle/>
        <a:p>
          <a:endParaRPr lang="en-US"/>
        </a:p>
      </dgm:t>
    </dgm:pt>
    <dgm:pt modelId="{ABD8794A-E630-42A8-B1B9-EF053EA0170C}" type="pres">
      <dgm:prSet presAssocID="{264E9783-8BFB-4AB6-B098-4DBB3DB49C28}" presName="rootnode" presStyleCnt="0">
        <dgm:presLayoutVars>
          <dgm:chMax/>
          <dgm:chPref/>
          <dgm:dir/>
          <dgm:animLvl val="lvl"/>
        </dgm:presLayoutVars>
      </dgm:prSet>
      <dgm:spPr/>
    </dgm:pt>
    <dgm:pt modelId="{B845991C-67BF-4798-AB57-48CDC1E99498}" type="pres">
      <dgm:prSet presAssocID="{63CC18BC-05DC-4912-AA23-18326EE3C35B}" presName="composite" presStyleCnt="0"/>
      <dgm:spPr/>
    </dgm:pt>
    <dgm:pt modelId="{131F4C2D-CF58-4E9B-843E-27F66F2F4837}" type="pres">
      <dgm:prSet presAssocID="{63CC18BC-05DC-4912-AA23-18326EE3C35B}" presName="bentUpArrow1" presStyleLbl="alignImgPlace1" presStyleIdx="0" presStyleCnt="4" custLinFactNeighborX="-72975" custLinFactNeighborY="-5619"/>
      <dgm:spPr/>
    </dgm:pt>
    <dgm:pt modelId="{F810F71F-9DBC-4012-9F40-3D9564599166}" type="pres">
      <dgm:prSet presAssocID="{63CC18BC-05DC-4912-AA23-18326EE3C35B}" presName="ParentText" presStyleLbl="node1" presStyleIdx="0" presStyleCnt="5" custScaleX="130202" custScaleY="90320" custLinFactY="28053" custLinFactNeighborX="43593" custLinFactNeighborY="100000">
        <dgm:presLayoutVars>
          <dgm:chMax val="1"/>
          <dgm:chPref val="1"/>
          <dgm:bulletEnabled val="1"/>
        </dgm:presLayoutVars>
      </dgm:prSet>
      <dgm:spPr/>
    </dgm:pt>
    <dgm:pt modelId="{8CC86D53-0FEC-46A1-ADF5-DD70C7EA53AC}" type="pres">
      <dgm:prSet presAssocID="{63CC18BC-05DC-4912-AA23-18326EE3C35B}" presName="ChildText" presStyleLbl="revTx" presStyleIdx="0" presStyleCnt="4">
        <dgm:presLayoutVars>
          <dgm:chMax val="0"/>
          <dgm:chPref val="0"/>
          <dgm:bulletEnabled val="1"/>
        </dgm:presLayoutVars>
      </dgm:prSet>
      <dgm:spPr/>
    </dgm:pt>
    <dgm:pt modelId="{62E199D2-EF72-4C49-AD85-94ED42ED4EB3}" type="pres">
      <dgm:prSet presAssocID="{14431F94-0B8D-4257-9A33-F7C39B86D126}" presName="sibTrans" presStyleCnt="0"/>
      <dgm:spPr/>
    </dgm:pt>
    <dgm:pt modelId="{F677B480-F2BD-4948-8384-43E6D6262BD4}" type="pres">
      <dgm:prSet presAssocID="{76218929-A573-4FD4-A4AE-826E0DB23992}" presName="composite" presStyleCnt="0"/>
      <dgm:spPr/>
    </dgm:pt>
    <dgm:pt modelId="{E1783756-6C82-4F93-B481-CF2C6940A42C}" type="pres">
      <dgm:prSet presAssocID="{76218929-A573-4FD4-A4AE-826E0DB23992}" presName="bentUpArrow1" presStyleLbl="alignImgPlace1" presStyleIdx="1" presStyleCnt="4" custLinFactNeighborX="-22308" custLinFactNeighborY="10376"/>
      <dgm:spPr/>
    </dgm:pt>
    <dgm:pt modelId="{424CF702-AED1-4B4C-B3C5-550A0A70AC60}" type="pres">
      <dgm:prSet presAssocID="{76218929-A573-4FD4-A4AE-826E0DB23992}" presName="ParentText" presStyleLbl="node1" presStyleIdx="1" presStyleCnt="5" custScaleX="149590" custScaleY="103757" custLinFactX="-100000" custLinFactY="-96823" custLinFactNeighborX="-105099" custLinFactNeighborY="-100000">
        <dgm:presLayoutVars>
          <dgm:chMax val="1"/>
          <dgm:chPref val="1"/>
          <dgm:bulletEnabled val="1"/>
        </dgm:presLayoutVars>
      </dgm:prSet>
      <dgm:spPr/>
    </dgm:pt>
    <dgm:pt modelId="{857CDD32-F400-495C-ADE5-4F11946EC0A6}" type="pres">
      <dgm:prSet presAssocID="{76218929-A573-4FD4-A4AE-826E0DB23992}" presName="ChildText" presStyleLbl="revTx" presStyleIdx="1" presStyleCnt="4">
        <dgm:presLayoutVars>
          <dgm:chMax val="0"/>
          <dgm:chPref val="0"/>
          <dgm:bulletEnabled val="1"/>
        </dgm:presLayoutVars>
      </dgm:prSet>
      <dgm:spPr/>
    </dgm:pt>
    <dgm:pt modelId="{ED3780BA-27E5-44E8-B69D-EDC0BDB4F83D}" type="pres">
      <dgm:prSet presAssocID="{56ABCB16-2833-4166-9327-A2CE4AB2B137}" presName="sibTrans" presStyleCnt="0"/>
      <dgm:spPr/>
    </dgm:pt>
    <dgm:pt modelId="{4B7B5CC1-EEFA-4665-A1AA-C8CF0F1E50F0}" type="pres">
      <dgm:prSet presAssocID="{BDAE2522-CE96-4D0A-9C8A-2CE8D0899260}" presName="composite" presStyleCnt="0"/>
      <dgm:spPr/>
    </dgm:pt>
    <dgm:pt modelId="{8DB3ED9B-8E3A-4953-A546-90184C70A2A6}" type="pres">
      <dgm:prSet presAssocID="{BDAE2522-CE96-4D0A-9C8A-2CE8D0899260}" presName="bentUpArrow1" presStyleLbl="alignImgPlace1" presStyleIdx="2" presStyleCnt="4" custLinFactNeighborX="7392" custLinFactNeighborY="479"/>
      <dgm:spPr/>
    </dgm:pt>
    <dgm:pt modelId="{1AA317E0-B08E-403B-9114-11098B46CF82}" type="pres">
      <dgm:prSet presAssocID="{BDAE2522-CE96-4D0A-9C8A-2CE8D0899260}" presName="ParentText" presStyleLbl="node1" presStyleIdx="2" presStyleCnt="5" custScaleX="142500" custLinFactX="925" custLinFactY="7286" custLinFactNeighborX="100000" custLinFactNeighborY="100000">
        <dgm:presLayoutVars>
          <dgm:chMax val="1"/>
          <dgm:chPref val="1"/>
          <dgm:bulletEnabled val="1"/>
        </dgm:presLayoutVars>
      </dgm:prSet>
      <dgm:spPr/>
    </dgm:pt>
    <dgm:pt modelId="{11F32D9B-44BD-4743-8582-712BBB4004CF}" type="pres">
      <dgm:prSet presAssocID="{BDAE2522-CE96-4D0A-9C8A-2CE8D0899260}" presName="ChildText" presStyleLbl="revTx" presStyleIdx="2" presStyleCnt="4">
        <dgm:presLayoutVars>
          <dgm:chMax val="0"/>
          <dgm:chPref val="0"/>
          <dgm:bulletEnabled val="1"/>
        </dgm:presLayoutVars>
      </dgm:prSet>
      <dgm:spPr/>
    </dgm:pt>
    <dgm:pt modelId="{8C304F28-A3C0-4993-A688-FB985711E538}" type="pres">
      <dgm:prSet presAssocID="{141C8CA6-4D45-4AB1-86B8-F49D4195B8C4}" presName="sibTrans" presStyleCnt="0"/>
      <dgm:spPr/>
    </dgm:pt>
    <dgm:pt modelId="{3E81443A-04AD-4294-9D79-E563F86786EB}" type="pres">
      <dgm:prSet presAssocID="{499F0D1B-EF2D-418D-8FCB-008ED67FB3C0}" presName="composite" presStyleCnt="0"/>
      <dgm:spPr/>
    </dgm:pt>
    <dgm:pt modelId="{78065CDB-9158-49C8-AD65-BA9EEB5F3704}" type="pres">
      <dgm:prSet presAssocID="{499F0D1B-EF2D-418D-8FCB-008ED67FB3C0}" presName="bentUpArrow1" presStyleLbl="alignImgPlace1" presStyleIdx="3" presStyleCnt="4" custAng="0" custLinFactNeighborX="16800" custLinFactNeighborY="6029"/>
      <dgm:spPr/>
    </dgm:pt>
    <dgm:pt modelId="{E1D1CDF1-120E-460C-ABC2-B622147B0D9E}" type="pres">
      <dgm:prSet presAssocID="{499F0D1B-EF2D-418D-8FCB-008ED67FB3C0}" presName="ParentText" presStyleLbl="node1" presStyleIdx="3" presStyleCnt="5" custScaleX="133757" custScaleY="87638" custLinFactY="-2052" custLinFactNeighborX="-81384" custLinFactNeighborY="-100000">
        <dgm:presLayoutVars>
          <dgm:chMax val="1"/>
          <dgm:chPref val="1"/>
          <dgm:bulletEnabled val="1"/>
        </dgm:presLayoutVars>
      </dgm:prSet>
      <dgm:spPr/>
    </dgm:pt>
    <dgm:pt modelId="{7DA5D54F-A132-4837-9FB1-4C50AB1C5DF9}" type="pres">
      <dgm:prSet presAssocID="{499F0D1B-EF2D-418D-8FCB-008ED67FB3C0}" presName="ChildText" presStyleLbl="revTx" presStyleIdx="3" presStyleCnt="4">
        <dgm:presLayoutVars>
          <dgm:chMax val="0"/>
          <dgm:chPref val="0"/>
          <dgm:bulletEnabled val="1"/>
        </dgm:presLayoutVars>
      </dgm:prSet>
      <dgm:spPr/>
    </dgm:pt>
    <dgm:pt modelId="{1316A72A-619D-475C-BDEF-C652AC454C3C}" type="pres">
      <dgm:prSet presAssocID="{9A151654-9DEE-41EB-9B9C-51793725017A}" presName="sibTrans" presStyleCnt="0"/>
      <dgm:spPr/>
    </dgm:pt>
    <dgm:pt modelId="{AC17B093-B6C9-43E0-846B-028BBD541EAF}" type="pres">
      <dgm:prSet presAssocID="{D00B91AB-8B47-4D6E-9120-2FD03BE5F4C2}" presName="composite" presStyleCnt="0"/>
      <dgm:spPr/>
    </dgm:pt>
    <dgm:pt modelId="{FA7F5B1D-C731-47A5-ABFE-49B4BB57B356}" type="pres">
      <dgm:prSet presAssocID="{D00B91AB-8B47-4D6E-9120-2FD03BE5F4C2}" presName="ParentText" presStyleLbl="node1" presStyleIdx="4" presStyleCnt="5" custScaleX="123099" custLinFactNeighborX="17607" custLinFactNeighborY="27379">
        <dgm:presLayoutVars>
          <dgm:chMax val="1"/>
          <dgm:chPref val="1"/>
          <dgm:bulletEnabled val="1"/>
        </dgm:presLayoutVars>
      </dgm:prSet>
      <dgm:spPr/>
    </dgm:pt>
  </dgm:ptLst>
  <dgm:cxnLst>
    <dgm:cxn modelId="{1B77A012-2B70-432D-B918-21808ED46433}" type="presOf" srcId="{76218929-A573-4FD4-A4AE-826E0DB23992}" destId="{424CF702-AED1-4B4C-B3C5-550A0A70AC60}" srcOrd="0" destOrd="0" presId="urn:microsoft.com/office/officeart/2005/8/layout/StepDownProcess"/>
    <dgm:cxn modelId="{4C651517-1831-4548-8BD7-D19EBAF5CC63}" srcId="{264E9783-8BFB-4AB6-B098-4DBB3DB49C28}" destId="{D00B91AB-8B47-4D6E-9120-2FD03BE5F4C2}" srcOrd="4" destOrd="0" parTransId="{F8E821C1-8B6F-4539-B7FE-3B5AFD2CF68E}" sibTransId="{C7046B63-CF2F-4CEA-9999-9A29358C549E}"/>
    <dgm:cxn modelId="{4CAE8A1E-D7A8-4D19-9097-35FCF497BA49}" srcId="{264E9783-8BFB-4AB6-B098-4DBB3DB49C28}" destId="{BDAE2522-CE96-4D0A-9C8A-2CE8D0899260}" srcOrd="2" destOrd="0" parTransId="{20B969A9-9AB5-4927-9F76-86E3863C489C}" sibTransId="{141C8CA6-4D45-4AB1-86B8-F49D4195B8C4}"/>
    <dgm:cxn modelId="{5AEB1325-FEAC-4791-A7FB-162EE13C62F9}" type="presOf" srcId="{D00B91AB-8B47-4D6E-9120-2FD03BE5F4C2}" destId="{FA7F5B1D-C731-47A5-ABFE-49B4BB57B356}" srcOrd="0" destOrd="0" presId="urn:microsoft.com/office/officeart/2005/8/layout/StepDownProcess"/>
    <dgm:cxn modelId="{019F282D-737D-46F7-A2B1-8417FB34CCD4}" srcId="{264E9783-8BFB-4AB6-B098-4DBB3DB49C28}" destId="{63CC18BC-05DC-4912-AA23-18326EE3C35B}" srcOrd="0" destOrd="0" parTransId="{73173D81-3F39-4AEE-B1AE-A8607221EE0B}" sibTransId="{14431F94-0B8D-4257-9A33-F7C39B86D126}"/>
    <dgm:cxn modelId="{FAF36536-F9CD-43C8-B5E6-82C8EA299EDB}" type="presOf" srcId="{264E9783-8BFB-4AB6-B098-4DBB3DB49C28}" destId="{ABD8794A-E630-42A8-B1B9-EF053EA0170C}" srcOrd="0" destOrd="0" presId="urn:microsoft.com/office/officeart/2005/8/layout/StepDownProcess"/>
    <dgm:cxn modelId="{940E5B5F-9376-45FF-AD3D-ABC5C488A8A3}" type="presOf" srcId="{499F0D1B-EF2D-418D-8FCB-008ED67FB3C0}" destId="{E1D1CDF1-120E-460C-ABC2-B622147B0D9E}" srcOrd="0" destOrd="0" presId="urn:microsoft.com/office/officeart/2005/8/layout/StepDownProcess"/>
    <dgm:cxn modelId="{FFFE1952-24A5-48DE-8E7B-E5D817337A91}" srcId="{264E9783-8BFB-4AB6-B098-4DBB3DB49C28}" destId="{76218929-A573-4FD4-A4AE-826E0DB23992}" srcOrd="1" destOrd="0" parTransId="{8B69D7F6-FBA8-4063-8034-C65ADEE49046}" sibTransId="{56ABCB16-2833-4166-9327-A2CE4AB2B137}"/>
    <dgm:cxn modelId="{B0CDA2A0-617A-47C9-8594-D7B732C007F4}" type="presOf" srcId="{BDAE2522-CE96-4D0A-9C8A-2CE8D0899260}" destId="{1AA317E0-B08E-403B-9114-11098B46CF82}" srcOrd="0" destOrd="0" presId="urn:microsoft.com/office/officeart/2005/8/layout/StepDownProcess"/>
    <dgm:cxn modelId="{CD0F6BA8-BF65-49CD-8386-E9C4D354B301}" type="presOf" srcId="{63CC18BC-05DC-4912-AA23-18326EE3C35B}" destId="{F810F71F-9DBC-4012-9F40-3D9564599166}" srcOrd="0" destOrd="0" presId="urn:microsoft.com/office/officeart/2005/8/layout/StepDownProcess"/>
    <dgm:cxn modelId="{51F544F3-A9F3-4C2F-8E66-DEA440E89367}" srcId="{264E9783-8BFB-4AB6-B098-4DBB3DB49C28}" destId="{499F0D1B-EF2D-418D-8FCB-008ED67FB3C0}" srcOrd="3" destOrd="0" parTransId="{27B1426C-3438-4A9F-86BA-7CDC4B6F643A}" sibTransId="{9A151654-9DEE-41EB-9B9C-51793725017A}"/>
    <dgm:cxn modelId="{6AB91E49-1251-4ACB-9508-DFF2C2A9E8E1}" type="presParOf" srcId="{ABD8794A-E630-42A8-B1B9-EF053EA0170C}" destId="{B845991C-67BF-4798-AB57-48CDC1E99498}" srcOrd="0" destOrd="0" presId="urn:microsoft.com/office/officeart/2005/8/layout/StepDownProcess"/>
    <dgm:cxn modelId="{50F97C9E-479A-4E6C-9C90-7FECC07A56CB}" type="presParOf" srcId="{B845991C-67BF-4798-AB57-48CDC1E99498}" destId="{131F4C2D-CF58-4E9B-843E-27F66F2F4837}" srcOrd="0" destOrd="0" presId="urn:microsoft.com/office/officeart/2005/8/layout/StepDownProcess"/>
    <dgm:cxn modelId="{50CE53A3-43CF-4131-AE80-611A31E371DD}" type="presParOf" srcId="{B845991C-67BF-4798-AB57-48CDC1E99498}" destId="{F810F71F-9DBC-4012-9F40-3D9564599166}" srcOrd="1" destOrd="0" presId="urn:microsoft.com/office/officeart/2005/8/layout/StepDownProcess"/>
    <dgm:cxn modelId="{B48782D6-7EB8-44BC-8472-8626F527BB27}" type="presParOf" srcId="{B845991C-67BF-4798-AB57-48CDC1E99498}" destId="{8CC86D53-0FEC-46A1-ADF5-DD70C7EA53AC}" srcOrd="2" destOrd="0" presId="urn:microsoft.com/office/officeart/2005/8/layout/StepDownProcess"/>
    <dgm:cxn modelId="{C690B30D-ECB9-425F-B16C-77FA5412045C}" type="presParOf" srcId="{ABD8794A-E630-42A8-B1B9-EF053EA0170C}" destId="{62E199D2-EF72-4C49-AD85-94ED42ED4EB3}" srcOrd="1" destOrd="0" presId="urn:microsoft.com/office/officeart/2005/8/layout/StepDownProcess"/>
    <dgm:cxn modelId="{E6B835D3-2DBA-4674-A0C4-5F50676849F7}" type="presParOf" srcId="{ABD8794A-E630-42A8-B1B9-EF053EA0170C}" destId="{F677B480-F2BD-4948-8384-43E6D6262BD4}" srcOrd="2" destOrd="0" presId="urn:microsoft.com/office/officeart/2005/8/layout/StepDownProcess"/>
    <dgm:cxn modelId="{ABF46DB8-DC8B-45F0-A8C5-D92F48908BAF}" type="presParOf" srcId="{F677B480-F2BD-4948-8384-43E6D6262BD4}" destId="{E1783756-6C82-4F93-B481-CF2C6940A42C}" srcOrd="0" destOrd="0" presId="urn:microsoft.com/office/officeart/2005/8/layout/StepDownProcess"/>
    <dgm:cxn modelId="{544E8D60-CD11-4C9F-AFC8-C9DD7D580196}" type="presParOf" srcId="{F677B480-F2BD-4948-8384-43E6D6262BD4}" destId="{424CF702-AED1-4B4C-B3C5-550A0A70AC60}" srcOrd="1" destOrd="0" presId="urn:microsoft.com/office/officeart/2005/8/layout/StepDownProcess"/>
    <dgm:cxn modelId="{D0251031-739F-4F04-8B5E-373E250CDA7B}" type="presParOf" srcId="{F677B480-F2BD-4948-8384-43E6D6262BD4}" destId="{857CDD32-F400-495C-ADE5-4F11946EC0A6}" srcOrd="2" destOrd="0" presId="urn:microsoft.com/office/officeart/2005/8/layout/StepDownProcess"/>
    <dgm:cxn modelId="{BBBC573B-1681-4F99-9797-F28C819D050C}" type="presParOf" srcId="{ABD8794A-E630-42A8-B1B9-EF053EA0170C}" destId="{ED3780BA-27E5-44E8-B69D-EDC0BDB4F83D}" srcOrd="3" destOrd="0" presId="urn:microsoft.com/office/officeart/2005/8/layout/StepDownProcess"/>
    <dgm:cxn modelId="{7DB5BA67-644B-422D-A737-65E1C7B36994}" type="presParOf" srcId="{ABD8794A-E630-42A8-B1B9-EF053EA0170C}" destId="{4B7B5CC1-EEFA-4665-A1AA-C8CF0F1E50F0}" srcOrd="4" destOrd="0" presId="urn:microsoft.com/office/officeart/2005/8/layout/StepDownProcess"/>
    <dgm:cxn modelId="{F9AF0ACB-5F37-43AB-8A0F-736FB7529D8B}" type="presParOf" srcId="{4B7B5CC1-EEFA-4665-A1AA-C8CF0F1E50F0}" destId="{8DB3ED9B-8E3A-4953-A546-90184C70A2A6}" srcOrd="0" destOrd="0" presId="urn:microsoft.com/office/officeart/2005/8/layout/StepDownProcess"/>
    <dgm:cxn modelId="{CF9E95C8-D482-4046-8841-857FFB27A10D}" type="presParOf" srcId="{4B7B5CC1-EEFA-4665-A1AA-C8CF0F1E50F0}" destId="{1AA317E0-B08E-403B-9114-11098B46CF82}" srcOrd="1" destOrd="0" presId="urn:microsoft.com/office/officeart/2005/8/layout/StepDownProcess"/>
    <dgm:cxn modelId="{6A9350E1-061C-40C4-9896-0CC2546AD032}" type="presParOf" srcId="{4B7B5CC1-EEFA-4665-A1AA-C8CF0F1E50F0}" destId="{11F32D9B-44BD-4743-8582-712BBB4004CF}" srcOrd="2" destOrd="0" presId="urn:microsoft.com/office/officeart/2005/8/layout/StepDownProcess"/>
    <dgm:cxn modelId="{BEE3C525-E849-476D-82C2-7A319B0D626A}" type="presParOf" srcId="{ABD8794A-E630-42A8-B1B9-EF053EA0170C}" destId="{8C304F28-A3C0-4993-A688-FB985711E538}" srcOrd="5" destOrd="0" presId="urn:microsoft.com/office/officeart/2005/8/layout/StepDownProcess"/>
    <dgm:cxn modelId="{9358AA6A-3BD3-40AF-8651-FBD2B90864E6}" type="presParOf" srcId="{ABD8794A-E630-42A8-B1B9-EF053EA0170C}" destId="{3E81443A-04AD-4294-9D79-E563F86786EB}" srcOrd="6" destOrd="0" presId="urn:microsoft.com/office/officeart/2005/8/layout/StepDownProcess"/>
    <dgm:cxn modelId="{1F4E8785-5384-400E-8AE8-C58F95406C09}" type="presParOf" srcId="{3E81443A-04AD-4294-9D79-E563F86786EB}" destId="{78065CDB-9158-49C8-AD65-BA9EEB5F3704}" srcOrd="0" destOrd="0" presId="urn:microsoft.com/office/officeart/2005/8/layout/StepDownProcess"/>
    <dgm:cxn modelId="{D055D575-D541-4714-9367-F8F09927E05D}" type="presParOf" srcId="{3E81443A-04AD-4294-9D79-E563F86786EB}" destId="{E1D1CDF1-120E-460C-ABC2-B622147B0D9E}" srcOrd="1" destOrd="0" presId="urn:microsoft.com/office/officeart/2005/8/layout/StepDownProcess"/>
    <dgm:cxn modelId="{3528F8F8-9087-4190-A0D4-32FCD88C55A6}" type="presParOf" srcId="{3E81443A-04AD-4294-9D79-E563F86786EB}" destId="{7DA5D54F-A132-4837-9FB1-4C50AB1C5DF9}" srcOrd="2" destOrd="0" presId="urn:microsoft.com/office/officeart/2005/8/layout/StepDownProcess"/>
    <dgm:cxn modelId="{EBF93666-FF3A-4771-8D86-E824E4898408}" type="presParOf" srcId="{ABD8794A-E630-42A8-B1B9-EF053EA0170C}" destId="{1316A72A-619D-475C-BDEF-C652AC454C3C}" srcOrd="7" destOrd="0" presId="urn:microsoft.com/office/officeart/2005/8/layout/StepDownProcess"/>
    <dgm:cxn modelId="{FF8F652A-4DD7-449E-81BE-CDE04FF84C57}" type="presParOf" srcId="{ABD8794A-E630-42A8-B1B9-EF053EA0170C}" destId="{AC17B093-B6C9-43E0-846B-028BBD541EAF}" srcOrd="8" destOrd="0" presId="urn:microsoft.com/office/officeart/2005/8/layout/StepDownProcess"/>
    <dgm:cxn modelId="{D772830C-DD8A-4B4A-B227-223A6599B61D}" type="presParOf" srcId="{AC17B093-B6C9-43E0-846B-028BBD541EAF}" destId="{FA7F5B1D-C731-47A5-ABFE-49B4BB57B356}"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DDA50E-5D88-4D03-8AE4-4D3733D3F648}">
      <dsp:nvSpPr>
        <dsp:cNvPr id="0" name=""/>
        <dsp:cNvSpPr/>
      </dsp:nvSpPr>
      <dsp:spPr>
        <a:xfrm rot="5400000">
          <a:off x="1445374" y="1365721"/>
          <a:ext cx="1199399" cy="136547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AF43C55-5A00-462F-ABA2-44BACC9D5BA5}">
      <dsp:nvSpPr>
        <dsp:cNvPr id="0" name=""/>
        <dsp:cNvSpPr/>
      </dsp:nvSpPr>
      <dsp:spPr>
        <a:xfrm>
          <a:off x="1127606" y="36162"/>
          <a:ext cx="2019083" cy="1413292"/>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Start with the Needs Assessment and the “What” Document</a:t>
          </a:r>
        </a:p>
      </dsp:txBody>
      <dsp:txXfrm>
        <a:off x="1196610" y="105166"/>
        <a:ext cx="1881075" cy="1275284"/>
      </dsp:txXfrm>
    </dsp:sp>
    <dsp:sp modelId="{627A1DB2-C004-4E29-BB0E-DDAE48675A34}">
      <dsp:nvSpPr>
        <dsp:cNvPr id="0" name=""/>
        <dsp:cNvSpPr/>
      </dsp:nvSpPr>
      <dsp:spPr>
        <a:xfrm>
          <a:off x="3146689" y="170951"/>
          <a:ext cx="1468488" cy="11422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57150" lvl="1" indent="-57150" algn="l" defTabSz="444500">
            <a:lnSpc>
              <a:spcPct val="90000"/>
            </a:lnSpc>
            <a:spcBef>
              <a:spcPct val="0"/>
            </a:spcBef>
            <a:spcAft>
              <a:spcPct val="15000"/>
            </a:spcAft>
            <a:buChar char="•"/>
          </a:pPr>
          <a:endParaRPr lang="en-US" sz="1000" kern="1200" dirty="0"/>
        </a:p>
      </dsp:txBody>
      <dsp:txXfrm>
        <a:off x="3146689" y="170951"/>
        <a:ext cx="1468488" cy="1142285"/>
      </dsp:txXfrm>
    </dsp:sp>
    <dsp:sp modelId="{E08873A5-4D05-4AF2-8BB4-CD1F1D13F4E1}">
      <dsp:nvSpPr>
        <dsp:cNvPr id="0" name=""/>
        <dsp:cNvSpPr/>
      </dsp:nvSpPr>
      <dsp:spPr>
        <a:xfrm rot="5400000">
          <a:off x="3119409" y="2953315"/>
          <a:ext cx="1199399" cy="136547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30DC19C-6AB6-47C8-ABF5-D44482AC6799}">
      <dsp:nvSpPr>
        <dsp:cNvPr id="0" name=""/>
        <dsp:cNvSpPr/>
      </dsp:nvSpPr>
      <dsp:spPr>
        <a:xfrm>
          <a:off x="2801640" y="1623756"/>
          <a:ext cx="2019083" cy="1413292"/>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Once the assessment is complete, the team determines  where the needs are and prioritizes. </a:t>
          </a:r>
        </a:p>
      </dsp:txBody>
      <dsp:txXfrm>
        <a:off x="2870644" y="1692760"/>
        <a:ext cx="1881075" cy="1275284"/>
      </dsp:txXfrm>
    </dsp:sp>
    <dsp:sp modelId="{CB7471E2-1715-4023-B71F-190DDE3FCEAF}">
      <dsp:nvSpPr>
        <dsp:cNvPr id="0" name=""/>
        <dsp:cNvSpPr/>
      </dsp:nvSpPr>
      <dsp:spPr>
        <a:xfrm>
          <a:off x="4820724" y="1758546"/>
          <a:ext cx="1468488" cy="11422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57150" lvl="1" indent="-57150" algn="l" defTabSz="444500">
            <a:lnSpc>
              <a:spcPct val="90000"/>
            </a:lnSpc>
            <a:spcBef>
              <a:spcPct val="0"/>
            </a:spcBef>
            <a:spcAft>
              <a:spcPct val="15000"/>
            </a:spcAft>
            <a:buChar char="•"/>
          </a:pPr>
          <a:endParaRPr lang="en-US" sz="1000" kern="1200"/>
        </a:p>
      </dsp:txBody>
      <dsp:txXfrm>
        <a:off x="4820724" y="1758546"/>
        <a:ext cx="1468488" cy="1142285"/>
      </dsp:txXfrm>
    </dsp:sp>
    <dsp:sp modelId="{A4F35403-9470-49F1-81F5-8A0E1F710636}">
      <dsp:nvSpPr>
        <dsp:cNvPr id="0" name=""/>
        <dsp:cNvSpPr/>
      </dsp:nvSpPr>
      <dsp:spPr>
        <a:xfrm rot="5400000">
          <a:off x="4793443" y="4540909"/>
          <a:ext cx="1199399" cy="136547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0CB26D2-902A-43A8-B58C-190B2CBE591E}">
      <dsp:nvSpPr>
        <dsp:cNvPr id="0" name=""/>
        <dsp:cNvSpPr/>
      </dsp:nvSpPr>
      <dsp:spPr>
        <a:xfrm>
          <a:off x="4475675" y="3211350"/>
          <a:ext cx="2019083" cy="1413292"/>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Collect additional information through surveys, questionnaires and data analyzed in order to drill down to the root causes.</a:t>
          </a:r>
        </a:p>
      </dsp:txBody>
      <dsp:txXfrm>
        <a:off x="4544679" y="3280354"/>
        <a:ext cx="1881075" cy="1275284"/>
      </dsp:txXfrm>
    </dsp:sp>
    <dsp:sp modelId="{60D85D5A-35A3-4399-A4BF-ED1AC736B987}">
      <dsp:nvSpPr>
        <dsp:cNvPr id="0" name=""/>
        <dsp:cNvSpPr/>
      </dsp:nvSpPr>
      <dsp:spPr>
        <a:xfrm>
          <a:off x="6494759" y="3346140"/>
          <a:ext cx="1468488" cy="11422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57150" lvl="1" indent="-57150" algn="l" defTabSz="444500">
            <a:lnSpc>
              <a:spcPct val="90000"/>
            </a:lnSpc>
            <a:spcBef>
              <a:spcPct val="0"/>
            </a:spcBef>
            <a:spcAft>
              <a:spcPct val="15000"/>
            </a:spcAft>
            <a:buChar char="•"/>
          </a:pPr>
          <a:endParaRPr lang="en-US" sz="1000" kern="1200" dirty="0"/>
        </a:p>
      </dsp:txBody>
      <dsp:txXfrm>
        <a:off x="6494759" y="3346140"/>
        <a:ext cx="1468488" cy="1142285"/>
      </dsp:txXfrm>
    </dsp:sp>
    <dsp:sp modelId="{43F7E39A-9649-45EE-BD74-D3709656F9EB}">
      <dsp:nvSpPr>
        <dsp:cNvPr id="0" name=""/>
        <dsp:cNvSpPr/>
      </dsp:nvSpPr>
      <dsp:spPr>
        <a:xfrm>
          <a:off x="6149710" y="4798944"/>
          <a:ext cx="2019083" cy="1413292"/>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Work through development of the literacy plan by using the template as your actual document for writing the literacy plan</a:t>
          </a:r>
          <a:endParaRPr lang="en-US" sz="1300" kern="1200" dirty="0"/>
        </a:p>
      </dsp:txBody>
      <dsp:txXfrm>
        <a:off x="6218714" y="4867948"/>
        <a:ext cx="1881075" cy="12752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1F4C2D-CF58-4E9B-843E-27F66F2F4837}">
      <dsp:nvSpPr>
        <dsp:cNvPr id="0" name=""/>
        <dsp:cNvSpPr/>
      </dsp:nvSpPr>
      <dsp:spPr>
        <a:xfrm rot="5400000">
          <a:off x="138174" y="968467"/>
          <a:ext cx="933304" cy="1062533"/>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810F71F-9DBC-4012-9F40-3D9564599166}">
      <dsp:nvSpPr>
        <dsp:cNvPr id="0" name=""/>
        <dsp:cNvSpPr/>
      </dsp:nvSpPr>
      <dsp:spPr>
        <a:xfrm>
          <a:off x="1113937" y="1447805"/>
          <a:ext cx="2045648" cy="993288"/>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Once the assessments are complete, the team determines where the need is and prioritizes.  </a:t>
          </a:r>
        </a:p>
      </dsp:txBody>
      <dsp:txXfrm>
        <a:off x="1162434" y="1496302"/>
        <a:ext cx="1948654" cy="896294"/>
      </dsp:txXfrm>
    </dsp:sp>
    <dsp:sp modelId="{8CC86D53-0FEC-46A1-ADF5-DD70C7EA53AC}">
      <dsp:nvSpPr>
        <dsp:cNvPr id="0" name=""/>
        <dsp:cNvSpPr/>
      </dsp:nvSpPr>
      <dsp:spPr>
        <a:xfrm>
          <a:off x="2237424" y="91208"/>
          <a:ext cx="1142693" cy="888861"/>
        </a:xfrm>
        <a:prstGeom prst="rect">
          <a:avLst/>
        </a:prstGeom>
        <a:noFill/>
        <a:ln>
          <a:noFill/>
        </a:ln>
        <a:effectLst/>
      </dsp:spPr>
      <dsp:style>
        <a:lnRef idx="0">
          <a:scrgbClr r="0" g="0" b="0"/>
        </a:lnRef>
        <a:fillRef idx="0">
          <a:scrgbClr r="0" g="0" b="0"/>
        </a:fillRef>
        <a:effectRef idx="0">
          <a:scrgbClr r="0" g="0" b="0"/>
        </a:effectRef>
        <a:fontRef idx="minor"/>
      </dsp:style>
    </dsp:sp>
    <dsp:sp modelId="{E1783756-6C82-4F93-B481-CF2C6940A42C}">
      <dsp:nvSpPr>
        <dsp:cNvPr id="0" name=""/>
        <dsp:cNvSpPr/>
      </dsp:nvSpPr>
      <dsp:spPr>
        <a:xfrm rot="5400000">
          <a:off x="2245355" y="2373782"/>
          <a:ext cx="933304" cy="1062533"/>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4CF702-AED1-4B4C-B3C5-550A0A70AC60}">
      <dsp:nvSpPr>
        <dsp:cNvPr id="0" name=""/>
        <dsp:cNvSpPr/>
      </dsp:nvSpPr>
      <dsp:spPr>
        <a:xfrm>
          <a:off x="0" y="0"/>
          <a:ext cx="2350260" cy="1141060"/>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Once completed, the “not addressed” and “emergent areas” of the “building blocks” will develop into a plan that becomes the school and district goals, objectives, and performances plans</a:t>
          </a:r>
        </a:p>
      </dsp:txBody>
      <dsp:txXfrm>
        <a:off x="55712" y="55712"/>
        <a:ext cx="2238836" cy="1029636"/>
      </dsp:txXfrm>
    </dsp:sp>
    <dsp:sp modelId="{857CDD32-F400-495C-ADE5-4F11946EC0A6}">
      <dsp:nvSpPr>
        <dsp:cNvPr id="0" name=""/>
        <dsp:cNvSpPr/>
      </dsp:nvSpPr>
      <dsp:spPr>
        <a:xfrm>
          <a:off x="3806250" y="1347242"/>
          <a:ext cx="1142693" cy="888861"/>
        </a:xfrm>
        <a:prstGeom prst="rect">
          <a:avLst/>
        </a:prstGeom>
        <a:noFill/>
        <a:ln>
          <a:noFill/>
        </a:ln>
        <a:effectLst/>
      </dsp:spPr>
      <dsp:style>
        <a:lnRef idx="0">
          <a:scrgbClr r="0" g="0" b="0"/>
        </a:lnRef>
        <a:fillRef idx="0">
          <a:scrgbClr r="0" g="0" b="0"/>
        </a:fillRef>
        <a:effectRef idx="0">
          <a:scrgbClr r="0" g="0" b="0"/>
        </a:effectRef>
        <a:fontRef idx="minor"/>
      </dsp:style>
    </dsp:sp>
    <dsp:sp modelId="{8DB3ED9B-8E3A-4953-A546-90184C70A2A6}">
      <dsp:nvSpPr>
        <dsp:cNvPr id="0" name=""/>
        <dsp:cNvSpPr/>
      </dsp:nvSpPr>
      <dsp:spPr>
        <a:xfrm rot="5400000">
          <a:off x="3921751" y="3516788"/>
          <a:ext cx="933304" cy="1062533"/>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AA317E0-B08E-403B-9114-11098B46CF82}">
      <dsp:nvSpPr>
        <dsp:cNvPr id="0" name=""/>
        <dsp:cNvSpPr/>
      </dsp:nvSpPr>
      <dsp:spPr>
        <a:xfrm>
          <a:off x="4847742" y="3657602"/>
          <a:ext cx="2238867" cy="1099743"/>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Develop the year one performance plan so all stakeholders understand what should and will occur during the year. </a:t>
          </a:r>
          <a:endParaRPr lang="en-US" sz="1100" kern="1200" dirty="0"/>
        </a:p>
      </dsp:txBody>
      <dsp:txXfrm>
        <a:off x="4901437" y="3711297"/>
        <a:ext cx="2131477" cy="992353"/>
      </dsp:txXfrm>
    </dsp:sp>
    <dsp:sp modelId="{11F32D9B-44BD-4743-8582-712BBB4004CF}">
      <dsp:nvSpPr>
        <dsp:cNvPr id="0" name=""/>
        <dsp:cNvSpPr/>
      </dsp:nvSpPr>
      <dsp:spPr>
        <a:xfrm>
          <a:off x="5167075" y="2582617"/>
          <a:ext cx="1142693" cy="888861"/>
        </a:xfrm>
        <a:prstGeom prst="rect">
          <a:avLst/>
        </a:prstGeom>
        <a:noFill/>
        <a:ln>
          <a:noFill/>
        </a:ln>
        <a:effectLst/>
      </dsp:spPr>
      <dsp:style>
        <a:lnRef idx="0">
          <a:scrgbClr r="0" g="0" b="0"/>
        </a:lnRef>
        <a:fillRef idx="0">
          <a:scrgbClr r="0" g="0" b="0"/>
        </a:fillRef>
        <a:effectRef idx="0">
          <a:scrgbClr r="0" g="0" b="0"/>
        </a:effectRef>
        <a:fontRef idx="minor"/>
      </dsp:style>
    </dsp:sp>
    <dsp:sp modelId="{78065CDB-9158-49C8-AD65-BA9EEB5F3704}">
      <dsp:nvSpPr>
        <dsp:cNvPr id="0" name=""/>
        <dsp:cNvSpPr/>
      </dsp:nvSpPr>
      <dsp:spPr>
        <a:xfrm rot="5400000">
          <a:off x="5369554" y="4735986"/>
          <a:ext cx="933304" cy="1062533"/>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1D1CDF1-120E-460C-ABC2-B622147B0D9E}">
      <dsp:nvSpPr>
        <dsp:cNvPr id="0" name=""/>
        <dsp:cNvSpPr/>
      </dsp:nvSpPr>
      <dsp:spPr>
        <a:xfrm>
          <a:off x="3399943" y="2590796"/>
          <a:ext cx="2101502" cy="963793"/>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Complete the audit to determine what’s missing </a:t>
          </a:r>
        </a:p>
      </dsp:txBody>
      <dsp:txXfrm>
        <a:off x="3447000" y="2637853"/>
        <a:ext cx="2007388" cy="869679"/>
      </dsp:txXfrm>
    </dsp:sp>
    <dsp:sp modelId="{7DA5D54F-A132-4837-9FB1-4C50AB1C5DF9}">
      <dsp:nvSpPr>
        <dsp:cNvPr id="0" name=""/>
        <dsp:cNvSpPr/>
      </dsp:nvSpPr>
      <dsp:spPr>
        <a:xfrm>
          <a:off x="6514914" y="3750016"/>
          <a:ext cx="1142693" cy="888861"/>
        </a:xfrm>
        <a:prstGeom prst="rect">
          <a:avLst/>
        </a:prstGeom>
        <a:noFill/>
        <a:ln>
          <a:noFill/>
        </a:ln>
        <a:effectLst/>
      </dsp:spPr>
      <dsp:style>
        <a:lnRef idx="0">
          <a:scrgbClr r="0" g="0" b="0"/>
        </a:lnRef>
        <a:fillRef idx="0">
          <a:scrgbClr r="0" g="0" b="0"/>
        </a:fillRef>
        <a:effectRef idx="0">
          <a:scrgbClr r="0" g="0" b="0"/>
        </a:effectRef>
        <a:fontRef idx="minor"/>
      </dsp:style>
    </dsp:sp>
    <dsp:sp modelId="{FA7F5B1D-C731-47A5-ABFE-49B4BB57B356}">
      <dsp:nvSpPr>
        <dsp:cNvPr id="0" name=""/>
        <dsp:cNvSpPr/>
      </dsp:nvSpPr>
      <dsp:spPr>
        <a:xfrm>
          <a:off x="6371746" y="4920056"/>
          <a:ext cx="1934051" cy="1099743"/>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Include funding source and measurement.  </a:t>
          </a:r>
        </a:p>
      </dsp:txBody>
      <dsp:txXfrm>
        <a:off x="6425441" y="4973751"/>
        <a:ext cx="1826661" cy="992353"/>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pPr>
              <a:defRPr/>
            </a:pPr>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pPr>
              <a:defRPr/>
            </a:pPr>
            <a:fld id="{9A366957-2BAF-404F-BE53-6003A25FEBC9}" type="datetimeFigureOut">
              <a:rPr lang="en-US"/>
              <a:pPr>
                <a:defRPr/>
              </a:pPr>
              <a:t>3/4/2019</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pPr lvl="0"/>
            <a:endParaRPr lang="en-US" noProof="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pPr>
              <a:defRPr/>
            </a:pPr>
            <a:fld id="{ECCD2A0E-D2D6-4300-9932-4A10AFD1EC89}" type="slidenum">
              <a:rPr lang="en-US"/>
              <a:pPr>
                <a:defRPr/>
              </a:pPr>
              <a:t>‹#›</a:t>
            </a:fld>
            <a:endParaRPr lang="en-US"/>
          </a:p>
        </p:txBody>
      </p:sp>
    </p:spTree>
    <p:extLst>
      <p:ext uri="{BB962C8B-B14F-4D97-AF65-F5344CB8AC3E}">
        <p14:creationId xmlns:p14="http://schemas.microsoft.com/office/powerpoint/2010/main" val="6591522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Introductions and explain our experience and what we currently do.  </a:t>
            </a:r>
          </a:p>
        </p:txBody>
      </p:sp>
      <p:sp>
        <p:nvSpPr>
          <p:cNvPr id="4" name="Slide Number Placeholder 3"/>
          <p:cNvSpPr>
            <a:spLocks noGrp="1"/>
          </p:cNvSpPr>
          <p:nvPr>
            <p:ph type="sldNum" sz="quarter" idx="5"/>
          </p:nvPr>
        </p:nvSpPr>
        <p:spPr/>
        <p:txBody>
          <a:bodyPr/>
          <a:lstStyle/>
          <a:p>
            <a:pPr>
              <a:defRPr/>
            </a:pPr>
            <a:fld id="{ECCD2A0E-D2D6-4300-9932-4A10AFD1EC89}" type="slidenum">
              <a:rPr lang="en-US" smtClean="0"/>
              <a:pPr>
                <a:defRPr/>
              </a:pPr>
              <a:t>1</a:t>
            </a:fld>
            <a:endParaRPr lang="en-US"/>
          </a:p>
        </p:txBody>
      </p:sp>
    </p:spTree>
    <p:extLst>
      <p:ext uri="{BB962C8B-B14F-4D97-AF65-F5344CB8AC3E}">
        <p14:creationId xmlns:p14="http://schemas.microsoft.com/office/powerpoint/2010/main" val="3087455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we’ve learned about teams</a:t>
            </a:r>
          </a:p>
          <a:p>
            <a:r>
              <a:rPr lang="en-US" dirty="0"/>
              <a:t>Striving Reader and L4GA</a:t>
            </a:r>
          </a:p>
        </p:txBody>
      </p:sp>
      <p:sp>
        <p:nvSpPr>
          <p:cNvPr id="4" name="Slide Number Placeholder 3"/>
          <p:cNvSpPr>
            <a:spLocks noGrp="1"/>
          </p:cNvSpPr>
          <p:nvPr>
            <p:ph type="sldNum" sz="quarter" idx="5"/>
          </p:nvPr>
        </p:nvSpPr>
        <p:spPr/>
        <p:txBody>
          <a:bodyPr/>
          <a:lstStyle/>
          <a:p>
            <a:pPr>
              <a:defRPr/>
            </a:pPr>
            <a:fld id="{ECCD2A0E-D2D6-4300-9932-4A10AFD1EC89}" type="slidenum">
              <a:rPr lang="en-US" smtClean="0"/>
              <a:pPr>
                <a:defRPr/>
              </a:pPr>
              <a:t>2</a:t>
            </a:fld>
            <a:endParaRPr lang="en-US"/>
          </a:p>
        </p:txBody>
      </p:sp>
    </p:spTree>
    <p:extLst>
      <p:ext uri="{BB962C8B-B14F-4D97-AF65-F5344CB8AC3E}">
        <p14:creationId xmlns:p14="http://schemas.microsoft.com/office/powerpoint/2010/main" val="4183122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participants share out with their elbow partners.  </a:t>
            </a:r>
          </a:p>
        </p:txBody>
      </p:sp>
      <p:sp>
        <p:nvSpPr>
          <p:cNvPr id="4" name="Slide Number Placeholder 3"/>
          <p:cNvSpPr>
            <a:spLocks noGrp="1"/>
          </p:cNvSpPr>
          <p:nvPr>
            <p:ph type="sldNum" sz="quarter" idx="5"/>
          </p:nvPr>
        </p:nvSpPr>
        <p:spPr/>
        <p:txBody>
          <a:bodyPr/>
          <a:lstStyle/>
          <a:p>
            <a:pPr>
              <a:defRPr/>
            </a:pPr>
            <a:fld id="{ECCD2A0E-D2D6-4300-9932-4A10AFD1EC89}" type="slidenum">
              <a:rPr lang="en-US" smtClean="0"/>
              <a:pPr>
                <a:defRPr/>
              </a:pPr>
              <a:t>3</a:t>
            </a:fld>
            <a:endParaRPr lang="en-US"/>
          </a:p>
        </p:txBody>
      </p:sp>
    </p:spTree>
    <p:extLst>
      <p:ext uri="{BB962C8B-B14F-4D97-AF65-F5344CB8AC3E}">
        <p14:creationId xmlns:p14="http://schemas.microsoft.com/office/powerpoint/2010/main" val="3894357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Norms, schedule and deliverables…</a:t>
            </a:r>
          </a:p>
        </p:txBody>
      </p:sp>
      <p:sp>
        <p:nvSpPr>
          <p:cNvPr id="4" name="Slide Number Placeholder 3"/>
          <p:cNvSpPr>
            <a:spLocks noGrp="1"/>
          </p:cNvSpPr>
          <p:nvPr>
            <p:ph type="sldNum" sz="quarter" idx="5"/>
          </p:nvPr>
        </p:nvSpPr>
        <p:spPr/>
        <p:txBody>
          <a:bodyPr/>
          <a:lstStyle/>
          <a:p>
            <a:pPr>
              <a:defRPr/>
            </a:pPr>
            <a:fld id="{ECCD2A0E-D2D6-4300-9932-4A10AFD1EC89}" type="slidenum">
              <a:rPr lang="en-US" smtClean="0"/>
              <a:pPr>
                <a:defRPr/>
              </a:pPr>
              <a:t>5</a:t>
            </a:fld>
            <a:endParaRPr lang="en-US"/>
          </a:p>
        </p:txBody>
      </p:sp>
    </p:spTree>
    <p:extLst>
      <p:ext uri="{BB962C8B-B14F-4D97-AF65-F5344CB8AC3E}">
        <p14:creationId xmlns:p14="http://schemas.microsoft.com/office/powerpoint/2010/main" val="317244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These documents</a:t>
            </a:r>
            <a:r>
              <a:rPr lang="en-US" baseline="0" dirty="0"/>
              <a:t> </a:t>
            </a:r>
            <a:r>
              <a:rPr lang="en-US" dirty="0"/>
              <a:t>will back up all of the work the school or system is doing.  They are living documents.  </a:t>
            </a:r>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F43042-3F4A-466B-90A4-FCFF0B761A87}" type="slidenum">
              <a:rPr lang="en-US" smtClean="0"/>
              <a:pPr/>
              <a:t>6</a:t>
            </a:fld>
            <a:endParaRPr lang="en-US"/>
          </a:p>
        </p:txBody>
      </p:sp>
    </p:spTree>
    <p:extLst>
      <p:ext uri="{BB962C8B-B14F-4D97-AF65-F5344CB8AC3E}">
        <p14:creationId xmlns:p14="http://schemas.microsoft.com/office/powerpoint/2010/main" val="4139784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grade level team and ancillary team works through the needs assessment.  Reconvene and analyze.   </a:t>
            </a:r>
          </a:p>
        </p:txBody>
      </p:sp>
      <p:sp>
        <p:nvSpPr>
          <p:cNvPr id="4" name="Slide Number Placeholder 3"/>
          <p:cNvSpPr>
            <a:spLocks noGrp="1"/>
          </p:cNvSpPr>
          <p:nvPr>
            <p:ph type="sldNum" sz="quarter" idx="5"/>
          </p:nvPr>
        </p:nvSpPr>
        <p:spPr/>
        <p:txBody>
          <a:bodyPr/>
          <a:lstStyle/>
          <a:p>
            <a:pPr>
              <a:defRPr/>
            </a:pPr>
            <a:fld id="{ECCD2A0E-D2D6-4300-9932-4A10AFD1EC89}" type="slidenum">
              <a:rPr lang="en-US" smtClean="0"/>
              <a:pPr>
                <a:defRPr/>
              </a:pPr>
              <a:t>7</a:t>
            </a:fld>
            <a:endParaRPr lang="en-US"/>
          </a:p>
        </p:txBody>
      </p:sp>
    </p:spTree>
    <p:extLst>
      <p:ext uri="{BB962C8B-B14F-4D97-AF65-F5344CB8AC3E}">
        <p14:creationId xmlns:p14="http://schemas.microsoft.com/office/powerpoint/2010/main" val="431161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Auditing the school and district materials, professional learning offerings etc.    Develop your own plan to audit…..    </a:t>
            </a:r>
          </a:p>
          <a:p>
            <a:r>
              <a:rPr lang="en-US" dirty="0"/>
              <a:t>What will you look for….   </a:t>
            </a:r>
          </a:p>
        </p:txBody>
      </p:sp>
      <p:sp>
        <p:nvSpPr>
          <p:cNvPr id="4" name="Slide Number Placeholder 3"/>
          <p:cNvSpPr>
            <a:spLocks noGrp="1"/>
          </p:cNvSpPr>
          <p:nvPr>
            <p:ph type="sldNum" sz="quarter" idx="5"/>
          </p:nvPr>
        </p:nvSpPr>
        <p:spPr/>
        <p:txBody>
          <a:bodyPr/>
          <a:lstStyle/>
          <a:p>
            <a:pPr>
              <a:defRPr/>
            </a:pPr>
            <a:fld id="{ECCD2A0E-D2D6-4300-9932-4A10AFD1EC89}" type="slidenum">
              <a:rPr lang="en-US" smtClean="0"/>
              <a:pPr>
                <a:defRPr/>
              </a:pPr>
              <a:t>17</a:t>
            </a:fld>
            <a:endParaRPr lang="en-US"/>
          </a:p>
        </p:txBody>
      </p:sp>
    </p:spTree>
    <p:extLst>
      <p:ext uri="{BB962C8B-B14F-4D97-AF65-F5344CB8AC3E}">
        <p14:creationId xmlns:p14="http://schemas.microsoft.com/office/powerpoint/2010/main" val="27939622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s://www.gadoe.org/" TargetMode="Externa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s://www.gadoe.org/" TargetMode="Externa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s://www.gadoe.org/" TargetMode="Externa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s://www.gadoe.org/" TargetMode="Externa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s://www.gadoe.org/" TargetMode="Externa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s://www.gadoe.org/" TargetMode="Externa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s://www.gadoe.org/" TargetMode="Externa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s://www.gadoe.org/"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s://www.gadoe.org/" TargetMode="Externa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s://www.gadoe.org/"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solidFill>
                <a:srgbClr val="F26400"/>
              </a:solidFill>
            </a:endParaRPr>
          </a:p>
        </p:txBody>
      </p:sp>
      <p:pic>
        <p:nvPicPr>
          <p:cNvPr id="17" name="Picture 16"/>
          <p:cNvPicPr>
            <a:picLocks noChangeAspect="1"/>
          </p:cNvPicPr>
          <p:nvPr/>
        </p:nvPicPr>
        <p:blipFill>
          <a:blip r:embed="rId2"/>
          <a:stretch>
            <a:fillRect/>
          </a:stretch>
        </p:blipFill>
        <p:spPr>
          <a:xfrm>
            <a:off x="119105" y="1434648"/>
            <a:ext cx="8856454" cy="4537565"/>
          </a:xfrm>
          <a:prstGeom prst="rect">
            <a:avLst/>
          </a:prstGeom>
        </p:spPr>
      </p:pic>
      <p:sp>
        <p:nvSpPr>
          <p:cNvPr id="2" name="Title 1"/>
          <p:cNvSpPr>
            <a:spLocks noGrp="1"/>
          </p:cNvSpPr>
          <p:nvPr>
            <p:ph type="ctrTitle"/>
          </p:nvPr>
        </p:nvSpPr>
        <p:spPr>
          <a:xfrm>
            <a:off x="685801" y="1122364"/>
            <a:ext cx="7772400" cy="2387600"/>
          </a:xfrm>
        </p:spPr>
        <p:txBody>
          <a:bodyPr anchor="b"/>
          <a:lstStyle>
            <a:lvl1pPr algn="ctr">
              <a:defRPr sz="5921"/>
            </a:lvl1pPr>
          </a:lstStyle>
          <a:p>
            <a:r>
              <a:rPr lang="en-US"/>
              <a:t>Click to edit Master title style</a:t>
            </a:r>
            <a:endParaRPr lang="en-US" dirty="0"/>
          </a:p>
        </p:txBody>
      </p:sp>
      <p:sp>
        <p:nvSpPr>
          <p:cNvPr id="3" name="Subtitle 2"/>
          <p:cNvSpPr>
            <a:spLocks noGrp="1"/>
          </p:cNvSpPr>
          <p:nvPr>
            <p:ph type="subTitle" idx="1"/>
          </p:nvPr>
        </p:nvSpPr>
        <p:spPr>
          <a:xfrm>
            <a:off x="1143001" y="3602040"/>
            <a:ext cx="6858000" cy="1655761"/>
          </a:xfrm>
        </p:spPr>
        <p:txBody>
          <a:bodyPr/>
          <a:lstStyle>
            <a:lvl1pPr marL="0" indent="0" algn="ctr">
              <a:buNone/>
              <a:defRPr sz="2368"/>
            </a:lvl1pPr>
            <a:lvl2pPr marL="450311" indent="0" algn="ctr">
              <a:buNone/>
              <a:defRPr sz="1974"/>
            </a:lvl2pPr>
            <a:lvl3pPr marL="900623" indent="0" algn="ctr">
              <a:buNone/>
              <a:defRPr sz="1710"/>
            </a:lvl3pPr>
            <a:lvl4pPr marL="1350934" indent="0" algn="ctr">
              <a:buNone/>
              <a:defRPr sz="1579"/>
            </a:lvl4pPr>
            <a:lvl5pPr marL="1801246" indent="0" algn="ctr">
              <a:buNone/>
              <a:defRPr sz="1579"/>
            </a:lvl5pPr>
            <a:lvl6pPr marL="2251557" indent="0" algn="ctr">
              <a:buNone/>
              <a:defRPr sz="1579"/>
            </a:lvl6pPr>
            <a:lvl7pPr marL="2701869" indent="0" algn="ctr">
              <a:buNone/>
              <a:defRPr sz="1579"/>
            </a:lvl7pPr>
            <a:lvl8pPr marL="3152179" indent="0" algn="ctr">
              <a:buNone/>
              <a:defRPr sz="1579"/>
            </a:lvl8pPr>
            <a:lvl9pPr marL="3602491" indent="0" algn="ctr">
              <a:buNone/>
              <a:defRPr sz="1579"/>
            </a:lvl9pPr>
          </a:lstStyle>
          <a:p>
            <a:r>
              <a:rPr lang="en-US"/>
              <a:t>Click to edit Master subtitle style</a:t>
            </a:r>
            <a:endParaRPr lang="en-US" dirty="0"/>
          </a:p>
        </p:txBody>
      </p:sp>
      <p:sp>
        <p:nvSpPr>
          <p:cNvPr id="8" name="Rectangle 7"/>
          <p:cNvSpPr/>
          <p:nvPr/>
        </p:nvSpPr>
        <p:spPr>
          <a:xfrm>
            <a:off x="1" y="6314360"/>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
        <p:nvSpPr>
          <p:cNvPr id="9" name="Date Placeholder 3"/>
          <p:cNvSpPr>
            <a:spLocks noGrp="1"/>
          </p:cNvSpPr>
          <p:nvPr>
            <p:ph type="dt" sz="half" idx="2"/>
          </p:nvPr>
        </p:nvSpPr>
        <p:spPr>
          <a:xfrm>
            <a:off x="628651" y="6356352"/>
            <a:ext cx="2057400" cy="365125"/>
          </a:xfrm>
          <a:prstGeom prst="rect">
            <a:avLst/>
          </a:prstGeom>
        </p:spPr>
        <p:txBody>
          <a:bodyPr vert="horz" lIns="68452" tIns="34226" rIns="68452" bIns="34226" rtlCol="0" anchor="ctr"/>
          <a:lstStyle>
            <a:lvl1pPr algn="l">
              <a:defRPr sz="1184">
                <a:solidFill>
                  <a:schemeClr val="bg1"/>
                </a:solidFill>
              </a:defRPr>
            </a:lvl1pPr>
          </a:lstStyle>
          <a:p>
            <a:pPr>
              <a:defRPr/>
            </a:pPr>
            <a:fld id="{1EECDB2C-F36B-4DB3-848F-393FFFF778CB}" type="datetimeFigureOut">
              <a:rPr lang="en-US" smtClean="0"/>
              <a:pPr>
                <a:defRPr/>
              </a:pPr>
              <a:t>3/4/2019</a:t>
            </a:fld>
            <a:endParaRPr lang="en-US"/>
          </a:p>
        </p:txBody>
      </p:sp>
      <p:sp>
        <p:nvSpPr>
          <p:cNvPr id="10" name="Footer Placeholder 4"/>
          <p:cNvSpPr>
            <a:spLocks noGrp="1"/>
          </p:cNvSpPr>
          <p:nvPr>
            <p:ph type="ftr" sz="quarter" idx="3"/>
          </p:nvPr>
        </p:nvSpPr>
        <p:spPr>
          <a:xfrm>
            <a:off x="3028951" y="6356352"/>
            <a:ext cx="3086100" cy="365125"/>
          </a:xfrm>
          <a:prstGeom prst="rect">
            <a:avLst/>
          </a:prstGeom>
        </p:spPr>
        <p:txBody>
          <a:bodyPr vert="horz" lIns="68452" tIns="34226" rIns="68452" bIns="34226" rtlCol="0" anchor="ctr"/>
          <a:lstStyle>
            <a:lvl1pPr algn="ctr">
              <a:defRPr sz="1184">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2"/>
            <a:ext cx="2057400" cy="365125"/>
          </a:xfrm>
          <a:prstGeom prst="rect">
            <a:avLst/>
          </a:prstGeom>
        </p:spPr>
        <p:txBody>
          <a:bodyPr vert="horz" lIns="68452" tIns="34226" rIns="68452" bIns="34226" rtlCol="0" anchor="ctr"/>
          <a:lstStyle>
            <a:lvl1pPr algn="r">
              <a:defRPr sz="1184">
                <a:solidFill>
                  <a:schemeClr val="bg1"/>
                </a:solidFill>
              </a:defRPr>
            </a:lvl1pPr>
          </a:lstStyle>
          <a:p>
            <a:pPr>
              <a:defRPr/>
            </a:pPr>
            <a:fld id="{B996475C-6966-4295-A9EC-856F9CB696DF}" type="slidenum">
              <a:rPr lang="en-US" smtClean="0"/>
              <a:pPr>
                <a:defRPr/>
              </a:pPr>
              <a:t>‹#›</a:t>
            </a:fld>
            <a:endParaRPr lang="en-US"/>
          </a:p>
        </p:txBody>
      </p:sp>
      <p:sp>
        <p:nvSpPr>
          <p:cNvPr id="12" name="Rectangle 11"/>
          <p:cNvSpPr/>
          <p:nvPr/>
        </p:nvSpPr>
        <p:spPr>
          <a:xfrm flipV="1">
            <a:off x="-16414" y="6236142"/>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
        <p:nvSpPr>
          <p:cNvPr id="13" name="Rectangle 12"/>
          <p:cNvSpPr/>
          <p:nvPr/>
        </p:nvSpPr>
        <p:spPr>
          <a:xfrm>
            <a:off x="1"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pic>
        <p:nvPicPr>
          <p:cNvPr id="14" name="Picture 1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0" y="15444"/>
            <a:ext cx="1978056" cy="1052325"/>
          </a:xfrm>
          <a:prstGeom prst="rect">
            <a:avLst/>
          </a:prstGeom>
        </p:spPr>
      </p:pic>
      <p:sp>
        <p:nvSpPr>
          <p:cNvPr id="15" name="Date Placeholder 3"/>
          <p:cNvSpPr txBox="1">
            <a:spLocks/>
          </p:cNvSpPr>
          <p:nvPr/>
        </p:nvSpPr>
        <p:spPr>
          <a:xfrm>
            <a:off x="3157027" y="213626"/>
            <a:ext cx="5878690" cy="644504"/>
          </a:xfrm>
          <a:prstGeom prst="rect">
            <a:avLst/>
          </a:prstGeom>
        </p:spPr>
        <p:txBody>
          <a:bodyPr vert="horz" lIns="90060" tIns="45030" rIns="90060" bIns="4503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316" b="1" dirty="0">
                <a:solidFill>
                  <a:schemeClr val="bg1"/>
                </a:solidFill>
              </a:rPr>
              <a:t>Richard</a:t>
            </a:r>
            <a:r>
              <a:rPr lang="en-US" sz="1316" b="1" baseline="0" dirty="0">
                <a:solidFill>
                  <a:schemeClr val="bg1"/>
                </a:solidFill>
              </a:rPr>
              <a:t> Woods, Georgia’s School Superintendent</a:t>
            </a:r>
          </a:p>
          <a:p>
            <a:pPr algn="r"/>
            <a:r>
              <a:rPr lang="en-US" sz="1184" b="1" i="1" u="none" baseline="0" dirty="0">
                <a:solidFill>
                  <a:schemeClr val="bg1"/>
                </a:solidFill>
              </a:rPr>
              <a:t>“Educating Georgia’s Future”</a:t>
            </a:r>
          </a:p>
          <a:p>
            <a:pPr algn="r"/>
            <a:r>
              <a:rPr lang="en-US" sz="1184" b="1" baseline="0" dirty="0">
                <a:solidFill>
                  <a:schemeClr val="bg1"/>
                </a:solidFill>
                <a:hlinkClick r:id="rId4"/>
              </a:rPr>
              <a:t>gadoe.org</a:t>
            </a:r>
            <a:endParaRPr lang="en-US" sz="1184" b="1" dirty="0">
              <a:solidFill>
                <a:schemeClr val="bg1"/>
              </a:solidFill>
            </a:endParaRPr>
          </a:p>
        </p:txBody>
      </p:sp>
      <p:sp>
        <p:nvSpPr>
          <p:cNvPr id="16" name="Rectangle 15"/>
          <p:cNvSpPr/>
          <p:nvPr/>
        </p:nvSpPr>
        <p:spPr>
          <a:xfrm flipV="1">
            <a:off x="2" y="1042278"/>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Tree>
    <p:extLst>
      <p:ext uri="{BB962C8B-B14F-4D97-AF65-F5344CB8AC3E}">
        <p14:creationId xmlns:p14="http://schemas.microsoft.com/office/powerpoint/2010/main" val="2552873676"/>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13" name="Picture 12"/>
          <p:cNvPicPr>
            <a:picLocks noChangeAspect="1"/>
          </p:cNvPicPr>
          <p:nvPr/>
        </p:nvPicPr>
        <p:blipFill>
          <a:blip r:embed="rId2"/>
          <a:stretch>
            <a:fillRect/>
          </a:stretch>
        </p:blipFill>
        <p:spPr>
          <a:xfrm>
            <a:off x="119105" y="1434648"/>
            <a:ext cx="8856454" cy="4537565"/>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1" y="6314360"/>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
        <p:nvSpPr>
          <p:cNvPr id="9" name="Date Placeholder 3"/>
          <p:cNvSpPr>
            <a:spLocks noGrp="1"/>
          </p:cNvSpPr>
          <p:nvPr>
            <p:ph type="dt" sz="half" idx="2"/>
          </p:nvPr>
        </p:nvSpPr>
        <p:spPr>
          <a:xfrm>
            <a:off x="628651" y="6356352"/>
            <a:ext cx="2057400" cy="365125"/>
          </a:xfrm>
          <a:prstGeom prst="rect">
            <a:avLst/>
          </a:prstGeom>
        </p:spPr>
        <p:txBody>
          <a:bodyPr vert="horz" lIns="68452" tIns="34226" rIns="68452" bIns="34226" rtlCol="0" anchor="ctr"/>
          <a:lstStyle>
            <a:lvl1pPr algn="l">
              <a:defRPr sz="1184">
                <a:solidFill>
                  <a:schemeClr val="bg1"/>
                </a:solidFill>
              </a:defRPr>
            </a:lvl1pPr>
          </a:lstStyle>
          <a:p>
            <a:pPr>
              <a:defRPr/>
            </a:pPr>
            <a:fld id="{7534AEE1-558B-49DD-B85F-4C6C6320327B}" type="datetimeFigureOut">
              <a:rPr lang="en-US" smtClean="0"/>
              <a:pPr>
                <a:defRPr/>
              </a:pPr>
              <a:t>3/4/2019</a:t>
            </a:fld>
            <a:endParaRPr lang="en-US"/>
          </a:p>
        </p:txBody>
      </p:sp>
      <p:sp>
        <p:nvSpPr>
          <p:cNvPr id="10" name="Footer Placeholder 4"/>
          <p:cNvSpPr>
            <a:spLocks noGrp="1"/>
          </p:cNvSpPr>
          <p:nvPr>
            <p:ph type="ftr" sz="quarter" idx="3"/>
          </p:nvPr>
        </p:nvSpPr>
        <p:spPr>
          <a:xfrm>
            <a:off x="3028951" y="6356352"/>
            <a:ext cx="3086100" cy="365125"/>
          </a:xfrm>
          <a:prstGeom prst="rect">
            <a:avLst/>
          </a:prstGeom>
        </p:spPr>
        <p:txBody>
          <a:bodyPr vert="horz" lIns="68452" tIns="34226" rIns="68452" bIns="34226" rtlCol="0" anchor="ctr"/>
          <a:lstStyle>
            <a:lvl1pPr algn="ctr">
              <a:defRPr sz="1184">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2"/>
            <a:ext cx="2057400" cy="365125"/>
          </a:xfrm>
          <a:prstGeom prst="rect">
            <a:avLst/>
          </a:prstGeom>
        </p:spPr>
        <p:txBody>
          <a:bodyPr vert="horz" lIns="68452" tIns="34226" rIns="68452" bIns="34226" rtlCol="0" anchor="ctr"/>
          <a:lstStyle>
            <a:lvl1pPr algn="r">
              <a:defRPr sz="1184">
                <a:solidFill>
                  <a:schemeClr val="bg1"/>
                </a:solidFill>
              </a:defRPr>
            </a:lvl1pPr>
          </a:lstStyle>
          <a:p>
            <a:pPr>
              <a:defRPr/>
            </a:pPr>
            <a:fld id="{01273A3A-C5DB-4D49-AAEE-BE389F0C1E9B}" type="slidenum">
              <a:rPr lang="en-US" smtClean="0"/>
              <a:pPr>
                <a:defRPr/>
              </a:pPr>
              <a:t>‹#›</a:t>
            </a:fld>
            <a:endParaRPr lang="en-US"/>
          </a:p>
        </p:txBody>
      </p:sp>
      <p:sp>
        <p:nvSpPr>
          <p:cNvPr id="12" name="Rectangle 11"/>
          <p:cNvSpPr/>
          <p:nvPr/>
        </p:nvSpPr>
        <p:spPr>
          <a:xfrm flipV="1">
            <a:off x="-16414" y="6236142"/>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pic>
        <p:nvPicPr>
          <p:cNvPr id="14" name="Picture 13"/>
          <p:cNvPicPr>
            <a:picLocks noChangeAspect="1"/>
          </p:cNvPicPr>
          <p:nvPr/>
        </p:nvPicPr>
        <p:blipFill rotWithShape="1">
          <a:blip r:embed="rId3" cstate="print">
            <a:extLst>
              <a:ext uri="{28A0092B-C50C-407E-A947-70E740481C1C}">
                <a14:useLocalDpi xmlns:a14="http://schemas.microsoft.com/office/drawing/2010/main" val="0"/>
              </a:ext>
            </a:extLst>
          </a:blip>
          <a:srcRect b="19613"/>
          <a:stretch/>
        </p:blipFill>
        <p:spPr>
          <a:xfrm>
            <a:off x="6920612" y="50572"/>
            <a:ext cx="2212566" cy="946227"/>
          </a:xfrm>
          <a:prstGeom prst="rect">
            <a:avLst/>
          </a:prstGeom>
        </p:spPr>
      </p:pic>
      <p:sp>
        <p:nvSpPr>
          <p:cNvPr id="15" name="Date Placeholder 3"/>
          <p:cNvSpPr txBox="1">
            <a:spLocks/>
          </p:cNvSpPr>
          <p:nvPr/>
        </p:nvSpPr>
        <p:spPr>
          <a:xfrm>
            <a:off x="7055142" y="1019660"/>
            <a:ext cx="2078036" cy="644504"/>
          </a:xfrm>
          <a:prstGeom prst="rect">
            <a:avLst/>
          </a:prstGeom>
        </p:spPr>
        <p:txBody>
          <a:bodyPr vert="horz" lIns="90060" tIns="45030" rIns="90060" bIns="4503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21" b="1" dirty="0">
                <a:solidFill>
                  <a:schemeClr val="tx1">
                    <a:lumMod val="65000"/>
                    <a:lumOff val="35000"/>
                  </a:schemeClr>
                </a:solidFill>
              </a:rPr>
              <a:t>Richard</a:t>
            </a:r>
            <a:r>
              <a:rPr lang="en-US" sz="921" b="1" baseline="0" dirty="0">
                <a:solidFill>
                  <a:schemeClr val="tx1">
                    <a:lumMod val="65000"/>
                    <a:lumOff val="35000"/>
                  </a:schemeClr>
                </a:solidFill>
              </a:rPr>
              <a:t> Woods, </a:t>
            </a:r>
          </a:p>
          <a:p>
            <a:pPr algn="r"/>
            <a:r>
              <a:rPr lang="en-US" sz="921" b="1" baseline="0" dirty="0">
                <a:solidFill>
                  <a:schemeClr val="tx1">
                    <a:lumMod val="65000"/>
                    <a:lumOff val="35000"/>
                  </a:schemeClr>
                </a:solidFill>
              </a:rPr>
              <a:t>Georgia’s School Superintendent</a:t>
            </a:r>
          </a:p>
          <a:p>
            <a:pPr algn="r"/>
            <a:r>
              <a:rPr lang="en-US" sz="921" b="1" i="1" u="none" baseline="0" dirty="0">
                <a:solidFill>
                  <a:schemeClr val="tx1">
                    <a:lumMod val="65000"/>
                    <a:lumOff val="35000"/>
                  </a:schemeClr>
                </a:solidFill>
              </a:rPr>
              <a:t>“Educating Georgia’s Future”</a:t>
            </a:r>
          </a:p>
          <a:p>
            <a:pPr algn="r"/>
            <a:r>
              <a:rPr lang="en-US" sz="921" b="1" baseline="0" dirty="0">
                <a:solidFill>
                  <a:schemeClr val="tx1">
                    <a:lumMod val="65000"/>
                    <a:lumOff val="35000"/>
                  </a:schemeClr>
                </a:solidFill>
                <a:hlinkClick r:id="rId4"/>
              </a:rPr>
              <a:t>gadoe.org</a:t>
            </a:r>
            <a:endParaRPr lang="en-US" sz="921" b="1" dirty="0">
              <a:solidFill>
                <a:schemeClr val="tx1">
                  <a:lumMod val="65000"/>
                  <a:lumOff val="35000"/>
                </a:schemeClr>
              </a:solidFill>
            </a:endParaRPr>
          </a:p>
        </p:txBody>
      </p:sp>
    </p:spTree>
    <p:extLst>
      <p:ext uri="{BB962C8B-B14F-4D97-AF65-F5344CB8AC3E}">
        <p14:creationId xmlns:p14="http://schemas.microsoft.com/office/powerpoint/2010/main" val="3125898313"/>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solidFill>
                <a:srgbClr val="F26400"/>
              </a:solidFill>
            </a:endParaRPr>
          </a:p>
        </p:txBody>
      </p:sp>
      <p:pic>
        <p:nvPicPr>
          <p:cNvPr id="13" name="Picture 12"/>
          <p:cNvPicPr>
            <a:picLocks noChangeAspect="1"/>
          </p:cNvPicPr>
          <p:nvPr/>
        </p:nvPicPr>
        <p:blipFill>
          <a:blip r:embed="rId2"/>
          <a:stretch>
            <a:fillRect/>
          </a:stretch>
        </p:blipFill>
        <p:spPr>
          <a:xfrm>
            <a:off x="119105" y="1434648"/>
            <a:ext cx="8856454" cy="4537565"/>
          </a:xfrm>
          <a:prstGeom prst="rect">
            <a:avLst/>
          </a:prstGeom>
        </p:spPr>
      </p:pic>
      <p:sp>
        <p:nvSpPr>
          <p:cNvPr id="2" name="Vertical Title 1"/>
          <p:cNvSpPr>
            <a:spLocks noGrp="1"/>
          </p:cNvSpPr>
          <p:nvPr>
            <p:ph type="title" orient="vert"/>
          </p:nvPr>
        </p:nvSpPr>
        <p:spPr>
          <a:xfrm>
            <a:off x="6543676" y="365125"/>
            <a:ext cx="1971675" cy="581183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1" y="6314360"/>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
        <p:nvSpPr>
          <p:cNvPr id="9" name="Date Placeholder 3"/>
          <p:cNvSpPr>
            <a:spLocks noGrp="1"/>
          </p:cNvSpPr>
          <p:nvPr>
            <p:ph type="dt" sz="half" idx="2"/>
          </p:nvPr>
        </p:nvSpPr>
        <p:spPr>
          <a:xfrm>
            <a:off x="628651" y="6356352"/>
            <a:ext cx="2057400" cy="365125"/>
          </a:xfrm>
          <a:prstGeom prst="rect">
            <a:avLst/>
          </a:prstGeom>
        </p:spPr>
        <p:txBody>
          <a:bodyPr vert="horz" lIns="68452" tIns="34226" rIns="68452" bIns="34226" rtlCol="0" anchor="ctr"/>
          <a:lstStyle>
            <a:lvl1pPr algn="l">
              <a:defRPr sz="1184">
                <a:solidFill>
                  <a:schemeClr val="bg1"/>
                </a:solidFill>
              </a:defRPr>
            </a:lvl1pPr>
          </a:lstStyle>
          <a:p>
            <a:pPr>
              <a:defRPr/>
            </a:pPr>
            <a:fld id="{8C9B49AC-23F5-4666-80A0-D242986E7AB3}" type="datetimeFigureOut">
              <a:rPr lang="en-US" smtClean="0"/>
              <a:pPr>
                <a:defRPr/>
              </a:pPr>
              <a:t>3/4/2019</a:t>
            </a:fld>
            <a:endParaRPr lang="en-US"/>
          </a:p>
        </p:txBody>
      </p:sp>
      <p:sp>
        <p:nvSpPr>
          <p:cNvPr id="10" name="Footer Placeholder 4"/>
          <p:cNvSpPr>
            <a:spLocks noGrp="1"/>
          </p:cNvSpPr>
          <p:nvPr>
            <p:ph type="ftr" sz="quarter" idx="3"/>
          </p:nvPr>
        </p:nvSpPr>
        <p:spPr>
          <a:xfrm>
            <a:off x="3028951" y="6356352"/>
            <a:ext cx="3086100" cy="365125"/>
          </a:xfrm>
          <a:prstGeom prst="rect">
            <a:avLst/>
          </a:prstGeom>
        </p:spPr>
        <p:txBody>
          <a:bodyPr vert="horz" lIns="68452" tIns="34226" rIns="68452" bIns="34226" rtlCol="0" anchor="ctr"/>
          <a:lstStyle>
            <a:lvl1pPr algn="ctr">
              <a:defRPr sz="1184">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2"/>
            <a:ext cx="2057400" cy="365125"/>
          </a:xfrm>
          <a:prstGeom prst="rect">
            <a:avLst/>
          </a:prstGeom>
        </p:spPr>
        <p:txBody>
          <a:bodyPr vert="horz" lIns="68452" tIns="34226" rIns="68452" bIns="34226" rtlCol="0" anchor="ctr"/>
          <a:lstStyle>
            <a:lvl1pPr algn="r">
              <a:defRPr sz="1184">
                <a:solidFill>
                  <a:schemeClr val="bg1"/>
                </a:solidFill>
              </a:defRPr>
            </a:lvl1pPr>
          </a:lstStyle>
          <a:p>
            <a:pPr>
              <a:defRPr/>
            </a:pPr>
            <a:fld id="{6E83E6C5-5C63-4251-8F97-933D94759901}" type="slidenum">
              <a:rPr lang="en-US" smtClean="0"/>
              <a:pPr>
                <a:defRPr/>
              </a:pPr>
              <a:t>‹#›</a:t>
            </a:fld>
            <a:endParaRPr lang="en-US"/>
          </a:p>
        </p:txBody>
      </p:sp>
      <p:sp>
        <p:nvSpPr>
          <p:cNvPr id="12" name="Rectangle 11"/>
          <p:cNvSpPr/>
          <p:nvPr/>
        </p:nvSpPr>
        <p:spPr>
          <a:xfrm flipV="1">
            <a:off x="-16414" y="6236142"/>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Tree>
    <p:extLst>
      <p:ext uri="{BB962C8B-B14F-4D97-AF65-F5344CB8AC3E}">
        <p14:creationId xmlns:p14="http://schemas.microsoft.com/office/powerpoint/2010/main" val="695835739"/>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lvl1pPr>
              <a:defRPr/>
            </a:lvl1pPr>
          </a:lstStyle>
          <a:p>
            <a:pPr>
              <a:defRPr/>
            </a:pPr>
            <a:fld id="{2DD7BBDD-3526-493D-B798-56B7F97E861A}" type="datetimeFigureOut">
              <a:rPr lang="en-US" smtClean="0"/>
              <a:pPr>
                <a:defRPr/>
              </a:pPr>
              <a:t>3/4/2019</a:t>
            </a:fld>
            <a:endParaRPr lang="en-US"/>
          </a:p>
        </p:txBody>
      </p:sp>
      <p:sp>
        <p:nvSpPr>
          <p:cNvPr id="5" name="Footer Placeholder 4"/>
          <p:cNvSpPr>
            <a:spLocks noGrp="1"/>
          </p:cNvSpPr>
          <p:nvPr>
            <p:ph type="ftr" sz="quarter" idx="11"/>
          </p:nvPr>
        </p:nvSpPr>
        <p:spPr>
          <a:xfrm>
            <a:off x="2266159" y="6355773"/>
            <a:ext cx="4310922" cy="365847"/>
          </a:xfrm>
          <a:prstGeom prst="rect">
            <a:avLst/>
          </a:prstGeom>
        </p:spPr>
        <p:txBody>
          <a:bodyPr/>
          <a:lstStyle>
            <a:lvl1pPr>
              <a:defRPr>
                <a:latin typeface="Arial" charset="0"/>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48969E5E-16DC-44BC-87F1-3A753D792C44}" type="slidenum">
              <a:rPr lang="en-US" smtClean="0"/>
              <a:pPr>
                <a:defRPr/>
              </a:pPr>
              <a:t>‹#›</a:t>
            </a:fld>
            <a:endParaRPr lang="en-US"/>
          </a:p>
        </p:txBody>
      </p:sp>
    </p:spTree>
    <p:extLst>
      <p:ext uri="{BB962C8B-B14F-4D97-AF65-F5344CB8AC3E}">
        <p14:creationId xmlns:p14="http://schemas.microsoft.com/office/powerpoint/2010/main" val="2553204878"/>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4" name="Picture 13"/>
          <p:cNvPicPr>
            <a:picLocks noChangeAspect="1"/>
          </p:cNvPicPr>
          <p:nvPr/>
        </p:nvPicPr>
        <p:blipFill>
          <a:blip r:embed="rId2"/>
          <a:stretch>
            <a:fillRect/>
          </a:stretch>
        </p:blipFill>
        <p:spPr>
          <a:xfrm>
            <a:off x="119105" y="1434648"/>
            <a:ext cx="8856454" cy="4537565"/>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1" y="6314360"/>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
        <p:nvSpPr>
          <p:cNvPr id="9" name="Date Placeholder 3"/>
          <p:cNvSpPr>
            <a:spLocks noGrp="1"/>
          </p:cNvSpPr>
          <p:nvPr>
            <p:ph type="dt" sz="half" idx="2"/>
          </p:nvPr>
        </p:nvSpPr>
        <p:spPr>
          <a:xfrm>
            <a:off x="628651" y="6356352"/>
            <a:ext cx="2057400" cy="365125"/>
          </a:xfrm>
          <a:prstGeom prst="rect">
            <a:avLst/>
          </a:prstGeom>
        </p:spPr>
        <p:txBody>
          <a:bodyPr vert="horz" lIns="68452" tIns="34226" rIns="68452" bIns="34226" rtlCol="0" anchor="ctr"/>
          <a:lstStyle>
            <a:lvl1pPr algn="l">
              <a:defRPr sz="1184">
                <a:solidFill>
                  <a:schemeClr val="bg1"/>
                </a:solidFill>
              </a:defRPr>
            </a:lvl1pPr>
          </a:lstStyle>
          <a:p>
            <a:pPr>
              <a:defRPr/>
            </a:pPr>
            <a:fld id="{59F61C6D-22C6-4AAA-A480-A16A17E64851}" type="datetimeFigureOut">
              <a:rPr lang="en-US" smtClean="0"/>
              <a:pPr>
                <a:defRPr/>
              </a:pPr>
              <a:t>3/4/2019</a:t>
            </a:fld>
            <a:endParaRPr lang="en-US"/>
          </a:p>
        </p:txBody>
      </p:sp>
      <p:sp>
        <p:nvSpPr>
          <p:cNvPr id="10" name="Footer Placeholder 4"/>
          <p:cNvSpPr>
            <a:spLocks noGrp="1"/>
          </p:cNvSpPr>
          <p:nvPr>
            <p:ph type="ftr" sz="quarter" idx="3"/>
          </p:nvPr>
        </p:nvSpPr>
        <p:spPr>
          <a:xfrm>
            <a:off x="3028951" y="6356352"/>
            <a:ext cx="3086100" cy="365125"/>
          </a:xfrm>
          <a:prstGeom prst="rect">
            <a:avLst/>
          </a:prstGeom>
        </p:spPr>
        <p:txBody>
          <a:bodyPr vert="horz" lIns="68452" tIns="34226" rIns="68452" bIns="34226" rtlCol="0" anchor="ctr"/>
          <a:lstStyle>
            <a:lvl1pPr algn="ctr">
              <a:defRPr sz="1184">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2"/>
            <a:ext cx="2057400" cy="365125"/>
          </a:xfrm>
          <a:prstGeom prst="rect">
            <a:avLst/>
          </a:prstGeom>
        </p:spPr>
        <p:txBody>
          <a:bodyPr vert="horz" lIns="68452" tIns="34226" rIns="68452" bIns="34226" rtlCol="0" anchor="ctr"/>
          <a:lstStyle>
            <a:lvl1pPr algn="r">
              <a:defRPr sz="1184">
                <a:solidFill>
                  <a:schemeClr val="bg1"/>
                </a:solidFill>
              </a:defRPr>
            </a:lvl1pPr>
          </a:lstStyle>
          <a:p>
            <a:pPr>
              <a:defRPr/>
            </a:pPr>
            <a:fld id="{B61D5873-7B11-4A66-BDA5-508F9FAF5BCB}" type="slidenum">
              <a:rPr lang="en-US" smtClean="0"/>
              <a:pPr>
                <a:defRPr/>
              </a:pPr>
              <a:t>‹#›</a:t>
            </a:fld>
            <a:endParaRPr lang="en-US"/>
          </a:p>
        </p:txBody>
      </p:sp>
      <p:sp>
        <p:nvSpPr>
          <p:cNvPr id="12" name="Rectangle 11"/>
          <p:cNvSpPr/>
          <p:nvPr/>
        </p:nvSpPr>
        <p:spPr>
          <a:xfrm flipV="1">
            <a:off x="-16414" y="6236142"/>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pic>
        <p:nvPicPr>
          <p:cNvPr id="16" name="Picture 15"/>
          <p:cNvPicPr>
            <a:picLocks noChangeAspect="1"/>
          </p:cNvPicPr>
          <p:nvPr/>
        </p:nvPicPr>
        <p:blipFill rotWithShape="1">
          <a:blip r:embed="rId3" cstate="print">
            <a:extLst>
              <a:ext uri="{28A0092B-C50C-407E-A947-70E740481C1C}">
                <a14:useLocalDpi xmlns:a14="http://schemas.microsoft.com/office/drawing/2010/main" val="0"/>
              </a:ext>
            </a:extLst>
          </a:blip>
          <a:srcRect b="19613"/>
          <a:stretch/>
        </p:blipFill>
        <p:spPr>
          <a:xfrm>
            <a:off x="6920612" y="50572"/>
            <a:ext cx="2212566" cy="946227"/>
          </a:xfrm>
          <a:prstGeom prst="rect">
            <a:avLst/>
          </a:prstGeom>
        </p:spPr>
      </p:pic>
      <p:sp>
        <p:nvSpPr>
          <p:cNvPr id="17" name="Date Placeholder 3"/>
          <p:cNvSpPr txBox="1">
            <a:spLocks/>
          </p:cNvSpPr>
          <p:nvPr/>
        </p:nvSpPr>
        <p:spPr>
          <a:xfrm>
            <a:off x="7206144" y="1019660"/>
            <a:ext cx="1927034" cy="644504"/>
          </a:xfrm>
          <a:prstGeom prst="rect">
            <a:avLst/>
          </a:prstGeom>
        </p:spPr>
        <p:txBody>
          <a:bodyPr vert="horz" lIns="90060" tIns="45030" rIns="90060" bIns="4503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21" b="1" dirty="0">
                <a:solidFill>
                  <a:schemeClr val="tx1">
                    <a:lumMod val="65000"/>
                    <a:lumOff val="35000"/>
                  </a:schemeClr>
                </a:solidFill>
              </a:rPr>
              <a:t>Richard</a:t>
            </a:r>
            <a:r>
              <a:rPr lang="en-US" sz="921" b="1" baseline="0" dirty="0">
                <a:solidFill>
                  <a:schemeClr val="tx1">
                    <a:lumMod val="65000"/>
                    <a:lumOff val="35000"/>
                  </a:schemeClr>
                </a:solidFill>
              </a:rPr>
              <a:t> Woods, </a:t>
            </a:r>
          </a:p>
          <a:p>
            <a:pPr algn="r"/>
            <a:r>
              <a:rPr lang="en-US" sz="921" b="1" baseline="0" dirty="0">
                <a:solidFill>
                  <a:schemeClr val="tx1">
                    <a:lumMod val="65000"/>
                    <a:lumOff val="35000"/>
                  </a:schemeClr>
                </a:solidFill>
              </a:rPr>
              <a:t>Georgia’s School Superintendent</a:t>
            </a:r>
          </a:p>
          <a:p>
            <a:pPr algn="r"/>
            <a:r>
              <a:rPr lang="en-US" sz="921" b="1" i="1" u="none" baseline="0" dirty="0">
                <a:solidFill>
                  <a:schemeClr val="tx1">
                    <a:lumMod val="65000"/>
                    <a:lumOff val="35000"/>
                  </a:schemeClr>
                </a:solidFill>
              </a:rPr>
              <a:t>“Educating Georgia’s Future”</a:t>
            </a:r>
          </a:p>
          <a:p>
            <a:pPr algn="r"/>
            <a:r>
              <a:rPr lang="en-US" sz="921" b="1" baseline="0" dirty="0">
                <a:solidFill>
                  <a:schemeClr val="tx1">
                    <a:lumMod val="65000"/>
                    <a:lumOff val="35000"/>
                  </a:schemeClr>
                </a:solidFill>
                <a:hlinkClick r:id="rId4"/>
              </a:rPr>
              <a:t>gadoe.org</a:t>
            </a:r>
            <a:endParaRPr lang="en-US" sz="921" b="1" dirty="0">
              <a:solidFill>
                <a:schemeClr val="tx1">
                  <a:lumMod val="65000"/>
                  <a:lumOff val="35000"/>
                </a:schemeClr>
              </a:solidFill>
            </a:endParaRPr>
          </a:p>
        </p:txBody>
      </p:sp>
    </p:spTree>
    <p:extLst>
      <p:ext uri="{BB962C8B-B14F-4D97-AF65-F5344CB8AC3E}">
        <p14:creationId xmlns:p14="http://schemas.microsoft.com/office/powerpoint/2010/main" val="978896644"/>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1"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solidFill>
                <a:srgbClr val="F26400"/>
              </a:solidFill>
            </a:endParaRPr>
          </a:p>
        </p:txBody>
      </p:sp>
      <p:pic>
        <p:nvPicPr>
          <p:cNvPr id="17" name="Picture 16"/>
          <p:cNvPicPr>
            <a:picLocks noChangeAspect="1"/>
          </p:cNvPicPr>
          <p:nvPr/>
        </p:nvPicPr>
        <p:blipFill>
          <a:blip r:embed="rId2"/>
          <a:stretch>
            <a:fillRect/>
          </a:stretch>
        </p:blipFill>
        <p:spPr>
          <a:xfrm>
            <a:off x="119105" y="1434648"/>
            <a:ext cx="8856454" cy="4537565"/>
          </a:xfrm>
          <a:prstGeom prst="rect">
            <a:avLst/>
          </a:prstGeom>
        </p:spPr>
      </p:pic>
      <p:sp>
        <p:nvSpPr>
          <p:cNvPr id="2" name="Title 1"/>
          <p:cNvSpPr>
            <a:spLocks noGrp="1"/>
          </p:cNvSpPr>
          <p:nvPr>
            <p:ph type="title"/>
          </p:nvPr>
        </p:nvSpPr>
        <p:spPr>
          <a:xfrm>
            <a:off x="623888" y="1709740"/>
            <a:ext cx="7886700" cy="2852737"/>
          </a:xfrm>
        </p:spPr>
        <p:txBody>
          <a:bodyPr anchor="b"/>
          <a:lstStyle>
            <a:lvl1pPr>
              <a:defRPr sz="5921"/>
            </a:lvl1pPr>
          </a:lstStyle>
          <a:p>
            <a:r>
              <a:rPr lang="en-US"/>
              <a:t>Click to edit Master title style</a:t>
            </a:r>
            <a:endParaRPr lang="en-US" dirty="0"/>
          </a:p>
        </p:txBody>
      </p:sp>
      <p:sp>
        <p:nvSpPr>
          <p:cNvPr id="3" name="Text Placeholder 2"/>
          <p:cNvSpPr>
            <a:spLocks noGrp="1"/>
          </p:cNvSpPr>
          <p:nvPr>
            <p:ph type="body" idx="1"/>
          </p:nvPr>
        </p:nvSpPr>
        <p:spPr>
          <a:xfrm>
            <a:off x="623888" y="4589465"/>
            <a:ext cx="7886700" cy="1500187"/>
          </a:xfrm>
        </p:spPr>
        <p:txBody>
          <a:bodyPr/>
          <a:lstStyle>
            <a:lvl1pPr marL="0" indent="0">
              <a:buNone/>
              <a:defRPr sz="2368">
                <a:solidFill>
                  <a:schemeClr val="tx1"/>
                </a:solidFill>
              </a:defRPr>
            </a:lvl1pPr>
            <a:lvl2pPr marL="450311" indent="0">
              <a:buNone/>
              <a:defRPr sz="1974">
                <a:solidFill>
                  <a:schemeClr val="tx1">
                    <a:tint val="75000"/>
                  </a:schemeClr>
                </a:solidFill>
              </a:defRPr>
            </a:lvl2pPr>
            <a:lvl3pPr marL="900623" indent="0">
              <a:buNone/>
              <a:defRPr sz="1710">
                <a:solidFill>
                  <a:schemeClr val="tx1">
                    <a:tint val="75000"/>
                  </a:schemeClr>
                </a:solidFill>
              </a:defRPr>
            </a:lvl3pPr>
            <a:lvl4pPr marL="1350934" indent="0">
              <a:buNone/>
              <a:defRPr sz="1579">
                <a:solidFill>
                  <a:schemeClr val="tx1">
                    <a:tint val="75000"/>
                  </a:schemeClr>
                </a:solidFill>
              </a:defRPr>
            </a:lvl4pPr>
            <a:lvl5pPr marL="1801246" indent="0">
              <a:buNone/>
              <a:defRPr sz="1579">
                <a:solidFill>
                  <a:schemeClr val="tx1">
                    <a:tint val="75000"/>
                  </a:schemeClr>
                </a:solidFill>
              </a:defRPr>
            </a:lvl5pPr>
            <a:lvl6pPr marL="2251557" indent="0">
              <a:buNone/>
              <a:defRPr sz="1579">
                <a:solidFill>
                  <a:schemeClr val="tx1">
                    <a:tint val="75000"/>
                  </a:schemeClr>
                </a:solidFill>
              </a:defRPr>
            </a:lvl6pPr>
            <a:lvl7pPr marL="2701869" indent="0">
              <a:buNone/>
              <a:defRPr sz="1579">
                <a:solidFill>
                  <a:schemeClr val="tx1">
                    <a:tint val="75000"/>
                  </a:schemeClr>
                </a:solidFill>
              </a:defRPr>
            </a:lvl7pPr>
            <a:lvl8pPr marL="3152179" indent="0">
              <a:buNone/>
              <a:defRPr sz="1579">
                <a:solidFill>
                  <a:schemeClr val="tx1">
                    <a:tint val="75000"/>
                  </a:schemeClr>
                </a:solidFill>
              </a:defRPr>
            </a:lvl8pPr>
            <a:lvl9pPr marL="3602491" indent="0">
              <a:buNone/>
              <a:defRPr sz="1579">
                <a:solidFill>
                  <a:schemeClr val="tx1">
                    <a:tint val="75000"/>
                  </a:schemeClr>
                </a:solidFill>
              </a:defRPr>
            </a:lvl9pPr>
          </a:lstStyle>
          <a:p>
            <a:pPr lvl="0"/>
            <a:r>
              <a:rPr lang="en-US"/>
              <a:t>Edit Master text styles</a:t>
            </a:r>
          </a:p>
        </p:txBody>
      </p:sp>
      <p:sp>
        <p:nvSpPr>
          <p:cNvPr id="8" name="Rectangle 7"/>
          <p:cNvSpPr/>
          <p:nvPr/>
        </p:nvSpPr>
        <p:spPr>
          <a:xfrm>
            <a:off x="1" y="6314360"/>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
        <p:nvSpPr>
          <p:cNvPr id="9" name="Date Placeholder 3"/>
          <p:cNvSpPr>
            <a:spLocks noGrp="1"/>
          </p:cNvSpPr>
          <p:nvPr>
            <p:ph type="dt" sz="half" idx="2"/>
          </p:nvPr>
        </p:nvSpPr>
        <p:spPr>
          <a:xfrm>
            <a:off x="628651" y="6356352"/>
            <a:ext cx="2057400" cy="365125"/>
          </a:xfrm>
          <a:prstGeom prst="rect">
            <a:avLst/>
          </a:prstGeom>
        </p:spPr>
        <p:txBody>
          <a:bodyPr vert="horz" lIns="68452" tIns="34226" rIns="68452" bIns="34226" rtlCol="0" anchor="ctr"/>
          <a:lstStyle>
            <a:lvl1pPr algn="l">
              <a:defRPr sz="1184">
                <a:solidFill>
                  <a:schemeClr val="bg1"/>
                </a:solidFill>
              </a:defRPr>
            </a:lvl1pPr>
          </a:lstStyle>
          <a:p>
            <a:pPr>
              <a:defRPr/>
            </a:pPr>
            <a:fld id="{C03B6912-F82C-4387-AB3C-0B5905964135}" type="datetimeFigureOut">
              <a:rPr lang="en-US" smtClean="0"/>
              <a:pPr>
                <a:defRPr/>
              </a:pPr>
              <a:t>3/4/2019</a:t>
            </a:fld>
            <a:endParaRPr lang="en-US"/>
          </a:p>
        </p:txBody>
      </p:sp>
      <p:sp>
        <p:nvSpPr>
          <p:cNvPr id="10" name="Footer Placeholder 4"/>
          <p:cNvSpPr>
            <a:spLocks noGrp="1"/>
          </p:cNvSpPr>
          <p:nvPr>
            <p:ph type="ftr" sz="quarter" idx="3"/>
          </p:nvPr>
        </p:nvSpPr>
        <p:spPr>
          <a:xfrm>
            <a:off x="3028951" y="6356352"/>
            <a:ext cx="3086100" cy="365125"/>
          </a:xfrm>
          <a:prstGeom prst="rect">
            <a:avLst/>
          </a:prstGeom>
        </p:spPr>
        <p:txBody>
          <a:bodyPr vert="horz" lIns="68452" tIns="34226" rIns="68452" bIns="34226" rtlCol="0" anchor="ctr"/>
          <a:lstStyle>
            <a:lvl1pPr algn="ctr">
              <a:defRPr sz="1184">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2"/>
            <a:ext cx="2057400" cy="365125"/>
          </a:xfrm>
          <a:prstGeom prst="rect">
            <a:avLst/>
          </a:prstGeom>
        </p:spPr>
        <p:txBody>
          <a:bodyPr vert="horz" lIns="68452" tIns="34226" rIns="68452" bIns="34226" rtlCol="0" anchor="ctr"/>
          <a:lstStyle>
            <a:lvl1pPr algn="r">
              <a:defRPr sz="1184">
                <a:solidFill>
                  <a:schemeClr val="bg1"/>
                </a:solidFill>
              </a:defRPr>
            </a:lvl1pPr>
          </a:lstStyle>
          <a:p>
            <a:pPr>
              <a:defRPr/>
            </a:pPr>
            <a:fld id="{884254A5-C174-4C47-9479-9ADCCA457B96}" type="slidenum">
              <a:rPr lang="en-US" smtClean="0"/>
              <a:pPr>
                <a:defRPr/>
              </a:pPr>
              <a:t>‹#›</a:t>
            </a:fld>
            <a:endParaRPr lang="en-US"/>
          </a:p>
        </p:txBody>
      </p:sp>
      <p:sp>
        <p:nvSpPr>
          <p:cNvPr id="12" name="Rectangle 11"/>
          <p:cNvSpPr/>
          <p:nvPr/>
        </p:nvSpPr>
        <p:spPr>
          <a:xfrm flipV="1">
            <a:off x="-16414" y="6236142"/>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
        <p:nvSpPr>
          <p:cNvPr id="13" name="Rectangle 12"/>
          <p:cNvSpPr/>
          <p:nvPr/>
        </p:nvSpPr>
        <p:spPr>
          <a:xfrm>
            <a:off x="1"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pic>
        <p:nvPicPr>
          <p:cNvPr id="14" name="Picture 1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0" y="15444"/>
            <a:ext cx="1978056" cy="1052325"/>
          </a:xfrm>
          <a:prstGeom prst="rect">
            <a:avLst/>
          </a:prstGeom>
        </p:spPr>
      </p:pic>
      <p:sp>
        <p:nvSpPr>
          <p:cNvPr id="15" name="Date Placeholder 3"/>
          <p:cNvSpPr txBox="1">
            <a:spLocks/>
          </p:cNvSpPr>
          <p:nvPr/>
        </p:nvSpPr>
        <p:spPr>
          <a:xfrm>
            <a:off x="3157027" y="213626"/>
            <a:ext cx="5878690" cy="644504"/>
          </a:xfrm>
          <a:prstGeom prst="rect">
            <a:avLst/>
          </a:prstGeom>
        </p:spPr>
        <p:txBody>
          <a:bodyPr vert="horz" lIns="90060" tIns="45030" rIns="90060" bIns="4503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316" b="1" dirty="0">
                <a:solidFill>
                  <a:schemeClr val="bg1"/>
                </a:solidFill>
              </a:rPr>
              <a:t>Richard</a:t>
            </a:r>
            <a:r>
              <a:rPr lang="en-US" sz="1316" b="1" baseline="0" dirty="0">
                <a:solidFill>
                  <a:schemeClr val="bg1"/>
                </a:solidFill>
              </a:rPr>
              <a:t> Woods, Georgia’s School Superintendent</a:t>
            </a:r>
          </a:p>
          <a:p>
            <a:pPr algn="r"/>
            <a:r>
              <a:rPr lang="en-US" sz="1184" b="1" i="1" u="none" baseline="0" dirty="0">
                <a:solidFill>
                  <a:schemeClr val="bg1"/>
                </a:solidFill>
              </a:rPr>
              <a:t>“Educating Georgia’s Future”</a:t>
            </a:r>
          </a:p>
          <a:p>
            <a:pPr algn="r"/>
            <a:r>
              <a:rPr lang="en-US" sz="1184" b="1" baseline="0" dirty="0">
                <a:solidFill>
                  <a:schemeClr val="bg1"/>
                </a:solidFill>
                <a:hlinkClick r:id="rId4"/>
              </a:rPr>
              <a:t>gadoe.org</a:t>
            </a:r>
            <a:endParaRPr lang="en-US" sz="1184" b="1" dirty="0">
              <a:solidFill>
                <a:schemeClr val="bg1"/>
              </a:solidFill>
            </a:endParaRPr>
          </a:p>
        </p:txBody>
      </p:sp>
      <p:sp>
        <p:nvSpPr>
          <p:cNvPr id="16" name="Rectangle 15"/>
          <p:cNvSpPr/>
          <p:nvPr/>
        </p:nvSpPr>
        <p:spPr>
          <a:xfrm flipV="1">
            <a:off x="2" y="1042278"/>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Tree>
    <p:extLst>
      <p:ext uri="{BB962C8B-B14F-4D97-AF65-F5344CB8AC3E}">
        <p14:creationId xmlns:p14="http://schemas.microsoft.com/office/powerpoint/2010/main" val="1389094479"/>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4" name="Picture 13"/>
          <p:cNvPicPr>
            <a:picLocks noChangeAspect="1"/>
          </p:cNvPicPr>
          <p:nvPr/>
        </p:nvPicPr>
        <p:blipFill>
          <a:blip r:embed="rId2"/>
          <a:stretch>
            <a:fillRect/>
          </a:stretch>
        </p:blipFill>
        <p:spPr>
          <a:xfrm>
            <a:off x="119105" y="1434648"/>
            <a:ext cx="8856454" cy="4537565"/>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1" y="1825626"/>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49" y="1825626"/>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p:cNvSpPr/>
          <p:nvPr/>
        </p:nvSpPr>
        <p:spPr>
          <a:xfrm>
            <a:off x="1" y="6314360"/>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
        <p:nvSpPr>
          <p:cNvPr id="10" name="Date Placeholder 3"/>
          <p:cNvSpPr>
            <a:spLocks noGrp="1"/>
          </p:cNvSpPr>
          <p:nvPr>
            <p:ph type="dt" sz="half" idx="10"/>
          </p:nvPr>
        </p:nvSpPr>
        <p:spPr>
          <a:xfrm>
            <a:off x="628651" y="6356352"/>
            <a:ext cx="2057400" cy="365125"/>
          </a:xfrm>
          <a:prstGeom prst="rect">
            <a:avLst/>
          </a:prstGeom>
        </p:spPr>
        <p:txBody>
          <a:bodyPr vert="horz" lIns="68452" tIns="34226" rIns="68452" bIns="34226" rtlCol="0" anchor="ctr"/>
          <a:lstStyle>
            <a:lvl1pPr algn="l">
              <a:defRPr sz="1184">
                <a:solidFill>
                  <a:schemeClr val="bg1"/>
                </a:solidFill>
              </a:defRPr>
            </a:lvl1pPr>
          </a:lstStyle>
          <a:p>
            <a:pPr>
              <a:defRPr/>
            </a:pPr>
            <a:fld id="{DEA23E99-FA19-4B08-B3B1-398F8EBD6322}" type="datetimeFigureOut">
              <a:rPr lang="en-US" smtClean="0"/>
              <a:pPr>
                <a:defRPr/>
              </a:pPr>
              <a:t>3/4/2019</a:t>
            </a:fld>
            <a:endParaRPr lang="en-US"/>
          </a:p>
        </p:txBody>
      </p:sp>
      <p:sp>
        <p:nvSpPr>
          <p:cNvPr id="11" name="Footer Placeholder 4"/>
          <p:cNvSpPr>
            <a:spLocks noGrp="1"/>
          </p:cNvSpPr>
          <p:nvPr>
            <p:ph type="ftr" sz="quarter" idx="3"/>
          </p:nvPr>
        </p:nvSpPr>
        <p:spPr>
          <a:xfrm>
            <a:off x="3028951" y="6356352"/>
            <a:ext cx="3086100" cy="365125"/>
          </a:xfrm>
          <a:prstGeom prst="rect">
            <a:avLst/>
          </a:prstGeom>
        </p:spPr>
        <p:txBody>
          <a:bodyPr vert="horz" lIns="68452" tIns="34226" rIns="68452" bIns="34226" rtlCol="0" anchor="ctr"/>
          <a:lstStyle>
            <a:lvl1pPr algn="ctr">
              <a:defRPr sz="1184">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2"/>
            <a:ext cx="2057400" cy="365125"/>
          </a:xfrm>
          <a:prstGeom prst="rect">
            <a:avLst/>
          </a:prstGeom>
        </p:spPr>
        <p:txBody>
          <a:bodyPr vert="horz" lIns="68452" tIns="34226" rIns="68452" bIns="34226" rtlCol="0" anchor="ctr"/>
          <a:lstStyle>
            <a:lvl1pPr algn="r">
              <a:defRPr sz="1184">
                <a:solidFill>
                  <a:schemeClr val="bg1"/>
                </a:solidFill>
              </a:defRPr>
            </a:lvl1pPr>
          </a:lstStyle>
          <a:p>
            <a:pPr>
              <a:defRPr/>
            </a:pPr>
            <a:fld id="{861CCACA-E219-44A6-9CDF-5D84427D73A5}" type="slidenum">
              <a:rPr lang="en-US" smtClean="0"/>
              <a:pPr>
                <a:defRPr/>
              </a:pPr>
              <a:t>‹#›</a:t>
            </a:fld>
            <a:endParaRPr lang="en-US"/>
          </a:p>
        </p:txBody>
      </p:sp>
      <p:sp>
        <p:nvSpPr>
          <p:cNvPr id="13" name="Rectangle 12"/>
          <p:cNvSpPr/>
          <p:nvPr/>
        </p:nvSpPr>
        <p:spPr>
          <a:xfrm flipV="1">
            <a:off x="-16414" y="6236142"/>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pic>
        <p:nvPicPr>
          <p:cNvPr id="17" name="Picture 16"/>
          <p:cNvPicPr>
            <a:picLocks noChangeAspect="1"/>
          </p:cNvPicPr>
          <p:nvPr/>
        </p:nvPicPr>
        <p:blipFill rotWithShape="1">
          <a:blip r:embed="rId3" cstate="print">
            <a:extLst>
              <a:ext uri="{28A0092B-C50C-407E-A947-70E740481C1C}">
                <a14:useLocalDpi xmlns:a14="http://schemas.microsoft.com/office/drawing/2010/main" val="0"/>
              </a:ext>
            </a:extLst>
          </a:blip>
          <a:srcRect b="19613"/>
          <a:stretch/>
        </p:blipFill>
        <p:spPr>
          <a:xfrm>
            <a:off x="6920612" y="50572"/>
            <a:ext cx="2212566" cy="946227"/>
          </a:xfrm>
          <a:prstGeom prst="rect">
            <a:avLst/>
          </a:prstGeom>
        </p:spPr>
      </p:pic>
      <p:sp>
        <p:nvSpPr>
          <p:cNvPr id="18" name="Date Placeholder 3"/>
          <p:cNvSpPr txBox="1">
            <a:spLocks/>
          </p:cNvSpPr>
          <p:nvPr/>
        </p:nvSpPr>
        <p:spPr>
          <a:xfrm>
            <a:off x="7105476" y="1019660"/>
            <a:ext cx="2027703" cy="644504"/>
          </a:xfrm>
          <a:prstGeom prst="rect">
            <a:avLst/>
          </a:prstGeom>
        </p:spPr>
        <p:txBody>
          <a:bodyPr vert="horz" lIns="90060" tIns="45030" rIns="90060" bIns="4503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21" b="1" dirty="0">
                <a:solidFill>
                  <a:schemeClr val="tx1">
                    <a:lumMod val="65000"/>
                    <a:lumOff val="35000"/>
                  </a:schemeClr>
                </a:solidFill>
              </a:rPr>
              <a:t>Richard</a:t>
            </a:r>
            <a:r>
              <a:rPr lang="en-US" sz="921" b="1" baseline="0" dirty="0">
                <a:solidFill>
                  <a:schemeClr val="tx1">
                    <a:lumMod val="65000"/>
                    <a:lumOff val="35000"/>
                  </a:schemeClr>
                </a:solidFill>
              </a:rPr>
              <a:t> Woods, </a:t>
            </a:r>
          </a:p>
          <a:p>
            <a:pPr algn="r"/>
            <a:r>
              <a:rPr lang="en-US" sz="921" b="1" baseline="0" dirty="0">
                <a:solidFill>
                  <a:schemeClr val="tx1">
                    <a:lumMod val="65000"/>
                    <a:lumOff val="35000"/>
                  </a:schemeClr>
                </a:solidFill>
              </a:rPr>
              <a:t>Georgia’s School Superintendent</a:t>
            </a:r>
          </a:p>
          <a:p>
            <a:pPr algn="r"/>
            <a:r>
              <a:rPr lang="en-US" sz="921" b="1" i="1" u="none" baseline="0" dirty="0">
                <a:solidFill>
                  <a:schemeClr val="tx1">
                    <a:lumMod val="65000"/>
                    <a:lumOff val="35000"/>
                  </a:schemeClr>
                </a:solidFill>
              </a:rPr>
              <a:t>“Educating Georgia’s Future”</a:t>
            </a:r>
          </a:p>
          <a:p>
            <a:pPr algn="r"/>
            <a:r>
              <a:rPr lang="en-US" sz="921" b="1" baseline="0" dirty="0">
                <a:solidFill>
                  <a:schemeClr val="tx1">
                    <a:lumMod val="65000"/>
                    <a:lumOff val="35000"/>
                  </a:schemeClr>
                </a:solidFill>
                <a:hlinkClick r:id="rId4"/>
              </a:rPr>
              <a:t>gadoe.org</a:t>
            </a:r>
            <a:endParaRPr lang="en-US" sz="921" b="1" dirty="0">
              <a:solidFill>
                <a:schemeClr val="tx1">
                  <a:lumMod val="65000"/>
                  <a:lumOff val="35000"/>
                </a:schemeClr>
              </a:solidFill>
            </a:endParaRPr>
          </a:p>
        </p:txBody>
      </p:sp>
    </p:spTree>
    <p:extLst>
      <p:ext uri="{BB962C8B-B14F-4D97-AF65-F5344CB8AC3E}">
        <p14:creationId xmlns:p14="http://schemas.microsoft.com/office/powerpoint/2010/main" val="2096462062"/>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6" name="Picture 15"/>
          <p:cNvPicPr>
            <a:picLocks noChangeAspect="1"/>
          </p:cNvPicPr>
          <p:nvPr/>
        </p:nvPicPr>
        <p:blipFill>
          <a:blip r:embed="rId2"/>
          <a:stretch>
            <a:fillRect/>
          </a:stretch>
        </p:blipFill>
        <p:spPr>
          <a:xfrm>
            <a:off x="119105" y="1434648"/>
            <a:ext cx="8856454" cy="4537565"/>
          </a:xfrm>
          <a:prstGeom prst="rect">
            <a:avLst/>
          </a:prstGeom>
        </p:spPr>
      </p:pic>
      <p:sp>
        <p:nvSpPr>
          <p:cNvPr id="2" name="Title 1"/>
          <p:cNvSpPr>
            <a:spLocks noGrp="1"/>
          </p:cNvSpPr>
          <p:nvPr>
            <p:ph type="title"/>
          </p:nvPr>
        </p:nvSpPr>
        <p:spPr>
          <a:xfrm>
            <a:off x="629841" y="365126"/>
            <a:ext cx="6290773" cy="132556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3" y="1681163"/>
            <a:ext cx="3868340" cy="823912"/>
          </a:xfrm>
        </p:spPr>
        <p:txBody>
          <a:bodyPr anchor="b"/>
          <a:lstStyle>
            <a:lvl1pPr marL="0" indent="0">
              <a:buNone/>
              <a:defRPr sz="2368" b="1"/>
            </a:lvl1pPr>
            <a:lvl2pPr marL="450311" indent="0">
              <a:buNone/>
              <a:defRPr sz="1974" b="1"/>
            </a:lvl2pPr>
            <a:lvl3pPr marL="900623" indent="0">
              <a:buNone/>
              <a:defRPr sz="1710" b="1"/>
            </a:lvl3pPr>
            <a:lvl4pPr marL="1350934" indent="0">
              <a:buNone/>
              <a:defRPr sz="1579" b="1"/>
            </a:lvl4pPr>
            <a:lvl5pPr marL="1801246" indent="0">
              <a:buNone/>
              <a:defRPr sz="1579" b="1"/>
            </a:lvl5pPr>
            <a:lvl6pPr marL="2251557" indent="0">
              <a:buNone/>
              <a:defRPr sz="1579" b="1"/>
            </a:lvl6pPr>
            <a:lvl7pPr marL="2701869" indent="0">
              <a:buNone/>
              <a:defRPr sz="1579" b="1"/>
            </a:lvl7pPr>
            <a:lvl8pPr marL="3152179" indent="0">
              <a:buNone/>
              <a:defRPr sz="1579" b="1"/>
            </a:lvl8pPr>
            <a:lvl9pPr marL="3602491" indent="0">
              <a:buNone/>
              <a:defRPr sz="1579" b="1"/>
            </a:lvl9pPr>
          </a:lstStyle>
          <a:p>
            <a:pPr lvl="0"/>
            <a:r>
              <a:rPr lang="en-US"/>
              <a:t>Edit Master text styles</a:t>
            </a:r>
          </a:p>
        </p:txBody>
      </p:sp>
      <p:sp>
        <p:nvSpPr>
          <p:cNvPr id="4" name="Content Placeholder 3"/>
          <p:cNvSpPr>
            <a:spLocks noGrp="1"/>
          </p:cNvSpPr>
          <p:nvPr>
            <p:ph sz="half" idx="2"/>
          </p:nvPr>
        </p:nvSpPr>
        <p:spPr>
          <a:xfrm>
            <a:off x="629843" y="2505076"/>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368" b="1"/>
            </a:lvl1pPr>
            <a:lvl2pPr marL="450311" indent="0">
              <a:buNone/>
              <a:defRPr sz="1974" b="1"/>
            </a:lvl2pPr>
            <a:lvl3pPr marL="900623" indent="0">
              <a:buNone/>
              <a:defRPr sz="1710" b="1"/>
            </a:lvl3pPr>
            <a:lvl4pPr marL="1350934" indent="0">
              <a:buNone/>
              <a:defRPr sz="1579" b="1"/>
            </a:lvl4pPr>
            <a:lvl5pPr marL="1801246" indent="0">
              <a:buNone/>
              <a:defRPr sz="1579" b="1"/>
            </a:lvl5pPr>
            <a:lvl6pPr marL="2251557" indent="0">
              <a:buNone/>
              <a:defRPr sz="1579" b="1"/>
            </a:lvl6pPr>
            <a:lvl7pPr marL="2701869" indent="0">
              <a:buNone/>
              <a:defRPr sz="1579" b="1"/>
            </a:lvl7pPr>
            <a:lvl8pPr marL="3152179" indent="0">
              <a:buNone/>
              <a:defRPr sz="1579" b="1"/>
            </a:lvl8pPr>
            <a:lvl9pPr marL="3602491" indent="0">
              <a:buNone/>
              <a:defRPr sz="1579" b="1"/>
            </a:lvl9pPr>
          </a:lstStyle>
          <a:p>
            <a:pPr lvl="0"/>
            <a:r>
              <a:rPr lang="en-US"/>
              <a:t>Edit Master text styles</a:t>
            </a:r>
          </a:p>
        </p:txBody>
      </p:sp>
      <p:sp>
        <p:nvSpPr>
          <p:cNvPr id="6" name="Content Placeholder 5"/>
          <p:cNvSpPr>
            <a:spLocks noGrp="1"/>
          </p:cNvSpPr>
          <p:nvPr>
            <p:ph sz="quarter" idx="4"/>
          </p:nvPr>
        </p:nvSpPr>
        <p:spPr>
          <a:xfrm>
            <a:off x="4629151" y="2505076"/>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p:nvSpPr>
        <p:spPr>
          <a:xfrm>
            <a:off x="1" y="6314360"/>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
        <p:nvSpPr>
          <p:cNvPr id="12" name="Date Placeholder 3"/>
          <p:cNvSpPr>
            <a:spLocks noGrp="1"/>
          </p:cNvSpPr>
          <p:nvPr>
            <p:ph type="dt" sz="half" idx="10"/>
          </p:nvPr>
        </p:nvSpPr>
        <p:spPr>
          <a:xfrm>
            <a:off x="628651" y="6356352"/>
            <a:ext cx="2057400" cy="365125"/>
          </a:xfrm>
          <a:prstGeom prst="rect">
            <a:avLst/>
          </a:prstGeom>
        </p:spPr>
        <p:txBody>
          <a:bodyPr vert="horz" lIns="68452" tIns="34226" rIns="68452" bIns="34226" rtlCol="0" anchor="ctr"/>
          <a:lstStyle>
            <a:lvl1pPr algn="l">
              <a:defRPr sz="1184">
                <a:solidFill>
                  <a:schemeClr val="bg1"/>
                </a:solidFill>
              </a:defRPr>
            </a:lvl1pPr>
          </a:lstStyle>
          <a:p>
            <a:pPr>
              <a:defRPr/>
            </a:pPr>
            <a:fld id="{73617B81-D514-4171-AB0C-85A6A311052B}" type="datetimeFigureOut">
              <a:rPr lang="en-US" smtClean="0"/>
              <a:pPr>
                <a:defRPr/>
              </a:pPr>
              <a:t>3/4/2019</a:t>
            </a:fld>
            <a:endParaRPr lang="en-US"/>
          </a:p>
        </p:txBody>
      </p:sp>
      <p:sp>
        <p:nvSpPr>
          <p:cNvPr id="13" name="Footer Placeholder 4"/>
          <p:cNvSpPr>
            <a:spLocks noGrp="1"/>
          </p:cNvSpPr>
          <p:nvPr>
            <p:ph type="ftr" sz="quarter" idx="11"/>
          </p:nvPr>
        </p:nvSpPr>
        <p:spPr>
          <a:xfrm>
            <a:off x="3028951" y="6356352"/>
            <a:ext cx="3086100" cy="365125"/>
          </a:xfrm>
          <a:prstGeom prst="rect">
            <a:avLst/>
          </a:prstGeom>
        </p:spPr>
        <p:txBody>
          <a:bodyPr vert="horz" lIns="68452" tIns="34226" rIns="68452" bIns="34226" rtlCol="0" anchor="ctr"/>
          <a:lstStyle>
            <a:lvl1pPr algn="ctr">
              <a:defRPr sz="1184">
                <a:solidFill>
                  <a:schemeClr val="bg1"/>
                </a:solidFill>
              </a:defRPr>
            </a:lvl1pPr>
          </a:lstStyle>
          <a:p>
            <a:endParaRPr lang="en-US" dirty="0"/>
          </a:p>
        </p:txBody>
      </p:sp>
      <p:sp>
        <p:nvSpPr>
          <p:cNvPr id="14" name="Slide Number Placeholder 5"/>
          <p:cNvSpPr>
            <a:spLocks noGrp="1"/>
          </p:cNvSpPr>
          <p:nvPr>
            <p:ph type="sldNum" sz="quarter" idx="12"/>
          </p:nvPr>
        </p:nvSpPr>
        <p:spPr>
          <a:xfrm>
            <a:off x="6457950" y="6356352"/>
            <a:ext cx="2057400" cy="365125"/>
          </a:xfrm>
          <a:prstGeom prst="rect">
            <a:avLst/>
          </a:prstGeom>
        </p:spPr>
        <p:txBody>
          <a:bodyPr vert="horz" lIns="68452" tIns="34226" rIns="68452" bIns="34226" rtlCol="0" anchor="ctr"/>
          <a:lstStyle>
            <a:lvl1pPr algn="r">
              <a:defRPr sz="1184">
                <a:solidFill>
                  <a:schemeClr val="bg1"/>
                </a:solidFill>
              </a:defRPr>
            </a:lvl1pPr>
          </a:lstStyle>
          <a:p>
            <a:pPr>
              <a:defRPr/>
            </a:pPr>
            <a:fld id="{8051880D-A651-4CCB-A432-6404E9C1B820}" type="slidenum">
              <a:rPr lang="en-US" smtClean="0"/>
              <a:pPr>
                <a:defRPr/>
              </a:pPr>
              <a:t>‹#›</a:t>
            </a:fld>
            <a:endParaRPr lang="en-US"/>
          </a:p>
        </p:txBody>
      </p:sp>
      <p:sp>
        <p:nvSpPr>
          <p:cNvPr id="15" name="Rectangle 14"/>
          <p:cNvSpPr/>
          <p:nvPr/>
        </p:nvSpPr>
        <p:spPr>
          <a:xfrm flipV="1">
            <a:off x="-16414" y="6236142"/>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pic>
        <p:nvPicPr>
          <p:cNvPr id="19" name="Picture 18"/>
          <p:cNvPicPr>
            <a:picLocks noChangeAspect="1"/>
          </p:cNvPicPr>
          <p:nvPr/>
        </p:nvPicPr>
        <p:blipFill rotWithShape="1">
          <a:blip r:embed="rId3" cstate="print">
            <a:extLst>
              <a:ext uri="{28A0092B-C50C-407E-A947-70E740481C1C}">
                <a14:useLocalDpi xmlns:a14="http://schemas.microsoft.com/office/drawing/2010/main" val="0"/>
              </a:ext>
            </a:extLst>
          </a:blip>
          <a:srcRect b="19613"/>
          <a:stretch/>
        </p:blipFill>
        <p:spPr>
          <a:xfrm>
            <a:off x="6920612" y="50572"/>
            <a:ext cx="2212566" cy="946227"/>
          </a:xfrm>
          <a:prstGeom prst="rect">
            <a:avLst/>
          </a:prstGeom>
        </p:spPr>
      </p:pic>
      <p:sp>
        <p:nvSpPr>
          <p:cNvPr id="20" name="Date Placeholder 3"/>
          <p:cNvSpPr txBox="1">
            <a:spLocks/>
          </p:cNvSpPr>
          <p:nvPr/>
        </p:nvSpPr>
        <p:spPr>
          <a:xfrm>
            <a:off x="7080308" y="1019660"/>
            <a:ext cx="2052870" cy="644504"/>
          </a:xfrm>
          <a:prstGeom prst="rect">
            <a:avLst/>
          </a:prstGeom>
        </p:spPr>
        <p:txBody>
          <a:bodyPr vert="horz" lIns="90060" tIns="45030" rIns="90060" bIns="4503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21" b="1" dirty="0">
                <a:solidFill>
                  <a:schemeClr val="tx1">
                    <a:lumMod val="65000"/>
                    <a:lumOff val="35000"/>
                  </a:schemeClr>
                </a:solidFill>
              </a:rPr>
              <a:t>Richard</a:t>
            </a:r>
            <a:r>
              <a:rPr lang="en-US" sz="921" b="1" baseline="0" dirty="0">
                <a:solidFill>
                  <a:schemeClr val="tx1">
                    <a:lumMod val="65000"/>
                    <a:lumOff val="35000"/>
                  </a:schemeClr>
                </a:solidFill>
              </a:rPr>
              <a:t> Woods, </a:t>
            </a:r>
          </a:p>
          <a:p>
            <a:pPr algn="r"/>
            <a:r>
              <a:rPr lang="en-US" sz="921" b="1" baseline="0" dirty="0">
                <a:solidFill>
                  <a:schemeClr val="tx1">
                    <a:lumMod val="65000"/>
                    <a:lumOff val="35000"/>
                  </a:schemeClr>
                </a:solidFill>
              </a:rPr>
              <a:t>Georgia’s School Superintendent</a:t>
            </a:r>
          </a:p>
          <a:p>
            <a:pPr algn="r"/>
            <a:r>
              <a:rPr lang="en-US" sz="921" b="1" i="1" u="none" baseline="0" dirty="0">
                <a:solidFill>
                  <a:schemeClr val="tx1">
                    <a:lumMod val="65000"/>
                    <a:lumOff val="35000"/>
                  </a:schemeClr>
                </a:solidFill>
              </a:rPr>
              <a:t>“Educating Georgia’s Future”</a:t>
            </a:r>
          </a:p>
          <a:p>
            <a:pPr algn="r"/>
            <a:r>
              <a:rPr lang="en-US" sz="921" b="1" baseline="0" dirty="0">
                <a:solidFill>
                  <a:schemeClr val="tx1">
                    <a:lumMod val="65000"/>
                    <a:lumOff val="35000"/>
                  </a:schemeClr>
                </a:solidFill>
                <a:hlinkClick r:id="rId4"/>
              </a:rPr>
              <a:t>gadoe.org</a:t>
            </a:r>
            <a:endParaRPr lang="en-US" sz="921" b="1" dirty="0">
              <a:solidFill>
                <a:schemeClr val="tx1">
                  <a:lumMod val="65000"/>
                  <a:lumOff val="35000"/>
                </a:schemeClr>
              </a:solidFill>
            </a:endParaRPr>
          </a:p>
        </p:txBody>
      </p:sp>
    </p:spTree>
    <p:extLst>
      <p:ext uri="{BB962C8B-B14F-4D97-AF65-F5344CB8AC3E}">
        <p14:creationId xmlns:p14="http://schemas.microsoft.com/office/powerpoint/2010/main" val="4141479152"/>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119105" y="1434648"/>
            <a:ext cx="8856454" cy="4537565"/>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7" name="Rectangle 6"/>
          <p:cNvSpPr/>
          <p:nvPr/>
        </p:nvSpPr>
        <p:spPr>
          <a:xfrm>
            <a:off x="1" y="6314360"/>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
        <p:nvSpPr>
          <p:cNvPr id="8" name="Date Placeholder 3"/>
          <p:cNvSpPr>
            <a:spLocks noGrp="1"/>
          </p:cNvSpPr>
          <p:nvPr>
            <p:ph type="dt" sz="half" idx="2"/>
          </p:nvPr>
        </p:nvSpPr>
        <p:spPr>
          <a:xfrm>
            <a:off x="628651" y="6356352"/>
            <a:ext cx="2057400" cy="365125"/>
          </a:xfrm>
          <a:prstGeom prst="rect">
            <a:avLst/>
          </a:prstGeom>
        </p:spPr>
        <p:txBody>
          <a:bodyPr vert="horz" lIns="68452" tIns="34226" rIns="68452" bIns="34226" rtlCol="0" anchor="ctr"/>
          <a:lstStyle>
            <a:lvl1pPr algn="l">
              <a:defRPr sz="1184">
                <a:solidFill>
                  <a:schemeClr val="bg1"/>
                </a:solidFill>
              </a:defRPr>
            </a:lvl1pPr>
          </a:lstStyle>
          <a:p>
            <a:pPr>
              <a:defRPr/>
            </a:pPr>
            <a:fld id="{740C21BF-D56B-4A6B-B976-48917B096F8A}" type="datetimeFigureOut">
              <a:rPr lang="en-US" smtClean="0"/>
              <a:pPr>
                <a:defRPr/>
              </a:pPr>
              <a:t>3/4/2019</a:t>
            </a:fld>
            <a:endParaRPr lang="en-US"/>
          </a:p>
        </p:txBody>
      </p:sp>
      <p:sp>
        <p:nvSpPr>
          <p:cNvPr id="9" name="Footer Placeholder 4"/>
          <p:cNvSpPr>
            <a:spLocks noGrp="1"/>
          </p:cNvSpPr>
          <p:nvPr>
            <p:ph type="ftr" sz="quarter" idx="3"/>
          </p:nvPr>
        </p:nvSpPr>
        <p:spPr>
          <a:xfrm>
            <a:off x="3028951" y="6356352"/>
            <a:ext cx="3086100" cy="365125"/>
          </a:xfrm>
          <a:prstGeom prst="rect">
            <a:avLst/>
          </a:prstGeom>
        </p:spPr>
        <p:txBody>
          <a:bodyPr vert="horz" lIns="68452" tIns="34226" rIns="68452" bIns="34226" rtlCol="0" anchor="ctr"/>
          <a:lstStyle>
            <a:lvl1pPr algn="ctr">
              <a:defRPr sz="1184">
                <a:solidFill>
                  <a:schemeClr val="bg1"/>
                </a:solidFill>
              </a:defRPr>
            </a:lvl1pPr>
          </a:lstStyle>
          <a:p>
            <a:endParaRPr lang="en-US" dirty="0"/>
          </a:p>
        </p:txBody>
      </p:sp>
      <p:sp>
        <p:nvSpPr>
          <p:cNvPr id="10" name="Slide Number Placeholder 5"/>
          <p:cNvSpPr>
            <a:spLocks noGrp="1"/>
          </p:cNvSpPr>
          <p:nvPr>
            <p:ph type="sldNum" sz="quarter" idx="4"/>
          </p:nvPr>
        </p:nvSpPr>
        <p:spPr>
          <a:xfrm>
            <a:off x="6457950" y="6356352"/>
            <a:ext cx="2057400" cy="365125"/>
          </a:xfrm>
          <a:prstGeom prst="rect">
            <a:avLst/>
          </a:prstGeom>
        </p:spPr>
        <p:txBody>
          <a:bodyPr vert="horz" lIns="68452" tIns="34226" rIns="68452" bIns="34226" rtlCol="0" anchor="ctr"/>
          <a:lstStyle>
            <a:lvl1pPr algn="r">
              <a:defRPr sz="1184">
                <a:solidFill>
                  <a:schemeClr val="bg1"/>
                </a:solidFill>
              </a:defRPr>
            </a:lvl1pPr>
          </a:lstStyle>
          <a:p>
            <a:pPr>
              <a:defRPr/>
            </a:pPr>
            <a:fld id="{F0080F6D-5787-4532-AAB1-DB773FF6288D}" type="slidenum">
              <a:rPr lang="en-US" smtClean="0"/>
              <a:pPr>
                <a:defRPr/>
              </a:pPr>
              <a:t>‹#›</a:t>
            </a:fld>
            <a:endParaRPr lang="en-US"/>
          </a:p>
        </p:txBody>
      </p:sp>
      <p:sp>
        <p:nvSpPr>
          <p:cNvPr id="11" name="Rectangle 10"/>
          <p:cNvSpPr/>
          <p:nvPr/>
        </p:nvSpPr>
        <p:spPr>
          <a:xfrm flipV="1">
            <a:off x="-16414" y="6236142"/>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b="19613"/>
          <a:stretch/>
        </p:blipFill>
        <p:spPr>
          <a:xfrm>
            <a:off x="6920612" y="50572"/>
            <a:ext cx="2212566" cy="946227"/>
          </a:xfrm>
          <a:prstGeom prst="rect">
            <a:avLst/>
          </a:prstGeom>
        </p:spPr>
      </p:pic>
      <p:sp>
        <p:nvSpPr>
          <p:cNvPr id="16" name="Date Placeholder 3"/>
          <p:cNvSpPr txBox="1">
            <a:spLocks/>
          </p:cNvSpPr>
          <p:nvPr/>
        </p:nvSpPr>
        <p:spPr>
          <a:xfrm>
            <a:off x="7063529" y="1019660"/>
            <a:ext cx="2069648" cy="644504"/>
          </a:xfrm>
          <a:prstGeom prst="rect">
            <a:avLst/>
          </a:prstGeom>
        </p:spPr>
        <p:txBody>
          <a:bodyPr vert="horz" lIns="90060" tIns="45030" rIns="90060" bIns="4503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21" b="1" dirty="0">
                <a:solidFill>
                  <a:schemeClr val="tx1">
                    <a:lumMod val="65000"/>
                    <a:lumOff val="35000"/>
                  </a:schemeClr>
                </a:solidFill>
              </a:rPr>
              <a:t>Richard</a:t>
            </a:r>
            <a:r>
              <a:rPr lang="en-US" sz="921" b="1" baseline="0" dirty="0">
                <a:solidFill>
                  <a:schemeClr val="tx1">
                    <a:lumMod val="65000"/>
                    <a:lumOff val="35000"/>
                  </a:schemeClr>
                </a:solidFill>
              </a:rPr>
              <a:t> Woods, </a:t>
            </a:r>
          </a:p>
          <a:p>
            <a:pPr algn="r"/>
            <a:r>
              <a:rPr lang="en-US" sz="921" b="1" baseline="0" dirty="0">
                <a:solidFill>
                  <a:schemeClr val="tx1">
                    <a:lumMod val="65000"/>
                    <a:lumOff val="35000"/>
                  </a:schemeClr>
                </a:solidFill>
              </a:rPr>
              <a:t>Georgia’s School Superintendent</a:t>
            </a:r>
          </a:p>
          <a:p>
            <a:pPr algn="r"/>
            <a:r>
              <a:rPr lang="en-US" sz="921" b="1" i="1" u="none" baseline="0" dirty="0">
                <a:solidFill>
                  <a:schemeClr val="tx1">
                    <a:lumMod val="65000"/>
                    <a:lumOff val="35000"/>
                  </a:schemeClr>
                </a:solidFill>
              </a:rPr>
              <a:t>“Educating Georgia’s Future”</a:t>
            </a:r>
          </a:p>
          <a:p>
            <a:pPr algn="r"/>
            <a:r>
              <a:rPr lang="en-US" sz="921" b="1" baseline="0" dirty="0">
                <a:solidFill>
                  <a:schemeClr val="tx1">
                    <a:lumMod val="65000"/>
                    <a:lumOff val="35000"/>
                  </a:schemeClr>
                </a:solidFill>
                <a:hlinkClick r:id="rId4"/>
              </a:rPr>
              <a:t>gadoe.org</a:t>
            </a:r>
            <a:endParaRPr lang="en-US" sz="921" b="1" dirty="0">
              <a:solidFill>
                <a:schemeClr val="tx1">
                  <a:lumMod val="65000"/>
                  <a:lumOff val="35000"/>
                </a:schemeClr>
              </a:solidFill>
            </a:endParaRPr>
          </a:p>
        </p:txBody>
      </p:sp>
    </p:spTree>
    <p:extLst>
      <p:ext uri="{BB962C8B-B14F-4D97-AF65-F5344CB8AC3E}">
        <p14:creationId xmlns:p14="http://schemas.microsoft.com/office/powerpoint/2010/main" val="2308658718"/>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solidFill>
                <a:srgbClr val="F26400"/>
              </a:solidFill>
            </a:endParaRPr>
          </a:p>
        </p:txBody>
      </p:sp>
      <p:sp>
        <p:nvSpPr>
          <p:cNvPr id="6" name="Rectangle 5"/>
          <p:cNvSpPr/>
          <p:nvPr/>
        </p:nvSpPr>
        <p:spPr>
          <a:xfrm>
            <a:off x="1" y="6314360"/>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
        <p:nvSpPr>
          <p:cNvPr id="7" name="Date Placeholder 3"/>
          <p:cNvSpPr>
            <a:spLocks noGrp="1"/>
          </p:cNvSpPr>
          <p:nvPr>
            <p:ph type="dt" sz="half" idx="2"/>
          </p:nvPr>
        </p:nvSpPr>
        <p:spPr>
          <a:xfrm>
            <a:off x="628651" y="6356352"/>
            <a:ext cx="2057400" cy="365125"/>
          </a:xfrm>
          <a:prstGeom prst="rect">
            <a:avLst/>
          </a:prstGeom>
        </p:spPr>
        <p:txBody>
          <a:bodyPr vert="horz" lIns="68452" tIns="34226" rIns="68452" bIns="34226" rtlCol="0" anchor="ctr"/>
          <a:lstStyle>
            <a:lvl1pPr algn="l">
              <a:defRPr sz="1184">
                <a:solidFill>
                  <a:schemeClr val="bg1"/>
                </a:solidFill>
              </a:defRPr>
            </a:lvl1pPr>
          </a:lstStyle>
          <a:p>
            <a:pPr>
              <a:defRPr/>
            </a:pPr>
            <a:fld id="{3B37BF9B-C659-4531-B674-D37D324752D1}" type="datetimeFigureOut">
              <a:rPr lang="en-US" smtClean="0"/>
              <a:pPr>
                <a:defRPr/>
              </a:pPr>
              <a:t>3/4/2019</a:t>
            </a:fld>
            <a:endParaRPr lang="en-US"/>
          </a:p>
        </p:txBody>
      </p:sp>
      <p:sp>
        <p:nvSpPr>
          <p:cNvPr id="8" name="Footer Placeholder 4"/>
          <p:cNvSpPr>
            <a:spLocks noGrp="1"/>
          </p:cNvSpPr>
          <p:nvPr>
            <p:ph type="ftr" sz="quarter" idx="3"/>
          </p:nvPr>
        </p:nvSpPr>
        <p:spPr>
          <a:xfrm>
            <a:off x="3028951" y="6356352"/>
            <a:ext cx="3086100" cy="365125"/>
          </a:xfrm>
          <a:prstGeom prst="rect">
            <a:avLst/>
          </a:prstGeom>
        </p:spPr>
        <p:txBody>
          <a:bodyPr vert="horz" lIns="68452" tIns="34226" rIns="68452" bIns="34226" rtlCol="0" anchor="ctr"/>
          <a:lstStyle>
            <a:lvl1pPr algn="ctr">
              <a:defRPr sz="1184">
                <a:solidFill>
                  <a:schemeClr val="bg1"/>
                </a:solidFill>
              </a:defRPr>
            </a:lvl1pPr>
          </a:lstStyle>
          <a:p>
            <a:endParaRPr lang="en-US" dirty="0"/>
          </a:p>
        </p:txBody>
      </p:sp>
      <p:sp>
        <p:nvSpPr>
          <p:cNvPr id="9" name="Slide Number Placeholder 5"/>
          <p:cNvSpPr>
            <a:spLocks noGrp="1"/>
          </p:cNvSpPr>
          <p:nvPr>
            <p:ph type="sldNum" sz="quarter" idx="4"/>
          </p:nvPr>
        </p:nvSpPr>
        <p:spPr>
          <a:xfrm>
            <a:off x="6457950" y="6356352"/>
            <a:ext cx="2057400" cy="365125"/>
          </a:xfrm>
          <a:prstGeom prst="rect">
            <a:avLst/>
          </a:prstGeom>
        </p:spPr>
        <p:txBody>
          <a:bodyPr vert="horz" lIns="68452" tIns="34226" rIns="68452" bIns="34226" rtlCol="0" anchor="ctr"/>
          <a:lstStyle>
            <a:lvl1pPr algn="r">
              <a:defRPr sz="1184">
                <a:solidFill>
                  <a:schemeClr val="bg1"/>
                </a:solidFill>
              </a:defRPr>
            </a:lvl1pPr>
          </a:lstStyle>
          <a:p>
            <a:pPr>
              <a:defRPr/>
            </a:pPr>
            <a:fld id="{5CBD62CC-A871-4620-BFFC-76BA8B0CC654}" type="slidenum">
              <a:rPr lang="en-US" smtClean="0"/>
              <a:pPr>
                <a:defRPr/>
              </a:pPr>
              <a:t>‹#›</a:t>
            </a:fld>
            <a:endParaRPr lang="en-US"/>
          </a:p>
        </p:txBody>
      </p:sp>
      <p:sp>
        <p:nvSpPr>
          <p:cNvPr id="10" name="Rectangle 9"/>
          <p:cNvSpPr/>
          <p:nvPr/>
        </p:nvSpPr>
        <p:spPr>
          <a:xfrm flipV="1">
            <a:off x="-16414" y="6236142"/>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
        <p:nvSpPr>
          <p:cNvPr id="11" name="Rectangle 10"/>
          <p:cNvSpPr/>
          <p:nvPr/>
        </p:nvSpPr>
        <p:spPr>
          <a:xfrm>
            <a:off x="1"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pic>
        <p:nvPicPr>
          <p:cNvPr id="12" name="Picture 11"/>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0" y="15444"/>
            <a:ext cx="1978056" cy="1052325"/>
          </a:xfrm>
          <a:prstGeom prst="rect">
            <a:avLst/>
          </a:prstGeom>
        </p:spPr>
      </p:pic>
      <p:sp>
        <p:nvSpPr>
          <p:cNvPr id="13" name="Date Placeholder 3"/>
          <p:cNvSpPr txBox="1">
            <a:spLocks/>
          </p:cNvSpPr>
          <p:nvPr/>
        </p:nvSpPr>
        <p:spPr>
          <a:xfrm>
            <a:off x="3157027" y="213626"/>
            <a:ext cx="5878690" cy="644504"/>
          </a:xfrm>
          <a:prstGeom prst="rect">
            <a:avLst/>
          </a:prstGeom>
        </p:spPr>
        <p:txBody>
          <a:bodyPr vert="horz" lIns="90060" tIns="45030" rIns="90060" bIns="4503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316" b="1" dirty="0">
                <a:solidFill>
                  <a:schemeClr val="bg1"/>
                </a:solidFill>
              </a:rPr>
              <a:t>Richard</a:t>
            </a:r>
            <a:r>
              <a:rPr lang="en-US" sz="1316" b="1" baseline="0" dirty="0">
                <a:solidFill>
                  <a:schemeClr val="bg1"/>
                </a:solidFill>
              </a:rPr>
              <a:t> Woods, Georgia’s School Superintendent</a:t>
            </a:r>
          </a:p>
          <a:p>
            <a:pPr algn="r"/>
            <a:r>
              <a:rPr lang="en-US" sz="1184" b="1" i="1" u="none" baseline="0" dirty="0">
                <a:solidFill>
                  <a:schemeClr val="bg1"/>
                </a:solidFill>
              </a:rPr>
              <a:t>“Educating Georgia’s Future”</a:t>
            </a:r>
          </a:p>
          <a:p>
            <a:pPr algn="r"/>
            <a:r>
              <a:rPr lang="en-US" sz="1184" b="1" baseline="0" dirty="0">
                <a:solidFill>
                  <a:schemeClr val="bg1"/>
                </a:solidFill>
                <a:hlinkClick r:id="rId3"/>
              </a:rPr>
              <a:t>gadoe.org</a:t>
            </a:r>
            <a:endParaRPr lang="en-US" sz="1184" b="1" dirty="0">
              <a:solidFill>
                <a:schemeClr val="bg1"/>
              </a:solidFill>
            </a:endParaRPr>
          </a:p>
        </p:txBody>
      </p:sp>
      <p:sp>
        <p:nvSpPr>
          <p:cNvPr id="14" name="Rectangle 13"/>
          <p:cNvSpPr/>
          <p:nvPr/>
        </p:nvSpPr>
        <p:spPr>
          <a:xfrm flipV="1">
            <a:off x="2" y="1042278"/>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pic>
        <p:nvPicPr>
          <p:cNvPr id="15" name="Picture 14"/>
          <p:cNvPicPr>
            <a:picLocks noChangeAspect="1"/>
          </p:cNvPicPr>
          <p:nvPr/>
        </p:nvPicPr>
        <p:blipFill>
          <a:blip r:embed="rId4"/>
          <a:stretch>
            <a:fillRect/>
          </a:stretch>
        </p:blipFill>
        <p:spPr>
          <a:xfrm>
            <a:off x="119105" y="1434648"/>
            <a:ext cx="8856454" cy="4537565"/>
          </a:xfrm>
          <a:prstGeom prst="rect">
            <a:avLst/>
          </a:prstGeom>
        </p:spPr>
      </p:pic>
    </p:spTree>
    <p:extLst>
      <p:ext uri="{BB962C8B-B14F-4D97-AF65-F5344CB8AC3E}">
        <p14:creationId xmlns:p14="http://schemas.microsoft.com/office/powerpoint/2010/main" val="1774763891"/>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4" name="Picture 13"/>
          <p:cNvPicPr>
            <a:picLocks noChangeAspect="1"/>
          </p:cNvPicPr>
          <p:nvPr/>
        </p:nvPicPr>
        <p:blipFill>
          <a:blip r:embed="rId2"/>
          <a:stretch>
            <a:fillRect/>
          </a:stretch>
        </p:blipFill>
        <p:spPr>
          <a:xfrm>
            <a:off x="119105" y="1434648"/>
            <a:ext cx="8856454" cy="4537565"/>
          </a:xfrm>
          <a:prstGeom prst="rect">
            <a:avLst/>
          </a:prstGeom>
        </p:spPr>
      </p:pic>
      <p:sp>
        <p:nvSpPr>
          <p:cNvPr id="2" name="Title 1"/>
          <p:cNvSpPr>
            <a:spLocks noGrp="1"/>
          </p:cNvSpPr>
          <p:nvPr>
            <p:ph type="title"/>
          </p:nvPr>
        </p:nvSpPr>
        <p:spPr>
          <a:xfrm>
            <a:off x="629841" y="457200"/>
            <a:ext cx="2949178" cy="1600200"/>
          </a:xfrm>
        </p:spPr>
        <p:txBody>
          <a:bodyPr anchor="b"/>
          <a:lstStyle>
            <a:lvl1pPr>
              <a:defRPr sz="3158"/>
            </a:lvl1pPr>
          </a:lstStyle>
          <a:p>
            <a:r>
              <a:rPr lang="en-US"/>
              <a:t>Click to edit Master title style</a:t>
            </a:r>
            <a:endParaRPr lang="en-US" dirty="0"/>
          </a:p>
        </p:txBody>
      </p:sp>
      <p:sp>
        <p:nvSpPr>
          <p:cNvPr id="3" name="Content Placeholder 2"/>
          <p:cNvSpPr>
            <a:spLocks noGrp="1"/>
          </p:cNvSpPr>
          <p:nvPr>
            <p:ph idx="1"/>
          </p:nvPr>
        </p:nvSpPr>
        <p:spPr>
          <a:xfrm>
            <a:off x="3887392" y="1664163"/>
            <a:ext cx="4629149" cy="4196888"/>
          </a:xfrm>
        </p:spPr>
        <p:txBody>
          <a:bodyPr/>
          <a:lstStyle>
            <a:lvl1pPr>
              <a:defRPr sz="3158"/>
            </a:lvl1pPr>
            <a:lvl2pPr>
              <a:defRPr sz="2763"/>
            </a:lvl2pPr>
            <a:lvl3pPr>
              <a:defRPr sz="2368"/>
            </a:lvl3pPr>
            <a:lvl4pPr>
              <a:defRPr sz="1974"/>
            </a:lvl4pPr>
            <a:lvl5pPr>
              <a:defRPr sz="1974"/>
            </a:lvl5pPr>
            <a:lvl6pPr>
              <a:defRPr sz="1974"/>
            </a:lvl6pPr>
            <a:lvl7pPr>
              <a:defRPr sz="1974"/>
            </a:lvl7pPr>
            <a:lvl8pPr>
              <a:defRPr sz="1974"/>
            </a:lvl8pPr>
            <a:lvl9pPr>
              <a:defRPr sz="197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9"/>
          </a:xfrm>
        </p:spPr>
        <p:txBody>
          <a:bodyPr/>
          <a:lstStyle>
            <a:lvl1pPr marL="0" indent="0">
              <a:buNone/>
              <a:defRPr sz="1579"/>
            </a:lvl1pPr>
            <a:lvl2pPr marL="450311" indent="0">
              <a:buNone/>
              <a:defRPr sz="1316"/>
            </a:lvl2pPr>
            <a:lvl3pPr marL="900623" indent="0">
              <a:buNone/>
              <a:defRPr sz="1184"/>
            </a:lvl3pPr>
            <a:lvl4pPr marL="1350934" indent="0">
              <a:buNone/>
              <a:defRPr sz="921"/>
            </a:lvl4pPr>
            <a:lvl5pPr marL="1801246" indent="0">
              <a:buNone/>
              <a:defRPr sz="921"/>
            </a:lvl5pPr>
            <a:lvl6pPr marL="2251557" indent="0">
              <a:buNone/>
              <a:defRPr sz="921"/>
            </a:lvl6pPr>
            <a:lvl7pPr marL="2701869" indent="0">
              <a:buNone/>
              <a:defRPr sz="921"/>
            </a:lvl7pPr>
            <a:lvl8pPr marL="3152179" indent="0">
              <a:buNone/>
              <a:defRPr sz="921"/>
            </a:lvl8pPr>
            <a:lvl9pPr marL="3602491" indent="0">
              <a:buNone/>
              <a:defRPr sz="921"/>
            </a:lvl9pPr>
          </a:lstStyle>
          <a:p>
            <a:pPr lvl="0"/>
            <a:r>
              <a:rPr lang="en-US"/>
              <a:t>Edit Master text styles</a:t>
            </a:r>
          </a:p>
        </p:txBody>
      </p:sp>
      <p:sp>
        <p:nvSpPr>
          <p:cNvPr id="9" name="Rectangle 8"/>
          <p:cNvSpPr/>
          <p:nvPr/>
        </p:nvSpPr>
        <p:spPr>
          <a:xfrm>
            <a:off x="1" y="6314360"/>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
        <p:nvSpPr>
          <p:cNvPr id="10" name="Date Placeholder 3"/>
          <p:cNvSpPr>
            <a:spLocks noGrp="1"/>
          </p:cNvSpPr>
          <p:nvPr>
            <p:ph type="dt" sz="half" idx="10"/>
          </p:nvPr>
        </p:nvSpPr>
        <p:spPr>
          <a:xfrm>
            <a:off x="628651" y="6356352"/>
            <a:ext cx="2057400" cy="365125"/>
          </a:xfrm>
          <a:prstGeom prst="rect">
            <a:avLst/>
          </a:prstGeom>
        </p:spPr>
        <p:txBody>
          <a:bodyPr vert="horz" lIns="68452" tIns="34226" rIns="68452" bIns="34226" rtlCol="0" anchor="ctr"/>
          <a:lstStyle>
            <a:lvl1pPr algn="l">
              <a:defRPr sz="1184">
                <a:solidFill>
                  <a:schemeClr val="bg1"/>
                </a:solidFill>
              </a:defRPr>
            </a:lvl1pPr>
          </a:lstStyle>
          <a:p>
            <a:pPr>
              <a:defRPr/>
            </a:pPr>
            <a:fld id="{0388701B-4610-4BF7-BF9B-2F632971F0D3}" type="datetimeFigureOut">
              <a:rPr lang="en-US" smtClean="0"/>
              <a:pPr>
                <a:defRPr/>
              </a:pPr>
              <a:t>3/4/2019</a:t>
            </a:fld>
            <a:endParaRPr lang="en-US"/>
          </a:p>
        </p:txBody>
      </p:sp>
      <p:sp>
        <p:nvSpPr>
          <p:cNvPr id="11" name="Footer Placeholder 4"/>
          <p:cNvSpPr>
            <a:spLocks noGrp="1"/>
          </p:cNvSpPr>
          <p:nvPr>
            <p:ph type="ftr" sz="quarter" idx="3"/>
          </p:nvPr>
        </p:nvSpPr>
        <p:spPr>
          <a:xfrm>
            <a:off x="3028951" y="6356352"/>
            <a:ext cx="3086100" cy="365125"/>
          </a:xfrm>
          <a:prstGeom prst="rect">
            <a:avLst/>
          </a:prstGeom>
        </p:spPr>
        <p:txBody>
          <a:bodyPr vert="horz" lIns="68452" tIns="34226" rIns="68452" bIns="34226" rtlCol="0" anchor="ctr"/>
          <a:lstStyle>
            <a:lvl1pPr algn="ctr">
              <a:defRPr sz="1184">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2"/>
            <a:ext cx="2057400" cy="365125"/>
          </a:xfrm>
          <a:prstGeom prst="rect">
            <a:avLst/>
          </a:prstGeom>
        </p:spPr>
        <p:txBody>
          <a:bodyPr vert="horz" lIns="68452" tIns="34226" rIns="68452" bIns="34226" rtlCol="0" anchor="ctr"/>
          <a:lstStyle>
            <a:lvl1pPr algn="r">
              <a:defRPr sz="1184">
                <a:solidFill>
                  <a:schemeClr val="bg1"/>
                </a:solidFill>
              </a:defRPr>
            </a:lvl1pPr>
          </a:lstStyle>
          <a:p>
            <a:pPr>
              <a:defRPr/>
            </a:pPr>
            <a:fld id="{4F169483-B4A6-46CA-BD0D-2862F33DB6D7}" type="slidenum">
              <a:rPr lang="en-US" smtClean="0"/>
              <a:pPr>
                <a:defRPr/>
              </a:pPr>
              <a:t>‹#›</a:t>
            </a:fld>
            <a:endParaRPr lang="en-US"/>
          </a:p>
        </p:txBody>
      </p:sp>
      <p:sp>
        <p:nvSpPr>
          <p:cNvPr id="13" name="Rectangle 12"/>
          <p:cNvSpPr/>
          <p:nvPr/>
        </p:nvSpPr>
        <p:spPr>
          <a:xfrm flipV="1">
            <a:off x="-16414" y="6236142"/>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pic>
        <p:nvPicPr>
          <p:cNvPr id="17" name="Picture 16"/>
          <p:cNvPicPr>
            <a:picLocks noChangeAspect="1"/>
          </p:cNvPicPr>
          <p:nvPr/>
        </p:nvPicPr>
        <p:blipFill rotWithShape="1">
          <a:blip r:embed="rId3" cstate="print">
            <a:extLst>
              <a:ext uri="{28A0092B-C50C-407E-A947-70E740481C1C}">
                <a14:useLocalDpi xmlns:a14="http://schemas.microsoft.com/office/drawing/2010/main" val="0"/>
              </a:ext>
            </a:extLst>
          </a:blip>
          <a:srcRect b="19613"/>
          <a:stretch/>
        </p:blipFill>
        <p:spPr>
          <a:xfrm>
            <a:off x="6920612" y="50572"/>
            <a:ext cx="2212566" cy="946227"/>
          </a:xfrm>
          <a:prstGeom prst="rect">
            <a:avLst/>
          </a:prstGeom>
        </p:spPr>
      </p:pic>
      <p:sp>
        <p:nvSpPr>
          <p:cNvPr id="18" name="Date Placeholder 3"/>
          <p:cNvSpPr txBox="1">
            <a:spLocks/>
          </p:cNvSpPr>
          <p:nvPr/>
        </p:nvSpPr>
        <p:spPr>
          <a:xfrm>
            <a:off x="7063529" y="1019660"/>
            <a:ext cx="2069648" cy="644504"/>
          </a:xfrm>
          <a:prstGeom prst="rect">
            <a:avLst/>
          </a:prstGeom>
        </p:spPr>
        <p:txBody>
          <a:bodyPr vert="horz" lIns="90060" tIns="45030" rIns="90060" bIns="4503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21" b="1" dirty="0">
                <a:solidFill>
                  <a:schemeClr val="tx1">
                    <a:lumMod val="65000"/>
                    <a:lumOff val="35000"/>
                  </a:schemeClr>
                </a:solidFill>
              </a:rPr>
              <a:t>Richard</a:t>
            </a:r>
            <a:r>
              <a:rPr lang="en-US" sz="921" b="1" baseline="0" dirty="0">
                <a:solidFill>
                  <a:schemeClr val="tx1">
                    <a:lumMod val="65000"/>
                    <a:lumOff val="35000"/>
                  </a:schemeClr>
                </a:solidFill>
              </a:rPr>
              <a:t> Woods, </a:t>
            </a:r>
          </a:p>
          <a:p>
            <a:pPr algn="r"/>
            <a:r>
              <a:rPr lang="en-US" sz="921" b="1" baseline="0" dirty="0">
                <a:solidFill>
                  <a:schemeClr val="tx1">
                    <a:lumMod val="65000"/>
                    <a:lumOff val="35000"/>
                  </a:schemeClr>
                </a:solidFill>
              </a:rPr>
              <a:t>Georgia’s School Superintendent</a:t>
            </a:r>
          </a:p>
          <a:p>
            <a:pPr algn="r"/>
            <a:r>
              <a:rPr lang="en-US" sz="921" b="1" i="1" u="none" baseline="0" dirty="0">
                <a:solidFill>
                  <a:schemeClr val="tx1">
                    <a:lumMod val="65000"/>
                    <a:lumOff val="35000"/>
                  </a:schemeClr>
                </a:solidFill>
              </a:rPr>
              <a:t>“Educating Georgia’s Future”</a:t>
            </a:r>
          </a:p>
          <a:p>
            <a:pPr algn="r"/>
            <a:r>
              <a:rPr lang="en-US" sz="921" b="1" baseline="0" dirty="0">
                <a:solidFill>
                  <a:schemeClr val="tx1">
                    <a:lumMod val="65000"/>
                    <a:lumOff val="35000"/>
                  </a:schemeClr>
                </a:solidFill>
                <a:hlinkClick r:id="rId4"/>
              </a:rPr>
              <a:t>gadoe.org</a:t>
            </a:r>
            <a:endParaRPr lang="en-US" sz="921" b="1" dirty="0">
              <a:solidFill>
                <a:schemeClr val="tx1">
                  <a:lumMod val="65000"/>
                  <a:lumOff val="35000"/>
                </a:schemeClr>
              </a:solidFill>
            </a:endParaRPr>
          </a:p>
        </p:txBody>
      </p:sp>
    </p:spTree>
    <p:extLst>
      <p:ext uri="{BB962C8B-B14F-4D97-AF65-F5344CB8AC3E}">
        <p14:creationId xmlns:p14="http://schemas.microsoft.com/office/powerpoint/2010/main" val="1676607228"/>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4" name="Picture 13"/>
          <p:cNvPicPr>
            <a:picLocks noChangeAspect="1"/>
          </p:cNvPicPr>
          <p:nvPr/>
        </p:nvPicPr>
        <p:blipFill>
          <a:blip r:embed="rId2"/>
          <a:stretch>
            <a:fillRect/>
          </a:stretch>
        </p:blipFill>
        <p:spPr>
          <a:xfrm>
            <a:off x="119105" y="1434648"/>
            <a:ext cx="8856454" cy="4537565"/>
          </a:xfrm>
          <a:prstGeom prst="rect">
            <a:avLst/>
          </a:prstGeom>
        </p:spPr>
      </p:pic>
      <p:sp>
        <p:nvSpPr>
          <p:cNvPr id="2" name="Title 1"/>
          <p:cNvSpPr>
            <a:spLocks noGrp="1"/>
          </p:cNvSpPr>
          <p:nvPr>
            <p:ph type="title"/>
          </p:nvPr>
        </p:nvSpPr>
        <p:spPr>
          <a:xfrm>
            <a:off x="629841" y="457200"/>
            <a:ext cx="2949178" cy="1600200"/>
          </a:xfrm>
        </p:spPr>
        <p:txBody>
          <a:bodyPr anchor="b"/>
          <a:lstStyle>
            <a:lvl1pPr>
              <a:defRPr sz="3158"/>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2" y="1801091"/>
            <a:ext cx="4629149" cy="4059960"/>
          </a:xfrm>
        </p:spPr>
        <p:txBody>
          <a:bodyPr anchor="t"/>
          <a:lstStyle>
            <a:lvl1pPr marL="0" indent="0">
              <a:buNone/>
              <a:defRPr sz="3158"/>
            </a:lvl1pPr>
            <a:lvl2pPr marL="450311" indent="0">
              <a:buNone/>
              <a:defRPr sz="2763"/>
            </a:lvl2pPr>
            <a:lvl3pPr marL="900623" indent="0">
              <a:buNone/>
              <a:defRPr sz="2368"/>
            </a:lvl3pPr>
            <a:lvl4pPr marL="1350934" indent="0">
              <a:buNone/>
              <a:defRPr sz="1974"/>
            </a:lvl4pPr>
            <a:lvl5pPr marL="1801246" indent="0">
              <a:buNone/>
              <a:defRPr sz="1974"/>
            </a:lvl5pPr>
            <a:lvl6pPr marL="2251557" indent="0">
              <a:buNone/>
              <a:defRPr sz="1974"/>
            </a:lvl6pPr>
            <a:lvl7pPr marL="2701869" indent="0">
              <a:buNone/>
              <a:defRPr sz="1974"/>
            </a:lvl7pPr>
            <a:lvl8pPr marL="3152179" indent="0">
              <a:buNone/>
              <a:defRPr sz="1974"/>
            </a:lvl8pPr>
            <a:lvl9pPr marL="3602491" indent="0">
              <a:buNone/>
              <a:defRPr sz="1974"/>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9"/>
          </a:xfrm>
        </p:spPr>
        <p:txBody>
          <a:bodyPr/>
          <a:lstStyle>
            <a:lvl1pPr marL="0" indent="0">
              <a:buNone/>
              <a:defRPr sz="1579"/>
            </a:lvl1pPr>
            <a:lvl2pPr marL="450311" indent="0">
              <a:buNone/>
              <a:defRPr sz="1316"/>
            </a:lvl2pPr>
            <a:lvl3pPr marL="900623" indent="0">
              <a:buNone/>
              <a:defRPr sz="1184"/>
            </a:lvl3pPr>
            <a:lvl4pPr marL="1350934" indent="0">
              <a:buNone/>
              <a:defRPr sz="921"/>
            </a:lvl4pPr>
            <a:lvl5pPr marL="1801246" indent="0">
              <a:buNone/>
              <a:defRPr sz="921"/>
            </a:lvl5pPr>
            <a:lvl6pPr marL="2251557" indent="0">
              <a:buNone/>
              <a:defRPr sz="921"/>
            </a:lvl6pPr>
            <a:lvl7pPr marL="2701869" indent="0">
              <a:buNone/>
              <a:defRPr sz="921"/>
            </a:lvl7pPr>
            <a:lvl8pPr marL="3152179" indent="0">
              <a:buNone/>
              <a:defRPr sz="921"/>
            </a:lvl8pPr>
            <a:lvl9pPr marL="3602491" indent="0">
              <a:buNone/>
              <a:defRPr sz="921"/>
            </a:lvl9pPr>
          </a:lstStyle>
          <a:p>
            <a:pPr lvl="0"/>
            <a:r>
              <a:rPr lang="en-US"/>
              <a:t>Edit Master text styles</a:t>
            </a:r>
          </a:p>
        </p:txBody>
      </p:sp>
      <p:sp>
        <p:nvSpPr>
          <p:cNvPr id="9" name="Rectangle 8"/>
          <p:cNvSpPr/>
          <p:nvPr/>
        </p:nvSpPr>
        <p:spPr>
          <a:xfrm>
            <a:off x="1" y="6314360"/>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
        <p:nvSpPr>
          <p:cNvPr id="10" name="Date Placeholder 3"/>
          <p:cNvSpPr>
            <a:spLocks noGrp="1"/>
          </p:cNvSpPr>
          <p:nvPr>
            <p:ph type="dt" sz="half" idx="10"/>
          </p:nvPr>
        </p:nvSpPr>
        <p:spPr>
          <a:xfrm>
            <a:off x="628651" y="6356352"/>
            <a:ext cx="2057400" cy="365125"/>
          </a:xfrm>
          <a:prstGeom prst="rect">
            <a:avLst/>
          </a:prstGeom>
        </p:spPr>
        <p:txBody>
          <a:bodyPr vert="horz" lIns="68452" tIns="34226" rIns="68452" bIns="34226" rtlCol="0" anchor="ctr"/>
          <a:lstStyle>
            <a:lvl1pPr algn="l">
              <a:defRPr sz="1184">
                <a:solidFill>
                  <a:schemeClr val="bg1"/>
                </a:solidFill>
              </a:defRPr>
            </a:lvl1pPr>
          </a:lstStyle>
          <a:p>
            <a:pPr>
              <a:defRPr/>
            </a:pPr>
            <a:fld id="{4AF655D7-6043-4B60-BBBA-8082169A1BB5}" type="datetimeFigureOut">
              <a:rPr lang="en-US" smtClean="0"/>
              <a:pPr>
                <a:defRPr/>
              </a:pPr>
              <a:t>3/4/2019</a:t>
            </a:fld>
            <a:endParaRPr lang="en-US"/>
          </a:p>
        </p:txBody>
      </p:sp>
      <p:sp>
        <p:nvSpPr>
          <p:cNvPr id="11" name="Footer Placeholder 4"/>
          <p:cNvSpPr>
            <a:spLocks noGrp="1"/>
          </p:cNvSpPr>
          <p:nvPr>
            <p:ph type="ftr" sz="quarter" idx="3"/>
          </p:nvPr>
        </p:nvSpPr>
        <p:spPr>
          <a:xfrm>
            <a:off x="3028951" y="6356352"/>
            <a:ext cx="3086100" cy="365125"/>
          </a:xfrm>
          <a:prstGeom prst="rect">
            <a:avLst/>
          </a:prstGeom>
        </p:spPr>
        <p:txBody>
          <a:bodyPr vert="horz" lIns="68452" tIns="34226" rIns="68452" bIns="34226" rtlCol="0" anchor="ctr"/>
          <a:lstStyle>
            <a:lvl1pPr algn="ctr">
              <a:defRPr sz="1184">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2"/>
            <a:ext cx="2057400" cy="365125"/>
          </a:xfrm>
          <a:prstGeom prst="rect">
            <a:avLst/>
          </a:prstGeom>
        </p:spPr>
        <p:txBody>
          <a:bodyPr vert="horz" lIns="68452" tIns="34226" rIns="68452" bIns="34226" rtlCol="0" anchor="ctr"/>
          <a:lstStyle>
            <a:lvl1pPr algn="r">
              <a:defRPr sz="1184">
                <a:solidFill>
                  <a:schemeClr val="bg1"/>
                </a:solidFill>
              </a:defRPr>
            </a:lvl1pPr>
          </a:lstStyle>
          <a:p>
            <a:pPr>
              <a:defRPr/>
            </a:pPr>
            <a:fld id="{D2E6B92C-2310-41CD-A3FC-A8F072116345}" type="slidenum">
              <a:rPr lang="en-US" smtClean="0"/>
              <a:pPr>
                <a:defRPr/>
              </a:pPr>
              <a:t>‹#›</a:t>
            </a:fld>
            <a:endParaRPr lang="en-US"/>
          </a:p>
        </p:txBody>
      </p:sp>
      <p:sp>
        <p:nvSpPr>
          <p:cNvPr id="13" name="Rectangle 12"/>
          <p:cNvSpPr/>
          <p:nvPr/>
        </p:nvSpPr>
        <p:spPr>
          <a:xfrm flipV="1">
            <a:off x="-16414" y="6236142"/>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pic>
        <p:nvPicPr>
          <p:cNvPr id="17" name="Picture 16"/>
          <p:cNvPicPr>
            <a:picLocks noChangeAspect="1"/>
          </p:cNvPicPr>
          <p:nvPr/>
        </p:nvPicPr>
        <p:blipFill rotWithShape="1">
          <a:blip r:embed="rId3" cstate="print">
            <a:extLst>
              <a:ext uri="{28A0092B-C50C-407E-A947-70E740481C1C}">
                <a14:useLocalDpi xmlns:a14="http://schemas.microsoft.com/office/drawing/2010/main" val="0"/>
              </a:ext>
            </a:extLst>
          </a:blip>
          <a:srcRect b="19613"/>
          <a:stretch/>
        </p:blipFill>
        <p:spPr>
          <a:xfrm>
            <a:off x="6920612" y="50572"/>
            <a:ext cx="2212566" cy="946227"/>
          </a:xfrm>
          <a:prstGeom prst="rect">
            <a:avLst/>
          </a:prstGeom>
        </p:spPr>
      </p:pic>
      <p:sp>
        <p:nvSpPr>
          <p:cNvPr id="18" name="Date Placeholder 3"/>
          <p:cNvSpPr txBox="1">
            <a:spLocks/>
          </p:cNvSpPr>
          <p:nvPr/>
        </p:nvSpPr>
        <p:spPr>
          <a:xfrm>
            <a:off x="7080308" y="1019660"/>
            <a:ext cx="2052870" cy="644504"/>
          </a:xfrm>
          <a:prstGeom prst="rect">
            <a:avLst/>
          </a:prstGeom>
        </p:spPr>
        <p:txBody>
          <a:bodyPr vert="horz" lIns="90060" tIns="45030" rIns="90060" bIns="4503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21" b="1" dirty="0">
                <a:solidFill>
                  <a:schemeClr val="tx1">
                    <a:lumMod val="65000"/>
                    <a:lumOff val="35000"/>
                  </a:schemeClr>
                </a:solidFill>
              </a:rPr>
              <a:t>Richard</a:t>
            </a:r>
            <a:r>
              <a:rPr lang="en-US" sz="921" b="1" baseline="0" dirty="0">
                <a:solidFill>
                  <a:schemeClr val="tx1">
                    <a:lumMod val="65000"/>
                    <a:lumOff val="35000"/>
                  </a:schemeClr>
                </a:solidFill>
              </a:rPr>
              <a:t> Woods, </a:t>
            </a:r>
          </a:p>
          <a:p>
            <a:pPr algn="r"/>
            <a:r>
              <a:rPr lang="en-US" sz="921" b="1" baseline="0" dirty="0">
                <a:solidFill>
                  <a:schemeClr val="tx1">
                    <a:lumMod val="65000"/>
                    <a:lumOff val="35000"/>
                  </a:schemeClr>
                </a:solidFill>
              </a:rPr>
              <a:t>Georgia’s School Superintendent</a:t>
            </a:r>
          </a:p>
          <a:p>
            <a:pPr algn="r"/>
            <a:r>
              <a:rPr lang="en-US" sz="921" b="1" i="1" u="none" baseline="0" dirty="0">
                <a:solidFill>
                  <a:schemeClr val="tx1">
                    <a:lumMod val="65000"/>
                    <a:lumOff val="35000"/>
                  </a:schemeClr>
                </a:solidFill>
              </a:rPr>
              <a:t>“Educating Georgia’s Future”</a:t>
            </a:r>
          </a:p>
          <a:p>
            <a:pPr algn="r"/>
            <a:r>
              <a:rPr lang="en-US" sz="921" b="1" baseline="0" dirty="0">
                <a:solidFill>
                  <a:schemeClr val="tx1">
                    <a:lumMod val="65000"/>
                    <a:lumOff val="35000"/>
                  </a:schemeClr>
                </a:solidFill>
                <a:hlinkClick r:id="rId4"/>
              </a:rPr>
              <a:t>gadoe.org</a:t>
            </a:r>
            <a:endParaRPr lang="en-US" sz="921" b="1" dirty="0">
              <a:solidFill>
                <a:schemeClr val="tx1">
                  <a:lumMod val="65000"/>
                  <a:lumOff val="35000"/>
                </a:schemeClr>
              </a:solidFill>
            </a:endParaRPr>
          </a:p>
        </p:txBody>
      </p:sp>
    </p:spTree>
    <p:extLst>
      <p:ext uri="{BB962C8B-B14F-4D97-AF65-F5344CB8AC3E}">
        <p14:creationId xmlns:p14="http://schemas.microsoft.com/office/powerpoint/2010/main" val="4212184873"/>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hyperlink" Target="https://www.gadoe.org/"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p:nvPicPr>
        <p:blipFill>
          <a:blip r:embed="rId14"/>
          <a:stretch>
            <a:fillRect/>
          </a:stretch>
        </p:blipFill>
        <p:spPr>
          <a:xfrm>
            <a:off x="119105" y="1434648"/>
            <a:ext cx="8856454" cy="4537565"/>
          </a:xfrm>
          <a:prstGeom prst="rect">
            <a:avLst/>
          </a:prstGeom>
        </p:spPr>
      </p:pic>
      <p:sp>
        <p:nvSpPr>
          <p:cNvPr id="8" name="Rectangle 7"/>
          <p:cNvSpPr/>
          <p:nvPr/>
        </p:nvSpPr>
        <p:spPr>
          <a:xfrm>
            <a:off x="1" y="6314360"/>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sp>
        <p:nvSpPr>
          <p:cNvPr id="2" name="Title Placeholder 1"/>
          <p:cNvSpPr>
            <a:spLocks noGrp="1"/>
          </p:cNvSpPr>
          <p:nvPr>
            <p:ph type="title"/>
          </p:nvPr>
        </p:nvSpPr>
        <p:spPr>
          <a:xfrm>
            <a:off x="603984" y="334016"/>
            <a:ext cx="6316629" cy="1325564"/>
          </a:xfrm>
          <a:prstGeom prst="rect">
            <a:avLst/>
          </a:prstGeom>
        </p:spPr>
        <p:txBody>
          <a:bodyPr vert="horz" lIns="68452" tIns="34226" rIns="68452" bIns="34226"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1" y="1825626"/>
            <a:ext cx="7886700" cy="4351338"/>
          </a:xfrm>
          <a:prstGeom prst="rect">
            <a:avLst/>
          </a:prstGeom>
        </p:spPr>
        <p:txBody>
          <a:bodyPr vert="horz" lIns="68452" tIns="34226" rIns="68452" bIns="34226"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1" y="6356352"/>
            <a:ext cx="2057400" cy="365125"/>
          </a:xfrm>
          <a:prstGeom prst="rect">
            <a:avLst/>
          </a:prstGeom>
        </p:spPr>
        <p:txBody>
          <a:bodyPr vert="horz" lIns="68452" tIns="34226" rIns="68452" bIns="34226" rtlCol="0" anchor="ctr"/>
          <a:lstStyle>
            <a:lvl1pPr algn="l">
              <a:defRPr sz="1184">
                <a:solidFill>
                  <a:schemeClr val="bg1"/>
                </a:solidFill>
              </a:defRPr>
            </a:lvl1pPr>
          </a:lstStyle>
          <a:p>
            <a:pPr>
              <a:defRPr/>
            </a:pPr>
            <a:fld id="{2DD7BBDD-3526-493D-B798-56B7F97E861A}" type="datetimeFigureOut">
              <a:rPr lang="en-US" smtClean="0"/>
              <a:pPr>
                <a:defRPr/>
              </a:pPr>
              <a:t>3/4/2019</a:t>
            </a:fld>
            <a:endParaRPr lang="en-US"/>
          </a:p>
        </p:txBody>
      </p:sp>
      <p:sp>
        <p:nvSpPr>
          <p:cNvPr id="5" name="Footer Placeholder 4"/>
          <p:cNvSpPr>
            <a:spLocks noGrp="1"/>
          </p:cNvSpPr>
          <p:nvPr>
            <p:ph type="ftr" sz="quarter" idx="3"/>
          </p:nvPr>
        </p:nvSpPr>
        <p:spPr>
          <a:xfrm>
            <a:off x="3028951" y="6356352"/>
            <a:ext cx="3086100" cy="365125"/>
          </a:xfrm>
          <a:prstGeom prst="rect">
            <a:avLst/>
          </a:prstGeom>
        </p:spPr>
        <p:txBody>
          <a:bodyPr vert="horz" lIns="68452" tIns="34226" rIns="68452" bIns="34226" rtlCol="0" anchor="ctr"/>
          <a:lstStyle>
            <a:lvl1pPr algn="ctr">
              <a:defRPr sz="1184">
                <a:solidFill>
                  <a:schemeClr val="bg1"/>
                </a:solidFill>
              </a:defRPr>
            </a:lvl1pPr>
          </a:lstStyle>
          <a:p>
            <a:endParaRPr lang="en-US" dirty="0"/>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68452" tIns="34226" rIns="68452" bIns="34226" rtlCol="0" anchor="ctr"/>
          <a:lstStyle>
            <a:lvl1pPr algn="r">
              <a:defRPr sz="1184">
                <a:solidFill>
                  <a:schemeClr val="bg1"/>
                </a:solidFill>
              </a:defRPr>
            </a:lvl1pPr>
          </a:lstStyle>
          <a:p>
            <a:pPr>
              <a:defRPr/>
            </a:pPr>
            <a:fld id="{48969E5E-16DC-44BC-87F1-3A753D792C44}" type="slidenum">
              <a:rPr lang="en-US" smtClean="0"/>
              <a:pPr>
                <a:defRPr/>
              </a:pPr>
              <a:t>‹#›</a:t>
            </a:fld>
            <a:endParaRPr lang="en-US"/>
          </a:p>
        </p:txBody>
      </p:sp>
      <p:sp>
        <p:nvSpPr>
          <p:cNvPr id="9" name="Rectangle 8"/>
          <p:cNvSpPr/>
          <p:nvPr/>
        </p:nvSpPr>
        <p:spPr>
          <a:xfrm flipV="1">
            <a:off x="-16414" y="6236142"/>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lIns="90060" tIns="45030" rIns="90060" bIns="45030" rtlCol="0" anchor="ctr"/>
          <a:lstStyle/>
          <a:p>
            <a:pPr algn="ctr"/>
            <a:endParaRPr lang="en-US"/>
          </a:p>
        </p:txBody>
      </p:sp>
      <p:pic>
        <p:nvPicPr>
          <p:cNvPr id="12" name="Picture 11"/>
          <p:cNvPicPr>
            <a:picLocks noChangeAspect="1"/>
          </p:cNvPicPr>
          <p:nvPr/>
        </p:nvPicPr>
        <p:blipFill rotWithShape="1">
          <a:blip r:embed="rId15" cstate="print">
            <a:extLst>
              <a:ext uri="{28A0092B-C50C-407E-A947-70E740481C1C}">
                <a14:useLocalDpi xmlns:a14="http://schemas.microsoft.com/office/drawing/2010/main" val="0"/>
              </a:ext>
            </a:extLst>
          </a:blip>
          <a:srcRect b="19613"/>
          <a:stretch/>
        </p:blipFill>
        <p:spPr>
          <a:xfrm>
            <a:off x="6920612" y="50572"/>
            <a:ext cx="2212566" cy="946227"/>
          </a:xfrm>
          <a:prstGeom prst="rect">
            <a:avLst/>
          </a:prstGeom>
        </p:spPr>
      </p:pic>
      <p:sp>
        <p:nvSpPr>
          <p:cNvPr id="13" name="Date Placeholder 3"/>
          <p:cNvSpPr txBox="1">
            <a:spLocks/>
          </p:cNvSpPr>
          <p:nvPr/>
        </p:nvSpPr>
        <p:spPr>
          <a:xfrm>
            <a:off x="7172588" y="1019660"/>
            <a:ext cx="1960591" cy="644504"/>
          </a:xfrm>
          <a:prstGeom prst="rect">
            <a:avLst/>
          </a:prstGeom>
        </p:spPr>
        <p:txBody>
          <a:bodyPr vert="horz" lIns="90060" tIns="45030" rIns="90060" bIns="4503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21" b="1" dirty="0">
                <a:solidFill>
                  <a:schemeClr val="tx1">
                    <a:lumMod val="65000"/>
                    <a:lumOff val="35000"/>
                  </a:schemeClr>
                </a:solidFill>
              </a:rPr>
              <a:t>Richard</a:t>
            </a:r>
            <a:r>
              <a:rPr lang="en-US" sz="921" b="1" baseline="0" dirty="0">
                <a:solidFill>
                  <a:schemeClr val="tx1">
                    <a:lumMod val="65000"/>
                    <a:lumOff val="35000"/>
                  </a:schemeClr>
                </a:solidFill>
              </a:rPr>
              <a:t> Woods, </a:t>
            </a:r>
          </a:p>
          <a:p>
            <a:pPr algn="r"/>
            <a:r>
              <a:rPr lang="en-US" sz="921" b="1" baseline="0" dirty="0">
                <a:solidFill>
                  <a:schemeClr val="tx1">
                    <a:lumMod val="65000"/>
                    <a:lumOff val="35000"/>
                  </a:schemeClr>
                </a:solidFill>
              </a:rPr>
              <a:t>Georgia’s School Superintendent</a:t>
            </a:r>
          </a:p>
          <a:p>
            <a:pPr algn="r"/>
            <a:r>
              <a:rPr lang="en-US" sz="921" b="1" i="1" u="none" baseline="0" dirty="0">
                <a:solidFill>
                  <a:schemeClr val="tx1">
                    <a:lumMod val="65000"/>
                    <a:lumOff val="35000"/>
                  </a:schemeClr>
                </a:solidFill>
              </a:rPr>
              <a:t>“Educating Georgia’s Future”</a:t>
            </a:r>
          </a:p>
          <a:p>
            <a:pPr algn="r"/>
            <a:r>
              <a:rPr lang="en-US" sz="921" b="1" baseline="0" dirty="0">
                <a:solidFill>
                  <a:schemeClr val="tx1">
                    <a:lumMod val="65000"/>
                    <a:lumOff val="35000"/>
                  </a:schemeClr>
                </a:solidFill>
                <a:hlinkClick r:id="rId16"/>
              </a:rPr>
              <a:t>gadoe.org</a:t>
            </a:r>
            <a:endParaRPr lang="en-US" sz="921" b="1" dirty="0">
              <a:solidFill>
                <a:schemeClr val="tx1">
                  <a:lumMod val="65000"/>
                  <a:lumOff val="35000"/>
                </a:schemeClr>
              </a:solidFill>
            </a:endParaRPr>
          </a:p>
        </p:txBody>
      </p:sp>
    </p:spTree>
    <p:extLst>
      <p:ext uri="{BB962C8B-B14F-4D97-AF65-F5344CB8AC3E}">
        <p14:creationId xmlns:p14="http://schemas.microsoft.com/office/powerpoint/2010/main" val="4051862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txStyles>
    <p:titleStyle>
      <a:lvl1pPr algn="l" defTabSz="900623" rtl="0" eaLnBrk="1" latinLnBrk="0" hangingPunct="1">
        <a:lnSpc>
          <a:spcPct val="90000"/>
        </a:lnSpc>
        <a:spcBef>
          <a:spcPct val="0"/>
        </a:spcBef>
        <a:buNone/>
        <a:defRPr sz="4342" b="1" kern="1200">
          <a:solidFill>
            <a:schemeClr val="tx1"/>
          </a:solidFill>
          <a:latin typeface="Arial Rounded MT Bold" panose="020F0704030504030204" pitchFamily="34" charset="0"/>
          <a:ea typeface="+mj-ea"/>
          <a:cs typeface="+mj-cs"/>
        </a:defRPr>
      </a:lvl1pPr>
    </p:titleStyle>
    <p:bodyStyle>
      <a:lvl1pPr marL="225156" indent="-225156" algn="l" defTabSz="900623" rtl="0" eaLnBrk="1" latinLnBrk="0" hangingPunct="1">
        <a:lnSpc>
          <a:spcPct val="90000"/>
        </a:lnSpc>
        <a:spcBef>
          <a:spcPts val="985"/>
        </a:spcBef>
        <a:buFont typeface="Arial" panose="020B0604020202020204" pitchFamily="34" charset="0"/>
        <a:buChar char="•"/>
        <a:defRPr sz="2763" kern="1200">
          <a:solidFill>
            <a:schemeClr val="tx1"/>
          </a:solidFill>
          <a:latin typeface="+mn-lt"/>
          <a:ea typeface="+mn-ea"/>
          <a:cs typeface="+mn-cs"/>
        </a:defRPr>
      </a:lvl1pPr>
      <a:lvl2pPr marL="675467" indent="-225156" algn="l" defTabSz="900623" rtl="0" eaLnBrk="1" latinLnBrk="0" hangingPunct="1">
        <a:lnSpc>
          <a:spcPct val="90000"/>
        </a:lnSpc>
        <a:spcBef>
          <a:spcPts val="492"/>
        </a:spcBef>
        <a:buFont typeface="Arial" panose="020B0604020202020204" pitchFamily="34" charset="0"/>
        <a:buChar char="•"/>
        <a:defRPr sz="2368" kern="1200">
          <a:solidFill>
            <a:schemeClr val="tx1"/>
          </a:solidFill>
          <a:latin typeface="+mn-lt"/>
          <a:ea typeface="+mn-ea"/>
          <a:cs typeface="+mn-cs"/>
        </a:defRPr>
      </a:lvl2pPr>
      <a:lvl3pPr marL="1125779" indent="-225156" algn="l" defTabSz="900623" rtl="0" eaLnBrk="1" latinLnBrk="0" hangingPunct="1">
        <a:lnSpc>
          <a:spcPct val="90000"/>
        </a:lnSpc>
        <a:spcBef>
          <a:spcPts val="492"/>
        </a:spcBef>
        <a:buFont typeface="Arial" panose="020B0604020202020204" pitchFamily="34" charset="0"/>
        <a:buChar char="•"/>
        <a:defRPr sz="1974" kern="1200">
          <a:solidFill>
            <a:schemeClr val="tx1"/>
          </a:solidFill>
          <a:latin typeface="+mn-lt"/>
          <a:ea typeface="+mn-ea"/>
          <a:cs typeface="+mn-cs"/>
        </a:defRPr>
      </a:lvl3pPr>
      <a:lvl4pPr marL="1576090" indent="-225156" algn="l" defTabSz="900623" rtl="0" eaLnBrk="1" latinLnBrk="0" hangingPunct="1">
        <a:lnSpc>
          <a:spcPct val="90000"/>
        </a:lnSpc>
        <a:spcBef>
          <a:spcPts val="492"/>
        </a:spcBef>
        <a:buFont typeface="Arial" panose="020B0604020202020204" pitchFamily="34" charset="0"/>
        <a:buChar char="•"/>
        <a:defRPr sz="1710" kern="1200">
          <a:solidFill>
            <a:schemeClr val="tx1"/>
          </a:solidFill>
          <a:latin typeface="+mn-lt"/>
          <a:ea typeface="+mn-ea"/>
          <a:cs typeface="+mn-cs"/>
        </a:defRPr>
      </a:lvl4pPr>
      <a:lvl5pPr marL="2026402" indent="-225156" algn="l" defTabSz="900623" rtl="0" eaLnBrk="1" latinLnBrk="0" hangingPunct="1">
        <a:lnSpc>
          <a:spcPct val="90000"/>
        </a:lnSpc>
        <a:spcBef>
          <a:spcPts val="492"/>
        </a:spcBef>
        <a:buFont typeface="Arial" panose="020B0604020202020204" pitchFamily="34" charset="0"/>
        <a:buChar char="•"/>
        <a:defRPr sz="1710" kern="1200">
          <a:solidFill>
            <a:schemeClr val="tx1"/>
          </a:solidFill>
          <a:latin typeface="+mn-lt"/>
          <a:ea typeface="+mn-ea"/>
          <a:cs typeface="+mn-cs"/>
        </a:defRPr>
      </a:lvl5pPr>
      <a:lvl6pPr marL="2476713" indent="-225156" algn="l" defTabSz="900623" rtl="0" eaLnBrk="1" latinLnBrk="0" hangingPunct="1">
        <a:lnSpc>
          <a:spcPct val="90000"/>
        </a:lnSpc>
        <a:spcBef>
          <a:spcPts val="492"/>
        </a:spcBef>
        <a:buFont typeface="Arial" panose="020B0604020202020204" pitchFamily="34" charset="0"/>
        <a:buChar char="•"/>
        <a:defRPr sz="1710" kern="1200">
          <a:solidFill>
            <a:schemeClr val="tx1"/>
          </a:solidFill>
          <a:latin typeface="+mn-lt"/>
          <a:ea typeface="+mn-ea"/>
          <a:cs typeface="+mn-cs"/>
        </a:defRPr>
      </a:lvl6pPr>
      <a:lvl7pPr marL="2927023" indent="-225156" algn="l" defTabSz="900623" rtl="0" eaLnBrk="1" latinLnBrk="0" hangingPunct="1">
        <a:lnSpc>
          <a:spcPct val="90000"/>
        </a:lnSpc>
        <a:spcBef>
          <a:spcPts val="492"/>
        </a:spcBef>
        <a:buFont typeface="Arial" panose="020B0604020202020204" pitchFamily="34" charset="0"/>
        <a:buChar char="•"/>
        <a:defRPr sz="1710" kern="1200">
          <a:solidFill>
            <a:schemeClr val="tx1"/>
          </a:solidFill>
          <a:latin typeface="+mn-lt"/>
          <a:ea typeface="+mn-ea"/>
          <a:cs typeface="+mn-cs"/>
        </a:defRPr>
      </a:lvl7pPr>
      <a:lvl8pPr marL="3377335" indent="-225156" algn="l" defTabSz="900623" rtl="0" eaLnBrk="1" latinLnBrk="0" hangingPunct="1">
        <a:lnSpc>
          <a:spcPct val="90000"/>
        </a:lnSpc>
        <a:spcBef>
          <a:spcPts val="492"/>
        </a:spcBef>
        <a:buFont typeface="Arial" panose="020B0604020202020204" pitchFamily="34" charset="0"/>
        <a:buChar char="•"/>
        <a:defRPr sz="1710" kern="1200">
          <a:solidFill>
            <a:schemeClr val="tx1"/>
          </a:solidFill>
          <a:latin typeface="+mn-lt"/>
          <a:ea typeface="+mn-ea"/>
          <a:cs typeface="+mn-cs"/>
        </a:defRPr>
      </a:lvl8pPr>
      <a:lvl9pPr marL="3827646" indent="-225156" algn="l" defTabSz="900623" rtl="0" eaLnBrk="1" latinLnBrk="0" hangingPunct="1">
        <a:lnSpc>
          <a:spcPct val="90000"/>
        </a:lnSpc>
        <a:spcBef>
          <a:spcPts val="492"/>
        </a:spcBef>
        <a:buFont typeface="Arial" panose="020B0604020202020204" pitchFamily="34" charset="0"/>
        <a:buChar char="•"/>
        <a:defRPr sz="1710" kern="1200">
          <a:solidFill>
            <a:schemeClr val="tx1"/>
          </a:solidFill>
          <a:latin typeface="+mn-lt"/>
          <a:ea typeface="+mn-ea"/>
          <a:cs typeface="+mn-cs"/>
        </a:defRPr>
      </a:lvl9pPr>
    </p:bodyStyle>
    <p:otherStyle>
      <a:defPPr>
        <a:defRPr lang="en-US"/>
      </a:defPPr>
      <a:lvl1pPr marL="0" algn="l" defTabSz="900623" rtl="0" eaLnBrk="1" latinLnBrk="0" hangingPunct="1">
        <a:defRPr sz="1710" kern="1200">
          <a:solidFill>
            <a:schemeClr val="tx1"/>
          </a:solidFill>
          <a:latin typeface="+mn-lt"/>
          <a:ea typeface="+mn-ea"/>
          <a:cs typeface="+mn-cs"/>
        </a:defRPr>
      </a:lvl1pPr>
      <a:lvl2pPr marL="450311" algn="l" defTabSz="900623" rtl="0" eaLnBrk="1" latinLnBrk="0" hangingPunct="1">
        <a:defRPr sz="1710" kern="1200">
          <a:solidFill>
            <a:schemeClr val="tx1"/>
          </a:solidFill>
          <a:latin typeface="+mn-lt"/>
          <a:ea typeface="+mn-ea"/>
          <a:cs typeface="+mn-cs"/>
        </a:defRPr>
      </a:lvl2pPr>
      <a:lvl3pPr marL="900623" algn="l" defTabSz="900623" rtl="0" eaLnBrk="1" latinLnBrk="0" hangingPunct="1">
        <a:defRPr sz="1710" kern="1200">
          <a:solidFill>
            <a:schemeClr val="tx1"/>
          </a:solidFill>
          <a:latin typeface="+mn-lt"/>
          <a:ea typeface="+mn-ea"/>
          <a:cs typeface="+mn-cs"/>
        </a:defRPr>
      </a:lvl3pPr>
      <a:lvl4pPr marL="1350934" algn="l" defTabSz="900623" rtl="0" eaLnBrk="1" latinLnBrk="0" hangingPunct="1">
        <a:defRPr sz="1710" kern="1200">
          <a:solidFill>
            <a:schemeClr val="tx1"/>
          </a:solidFill>
          <a:latin typeface="+mn-lt"/>
          <a:ea typeface="+mn-ea"/>
          <a:cs typeface="+mn-cs"/>
        </a:defRPr>
      </a:lvl4pPr>
      <a:lvl5pPr marL="1801246" algn="l" defTabSz="900623" rtl="0" eaLnBrk="1" latinLnBrk="0" hangingPunct="1">
        <a:defRPr sz="1710" kern="1200">
          <a:solidFill>
            <a:schemeClr val="tx1"/>
          </a:solidFill>
          <a:latin typeface="+mn-lt"/>
          <a:ea typeface="+mn-ea"/>
          <a:cs typeface="+mn-cs"/>
        </a:defRPr>
      </a:lvl5pPr>
      <a:lvl6pPr marL="2251557" algn="l" defTabSz="900623" rtl="0" eaLnBrk="1" latinLnBrk="0" hangingPunct="1">
        <a:defRPr sz="1710" kern="1200">
          <a:solidFill>
            <a:schemeClr val="tx1"/>
          </a:solidFill>
          <a:latin typeface="+mn-lt"/>
          <a:ea typeface="+mn-ea"/>
          <a:cs typeface="+mn-cs"/>
        </a:defRPr>
      </a:lvl6pPr>
      <a:lvl7pPr marL="2701869" algn="l" defTabSz="900623" rtl="0" eaLnBrk="1" latinLnBrk="0" hangingPunct="1">
        <a:defRPr sz="1710" kern="1200">
          <a:solidFill>
            <a:schemeClr val="tx1"/>
          </a:solidFill>
          <a:latin typeface="+mn-lt"/>
          <a:ea typeface="+mn-ea"/>
          <a:cs typeface="+mn-cs"/>
        </a:defRPr>
      </a:lvl7pPr>
      <a:lvl8pPr marL="3152179" algn="l" defTabSz="900623" rtl="0" eaLnBrk="1" latinLnBrk="0" hangingPunct="1">
        <a:defRPr sz="1710" kern="1200">
          <a:solidFill>
            <a:schemeClr val="tx1"/>
          </a:solidFill>
          <a:latin typeface="+mn-lt"/>
          <a:ea typeface="+mn-ea"/>
          <a:cs typeface="+mn-cs"/>
        </a:defRPr>
      </a:lvl8pPr>
      <a:lvl9pPr marL="3602491" algn="l" defTabSz="900623" rtl="0" eaLnBrk="1" latinLnBrk="0" hangingPunct="1">
        <a:defRPr sz="171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8.emf"/></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Word_Document5.docx"/><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9.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evidenceforessa.org/" TargetMode="External"/><Relationship Id="rId3" Type="http://schemas.openxmlformats.org/officeDocument/2006/relationships/hyperlink" Target="http://www.galearns.org/" TargetMode="External"/><Relationship Id="rId7" Type="http://schemas.openxmlformats.org/officeDocument/2006/relationships/hyperlink" Target="https://www.edreports.org/ela/reports/compare-k8.html" TargetMode="External"/><Relationship Id="rId2" Type="http://schemas.openxmlformats.org/officeDocument/2006/relationships/hyperlink" Target="https://www.gadoe.org/Curriculum-Instruction-and-Assessment/L4/Pages/Literacy-Grant.aspx" TargetMode="External"/><Relationship Id="rId1" Type="http://schemas.openxmlformats.org/officeDocument/2006/relationships/slideLayout" Target="../slideLayouts/slideLayout2.xml"/><Relationship Id="rId6" Type="http://schemas.openxmlformats.org/officeDocument/2006/relationships/hyperlink" Target="https://ies.ed.gov/ncee/edlabs/regions/southeast/ga_institutes.asp" TargetMode="External"/><Relationship Id="rId5" Type="http://schemas.openxmlformats.org/officeDocument/2006/relationships/hyperlink" Target="http://www.comprehensivereadingsolutions.com/" TargetMode="External"/><Relationship Id="rId4" Type="http://schemas.openxmlformats.org/officeDocument/2006/relationships/hyperlink" Target="https://www.coxcampus.org/"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mwelch@doe.k12.ga.us" TargetMode="External"/><Relationship Id="rId2" Type="http://schemas.openxmlformats.org/officeDocument/2006/relationships/hyperlink" Target="mailto:jmorrill@doe.k12.ga.u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869017"/>
            <a:ext cx="7772400" cy="1470025"/>
          </a:xfrm>
        </p:spPr>
        <p:txBody>
          <a:bodyPr>
            <a:noAutofit/>
          </a:bodyPr>
          <a:lstStyle/>
          <a:p>
            <a:pPr eaLnBrk="1" hangingPunct="1"/>
            <a:r>
              <a:rPr lang="en-US" sz="4000" dirty="0"/>
              <a:t>Developing and sustaining a district and school literacy team</a:t>
            </a:r>
          </a:p>
        </p:txBody>
      </p:sp>
      <p:sp>
        <p:nvSpPr>
          <p:cNvPr id="3" name="Subtitle 2"/>
          <p:cNvSpPr>
            <a:spLocks noGrp="1"/>
          </p:cNvSpPr>
          <p:nvPr>
            <p:ph type="subTitle" idx="1"/>
          </p:nvPr>
        </p:nvSpPr>
        <p:spPr>
          <a:xfrm>
            <a:off x="1752600" y="3962400"/>
            <a:ext cx="6400800" cy="1752600"/>
          </a:xfrm>
        </p:spPr>
        <p:txBody>
          <a:bodyPr rtlCol="0">
            <a:normAutofit/>
          </a:bodyPr>
          <a:lstStyle/>
          <a:p>
            <a:pPr eaLnBrk="1" fontAlgn="auto" hangingPunct="1">
              <a:spcAft>
                <a:spcPts val="0"/>
              </a:spcAft>
              <a:buFont typeface="Arial" pitchFamily="34" charset="0"/>
              <a:buNone/>
              <a:defRPr/>
            </a:pPr>
            <a:r>
              <a:rPr lang="en-US" sz="2000" dirty="0"/>
              <a:t>Julie Morrill-Program Manager L4GA Grant</a:t>
            </a:r>
          </a:p>
          <a:p>
            <a:pPr eaLnBrk="1" fontAlgn="auto" hangingPunct="1">
              <a:spcAft>
                <a:spcPts val="0"/>
              </a:spcAft>
              <a:buFont typeface="Arial" pitchFamily="34" charset="0"/>
              <a:buNone/>
              <a:defRPr/>
            </a:pPr>
            <a:r>
              <a:rPr lang="en-US" sz="2000" dirty="0"/>
              <a:t>Meghan M. Welch PhD.  Program Specialist L4GA Grant </a:t>
            </a:r>
          </a:p>
        </p:txBody>
      </p:sp>
    </p:spTree>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A5AEFBE2-1219-4192-B204-E19C7A0A5394}"/>
              </a:ext>
            </a:extLst>
          </p:cNvPr>
          <p:cNvGraphicFramePr>
            <a:graphicFrameLocks noChangeAspect="1"/>
          </p:cNvGraphicFramePr>
          <p:nvPr>
            <p:extLst>
              <p:ext uri="{D42A27DB-BD31-4B8C-83A1-F6EECF244321}">
                <p14:modId xmlns:p14="http://schemas.microsoft.com/office/powerpoint/2010/main" val="3162090035"/>
              </p:ext>
            </p:extLst>
          </p:nvPr>
        </p:nvGraphicFramePr>
        <p:xfrm>
          <a:off x="454025" y="838200"/>
          <a:ext cx="8235950" cy="5427458"/>
        </p:xfrm>
        <a:graphic>
          <a:graphicData uri="http://schemas.openxmlformats.org/presentationml/2006/ole">
            <mc:AlternateContent xmlns:mc="http://schemas.openxmlformats.org/markup-compatibility/2006">
              <mc:Choice xmlns:v="urn:schemas-microsoft-com:vml" Requires="v">
                <p:oleObj spid="_x0000_s5129" name="Document" r:id="rId3" imgW="8241717" imgH="5866574" progId="Word.Document.12">
                  <p:embed/>
                </p:oleObj>
              </mc:Choice>
              <mc:Fallback>
                <p:oleObj name="Document" r:id="rId3" imgW="8241717" imgH="5866574" progId="Word.Document.12">
                  <p:embed/>
                  <p:pic>
                    <p:nvPicPr>
                      <p:cNvPr id="0" name=""/>
                      <p:cNvPicPr/>
                      <p:nvPr/>
                    </p:nvPicPr>
                    <p:blipFill>
                      <a:blip r:embed="rId4"/>
                      <a:stretch>
                        <a:fillRect/>
                      </a:stretch>
                    </p:blipFill>
                    <p:spPr>
                      <a:xfrm>
                        <a:off x="454025" y="838200"/>
                        <a:ext cx="8235950" cy="5427458"/>
                      </a:xfrm>
                      <a:prstGeom prst="rect">
                        <a:avLst/>
                      </a:prstGeom>
                    </p:spPr>
                  </p:pic>
                </p:oleObj>
              </mc:Fallback>
            </mc:AlternateContent>
          </a:graphicData>
        </a:graphic>
      </p:graphicFrame>
    </p:spTree>
    <p:extLst>
      <p:ext uri="{BB962C8B-B14F-4D97-AF65-F5344CB8AC3E}">
        <p14:creationId xmlns:p14="http://schemas.microsoft.com/office/powerpoint/2010/main" val="4154476428"/>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9D95CE-12B1-4807-A269-8FA1A517CDBE}"/>
              </a:ext>
            </a:extLst>
          </p:cNvPr>
          <p:cNvGraphicFramePr>
            <a:graphicFrameLocks noGrp="1"/>
          </p:cNvGraphicFramePr>
          <p:nvPr>
            <p:extLst>
              <p:ext uri="{D42A27DB-BD31-4B8C-83A1-F6EECF244321}">
                <p14:modId xmlns:p14="http://schemas.microsoft.com/office/powerpoint/2010/main" val="1827505677"/>
              </p:ext>
            </p:extLst>
          </p:nvPr>
        </p:nvGraphicFramePr>
        <p:xfrm>
          <a:off x="628650" y="1892668"/>
          <a:ext cx="7886699" cy="4217252"/>
        </p:xfrm>
        <a:graphic>
          <a:graphicData uri="http://schemas.openxmlformats.org/drawingml/2006/table">
            <a:tbl>
              <a:tblPr firstRow="1" firstCol="1" bandRow="1"/>
              <a:tblGrid>
                <a:gridCol w="1971218">
                  <a:extLst>
                    <a:ext uri="{9D8B030D-6E8A-4147-A177-3AD203B41FA5}">
                      <a16:colId xmlns:a16="http://schemas.microsoft.com/office/drawing/2014/main" val="2589073063"/>
                    </a:ext>
                  </a:extLst>
                </a:gridCol>
                <a:gridCol w="1971827">
                  <a:extLst>
                    <a:ext uri="{9D8B030D-6E8A-4147-A177-3AD203B41FA5}">
                      <a16:colId xmlns:a16="http://schemas.microsoft.com/office/drawing/2014/main" val="739316515"/>
                    </a:ext>
                  </a:extLst>
                </a:gridCol>
                <a:gridCol w="1971827">
                  <a:extLst>
                    <a:ext uri="{9D8B030D-6E8A-4147-A177-3AD203B41FA5}">
                      <a16:colId xmlns:a16="http://schemas.microsoft.com/office/drawing/2014/main" val="3631177486"/>
                    </a:ext>
                  </a:extLst>
                </a:gridCol>
                <a:gridCol w="1971827">
                  <a:extLst>
                    <a:ext uri="{9D8B030D-6E8A-4147-A177-3AD203B41FA5}">
                      <a16:colId xmlns:a16="http://schemas.microsoft.com/office/drawing/2014/main" val="2486726692"/>
                    </a:ext>
                  </a:extLst>
                </a:gridCol>
              </a:tblGrid>
              <a:tr h="263073">
                <a:tc gridSpan="4">
                  <a:txBody>
                    <a:bodyPr/>
                    <a:lstStyle/>
                    <a:p>
                      <a:pPr marL="342900" marR="0" lvl="0" indent="-342900">
                        <a:lnSpc>
                          <a:spcPct val="107000"/>
                        </a:lnSpc>
                        <a:spcBef>
                          <a:spcPts val="0"/>
                        </a:spcBef>
                        <a:spcAft>
                          <a:spcPts val="0"/>
                        </a:spcAft>
                        <a:buFont typeface="+mj-lt"/>
                        <a:buAutoNum type="alphaUcPeriod"/>
                      </a:pPr>
                      <a:r>
                        <a:rPr lang="en-US" sz="1100" i="1">
                          <a:effectLst/>
                          <a:latin typeface="Times New Roman" panose="02020603050405020304" pitchFamily="18" charset="0"/>
                          <a:ea typeface="Times New Roman" panose="02020603050405020304" pitchFamily="18" charset="0"/>
                          <a:cs typeface="Times New Roman" panose="02020603050405020304" pitchFamily="18" charset="0"/>
                        </a:rPr>
                        <a:t>Cross-disciplinary teams ensure a consistent literacy focus, including disciplinary literacy, across the curriculum. (Grades 3 through 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12651481"/>
                  </a:ext>
                </a:extLst>
              </a:tr>
              <a:tr h="263073">
                <a:tc>
                  <a:txBody>
                    <a:bodyPr/>
                    <a:lstStyle/>
                    <a:p>
                      <a:pPr marL="0" marR="0" algn="ctr">
                        <a:lnSpc>
                          <a:spcPct val="107000"/>
                        </a:lnSpc>
                        <a:spcBef>
                          <a:spcPts val="0"/>
                        </a:spcBef>
                        <a:spcAft>
                          <a:spcPts val="0"/>
                        </a:spcAft>
                      </a:pPr>
                      <a:r>
                        <a:rPr lang="en-US" sz="1100" b="1">
                          <a:effectLst/>
                          <a:latin typeface="Segoe UI Symbol" panose="020B0502040204020203" pitchFamily="34" charset="0"/>
                          <a:ea typeface="MS Gothic" panose="020B0609070205080204" pitchFamily="49" charset="-128"/>
                          <a:cs typeface="Segoe UI Symbol" panose="020B0502040204020203" pitchFamily="34" charset="0"/>
                        </a:rPr>
                        <a:t>☐</a:t>
                      </a:r>
                      <a:r>
                        <a:rPr lang="en-US" sz="1100" b="1">
                          <a:effectLst/>
                          <a:latin typeface="Calibri" panose="020F0502020204030204" pitchFamily="34" charset="0"/>
                          <a:ea typeface="Calibri" panose="020F0502020204030204" pitchFamily="34" charset="0"/>
                          <a:cs typeface="Times New Roman" panose="02020603050405020304" pitchFamily="18" charset="0"/>
                        </a:rPr>
                        <a:t> Exemplary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100" b="1">
                          <a:effectLst/>
                          <a:latin typeface="Segoe UI Symbol" panose="020B0502040204020203" pitchFamily="34" charset="0"/>
                          <a:ea typeface="MS Gothic" panose="020B0609070205080204" pitchFamily="49" charset="-128"/>
                          <a:cs typeface="Segoe UI Symbol" panose="020B0502040204020203" pitchFamily="34" charset="0"/>
                        </a:rPr>
                        <a:t>☐</a:t>
                      </a:r>
                      <a:r>
                        <a:rPr lang="en-US" sz="1100" b="1">
                          <a:effectLst/>
                          <a:latin typeface="Calibri" panose="020F0502020204030204" pitchFamily="34" charset="0"/>
                          <a:ea typeface="Calibri" panose="020F0502020204030204" pitchFamily="34" charset="0"/>
                          <a:cs typeface="Times New Roman" panose="02020603050405020304" pitchFamily="18" charset="0"/>
                        </a:rPr>
                        <a:t> Operational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100" b="1">
                          <a:effectLst/>
                          <a:latin typeface="Segoe UI Symbol" panose="020B0502040204020203" pitchFamily="34" charset="0"/>
                          <a:ea typeface="MS Gothic" panose="020B0609070205080204" pitchFamily="49" charset="-128"/>
                          <a:cs typeface="Segoe UI Symbol" panose="020B0502040204020203" pitchFamily="34" charset="0"/>
                        </a:rPr>
                        <a:t>☐</a:t>
                      </a:r>
                      <a:r>
                        <a:rPr lang="en-US" sz="1100" b="1">
                          <a:effectLst/>
                          <a:latin typeface="Calibri" panose="020F0502020204030204" pitchFamily="34" charset="0"/>
                          <a:ea typeface="Calibri" panose="020F0502020204030204" pitchFamily="34" charset="0"/>
                          <a:cs typeface="Times New Roman" panose="02020603050405020304" pitchFamily="18" charset="0"/>
                        </a:rPr>
                        <a:t> Emerging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100" b="1">
                          <a:effectLst/>
                          <a:latin typeface="Segoe UI Symbol" panose="020B0502040204020203" pitchFamily="34" charset="0"/>
                          <a:ea typeface="MS Gothic" panose="020B0609070205080204" pitchFamily="49" charset="-128"/>
                          <a:cs typeface="Segoe UI Symbol" panose="020B0502040204020203" pitchFamily="34" charset="0"/>
                        </a:rPr>
                        <a:t>☐</a:t>
                      </a:r>
                      <a:r>
                        <a:rPr lang="en-US" sz="1100" b="1">
                          <a:effectLst/>
                          <a:latin typeface="Calibri" panose="020F0502020204030204" pitchFamily="34" charset="0"/>
                          <a:ea typeface="Calibri" panose="020F0502020204030204" pitchFamily="34" charset="0"/>
                          <a:cs typeface="Times New Roman" panose="02020603050405020304" pitchFamily="18" charset="0"/>
                        </a:rPr>
                        <a:t> Not Evident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534608018"/>
                  </a:ext>
                </a:extLst>
              </a:tr>
              <a:tr h="774968">
                <a:tc>
                  <a:txBody>
                    <a:bodyPr/>
                    <a:lstStyle/>
                    <a:p>
                      <a:pPr marL="0" marR="0">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Cross-disciplinary teams meet regularly to examine student work and to collaborate on the achievement of literacy goals shared by all teachers.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Cross-disciplinary teams have allocated various aspects of literacy instruction across all content areas.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Cross-disciplinary teams meet regularly to examine student work, but all teachers have not fully assumed responsibility for achieving literacy goals.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Cross-disciplinary teams are not currently meeting.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1083275"/>
                  </a:ext>
                </a:extLst>
              </a:tr>
              <a:tr h="263073">
                <a:tc gridSpan="4">
                  <a:txBody>
                    <a:bodyPr/>
                    <a:lstStyle/>
                    <a:p>
                      <a:pPr marL="342900" marR="0" lvl="0" indent="-342900">
                        <a:lnSpc>
                          <a:spcPct val="107000"/>
                        </a:lnSpc>
                        <a:spcBef>
                          <a:spcPts val="0"/>
                        </a:spcBef>
                        <a:spcAft>
                          <a:spcPts val="0"/>
                        </a:spcAft>
                        <a:buFont typeface="+mj-lt"/>
                        <a:buAutoNum type="alphaUcPeriod"/>
                      </a:pPr>
                      <a:r>
                        <a:rPr lang="en-US" sz="1100" i="1">
                          <a:effectLst/>
                          <a:latin typeface="Calibri" panose="020F0502020204030204" pitchFamily="34" charset="0"/>
                          <a:ea typeface="Calibri" panose="020F0502020204030204" pitchFamily="34" charset="0"/>
                          <a:cs typeface="Times New Roman" panose="02020603050405020304" pitchFamily="18" charset="0"/>
                        </a:rPr>
                        <a:t>A systematic process is in place to ensure smooth transitions from one school to another. </a:t>
                      </a:r>
                      <a:r>
                        <a:rPr lang="en-US" sz="1100" i="1">
                          <a:effectLst/>
                          <a:latin typeface="Times New Roman" panose="02020603050405020304" pitchFamily="18" charset="0"/>
                          <a:ea typeface="Times New Roman" panose="02020603050405020304" pitchFamily="18" charset="0"/>
                          <a:cs typeface="Times New Roman" panose="02020603050405020304" pitchFamily="18" charset="0"/>
                        </a:rPr>
                        <a:t>(Birth through 12</a:t>
                      </a:r>
                      <a:r>
                        <a:rPr lang="en-US" sz="1100" i="1" baseline="30000">
                          <a:effectLst/>
                          <a:latin typeface="Times New Roman" panose="02020603050405020304" pitchFamily="18" charset="0"/>
                          <a:ea typeface="Times New Roman" panose="02020603050405020304" pitchFamily="18" charset="0"/>
                          <a:cs typeface="Times New Roman" panose="02020603050405020304" pitchFamily="18" charset="0"/>
                        </a:rPr>
                        <a:t>th</a:t>
                      </a:r>
                      <a:r>
                        <a:rPr lang="en-US" sz="1100" i="1">
                          <a:effectLst/>
                          <a:latin typeface="Times New Roman" panose="02020603050405020304" pitchFamily="18" charset="0"/>
                          <a:ea typeface="Times New Roman" panose="02020603050405020304" pitchFamily="18" charset="0"/>
                          <a:cs typeface="Times New Roman" panose="02020603050405020304" pitchFamily="18" charset="0"/>
                        </a:rPr>
                        <a:t> Grade)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2156067"/>
                  </a:ext>
                </a:extLst>
              </a:tr>
              <a:tr h="263073">
                <a:tc>
                  <a:txBody>
                    <a:bodyPr/>
                    <a:lstStyle/>
                    <a:p>
                      <a:pPr marL="457200" marR="0">
                        <a:lnSpc>
                          <a:spcPct val="107000"/>
                        </a:lnSpc>
                        <a:spcBef>
                          <a:spcPts val="0"/>
                        </a:spcBef>
                        <a:spcAft>
                          <a:spcPts val="0"/>
                        </a:spcAft>
                      </a:pPr>
                      <a:r>
                        <a:rPr lang="en-US" sz="1100" b="1">
                          <a:effectLst/>
                          <a:latin typeface="MS Gothic" panose="020B0609070205080204" pitchFamily="49" charset="-128"/>
                          <a:ea typeface="Calibri" panose="020F0502020204030204" pitchFamily="34" charset="0"/>
                          <a:cs typeface="Times New Roman" panose="02020603050405020304" pitchFamily="18" charset="0"/>
                        </a:rPr>
                        <a:t>☐</a:t>
                      </a:r>
                      <a:r>
                        <a:rPr lang="en-US" sz="1100" b="1">
                          <a:effectLst/>
                          <a:latin typeface="Calibri" panose="020F0502020204030204" pitchFamily="34" charset="0"/>
                          <a:ea typeface="Calibri" panose="020F0502020204030204" pitchFamily="34" charset="0"/>
                          <a:cs typeface="Times New Roman" panose="02020603050405020304" pitchFamily="18" charset="0"/>
                        </a:rPr>
                        <a:t> Exemplary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457200" marR="0">
                        <a:lnSpc>
                          <a:spcPct val="107000"/>
                        </a:lnSpc>
                        <a:spcBef>
                          <a:spcPts val="0"/>
                        </a:spcBef>
                        <a:spcAft>
                          <a:spcPts val="0"/>
                        </a:spcAft>
                      </a:pPr>
                      <a:r>
                        <a:rPr lang="en-US" sz="1100" b="1">
                          <a:effectLst/>
                          <a:latin typeface="MS Gothic" panose="020B0609070205080204" pitchFamily="49" charset="-128"/>
                          <a:ea typeface="Calibri" panose="020F0502020204030204" pitchFamily="34" charset="0"/>
                          <a:cs typeface="Times New Roman" panose="02020603050405020304" pitchFamily="18" charset="0"/>
                        </a:rPr>
                        <a:t>☐</a:t>
                      </a:r>
                      <a:r>
                        <a:rPr lang="en-US" sz="1100" b="1">
                          <a:effectLst/>
                          <a:latin typeface="Calibri" panose="020F0502020204030204" pitchFamily="34" charset="0"/>
                          <a:ea typeface="Calibri" panose="020F0502020204030204" pitchFamily="34" charset="0"/>
                          <a:cs typeface="Times New Roman" panose="02020603050405020304" pitchFamily="18" charset="0"/>
                        </a:rPr>
                        <a:t> Operational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457200" marR="0">
                        <a:lnSpc>
                          <a:spcPct val="107000"/>
                        </a:lnSpc>
                        <a:spcBef>
                          <a:spcPts val="0"/>
                        </a:spcBef>
                        <a:spcAft>
                          <a:spcPts val="0"/>
                        </a:spcAft>
                      </a:pPr>
                      <a:r>
                        <a:rPr lang="en-US" sz="1100" b="1">
                          <a:effectLst/>
                          <a:latin typeface="Segoe UI Symbol" panose="020B0502040204020203" pitchFamily="34" charset="0"/>
                          <a:ea typeface="MS Gothic" panose="020B0609070205080204" pitchFamily="49" charset="-128"/>
                          <a:cs typeface="Segoe UI Symbol" panose="020B0502040204020203" pitchFamily="34" charset="0"/>
                        </a:rPr>
                        <a:t>☐</a:t>
                      </a:r>
                      <a:r>
                        <a:rPr lang="en-US" sz="1100" b="1">
                          <a:effectLst/>
                          <a:latin typeface="Calibri" panose="020F0502020204030204" pitchFamily="34" charset="0"/>
                          <a:ea typeface="Calibri" panose="020F0502020204030204" pitchFamily="34" charset="0"/>
                          <a:cs typeface="Times New Roman" panose="02020603050405020304" pitchFamily="18" charset="0"/>
                        </a:rPr>
                        <a:t> Emerging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457200" marR="0">
                        <a:lnSpc>
                          <a:spcPct val="107000"/>
                        </a:lnSpc>
                        <a:spcBef>
                          <a:spcPts val="0"/>
                        </a:spcBef>
                        <a:spcAft>
                          <a:spcPts val="0"/>
                        </a:spcAft>
                      </a:pPr>
                      <a:r>
                        <a:rPr lang="en-US" sz="1100" b="1">
                          <a:effectLst/>
                          <a:latin typeface="MS Gothic" panose="020B0609070205080204" pitchFamily="49" charset="-128"/>
                          <a:ea typeface="Calibri" panose="020F0502020204030204" pitchFamily="34" charset="0"/>
                          <a:cs typeface="Times New Roman" panose="02020603050405020304" pitchFamily="18" charset="0"/>
                        </a:rPr>
                        <a:t>☐</a:t>
                      </a:r>
                      <a:r>
                        <a:rPr lang="en-US" sz="1100" b="1">
                          <a:effectLst/>
                          <a:latin typeface="Calibri" panose="020F0502020204030204" pitchFamily="34" charset="0"/>
                          <a:ea typeface="Calibri" panose="020F0502020204030204" pitchFamily="34" charset="0"/>
                          <a:cs typeface="Times New Roman" panose="02020603050405020304" pitchFamily="18" charset="0"/>
                        </a:rPr>
                        <a:t> Not Evident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07176836"/>
                  </a:ext>
                </a:extLst>
              </a:tr>
              <a:tr h="1087732">
                <a:tc>
                  <a:txBody>
                    <a:bodyPr/>
                    <a:lstStyle/>
                    <a:p>
                      <a:pPr marL="0" marR="0">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 systematic process is developed and communicated with all stakeholders to ensure smooth transitions from one school to another. The process has been fully implemented and is routinely reviewed and revised.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Written protocols for transitions from one school to another are implemented and plans for communicating with stakeholders are in process.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Students and parents generally have an opportunity to visit the next school, but no formal set of protocols or communication is in place.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 formal plan for transitions is currently in place.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7140962"/>
                  </a:ext>
                </a:extLst>
              </a:tr>
              <a:tr h="263073">
                <a:tc gridSpan="4">
                  <a:txBody>
                    <a:bodyPr/>
                    <a:lstStyle/>
                    <a:p>
                      <a:pPr marL="342900" marR="0" lvl="0" indent="-342900">
                        <a:spcBef>
                          <a:spcPts val="0"/>
                        </a:spcBef>
                        <a:spcAft>
                          <a:spcPts val="600"/>
                        </a:spcAft>
                        <a:buFont typeface="+mj-lt"/>
                        <a:buAutoNum type="alphaUcPeriod"/>
                      </a:pPr>
                      <a:r>
                        <a:rPr lang="en-US" sz="1100" i="1" dirty="0">
                          <a:effectLst/>
                          <a:latin typeface="Calibri" panose="020F0502020204030204" pitchFamily="34" charset="0"/>
                          <a:ea typeface="Times New Roman" panose="02020603050405020304" pitchFamily="18" charset="0"/>
                          <a:cs typeface="Times New Roman" panose="02020603050405020304" pitchFamily="18" charset="0"/>
                        </a:rPr>
                        <a:t>Out-of-school agencies and organizations collaborate to support classroom literacy instruction. (Birth through 12</a:t>
                      </a:r>
                      <a:r>
                        <a:rPr lang="en-US" sz="1100" i="1" baseline="30000" dirty="0">
                          <a:effectLst/>
                          <a:latin typeface="Calibri" panose="020F0502020204030204" pitchFamily="34" charset="0"/>
                          <a:ea typeface="Times New Roman" panose="02020603050405020304" pitchFamily="18" charset="0"/>
                          <a:cs typeface="Times New Roman" panose="02020603050405020304" pitchFamily="18" charset="0"/>
                        </a:rPr>
                        <a:t>th</a:t>
                      </a:r>
                      <a:r>
                        <a:rPr lang="en-US" sz="1100" i="1" dirty="0">
                          <a:effectLst/>
                          <a:latin typeface="Calibri" panose="020F0502020204030204" pitchFamily="34" charset="0"/>
                          <a:ea typeface="Times New Roman" panose="02020603050405020304" pitchFamily="18" charset="0"/>
                          <a:cs typeface="Times New Roman" panose="02020603050405020304" pitchFamily="18" charset="0"/>
                        </a:rPr>
                        <a:t> Grade)</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65979366"/>
                  </a:ext>
                </a:extLst>
              </a:tr>
              <a:tr h="263073">
                <a:tc>
                  <a:txBody>
                    <a:bodyPr/>
                    <a:lstStyle/>
                    <a:p>
                      <a:pPr marL="0" marR="0" algn="ctr">
                        <a:lnSpc>
                          <a:spcPct val="107000"/>
                        </a:lnSpc>
                        <a:spcBef>
                          <a:spcPts val="0"/>
                        </a:spcBef>
                        <a:spcAft>
                          <a:spcPts val="0"/>
                        </a:spcAft>
                      </a:pPr>
                      <a:r>
                        <a:rPr lang="en-US" sz="1100" b="1">
                          <a:effectLst/>
                          <a:latin typeface="MS Gothic" panose="020B0609070205080204" pitchFamily="49" charset="-128"/>
                          <a:ea typeface="Calibri" panose="020F0502020204030204" pitchFamily="34" charset="0"/>
                          <a:cs typeface="Times New Roman" panose="02020603050405020304" pitchFamily="18" charset="0"/>
                        </a:rPr>
                        <a:t>☐</a:t>
                      </a:r>
                      <a:r>
                        <a:rPr lang="en-US" sz="1100" b="1">
                          <a:effectLst/>
                          <a:latin typeface="Calibri" panose="020F0502020204030204" pitchFamily="34" charset="0"/>
                          <a:ea typeface="Calibri" panose="020F0502020204030204" pitchFamily="34" charset="0"/>
                          <a:cs typeface="Times New Roman" panose="02020603050405020304" pitchFamily="18" charset="0"/>
                        </a:rPr>
                        <a:t> Exemplary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100" b="1">
                          <a:effectLst/>
                          <a:latin typeface="MS Gothic" panose="020B0609070205080204" pitchFamily="49" charset="-128"/>
                          <a:ea typeface="Calibri" panose="020F0502020204030204" pitchFamily="34" charset="0"/>
                          <a:cs typeface="Times New Roman" panose="02020603050405020304" pitchFamily="18" charset="0"/>
                        </a:rPr>
                        <a:t>☐</a:t>
                      </a:r>
                      <a:r>
                        <a:rPr lang="en-US" sz="1100" b="1">
                          <a:effectLst/>
                          <a:latin typeface="Calibri" panose="020F0502020204030204" pitchFamily="34" charset="0"/>
                          <a:ea typeface="Calibri" panose="020F0502020204030204" pitchFamily="34" charset="0"/>
                          <a:cs typeface="Times New Roman" panose="02020603050405020304" pitchFamily="18" charset="0"/>
                        </a:rPr>
                        <a:t> Operational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100" b="1">
                          <a:effectLst/>
                          <a:latin typeface="MS Gothic" panose="020B0609070205080204" pitchFamily="49" charset="-128"/>
                          <a:ea typeface="Calibri" panose="020F0502020204030204" pitchFamily="34" charset="0"/>
                          <a:cs typeface="Times New Roman" panose="02020603050405020304" pitchFamily="18" charset="0"/>
                        </a:rPr>
                        <a:t>☐</a:t>
                      </a:r>
                      <a:r>
                        <a:rPr lang="en-US" sz="1100" b="1">
                          <a:effectLst/>
                          <a:latin typeface="Calibri" panose="020F0502020204030204" pitchFamily="34" charset="0"/>
                          <a:ea typeface="Calibri" panose="020F0502020204030204" pitchFamily="34" charset="0"/>
                          <a:cs typeface="Times New Roman" panose="02020603050405020304" pitchFamily="18" charset="0"/>
                        </a:rPr>
                        <a:t> Emerging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100" b="1">
                          <a:effectLst/>
                          <a:latin typeface="MS Gothic" panose="020B0609070205080204" pitchFamily="49" charset="-128"/>
                          <a:ea typeface="Calibri" panose="020F0502020204030204" pitchFamily="34" charset="0"/>
                          <a:cs typeface="Times New Roman" panose="02020603050405020304" pitchFamily="18" charset="0"/>
                        </a:rPr>
                        <a:t>☐</a:t>
                      </a:r>
                      <a:r>
                        <a:rPr lang="en-US" sz="1100" b="1">
                          <a:effectLst/>
                          <a:latin typeface="Calibri" panose="020F0502020204030204" pitchFamily="34" charset="0"/>
                          <a:ea typeface="Calibri" panose="020F0502020204030204" pitchFamily="34" charset="0"/>
                          <a:cs typeface="Times New Roman" panose="02020603050405020304" pitchFamily="18" charset="0"/>
                        </a:rPr>
                        <a:t> Not Evident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803365764"/>
                  </a:ext>
                </a:extLst>
              </a:tr>
              <a:tr h="584606">
                <a:tc>
                  <a:txBody>
                    <a:bodyPr/>
                    <a:lstStyle/>
                    <a:p>
                      <a:pPr marL="0" marR="0">
                        <a:spcBef>
                          <a:spcPts val="0"/>
                        </a:spcBef>
                        <a:spcAft>
                          <a:spcPts val="60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A comprehensive system of learning supports within the community complement literacy instruction within the classroom.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A few community organizations provide learning supports to complement literacy instruction within the classroom.</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Out-of-school organizations and agencies are making plans to develop learning supports to complement literacy instruction.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000" dirty="0">
                          <a:effectLst/>
                          <a:latin typeface="Calibri" panose="020F0502020204030204" pitchFamily="34" charset="0"/>
                          <a:ea typeface="Times New Roman" panose="02020603050405020304" pitchFamily="18" charset="0"/>
                          <a:cs typeface="Times New Roman" panose="02020603050405020304" pitchFamily="18" charset="0"/>
                        </a:rPr>
                        <a:t>As of yet, there is no system of learning supports available in the community.</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695601"/>
                  </a:ext>
                </a:extLst>
              </a:tr>
            </a:tbl>
          </a:graphicData>
        </a:graphic>
      </p:graphicFrame>
    </p:spTree>
    <p:extLst>
      <p:ext uri="{BB962C8B-B14F-4D97-AF65-F5344CB8AC3E}">
        <p14:creationId xmlns:p14="http://schemas.microsoft.com/office/powerpoint/2010/main" val="3723665805"/>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a:extLst>
              <a:ext uri="{FF2B5EF4-FFF2-40B4-BE49-F238E27FC236}">
                <a16:creationId xmlns:a16="http://schemas.microsoft.com/office/drawing/2014/main" id="{47DB2C9E-F877-4B04-BA17-05FAD0D9EAF3}"/>
              </a:ext>
            </a:extLst>
          </p:cNvPr>
          <p:cNvGraphicFramePr>
            <a:graphicFrameLocks noChangeAspect="1"/>
          </p:cNvGraphicFramePr>
          <p:nvPr>
            <p:extLst>
              <p:ext uri="{D42A27DB-BD31-4B8C-83A1-F6EECF244321}">
                <p14:modId xmlns:p14="http://schemas.microsoft.com/office/powerpoint/2010/main" val="3649122992"/>
              </p:ext>
            </p:extLst>
          </p:nvPr>
        </p:nvGraphicFramePr>
        <p:xfrm>
          <a:off x="609600" y="788332"/>
          <a:ext cx="8083550" cy="5460067"/>
        </p:xfrm>
        <a:graphic>
          <a:graphicData uri="http://schemas.openxmlformats.org/presentationml/2006/ole">
            <mc:AlternateContent xmlns:mc="http://schemas.openxmlformats.org/markup-compatibility/2006">
              <mc:Choice xmlns:v="urn:schemas-microsoft-com:vml" Requires="v">
                <p:oleObj spid="_x0000_s4104" name="Document" r:id="rId3" imgW="8241717" imgH="5646397" progId="Word.Document.12">
                  <p:embed/>
                </p:oleObj>
              </mc:Choice>
              <mc:Fallback>
                <p:oleObj name="Document" r:id="rId3" imgW="8241717" imgH="5646397" progId="Word.Document.12">
                  <p:embed/>
                  <p:pic>
                    <p:nvPicPr>
                      <p:cNvPr id="0" name=""/>
                      <p:cNvPicPr/>
                      <p:nvPr/>
                    </p:nvPicPr>
                    <p:blipFill>
                      <a:blip r:embed="rId4"/>
                      <a:stretch>
                        <a:fillRect/>
                      </a:stretch>
                    </p:blipFill>
                    <p:spPr>
                      <a:xfrm>
                        <a:off x="609600" y="788332"/>
                        <a:ext cx="8083550" cy="5460067"/>
                      </a:xfrm>
                      <a:prstGeom prst="rect">
                        <a:avLst/>
                      </a:prstGeom>
                    </p:spPr>
                  </p:pic>
                </p:oleObj>
              </mc:Fallback>
            </mc:AlternateContent>
          </a:graphicData>
        </a:graphic>
      </p:graphicFrame>
    </p:spTree>
    <p:extLst>
      <p:ext uri="{BB962C8B-B14F-4D97-AF65-F5344CB8AC3E}">
        <p14:creationId xmlns:p14="http://schemas.microsoft.com/office/powerpoint/2010/main" val="2519488554"/>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9DE1CE38-1C86-4E4F-AEC2-56F2B951EDA2}"/>
              </a:ext>
            </a:extLst>
          </p:cNvPr>
          <p:cNvGraphicFramePr>
            <a:graphicFrameLocks noChangeAspect="1"/>
          </p:cNvGraphicFramePr>
          <p:nvPr>
            <p:extLst>
              <p:ext uri="{D42A27DB-BD31-4B8C-83A1-F6EECF244321}">
                <p14:modId xmlns:p14="http://schemas.microsoft.com/office/powerpoint/2010/main" val="226141161"/>
              </p:ext>
            </p:extLst>
          </p:nvPr>
        </p:nvGraphicFramePr>
        <p:xfrm>
          <a:off x="533400" y="1143000"/>
          <a:ext cx="7315200" cy="5169389"/>
        </p:xfrm>
        <a:graphic>
          <a:graphicData uri="http://schemas.openxmlformats.org/presentationml/2006/ole">
            <mc:AlternateContent xmlns:mc="http://schemas.openxmlformats.org/markup-compatibility/2006">
              <mc:Choice xmlns:v="urn:schemas-microsoft-com:vml" Requires="v">
                <p:oleObj spid="_x0000_s6153" name="Document" r:id="rId3" imgW="8241717" imgH="5824413" progId="Word.Document.12">
                  <p:embed/>
                </p:oleObj>
              </mc:Choice>
              <mc:Fallback>
                <p:oleObj name="Document" r:id="rId3" imgW="8241717" imgH="5824413" progId="Word.Document.12">
                  <p:embed/>
                  <p:pic>
                    <p:nvPicPr>
                      <p:cNvPr id="0" name=""/>
                      <p:cNvPicPr/>
                      <p:nvPr/>
                    </p:nvPicPr>
                    <p:blipFill>
                      <a:blip r:embed="rId4"/>
                      <a:stretch>
                        <a:fillRect/>
                      </a:stretch>
                    </p:blipFill>
                    <p:spPr>
                      <a:xfrm>
                        <a:off x="533400" y="1143000"/>
                        <a:ext cx="7315200" cy="5169389"/>
                      </a:xfrm>
                      <a:prstGeom prst="rect">
                        <a:avLst/>
                      </a:prstGeom>
                    </p:spPr>
                  </p:pic>
                </p:oleObj>
              </mc:Fallback>
            </mc:AlternateContent>
          </a:graphicData>
        </a:graphic>
      </p:graphicFrame>
    </p:spTree>
    <p:extLst>
      <p:ext uri="{BB962C8B-B14F-4D97-AF65-F5344CB8AC3E}">
        <p14:creationId xmlns:p14="http://schemas.microsoft.com/office/powerpoint/2010/main" val="911460658"/>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6340181D-CC3C-45D2-B6E5-5D036CD910A8}"/>
              </a:ext>
            </a:extLst>
          </p:cNvPr>
          <p:cNvGraphicFramePr>
            <a:graphicFrameLocks noChangeAspect="1"/>
          </p:cNvGraphicFramePr>
          <p:nvPr>
            <p:extLst>
              <p:ext uri="{D42A27DB-BD31-4B8C-83A1-F6EECF244321}">
                <p14:modId xmlns:p14="http://schemas.microsoft.com/office/powerpoint/2010/main" val="682670021"/>
              </p:ext>
            </p:extLst>
          </p:nvPr>
        </p:nvGraphicFramePr>
        <p:xfrm>
          <a:off x="838200" y="1066799"/>
          <a:ext cx="7854950" cy="5181601"/>
        </p:xfrm>
        <a:graphic>
          <a:graphicData uri="http://schemas.openxmlformats.org/presentationml/2006/ole">
            <mc:AlternateContent xmlns:mc="http://schemas.openxmlformats.org/markup-compatibility/2006">
              <mc:Choice xmlns:v="urn:schemas-microsoft-com:vml" Requires="v">
                <p:oleObj spid="_x0000_s7177" name="Document" r:id="rId3" imgW="8241717" imgH="5809278" progId="Word.Document.12">
                  <p:embed/>
                </p:oleObj>
              </mc:Choice>
              <mc:Fallback>
                <p:oleObj name="Document" r:id="rId3" imgW="8241717" imgH="5809278" progId="Word.Document.12">
                  <p:embed/>
                  <p:pic>
                    <p:nvPicPr>
                      <p:cNvPr id="0" name=""/>
                      <p:cNvPicPr/>
                      <p:nvPr/>
                    </p:nvPicPr>
                    <p:blipFill>
                      <a:blip r:embed="rId4"/>
                      <a:stretch>
                        <a:fillRect/>
                      </a:stretch>
                    </p:blipFill>
                    <p:spPr>
                      <a:xfrm>
                        <a:off x="838200" y="1066799"/>
                        <a:ext cx="7854950" cy="5181601"/>
                      </a:xfrm>
                      <a:prstGeom prst="rect">
                        <a:avLst/>
                      </a:prstGeom>
                    </p:spPr>
                  </p:pic>
                </p:oleObj>
              </mc:Fallback>
            </mc:AlternateContent>
          </a:graphicData>
        </a:graphic>
      </p:graphicFrame>
    </p:spTree>
    <p:extLst>
      <p:ext uri="{BB962C8B-B14F-4D97-AF65-F5344CB8AC3E}">
        <p14:creationId xmlns:p14="http://schemas.microsoft.com/office/powerpoint/2010/main" val="1163029436"/>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B2A6F5EE-9AEE-42D5-863A-B18FF2A483E7}"/>
              </a:ext>
            </a:extLst>
          </p:cNvPr>
          <p:cNvGraphicFramePr>
            <a:graphicFrameLocks noChangeAspect="1"/>
          </p:cNvGraphicFramePr>
          <p:nvPr>
            <p:extLst>
              <p:ext uri="{D42A27DB-BD31-4B8C-83A1-F6EECF244321}">
                <p14:modId xmlns:p14="http://schemas.microsoft.com/office/powerpoint/2010/main" val="2188791397"/>
              </p:ext>
            </p:extLst>
          </p:nvPr>
        </p:nvGraphicFramePr>
        <p:xfrm>
          <a:off x="609600" y="1130747"/>
          <a:ext cx="8083550" cy="5190678"/>
        </p:xfrm>
        <a:graphic>
          <a:graphicData uri="http://schemas.openxmlformats.org/presentationml/2006/ole">
            <mc:AlternateContent xmlns:mc="http://schemas.openxmlformats.org/markup-compatibility/2006">
              <mc:Choice xmlns:v="urn:schemas-microsoft-com:vml" Requires="v">
                <p:oleObj spid="_x0000_s9225" name="Document" r:id="rId3" imgW="8241717" imgH="5782972" progId="Word.Document.12">
                  <p:embed/>
                </p:oleObj>
              </mc:Choice>
              <mc:Fallback>
                <p:oleObj name="Document" r:id="rId3" imgW="8241717" imgH="5782972" progId="Word.Document.12">
                  <p:embed/>
                  <p:pic>
                    <p:nvPicPr>
                      <p:cNvPr id="0" name=""/>
                      <p:cNvPicPr/>
                      <p:nvPr/>
                    </p:nvPicPr>
                    <p:blipFill>
                      <a:blip r:embed="rId4"/>
                      <a:stretch>
                        <a:fillRect/>
                      </a:stretch>
                    </p:blipFill>
                    <p:spPr>
                      <a:xfrm>
                        <a:off x="609600" y="1130747"/>
                        <a:ext cx="8083550" cy="5190678"/>
                      </a:xfrm>
                      <a:prstGeom prst="rect">
                        <a:avLst/>
                      </a:prstGeom>
                    </p:spPr>
                  </p:pic>
                </p:oleObj>
              </mc:Fallback>
            </mc:AlternateContent>
          </a:graphicData>
        </a:graphic>
      </p:graphicFrame>
    </p:spTree>
    <p:extLst>
      <p:ext uri="{BB962C8B-B14F-4D97-AF65-F5344CB8AC3E}">
        <p14:creationId xmlns:p14="http://schemas.microsoft.com/office/powerpoint/2010/main" val="4238670444"/>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6F1BF31-1011-4251-9995-F8D1E23A2E07}"/>
              </a:ext>
            </a:extLst>
          </p:cNvPr>
          <p:cNvGraphicFramePr>
            <a:graphicFrameLocks noGrp="1"/>
          </p:cNvGraphicFramePr>
          <p:nvPr>
            <p:extLst>
              <p:ext uri="{D42A27DB-BD31-4B8C-83A1-F6EECF244321}">
                <p14:modId xmlns:p14="http://schemas.microsoft.com/office/powerpoint/2010/main" val="2874945707"/>
              </p:ext>
            </p:extLst>
          </p:nvPr>
        </p:nvGraphicFramePr>
        <p:xfrm>
          <a:off x="457200" y="1219200"/>
          <a:ext cx="7886699" cy="3898179"/>
        </p:xfrm>
        <a:graphic>
          <a:graphicData uri="http://schemas.openxmlformats.org/drawingml/2006/table">
            <a:tbl>
              <a:tblPr firstRow="1" firstCol="1" bandRow="1"/>
              <a:tblGrid>
                <a:gridCol w="1971218">
                  <a:extLst>
                    <a:ext uri="{9D8B030D-6E8A-4147-A177-3AD203B41FA5}">
                      <a16:colId xmlns:a16="http://schemas.microsoft.com/office/drawing/2014/main" val="3840289695"/>
                    </a:ext>
                  </a:extLst>
                </a:gridCol>
                <a:gridCol w="1971827">
                  <a:extLst>
                    <a:ext uri="{9D8B030D-6E8A-4147-A177-3AD203B41FA5}">
                      <a16:colId xmlns:a16="http://schemas.microsoft.com/office/drawing/2014/main" val="121243679"/>
                    </a:ext>
                  </a:extLst>
                </a:gridCol>
                <a:gridCol w="1971827">
                  <a:extLst>
                    <a:ext uri="{9D8B030D-6E8A-4147-A177-3AD203B41FA5}">
                      <a16:colId xmlns:a16="http://schemas.microsoft.com/office/drawing/2014/main" val="3584119431"/>
                    </a:ext>
                  </a:extLst>
                </a:gridCol>
                <a:gridCol w="1971827">
                  <a:extLst>
                    <a:ext uri="{9D8B030D-6E8A-4147-A177-3AD203B41FA5}">
                      <a16:colId xmlns:a16="http://schemas.microsoft.com/office/drawing/2014/main" val="712350004"/>
                    </a:ext>
                  </a:extLst>
                </a:gridCol>
              </a:tblGrid>
              <a:tr h="263073">
                <a:tc gridSpan="4">
                  <a:txBody>
                    <a:bodyPr/>
                    <a:lstStyle/>
                    <a:p>
                      <a:pPr marL="0" marR="0">
                        <a:spcBef>
                          <a:spcPts val="0"/>
                        </a:spcBef>
                        <a:spcAft>
                          <a:spcPts val="600"/>
                        </a:spcAft>
                      </a:pPr>
                      <a:r>
                        <a:rPr lang="en-US" sz="1100" b="1">
                          <a:effectLst/>
                          <a:latin typeface="Calibri" panose="020F0502020204030204" pitchFamily="34" charset="0"/>
                          <a:ea typeface="Times New Roman" panose="02020603050405020304" pitchFamily="18" charset="0"/>
                          <a:cs typeface="Times New Roman" panose="02020603050405020304" pitchFamily="18" charset="0"/>
                        </a:rPr>
                        <a:t>Building Block 6: Professional Learning in Literacy Instruction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85035441"/>
                  </a:ext>
                </a:extLst>
              </a:tr>
              <a:tr h="321533">
                <a:tc gridSpan="4">
                  <a:txBody>
                    <a:bodyPr/>
                    <a:lstStyle/>
                    <a:p>
                      <a:pPr marL="342900" marR="0" lvl="0" indent="-342900">
                        <a:spcBef>
                          <a:spcPts val="0"/>
                        </a:spcBef>
                        <a:spcAft>
                          <a:spcPts val="600"/>
                        </a:spcAft>
                        <a:buFont typeface="+mj-lt"/>
                        <a:buAutoNum type="alphaUcPeriod"/>
                      </a:pPr>
                      <a:r>
                        <a:rPr lang="en-US" sz="1100" i="1">
                          <a:effectLst/>
                          <a:latin typeface="Calibri" panose="020F0502020204030204" pitchFamily="34" charset="0"/>
                          <a:ea typeface="Times New Roman" panose="02020603050405020304" pitchFamily="18" charset="0"/>
                          <a:cs typeface="Times New Roman" panose="02020603050405020304" pitchFamily="18" charset="0"/>
                        </a:rPr>
                        <a:t>Early learning staff participates in professional learning on evidence-based instruction in the development of phonological awareness, concepts of print (print awareness), alphabet knowledge, writing, and oral language. (Birth to Age 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2590105"/>
                  </a:ext>
                </a:extLst>
              </a:tr>
              <a:tr h="263073">
                <a:tc>
                  <a:txBody>
                    <a:bodyPr/>
                    <a:lstStyle/>
                    <a:p>
                      <a:pPr marL="0" marR="0" algn="ctr">
                        <a:spcBef>
                          <a:spcPts val="0"/>
                        </a:spcBef>
                        <a:spcAft>
                          <a:spcPts val="600"/>
                        </a:spcAft>
                      </a:pPr>
                      <a:r>
                        <a:rPr lang="en-US" sz="1100" b="1">
                          <a:effectLst/>
                          <a:latin typeface="Segoe UI Symbol" panose="020B0502040204020203" pitchFamily="34" charset="0"/>
                          <a:ea typeface="MS Gothic" panose="020B0609070205080204" pitchFamily="49" charset="-128"/>
                          <a:cs typeface="Segoe UI Symbol" panose="020B0502040204020203" pitchFamily="34" charset="0"/>
                        </a:rPr>
                        <a:t>☐</a:t>
                      </a:r>
                      <a:r>
                        <a:rPr lang="en-US" sz="1100" b="1">
                          <a:effectLst/>
                          <a:latin typeface="Calibri" panose="020F0502020204030204" pitchFamily="34" charset="0"/>
                          <a:ea typeface="Times New Roman" panose="02020603050405020304" pitchFamily="18" charset="0"/>
                          <a:cs typeface="Times New Roman" panose="02020603050405020304" pitchFamily="18" charset="0"/>
                        </a:rPr>
                        <a:t> Exemplary</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600"/>
                        </a:spcAft>
                      </a:pPr>
                      <a:r>
                        <a:rPr lang="en-US" sz="1100" b="1">
                          <a:effectLst/>
                          <a:latin typeface="Segoe UI Symbol" panose="020B0502040204020203" pitchFamily="34" charset="0"/>
                          <a:ea typeface="MS Gothic" panose="020B0609070205080204" pitchFamily="49" charset="-128"/>
                          <a:cs typeface="Segoe UI Symbol" panose="020B0502040204020203" pitchFamily="34" charset="0"/>
                        </a:rPr>
                        <a:t>☐</a:t>
                      </a:r>
                      <a:r>
                        <a:rPr lang="en-US" sz="1100" b="1">
                          <a:effectLst/>
                          <a:latin typeface="Calibri" panose="020F0502020204030204" pitchFamily="34" charset="0"/>
                          <a:ea typeface="Times New Roman" panose="02020603050405020304" pitchFamily="18" charset="0"/>
                          <a:cs typeface="Times New Roman" panose="02020603050405020304" pitchFamily="18" charset="0"/>
                        </a:rPr>
                        <a:t> Operational</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600"/>
                        </a:spcAft>
                      </a:pPr>
                      <a:r>
                        <a:rPr lang="en-US" sz="1100" b="1">
                          <a:effectLst/>
                          <a:latin typeface="Segoe UI Symbol" panose="020B0502040204020203" pitchFamily="34" charset="0"/>
                          <a:ea typeface="MS Gothic" panose="020B0609070205080204" pitchFamily="49" charset="-128"/>
                          <a:cs typeface="Segoe UI Symbol" panose="020B0502040204020203" pitchFamily="34" charset="0"/>
                        </a:rPr>
                        <a:t>☐</a:t>
                      </a:r>
                      <a:r>
                        <a:rPr lang="en-US" sz="1100" b="1">
                          <a:effectLst/>
                          <a:latin typeface="Calibri" panose="020F0502020204030204" pitchFamily="34" charset="0"/>
                          <a:ea typeface="Times New Roman" panose="02020603050405020304" pitchFamily="18" charset="0"/>
                          <a:cs typeface="Times New Roman" panose="02020603050405020304" pitchFamily="18" charset="0"/>
                        </a:rPr>
                        <a:t> Emerging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600"/>
                        </a:spcAft>
                      </a:pPr>
                      <a:r>
                        <a:rPr lang="en-US" sz="1100" b="1">
                          <a:effectLst/>
                          <a:latin typeface="Segoe UI Symbol" panose="020B0502040204020203" pitchFamily="34" charset="0"/>
                          <a:ea typeface="MS Gothic" panose="020B0609070205080204" pitchFamily="49" charset="-128"/>
                          <a:cs typeface="Segoe UI Symbol" panose="020B0502040204020203" pitchFamily="34" charset="0"/>
                        </a:rPr>
                        <a:t>☐</a:t>
                      </a:r>
                      <a:r>
                        <a:rPr lang="en-US" sz="1100" b="1">
                          <a:effectLst/>
                          <a:latin typeface="Calibri" panose="020F0502020204030204" pitchFamily="34" charset="0"/>
                          <a:ea typeface="Times New Roman" panose="02020603050405020304" pitchFamily="18" charset="0"/>
                          <a:cs typeface="Times New Roman" panose="02020603050405020304" pitchFamily="18" charset="0"/>
                        </a:rPr>
                        <a:t> Not Evident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758834533"/>
                  </a:ext>
                </a:extLst>
              </a:tr>
              <a:tr h="1023060">
                <a:tc>
                  <a:txBody>
                    <a:bodyPr/>
                    <a:lstStyle/>
                    <a:p>
                      <a:pPr marL="0" marR="0">
                        <a:spcBef>
                          <a:spcPts val="0"/>
                        </a:spcBef>
                        <a:spcAft>
                          <a:spcPts val="60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All staff and/or faculties of local daycares, Head Start, and Georgia Pre-K have received professional learning in developing oral language and pre-literacy skills. Teachers are displaying evidence-based instruction in their daily practice.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60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All staff and/or faculties of local daycares, Head Start, and Georgia Pre-K have received professional learning in developing oral language and pre-literacy skills. Teachers are displaying evidence-based instruction in their daily practice.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60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All staff and/or faculties of local daycares, Head Start, and Georgia Pre-K have received professional learning in developing oral language and pre-literacy skills. Teachers are displaying evidence-based instruction in their daily practice.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60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All staff and/or faculties of local daycares, Head Start, and Georgia Pre-K have received professional learning in developing oral language and pre-literacy skills. Teachers are displaying evidence-based instruction in their daily practice.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50121537"/>
                  </a:ext>
                </a:extLst>
              </a:tr>
              <a:tr h="321533">
                <a:tc gridSpan="4">
                  <a:txBody>
                    <a:bodyPr/>
                    <a:lstStyle/>
                    <a:p>
                      <a:pPr marL="342900" marR="0" lvl="0" indent="-342900">
                        <a:spcBef>
                          <a:spcPts val="0"/>
                        </a:spcBef>
                        <a:spcAft>
                          <a:spcPts val="600"/>
                        </a:spcAft>
                        <a:buFont typeface="+mj-lt"/>
                        <a:buAutoNum type="alphaUcPeriod"/>
                      </a:pPr>
                      <a:r>
                        <a:rPr lang="en-US" sz="1100" i="1">
                          <a:effectLst/>
                          <a:latin typeface="Calibri" panose="020F0502020204030204" pitchFamily="34" charset="0"/>
                          <a:ea typeface="Times New Roman" panose="02020603050405020304" pitchFamily="18" charset="0"/>
                          <a:cs typeface="Times New Roman" panose="02020603050405020304" pitchFamily="18" charset="0"/>
                        </a:rPr>
                        <a:t>Administrators, teachers, coaches, and teaching assistants participate in ongoing professional learning in all aspects of literacy instruction including disciplinary literacy in the content areas. (Kindergarten through 12</a:t>
                      </a:r>
                      <a:r>
                        <a:rPr lang="en-US" sz="1100" i="1" baseline="30000">
                          <a:effectLst/>
                          <a:latin typeface="Calibri" panose="020F0502020204030204" pitchFamily="34" charset="0"/>
                          <a:ea typeface="Times New Roman" panose="02020603050405020304" pitchFamily="18" charset="0"/>
                          <a:cs typeface="Times New Roman" panose="02020603050405020304" pitchFamily="18" charset="0"/>
                        </a:rPr>
                        <a:t>th</a:t>
                      </a:r>
                      <a:r>
                        <a:rPr lang="en-US" sz="1100" i="1">
                          <a:effectLst/>
                          <a:latin typeface="Calibri" panose="020F0502020204030204" pitchFamily="34" charset="0"/>
                          <a:ea typeface="Times New Roman" panose="02020603050405020304" pitchFamily="18" charset="0"/>
                          <a:cs typeface="Times New Roman" panose="02020603050405020304" pitchFamily="18" charset="0"/>
                        </a:rPr>
                        <a:t> Grade)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5963876"/>
                  </a:ext>
                </a:extLst>
              </a:tr>
              <a:tr h="263073">
                <a:tc>
                  <a:txBody>
                    <a:bodyPr/>
                    <a:lstStyle/>
                    <a:p>
                      <a:pPr marL="0" marR="0" algn="ctr">
                        <a:spcBef>
                          <a:spcPts val="0"/>
                        </a:spcBef>
                        <a:spcAft>
                          <a:spcPts val="600"/>
                        </a:spcAft>
                      </a:pPr>
                      <a:r>
                        <a:rPr lang="en-US" sz="1100" b="1">
                          <a:effectLst/>
                          <a:latin typeface="MS Gothic" panose="020B0609070205080204" pitchFamily="49" charset="-128"/>
                          <a:ea typeface="Times New Roman" panose="02020603050405020304" pitchFamily="18" charset="0"/>
                          <a:cs typeface="MS Gothic" panose="020B0609070205080204" pitchFamily="49" charset="-128"/>
                        </a:rPr>
                        <a:t>☐</a:t>
                      </a:r>
                      <a:r>
                        <a:rPr lang="en-US" sz="1100" b="1">
                          <a:effectLst/>
                          <a:latin typeface="Calibri" panose="020F0502020204030204" pitchFamily="34" charset="0"/>
                          <a:ea typeface="Calibri" panose="020F0502020204030204" pitchFamily="34" charset="0"/>
                          <a:cs typeface="Times New Roman" panose="02020603050405020304" pitchFamily="18" charset="0"/>
                        </a:rPr>
                        <a:t> Exemplary</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600"/>
                        </a:spcAft>
                      </a:pPr>
                      <a:r>
                        <a:rPr lang="en-US" sz="1100" b="1">
                          <a:effectLst/>
                          <a:latin typeface="MS Gothic" panose="020B0609070205080204" pitchFamily="49" charset="-128"/>
                          <a:ea typeface="Times New Roman" panose="02020603050405020304" pitchFamily="18" charset="0"/>
                          <a:cs typeface="MS Gothic" panose="020B0609070205080204" pitchFamily="49" charset="-128"/>
                        </a:rPr>
                        <a:t>☐</a:t>
                      </a:r>
                      <a:r>
                        <a:rPr lang="en-US" sz="1100" b="1">
                          <a:effectLst/>
                          <a:latin typeface="Calibri" panose="020F0502020204030204" pitchFamily="34" charset="0"/>
                          <a:ea typeface="Calibri" panose="020F0502020204030204" pitchFamily="34" charset="0"/>
                          <a:cs typeface="Times New Roman" panose="02020603050405020304" pitchFamily="18" charset="0"/>
                        </a:rPr>
                        <a:t> Operational</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600"/>
                        </a:spcAft>
                      </a:pPr>
                      <a:r>
                        <a:rPr lang="en-US" sz="1100" b="1">
                          <a:effectLst/>
                          <a:latin typeface="MS Gothic" panose="020B0609070205080204" pitchFamily="49" charset="-128"/>
                          <a:ea typeface="Times New Roman" panose="02020603050405020304" pitchFamily="18" charset="0"/>
                          <a:cs typeface="MS Gothic" panose="020B0609070205080204" pitchFamily="49" charset="-128"/>
                        </a:rPr>
                        <a:t>☐</a:t>
                      </a:r>
                      <a:r>
                        <a:rPr lang="en-US" sz="1100" b="1">
                          <a:effectLst/>
                          <a:latin typeface="Calibri" panose="020F0502020204030204" pitchFamily="34" charset="0"/>
                          <a:ea typeface="Calibri" panose="020F0502020204030204" pitchFamily="34" charset="0"/>
                          <a:cs typeface="Times New Roman" panose="02020603050405020304" pitchFamily="18" charset="0"/>
                        </a:rPr>
                        <a:t> Emerging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600"/>
                        </a:spcAft>
                      </a:pPr>
                      <a:r>
                        <a:rPr lang="en-US" sz="1100" b="1">
                          <a:effectLst/>
                          <a:latin typeface="MS Gothic" panose="020B0609070205080204" pitchFamily="49" charset="-128"/>
                          <a:ea typeface="Times New Roman" panose="02020603050405020304" pitchFamily="18" charset="0"/>
                          <a:cs typeface="MS Gothic" panose="020B0609070205080204" pitchFamily="49" charset="-128"/>
                        </a:rPr>
                        <a:t>☐</a:t>
                      </a:r>
                      <a:r>
                        <a:rPr lang="en-US" sz="1100" b="1">
                          <a:effectLst/>
                          <a:latin typeface="Calibri" panose="020F0502020204030204" pitchFamily="34" charset="0"/>
                          <a:ea typeface="Calibri" panose="020F0502020204030204" pitchFamily="34" charset="0"/>
                          <a:cs typeface="Times New Roman" panose="02020603050405020304" pitchFamily="18" charset="0"/>
                        </a:rPr>
                        <a:t> Not Evident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27892156"/>
                  </a:ext>
                </a:extLst>
              </a:tr>
              <a:tr h="1169212">
                <a:tc>
                  <a:txBody>
                    <a:bodyPr/>
                    <a:lstStyle/>
                    <a:p>
                      <a:pPr marL="0" marR="0">
                        <a:spcBef>
                          <a:spcPts val="0"/>
                        </a:spcBef>
                        <a:spcAft>
                          <a:spcPts val="60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All administrative and instructional personnel participate in professional learning on all aspects of literacy instruction including disciplinary literacy in the content areas.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Administrative personnel, ELA instructors, and some content instructors participate in professional learning on all aspects of literacy instruction including training on use of their instructional reading program or content literacy instruction.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Only ELA instructors participate in professional learning on the use of their instructional reading program or content literacy instruction.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000" dirty="0">
                          <a:effectLst/>
                          <a:latin typeface="Calibri" panose="020F0502020204030204" pitchFamily="34" charset="0"/>
                          <a:ea typeface="Times New Roman" panose="02020603050405020304" pitchFamily="18" charset="0"/>
                          <a:cs typeface="Times New Roman" panose="02020603050405020304" pitchFamily="18" charset="0"/>
                        </a:rPr>
                        <a:t>Professional learning in literacy has not begun formally.</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68" marR="65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1706331"/>
                  </a:ext>
                </a:extLst>
              </a:tr>
            </a:tbl>
          </a:graphicData>
        </a:graphic>
      </p:graphicFrame>
      <p:sp>
        <p:nvSpPr>
          <p:cNvPr id="3" name="Rectangle 1">
            <a:extLst>
              <a:ext uri="{FF2B5EF4-FFF2-40B4-BE49-F238E27FC236}">
                <a16:creationId xmlns:a16="http://schemas.microsoft.com/office/drawing/2014/main" id="{7FAE5C39-0A78-4823-8C7E-A88432F5C59C}"/>
              </a:ext>
            </a:extLst>
          </p:cNvPr>
          <p:cNvSpPr>
            <a:spLocks noChangeArrowheads="1"/>
          </p:cNvSpPr>
          <p:nvPr/>
        </p:nvSpPr>
        <p:spPr bwMode="auto">
          <a:xfrm>
            <a:off x="457200" y="121963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75923543"/>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F6D4D-38A7-4C18-944E-241296866692}"/>
              </a:ext>
            </a:extLst>
          </p:cNvPr>
          <p:cNvSpPr>
            <a:spLocks noGrp="1"/>
          </p:cNvSpPr>
          <p:nvPr>
            <p:ph type="title"/>
          </p:nvPr>
        </p:nvSpPr>
        <p:spPr>
          <a:xfrm>
            <a:off x="1828800" y="2362200"/>
            <a:ext cx="6316629" cy="1325564"/>
          </a:xfrm>
        </p:spPr>
        <p:txBody>
          <a:bodyPr/>
          <a:lstStyle/>
          <a:p>
            <a:r>
              <a:rPr lang="en-US" dirty="0"/>
              <a:t>Literacy Audit</a:t>
            </a:r>
          </a:p>
        </p:txBody>
      </p:sp>
    </p:spTree>
    <p:extLst>
      <p:ext uri="{BB962C8B-B14F-4D97-AF65-F5344CB8AC3E}">
        <p14:creationId xmlns:p14="http://schemas.microsoft.com/office/powerpoint/2010/main" val="2196068354"/>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7381829-FE25-494C-BF3D-1859A3FD7FA7}"/>
              </a:ext>
            </a:extLst>
          </p:cNvPr>
          <p:cNvGraphicFramePr>
            <a:graphicFrameLocks noGrp="1"/>
          </p:cNvGraphicFramePr>
          <p:nvPr>
            <p:ph idx="1"/>
            <p:extLst>
              <p:ext uri="{D42A27DB-BD31-4B8C-83A1-F6EECF244321}">
                <p14:modId xmlns:p14="http://schemas.microsoft.com/office/powerpoint/2010/main" val="1763799309"/>
              </p:ext>
            </p:extLst>
          </p:nvPr>
        </p:nvGraphicFramePr>
        <p:xfrm>
          <a:off x="-152400" y="0"/>
          <a:ext cx="92964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9373171"/>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91A864A-84A9-4007-B81C-544A03819452}"/>
              </a:ext>
            </a:extLst>
          </p:cNvPr>
          <p:cNvGraphicFramePr>
            <a:graphicFrameLocks noGrp="1"/>
          </p:cNvGraphicFramePr>
          <p:nvPr>
            <p:ph idx="1"/>
            <p:extLst>
              <p:ext uri="{D42A27DB-BD31-4B8C-83A1-F6EECF244321}">
                <p14:modId xmlns:p14="http://schemas.microsoft.com/office/powerpoint/2010/main" val="3554134255"/>
              </p:ext>
            </p:extLst>
          </p:nvPr>
        </p:nvGraphicFramePr>
        <p:xfrm>
          <a:off x="533400" y="152400"/>
          <a:ext cx="84582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8250695"/>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5B23A-AE6A-42D5-936F-3F74202DFCE2}"/>
              </a:ext>
            </a:extLst>
          </p:cNvPr>
          <p:cNvSpPr>
            <a:spLocks noGrp="1"/>
          </p:cNvSpPr>
          <p:nvPr>
            <p:ph type="title"/>
          </p:nvPr>
        </p:nvSpPr>
        <p:spPr>
          <a:xfrm>
            <a:off x="1752600" y="1981200"/>
            <a:ext cx="6316629" cy="1325564"/>
          </a:xfrm>
        </p:spPr>
        <p:txBody>
          <a:bodyPr/>
          <a:lstStyle/>
          <a:p>
            <a:r>
              <a:rPr lang="en-US" dirty="0"/>
              <a:t>What we’ve learned about teams</a:t>
            </a:r>
          </a:p>
        </p:txBody>
      </p:sp>
    </p:spTree>
    <p:extLst>
      <p:ext uri="{BB962C8B-B14F-4D97-AF65-F5344CB8AC3E}">
        <p14:creationId xmlns:p14="http://schemas.microsoft.com/office/powerpoint/2010/main" val="1689508571"/>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D63CC-1A4B-4D7C-AA60-6031790EF716}"/>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7238F8BE-26B2-45E0-9F23-3B0BDC524FBC}"/>
              </a:ext>
            </a:extLst>
          </p:cNvPr>
          <p:cNvSpPr>
            <a:spLocks noGrp="1"/>
          </p:cNvSpPr>
          <p:nvPr>
            <p:ph idx="1"/>
          </p:nvPr>
        </p:nvSpPr>
        <p:spPr>
          <a:xfrm>
            <a:off x="457200" y="1371600"/>
            <a:ext cx="8058151" cy="4803774"/>
          </a:xfrm>
        </p:spPr>
        <p:txBody>
          <a:bodyPr>
            <a:normAutofit/>
          </a:bodyPr>
          <a:lstStyle/>
          <a:p>
            <a:r>
              <a:rPr lang="en-US" dirty="0">
                <a:hlinkClick r:id="rId2"/>
              </a:rPr>
              <a:t>http://www.gadoe.org/Curriculum-Instruction-and-Assessment/L4/Pages/Literacy-Grant.aspx</a:t>
            </a:r>
            <a:endParaRPr lang="en-US" dirty="0"/>
          </a:p>
          <a:p>
            <a:r>
              <a:rPr lang="en-US" dirty="0">
                <a:hlinkClick r:id="rId3"/>
              </a:rPr>
              <a:t>http://www.galearns.org/</a:t>
            </a:r>
            <a:endParaRPr lang="en-US" dirty="0"/>
          </a:p>
          <a:p>
            <a:r>
              <a:rPr lang="en-US" dirty="0">
                <a:hlinkClick r:id="rId4"/>
              </a:rPr>
              <a:t>https://www.coxcampus.org/</a:t>
            </a:r>
            <a:endParaRPr lang="en-US" dirty="0"/>
          </a:p>
          <a:p>
            <a:r>
              <a:rPr lang="en-US" dirty="0">
                <a:hlinkClick r:id="rId5"/>
              </a:rPr>
              <a:t>www.comprehensivereadingsolutions.com</a:t>
            </a:r>
            <a:endParaRPr lang="en-US" dirty="0"/>
          </a:p>
          <a:p>
            <a:r>
              <a:rPr lang="en-US" dirty="0">
                <a:hlinkClick r:id="rId6"/>
              </a:rPr>
              <a:t>https://ies.ed.gov/ncee/edlabs/regions/southeast/ga_institutes.asp</a:t>
            </a:r>
            <a:endParaRPr lang="en-US" dirty="0"/>
          </a:p>
          <a:p>
            <a:r>
              <a:rPr lang="en-US" dirty="0">
                <a:hlinkClick r:id="rId7"/>
              </a:rPr>
              <a:t>https://www.edreports.org/ela/reports/compare-k8.html</a:t>
            </a:r>
            <a:endParaRPr lang="en-US" dirty="0"/>
          </a:p>
          <a:p>
            <a:r>
              <a:rPr lang="en-US" dirty="0">
                <a:hlinkClick r:id="rId8"/>
              </a:rPr>
              <a:t>https://www.evidenceforessa.org/</a:t>
            </a:r>
            <a:endParaRPr lang="en-US" dirty="0"/>
          </a:p>
          <a:p>
            <a:endParaRPr lang="en-US" dirty="0"/>
          </a:p>
          <a:p>
            <a:endParaRPr lang="en-US" dirty="0"/>
          </a:p>
        </p:txBody>
      </p:sp>
    </p:spTree>
    <p:extLst>
      <p:ext uri="{BB962C8B-B14F-4D97-AF65-F5344CB8AC3E}">
        <p14:creationId xmlns:p14="http://schemas.microsoft.com/office/powerpoint/2010/main" val="2377837271"/>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2A6A54-E15C-4734-83C3-284484E4B7FD}"/>
              </a:ext>
            </a:extLst>
          </p:cNvPr>
          <p:cNvSpPr>
            <a:spLocks noGrp="1"/>
          </p:cNvSpPr>
          <p:nvPr>
            <p:ph idx="1"/>
          </p:nvPr>
        </p:nvSpPr>
        <p:spPr/>
        <p:txBody>
          <a:bodyPr/>
          <a:lstStyle/>
          <a:p>
            <a:pPr marL="0" indent="0">
              <a:buNone/>
            </a:pPr>
            <a:r>
              <a:rPr lang="en-US" dirty="0"/>
              <a:t>Julie Morrill </a:t>
            </a:r>
          </a:p>
          <a:p>
            <a:pPr marL="0" indent="0">
              <a:buNone/>
            </a:pPr>
            <a:r>
              <a:rPr lang="en-US" dirty="0">
                <a:hlinkClick r:id="rId2"/>
              </a:rPr>
              <a:t>jmorrill@doe.k12.ga.us</a:t>
            </a:r>
            <a:endParaRPr lang="en-US" dirty="0"/>
          </a:p>
          <a:p>
            <a:pPr marL="0" indent="0">
              <a:buNone/>
            </a:pPr>
            <a:r>
              <a:rPr lang="en-US" dirty="0"/>
              <a:t>404.425.2975</a:t>
            </a:r>
          </a:p>
          <a:p>
            <a:pPr marL="0" indent="0">
              <a:buNone/>
            </a:pPr>
            <a:r>
              <a:rPr lang="en-US" dirty="0"/>
              <a:t>706.473.3159</a:t>
            </a:r>
          </a:p>
          <a:p>
            <a:pPr marL="0" indent="0">
              <a:buNone/>
            </a:pPr>
            <a:endParaRPr lang="en-US" dirty="0"/>
          </a:p>
          <a:p>
            <a:pPr marL="0" indent="0">
              <a:buNone/>
            </a:pPr>
            <a:r>
              <a:rPr lang="en-US" dirty="0"/>
              <a:t>Meghan Welch, PhD. </a:t>
            </a:r>
          </a:p>
          <a:p>
            <a:pPr marL="0" indent="0">
              <a:buNone/>
            </a:pPr>
            <a:r>
              <a:rPr lang="en-US" dirty="0">
                <a:hlinkClick r:id="rId3"/>
              </a:rPr>
              <a:t>mwelch@doe.k12.ga.us</a:t>
            </a:r>
            <a:endParaRPr lang="en-US" dirty="0"/>
          </a:p>
          <a:p>
            <a:pPr marL="0" indent="0">
              <a:buNone/>
            </a:pPr>
            <a:r>
              <a:rPr lang="en-US" dirty="0"/>
              <a:t>404.309.7413</a:t>
            </a:r>
          </a:p>
        </p:txBody>
      </p:sp>
    </p:spTree>
    <p:extLst>
      <p:ext uri="{BB962C8B-B14F-4D97-AF65-F5344CB8AC3E}">
        <p14:creationId xmlns:p14="http://schemas.microsoft.com/office/powerpoint/2010/main" val="1589482818"/>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C84F7-C348-40D5-B29A-E75786D512A7}"/>
              </a:ext>
            </a:extLst>
          </p:cNvPr>
          <p:cNvSpPr>
            <a:spLocks noGrp="1"/>
          </p:cNvSpPr>
          <p:nvPr>
            <p:ph type="title"/>
          </p:nvPr>
        </p:nvSpPr>
        <p:spPr/>
        <p:txBody>
          <a:bodyPr>
            <a:normAutofit/>
          </a:bodyPr>
          <a:lstStyle/>
          <a:p>
            <a:pPr algn="ctr"/>
            <a:r>
              <a:rPr lang="en-US" sz="4400" dirty="0"/>
              <a:t>30 seconds</a:t>
            </a:r>
          </a:p>
        </p:txBody>
      </p:sp>
      <p:sp>
        <p:nvSpPr>
          <p:cNvPr id="3" name="Content Placeholder 2">
            <a:extLst>
              <a:ext uri="{FF2B5EF4-FFF2-40B4-BE49-F238E27FC236}">
                <a16:creationId xmlns:a16="http://schemas.microsoft.com/office/drawing/2014/main" id="{12DD25D2-0398-43D3-BC3D-92DC04258C08}"/>
              </a:ext>
            </a:extLst>
          </p:cNvPr>
          <p:cNvSpPr>
            <a:spLocks noGrp="1"/>
          </p:cNvSpPr>
          <p:nvPr>
            <p:ph idx="1"/>
          </p:nvPr>
        </p:nvSpPr>
        <p:spPr/>
        <p:txBody>
          <a:bodyPr/>
          <a:lstStyle/>
          <a:p>
            <a:pPr marL="0" indent="0">
              <a:buNone/>
            </a:pPr>
            <a:r>
              <a:rPr lang="en-US" dirty="0"/>
              <a:t>Jot down the titles of the folks you would include on your district or school literacy team. </a:t>
            </a:r>
          </a:p>
        </p:txBody>
      </p:sp>
    </p:spTree>
    <p:extLst>
      <p:ext uri="{BB962C8B-B14F-4D97-AF65-F5344CB8AC3E}">
        <p14:creationId xmlns:p14="http://schemas.microsoft.com/office/powerpoint/2010/main" val="3059185171"/>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066800" y="1676400"/>
            <a:ext cx="7467600" cy="2438400"/>
          </a:xfrm>
        </p:spPr>
        <p:txBody>
          <a:bodyPr>
            <a:normAutofit/>
          </a:bodyPr>
          <a:lstStyle/>
          <a:p>
            <a:pPr eaLnBrk="1" hangingPunct="1"/>
            <a:r>
              <a:rPr lang="en-US" dirty="0"/>
              <a:t>We have a leadership team, do we need a literacy team?</a:t>
            </a:r>
          </a:p>
        </p:txBody>
      </p:sp>
    </p:spTree>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51949-B6BC-48CF-815C-E772AD17608A}"/>
              </a:ext>
            </a:extLst>
          </p:cNvPr>
          <p:cNvSpPr>
            <a:spLocks noGrp="1"/>
          </p:cNvSpPr>
          <p:nvPr>
            <p:ph type="title"/>
          </p:nvPr>
        </p:nvSpPr>
        <p:spPr>
          <a:xfrm>
            <a:off x="1828800" y="2128836"/>
            <a:ext cx="6316629" cy="1325564"/>
          </a:xfrm>
        </p:spPr>
        <p:txBody>
          <a:bodyPr/>
          <a:lstStyle/>
          <a:p>
            <a:r>
              <a:rPr lang="en-US" dirty="0"/>
              <a:t>Team makeup </a:t>
            </a:r>
          </a:p>
        </p:txBody>
      </p:sp>
    </p:spTree>
    <p:extLst>
      <p:ext uri="{BB962C8B-B14F-4D97-AF65-F5344CB8AC3E}">
        <p14:creationId xmlns:p14="http://schemas.microsoft.com/office/powerpoint/2010/main" val="2785565330"/>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a:t>Essential Documents</a:t>
            </a:r>
          </a:p>
        </p:txBody>
      </p:sp>
      <p:sp>
        <p:nvSpPr>
          <p:cNvPr id="8195" name="Content Placeholder 2"/>
          <p:cNvSpPr>
            <a:spLocks noGrp="1"/>
          </p:cNvSpPr>
          <p:nvPr>
            <p:ph idx="1"/>
          </p:nvPr>
        </p:nvSpPr>
        <p:spPr>
          <a:xfrm>
            <a:off x="685800" y="2198046"/>
            <a:ext cx="7886700" cy="4351338"/>
          </a:xfrm>
        </p:spPr>
        <p:txBody>
          <a:bodyPr/>
          <a:lstStyle/>
          <a:p>
            <a:r>
              <a:rPr lang="en-US" dirty="0"/>
              <a:t>The “Why” is a synthesis of the literacy research. It spans birth to grade 12. It will explain “why” for all the other documents</a:t>
            </a:r>
          </a:p>
          <a:p>
            <a:pPr eaLnBrk="1" hangingPunct="1"/>
            <a:r>
              <a:rPr lang="en-US" dirty="0"/>
              <a:t>The “What” lists the pieces you will need. </a:t>
            </a:r>
          </a:p>
          <a:p>
            <a:pPr eaLnBrk="1" hangingPunct="1"/>
            <a:r>
              <a:rPr lang="en-US" dirty="0"/>
              <a:t>The “How” tells you the steps to making your plan work.</a:t>
            </a:r>
          </a:p>
          <a:p>
            <a:pPr eaLnBrk="1" hangingPunct="1"/>
            <a:r>
              <a:rPr lang="en-US" dirty="0"/>
              <a:t>The Needs Assessment</a:t>
            </a:r>
          </a:p>
          <a:p>
            <a:pPr eaLnBrk="1" hangingPunct="1"/>
            <a:r>
              <a:rPr lang="en-US" dirty="0"/>
              <a:t>The performance plan </a:t>
            </a:r>
          </a:p>
          <a:p>
            <a:pPr eaLnBrk="1" hangingPunct="1"/>
            <a:endParaRPr lang="en-US" dirty="0"/>
          </a:p>
          <a:p>
            <a:pPr eaLnBrk="1" hangingPunct="1"/>
            <a:endParaRPr lang="en-US" dirty="0"/>
          </a:p>
          <a:p>
            <a:pPr eaLnBrk="1" hangingPunct="1"/>
            <a:endParaRPr lang="en-US" dirty="0"/>
          </a:p>
        </p:txBody>
      </p:sp>
    </p:spTree>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844F5-ED9F-422B-A9BF-9ED854FD2A46}"/>
              </a:ext>
            </a:extLst>
          </p:cNvPr>
          <p:cNvSpPr>
            <a:spLocks noGrp="1"/>
          </p:cNvSpPr>
          <p:nvPr>
            <p:ph type="title"/>
          </p:nvPr>
        </p:nvSpPr>
        <p:spPr>
          <a:xfrm>
            <a:off x="1413685" y="2086503"/>
            <a:ext cx="6316629" cy="1325564"/>
          </a:xfrm>
        </p:spPr>
        <p:txBody>
          <a:bodyPr/>
          <a:lstStyle/>
          <a:p>
            <a:r>
              <a:rPr lang="en-US" dirty="0"/>
              <a:t>Needs Assessment</a:t>
            </a:r>
          </a:p>
        </p:txBody>
      </p:sp>
    </p:spTree>
    <p:extLst>
      <p:ext uri="{BB962C8B-B14F-4D97-AF65-F5344CB8AC3E}">
        <p14:creationId xmlns:p14="http://schemas.microsoft.com/office/powerpoint/2010/main" val="4068004169"/>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a:extLst>
              <a:ext uri="{FF2B5EF4-FFF2-40B4-BE49-F238E27FC236}">
                <a16:creationId xmlns:a16="http://schemas.microsoft.com/office/drawing/2014/main" id="{7AF09F7F-CBC2-4C2D-9D4D-BA32C3D314D7}"/>
              </a:ext>
            </a:extLst>
          </p:cNvPr>
          <p:cNvGraphicFramePr>
            <a:graphicFrameLocks noChangeAspect="1"/>
          </p:cNvGraphicFramePr>
          <p:nvPr>
            <p:extLst>
              <p:ext uri="{D42A27DB-BD31-4B8C-83A1-F6EECF244321}">
                <p14:modId xmlns:p14="http://schemas.microsoft.com/office/powerpoint/2010/main" val="3175811238"/>
              </p:ext>
            </p:extLst>
          </p:nvPr>
        </p:nvGraphicFramePr>
        <p:xfrm>
          <a:off x="450850" y="1066800"/>
          <a:ext cx="7702550" cy="5197474"/>
        </p:xfrm>
        <a:graphic>
          <a:graphicData uri="http://schemas.openxmlformats.org/presentationml/2006/ole">
            <mc:AlternateContent xmlns:mc="http://schemas.openxmlformats.org/markup-compatibility/2006">
              <mc:Choice xmlns:v="urn:schemas-microsoft-com:vml" Requires="v">
                <p:oleObj spid="_x0000_s1032" name="Document" r:id="rId3" imgW="8241717" imgH="5670181" progId="Word.Document.12">
                  <p:embed/>
                </p:oleObj>
              </mc:Choice>
              <mc:Fallback>
                <p:oleObj name="Document" r:id="rId3" imgW="8241717" imgH="5670181" progId="Word.Document.12">
                  <p:embed/>
                  <p:pic>
                    <p:nvPicPr>
                      <p:cNvPr id="0" name=""/>
                      <p:cNvPicPr/>
                      <p:nvPr/>
                    </p:nvPicPr>
                    <p:blipFill>
                      <a:blip r:embed="rId4"/>
                      <a:stretch>
                        <a:fillRect/>
                      </a:stretch>
                    </p:blipFill>
                    <p:spPr>
                      <a:xfrm>
                        <a:off x="450850" y="1066800"/>
                        <a:ext cx="7702550" cy="5197474"/>
                      </a:xfrm>
                      <a:prstGeom prst="rect">
                        <a:avLst/>
                      </a:prstGeom>
                    </p:spPr>
                  </p:pic>
                </p:oleObj>
              </mc:Fallback>
            </mc:AlternateContent>
          </a:graphicData>
        </a:graphic>
      </p:graphicFrame>
    </p:spTree>
    <p:extLst>
      <p:ext uri="{BB962C8B-B14F-4D97-AF65-F5344CB8AC3E}">
        <p14:creationId xmlns:p14="http://schemas.microsoft.com/office/powerpoint/2010/main" val="3209988692"/>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572C2FC-2675-4512-92C7-62F44FDACA20}"/>
              </a:ext>
            </a:extLst>
          </p:cNvPr>
          <p:cNvGraphicFramePr>
            <a:graphicFrameLocks noGrp="1"/>
          </p:cNvGraphicFramePr>
          <p:nvPr>
            <p:extLst>
              <p:ext uri="{D42A27DB-BD31-4B8C-83A1-F6EECF244321}">
                <p14:modId xmlns:p14="http://schemas.microsoft.com/office/powerpoint/2010/main" val="219240228"/>
              </p:ext>
            </p:extLst>
          </p:nvPr>
        </p:nvGraphicFramePr>
        <p:xfrm>
          <a:off x="838200" y="1295400"/>
          <a:ext cx="7059891" cy="4431943"/>
        </p:xfrm>
        <a:graphic>
          <a:graphicData uri="http://schemas.openxmlformats.org/drawingml/2006/table">
            <a:tbl>
              <a:tblPr firstRow="1" firstCol="1" bandRow="1"/>
              <a:tblGrid>
                <a:gridCol w="1764564">
                  <a:extLst>
                    <a:ext uri="{9D8B030D-6E8A-4147-A177-3AD203B41FA5}">
                      <a16:colId xmlns:a16="http://schemas.microsoft.com/office/drawing/2014/main" val="2868568697"/>
                    </a:ext>
                  </a:extLst>
                </a:gridCol>
                <a:gridCol w="1765109">
                  <a:extLst>
                    <a:ext uri="{9D8B030D-6E8A-4147-A177-3AD203B41FA5}">
                      <a16:colId xmlns:a16="http://schemas.microsoft.com/office/drawing/2014/main" val="756016661"/>
                    </a:ext>
                  </a:extLst>
                </a:gridCol>
                <a:gridCol w="1765109">
                  <a:extLst>
                    <a:ext uri="{9D8B030D-6E8A-4147-A177-3AD203B41FA5}">
                      <a16:colId xmlns:a16="http://schemas.microsoft.com/office/drawing/2014/main" val="1346716624"/>
                    </a:ext>
                  </a:extLst>
                </a:gridCol>
                <a:gridCol w="1765109">
                  <a:extLst>
                    <a:ext uri="{9D8B030D-6E8A-4147-A177-3AD203B41FA5}">
                      <a16:colId xmlns:a16="http://schemas.microsoft.com/office/drawing/2014/main" val="1812179423"/>
                    </a:ext>
                  </a:extLst>
                </a:gridCol>
              </a:tblGrid>
              <a:tr h="235493">
                <a:tc gridSpan="4">
                  <a:txBody>
                    <a:bodyPr/>
                    <a:lstStyle/>
                    <a:p>
                      <a:pPr marL="0" marR="0">
                        <a:lnSpc>
                          <a:spcPct val="107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Building Block 2: Engaged Leadership</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873" marR="58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77706930"/>
                  </a:ext>
                </a:extLst>
              </a:tr>
              <a:tr h="301181">
                <a:tc gridSpan="4">
                  <a:txBody>
                    <a:bodyPr/>
                    <a:lstStyle/>
                    <a:p>
                      <a:pPr marL="342900" marR="0" lvl="0" indent="-342900">
                        <a:lnSpc>
                          <a:spcPct val="107000"/>
                        </a:lnSpc>
                        <a:spcBef>
                          <a:spcPts val="0"/>
                        </a:spcBef>
                        <a:spcAft>
                          <a:spcPts val="0"/>
                        </a:spcAft>
                        <a:buFont typeface="+mj-lt"/>
                        <a:buAutoNum type="alphaUcPeriod"/>
                      </a:pPr>
                      <a:r>
                        <a:rPr lang="en-US" sz="900" i="1">
                          <a:effectLst/>
                          <a:latin typeface="Calibri" panose="020F0502020204030204" pitchFamily="34" charset="0"/>
                          <a:ea typeface="Calibri" panose="020F0502020204030204" pitchFamily="34" charset="0"/>
                          <a:cs typeface="Times New Roman" panose="02020603050405020304" pitchFamily="18" charset="0"/>
                        </a:rPr>
                        <a:t>Administrator demonstrates commitment to learn about and support evidence-based literacy instruction in his/her school. (Birth through 12</a:t>
                      </a:r>
                      <a:r>
                        <a:rPr lang="en-US" sz="900" i="1" baseline="30000">
                          <a:effectLst/>
                          <a:latin typeface="Calibri" panose="020F0502020204030204" pitchFamily="34" charset="0"/>
                          <a:ea typeface="Calibri" panose="020F0502020204030204" pitchFamily="34" charset="0"/>
                          <a:cs typeface="Times New Roman" panose="02020603050405020304" pitchFamily="18" charset="0"/>
                        </a:rPr>
                        <a:t>th</a:t>
                      </a:r>
                      <a:r>
                        <a:rPr lang="en-US" sz="900" i="1">
                          <a:effectLst/>
                          <a:latin typeface="Calibri" panose="020F0502020204030204" pitchFamily="34" charset="0"/>
                          <a:ea typeface="Calibri" panose="020F0502020204030204" pitchFamily="34" charset="0"/>
                          <a:cs typeface="Times New Roman" panose="02020603050405020304" pitchFamily="18" charset="0"/>
                        </a:rPr>
                        <a:t> Grade)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873" marR="58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16873539"/>
                  </a:ext>
                </a:extLst>
              </a:tr>
              <a:tr h="235493">
                <a:tc>
                  <a:txBody>
                    <a:bodyPr/>
                    <a:lstStyle/>
                    <a:p>
                      <a:pPr marL="0" marR="0" algn="ctr">
                        <a:lnSpc>
                          <a:spcPct val="107000"/>
                        </a:lnSpc>
                        <a:spcBef>
                          <a:spcPts val="0"/>
                        </a:spcBef>
                        <a:spcAft>
                          <a:spcPts val="0"/>
                        </a:spcAft>
                      </a:pPr>
                      <a:r>
                        <a:rPr lang="en-US" sz="900" b="1">
                          <a:effectLst/>
                          <a:latin typeface="MS Gothic" panose="020B0609070205080204" pitchFamily="49" charset="-128"/>
                          <a:ea typeface="Calibri" panose="020F0502020204030204" pitchFamily="34" charset="0"/>
                          <a:cs typeface="Times New Roman" panose="02020603050405020304" pitchFamily="18" charset="0"/>
                        </a:rPr>
                        <a:t>☐</a:t>
                      </a:r>
                      <a:r>
                        <a:rPr lang="en-US" sz="900" b="1">
                          <a:effectLst/>
                          <a:latin typeface="Calibri" panose="020F0502020204030204" pitchFamily="34" charset="0"/>
                          <a:ea typeface="Calibri" panose="020F0502020204030204" pitchFamily="34" charset="0"/>
                          <a:cs typeface="Times New Roman" panose="02020603050405020304" pitchFamily="18" charset="0"/>
                        </a:rPr>
                        <a:t> Exemplary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873" marR="58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900" b="1">
                          <a:effectLst/>
                          <a:latin typeface="MS Gothic" panose="020B0609070205080204" pitchFamily="49" charset="-128"/>
                          <a:ea typeface="Calibri" panose="020F0502020204030204" pitchFamily="34" charset="0"/>
                          <a:cs typeface="Times New Roman" panose="02020603050405020304" pitchFamily="18" charset="0"/>
                        </a:rPr>
                        <a:t>☐</a:t>
                      </a:r>
                      <a:r>
                        <a:rPr lang="en-US" sz="900" b="1">
                          <a:effectLst/>
                          <a:latin typeface="Calibri" panose="020F0502020204030204" pitchFamily="34" charset="0"/>
                          <a:ea typeface="Calibri" panose="020F0502020204030204" pitchFamily="34" charset="0"/>
                          <a:cs typeface="Times New Roman" panose="02020603050405020304" pitchFamily="18" charset="0"/>
                        </a:rPr>
                        <a:t> Operational</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873" marR="58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900" b="1">
                          <a:effectLst/>
                          <a:latin typeface="MS Gothic" panose="020B0609070205080204" pitchFamily="49" charset="-128"/>
                          <a:ea typeface="Calibri" panose="020F0502020204030204" pitchFamily="34" charset="0"/>
                          <a:cs typeface="Times New Roman" panose="02020603050405020304" pitchFamily="18" charset="0"/>
                        </a:rPr>
                        <a:t>☐</a:t>
                      </a:r>
                      <a:r>
                        <a:rPr lang="en-US" sz="900" b="1">
                          <a:effectLst/>
                          <a:latin typeface="Calibri" panose="020F0502020204030204" pitchFamily="34" charset="0"/>
                          <a:ea typeface="Calibri" panose="020F0502020204030204" pitchFamily="34" charset="0"/>
                          <a:cs typeface="Times New Roman" panose="02020603050405020304" pitchFamily="18" charset="0"/>
                        </a:rPr>
                        <a:t> Emerging</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873" marR="58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900" b="1">
                          <a:effectLst/>
                          <a:latin typeface="MS Gothic" panose="020B0609070205080204" pitchFamily="49" charset="-128"/>
                          <a:ea typeface="Calibri" panose="020F0502020204030204" pitchFamily="34" charset="0"/>
                          <a:cs typeface="Times New Roman" panose="02020603050405020304" pitchFamily="18" charset="0"/>
                        </a:rPr>
                        <a:t>☐</a:t>
                      </a:r>
                      <a:r>
                        <a:rPr lang="en-US" sz="900" b="1">
                          <a:effectLst/>
                          <a:latin typeface="Calibri" panose="020F0502020204030204" pitchFamily="34" charset="0"/>
                          <a:ea typeface="Calibri" panose="020F0502020204030204" pitchFamily="34" charset="0"/>
                          <a:cs typeface="Times New Roman" panose="02020603050405020304" pitchFamily="18" charset="0"/>
                        </a:rPr>
                        <a:t> Not Evident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873" marR="58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55872389"/>
                  </a:ext>
                </a:extLst>
              </a:tr>
              <a:tr h="693724">
                <a:tc>
                  <a:txBody>
                    <a:bodyPr/>
                    <a:lstStyle/>
                    <a:p>
                      <a:pPr marL="0" marR="0">
                        <a:lnSpc>
                          <a:spcPct val="107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Administrator leads the initiative to research evidence-based</a:t>
                      </a:r>
                      <a:r>
                        <a:rPr lang="en-US" sz="900" i="1">
                          <a:effectLst/>
                          <a:latin typeface="Calibri" panose="020F0502020204030204" pitchFamily="34" charset="0"/>
                          <a:ea typeface="Calibri" panose="020F0502020204030204" pitchFamily="34" charset="0"/>
                          <a:cs typeface="Times New Roman" panose="02020603050405020304" pitchFamily="18" charset="0"/>
                        </a:rPr>
                        <a:t> </a:t>
                      </a:r>
                      <a:r>
                        <a:rPr lang="en-US" sz="900">
                          <a:effectLst/>
                          <a:latin typeface="Calibri" panose="020F0502020204030204" pitchFamily="34" charset="0"/>
                          <a:ea typeface="Calibri" panose="020F0502020204030204" pitchFamily="34" charset="0"/>
                          <a:cs typeface="Times New Roman" panose="02020603050405020304" pitchFamily="18" charset="0"/>
                        </a:rPr>
                        <a:t>literacy instruction and participate in professional learning with his/her faculty.</a:t>
                      </a:r>
                    </a:p>
                  </a:txBody>
                  <a:tcPr marL="58873" marR="588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Administrator participates in professional learning on evidence-based</a:t>
                      </a:r>
                      <a:r>
                        <a:rPr lang="en-US" sz="900" i="1">
                          <a:effectLst/>
                          <a:latin typeface="Calibri" panose="020F0502020204030204" pitchFamily="34" charset="0"/>
                          <a:ea typeface="Calibri" panose="020F0502020204030204" pitchFamily="34" charset="0"/>
                          <a:cs typeface="Times New Roman" panose="02020603050405020304" pitchFamily="18" charset="0"/>
                        </a:rPr>
                        <a:t> </a:t>
                      </a:r>
                      <a:r>
                        <a:rPr lang="en-US" sz="900">
                          <a:effectLst/>
                          <a:latin typeface="Calibri" panose="020F0502020204030204" pitchFamily="34" charset="0"/>
                          <a:ea typeface="Calibri" panose="020F0502020204030204" pitchFamily="34" charset="0"/>
                          <a:cs typeface="Times New Roman" panose="02020603050405020304" pitchFamily="18" charset="0"/>
                        </a:rPr>
                        <a:t>literacy instruction with his/her faculty.</a:t>
                      </a:r>
                    </a:p>
                  </a:txBody>
                  <a:tcPr marL="58873" marR="588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Administrator has an awareness of their need for professional learning in evidence-based</a:t>
                      </a:r>
                      <a:r>
                        <a:rPr lang="en-US" sz="900" i="1">
                          <a:effectLst/>
                          <a:latin typeface="Calibri" panose="020F0502020204030204" pitchFamily="34" charset="0"/>
                          <a:ea typeface="Calibri" panose="020F0502020204030204" pitchFamily="34" charset="0"/>
                          <a:cs typeface="Times New Roman" panose="02020603050405020304" pitchFamily="18" charset="0"/>
                        </a:rPr>
                        <a:t> </a:t>
                      </a:r>
                      <a:r>
                        <a:rPr lang="en-US" sz="900">
                          <a:effectLst/>
                          <a:latin typeface="Calibri" panose="020F0502020204030204" pitchFamily="34" charset="0"/>
                          <a:ea typeface="Calibri" panose="020F0502020204030204" pitchFamily="34" charset="0"/>
                          <a:cs typeface="Times New Roman" panose="02020603050405020304" pitchFamily="18" charset="0"/>
                        </a:rPr>
                        <a:t>literacy instruction.</a:t>
                      </a:r>
                    </a:p>
                  </a:txBody>
                  <a:tcPr marL="58873" marR="588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Administrator has not yet demonstrated a commitment to learning about literacy instruction.</a:t>
                      </a:r>
                    </a:p>
                  </a:txBody>
                  <a:tcPr marL="58873" marR="588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9474951"/>
                  </a:ext>
                </a:extLst>
              </a:tr>
              <a:tr h="301181">
                <a:tc gridSpan="4">
                  <a:txBody>
                    <a:bodyPr/>
                    <a:lstStyle/>
                    <a:p>
                      <a:pPr marL="342900" marR="0" lvl="0" indent="-342900">
                        <a:lnSpc>
                          <a:spcPct val="107000"/>
                        </a:lnSpc>
                        <a:spcBef>
                          <a:spcPts val="0"/>
                        </a:spcBef>
                        <a:spcAft>
                          <a:spcPts val="0"/>
                        </a:spcAft>
                        <a:buFont typeface="+mj-lt"/>
                        <a:buAutoNum type="alphaUcPeriod"/>
                      </a:pPr>
                      <a:r>
                        <a:rPr lang="en-US" sz="900" i="1">
                          <a:effectLst/>
                          <a:latin typeface="Calibri" panose="020F0502020204030204" pitchFamily="34" charset="0"/>
                          <a:ea typeface="Calibri" panose="020F0502020204030204" pitchFamily="34" charset="0"/>
                          <a:cs typeface="Times New Roman" panose="02020603050405020304" pitchFamily="18" charset="0"/>
                        </a:rPr>
                        <a:t>A school literacy leadership team, organized by the administrator, is actively affecting change in educator practices. (Birth through 12</a:t>
                      </a:r>
                      <a:r>
                        <a:rPr lang="en-US" sz="900" i="1" baseline="30000">
                          <a:effectLst/>
                          <a:latin typeface="Calibri" panose="020F0502020204030204" pitchFamily="34" charset="0"/>
                          <a:ea typeface="Calibri" panose="020F0502020204030204" pitchFamily="34" charset="0"/>
                          <a:cs typeface="Times New Roman" panose="02020603050405020304" pitchFamily="18" charset="0"/>
                        </a:rPr>
                        <a:t>th</a:t>
                      </a:r>
                      <a:r>
                        <a:rPr lang="en-US" sz="900" i="1">
                          <a:effectLst/>
                          <a:latin typeface="Calibri" panose="020F0502020204030204" pitchFamily="34" charset="0"/>
                          <a:ea typeface="Calibri" panose="020F0502020204030204" pitchFamily="34" charset="0"/>
                          <a:cs typeface="Times New Roman" panose="02020603050405020304" pitchFamily="18" charset="0"/>
                        </a:rPr>
                        <a:t> Grade)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873" marR="58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55906801"/>
                  </a:ext>
                </a:extLst>
              </a:tr>
              <a:tr h="235493">
                <a:tc>
                  <a:txBody>
                    <a:bodyPr/>
                    <a:lstStyle/>
                    <a:p>
                      <a:pPr marL="0" marR="0" algn="ctr">
                        <a:lnSpc>
                          <a:spcPct val="107000"/>
                        </a:lnSpc>
                        <a:spcBef>
                          <a:spcPts val="0"/>
                        </a:spcBef>
                        <a:spcAft>
                          <a:spcPts val="0"/>
                        </a:spcAft>
                      </a:pPr>
                      <a:r>
                        <a:rPr lang="en-US" sz="900" b="1">
                          <a:effectLst/>
                          <a:latin typeface="MS Gothic" panose="020B0609070205080204" pitchFamily="49" charset="-128"/>
                          <a:ea typeface="Calibri" panose="020F0502020204030204" pitchFamily="34" charset="0"/>
                          <a:cs typeface="Times New Roman" panose="02020603050405020304" pitchFamily="18" charset="0"/>
                        </a:rPr>
                        <a:t>☐</a:t>
                      </a:r>
                      <a:r>
                        <a:rPr lang="en-US" sz="900" b="1">
                          <a:effectLst/>
                          <a:latin typeface="Calibri" panose="020F0502020204030204" pitchFamily="34" charset="0"/>
                          <a:ea typeface="Calibri" panose="020F0502020204030204" pitchFamily="34" charset="0"/>
                          <a:cs typeface="Times New Roman" panose="02020603050405020304" pitchFamily="18" charset="0"/>
                        </a:rPr>
                        <a:t> Exemplary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873" marR="58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900" b="1">
                          <a:effectLst/>
                          <a:latin typeface="MS Gothic" panose="020B0609070205080204" pitchFamily="49" charset="-128"/>
                          <a:ea typeface="Calibri" panose="020F0502020204030204" pitchFamily="34" charset="0"/>
                          <a:cs typeface="Times New Roman" panose="02020603050405020304" pitchFamily="18" charset="0"/>
                        </a:rPr>
                        <a:t>☐</a:t>
                      </a:r>
                      <a:r>
                        <a:rPr lang="en-US" sz="900" b="1">
                          <a:effectLst/>
                          <a:latin typeface="Calibri" panose="020F0502020204030204" pitchFamily="34" charset="0"/>
                          <a:ea typeface="Calibri" panose="020F0502020204030204" pitchFamily="34" charset="0"/>
                          <a:cs typeface="Times New Roman" panose="02020603050405020304" pitchFamily="18" charset="0"/>
                        </a:rPr>
                        <a:t> Operational</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873" marR="58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900" b="1">
                          <a:effectLst/>
                          <a:latin typeface="MS Gothic" panose="020B0609070205080204" pitchFamily="49" charset="-128"/>
                          <a:ea typeface="Calibri" panose="020F0502020204030204" pitchFamily="34" charset="0"/>
                          <a:cs typeface="Times New Roman" panose="02020603050405020304" pitchFamily="18" charset="0"/>
                        </a:rPr>
                        <a:t>☐</a:t>
                      </a:r>
                      <a:r>
                        <a:rPr lang="en-US" sz="900" b="1">
                          <a:effectLst/>
                          <a:latin typeface="Calibri" panose="020F0502020204030204" pitchFamily="34" charset="0"/>
                          <a:ea typeface="Calibri" panose="020F0502020204030204" pitchFamily="34" charset="0"/>
                          <a:cs typeface="Times New Roman" panose="02020603050405020304" pitchFamily="18" charset="0"/>
                        </a:rPr>
                        <a:t> Emerging</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873" marR="58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900" b="1">
                          <a:effectLst/>
                          <a:latin typeface="MS Gothic" panose="020B0609070205080204" pitchFamily="49" charset="-128"/>
                          <a:ea typeface="Calibri" panose="020F0502020204030204" pitchFamily="34" charset="0"/>
                          <a:cs typeface="Times New Roman" panose="02020603050405020304" pitchFamily="18" charset="0"/>
                        </a:rPr>
                        <a:t>☐</a:t>
                      </a:r>
                      <a:r>
                        <a:rPr lang="en-US" sz="900" b="1">
                          <a:effectLst/>
                          <a:latin typeface="Calibri" panose="020F0502020204030204" pitchFamily="34" charset="0"/>
                          <a:ea typeface="Calibri" panose="020F0502020204030204" pitchFamily="34" charset="0"/>
                          <a:cs typeface="Times New Roman" panose="02020603050405020304" pitchFamily="18" charset="0"/>
                        </a:rPr>
                        <a:t> Not Evident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873" marR="58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87551979"/>
                  </a:ext>
                </a:extLst>
              </a:tr>
              <a:tr h="838399">
                <a:tc>
                  <a:txBody>
                    <a:bodyPr/>
                    <a:lstStyle/>
                    <a:p>
                      <a:pPr marL="0" marR="0">
                        <a:lnSpc>
                          <a:spcPct val="107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A literacy leadership team, led by the administrator, meets regularly and affects change in educator practices relating to literacy instruction.</a:t>
                      </a:r>
                    </a:p>
                  </a:txBody>
                  <a:tcPr marL="58873" marR="588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A school literacy leadership team is formed, and has begun affecting change in educator practices relating to literacy instruction.</a:t>
                      </a:r>
                    </a:p>
                  </a:txBody>
                  <a:tcPr marL="58873" marR="588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A school literacy leadership team is envisioned and representatives have been identified.</a:t>
                      </a:r>
                    </a:p>
                  </a:txBody>
                  <a:tcPr marL="58873" marR="588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No action has yet been taken in the formation of a literacy leadership team.</a:t>
                      </a:r>
                    </a:p>
                  </a:txBody>
                  <a:tcPr marL="58873" marR="588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4992491"/>
                  </a:ext>
                </a:extLst>
              </a:tr>
              <a:tr h="301181">
                <a:tc gridSpan="4">
                  <a:txBody>
                    <a:bodyPr/>
                    <a:lstStyle/>
                    <a:p>
                      <a:pPr marL="342900" marR="0" lvl="0" indent="-342900">
                        <a:lnSpc>
                          <a:spcPct val="107000"/>
                        </a:lnSpc>
                        <a:spcBef>
                          <a:spcPts val="0"/>
                        </a:spcBef>
                        <a:spcAft>
                          <a:spcPts val="0"/>
                        </a:spcAft>
                        <a:buFont typeface="+mj-lt"/>
                        <a:buAutoNum type="alphaUcPeriod"/>
                      </a:pPr>
                      <a:r>
                        <a:rPr lang="en-US" sz="900" i="1">
                          <a:effectLst/>
                          <a:latin typeface="Calibri" panose="020F0502020204030204" pitchFamily="34" charset="0"/>
                          <a:ea typeface="Calibri" panose="020F0502020204030204" pitchFamily="34" charset="0"/>
                          <a:cs typeface="Times New Roman" panose="02020603050405020304" pitchFamily="18" charset="0"/>
                        </a:rPr>
                        <a:t>School leadership monitors formative and summative student data and effective literacy instructional practices and has a plan in place to communicate outcomes with staff and stakeholders. (Birth through 12</a:t>
                      </a:r>
                      <a:r>
                        <a:rPr lang="en-US" sz="900" i="1" baseline="30000">
                          <a:effectLst/>
                          <a:latin typeface="Calibri" panose="020F0502020204030204" pitchFamily="34" charset="0"/>
                          <a:ea typeface="Calibri" panose="020F0502020204030204" pitchFamily="34" charset="0"/>
                          <a:cs typeface="Times New Roman" panose="02020603050405020304" pitchFamily="18" charset="0"/>
                        </a:rPr>
                        <a:t>th</a:t>
                      </a:r>
                      <a:r>
                        <a:rPr lang="en-US" sz="900" i="1">
                          <a:effectLst/>
                          <a:latin typeface="Calibri" panose="020F0502020204030204" pitchFamily="34" charset="0"/>
                          <a:ea typeface="Calibri" panose="020F0502020204030204" pitchFamily="34" charset="0"/>
                          <a:cs typeface="Times New Roman" panose="02020603050405020304" pitchFamily="18" charset="0"/>
                        </a:rPr>
                        <a:t> Grade)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873" marR="58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221697"/>
                  </a:ext>
                </a:extLst>
              </a:tr>
              <a:tr h="235493">
                <a:tc>
                  <a:txBody>
                    <a:bodyPr/>
                    <a:lstStyle/>
                    <a:p>
                      <a:pPr marL="0" marR="0" algn="ctr">
                        <a:lnSpc>
                          <a:spcPct val="107000"/>
                        </a:lnSpc>
                        <a:spcBef>
                          <a:spcPts val="0"/>
                        </a:spcBef>
                        <a:spcAft>
                          <a:spcPts val="0"/>
                        </a:spcAft>
                      </a:pPr>
                      <a:r>
                        <a:rPr lang="en-US" sz="900" b="1">
                          <a:effectLst/>
                          <a:latin typeface="Segoe UI Symbol" panose="020B0502040204020203" pitchFamily="34" charset="0"/>
                          <a:ea typeface="MS Gothic" panose="020B0609070205080204" pitchFamily="49" charset="-128"/>
                          <a:cs typeface="Segoe UI Symbol" panose="020B0502040204020203" pitchFamily="34" charset="0"/>
                        </a:rPr>
                        <a:t>☐</a:t>
                      </a:r>
                      <a:r>
                        <a:rPr lang="en-US" sz="900" b="1">
                          <a:effectLst/>
                          <a:latin typeface="Calibri" panose="020F0502020204030204" pitchFamily="34" charset="0"/>
                          <a:ea typeface="Calibri" panose="020F0502020204030204" pitchFamily="34" charset="0"/>
                          <a:cs typeface="Times New Roman" panose="02020603050405020304" pitchFamily="18" charset="0"/>
                        </a:rPr>
                        <a:t> Exemplary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873" marR="58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900" b="1">
                          <a:effectLst/>
                          <a:latin typeface="Segoe UI Symbol" panose="020B0502040204020203" pitchFamily="34" charset="0"/>
                          <a:ea typeface="MS Gothic" panose="020B0609070205080204" pitchFamily="49" charset="-128"/>
                          <a:cs typeface="Segoe UI Symbol" panose="020B0502040204020203" pitchFamily="34" charset="0"/>
                        </a:rPr>
                        <a:t>☐</a:t>
                      </a:r>
                      <a:r>
                        <a:rPr lang="en-US" sz="900" b="1">
                          <a:effectLst/>
                          <a:latin typeface="Calibri" panose="020F0502020204030204" pitchFamily="34" charset="0"/>
                          <a:ea typeface="Calibri" panose="020F0502020204030204" pitchFamily="34" charset="0"/>
                          <a:cs typeface="Times New Roman" panose="02020603050405020304" pitchFamily="18" charset="0"/>
                        </a:rPr>
                        <a:t> Operational</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873" marR="58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900" b="1">
                          <a:effectLst/>
                          <a:latin typeface="Segoe UI Symbol" panose="020B0502040204020203" pitchFamily="34" charset="0"/>
                          <a:ea typeface="MS Gothic" panose="020B0609070205080204" pitchFamily="49" charset="-128"/>
                          <a:cs typeface="Segoe UI Symbol" panose="020B0502040204020203" pitchFamily="34" charset="0"/>
                        </a:rPr>
                        <a:t>☐</a:t>
                      </a:r>
                      <a:r>
                        <a:rPr lang="en-US" sz="900" b="1">
                          <a:effectLst/>
                          <a:latin typeface="Calibri" panose="020F0502020204030204" pitchFamily="34" charset="0"/>
                          <a:ea typeface="Calibri" panose="020F0502020204030204" pitchFamily="34" charset="0"/>
                          <a:cs typeface="Times New Roman" panose="02020603050405020304" pitchFamily="18" charset="0"/>
                        </a:rPr>
                        <a:t> Emerging</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873" marR="58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900" b="1">
                          <a:effectLst/>
                          <a:latin typeface="Segoe UI Symbol" panose="020B0502040204020203" pitchFamily="34" charset="0"/>
                          <a:ea typeface="MS Gothic" panose="020B0609070205080204" pitchFamily="49" charset="-128"/>
                          <a:cs typeface="Segoe UI Symbol" panose="020B0502040204020203" pitchFamily="34" charset="0"/>
                        </a:rPr>
                        <a:t>☐</a:t>
                      </a:r>
                      <a:r>
                        <a:rPr lang="en-US" sz="900" b="1">
                          <a:effectLst/>
                          <a:latin typeface="Calibri" panose="020F0502020204030204" pitchFamily="34" charset="0"/>
                          <a:ea typeface="Calibri" panose="020F0502020204030204" pitchFamily="34" charset="0"/>
                          <a:cs typeface="Times New Roman" panose="02020603050405020304" pitchFamily="18" charset="0"/>
                        </a:rPr>
                        <a:t> Not Evident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873" marR="58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762805273"/>
                  </a:ext>
                </a:extLst>
              </a:tr>
              <a:tr h="973699">
                <a:tc>
                  <a:txBody>
                    <a:bodyPr/>
                    <a:lstStyle/>
                    <a:p>
                      <a:pPr marL="0" marR="0">
                        <a:lnSpc>
                          <a:spcPct val="107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The effectiveness of literacy instruction is routinely monitored by analysis of student achievement data and teacher observation data and communicated regularly throughout the year (through staff meetings, PLCs, etc.). </a:t>
                      </a:r>
                    </a:p>
                  </a:txBody>
                  <a:tcPr marL="58873" marR="588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The effectiveness of literacy instruction is monitored by analysis of student achievement data and teacher observation data. Results are communicated to all stakeholders annually.</a:t>
                      </a:r>
                    </a:p>
                  </a:txBody>
                  <a:tcPr marL="58873" marR="588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The effectiveness of instruction is monitored by an analysis of summative (year-end) student data only. There is no clear plan of communication in place. </a:t>
                      </a:r>
                    </a:p>
                  </a:txBody>
                  <a:tcPr marL="58873" marR="588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Data is not formally analyzed to determine the effectiveness of instruction. There is no clear plan of communication in place.</a:t>
                      </a:r>
                    </a:p>
                  </a:txBody>
                  <a:tcPr marL="58873" marR="588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41612"/>
                  </a:ext>
                </a:extLst>
              </a:tr>
            </a:tbl>
          </a:graphicData>
        </a:graphic>
      </p:graphicFrame>
    </p:spTree>
    <p:extLst>
      <p:ext uri="{BB962C8B-B14F-4D97-AF65-F5344CB8AC3E}">
        <p14:creationId xmlns:p14="http://schemas.microsoft.com/office/powerpoint/2010/main" val="3607605767"/>
      </p:ext>
    </p:extLst>
  </p:cSld>
  <p:clrMapOvr>
    <a:masterClrMapping/>
  </p:clrMapOvr>
  <mc:AlternateContent xmlns:mc="http://schemas.openxmlformats.org/markup-compatibility/2006" xmlns:p14="http://schemas.microsoft.com/office/powerpoint/2010/main">
    <mc:Choice Requires="p14">
      <p:transition p14:dur="10" advClick="0" advTm="4000"/>
    </mc:Choice>
    <mc:Fallback xmlns="">
      <p:transition advClick="0" advTm="4000"/>
    </mc:Fallback>
  </mc:AlternateContent>
</p:sld>
</file>

<file path=ppt/theme/theme1.xml><?xml version="1.0" encoding="utf-8"?>
<a:theme xmlns:a="http://schemas.openxmlformats.org/drawingml/2006/main" name="official theme for Mr Wood">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CED4ED8A2D7EB479F17F559EDA72320" ma:contentTypeVersion="1" ma:contentTypeDescription="Create a new document." ma:contentTypeScope="" ma:versionID="d36aeffa3b8c082a25d91064e851a079">
  <xsd:schema xmlns:xsd="http://www.w3.org/2001/XMLSchema" xmlns:xs="http://www.w3.org/2001/XMLSchema" xmlns:p="http://schemas.microsoft.com/office/2006/metadata/properties" xmlns:ns1="http://schemas.microsoft.com/sharepoint/v3" xmlns:ns2="1d496aed-39d0-4758-b3cf-4e4773287716" targetNamespace="http://schemas.microsoft.com/office/2006/metadata/properties" ma:root="true" ma:fieldsID="e0a227e79e5b6307bbf1572d7d772b37" ns1:_="" ns2:_="">
    <xsd:import namespace="http://schemas.microsoft.com/sharepoint/v3"/>
    <xsd:import namespace="1d496aed-39d0-4758-b3cf-4e4773287716"/>
    <xsd:element name="properties">
      <xsd:complexType>
        <xsd:sequence>
          <xsd:element name="documentManagement">
            <xsd:complexType>
              <xsd:all>
                <xsd:element ref="ns2:TaxCatchAll" minOccurs="0"/>
                <xsd:element ref="ns2:TaxCatchAllLabel"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 ma:internalName="PublishingStartDate">
      <xsd:simpleType>
        <xsd:restriction base="dms:Unknown"/>
      </xsd:simpleType>
    </xsd:element>
    <xsd:element name="PublishingExpirationDate" ma:index="11"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d496aed-39d0-4758-b3cf-4e4773287716" elementFormDefault="qualified">
    <xsd:import namespace="http://schemas.microsoft.com/office/2006/documentManagement/types"/>
    <xsd:import namespace="http://schemas.microsoft.com/office/infopath/2007/PartnerControls"/>
    <xsd:element name="TaxCatchAll" ma:index="8" nillable="true" ma:displayName="Taxonomy Catch All Column" ma:description="" ma:hidden="true" ma:list="{c9dd594f-b3c3-485c-979e-10fa5fdd8c85}" ma:internalName="TaxCatchAll" ma:showField="CatchAllData" ma:web="f9e61c99-8b37-4962-a864-d7fde1b0d03b">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description="" ma:hidden="true" ma:list="{c9dd594f-b3c3-485c-979e-10fa5fdd8c85}" ma:internalName="TaxCatchAllLabel" ma:readOnly="true" ma:showField="CatchAllDataLabel" ma:web="f9e61c99-8b37-4962-a864-d7fde1b0d03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d496aed-39d0-4758-b3cf-4e4773287716"/>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75E5D6A-968B-4300-A6FB-AE3B1B3C4FDB}"/>
</file>

<file path=customXml/itemProps2.xml><?xml version="1.0" encoding="utf-8"?>
<ds:datastoreItem xmlns:ds="http://schemas.openxmlformats.org/officeDocument/2006/customXml" ds:itemID="{46491867-32DA-4AF4-8976-949B7F940D84}"/>
</file>

<file path=customXml/itemProps3.xml><?xml version="1.0" encoding="utf-8"?>
<ds:datastoreItem xmlns:ds="http://schemas.openxmlformats.org/officeDocument/2006/customXml" ds:itemID="{0A5F3B81-0DD3-4108-8B0E-C2B616743272}"/>
</file>

<file path=docProps/app.xml><?xml version="1.0" encoding="utf-8"?>
<Properties xmlns="http://schemas.openxmlformats.org/officeDocument/2006/extended-properties" xmlns:vt="http://schemas.openxmlformats.org/officeDocument/2006/docPropsVTypes">
  <Template>official theme for Mr Wood</Template>
  <TotalTime>7020</TotalTime>
  <Words>1500</Words>
  <Application>Microsoft Office PowerPoint</Application>
  <PresentationFormat>On-screen Show (4:3)</PresentationFormat>
  <Paragraphs>133</Paragraphs>
  <Slides>21</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MS Gothic</vt:lpstr>
      <vt:lpstr>Arial</vt:lpstr>
      <vt:lpstr>Arial Rounded MT Bold</vt:lpstr>
      <vt:lpstr>Calibri</vt:lpstr>
      <vt:lpstr>Segoe UI Symbol</vt:lpstr>
      <vt:lpstr>Times New Roman</vt:lpstr>
      <vt:lpstr>official theme for Mr Wood</vt:lpstr>
      <vt:lpstr>Document</vt:lpstr>
      <vt:lpstr>Developing and sustaining a district and school literacy team</vt:lpstr>
      <vt:lpstr>What we’ve learned about teams</vt:lpstr>
      <vt:lpstr>30 seconds</vt:lpstr>
      <vt:lpstr>We have a leadership team, do we need a literacy team?</vt:lpstr>
      <vt:lpstr>Team makeup </vt:lpstr>
      <vt:lpstr>Essential Documents</vt:lpstr>
      <vt:lpstr>Needs Assessment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Literacy Audit</vt:lpstr>
      <vt:lpstr>PowerPoint Presentation</vt:lpstr>
      <vt:lpstr>PowerPoint Presentation</vt:lpstr>
      <vt:lpstr>Resources</vt:lpstr>
      <vt:lpstr>PowerPoint Presentation</vt:lpstr>
    </vt:vector>
  </TitlesOfParts>
  <Company>Georgia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School Literacy Plan</dc:title>
  <dc:creator>GaDOE</dc:creator>
  <cp:lastModifiedBy>Meghan Welch</cp:lastModifiedBy>
  <cp:revision>39</cp:revision>
  <cp:lastPrinted>2019-03-04T14:54:22Z</cp:lastPrinted>
  <dcterms:created xsi:type="dcterms:W3CDTF">2012-09-21T13:39:45Z</dcterms:created>
  <dcterms:modified xsi:type="dcterms:W3CDTF">2019-03-05T14:18:19Z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0x010100BCED4ED8A2D7EB479F17F559EDA72320</vt:lpwstr>
  </property>
</Properties>
</file>