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0"/>
  </p:notesMasterIdLst>
  <p:handoutMasterIdLst>
    <p:handoutMasterId r:id="rId41"/>
  </p:handoutMasterIdLst>
  <p:sldIdLst>
    <p:sldId id="256" r:id="rId5"/>
    <p:sldId id="343" r:id="rId6"/>
    <p:sldId id="395" r:id="rId7"/>
    <p:sldId id="396" r:id="rId8"/>
    <p:sldId id="408" r:id="rId9"/>
    <p:sldId id="357" r:id="rId10"/>
    <p:sldId id="409" r:id="rId11"/>
    <p:sldId id="398" r:id="rId12"/>
    <p:sldId id="399" r:id="rId13"/>
    <p:sldId id="295" r:id="rId14"/>
    <p:sldId id="404" r:id="rId15"/>
    <p:sldId id="405" r:id="rId16"/>
    <p:sldId id="407" r:id="rId17"/>
    <p:sldId id="406" r:id="rId18"/>
    <p:sldId id="342" r:id="rId19"/>
    <p:sldId id="279" r:id="rId20"/>
    <p:sldId id="400" r:id="rId21"/>
    <p:sldId id="412" r:id="rId22"/>
    <p:sldId id="403" r:id="rId23"/>
    <p:sldId id="413" r:id="rId24"/>
    <p:sldId id="414" r:id="rId25"/>
    <p:sldId id="267" r:id="rId26"/>
    <p:sldId id="410" r:id="rId27"/>
    <p:sldId id="376" r:id="rId28"/>
    <p:sldId id="375" r:id="rId29"/>
    <p:sldId id="374" r:id="rId30"/>
    <p:sldId id="373" r:id="rId31"/>
    <p:sldId id="372" r:id="rId32"/>
    <p:sldId id="371" r:id="rId33"/>
    <p:sldId id="265" r:id="rId34"/>
    <p:sldId id="358" r:id="rId35"/>
    <p:sldId id="359" r:id="rId36"/>
    <p:sldId id="394" r:id="rId37"/>
    <p:sldId id="379" r:id="rId38"/>
    <p:sldId id="380" r:id="rId39"/>
  </p:sldIdLst>
  <p:sldSz cx="9144000" cy="6858000" type="screen4x3"/>
  <p:notesSz cx="6858000" cy="9144000"/>
  <p:defaultTextStyle>
    <a:defPPr>
      <a:defRPr lang="en-US"/>
    </a:defPPr>
    <a:lvl1pPr algn="l" rtl="0" fontAlgn="base">
      <a:spcBef>
        <a:spcPct val="0"/>
      </a:spcBef>
      <a:spcAft>
        <a:spcPct val="0"/>
      </a:spcAft>
      <a:defRPr sz="1200" kern="1200">
        <a:solidFill>
          <a:srgbClr val="5F5F5F"/>
        </a:solidFill>
        <a:latin typeface="Arial" pitchFamily="34" charset="0"/>
        <a:ea typeface="ＭＳ Ｐゴシック" pitchFamily="34" charset="-128"/>
        <a:cs typeface="+mn-cs"/>
      </a:defRPr>
    </a:lvl1pPr>
    <a:lvl2pPr marL="455613" indent="1588" algn="l" rtl="0" fontAlgn="base">
      <a:spcBef>
        <a:spcPct val="0"/>
      </a:spcBef>
      <a:spcAft>
        <a:spcPct val="0"/>
      </a:spcAft>
      <a:defRPr sz="1200" kern="1200">
        <a:solidFill>
          <a:srgbClr val="5F5F5F"/>
        </a:solidFill>
        <a:latin typeface="Arial" pitchFamily="34" charset="0"/>
        <a:ea typeface="ＭＳ Ｐゴシック" pitchFamily="34" charset="-128"/>
        <a:cs typeface="+mn-cs"/>
      </a:defRPr>
    </a:lvl2pPr>
    <a:lvl3pPr marL="912813" indent="1588" algn="l" rtl="0" fontAlgn="base">
      <a:spcBef>
        <a:spcPct val="0"/>
      </a:spcBef>
      <a:spcAft>
        <a:spcPct val="0"/>
      </a:spcAft>
      <a:defRPr sz="1200" kern="1200">
        <a:solidFill>
          <a:srgbClr val="5F5F5F"/>
        </a:solidFill>
        <a:latin typeface="Arial" pitchFamily="34" charset="0"/>
        <a:ea typeface="ＭＳ Ｐゴシック" pitchFamily="34" charset="-128"/>
        <a:cs typeface="+mn-cs"/>
      </a:defRPr>
    </a:lvl3pPr>
    <a:lvl4pPr marL="1370013" indent="1588" algn="l" rtl="0" fontAlgn="base">
      <a:spcBef>
        <a:spcPct val="0"/>
      </a:spcBef>
      <a:spcAft>
        <a:spcPct val="0"/>
      </a:spcAft>
      <a:defRPr sz="1200" kern="1200">
        <a:solidFill>
          <a:srgbClr val="5F5F5F"/>
        </a:solidFill>
        <a:latin typeface="Arial" pitchFamily="34" charset="0"/>
        <a:ea typeface="ＭＳ Ｐゴシック" pitchFamily="34" charset="-128"/>
        <a:cs typeface="+mn-cs"/>
      </a:defRPr>
    </a:lvl4pPr>
    <a:lvl5pPr marL="1827213" indent="1588" algn="l" rtl="0" fontAlgn="base">
      <a:spcBef>
        <a:spcPct val="0"/>
      </a:spcBef>
      <a:spcAft>
        <a:spcPct val="0"/>
      </a:spcAft>
      <a:defRPr sz="1200" kern="1200">
        <a:solidFill>
          <a:srgbClr val="5F5F5F"/>
        </a:solidFill>
        <a:latin typeface="Arial" pitchFamily="34" charset="0"/>
        <a:ea typeface="ＭＳ Ｐゴシック" pitchFamily="34" charset="-128"/>
        <a:cs typeface="+mn-cs"/>
      </a:defRPr>
    </a:lvl5pPr>
    <a:lvl6pPr marL="2286000" algn="l" defTabSz="914400" rtl="0" eaLnBrk="1" latinLnBrk="0" hangingPunct="1">
      <a:defRPr sz="1200" kern="1200">
        <a:solidFill>
          <a:srgbClr val="5F5F5F"/>
        </a:solidFill>
        <a:latin typeface="Arial" pitchFamily="34" charset="0"/>
        <a:ea typeface="ＭＳ Ｐゴシック" pitchFamily="34" charset="-128"/>
        <a:cs typeface="+mn-cs"/>
      </a:defRPr>
    </a:lvl6pPr>
    <a:lvl7pPr marL="2743200" algn="l" defTabSz="914400" rtl="0" eaLnBrk="1" latinLnBrk="0" hangingPunct="1">
      <a:defRPr sz="1200" kern="1200">
        <a:solidFill>
          <a:srgbClr val="5F5F5F"/>
        </a:solidFill>
        <a:latin typeface="Arial" pitchFamily="34" charset="0"/>
        <a:ea typeface="ＭＳ Ｐゴシック" pitchFamily="34" charset="-128"/>
        <a:cs typeface="+mn-cs"/>
      </a:defRPr>
    </a:lvl7pPr>
    <a:lvl8pPr marL="3200400" algn="l" defTabSz="914400" rtl="0" eaLnBrk="1" latinLnBrk="0" hangingPunct="1">
      <a:defRPr sz="1200" kern="1200">
        <a:solidFill>
          <a:srgbClr val="5F5F5F"/>
        </a:solidFill>
        <a:latin typeface="Arial" pitchFamily="34" charset="0"/>
        <a:ea typeface="ＭＳ Ｐゴシック" pitchFamily="34" charset="-128"/>
        <a:cs typeface="+mn-cs"/>
      </a:defRPr>
    </a:lvl8pPr>
    <a:lvl9pPr marL="3657600" algn="l" defTabSz="914400" rtl="0" eaLnBrk="1" latinLnBrk="0" hangingPunct="1">
      <a:defRPr sz="1200" kern="1200">
        <a:solidFill>
          <a:srgbClr val="5F5F5F"/>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77248" autoAdjust="0"/>
  </p:normalViewPr>
  <p:slideViewPr>
    <p:cSldViewPr>
      <p:cViewPr>
        <p:scale>
          <a:sx n="80" d="100"/>
          <a:sy n="80" d="100"/>
        </p:scale>
        <p:origin x="1704" y="8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6695C-4506-4B81-9A32-88629CB05CC5}" type="doc">
      <dgm:prSet loTypeId="urn:microsoft.com/office/officeart/2005/8/layout/chevron1" loCatId="Inbox" qsTypeId="urn:microsoft.com/office/officeart/2005/8/quickstyle/simple1" qsCatId="simple" csTypeId="urn:microsoft.com/office/officeart/2005/8/colors/accent1_1" csCatId="accent1" phldr="1"/>
      <dgm:spPr/>
      <dgm:t>
        <a:bodyPr/>
        <a:lstStyle/>
        <a:p>
          <a:endParaRPr lang="en-US"/>
        </a:p>
      </dgm:t>
    </dgm:pt>
    <dgm:pt modelId="{4D5FA278-3FF8-4865-B85A-81ACD5348990}">
      <dgm:prSet/>
      <dgm:spPr/>
      <dgm:t>
        <a:bodyPr/>
        <a:lstStyle/>
        <a:p>
          <a:r>
            <a:rPr lang="en-US" dirty="0"/>
            <a:t>L4GA partnerships that apply for </a:t>
          </a:r>
          <a:r>
            <a:rPr lang="en-US" dirty="0" err="1"/>
            <a:t>subgrants</a:t>
          </a:r>
          <a:r>
            <a:rPr lang="en-US" dirty="0"/>
            <a:t> will describe how their plans align to the following:</a:t>
          </a:r>
        </a:p>
      </dgm:t>
    </dgm:pt>
    <dgm:pt modelId="{9AC857C4-44CF-4EDD-9BEC-F420A3EF82CB}" type="parTrans" cxnId="{867AC863-ACD3-436E-91AD-505D4228CD54}">
      <dgm:prSet/>
      <dgm:spPr/>
      <dgm:t>
        <a:bodyPr/>
        <a:lstStyle/>
        <a:p>
          <a:endParaRPr lang="en-US"/>
        </a:p>
      </dgm:t>
    </dgm:pt>
    <dgm:pt modelId="{ADB2C560-A1B8-4732-9D58-1CA5638414A1}" type="sibTrans" cxnId="{867AC863-ACD3-436E-91AD-505D4228CD54}">
      <dgm:prSet/>
      <dgm:spPr/>
      <dgm:t>
        <a:bodyPr/>
        <a:lstStyle/>
        <a:p>
          <a:endParaRPr lang="en-US"/>
        </a:p>
      </dgm:t>
    </dgm:pt>
    <dgm:pt modelId="{84A10B94-C45C-4D68-9C46-BFA439F17A0B}">
      <dgm:prSet/>
      <dgm:spPr/>
      <dgm:t>
        <a:bodyPr/>
        <a:lstStyle/>
        <a:p>
          <a:r>
            <a:rPr lang="en-US"/>
            <a:t>Research-based</a:t>
          </a:r>
        </a:p>
      </dgm:t>
    </dgm:pt>
    <dgm:pt modelId="{09838483-D15E-45A4-8920-7BD5390200CE}" type="parTrans" cxnId="{41D040FE-E1DA-4DF4-87C6-6D5105A7B364}">
      <dgm:prSet/>
      <dgm:spPr/>
      <dgm:t>
        <a:bodyPr/>
        <a:lstStyle/>
        <a:p>
          <a:endParaRPr lang="en-US"/>
        </a:p>
      </dgm:t>
    </dgm:pt>
    <dgm:pt modelId="{EA900674-D576-44FC-8187-7C10418352E7}" type="sibTrans" cxnId="{41D040FE-E1DA-4DF4-87C6-6D5105A7B364}">
      <dgm:prSet/>
      <dgm:spPr/>
      <dgm:t>
        <a:bodyPr/>
        <a:lstStyle/>
        <a:p>
          <a:endParaRPr lang="en-US"/>
        </a:p>
      </dgm:t>
    </dgm:pt>
    <dgm:pt modelId="{D256AD54-153A-4BAD-A69F-CD98284736E0}">
      <dgm:prSet/>
      <dgm:spPr/>
      <dgm:t>
        <a:bodyPr/>
        <a:lstStyle/>
        <a:p>
          <a:r>
            <a:rPr lang="en-US"/>
            <a:t>Data-informed</a:t>
          </a:r>
        </a:p>
      </dgm:t>
    </dgm:pt>
    <dgm:pt modelId="{461AAB23-0D71-4565-AE84-FDB989908578}" type="parTrans" cxnId="{3CCB4E00-9FA3-4367-A88D-417D2843341F}">
      <dgm:prSet/>
      <dgm:spPr/>
      <dgm:t>
        <a:bodyPr/>
        <a:lstStyle/>
        <a:p>
          <a:endParaRPr lang="en-US"/>
        </a:p>
      </dgm:t>
    </dgm:pt>
    <dgm:pt modelId="{F338F011-6A45-4556-8670-FB310AACBAAD}" type="sibTrans" cxnId="{3CCB4E00-9FA3-4367-A88D-417D2843341F}">
      <dgm:prSet/>
      <dgm:spPr/>
      <dgm:t>
        <a:bodyPr/>
        <a:lstStyle/>
        <a:p>
          <a:endParaRPr lang="en-US"/>
        </a:p>
      </dgm:t>
    </dgm:pt>
    <dgm:pt modelId="{23B311D7-CCCB-436D-87C1-EBC4BB7C6FF6}">
      <dgm:prSet/>
      <dgm:spPr/>
      <dgm:t>
        <a:bodyPr/>
        <a:lstStyle/>
        <a:p>
          <a:r>
            <a:rPr lang="en-US"/>
            <a:t>Responsive to the Community</a:t>
          </a:r>
        </a:p>
      </dgm:t>
    </dgm:pt>
    <dgm:pt modelId="{DA1D4FFB-E689-456A-A9A6-D3EB6D2A6387}" type="parTrans" cxnId="{6E1CFB15-BD92-4290-A65F-DFF21049A452}">
      <dgm:prSet/>
      <dgm:spPr/>
      <dgm:t>
        <a:bodyPr/>
        <a:lstStyle/>
        <a:p>
          <a:endParaRPr lang="en-US"/>
        </a:p>
      </dgm:t>
    </dgm:pt>
    <dgm:pt modelId="{79D09F4A-B776-4191-B6A1-716F7A829C25}" type="sibTrans" cxnId="{6E1CFB15-BD92-4290-A65F-DFF21049A452}">
      <dgm:prSet/>
      <dgm:spPr/>
      <dgm:t>
        <a:bodyPr/>
        <a:lstStyle/>
        <a:p>
          <a:endParaRPr lang="en-US"/>
        </a:p>
      </dgm:t>
    </dgm:pt>
    <dgm:pt modelId="{AF45B131-751E-4932-8187-0C66F22DC153}">
      <dgm:prSet/>
      <dgm:spPr/>
      <dgm:t>
        <a:bodyPr/>
        <a:lstStyle/>
        <a:p>
          <a:r>
            <a:rPr lang="en-US"/>
            <a:t>Professionalizes educators</a:t>
          </a:r>
        </a:p>
      </dgm:t>
    </dgm:pt>
    <dgm:pt modelId="{BDA202EB-BC0D-4028-ADFE-1B9ABC6B1D4F}" type="parTrans" cxnId="{BA008161-CADE-44CE-BDDA-21F0AC85BC93}">
      <dgm:prSet/>
      <dgm:spPr/>
      <dgm:t>
        <a:bodyPr/>
        <a:lstStyle/>
        <a:p>
          <a:endParaRPr lang="en-US"/>
        </a:p>
      </dgm:t>
    </dgm:pt>
    <dgm:pt modelId="{2C085A80-B302-4D90-837C-9349B03086CD}" type="sibTrans" cxnId="{BA008161-CADE-44CE-BDDA-21F0AC85BC93}">
      <dgm:prSet/>
      <dgm:spPr/>
      <dgm:t>
        <a:bodyPr/>
        <a:lstStyle/>
        <a:p>
          <a:endParaRPr lang="en-US"/>
        </a:p>
      </dgm:t>
    </dgm:pt>
    <dgm:pt modelId="{1E2574BD-447B-41D0-B02E-1BBB3BD27BC4}" type="pres">
      <dgm:prSet presAssocID="{4F16695C-4506-4B81-9A32-88629CB05CC5}" presName="Name0" presStyleCnt="0">
        <dgm:presLayoutVars>
          <dgm:dir/>
          <dgm:animLvl val="lvl"/>
          <dgm:resizeHandles val="exact"/>
        </dgm:presLayoutVars>
      </dgm:prSet>
      <dgm:spPr/>
    </dgm:pt>
    <dgm:pt modelId="{8B70972D-707E-4F92-88B7-1E84B7D731FE}" type="pres">
      <dgm:prSet presAssocID="{4D5FA278-3FF8-4865-B85A-81ACD5348990}" presName="composite" presStyleCnt="0"/>
      <dgm:spPr/>
    </dgm:pt>
    <dgm:pt modelId="{422A2E13-96FE-44B9-AABE-CE5962229969}" type="pres">
      <dgm:prSet presAssocID="{4D5FA278-3FF8-4865-B85A-81ACD5348990}" presName="parTx" presStyleLbl="node1" presStyleIdx="0" presStyleCnt="1">
        <dgm:presLayoutVars>
          <dgm:chMax val="0"/>
          <dgm:chPref val="0"/>
          <dgm:bulletEnabled val="1"/>
        </dgm:presLayoutVars>
      </dgm:prSet>
      <dgm:spPr/>
    </dgm:pt>
    <dgm:pt modelId="{BC13A3C6-FE71-4E2A-8273-BE9C60CBC54E}" type="pres">
      <dgm:prSet presAssocID="{4D5FA278-3FF8-4865-B85A-81ACD5348990}" presName="desTx" presStyleLbl="revTx" presStyleIdx="0" presStyleCnt="1">
        <dgm:presLayoutVars>
          <dgm:bulletEnabled val="1"/>
        </dgm:presLayoutVars>
      </dgm:prSet>
      <dgm:spPr/>
    </dgm:pt>
  </dgm:ptLst>
  <dgm:cxnLst>
    <dgm:cxn modelId="{3CCB4E00-9FA3-4367-A88D-417D2843341F}" srcId="{4D5FA278-3FF8-4865-B85A-81ACD5348990}" destId="{D256AD54-153A-4BAD-A69F-CD98284736E0}" srcOrd="1" destOrd="0" parTransId="{461AAB23-0D71-4565-AE84-FDB989908578}" sibTransId="{F338F011-6A45-4556-8670-FB310AACBAAD}"/>
    <dgm:cxn modelId="{43BE6E06-E728-41EF-A350-6FB16469A51D}" type="presOf" srcId="{D256AD54-153A-4BAD-A69F-CD98284736E0}" destId="{BC13A3C6-FE71-4E2A-8273-BE9C60CBC54E}" srcOrd="0" destOrd="1" presId="urn:microsoft.com/office/officeart/2005/8/layout/chevron1"/>
    <dgm:cxn modelId="{6E1CFB15-BD92-4290-A65F-DFF21049A452}" srcId="{4D5FA278-3FF8-4865-B85A-81ACD5348990}" destId="{23B311D7-CCCB-436D-87C1-EBC4BB7C6FF6}" srcOrd="2" destOrd="0" parTransId="{DA1D4FFB-E689-456A-A9A6-D3EB6D2A6387}" sibTransId="{79D09F4A-B776-4191-B6A1-716F7A829C25}"/>
    <dgm:cxn modelId="{BA008161-CADE-44CE-BDDA-21F0AC85BC93}" srcId="{4D5FA278-3FF8-4865-B85A-81ACD5348990}" destId="{AF45B131-751E-4932-8187-0C66F22DC153}" srcOrd="3" destOrd="0" parTransId="{BDA202EB-BC0D-4028-ADFE-1B9ABC6B1D4F}" sibTransId="{2C085A80-B302-4D90-837C-9349B03086CD}"/>
    <dgm:cxn modelId="{58CC7E62-E6E0-4ECC-9A52-E19C27336311}" type="presOf" srcId="{23B311D7-CCCB-436D-87C1-EBC4BB7C6FF6}" destId="{BC13A3C6-FE71-4E2A-8273-BE9C60CBC54E}" srcOrd="0" destOrd="2" presId="urn:microsoft.com/office/officeart/2005/8/layout/chevron1"/>
    <dgm:cxn modelId="{867AC863-ACD3-436E-91AD-505D4228CD54}" srcId="{4F16695C-4506-4B81-9A32-88629CB05CC5}" destId="{4D5FA278-3FF8-4865-B85A-81ACD5348990}" srcOrd="0" destOrd="0" parTransId="{9AC857C4-44CF-4EDD-9BEC-F420A3EF82CB}" sibTransId="{ADB2C560-A1B8-4732-9D58-1CA5638414A1}"/>
    <dgm:cxn modelId="{58AE5D9C-1621-4A65-9753-5F1E223DE568}" type="presOf" srcId="{4F16695C-4506-4B81-9A32-88629CB05CC5}" destId="{1E2574BD-447B-41D0-B02E-1BBB3BD27BC4}" srcOrd="0" destOrd="0" presId="urn:microsoft.com/office/officeart/2005/8/layout/chevron1"/>
    <dgm:cxn modelId="{AD99CCC2-F929-4A8B-BE21-F6CC1C0E7D6E}" type="presOf" srcId="{84A10B94-C45C-4D68-9C46-BFA439F17A0B}" destId="{BC13A3C6-FE71-4E2A-8273-BE9C60CBC54E}" srcOrd="0" destOrd="0" presId="urn:microsoft.com/office/officeart/2005/8/layout/chevron1"/>
    <dgm:cxn modelId="{E9C2EBD9-B5B6-409C-9864-FABAE82E1D68}" type="presOf" srcId="{AF45B131-751E-4932-8187-0C66F22DC153}" destId="{BC13A3C6-FE71-4E2A-8273-BE9C60CBC54E}" srcOrd="0" destOrd="3" presId="urn:microsoft.com/office/officeart/2005/8/layout/chevron1"/>
    <dgm:cxn modelId="{84FDB6EB-AA7B-45AC-B8DE-E29A216831F6}" type="presOf" srcId="{4D5FA278-3FF8-4865-B85A-81ACD5348990}" destId="{422A2E13-96FE-44B9-AABE-CE5962229969}" srcOrd="0" destOrd="0" presId="urn:microsoft.com/office/officeart/2005/8/layout/chevron1"/>
    <dgm:cxn modelId="{41D040FE-E1DA-4DF4-87C6-6D5105A7B364}" srcId="{4D5FA278-3FF8-4865-B85A-81ACD5348990}" destId="{84A10B94-C45C-4D68-9C46-BFA439F17A0B}" srcOrd="0" destOrd="0" parTransId="{09838483-D15E-45A4-8920-7BD5390200CE}" sibTransId="{EA900674-D576-44FC-8187-7C10418352E7}"/>
    <dgm:cxn modelId="{6584F546-BDA8-4ABF-B139-DE704645E277}" type="presParOf" srcId="{1E2574BD-447B-41D0-B02E-1BBB3BD27BC4}" destId="{8B70972D-707E-4F92-88B7-1E84B7D731FE}" srcOrd="0" destOrd="0" presId="urn:microsoft.com/office/officeart/2005/8/layout/chevron1"/>
    <dgm:cxn modelId="{C0D35E6E-75BE-47B5-9C76-48D029F91FD3}" type="presParOf" srcId="{8B70972D-707E-4F92-88B7-1E84B7D731FE}" destId="{422A2E13-96FE-44B9-AABE-CE5962229969}" srcOrd="0" destOrd="0" presId="urn:microsoft.com/office/officeart/2005/8/layout/chevron1"/>
    <dgm:cxn modelId="{EE90A244-4BA8-4436-BEA4-D721F7D5E4FB}" type="presParOf" srcId="{8B70972D-707E-4F92-88B7-1E84B7D731FE}" destId="{BC13A3C6-FE71-4E2A-8273-BE9C60CBC54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4229F-C059-41DF-995D-2F01BE6CFB29}" type="doc">
      <dgm:prSet loTypeId="urn:microsoft.com/office/officeart/2005/8/layout/hierarchy1" loCatId="Inbox" qsTypeId="urn:microsoft.com/office/officeart/2005/8/quickstyle/simple4" qsCatId="simple" csTypeId="urn:microsoft.com/office/officeart/2005/8/colors/accent1_3" csCatId="accent1" phldr="1"/>
      <dgm:spPr/>
      <dgm:t>
        <a:bodyPr/>
        <a:lstStyle/>
        <a:p>
          <a:endParaRPr lang="en-US"/>
        </a:p>
      </dgm:t>
    </dgm:pt>
    <dgm:pt modelId="{13C67269-3756-4784-87AB-C5FD00341770}">
      <dgm:prSet/>
      <dgm:spPr/>
      <dgm:t>
        <a:bodyPr/>
        <a:lstStyle/>
        <a:p>
          <a:r>
            <a:rPr lang="en-US"/>
            <a:t>A grant award is made available for an approved performance period of three years.  </a:t>
          </a:r>
        </a:p>
      </dgm:t>
    </dgm:pt>
    <dgm:pt modelId="{D4731E5A-CD97-4A43-920E-6C6C94E98E06}" type="parTrans" cxnId="{B70B2B91-F729-4EB2-80D3-56FCE8CC161F}">
      <dgm:prSet/>
      <dgm:spPr/>
      <dgm:t>
        <a:bodyPr/>
        <a:lstStyle/>
        <a:p>
          <a:endParaRPr lang="en-US"/>
        </a:p>
      </dgm:t>
    </dgm:pt>
    <dgm:pt modelId="{B3AE658E-B41C-46AE-9773-F553488CEEB9}" type="sibTrans" cxnId="{B70B2B91-F729-4EB2-80D3-56FCE8CC161F}">
      <dgm:prSet/>
      <dgm:spPr/>
      <dgm:t>
        <a:bodyPr/>
        <a:lstStyle/>
        <a:p>
          <a:endParaRPr lang="en-US"/>
        </a:p>
      </dgm:t>
    </dgm:pt>
    <dgm:pt modelId="{EF99637A-3214-4242-AE04-19B88C56D93F}">
      <dgm:prSet/>
      <dgm:spPr/>
      <dgm:t>
        <a:bodyPr/>
        <a:lstStyle/>
        <a:p>
          <a:r>
            <a:rPr lang="en-US"/>
            <a:t>Award money must be distributed across multiple years of the life of the grant</a:t>
          </a:r>
        </a:p>
      </dgm:t>
    </dgm:pt>
    <dgm:pt modelId="{D632F5E4-E2CC-4346-B7F2-EC616A47492B}" type="parTrans" cxnId="{7AAD8059-39FE-4B7A-A696-C73D3EB8D290}">
      <dgm:prSet/>
      <dgm:spPr/>
      <dgm:t>
        <a:bodyPr/>
        <a:lstStyle/>
        <a:p>
          <a:endParaRPr lang="en-US"/>
        </a:p>
      </dgm:t>
    </dgm:pt>
    <dgm:pt modelId="{86F8C287-ECE5-4486-8620-5FA9D9C0A945}" type="sibTrans" cxnId="{7AAD8059-39FE-4B7A-A696-C73D3EB8D290}">
      <dgm:prSet/>
      <dgm:spPr/>
      <dgm:t>
        <a:bodyPr/>
        <a:lstStyle/>
        <a:p>
          <a:endParaRPr lang="en-US"/>
        </a:p>
      </dgm:t>
    </dgm:pt>
    <dgm:pt modelId="{973ECF79-BE78-40B1-B775-22E9833201CC}">
      <dgm:prSet/>
      <dgm:spPr/>
      <dgm:t>
        <a:bodyPr/>
        <a:lstStyle/>
        <a:p>
          <a:r>
            <a:rPr lang="en-US" dirty="0"/>
            <a:t>Sub grantees for L4GA will have until September 30, 2020 to draw down, or actually spend their grants. </a:t>
          </a:r>
        </a:p>
      </dgm:t>
    </dgm:pt>
    <dgm:pt modelId="{EF3A16AA-249E-48D4-A269-5F79AB768A79}" type="parTrans" cxnId="{4F1EE8DC-3984-46D3-9916-6FAACF1156CD}">
      <dgm:prSet/>
      <dgm:spPr/>
      <dgm:t>
        <a:bodyPr/>
        <a:lstStyle/>
        <a:p>
          <a:endParaRPr lang="en-US"/>
        </a:p>
      </dgm:t>
    </dgm:pt>
    <dgm:pt modelId="{17F45806-097B-4780-96B9-26FD543DF234}" type="sibTrans" cxnId="{4F1EE8DC-3984-46D3-9916-6FAACF1156CD}">
      <dgm:prSet/>
      <dgm:spPr/>
      <dgm:t>
        <a:bodyPr/>
        <a:lstStyle/>
        <a:p>
          <a:endParaRPr lang="en-US"/>
        </a:p>
      </dgm:t>
    </dgm:pt>
    <dgm:pt modelId="{7B0B4E81-A255-44AC-839D-4AC0A7FDAEF2}">
      <dgm:prSet/>
      <dgm:spPr/>
      <dgm:t>
        <a:bodyPr/>
        <a:lstStyle/>
        <a:p>
          <a:r>
            <a:rPr lang="en-US"/>
            <a:t>LEA’s will then have a 30-day time period for liquidation and to submit completion reports. </a:t>
          </a:r>
        </a:p>
      </dgm:t>
    </dgm:pt>
    <dgm:pt modelId="{638F37AF-B030-4C8F-B887-9773595A806B}" type="parTrans" cxnId="{D7784256-E027-4C7F-A040-5CCE25597B65}">
      <dgm:prSet/>
      <dgm:spPr/>
      <dgm:t>
        <a:bodyPr/>
        <a:lstStyle/>
        <a:p>
          <a:endParaRPr lang="en-US"/>
        </a:p>
      </dgm:t>
    </dgm:pt>
    <dgm:pt modelId="{8EF92D66-441C-48BD-A939-3AD8E95AFAC9}" type="sibTrans" cxnId="{D7784256-E027-4C7F-A040-5CCE25597B65}">
      <dgm:prSet/>
      <dgm:spPr/>
      <dgm:t>
        <a:bodyPr/>
        <a:lstStyle/>
        <a:p>
          <a:endParaRPr lang="en-US"/>
        </a:p>
      </dgm:t>
    </dgm:pt>
    <dgm:pt modelId="{38B22DB3-56D1-42DE-9C2D-359FD7DCEBAA}" type="pres">
      <dgm:prSet presAssocID="{5344229F-C059-41DF-995D-2F01BE6CFB29}" presName="hierChild1" presStyleCnt="0">
        <dgm:presLayoutVars>
          <dgm:chPref val="1"/>
          <dgm:dir/>
          <dgm:animOne val="branch"/>
          <dgm:animLvl val="lvl"/>
          <dgm:resizeHandles/>
        </dgm:presLayoutVars>
      </dgm:prSet>
      <dgm:spPr/>
    </dgm:pt>
    <dgm:pt modelId="{9F0B72F2-7E38-46BB-8590-7849A7E70AE9}" type="pres">
      <dgm:prSet presAssocID="{13C67269-3756-4784-87AB-C5FD00341770}" presName="hierRoot1" presStyleCnt="0"/>
      <dgm:spPr/>
    </dgm:pt>
    <dgm:pt modelId="{C3C4751C-C049-4A86-9029-D2C73F2FC35C}" type="pres">
      <dgm:prSet presAssocID="{13C67269-3756-4784-87AB-C5FD00341770}" presName="composite" presStyleCnt="0"/>
      <dgm:spPr/>
    </dgm:pt>
    <dgm:pt modelId="{7D37A531-99CF-407B-BDE7-DAA55DC416E7}" type="pres">
      <dgm:prSet presAssocID="{13C67269-3756-4784-87AB-C5FD00341770}" presName="background" presStyleLbl="node0" presStyleIdx="0" presStyleCnt="4"/>
      <dgm:spPr/>
    </dgm:pt>
    <dgm:pt modelId="{690646F8-D89F-47EB-A3E2-252882D8E0E6}" type="pres">
      <dgm:prSet presAssocID="{13C67269-3756-4784-87AB-C5FD00341770}" presName="text" presStyleLbl="fgAcc0" presStyleIdx="0" presStyleCnt="4">
        <dgm:presLayoutVars>
          <dgm:chPref val="3"/>
        </dgm:presLayoutVars>
      </dgm:prSet>
      <dgm:spPr/>
    </dgm:pt>
    <dgm:pt modelId="{55D09091-D65E-405A-9BF4-5C75605333EE}" type="pres">
      <dgm:prSet presAssocID="{13C67269-3756-4784-87AB-C5FD00341770}" presName="hierChild2" presStyleCnt="0"/>
      <dgm:spPr/>
    </dgm:pt>
    <dgm:pt modelId="{B1BE30EE-3CBF-4AC8-9954-475A16317C72}" type="pres">
      <dgm:prSet presAssocID="{EF99637A-3214-4242-AE04-19B88C56D93F}" presName="hierRoot1" presStyleCnt="0"/>
      <dgm:spPr/>
    </dgm:pt>
    <dgm:pt modelId="{13C198D0-757D-4056-ACFA-E31B6C1BFBBC}" type="pres">
      <dgm:prSet presAssocID="{EF99637A-3214-4242-AE04-19B88C56D93F}" presName="composite" presStyleCnt="0"/>
      <dgm:spPr/>
    </dgm:pt>
    <dgm:pt modelId="{810FDD75-810B-498B-B7F8-6D587F0E0875}" type="pres">
      <dgm:prSet presAssocID="{EF99637A-3214-4242-AE04-19B88C56D93F}" presName="background" presStyleLbl="node0" presStyleIdx="1" presStyleCnt="4"/>
      <dgm:spPr/>
    </dgm:pt>
    <dgm:pt modelId="{42CC938B-AED7-4FE7-86BD-F7EF9114F3E5}" type="pres">
      <dgm:prSet presAssocID="{EF99637A-3214-4242-AE04-19B88C56D93F}" presName="text" presStyleLbl="fgAcc0" presStyleIdx="1" presStyleCnt="4">
        <dgm:presLayoutVars>
          <dgm:chPref val="3"/>
        </dgm:presLayoutVars>
      </dgm:prSet>
      <dgm:spPr/>
    </dgm:pt>
    <dgm:pt modelId="{858BC9A2-F124-4CED-B67C-2C8432D96873}" type="pres">
      <dgm:prSet presAssocID="{EF99637A-3214-4242-AE04-19B88C56D93F}" presName="hierChild2" presStyleCnt="0"/>
      <dgm:spPr/>
    </dgm:pt>
    <dgm:pt modelId="{9E8B601E-6796-45A5-B6F8-7762CB68749D}" type="pres">
      <dgm:prSet presAssocID="{973ECF79-BE78-40B1-B775-22E9833201CC}" presName="hierRoot1" presStyleCnt="0"/>
      <dgm:spPr/>
    </dgm:pt>
    <dgm:pt modelId="{51A9DF80-6B8D-4E72-B282-8C093A92CF11}" type="pres">
      <dgm:prSet presAssocID="{973ECF79-BE78-40B1-B775-22E9833201CC}" presName="composite" presStyleCnt="0"/>
      <dgm:spPr/>
    </dgm:pt>
    <dgm:pt modelId="{EF1EA73C-4148-492A-83DA-6FDC2F333C14}" type="pres">
      <dgm:prSet presAssocID="{973ECF79-BE78-40B1-B775-22E9833201CC}" presName="background" presStyleLbl="node0" presStyleIdx="2" presStyleCnt="4"/>
      <dgm:spPr/>
    </dgm:pt>
    <dgm:pt modelId="{A1428EF5-7230-4D4E-8F4C-440E5C243F38}" type="pres">
      <dgm:prSet presAssocID="{973ECF79-BE78-40B1-B775-22E9833201CC}" presName="text" presStyleLbl="fgAcc0" presStyleIdx="2" presStyleCnt="4">
        <dgm:presLayoutVars>
          <dgm:chPref val="3"/>
        </dgm:presLayoutVars>
      </dgm:prSet>
      <dgm:spPr/>
    </dgm:pt>
    <dgm:pt modelId="{5F17C1A9-B7B9-4602-8906-E6875D531B69}" type="pres">
      <dgm:prSet presAssocID="{973ECF79-BE78-40B1-B775-22E9833201CC}" presName="hierChild2" presStyleCnt="0"/>
      <dgm:spPr/>
    </dgm:pt>
    <dgm:pt modelId="{FD7E9F64-C897-48EF-AA3E-4FDB8A43CFB4}" type="pres">
      <dgm:prSet presAssocID="{7B0B4E81-A255-44AC-839D-4AC0A7FDAEF2}" presName="hierRoot1" presStyleCnt="0"/>
      <dgm:spPr/>
    </dgm:pt>
    <dgm:pt modelId="{F86F611B-348E-401A-AF8F-09802BC460B4}" type="pres">
      <dgm:prSet presAssocID="{7B0B4E81-A255-44AC-839D-4AC0A7FDAEF2}" presName="composite" presStyleCnt="0"/>
      <dgm:spPr/>
    </dgm:pt>
    <dgm:pt modelId="{18250F03-D041-4B80-9EB3-59FDF2D11B58}" type="pres">
      <dgm:prSet presAssocID="{7B0B4E81-A255-44AC-839D-4AC0A7FDAEF2}" presName="background" presStyleLbl="node0" presStyleIdx="3" presStyleCnt="4"/>
      <dgm:spPr/>
    </dgm:pt>
    <dgm:pt modelId="{5950D696-AA8F-4E3F-97F8-DB15248EAA64}" type="pres">
      <dgm:prSet presAssocID="{7B0B4E81-A255-44AC-839D-4AC0A7FDAEF2}" presName="text" presStyleLbl="fgAcc0" presStyleIdx="3" presStyleCnt="4">
        <dgm:presLayoutVars>
          <dgm:chPref val="3"/>
        </dgm:presLayoutVars>
      </dgm:prSet>
      <dgm:spPr/>
    </dgm:pt>
    <dgm:pt modelId="{60093BF2-C617-42E1-B747-616C771E85C8}" type="pres">
      <dgm:prSet presAssocID="{7B0B4E81-A255-44AC-839D-4AC0A7FDAEF2}" presName="hierChild2" presStyleCnt="0"/>
      <dgm:spPr/>
    </dgm:pt>
  </dgm:ptLst>
  <dgm:cxnLst>
    <dgm:cxn modelId="{82736A04-EFD9-4F5A-A549-8852535866F3}" type="presOf" srcId="{7B0B4E81-A255-44AC-839D-4AC0A7FDAEF2}" destId="{5950D696-AA8F-4E3F-97F8-DB15248EAA64}" srcOrd="0" destOrd="0" presId="urn:microsoft.com/office/officeart/2005/8/layout/hierarchy1"/>
    <dgm:cxn modelId="{413ABF11-C751-457F-9C0D-F7407B7C25DC}" type="presOf" srcId="{EF99637A-3214-4242-AE04-19B88C56D93F}" destId="{42CC938B-AED7-4FE7-86BD-F7EF9114F3E5}" srcOrd="0" destOrd="0" presId="urn:microsoft.com/office/officeart/2005/8/layout/hierarchy1"/>
    <dgm:cxn modelId="{0C8F9B2D-ADE6-4DC4-80CF-E1DF3D7C69B8}" type="presOf" srcId="{13C67269-3756-4784-87AB-C5FD00341770}" destId="{690646F8-D89F-47EB-A3E2-252882D8E0E6}" srcOrd="0" destOrd="0" presId="urn:microsoft.com/office/officeart/2005/8/layout/hierarchy1"/>
    <dgm:cxn modelId="{D7784256-E027-4C7F-A040-5CCE25597B65}" srcId="{5344229F-C059-41DF-995D-2F01BE6CFB29}" destId="{7B0B4E81-A255-44AC-839D-4AC0A7FDAEF2}" srcOrd="3" destOrd="0" parTransId="{638F37AF-B030-4C8F-B887-9773595A806B}" sibTransId="{8EF92D66-441C-48BD-A939-3AD8E95AFAC9}"/>
    <dgm:cxn modelId="{7AAD8059-39FE-4B7A-A696-C73D3EB8D290}" srcId="{5344229F-C059-41DF-995D-2F01BE6CFB29}" destId="{EF99637A-3214-4242-AE04-19B88C56D93F}" srcOrd="1" destOrd="0" parTransId="{D632F5E4-E2CC-4346-B7F2-EC616A47492B}" sibTransId="{86F8C287-ECE5-4486-8620-5FA9D9C0A945}"/>
    <dgm:cxn modelId="{B70B2B91-F729-4EB2-80D3-56FCE8CC161F}" srcId="{5344229F-C059-41DF-995D-2F01BE6CFB29}" destId="{13C67269-3756-4784-87AB-C5FD00341770}" srcOrd="0" destOrd="0" parTransId="{D4731E5A-CD97-4A43-920E-6C6C94E98E06}" sibTransId="{B3AE658E-B41C-46AE-9773-F553488CEEB9}"/>
    <dgm:cxn modelId="{86E25BAD-DEA0-4CFB-90B6-6DDB91F25B0D}" type="presOf" srcId="{973ECF79-BE78-40B1-B775-22E9833201CC}" destId="{A1428EF5-7230-4D4E-8F4C-440E5C243F38}" srcOrd="0" destOrd="0" presId="urn:microsoft.com/office/officeart/2005/8/layout/hierarchy1"/>
    <dgm:cxn modelId="{4F1EE8DC-3984-46D3-9916-6FAACF1156CD}" srcId="{5344229F-C059-41DF-995D-2F01BE6CFB29}" destId="{973ECF79-BE78-40B1-B775-22E9833201CC}" srcOrd="2" destOrd="0" parTransId="{EF3A16AA-249E-48D4-A269-5F79AB768A79}" sibTransId="{17F45806-097B-4780-96B9-26FD543DF234}"/>
    <dgm:cxn modelId="{054842E7-BD2D-4DEA-AC27-6CBFEAED1652}" type="presOf" srcId="{5344229F-C059-41DF-995D-2F01BE6CFB29}" destId="{38B22DB3-56D1-42DE-9C2D-359FD7DCEBAA}" srcOrd="0" destOrd="0" presId="urn:microsoft.com/office/officeart/2005/8/layout/hierarchy1"/>
    <dgm:cxn modelId="{8BDC8050-4FD2-4450-9297-D15D8C5ABC93}" type="presParOf" srcId="{38B22DB3-56D1-42DE-9C2D-359FD7DCEBAA}" destId="{9F0B72F2-7E38-46BB-8590-7849A7E70AE9}" srcOrd="0" destOrd="0" presId="urn:microsoft.com/office/officeart/2005/8/layout/hierarchy1"/>
    <dgm:cxn modelId="{AF983E9B-45AE-43A3-8C73-E3CB62F7A652}" type="presParOf" srcId="{9F0B72F2-7E38-46BB-8590-7849A7E70AE9}" destId="{C3C4751C-C049-4A86-9029-D2C73F2FC35C}" srcOrd="0" destOrd="0" presId="urn:microsoft.com/office/officeart/2005/8/layout/hierarchy1"/>
    <dgm:cxn modelId="{727F84D2-F535-4D6E-BAD4-24FFA7089979}" type="presParOf" srcId="{C3C4751C-C049-4A86-9029-D2C73F2FC35C}" destId="{7D37A531-99CF-407B-BDE7-DAA55DC416E7}" srcOrd="0" destOrd="0" presId="urn:microsoft.com/office/officeart/2005/8/layout/hierarchy1"/>
    <dgm:cxn modelId="{815560D5-550C-4061-9CE9-E667BE59D06A}" type="presParOf" srcId="{C3C4751C-C049-4A86-9029-D2C73F2FC35C}" destId="{690646F8-D89F-47EB-A3E2-252882D8E0E6}" srcOrd="1" destOrd="0" presId="urn:microsoft.com/office/officeart/2005/8/layout/hierarchy1"/>
    <dgm:cxn modelId="{1D69CA6C-A1BE-4883-9C27-CCA5EFA3C940}" type="presParOf" srcId="{9F0B72F2-7E38-46BB-8590-7849A7E70AE9}" destId="{55D09091-D65E-405A-9BF4-5C75605333EE}" srcOrd="1" destOrd="0" presId="urn:microsoft.com/office/officeart/2005/8/layout/hierarchy1"/>
    <dgm:cxn modelId="{A1645339-44A1-428B-82F8-B30AA775C7A8}" type="presParOf" srcId="{38B22DB3-56D1-42DE-9C2D-359FD7DCEBAA}" destId="{B1BE30EE-3CBF-4AC8-9954-475A16317C72}" srcOrd="1" destOrd="0" presId="urn:microsoft.com/office/officeart/2005/8/layout/hierarchy1"/>
    <dgm:cxn modelId="{7378E0D8-D162-405F-8427-93BFDE80F548}" type="presParOf" srcId="{B1BE30EE-3CBF-4AC8-9954-475A16317C72}" destId="{13C198D0-757D-4056-ACFA-E31B6C1BFBBC}" srcOrd="0" destOrd="0" presId="urn:microsoft.com/office/officeart/2005/8/layout/hierarchy1"/>
    <dgm:cxn modelId="{358C786B-588A-49CB-B134-035DD1A46257}" type="presParOf" srcId="{13C198D0-757D-4056-ACFA-E31B6C1BFBBC}" destId="{810FDD75-810B-498B-B7F8-6D587F0E0875}" srcOrd="0" destOrd="0" presId="urn:microsoft.com/office/officeart/2005/8/layout/hierarchy1"/>
    <dgm:cxn modelId="{A16BD3F6-0582-4290-81A5-E3F9E0566FD5}" type="presParOf" srcId="{13C198D0-757D-4056-ACFA-E31B6C1BFBBC}" destId="{42CC938B-AED7-4FE7-86BD-F7EF9114F3E5}" srcOrd="1" destOrd="0" presId="urn:microsoft.com/office/officeart/2005/8/layout/hierarchy1"/>
    <dgm:cxn modelId="{4AE0FED0-ED11-4576-AD18-AABB36446730}" type="presParOf" srcId="{B1BE30EE-3CBF-4AC8-9954-475A16317C72}" destId="{858BC9A2-F124-4CED-B67C-2C8432D96873}" srcOrd="1" destOrd="0" presId="urn:microsoft.com/office/officeart/2005/8/layout/hierarchy1"/>
    <dgm:cxn modelId="{FB558D93-FB9B-43D7-9407-3CDB69D8A54C}" type="presParOf" srcId="{38B22DB3-56D1-42DE-9C2D-359FD7DCEBAA}" destId="{9E8B601E-6796-45A5-B6F8-7762CB68749D}" srcOrd="2" destOrd="0" presId="urn:microsoft.com/office/officeart/2005/8/layout/hierarchy1"/>
    <dgm:cxn modelId="{A837CC23-9D03-4EBD-8CA5-07303D61C992}" type="presParOf" srcId="{9E8B601E-6796-45A5-B6F8-7762CB68749D}" destId="{51A9DF80-6B8D-4E72-B282-8C093A92CF11}" srcOrd="0" destOrd="0" presId="urn:microsoft.com/office/officeart/2005/8/layout/hierarchy1"/>
    <dgm:cxn modelId="{9B879A38-9306-4291-9EB9-7AB64F5297BE}" type="presParOf" srcId="{51A9DF80-6B8D-4E72-B282-8C093A92CF11}" destId="{EF1EA73C-4148-492A-83DA-6FDC2F333C14}" srcOrd="0" destOrd="0" presId="urn:microsoft.com/office/officeart/2005/8/layout/hierarchy1"/>
    <dgm:cxn modelId="{A4C56659-5FEE-4728-A01A-7ABA13E53470}" type="presParOf" srcId="{51A9DF80-6B8D-4E72-B282-8C093A92CF11}" destId="{A1428EF5-7230-4D4E-8F4C-440E5C243F38}" srcOrd="1" destOrd="0" presId="urn:microsoft.com/office/officeart/2005/8/layout/hierarchy1"/>
    <dgm:cxn modelId="{0BC0B390-6A12-4A09-9399-4417046F5BD2}" type="presParOf" srcId="{9E8B601E-6796-45A5-B6F8-7762CB68749D}" destId="{5F17C1A9-B7B9-4602-8906-E6875D531B69}" srcOrd="1" destOrd="0" presId="urn:microsoft.com/office/officeart/2005/8/layout/hierarchy1"/>
    <dgm:cxn modelId="{C425283A-0627-4B45-B786-DDBCC168841A}" type="presParOf" srcId="{38B22DB3-56D1-42DE-9C2D-359FD7DCEBAA}" destId="{FD7E9F64-C897-48EF-AA3E-4FDB8A43CFB4}" srcOrd="3" destOrd="0" presId="urn:microsoft.com/office/officeart/2005/8/layout/hierarchy1"/>
    <dgm:cxn modelId="{DA4D9D43-4CC8-4630-AA40-1AF479C1900D}" type="presParOf" srcId="{FD7E9F64-C897-48EF-AA3E-4FDB8A43CFB4}" destId="{F86F611B-348E-401A-AF8F-09802BC460B4}" srcOrd="0" destOrd="0" presId="urn:microsoft.com/office/officeart/2005/8/layout/hierarchy1"/>
    <dgm:cxn modelId="{AF62D6DA-ECBE-4172-AD17-E86D993B8180}" type="presParOf" srcId="{F86F611B-348E-401A-AF8F-09802BC460B4}" destId="{18250F03-D041-4B80-9EB3-59FDF2D11B58}" srcOrd="0" destOrd="0" presId="urn:microsoft.com/office/officeart/2005/8/layout/hierarchy1"/>
    <dgm:cxn modelId="{C46B4781-4BB7-44A1-8195-7B3331B1A4F4}" type="presParOf" srcId="{F86F611B-348E-401A-AF8F-09802BC460B4}" destId="{5950D696-AA8F-4E3F-97F8-DB15248EAA64}" srcOrd="1" destOrd="0" presId="urn:microsoft.com/office/officeart/2005/8/layout/hierarchy1"/>
    <dgm:cxn modelId="{E2994FB0-F5FA-4FE6-A469-CCA5CA83BED9}" type="presParOf" srcId="{FD7E9F64-C897-48EF-AA3E-4FDB8A43CFB4}" destId="{60093BF2-C617-42E1-B747-616C771E85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LEAs may choose to use 5% of total funding for grant administration.</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A08EB7-35D8-431C-B67A-E877F33BA62A}" type="doc">
      <dgm:prSet loTypeId="urn:microsoft.com/office/officeart/2005/8/layout/hierarchy1" loCatId="Inbox" qsTypeId="urn:microsoft.com/office/officeart/2005/8/quickstyle/simple5" qsCatId="simple" csTypeId="urn:microsoft.com/office/officeart/2005/8/colors/colorful4" csCatId="colorful" phldr="1"/>
      <dgm:spPr/>
      <dgm:t>
        <a:bodyPr/>
        <a:lstStyle/>
        <a:p>
          <a:endParaRPr lang="en-US"/>
        </a:p>
      </dgm:t>
    </dgm:pt>
    <dgm:pt modelId="{B78FC16C-7872-45E7-9F10-07D9DA821F3E}">
      <dgm:prSet/>
      <dgm:spPr/>
      <dgm:t>
        <a:bodyPr/>
        <a:lstStyle/>
        <a:p>
          <a:r>
            <a:rPr lang="en-US" dirty="0"/>
            <a:t>Each site will be initially visited by the Project Director to establish program norms, provide technical assistance and to meet the team.    </a:t>
          </a:r>
        </a:p>
      </dgm:t>
    </dgm:pt>
    <dgm:pt modelId="{A28678FE-6A2B-460F-A212-66224FAF6640}" type="parTrans" cxnId="{34955AC5-5548-4574-8FF5-550EC47DDFB1}">
      <dgm:prSet/>
      <dgm:spPr/>
      <dgm:t>
        <a:bodyPr/>
        <a:lstStyle/>
        <a:p>
          <a:endParaRPr lang="en-US"/>
        </a:p>
      </dgm:t>
    </dgm:pt>
    <dgm:pt modelId="{675576E8-8F82-4232-9257-8EDCA33D9A4B}" type="sibTrans" cxnId="{34955AC5-5548-4574-8FF5-550EC47DDFB1}">
      <dgm:prSet/>
      <dgm:spPr/>
      <dgm:t>
        <a:bodyPr/>
        <a:lstStyle/>
        <a:p>
          <a:endParaRPr lang="en-US"/>
        </a:p>
      </dgm:t>
    </dgm:pt>
    <dgm:pt modelId="{6FBE3335-30CA-440B-A5EA-FA80B173DDC2}">
      <dgm:prSet/>
      <dgm:spPr/>
      <dgm:t>
        <a:bodyPr/>
        <a:lstStyle/>
        <a:p>
          <a:r>
            <a:rPr lang="en-US" dirty="0"/>
            <a:t>An annual performance evaluation will be conducted by the Project Director  </a:t>
          </a:r>
        </a:p>
      </dgm:t>
    </dgm:pt>
    <dgm:pt modelId="{40181E4F-4824-4E1E-9C22-A8FD4B0518EF}" type="parTrans" cxnId="{EEC45887-6751-42A2-BB54-77110CE816DE}">
      <dgm:prSet/>
      <dgm:spPr/>
      <dgm:t>
        <a:bodyPr/>
        <a:lstStyle/>
        <a:p>
          <a:endParaRPr lang="en-US"/>
        </a:p>
      </dgm:t>
    </dgm:pt>
    <dgm:pt modelId="{ABC011B0-5F51-486E-A348-DA589E76F4AE}" type="sibTrans" cxnId="{EEC45887-6751-42A2-BB54-77110CE816DE}">
      <dgm:prSet/>
      <dgm:spPr/>
      <dgm:t>
        <a:bodyPr/>
        <a:lstStyle/>
        <a:p>
          <a:endParaRPr lang="en-US"/>
        </a:p>
      </dgm:t>
    </dgm:pt>
    <dgm:pt modelId="{2C4E908E-BAA3-4992-A4E8-308902D10E2C}">
      <dgm:prSet/>
      <dgm:spPr/>
      <dgm:t>
        <a:bodyPr/>
        <a:lstStyle/>
        <a:p>
          <a:r>
            <a:rPr lang="en-US" dirty="0"/>
            <a:t>Technical Assistance by program staff will be provided  as needed either in-person or virtually.  </a:t>
          </a:r>
        </a:p>
      </dgm:t>
    </dgm:pt>
    <dgm:pt modelId="{D89DE246-5E94-459A-B440-FF3BBBC8ACE3}" type="parTrans" cxnId="{802F3EBE-9707-4723-AAAC-20710EB3A5F7}">
      <dgm:prSet/>
      <dgm:spPr/>
      <dgm:t>
        <a:bodyPr/>
        <a:lstStyle/>
        <a:p>
          <a:endParaRPr lang="en-US"/>
        </a:p>
      </dgm:t>
    </dgm:pt>
    <dgm:pt modelId="{8125BC2B-A2F2-4257-A5B2-C6D75F8FC13A}" type="sibTrans" cxnId="{802F3EBE-9707-4723-AAAC-20710EB3A5F7}">
      <dgm:prSet/>
      <dgm:spPr/>
      <dgm:t>
        <a:bodyPr/>
        <a:lstStyle/>
        <a:p>
          <a:endParaRPr lang="en-US"/>
        </a:p>
      </dgm:t>
    </dgm:pt>
    <dgm:pt modelId="{1CA96D6B-7026-4782-99CF-EE5FFAA771F6}" type="pres">
      <dgm:prSet presAssocID="{7CA08EB7-35D8-431C-B67A-E877F33BA62A}" presName="hierChild1" presStyleCnt="0">
        <dgm:presLayoutVars>
          <dgm:chPref val="1"/>
          <dgm:dir/>
          <dgm:animOne val="branch"/>
          <dgm:animLvl val="lvl"/>
          <dgm:resizeHandles/>
        </dgm:presLayoutVars>
      </dgm:prSet>
      <dgm:spPr/>
    </dgm:pt>
    <dgm:pt modelId="{D8E8F855-E7BC-40FB-97F4-DA14ECAC6A38}" type="pres">
      <dgm:prSet presAssocID="{B78FC16C-7872-45E7-9F10-07D9DA821F3E}" presName="hierRoot1" presStyleCnt="0"/>
      <dgm:spPr/>
    </dgm:pt>
    <dgm:pt modelId="{7FAB77C2-04FA-48E4-98F7-FADE8D0EFF73}" type="pres">
      <dgm:prSet presAssocID="{B78FC16C-7872-45E7-9F10-07D9DA821F3E}" presName="composite" presStyleCnt="0"/>
      <dgm:spPr/>
    </dgm:pt>
    <dgm:pt modelId="{22968DF7-DAFA-4896-87E7-67DD6868DF2C}" type="pres">
      <dgm:prSet presAssocID="{B78FC16C-7872-45E7-9F10-07D9DA821F3E}" presName="background" presStyleLbl="node0" presStyleIdx="0" presStyleCnt="3"/>
      <dgm:spPr>
        <a:solidFill>
          <a:schemeClr val="accent1"/>
        </a:solidFill>
      </dgm:spPr>
    </dgm:pt>
    <dgm:pt modelId="{A9226FFF-71DD-4ACB-A985-C429ABE4BDD0}" type="pres">
      <dgm:prSet presAssocID="{B78FC16C-7872-45E7-9F10-07D9DA821F3E}" presName="text" presStyleLbl="fgAcc0" presStyleIdx="0" presStyleCnt="3">
        <dgm:presLayoutVars>
          <dgm:chPref val="3"/>
        </dgm:presLayoutVars>
      </dgm:prSet>
      <dgm:spPr/>
    </dgm:pt>
    <dgm:pt modelId="{B6743623-E523-4739-9630-E84E7368DD92}" type="pres">
      <dgm:prSet presAssocID="{B78FC16C-7872-45E7-9F10-07D9DA821F3E}" presName="hierChild2" presStyleCnt="0"/>
      <dgm:spPr/>
    </dgm:pt>
    <dgm:pt modelId="{D381EB81-F3C2-481D-9337-0F41F6CED8CF}" type="pres">
      <dgm:prSet presAssocID="{6FBE3335-30CA-440B-A5EA-FA80B173DDC2}" presName="hierRoot1" presStyleCnt="0"/>
      <dgm:spPr/>
    </dgm:pt>
    <dgm:pt modelId="{68687F8B-001C-4DA4-B795-CE80A70B1CF8}" type="pres">
      <dgm:prSet presAssocID="{6FBE3335-30CA-440B-A5EA-FA80B173DDC2}" presName="composite" presStyleCnt="0"/>
      <dgm:spPr/>
    </dgm:pt>
    <dgm:pt modelId="{015FCB76-254C-461E-AF98-718D67553C00}" type="pres">
      <dgm:prSet presAssocID="{6FBE3335-30CA-440B-A5EA-FA80B173DDC2}" presName="background" presStyleLbl="node0" presStyleIdx="1" presStyleCnt="3"/>
      <dgm:spPr>
        <a:solidFill>
          <a:schemeClr val="accent1"/>
        </a:solidFill>
      </dgm:spPr>
    </dgm:pt>
    <dgm:pt modelId="{015BC687-CC2C-4A97-BF1C-3BEC13C2BCFA}" type="pres">
      <dgm:prSet presAssocID="{6FBE3335-30CA-440B-A5EA-FA80B173DDC2}" presName="text" presStyleLbl="fgAcc0" presStyleIdx="1" presStyleCnt="3" custLinFactX="7085" custLinFactNeighborX="100000" custLinFactNeighborY="1451">
        <dgm:presLayoutVars>
          <dgm:chPref val="3"/>
        </dgm:presLayoutVars>
      </dgm:prSet>
      <dgm:spPr/>
    </dgm:pt>
    <dgm:pt modelId="{81DEFCEF-C686-449A-816C-6DCBA20C0032}" type="pres">
      <dgm:prSet presAssocID="{6FBE3335-30CA-440B-A5EA-FA80B173DDC2}" presName="hierChild2" presStyleCnt="0"/>
      <dgm:spPr/>
    </dgm:pt>
    <dgm:pt modelId="{68B39121-1DF1-4375-8F48-29E2C08F3993}" type="pres">
      <dgm:prSet presAssocID="{2C4E908E-BAA3-4992-A4E8-308902D10E2C}" presName="hierRoot1" presStyleCnt="0"/>
      <dgm:spPr/>
    </dgm:pt>
    <dgm:pt modelId="{187FD1DF-D173-43D0-953B-61C839B90059}" type="pres">
      <dgm:prSet presAssocID="{2C4E908E-BAA3-4992-A4E8-308902D10E2C}" presName="composite" presStyleCnt="0"/>
      <dgm:spPr/>
    </dgm:pt>
    <dgm:pt modelId="{18F03E30-285D-46BA-9A22-F25A42936F6A}" type="pres">
      <dgm:prSet presAssocID="{2C4E908E-BAA3-4992-A4E8-308902D10E2C}" presName="background" presStyleLbl="node0" presStyleIdx="2" presStyleCnt="3"/>
      <dgm:spPr>
        <a:solidFill>
          <a:schemeClr val="accent1"/>
        </a:solidFill>
      </dgm:spPr>
    </dgm:pt>
    <dgm:pt modelId="{E19C6CBB-460E-4430-80BD-55D9CE99E8C6}" type="pres">
      <dgm:prSet presAssocID="{2C4E908E-BAA3-4992-A4E8-308902D10E2C}" presName="text" presStyleLbl="fgAcc0" presStyleIdx="2" presStyleCnt="3" custLinFactX="-27778" custLinFactNeighborX="-100000" custLinFactNeighborY="1058">
        <dgm:presLayoutVars>
          <dgm:chPref val="3"/>
        </dgm:presLayoutVars>
      </dgm:prSet>
      <dgm:spPr/>
    </dgm:pt>
    <dgm:pt modelId="{D1DA0F70-E585-4F89-8A2A-8A344E0A6D25}" type="pres">
      <dgm:prSet presAssocID="{2C4E908E-BAA3-4992-A4E8-308902D10E2C}" presName="hierChild2" presStyleCnt="0"/>
      <dgm:spPr/>
    </dgm:pt>
  </dgm:ptLst>
  <dgm:cxnLst>
    <dgm:cxn modelId="{FBB5461B-819F-4587-9A5E-662122C4AEBD}" type="presOf" srcId="{6FBE3335-30CA-440B-A5EA-FA80B173DDC2}" destId="{015BC687-CC2C-4A97-BF1C-3BEC13C2BCFA}" srcOrd="0" destOrd="0" presId="urn:microsoft.com/office/officeart/2005/8/layout/hierarchy1"/>
    <dgm:cxn modelId="{66BA6F22-5BD2-4030-8FED-212CC926BF60}" type="presOf" srcId="{2C4E908E-BAA3-4992-A4E8-308902D10E2C}" destId="{E19C6CBB-460E-4430-80BD-55D9CE99E8C6}" srcOrd="0" destOrd="0" presId="urn:microsoft.com/office/officeart/2005/8/layout/hierarchy1"/>
    <dgm:cxn modelId="{6F9F4579-5A8D-47F2-B2E3-7629EA9F41B1}" type="presOf" srcId="{7CA08EB7-35D8-431C-B67A-E877F33BA62A}" destId="{1CA96D6B-7026-4782-99CF-EE5FFAA771F6}" srcOrd="0" destOrd="0" presId="urn:microsoft.com/office/officeart/2005/8/layout/hierarchy1"/>
    <dgm:cxn modelId="{EEC45887-6751-42A2-BB54-77110CE816DE}" srcId="{7CA08EB7-35D8-431C-B67A-E877F33BA62A}" destId="{6FBE3335-30CA-440B-A5EA-FA80B173DDC2}" srcOrd="1" destOrd="0" parTransId="{40181E4F-4824-4E1E-9C22-A8FD4B0518EF}" sibTransId="{ABC011B0-5F51-486E-A348-DA589E76F4AE}"/>
    <dgm:cxn modelId="{802F3EBE-9707-4723-AAAC-20710EB3A5F7}" srcId="{7CA08EB7-35D8-431C-B67A-E877F33BA62A}" destId="{2C4E908E-BAA3-4992-A4E8-308902D10E2C}" srcOrd="2" destOrd="0" parTransId="{D89DE246-5E94-459A-B440-FF3BBBC8ACE3}" sibTransId="{8125BC2B-A2F2-4257-A5B2-C6D75F8FC13A}"/>
    <dgm:cxn modelId="{97D2F7C1-706A-473D-906E-853A23F41610}" type="presOf" srcId="{B78FC16C-7872-45E7-9F10-07D9DA821F3E}" destId="{A9226FFF-71DD-4ACB-A985-C429ABE4BDD0}" srcOrd="0" destOrd="0" presId="urn:microsoft.com/office/officeart/2005/8/layout/hierarchy1"/>
    <dgm:cxn modelId="{34955AC5-5548-4574-8FF5-550EC47DDFB1}" srcId="{7CA08EB7-35D8-431C-B67A-E877F33BA62A}" destId="{B78FC16C-7872-45E7-9F10-07D9DA821F3E}" srcOrd="0" destOrd="0" parTransId="{A28678FE-6A2B-460F-A212-66224FAF6640}" sibTransId="{675576E8-8F82-4232-9257-8EDCA33D9A4B}"/>
    <dgm:cxn modelId="{F8BA19DC-F1EC-4D2E-926B-A8FEF10C47F5}" type="presParOf" srcId="{1CA96D6B-7026-4782-99CF-EE5FFAA771F6}" destId="{D8E8F855-E7BC-40FB-97F4-DA14ECAC6A38}" srcOrd="0" destOrd="0" presId="urn:microsoft.com/office/officeart/2005/8/layout/hierarchy1"/>
    <dgm:cxn modelId="{A2197AEC-B922-4C38-9264-180C7F31D3A3}" type="presParOf" srcId="{D8E8F855-E7BC-40FB-97F4-DA14ECAC6A38}" destId="{7FAB77C2-04FA-48E4-98F7-FADE8D0EFF73}" srcOrd="0" destOrd="0" presId="urn:microsoft.com/office/officeart/2005/8/layout/hierarchy1"/>
    <dgm:cxn modelId="{E2D21B90-AB5D-48CE-B2EE-2E6CEB6DD7E3}" type="presParOf" srcId="{7FAB77C2-04FA-48E4-98F7-FADE8D0EFF73}" destId="{22968DF7-DAFA-4896-87E7-67DD6868DF2C}" srcOrd="0" destOrd="0" presId="urn:microsoft.com/office/officeart/2005/8/layout/hierarchy1"/>
    <dgm:cxn modelId="{221FC2DE-7500-4007-893B-938C9940A76E}" type="presParOf" srcId="{7FAB77C2-04FA-48E4-98F7-FADE8D0EFF73}" destId="{A9226FFF-71DD-4ACB-A985-C429ABE4BDD0}" srcOrd="1" destOrd="0" presId="urn:microsoft.com/office/officeart/2005/8/layout/hierarchy1"/>
    <dgm:cxn modelId="{40AA1A77-5097-459A-9027-5DED20F50B69}" type="presParOf" srcId="{D8E8F855-E7BC-40FB-97F4-DA14ECAC6A38}" destId="{B6743623-E523-4739-9630-E84E7368DD92}" srcOrd="1" destOrd="0" presId="urn:microsoft.com/office/officeart/2005/8/layout/hierarchy1"/>
    <dgm:cxn modelId="{40D13306-9317-42BE-A137-348D2B1B2C82}" type="presParOf" srcId="{1CA96D6B-7026-4782-99CF-EE5FFAA771F6}" destId="{D381EB81-F3C2-481D-9337-0F41F6CED8CF}" srcOrd="1" destOrd="0" presId="urn:microsoft.com/office/officeart/2005/8/layout/hierarchy1"/>
    <dgm:cxn modelId="{41A734D6-A0BB-4981-AB26-35EFCB4583B1}" type="presParOf" srcId="{D381EB81-F3C2-481D-9337-0F41F6CED8CF}" destId="{68687F8B-001C-4DA4-B795-CE80A70B1CF8}" srcOrd="0" destOrd="0" presId="urn:microsoft.com/office/officeart/2005/8/layout/hierarchy1"/>
    <dgm:cxn modelId="{A5652397-C450-4917-9B8A-72298373A5CF}" type="presParOf" srcId="{68687F8B-001C-4DA4-B795-CE80A70B1CF8}" destId="{015FCB76-254C-461E-AF98-718D67553C00}" srcOrd="0" destOrd="0" presId="urn:microsoft.com/office/officeart/2005/8/layout/hierarchy1"/>
    <dgm:cxn modelId="{9B873D92-79E7-40FC-A14B-418321F1676B}" type="presParOf" srcId="{68687F8B-001C-4DA4-B795-CE80A70B1CF8}" destId="{015BC687-CC2C-4A97-BF1C-3BEC13C2BCFA}" srcOrd="1" destOrd="0" presId="urn:microsoft.com/office/officeart/2005/8/layout/hierarchy1"/>
    <dgm:cxn modelId="{6709D9B1-DDD5-4569-AD8C-70E2957A4A2D}" type="presParOf" srcId="{D381EB81-F3C2-481D-9337-0F41F6CED8CF}" destId="{81DEFCEF-C686-449A-816C-6DCBA20C0032}" srcOrd="1" destOrd="0" presId="urn:microsoft.com/office/officeart/2005/8/layout/hierarchy1"/>
    <dgm:cxn modelId="{2B4373F0-6CD0-4D50-A250-3F7170F40474}" type="presParOf" srcId="{1CA96D6B-7026-4782-99CF-EE5FFAA771F6}" destId="{68B39121-1DF1-4375-8F48-29E2C08F3993}" srcOrd="2" destOrd="0" presId="urn:microsoft.com/office/officeart/2005/8/layout/hierarchy1"/>
    <dgm:cxn modelId="{43ACEBFD-3202-4ED5-B72A-6B7384384CA6}" type="presParOf" srcId="{68B39121-1DF1-4375-8F48-29E2C08F3993}" destId="{187FD1DF-D173-43D0-953B-61C839B90059}" srcOrd="0" destOrd="0" presId="urn:microsoft.com/office/officeart/2005/8/layout/hierarchy1"/>
    <dgm:cxn modelId="{91EE27FE-9F57-4A4D-893C-CE5B8BCFE947}" type="presParOf" srcId="{187FD1DF-D173-43D0-953B-61C839B90059}" destId="{18F03E30-285D-46BA-9A22-F25A42936F6A}" srcOrd="0" destOrd="0" presId="urn:microsoft.com/office/officeart/2005/8/layout/hierarchy1"/>
    <dgm:cxn modelId="{2FE9871F-2D65-4B2F-B553-A0AFBA78FF4E}" type="presParOf" srcId="{187FD1DF-D173-43D0-953B-61C839B90059}" destId="{E19C6CBB-460E-4430-80BD-55D9CE99E8C6}" srcOrd="1" destOrd="0" presId="urn:microsoft.com/office/officeart/2005/8/layout/hierarchy1"/>
    <dgm:cxn modelId="{947A2EA9-8E29-4452-BDD4-B2AB02D189CA}" type="presParOf" srcId="{68B39121-1DF1-4375-8F48-29E2C08F3993}" destId="{D1DA0F70-E585-4F89-8A2A-8A344E0A6D2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2E13-96FE-44B9-AABE-CE5962229969}">
      <dsp:nvSpPr>
        <dsp:cNvPr id="0" name=""/>
        <dsp:cNvSpPr/>
      </dsp:nvSpPr>
      <dsp:spPr>
        <a:xfrm>
          <a:off x="0" y="71919"/>
          <a:ext cx="7886700" cy="183600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L4GA partnerships that apply for </a:t>
          </a:r>
          <a:r>
            <a:rPr lang="en-US" sz="3400" kern="1200" dirty="0" err="1"/>
            <a:t>subgrants</a:t>
          </a:r>
          <a:r>
            <a:rPr lang="en-US" sz="3400" kern="1200" dirty="0"/>
            <a:t> will describe how their plans align to the following:</a:t>
          </a:r>
        </a:p>
      </dsp:txBody>
      <dsp:txXfrm>
        <a:off x="918000" y="71919"/>
        <a:ext cx="6050700" cy="1836000"/>
      </dsp:txXfrm>
    </dsp:sp>
    <dsp:sp modelId="{BC13A3C6-FE71-4E2A-8273-BE9C60CBC54E}">
      <dsp:nvSpPr>
        <dsp:cNvPr id="0" name=""/>
        <dsp:cNvSpPr/>
      </dsp:nvSpPr>
      <dsp:spPr>
        <a:xfrm>
          <a:off x="0" y="2137419"/>
          <a:ext cx="6309360"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511300">
            <a:lnSpc>
              <a:spcPct val="90000"/>
            </a:lnSpc>
            <a:spcBef>
              <a:spcPct val="0"/>
            </a:spcBef>
            <a:spcAft>
              <a:spcPct val="15000"/>
            </a:spcAft>
            <a:buChar char="•"/>
          </a:pPr>
          <a:r>
            <a:rPr lang="en-US" sz="3400" kern="1200"/>
            <a:t>Research-based</a:t>
          </a:r>
        </a:p>
        <a:p>
          <a:pPr marL="285750" lvl="1" indent="-285750" algn="l" defTabSz="1511300">
            <a:lnSpc>
              <a:spcPct val="90000"/>
            </a:lnSpc>
            <a:spcBef>
              <a:spcPct val="0"/>
            </a:spcBef>
            <a:spcAft>
              <a:spcPct val="15000"/>
            </a:spcAft>
            <a:buChar char="•"/>
          </a:pPr>
          <a:r>
            <a:rPr lang="en-US" sz="3400" kern="1200"/>
            <a:t>Data-informed</a:t>
          </a:r>
        </a:p>
        <a:p>
          <a:pPr marL="285750" lvl="1" indent="-285750" algn="l" defTabSz="1511300">
            <a:lnSpc>
              <a:spcPct val="90000"/>
            </a:lnSpc>
            <a:spcBef>
              <a:spcPct val="0"/>
            </a:spcBef>
            <a:spcAft>
              <a:spcPct val="15000"/>
            </a:spcAft>
            <a:buChar char="•"/>
          </a:pPr>
          <a:r>
            <a:rPr lang="en-US" sz="3400" kern="1200"/>
            <a:t>Responsive to the Community</a:t>
          </a:r>
        </a:p>
        <a:p>
          <a:pPr marL="285750" lvl="1" indent="-285750" algn="l" defTabSz="1511300">
            <a:lnSpc>
              <a:spcPct val="90000"/>
            </a:lnSpc>
            <a:spcBef>
              <a:spcPct val="0"/>
            </a:spcBef>
            <a:spcAft>
              <a:spcPct val="15000"/>
            </a:spcAft>
            <a:buChar char="•"/>
          </a:pPr>
          <a:r>
            <a:rPr lang="en-US" sz="3400" kern="1200"/>
            <a:t>Professionalizes educators</a:t>
          </a:r>
        </a:p>
      </dsp:txBody>
      <dsp:txXfrm>
        <a:off x="0" y="2137419"/>
        <a:ext cx="6309360" cy="214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7A531-99CF-407B-BDE7-DAA55DC416E7}">
      <dsp:nvSpPr>
        <dsp:cNvPr id="0" name=""/>
        <dsp:cNvSpPr/>
      </dsp:nvSpPr>
      <dsp:spPr>
        <a:xfrm>
          <a:off x="2310" y="1564807"/>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0646F8-D89F-47EB-A3E2-252882D8E0E6}">
      <dsp:nvSpPr>
        <dsp:cNvPr id="0" name=""/>
        <dsp:cNvSpPr/>
      </dsp:nvSpPr>
      <dsp:spPr>
        <a:xfrm>
          <a:off x="185614" y="1738946"/>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 grant award is made available for an approved performance period of three years.  </a:t>
          </a:r>
        </a:p>
      </dsp:txBody>
      <dsp:txXfrm>
        <a:off x="216297" y="1769629"/>
        <a:ext cx="1588371" cy="986217"/>
      </dsp:txXfrm>
    </dsp:sp>
    <dsp:sp modelId="{810FDD75-810B-498B-B7F8-6D587F0E0875}">
      <dsp:nvSpPr>
        <dsp:cNvPr id="0" name=""/>
        <dsp:cNvSpPr/>
      </dsp:nvSpPr>
      <dsp:spPr>
        <a:xfrm>
          <a:off x="2018656" y="1564807"/>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CC938B-AED7-4FE7-86BD-F7EF9114F3E5}">
      <dsp:nvSpPr>
        <dsp:cNvPr id="0" name=""/>
        <dsp:cNvSpPr/>
      </dsp:nvSpPr>
      <dsp:spPr>
        <a:xfrm>
          <a:off x="2201960" y="1738946"/>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Award money must be distributed across multiple years of the life of the grant</a:t>
          </a:r>
        </a:p>
      </dsp:txBody>
      <dsp:txXfrm>
        <a:off x="2232643" y="1769629"/>
        <a:ext cx="1588371" cy="986217"/>
      </dsp:txXfrm>
    </dsp:sp>
    <dsp:sp modelId="{EF1EA73C-4148-492A-83DA-6FDC2F333C14}">
      <dsp:nvSpPr>
        <dsp:cNvPr id="0" name=""/>
        <dsp:cNvSpPr/>
      </dsp:nvSpPr>
      <dsp:spPr>
        <a:xfrm>
          <a:off x="4035002" y="1564807"/>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428EF5-7230-4D4E-8F4C-440E5C243F38}">
      <dsp:nvSpPr>
        <dsp:cNvPr id="0" name=""/>
        <dsp:cNvSpPr/>
      </dsp:nvSpPr>
      <dsp:spPr>
        <a:xfrm>
          <a:off x="4218306" y="1738946"/>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 grantees for L4GA will have until September 30, 2020 to draw down, or actually spend their grants. </a:t>
          </a:r>
        </a:p>
      </dsp:txBody>
      <dsp:txXfrm>
        <a:off x="4248989" y="1769629"/>
        <a:ext cx="1588371" cy="986217"/>
      </dsp:txXfrm>
    </dsp:sp>
    <dsp:sp modelId="{18250F03-D041-4B80-9EB3-59FDF2D11B58}">
      <dsp:nvSpPr>
        <dsp:cNvPr id="0" name=""/>
        <dsp:cNvSpPr/>
      </dsp:nvSpPr>
      <dsp:spPr>
        <a:xfrm>
          <a:off x="6051347" y="1564807"/>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950D696-AA8F-4E3F-97F8-DB15248EAA64}">
      <dsp:nvSpPr>
        <dsp:cNvPr id="0" name=""/>
        <dsp:cNvSpPr/>
      </dsp:nvSpPr>
      <dsp:spPr>
        <a:xfrm>
          <a:off x="6234652" y="1738946"/>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LEA’s will then have a 30-day time period for liquidation and to submit completion reports. </a:t>
          </a:r>
        </a:p>
      </dsp:txBody>
      <dsp:txXfrm>
        <a:off x="6265335" y="1769629"/>
        <a:ext cx="1588371" cy="986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149" y="1610692"/>
          <a:ext cx="4701480" cy="235074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LEAs may choose to use 5% of total funding for grant administration.</a:t>
          </a:r>
        </a:p>
      </dsp:txBody>
      <dsp:txXfrm>
        <a:off x="69000" y="1679543"/>
        <a:ext cx="4563778" cy="2213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8DF7-DAFA-4896-87E7-67DD6868DF2C}">
      <dsp:nvSpPr>
        <dsp:cNvPr id="0" name=""/>
        <dsp:cNvSpPr/>
      </dsp:nvSpPr>
      <dsp:spPr>
        <a:xfrm>
          <a:off x="0" y="1354343"/>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226FFF-71DD-4ACB-A985-C429ABE4BDD0}">
      <dsp:nvSpPr>
        <dsp:cNvPr id="0" name=""/>
        <dsp:cNvSpPr/>
      </dsp:nvSpPr>
      <dsp:spPr>
        <a:xfrm>
          <a:off x="246459"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Each site will be initially visited by the Project Director to establish program norms, provide technical assistance and to meet the team.    </a:t>
          </a:r>
        </a:p>
      </dsp:txBody>
      <dsp:txXfrm>
        <a:off x="287713" y="1629733"/>
        <a:ext cx="2135626" cy="1326007"/>
      </dsp:txXfrm>
    </dsp:sp>
    <dsp:sp modelId="{015FCB76-254C-461E-AF98-718D67553C00}">
      <dsp:nvSpPr>
        <dsp:cNvPr id="0" name=""/>
        <dsp:cNvSpPr/>
      </dsp:nvSpPr>
      <dsp:spPr>
        <a:xfrm>
          <a:off x="5086342" y="1374780"/>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5BC687-CC2C-4A97-BF1C-3BEC13C2BCFA}">
      <dsp:nvSpPr>
        <dsp:cNvPr id="0" name=""/>
        <dsp:cNvSpPr/>
      </dsp:nvSpPr>
      <dsp:spPr>
        <a:xfrm>
          <a:off x="5332801" y="1608917"/>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An annual performance evaluation will be conducted by the Project Director  </a:t>
          </a:r>
        </a:p>
      </dsp:txBody>
      <dsp:txXfrm>
        <a:off x="5374055" y="1650171"/>
        <a:ext cx="2135626" cy="1326007"/>
      </dsp:txXfrm>
    </dsp:sp>
    <dsp:sp modelId="{18F03E30-285D-46BA-9A22-F25A42936F6A}">
      <dsp:nvSpPr>
        <dsp:cNvPr id="0" name=""/>
        <dsp:cNvSpPr/>
      </dsp:nvSpPr>
      <dsp:spPr>
        <a:xfrm>
          <a:off x="2587818" y="1369245"/>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9C6CBB-460E-4430-80BD-55D9CE99E8C6}">
      <dsp:nvSpPr>
        <dsp:cNvPr id="0" name=""/>
        <dsp:cNvSpPr/>
      </dsp:nvSpPr>
      <dsp:spPr>
        <a:xfrm>
          <a:off x="2834277" y="1603381"/>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Technical Assistance by program staff will be provided  as needed either in-person or virtually.  </a:t>
          </a:r>
        </a:p>
      </dsp:txBody>
      <dsp:txXfrm>
        <a:off x="2875531" y="1644635"/>
        <a:ext cx="2135626" cy="13260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382" cy="456570"/>
          </a:xfrm>
          <a:prstGeom prst="rect">
            <a:avLst/>
          </a:prstGeom>
        </p:spPr>
        <p:txBody>
          <a:bodyPr vert="horz" lIns="89720" tIns="44860" rIns="89720" bIns="4486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5051" y="1"/>
            <a:ext cx="2971382" cy="456570"/>
          </a:xfrm>
          <a:prstGeom prst="rect">
            <a:avLst/>
          </a:prstGeom>
        </p:spPr>
        <p:txBody>
          <a:bodyPr vert="horz" lIns="89720" tIns="44860" rIns="89720" bIns="44860" rtlCol="0"/>
          <a:lstStyle>
            <a:lvl1pPr algn="r" fontAlgn="auto">
              <a:spcBef>
                <a:spcPts val="0"/>
              </a:spcBef>
              <a:spcAft>
                <a:spcPts val="0"/>
              </a:spcAft>
              <a:defRPr sz="1200">
                <a:latin typeface="+mn-lt"/>
              </a:defRPr>
            </a:lvl1pPr>
          </a:lstStyle>
          <a:p>
            <a:pPr>
              <a:defRPr/>
            </a:pPr>
            <a:fld id="{3E9B7269-A8ED-47EB-B0CF-578539D3F5D0}" type="datetimeFigureOut">
              <a:rPr lang="en-US"/>
              <a:pPr>
                <a:defRPr/>
              </a:pPr>
              <a:t>5/9/2018</a:t>
            </a:fld>
            <a:endParaRPr lang="en-US"/>
          </a:p>
        </p:txBody>
      </p:sp>
      <p:sp>
        <p:nvSpPr>
          <p:cNvPr id="4" name="Footer Placeholder 3"/>
          <p:cNvSpPr>
            <a:spLocks noGrp="1"/>
          </p:cNvSpPr>
          <p:nvPr>
            <p:ph type="ftr" sz="quarter" idx="2"/>
          </p:nvPr>
        </p:nvSpPr>
        <p:spPr>
          <a:xfrm>
            <a:off x="0" y="8685856"/>
            <a:ext cx="2971382" cy="456570"/>
          </a:xfrm>
          <a:prstGeom prst="rect">
            <a:avLst/>
          </a:prstGeom>
        </p:spPr>
        <p:txBody>
          <a:bodyPr vert="horz" lIns="89720" tIns="44860" rIns="89720" bIns="4486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5051" y="8685856"/>
            <a:ext cx="2971382" cy="456570"/>
          </a:xfrm>
          <a:prstGeom prst="rect">
            <a:avLst/>
          </a:prstGeom>
        </p:spPr>
        <p:txBody>
          <a:bodyPr vert="horz" lIns="89720" tIns="44860" rIns="89720" bIns="44860" rtlCol="0" anchor="b"/>
          <a:lstStyle>
            <a:lvl1pPr algn="r" fontAlgn="auto">
              <a:spcBef>
                <a:spcPts val="0"/>
              </a:spcBef>
              <a:spcAft>
                <a:spcPts val="0"/>
              </a:spcAft>
              <a:defRPr sz="1200">
                <a:latin typeface="+mn-lt"/>
              </a:defRPr>
            </a:lvl1pPr>
          </a:lstStyle>
          <a:p>
            <a:pPr>
              <a:defRPr/>
            </a:pPr>
            <a:fld id="{D53D7509-5D0E-4C51-BD84-31D1CFC3C9A9}" type="slidenum">
              <a:rPr lang="en-US"/>
              <a:pPr>
                <a:defRPr/>
              </a:pPr>
              <a:t>‹#›</a:t>
            </a:fld>
            <a:endParaRPr lang="en-US"/>
          </a:p>
        </p:txBody>
      </p:sp>
    </p:spTree>
    <p:extLst>
      <p:ext uri="{BB962C8B-B14F-4D97-AF65-F5344CB8AC3E}">
        <p14:creationId xmlns:p14="http://schemas.microsoft.com/office/powerpoint/2010/main" val="208114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382" cy="456570"/>
          </a:xfrm>
          <a:prstGeom prst="rect">
            <a:avLst/>
          </a:prstGeom>
        </p:spPr>
        <p:txBody>
          <a:bodyPr vert="horz" lIns="89720" tIns="44860" rIns="89720" bIns="4486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5051" y="1"/>
            <a:ext cx="2971382" cy="456570"/>
          </a:xfrm>
          <a:prstGeom prst="rect">
            <a:avLst/>
          </a:prstGeom>
        </p:spPr>
        <p:txBody>
          <a:bodyPr vert="horz" lIns="89720" tIns="44860" rIns="89720" bIns="44860" rtlCol="0"/>
          <a:lstStyle>
            <a:lvl1pPr algn="r" fontAlgn="auto">
              <a:spcBef>
                <a:spcPts val="0"/>
              </a:spcBef>
              <a:spcAft>
                <a:spcPts val="0"/>
              </a:spcAft>
              <a:defRPr sz="1200">
                <a:latin typeface="+mn-lt"/>
              </a:defRPr>
            </a:lvl1pPr>
          </a:lstStyle>
          <a:p>
            <a:pPr>
              <a:defRPr/>
            </a:pPr>
            <a:fld id="{FBF1405C-8298-44D9-A2E8-ECEE2CE2CE45}" type="datetimeFigureOut">
              <a:rPr lang="en-US"/>
              <a:pPr>
                <a:defRPr/>
              </a:pPr>
              <a:t>5/9/2018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20" tIns="44860" rIns="89720" bIns="44860" rtlCol="0" anchor="ctr"/>
          <a:lstStyle/>
          <a:p>
            <a:pPr lvl="0"/>
            <a:endParaRPr lang="en-US" noProof="0"/>
          </a:p>
        </p:txBody>
      </p:sp>
      <p:sp>
        <p:nvSpPr>
          <p:cNvPr id="5" name="Notes Placeholder 4"/>
          <p:cNvSpPr>
            <a:spLocks noGrp="1"/>
          </p:cNvSpPr>
          <p:nvPr>
            <p:ph type="body" sz="quarter" idx="3"/>
          </p:nvPr>
        </p:nvSpPr>
        <p:spPr>
          <a:xfrm>
            <a:off x="686427" y="4343716"/>
            <a:ext cx="5485146" cy="4113855"/>
          </a:xfrm>
          <a:prstGeom prst="rect">
            <a:avLst/>
          </a:prstGeom>
        </p:spPr>
        <p:txBody>
          <a:bodyPr vert="horz" lIns="89720" tIns="44860" rIns="89720" bIns="4486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856"/>
            <a:ext cx="2971382" cy="456570"/>
          </a:xfrm>
          <a:prstGeom prst="rect">
            <a:avLst/>
          </a:prstGeom>
        </p:spPr>
        <p:txBody>
          <a:bodyPr vert="horz" lIns="89720" tIns="44860" rIns="89720" bIns="4486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5051" y="8685856"/>
            <a:ext cx="2971382" cy="456570"/>
          </a:xfrm>
          <a:prstGeom prst="rect">
            <a:avLst/>
          </a:prstGeom>
        </p:spPr>
        <p:txBody>
          <a:bodyPr vert="horz" lIns="89720" tIns="44860" rIns="89720" bIns="44860" rtlCol="0" anchor="b"/>
          <a:lstStyle>
            <a:lvl1pPr algn="r" fontAlgn="auto">
              <a:spcBef>
                <a:spcPts val="0"/>
              </a:spcBef>
              <a:spcAft>
                <a:spcPts val="0"/>
              </a:spcAft>
              <a:defRPr sz="1200">
                <a:latin typeface="+mn-lt"/>
              </a:defRPr>
            </a:lvl1pPr>
          </a:lstStyle>
          <a:p>
            <a:pPr>
              <a:defRPr/>
            </a:pPr>
            <a:fld id="{D0622954-24B6-408A-8408-268CECE92F16}" type="slidenum">
              <a:rPr lang="en-US"/>
              <a:pPr>
                <a:defRPr/>
              </a:pPr>
              <a:t>‹#›</a:t>
            </a:fld>
            <a:endParaRPr lang="en-US"/>
          </a:p>
        </p:txBody>
      </p:sp>
    </p:spTree>
    <p:extLst>
      <p:ext uri="{BB962C8B-B14F-4D97-AF65-F5344CB8AC3E}">
        <p14:creationId xmlns:p14="http://schemas.microsoft.com/office/powerpoint/2010/main" val="3643576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introductions</a:t>
            </a:r>
          </a:p>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a:t>
            </a:fld>
            <a:endParaRPr lang="en-US"/>
          </a:p>
        </p:txBody>
      </p:sp>
    </p:spTree>
    <p:extLst>
      <p:ext uri="{BB962C8B-B14F-4D97-AF65-F5344CB8AC3E}">
        <p14:creationId xmlns:p14="http://schemas.microsoft.com/office/powerpoint/2010/main" val="159005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whole child slide.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a:t>
            </a:fld>
            <a:endParaRPr lang="en-US"/>
          </a:p>
        </p:txBody>
      </p:sp>
    </p:spTree>
    <p:extLst>
      <p:ext uri="{BB962C8B-B14F-4D97-AF65-F5344CB8AC3E}">
        <p14:creationId xmlns:p14="http://schemas.microsoft.com/office/powerpoint/2010/main" val="47508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093CC74-E68E-47D8-87DF-D9D6F80406E8}"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new for SRCL.  I will be receiving guidance from USED on December 1.  After that, I will be recording a brief conversation regarding the interpretation that you can share with your Title 1 colleagues.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15</a:t>
            </a:fld>
            <a:endParaRPr lang="en-US"/>
          </a:p>
        </p:txBody>
      </p:sp>
    </p:spTree>
    <p:extLst>
      <p:ext uri="{BB962C8B-B14F-4D97-AF65-F5344CB8AC3E}">
        <p14:creationId xmlns:p14="http://schemas.microsoft.com/office/powerpoint/2010/main" val="80281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22</a:t>
            </a:fld>
            <a:endParaRPr lang="en-US"/>
          </a:p>
        </p:txBody>
      </p:sp>
    </p:spTree>
    <p:extLst>
      <p:ext uri="{BB962C8B-B14F-4D97-AF65-F5344CB8AC3E}">
        <p14:creationId xmlns:p14="http://schemas.microsoft.com/office/powerpoint/2010/main" val="3545477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our evaluators as well as the assessment plan</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30</a:t>
            </a:fld>
            <a:endParaRPr lang="en-US"/>
          </a:p>
        </p:txBody>
      </p:sp>
    </p:spTree>
    <p:extLst>
      <p:ext uri="{BB962C8B-B14F-4D97-AF65-F5344CB8AC3E}">
        <p14:creationId xmlns:p14="http://schemas.microsoft.com/office/powerpoint/2010/main" val="136900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solidFill>
                <a:srgbClr val="F26400"/>
              </a:solidFill>
            </a:endParaRPr>
          </a:p>
        </p:txBody>
      </p:sp>
      <p:pic>
        <p:nvPicPr>
          <p:cNvPr id="17" name="Picture 16"/>
          <p:cNvPicPr>
            <a:picLocks noChangeAspect="1"/>
          </p:cNvPicPr>
          <p:nvPr/>
        </p:nvPicPr>
        <p:blipFill>
          <a:blip r:embed="rId2"/>
          <a:stretch>
            <a:fillRect/>
          </a:stretch>
        </p:blipFill>
        <p:spPr>
          <a:xfrm>
            <a:off x="119105" y="1434648"/>
            <a:ext cx="8856454" cy="4537565"/>
          </a:xfrm>
          <a:prstGeom prst="rect">
            <a:avLst/>
          </a:prstGeom>
        </p:spPr>
      </p:pic>
      <p:sp>
        <p:nvSpPr>
          <p:cNvPr id="2" name="Title 1"/>
          <p:cNvSpPr>
            <a:spLocks noGrp="1"/>
          </p:cNvSpPr>
          <p:nvPr>
            <p:ph type="ctrTitle"/>
          </p:nvPr>
        </p:nvSpPr>
        <p:spPr>
          <a:xfrm>
            <a:off x="685801" y="1122364"/>
            <a:ext cx="7772400" cy="2387600"/>
          </a:xfrm>
        </p:spPr>
        <p:txBody>
          <a:bodyPr anchor="b"/>
          <a:lstStyle>
            <a:lvl1pPr algn="ctr">
              <a:defRPr sz="5921"/>
            </a:lvl1pPr>
          </a:lstStyle>
          <a:p>
            <a:r>
              <a:rPr lang="en-US"/>
              <a:t>Click to edit Master title style</a:t>
            </a:r>
            <a:endParaRPr lang="en-US" dirty="0"/>
          </a:p>
        </p:txBody>
      </p:sp>
      <p:sp>
        <p:nvSpPr>
          <p:cNvPr id="3" name="Subtitle 2"/>
          <p:cNvSpPr>
            <a:spLocks noGrp="1"/>
          </p:cNvSpPr>
          <p:nvPr>
            <p:ph type="subTitle" idx="1"/>
          </p:nvPr>
        </p:nvSpPr>
        <p:spPr>
          <a:xfrm>
            <a:off x="1143001" y="3602040"/>
            <a:ext cx="6858000" cy="1655761"/>
          </a:xfrm>
        </p:spPr>
        <p:txBody>
          <a:bodyPr/>
          <a:lstStyle>
            <a:lvl1pPr marL="0" indent="0" algn="ctr">
              <a:buNone/>
              <a:defRPr sz="2368"/>
            </a:lvl1pPr>
            <a:lvl2pPr marL="450311" indent="0" algn="ctr">
              <a:buNone/>
              <a:defRPr sz="1974"/>
            </a:lvl2pPr>
            <a:lvl3pPr marL="900623" indent="0" algn="ctr">
              <a:buNone/>
              <a:defRPr sz="1710"/>
            </a:lvl3pPr>
            <a:lvl4pPr marL="1350934" indent="0" algn="ctr">
              <a:buNone/>
              <a:defRPr sz="1579"/>
            </a:lvl4pPr>
            <a:lvl5pPr marL="1801246" indent="0" algn="ctr">
              <a:buNone/>
              <a:defRPr sz="1579"/>
            </a:lvl5pPr>
            <a:lvl6pPr marL="2251557" indent="0" algn="ctr">
              <a:buNone/>
              <a:defRPr sz="1579"/>
            </a:lvl6pPr>
            <a:lvl7pPr marL="2701869" indent="0" algn="ctr">
              <a:buNone/>
              <a:defRPr sz="1579"/>
            </a:lvl7pPr>
            <a:lvl8pPr marL="3152179" indent="0" algn="ctr">
              <a:buNone/>
              <a:defRPr sz="1579"/>
            </a:lvl8pPr>
            <a:lvl9pPr marL="3602491" indent="0" algn="ctr">
              <a:buNone/>
              <a:defRPr sz="1579"/>
            </a:lvl9pPr>
          </a:lstStyle>
          <a:p>
            <a:r>
              <a:rPr lang="en-US"/>
              <a:t>Click to edit Master subtitle style</a:t>
            </a:r>
            <a:endParaRPr lang="en-US" dirty="0"/>
          </a:p>
        </p:txBody>
      </p:sp>
      <p:sp>
        <p:nvSpPr>
          <p:cNvPr id="8" name="Rectangle 7"/>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24D05BBD-C4C4-4643-A09D-45A8DD427102}" type="datetime1">
              <a:rPr lang="en-US" smtClean="0"/>
              <a:pPr>
                <a:defRPr/>
              </a:pPr>
              <a:t>5/9/2018</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3566FF8F-17C3-4523-A856-9D0F5ABC6F5B}" type="slidenum">
              <a:rPr lang="en-US" smtClean="0"/>
              <a:pPr>
                <a:defRPr/>
              </a:pPr>
              <a:t>‹#›</a:t>
            </a:fld>
            <a:endParaRPr lang="en-US"/>
          </a:p>
        </p:txBody>
      </p:sp>
      <p:sp>
        <p:nvSpPr>
          <p:cNvPr id="12" name="Rectangle 11"/>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13" name="Rectangle 12"/>
          <p:cNvSpPr/>
          <p:nvPr/>
        </p:nvSpPr>
        <p:spPr>
          <a:xfrm>
            <a:off x="1"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4"/>
            <a:ext cx="1978056" cy="1052325"/>
          </a:xfrm>
          <a:prstGeom prst="rect">
            <a:avLst/>
          </a:prstGeom>
        </p:spPr>
      </p:pic>
      <p:sp>
        <p:nvSpPr>
          <p:cNvPr id="15" name="Date Placeholder 3"/>
          <p:cNvSpPr txBox="1">
            <a:spLocks/>
          </p:cNvSpPr>
          <p:nvPr/>
        </p:nvSpPr>
        <p:spPr>
          <a:xfrm>
            <a:off x="3157027" y="213626"/>
            <a:ext cx="5878690"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16" b="1" dirty="0">
                <a:solidFill>
                  <a:schemeClr val="bg1"/>
                </a:solidFill>
              </a:rPr>
              <a:t>Richard</a:t>
            </a:r>
            <a:r>
              <a:rPr lang="en-US" sz="1316" b="1" baseline="0" dirty="0">
                <a:solidFill>
                  <a:schemeClr val="bg1"/>
                </a:solidFill>
              </a:rPr>
              <a:t> Woods, Georgia’s School Superintendent</a:t>
            </a:r>
          </a:p>
          <a:p>
            <a:pPr algn="r"/>
            <a:r>
              <a:rPr lang="en-US" sz="1184" b="1" i="1" u="none" baseline="0" dirty="0">
                <a:solidFill>
                  <a:schemeClr val="bg1"/>
                </a:solidFill>
              </a:rPr>
              <a:t>“Educating Georgia’s Future”</a:t>
            </a:r>
          </a:p>
          <a:p>
            <a:pPr algn="r"/>
            <a:r>
              <a:rPr lang="en-US" sz="1184" b="1" baseline="0" dirty="0">
                <a:solidFill>
                  <a:schemeClr val="bg1"/>
                </a:solidFill>
                <a:hlinkClick r:id="rId4"/>
              </a:rPr>
              <a:t>gadoe.org</a:t>
            </a:r>
            <a:endParaRPr lang="en-US" sz="1184" b="1" dirty="0">
              <a:solidFill>
                <a:schemeClr val="bg1"/>
              </a:solidFill>
            </a:endParaRPr>
          </a:p>
        </p:txBody>
      </p:sp>
      <p:sp>
        <p:nvSpPr>
          <p:cNvPr id="16" name="Rectangle 15"/>
          <p:cNvSpPr/>
          <p:nvPr/>
        </p:nvSpPr>
        <p:spPr>
          <a:xfrm flipV="1">
            <a:off x="2" y="1042278"/>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Tree>
    <p:extLst>
      <p:ext uri="{BB962C8B-B14F-4D97-AF65-F5344CB8AC3E}">
        <p14:creationId xmlns:p14="http://schemas.microsoft.com/office/powerpoint/2010/main" val="272770826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19105"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A0075BAC-D6D3-4ADC-94B5-F11F63DD28A4}" type="datetime1">
              <a:rPr lang="en-US" smtClean="0"/>
              <a:pPr>
                <a:defRPr/>
              </a:pPr>
              <a:t>5/9/2018</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887D5026-00DA-4340-8A4B-5FD9B6757FF3}" type="slidenum">
              <a:rPr lang="en-US" smtClean="0"/>
              <a:pPr>
                <a:defRPr/>
              </a:pPr>
              <a:t>‹#›</a:t>
            </a:fld>
            <a:endParaRPr lang="en-US"/>
          </a:p>
        </p:txBody>
      </p:sp>
      <p:sp>
        <p:nvSpPr>
          <p:cNvPr id="12" name="Rectangle 11"/>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2" y="50572"/>
            <a:ext cx="2212566" cy="946227"/>
          </a:xfrm>
          <a:prstGeom prst="rect">
            <a:avLst/>
          </a:prstGeom>
        </p:spPr>
      </p:pic>
      <p:sp>
        <p:nvSpPr>
          <p:cNvPr id="15" name="Date Placeholder 3"/>
          <p:cNvSpPr txBox="1">
            <a:spLocks/>
          </p:cNvSpPr>
          <p:nvPr/>
        </p:nvSpPr>
        <p:spPr>
          <a:xfrm>
            <a:off x="7055142" y="1019660"/>
            <a:ext cx="2078036"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21" b="1" dirty="0">
                <a:solidFill>
                  <a:schemeClr val="tx1">
                    <a:lumMod val="65000"/>
                    <a:lumOff val="35000"/>
                  </a:schemeClr>
                </a:solidFill>
              </a:rPr>
              <a:t>Richard</a:t>
            </a:r>
            <a:r>
              <a:rPr lang="en-US" sz="921" b="1" baseline="0" dirty="0">
                <a:solidFill>
                  <a:schemeClr val="tx1">
                    <a:lumMod val="65000"/>
                    <a:lumOff val="35000"/>
                  </a:schemeClr>
                </a:solidFill>
              </a:rPr>
              <a:t> Woods, </a:t>
            </a:r>
          </a:p>
          <a:p>
            <a:pPr algn="r"/>
            <a:r>
              <a:rPr lang="en-US" sz="921" b="1" baseline="0" dirty="0">
                <a:solidFill>
                  <a:schemeClr val="tx1">
                    <a:lumMod val="65000"/>
                    <a:lumOff val="35000"/>
                  </a:schemeClr>
                </a:solidFill>
              </a:rPr>
              <a:t>Georgia’s School Superintendent</a:t>
            </a:r>
          </a:p>
          <a:p>
            <a:pPr algn="r"/>
            <a:r>
              <a:rPr lang="en-US" sz="921" b="1" i="1" u="none" baseline="0" dirty="0">
                <a:solidFill>
                  <a:schemeClr val="tx1">
                    <a:lumMod val="65000"/>
                    <a:lumOff val="35000"/>
                  </a:schemeClr>
                </a:solidFill>
              </a:rPr>
              <a:t>“Educating Georgia’s Future”</a:t>
            </a:r>
          </a:p>
          <a:p>
            <a:pPr algn="r"/>
            <a:r>
              <a:rPr lang="en-US" sz="921" b="1" baseline="0" dirty="0">
                <a:solidFill>
                  <a:schemeClr val="tx1">
                    <a:lumMod val="65000"/>
                    <a:lumOff val="35000"/>
                  </a:schemeClr>
                </a:solidFill>
                <a:hlinkClick r:id="rId4"/>
              </a:rPr>
              <a:t>gadoe.org</a:t>
            </a:r>
            <a:endParaRPr lang="en-US" sz="921" b="1" dirty="0">
              <a:solidFill>
                <a:schemeClr val="tx1">
                  <a:lumMod val="65000"/>
                  <a:lumOff val="35000"/>
                </a:schemeClr>
              </a:solidFill>
            </a:endParaRPr>
          </a:p>
        </p:txBody>
      </p:sp>
    </p:spTree>
    <p:extLst>
      <p:ext uri="{BB962C8B-B14F-4D97-AF65-F5344CB8AC3E}">
        <p14:creationId xmlns:p14="http://schemas.microsoft.com/office/powerpoint/2010/main" val="218167760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solidFill>
                <a:srgbClr val="F26400"/>
              </a:solidFill>
            </a:endParaRPr>
          </a:p>
        </p:txBody>
      </p:sp>
      <p:pic>
        <p:nvPicPr>
          <p:cNvPr id="13" name="Picture 12"/>
          <p:cNvPicPr>
            <a:picLocks noChangeAspect="1"/>
          </p:cNvPicPr>
          <p:nvPr/>
        </p:nvPicPr>
        <p:blipFill>
          <a:blip r:embed="rId2"/>
          <a:stretch>
            <a:fillRect/>
          </a:stretch>
        </p:blipFill>
        <p:spPr>
          <a:xfrm>
            <a:off x="119105" y="1434648"/>
            <a:ext cx="8856454" cy="4537565"/>
          </a:xfrm>
          <a:prstGeom prst="rect">
            <a:avLst/>
          </a:prstGeom>
        </p:spPr>
      </p:pic>
      <p:sp>
        <p:nvSpPr>
          <p:cNvPr id="2" name="Vertical Title 1"/>
          <p:cNvSpPr>
            <a:spLocks noGrp="1"/>
          </p:cNvSpPr>
          <p:nvPr>
            <p:ph type="title" orient="vert"/>
          </p:nvPr>
        </p:nvSpPr>
        <p:spPr>
          <a:xfrm>
            <a:off x="6543676" y="365125"/>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613F58A9-FE73-4B5B-8B24-58D3409BDCF5}" type="datetime1">
              <a:rPr lang="en-US" smtClean="0"/>
              <a:pPr>
                <a:defRPr/>
              </a:pPr>
              <a:t>5/9/2018</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65FF4AFA-5490-4008-BA6B-5D50B000041D}" type="slidenum">
              <a:rPr lang="en-US" smtClean="0"/>
              <a:pPr>
                <a:defRPr/>
              </a:pPr>
              <a:t>‹#›</a:t>
            </a:fld>
            <a:endParaRPr lang="en-US"/>
          </a:p>
        </p:txBody>
      </p:sp>
      <p:sp>
        <p:nvSpPr>
          <p:cNvPr id="12" name="Rectangle 11"/>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Tree>
    <p:extLst>
      <p:ext uri="{BB962C8B-B14F-4D97-AF65-F5344CB8AC3E}">
        <p14:creationId xmlns:p14="http://schemas.microsoft.com/office/powerpoint/2010/main" val="217225430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5"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965B7753-4551-4AE7-9802-A4126459A409}" type="datetime1">
              <a:rPr lang="en-US" smtClean="0"/>
              <a:pPr>
                <a:defRPr/>
              </a:pPr>
              <a:t>5/9/2018</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2A9E4BB8-9643-4A73-BDAA-FAE3673E5A81}" type="slidenum">
              <a:rPr lang="en-US" smtClean="0"/>
              <a:pPr>
                <a:defRPr/>
              </a:pPr>
              <a:t>‹#›</a:t>
            </a:fld>
            <a:endParaRPr lang="en-US"/>
          </a:p>
        </p:txBody>
      </p:sp>
      <p:sp>
        <p:nvSpPr>
          <p:cNvPr id="12" name="Rectangle 11"/>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2" y="50572"/>
            <a:ext cx="2212566" cy="946227"/>
          </a:xfrm>
          <a:prstGeom prst="rect">
            <a:avLst/>
          </a:prstGeom>
        </p:spPr>
      </p:pic>
      <p:sp>
        <p:nvSpPr>
          <p:cNvPr id="17" name="Date Placeholder 3"/>
          <p:cNvSpPr txBox="1">
            <a:spLocks/>
          </p:cNvSpPr>
          <p:nvPr/>
        </p:nvSpPr>
        <p:spPr>
          <a:xfrm>
            <a:off x="7206144" y="1019660"/>
            <a:ext cx="1927034"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21" b="1" dirty="0">
                <a:solidFill>
                  <a:schemeClr val="tx1">
                    <a:lumMod val="65000"/>
                    <a:lumOff val="35000"/>
                  </a:schemeClr>
                </a:solidFill>
              </a:rPr>
              <a:t>Richard</a:t>
            </a:r>
            <a:r>
              <a:rPr lang="en-US" sz="921" b="1" baseline="0" dirty="0">
                <a:solidFill>
                  <a:schemeClr val="tx1">
                    <a:lumMod val="65000"/>
                    <a:lumOff val="35000"/>
                  </a:schemeClr>
                </a:solidFill>
              </a:rPr>
              <a:t> Woods, </a:t>
            </a:r>
          </a:p>
          <a:p>
            <a:pPr algn="r"/>
            <a:r>
              <a:rPr lang="en-US" sz="921" b="1" baseline="0" dirty="0">
                <a:solidFill>
                  <a:schemeClr val="tx1">
                    <a:lumMod val="65000"/>
                    <a:lumOff val="35000"/>
                  </a:schemeClr>
                </a:solidFill>
              </a:rPr>
              <a:t>Georgia’s School Superintendent</a:t>
            </a:r>
          </a:p>
          <a:p>
            <a:pPr algn="r"/>
            <a:r>
              <a:rPr lang="en-US" sz="921" b="1" i="1" u="none" baseline="0" dirty="0">
                <a:solidFill>
                  <a:schemeClr val="tx1">
                    <a:lumMod val="65000"/>
                    <a:lumOff val="35000"/>
                  </a:schemeClr>
                </a:solidFill>
              </a:rPr>
              <a:t>“Educating Georgia’s Future”</a:t>
            </a:r>
          </a:p>
          <a:p>
            <a:pPr algn="r"/>
            <a:r>
              <a:rPr lang="en-US" sz="921" b="1" baseline="0" dirty="0">
                <a:solidFill>
                  <a:schemeClr val="tx1">
                    <a:lumMod val="65000"/>
                    <a:lumOff val="35000"/>
                  </a:schemeClr>
                </a:solidFill>
                <a:hlinkClick r:id="rId4"/>
              </a:rPr>
              <a:t>gadoe.org</a:t>
            </a:r>
            <a:endParaRPr lang="en-US" sz="921" b="1" dirty="0">
              <a:solidFill>
                <a:schemeClr val="tx1">
                  <a:lumMod val="65000"/>
                  <a:lumOff val="35000"/>
                </a:schemeClr>
              </a:solidFill>
            </a:endParaRPr>
          </a:p>
        </p:txBody>
      </p:sp>
    </p:spTree>
    <p:extLst>
      <p:ext uri="{BB962C8B-B14F-4D97-AF65-F5344CB8AC3E}">
        <p14:creationId xmlns:p14="http://schemas.microsoft.com/office/powerpoint/2010/main" val="175724295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solidFill>
                <a:srgbClr val="F26400"/>
              </a:solidFill>
            </a:endParaRPr>
          </a:p>
        </p:txBody>
      </p:sp>
      <p:pic>
        <p:nvPicPr>
          <p:cNvPr id="17" name="Picture 16"/>
          <p:cNvPicPr>
            <a:picLocks noChangeAspect="1"/>
          </p:cNvPicPr>
          <p:nvPr/>
        </p:nvPicPr>
        <p:blipFill>
          <a:blip r:embed="rId2"/>
          <a:stretch>
            <a:fillRect/>
          </a:stretch>
        </p:blipFill>
        <p:spPr>
          <a:xfrm>
            <a:off x="119105" y="1434648"/>
            <a:ext cx="8856454" cy="4537565"/>
          </a:xfrm>
          <a:prstGeom prst="rect">
            <a:avLst/>
          </a:prstGeom>
        </p:spPr>
      </p:pic>
      <p:sp>
        <p:nvSpPr>
          <p:cNvPr id="2" name="Title 1"/>
          <p:cNvSpPr>
            <a:spLocks noGrp="1"/>
          </p:cNvSpPr>
          <p:nvPr>
            <p:ph type="title"/>
          </p:nvPr>
        </p:nvSpPr>
        <p:spPr>
          <a:xfrm>
            <a:off x="623888" y="1709740"/>
            <a:ext cx="7886700" cy="2852737"/>
          </a:xfrm>
        </p:spPr>
        <p:txBody>
          <a:bodyPr anchor="b"/>
          <a:lstStyle>
            <a:lvl1pPr>
              <a:defRPr sz="5921"/>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68">
                <a:solidFill>
                  <a:schemeClr val="tx1"/>
                </a:solidFill>
              </a:defRPr>
            </a:lvl1pPr>
            <a:lvl2pPr marL="450311" indent="0">
              <a:buNone/>
              <a:defRPr sz="1974">
                <a:solidFill>
                  <a:schemeClr val="tx1">
                    <a:tint val="75000"/>
                  </a:schemeClr>
                </a:solidFill>
              </a:defRPr>
            </a:lvl2pPr>
            <a:lvl3pPr marL="900623" indent="0">
              <a:buNone/>
              <a:defRPr sz="1710">
                <a:solidFill>
                  <a:schemeClr val="tx1">
                    <a:tint val="75000"/>
                  </a:schemeClr>
                </a:solidFill>
              </a:defRPr>
            </a:lvl3pPr>
            <a:lvl4pPr marL="1350934" indent="0">
              <a:buNone/>
              <a:defRPr sz="1579">
                <a:solidFill>
                  <a:schemeClr val="tx1">
                    <a:tint val="75000"/>
                  </a:schemeClr>
                </a:solidFill>
              </a:defRPr>
            </a:lvl4pPr>
            <a:lvl5pPr marL="1801246" indent="0">
              <a:buNone/>
              <a:defRPr sz="1579">
                <a:solidFill>
                  <a:schemeClr val="tx1">
                    <a:tint val="75000"/>
                  </a:schemeClr>
                </a:solidFill>
              </a:defRPr>
            </a:lvl5pPr>
            <a:lvl6pPr marL="2251557" indent="0">
              <a:buNone/>
              <a:defRPr sz="1579">
                <a:solidFill>
                  <a:schemeClr val="tx1">
                    <a:tint val="75000"/>
                  </a:schemeClr>
                </a:solidFill>
              </a:defRPr>
            </a:lvl6pPr>
            <a:lvl7pPr marL="2701869" indent="0">
              <a:buNone/>
              <a:defRPr sz="1579">
                <a:solidFill>
                  <a:schemeClr val="tx1">
                    <a:tint val="75000"/>
                  </a:schemeClr>
                </a:solidFill>
              </a:defRPr>
            </a:lvl7pPr>
            <a:lvl8pPr marL="3152179" indent="0">
              <a:buNone/>
              <a:defRPr sz="1579">
                <a:solidFill>
                  <a:schemeClr val="tx1">
                    <a:tint val="75000"/>
                  </a:schemeClr>
                </a:solidFill>
              </a:defRPr>
            </a:lvl8pPr>
            <a:lvl9pPr marL="3602491" indent="0">
              <a:buNone/>
              <a:defRPr sz="1579">
                <a:solidFill>
                  <a:schemeClr val="tx1">
                    <a:tint val="75000"/>
                  </a:schemeClr>
                </a:solidFill>
              </a:defRPr>
            </a:lvl9pPr>
          </a:lstStyle>
          <a:p>
            <a:pPr lvl="0"/>
            <a:r>
              <a:rPr lang="en-US"/>
              <a:t>Edit Master text styles</a:t>
            </a:r>
          </a:p>
        </p:txBody>
      </p:sp>
      <p:sp>
        <p:nvSpPr>
          <p:cNvPr id="8" name="Rectangle 7"/>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EAE2F622-0C94-4D79-BFAC-5294B865ABF4}" type="datetime1">
              <a:rPr lang="en-US" smtClean="0"/>
              <a:pPr>
                <a:defRPr/>
              </a:pPr>
              <a:t>5/9/2018</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64C8C85E-B1F3-4F62-9B02-537458CB1D55}" type="slidenum">
              <a:rPr lang="en-US" smtClean="0"/>
              <a:pPr>
                <a:defRPr/>
              </a:pPr>
              <a:t>‹#›</a:t>
            </a:fld>
            <a:endParaRPr lang="en-US"/>
          </a:p>
        </p:txBody>
      </p:sp>
      <p:sp>
        <p:nvSpPr>
          <p:cNvPr id="12" name="Rectangle 11"/>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13" name="Rectangle 12"/>
          <p:cNvSpPr/>
          <p:nvPr/>
        </p:nvSpPr>
        <p:spPr>
          <a:xfrm>
            <a:off x="1"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4"/>
            <a:ext cx="1978056" cy="1052325"/>
          </a:xfrm>
          <a:prstGeom prst="rect">
            <a:avLst/>
          </a:prstGeom>
        </p:spPr>
      </p:pic>
      <p:sp>
        <p:nvSpPr>
          <p:cNvPr id="15" name="Date Placeholder 3"/>
          <p:cNvSpPr txBox="1">
            <a:spLocks/>
          </p:cNvSpPr>
          <p:nvPr/>
        </p:nvSpPr>
        <p:spPr>
          <a:xfrm>
            <a:off x="3157027" y="213626"/>
            <a:ext cx="5878690"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16" b="1" dirty="0">
                <a:solidFill>
                  <a:schemeClr val="bg1"/>
                </a:solidFill>
              </a:rPr>
              <a:t>Richard</a:t>
            </a:r>
            <a:r>
              <a:rPr lang="en-US" sz="1316" b="1" baseline="0" dirty="0">
                <a:solidFill>
                  <a:schemeClr val="bg1"/>
                </a:solidFill>
              </a:rPr>
              <a:t> Woods, Georgia’s School Superintendent</a:t>
            </a:r>
          </a:p>
          <a:p>
            <a:pPr algn="r"/>
            <a:r>
              <a:rPr lang="en-US" sz="1184" b="1" i="1" u="none" baseline="0" dirty="0">
                <a:solidFill>
                  <a:schemeClr val="bg1"/>
                </a:solidFill>
              </a:rPr>
              <a:t>“Educating Georgia’s Future”</a:t>
            </a:r>
          </a:p>
          <a:p>
            <a:pPr algn="r"/>
            <a:r>
              <a:rPr lang="en-US" sz="1184" b="1" baseline="0" dirty="0">
                <a:solidFill>
                  <a:schemeClr val="bg1"/>
                </a:solidFill>
                <a:hlinkClick r:id="rId4"/>
              </a:rPr>
              <a:t>gadoe.org</a:t>
            </a:r>
            <a:endParaRPr lang="en-US" sz="1184" b="1" dirty="0">
              <a:solidFill>
                <a:schemeClr val="bg1"/>
              </a:solidFill>
            </a:endParaRPr>
          </a:p>
        </p:txBody>
      </p:sp>
      <p:sp>
        <p:nvSpPr>
          <p:cNvPr id="16" name="Rectangle 15"/>
          <p:cNvSpPr/>
          <p:nvPr/>
        </p:nvSpPr>
        <p:spPr>
          <a:xfrm flipV="1">
            <a:off x="2" y="1042278"/>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Tree>
    <p:extLst>
      <p:ext uri="{BB962C8B-B14F-4D97-AF65-F5344CB8AC3E}">
        <p14:creationId xmlns:p14="http://schemas.microsoft.com/office/powerpoint/2010/main" val="142894749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5"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10" name="Date Placeholder 3"/>
          <p:cNvSpPr>
            <a:spLocks noGrp="1"/>
          </p:cNvSpPr>
          <p:nvPr>
            <p:ph type="dt" sz="half" idx="10"/>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010BF8C5-1267-4BDE-99CD-444335808CCC}" type="datetime1">
              <a:rPr lang="en-US" smtClean="0"/>
              <a:pPr>
                <a:defRPr/>
              </a:pPr>
              <a:t>5/9/2018</a:t>
            </a:fld>
            <a:endParaRPr lang="en-US" dirty="0"/>
          </a:p>
        </p:txBody>
      </p:sp>
      <p:sp>
        <p:nvSpPr>
          <p:cNvPr id="11"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82FC5186-E9BD-452D-AA05-790E982E1449}" type="slidenum">
              <a:rPr lang="en-US" smtClean="0"/>
              <a:pPr>
                <a:defRPr/>
              </a:pPr>
              <a:t>‹#›</a:t>
            </a:fld>
            <a:endParaRPr lang="en-US"/>
          </a:p>
        </p:txBody>
      </p:sp>
      <p:sp>
        <p:nvSpPr>
          <p:cNvPr id="13" name="Rectangle 12"/>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2" y="50572"/>
            <a:ext cx="2212566" cy="946227"/>
          </a:xfrm>
          <a:prstGeom prst="rect">
            <a:avLst/>
          </a:prstGeom>
        </p:spPr>
      </p:pic>
      <p:sp>
        <p:nvSpPr>
          <p:cNvPr id="18" name="Date Placeholder 3"/>
          <p:cNvSpPr txBox="1">
            <a:spLocks/>
          </p:cNvSpPr>
          <p:nvPr/>
        </p:nvSpPr>
        <p:spPr>
          <a:xfrm>
            <a:off x="7105476" y="1019660"/>
            <a:ext cx="2027703"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21" b="1" dirty="0">
                <a:solidFill>
                  <a:schemeClr val="tx1">
                    <a:lumMod val="65000"/>
                    <a:lumOff val="35000"/>
                  </a:schemeClr>
                </a:solidFill>
              </a:rPr>
              <a:t>Richard</a:t>
            </a:r>
            <a:r>
              <a:rPr lang="en-US" sz="921" b="1" baseline="0" dirty="0">
                <a:solidFill>
                  <a:schemeClr val="tx1">
                    <a:lumMod val="65000"/>
                    <a:lumOff val="35000"/>
                  </a:schemeClr>
                </a:solidFill>
              </a:rPr>
              <a:t> Woods, </a:t>
            </a:r>
          </a:p>
          <a:p>
            <a:pPr algn="r"/>
            <a:r>
              <a:rPr lang="en-US" sz="921" b="1" baseline="0" dirty="0">
                <a:solidFill>
                  <a:schemeClr val="tx1">
                    <a:lumMod val="65000"/>
                    <a:lumOff val="35000"/>
                  </a:schemeClr>
                </a:solidFill>
              </a:rPr>
              <a:t>Georgia’s School Superintendent</a:t>
            </a:r>
          </a:p>
          <a:p>
            <a:pPr algn="r"/>
            <a:r>
              <a:rPr lang="en-US" sz="921" b="1" i="1" u="none" baseline="0" dirty="0">
                <a:solidFill>
                  <a:schemeClr val="tx1">
                    <a:lumMod val="65000"/>
                    <a:lumOff val="35000"/>
                  </a:schemeClr>
                </a:solidFill>
              </a:rPr>
              <a:t>“Educating Georgia’s Future”</a:t>
            </a:r>
          </a:p>
          <a:p>
            <a:pPr algn="r"/>
            <a:r>
              <a:rPr lang="en-US" sz="921" b="1" baseline="0" dirty="0">
                <a:solidFill>
                  <a:schemeClr val="tx1">
                    <a:lumMod val="65000"/>
                    <a:lumOff val="35000"/>
                  </a:schemeClr>
                </a:solidFill>
                <a:hlinkClick r:id="rId4"/>
              </a:rPr>
              <a:t>gadoe.org</a:t>
            </a:r>
            <a:endParaRPr lang="en-US" sz="921" b="1" dirty="0">
              <a:solidFill>
                <a:schemeClr val="tx1">
                  <a:lumMod val="65000"/>
                  <a:lumOff val="35000"/>
                </a:schemeClr>
              </a:solidFill>
            </a:endParaRPr>
          </a:p>
        </p:txBody>
      </p:sp>
    </p:spTree>
    <p:extLst>
      <p:ext uri="{BB962C8B-B14F-4D97-AF65-F5344CB8AC3E}">
        <p14:creationId xmlns:p14="http://schemas.microsoft.com/office/powerpoint/2010/main" val="211413128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9105" y="1434648"/>
            <a:ext cx="8856454" cy="4537565"/>
          </a:xfrm>
          <a:prstGeom prst="rect">
            <a:avLst/>
          </a:prstGeom>
        </p:spPr>
      </p:pic>
      <p:sp>
        <p:nvSpPr>
          <p:cNvPr id="2" name="Title 1"/>
          <p:cNvSpPr>
            <a:spLocks noGrp="1"/>
          </p:cNvSpPr>
          <p:nvPr>
            <p:ph type="title"/>
          </p:nvPr>
        </p:nvSpPr>
        <p:spPr>
          <a:xfrm>
            <a:off x="629841" y="365126"/>
            <a:ext cx="6290773" cy="13255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3" y="1681163"/>
            <a:ext cx="3868340" cy="823912"/>
          </a:xfrm>
        </p:spPr>
        <p:txBody>
          <a:bodyPr anchor="b"/>
          <a:lstStyle>
            <a:lvl1pPr marL="0" indent="0">
              <a:buNone/>
              <a:defRPr sz="2368" b="1"/>
            </a:lvl1pPr>
            <a:lvl2pPr marL="450311" indent="0">
              <a:buNone/>
              <a:defRPr sz="1974" b="1"/>
            </a:lvl2pPr>
            <a:lvl3pPr marL="900623" indent="0">
              <a:buNone/>
              <a:defRPr sz="1710" b="1"/>
            </a:lvl3pPr>
            <a:lvl4pPr marL="1350934" indent="0">
              <a:buNone/>
              <a:defRPr sz="1579" b="1"/>
            </a:lvl4pPr>
            <a:lvl5pPr marL="1801246" indent="0">
              <a:buNone/>
              <a:defRPr sz="1579" b="1"/>
            </a:lvl5pPr>
            <a:lvl6pPr marL="2251557" indent="0">
              <a:buNone/>
              <a:defRPr sz="1579" b="1"/>
            </a:lvl6pPr>
            <a:lvl7pPr marL="2701869" indent="0">
              <a:buNone/>
              <a:defRPr sz="1579" b="1"/>
            </a:lvl7pPr>
            <a:lvl8pPr marL="3152179" indent="0">
              <a:buNone/>
              <a:defRPr sz="1579" b="1"/>
            </a:lvl8pPr>
            <a:lvl9pPr marL="3602491" indent="0">
              <a:buNone/>
              <a:defRPr sz="1579" b="1"/>
            </a:lvl9pPr>
          </a:lstStyle>
          <a:p>
            <a:pPr lvl="0"/>
            <a:r>
              <a:rPr lang="en-US"/>
              <a:t>Edit Master text styles</a:t>
            </a:r>
          </a:p>
        </p:txBody>
      </p:sp>
      <p:sp>
        <p:nvSpPr>
          <p:cNvPr id="4" name="Content Placeholder 3"/>
          <p:cNvSpPr>
            <a:spLocks noGrp="1"/>
          </p:cNvSpPr>
          <p:nvPr>
            <p:ph sz="half" idx="2"/>
          </p:nvPr>
        </p:nvSpPr>
        <p:spPr>
          <a:xfrm>
            <a:off x="629843" y="2505076"/>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368" b="1"/>
            </a:lvl1pPr>
            <a:lvl2pPr marL="450311" indent="0">
              <a:buNone/>
              <a:defRPr sz="1974" b="1"/>
            </a:lvl2pPr>
            <a:lvl3pPr marL="900623" indent="0">
              <a:buNone/>
              <a:defRPr sz="1710" b="1"/>
            </a:lvl3pPr>
            <a:lvl4pPr marL="1350934" indent="0">
              <a:buNone/>
              <a:defRPr sz="1579" b="1"/>
            </a:lvl4pPr>
            <a:lvl5pPr marL="1801246" indent="0">
              <a:buNone/>
              <a:defRPr sz="1579" b="1"/>
            </a:lvl5pPr>
            <a:lvl6pPr marL="2251557" indent="0">
              <a:buNone/>
              <a:defRPr sz="1579" b="1"/>
            </a:lvl6pPr>
            <a:lvl7pPr marL="2701869" indent="0">
              <a:buNone/>
              <a:defRPr sz="1579" b="1"/>
            </a:lvl7pPr>
            <a:lvl8pPr marL="3152179" indent="0">
              <a:buNone/>
              <a:defRPr sz="1579" b="1"/>
            </a:lvl8pPr>
            <a:lvl9pPr marL="3602491" indent="0">
              <a:buNone/>
              <a:defRPr sz="1579" b="1"/>
            </a:lvl9pPr>
          </a:lstStyle>
          <a:p>
            <a:pPr lvl="0"/>
            <a:r>
              <a:rPr lang="en-US"/>
              <a:t>Edit Master text styles</a:t>
            </a:r>
          </a:p>
        </p:txBody>
      </p:sp>
      <p:sp>
        <p:nvSpPr>
          <p:cNvPr id="6" name="Content Placeholder 5"/>
          <p:cNvSpPr>
            <a:spLocks noGrp="1"/>
          </p:cNvSpPr>
          <p:nvPr>
            <p:ph sz="quarter" idx="4"/>
          </p:nvPr>
        </p:nvSpPr>
        <p:spPr>
          <a:xfrm>
            <a:off x="4629151" y="2505076"/>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12" name="Date Placeholder 3"/>
          <p:cNvSpPr>
            <a:spLocks noGrp="1"/>
          </p:cNvSpPr>
          <p:nvPr>
            <p:ph type="dt" sz="half" idx="10"/>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7E8F59E9-3804-49A6-859E-97A28B139669}" type="datetime1">
              <a:rPr lang="en-US" smtClean="0"/>
              <a:pPr>
                <a:defRPr/>
              </a:pPr>
              <a:t>5/9/2018</a:t>
            </a:fld>
            <a:endParaRPr lang="en-US" dirty="0"/>
          </a:p>
        </p:txBody>
      </p:sp>
      <p:sp>
        <p:nvSpPr>
          <p:cNvPr id="13" name="Footer Placeholder 4"/>
          <p:cNvSpPr>
            <a:spLocks noGrp="1"/>
          </p:cNvSpPr>
          <p:nvPr>
            <p:ph type="ftr" sz="quarter" idx="11"/>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24A4A672-CDFE-41BE-B4AF-DE4716875BDF}" type="slidenum">
              <a:rPr lang="en-US" smtClean="0"/>
              <a:pPr>
                <a:defRPr/>
              </a:pPr>
              <a:t>‹#›</a:t>
            </a:fld>
            <a:endParaRPr lang="en-US"/>
          </a:p>
        </p:txBody>
      </p:sp>
      <p:sp>
        <p:nvSpPr>
          <p:cNvPr id="15" name="Rectangle 14"/>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2" y="50572"/>
            <a:ext cx="2212566" cy="946227"/>
          </a:xfrm>
          <a:prstGeom prst="rect">
            <a:avLst/>
          </a:prstGeom>
        </p:spPr>
      </p:pic>
      <p:sp>
        <p:nvSpPr>
          <p:cNvPr id="20" name="Date Placeholder 3"/>
          <p:cNvSpPr txBox="1">
            <a:spLocks/>
          </p:cNvSpPr>
          <p:nvPr/>
        </p:nvSpPr>
        <p:spPr>
          <a:xfrm>
            <a:off x="7080308" y="1019660"/>
            <a:ext cx="2052870"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21" b="1" dirty="0">
                <a:solidFill>
                  <a:schemeClr val="tx1">
                    <a:lumMod val="65000"/>
                    <a:lumOff val="35000"/>
                  </a:schemeClr>
                </a:solidFill>
              </a:rPr>
              <a:t>Richard</a:t>
            </a:r>
            <a:r>
              <a:rPr lang="en-US" sz="921" b="1" baseline="0" dirty="0">
                <a:solidFill>
                  <a:schemeClr val="tx1">
                    <a:lumMod val="65000"/>
                    <a:lumOff val="35000"/>
                  </a:schemeClr>
                </a:solidFill>
              </a:rPr>
              <a:t> Woods, </a:t>
            </a:r>
          </a:p>
          <a:p>
            <a:pPr algn="r"/>
            <a:r>
              <a:rPr lang="en-US" sz="921" b="1" baseline="0" dirty="0">
                <a:solidFill>
                  <a:schemeClr val="tx1">
                    <a:lumMod val="65000"/>
                    <a:lumOff val="35000"/>
                  </a:schemeClr>
                </a:solidFill>
              </a:rPr>
              <a:t>Georgia’s School Superintendent</a:t>
            </a:r>
          </a:p>
          <a:p>
            <a:pPr algn="r"/>
            <a:r>
              <a:rPr lang="en-US" sz="921" b="1" i="1" u="none" baseline="0" dirty="0">
                <a:solidFill>
                  <a:schemeClr val="tx1">
                    <a:lumMod val="65000"/>
                    <a:lumOff val="35000"/>
                  </a:schemeClr>
                </a:solidFill>
              </a:rPr>
              <a:t>“Educating Georgia’s Future”</a:t>
            </a:r>
          </a:p>
          <a:p>
            <a:pPr algn="r"/>
            <a:r>
              <a:rPr lang="en-US" sz="921" b="1" baseline="0" dirty="0">
                <a:solidFill>
                  <a:schemeClr val="tx1">
                    <a:lumMod val="65000"/>
                    <a:lumOff val="35000"/>
                  </a:schemeClr>
                </a:solidFill>
                <a:hlinkClick r:id="rId4"/>
              </a:rPr>
              <a:t>gadoe.org</a:t>
            </a:r>
            <a:endParaRPr lang="en-US" sz="921" b="1" dirty="0">
              <a:solidFill>
                <a:schemeClr val="tx1">
                  <a:lumMod val="65000"/>
                  <a:lumOff val="35000"/>
                </a:schemeClr>
              </a:solidFill>
            </a:endParaRPr>
          </a:p>
        </p:txBody>
      </p:sp>
    </p:spTree>
    <p:extLst>
      <p:ext uri="{BB962C8B-B14F-4D97-AF65-F5344CB8AC3E}">
        <p14:creationId xmlns:p14="http://schemas.microsoft.com/office/powerpoint/2010/main" val="225774982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9105" y="1434648"/>
            <a:ext cx="8856454" cy="453756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8"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73A48049-5F92-44E1-83D6-34AC4CCAB052}" type="datetime1">
              <a:rPr lang="en-US" smtClean="0"/>
              <a:pPr>
                <a:defRPr/>
              </a:pPr>
              <a:t>5/9/2018</a:t>
            </a:fld>
            <a:endParaRPr lang="en-US" dirty="0"/>
          </a:p>
        </p:txBody>
      </p:sp>
      <p:sp>
        <p:nvSpPr>
          <p:cNvPr id="9"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40F3A367-1191-4414-A8A7-CFF153ACB3F6}" type="slidenum">
              <a:rPr lang="en-US" smtClean="0"/>
              <a:pPr>
                <a:defRPr/>
              </a:pPr>
              <a:t>‹#›</a:t>
            </a:fld>
            <a:endParaRPr lang="en-US"/>
          </a:p>
        </p:txBody>
      </p:sp>
      <p:sp>
        <p:nvSpPr>
          <p:cNvPr id="11" name="Rectangle 10"/>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2" y="50572"/>
            <a:ext cx="2212566" cy="946227"/>
          </a:xfrm>
          <a:prstGeom prst="rect">
            <a:avLst/>
          </a:prstGeom>
        </p:spPr>
      </p:pic>
      <p:sp>
        <p:nvSpPr>
          <p:cNvPr id="16" name="Date Placeholder 3"/>
          <p:cNvSpPr txBox="1">
            <a:spLocks/>
          </p:cNvSpPr>
          <p:nvPr/>
        </p:nvSpPr>
        <p:spPr>
          <a:xfrm>
            <a:off x="7063529" y="1019660"/>
            <a:ext cx="2069648"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21" b="1" dirty="0">
                <a:solidFill>
                  <a:schemeClr val="tx1">
                    <a:lumMod val="65000"/>
                    <a:lumOff val="35000"/>
                  </a:schemeClr>
                </a:solidFill>
              </a:rPr>
              <a:t>Richard</a:t>
            </a:r>
            <a:r>
              <a:rPr lang="en-US" sz="921" b="1" baseline="0" dirty="0">
                <a:solidFill>
                  <a:schemeClr val="tx1">
                    <a:lumMod val="65000"/>
                    <a:lumOff val="35000"/>
                  </a:schemeClr>
                </a:solidFill>
              </a:rPr>
              <a:t> Woods, </a:t>
            </a:r>
          </a:p>
          <a:p>
            <a:pPr algn="r"/>
            <a:r>
              <a:rPr lang="en-US" sz="921" b="1" baseline="0" dirty="0">
                <a:solidFill>
                  <a:schemeClr val="tx1">
                    <a:lumMod val="65000"/>
                    <a:lumOff val="35000"/>
                  </a:schemeClr>
                </a:solidFill>
              </a:rPr>
              <a:t>Georgia’s School Superintendent</a:t>
            </a:r>
          </a:p>
          <a:p>
            <a:pPr algn="r"/>
            <a:r>
              <a:rPr lang="en-US" sz="921" b="1" i="1" u="none" baseline="0" dirty="0">
                <a:solidFill>
                  <a:schemeClr val="tx1">
                    <a:lumMod val="65000"/>
                    <a:lumOff val="35000"/>
                  </a:schemeClr>
                </a:solidFill>
              </a:rPr>
              <a:t>“Educating Georgia’s Future”</a:t>
            </a:r>
          </a:p>
          <a:p>
            <a:pPr algn="r"/>
            <a:r>
              <a:rPr lang="en-US" sz="921" b="1" baseline="0" dirty="0">
                <a:solidFill>
                  <a:schemeClr val="tx1">
                    <a:lumMod val="65000"/>
                    <a:lumOff val="35000"/>
                  </a:schemeClr>
                </a:solidFill>
                <a:hlinkClick r:id="rId4"/>
              </a:rPr>
              <a:t>gadoe.org</a:t>
            </a:r>
            <a:endParaRPr lang="en-US" sz="921" b="1" dirty="0">
              <a:solidFill>
                <a:schemeClr val="tx1">
                  <a:lumMod val="65000"/>
                  <a:lumOff val="35000"/>
                </a:schemeClr>
              </a:solidFill>
            </a:endParaRPr>
          </a:p>
        </p:txBody>
      </p:sp>
    </p:spTree>
    <p:extLst>
      <p:ext uri="{BB962C8B-B14F-4D97-AF65-F5344CB8AC3E}">
        <p14:creationId xmlns:p14="http://schemas.microsoft.com/office/powerpoint/2010/main" val="230664499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solidFill>
                <a:srgbClr val="F26400"/>
              </a:solidFill>
            </a:endParaRPr>
          </a:p>
        </p:txBody>
      </p:sp>
      <p:sp>
        <p:nvSpPr>
          <p:cNvPr id="6" name="Rectangle 5"/>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7"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4303AE6F-C5AA-45E5-A445-420FA5536A4A}" type="datetime1">
              <a:rPr lang="en-US" smtClean="0"/>
              <a:pPr>
                <a:defRPr/>
              </a:pPr>
              <a:t>5/9/2018</a:t>
            </a:fld>
            <a:endParaRPr lang="en-US" dirty="0"/>
          </a:p>
        </p:txBody>
      </p:sp>
      <p:sp>
        <p:nvSpPr>
          <p:cNvPr id="8"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F3F63698-6290-40F2-8A1A-938A21BCD427}" type="slidenum">
              <a:rPr lang="en-US" smtClean="0"/>
              <a:pPr>
                <a:defRPr/>
              </a:pPr>
              <a:t>‹#›</a:t>
            </a:fld>
            <a:endParaRPr lang="en-US"/>
          </a:p>
        </p:txBody>
      </p:sp>
      <p:sp>
        <p:nvSpPr>
          <p:cNvPr id="10" name="Rectangle 9"/>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11" name="Rectangle 10"/>
          <p:cNvSpPr/>
          <p:nvPr/>
        </p:nvSpPr>
        <p:spPr>
          <a:xfrm>
            <a:off x="1"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2" name="Picture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4"/>
            <a:ext cx="1978056" cy="1052325"/>
          </a:xfrm>
          <a:prstGeom prst="rect">
            <a:avLst/>
          </a:prstGeom>
        </p:spPr>
      </p:pic>
      <p:sp>
        <p:nvSpPr>
          <p:cNvPr id="13" name="Date Placeholder 3"/>
          <p:cNvSpPr txBox="1">
            <a:spLocks/>
          </p:cNvSpPr>
          <p:nvPr/>
        </p:nvSpPr>
        <p:spPr>
          <a:xfrm>
            <a:off x="3157027" y="213626"/>
            <a:ext cx="5878690"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16" b="1" dirty="0">
                <a:solidFill>
                  <a:schemeClr val="bg1"/>
                </a:solidFill>
              </a:rPr>
              <a:t>Richard</a:t>
            </a:r>
            <a:r>
              <a:rPr lang="en-US" sz="1316" b="1" baseline="0" dirty="0">
                <a:solidFill>
                  <a:schemeClr val="bg1"/>
                </a:solidFill>
              </a:rPr>
              <a:t> Woods, Georgia’s School Superintendent</a:t>
            </a:r>
          </a:p>
          <a:p>
            <a:pPr algn="r"/>
            <a:r>
              <a:rPr lang="en-US" sz="1184" b="1" i="1" u="none" baseline="0" dirty="0">
                <a:solidFill>
                  <a:schemeClr val="bg1"/>
                </a:solidFill>
              </a:rPr>
              <a:t>“Educating Georgia’s Future”</a:t>
            </a:r>
          </a:p>
          <a:p>
            <a:pPr algn="r"/>
            <a:r>
              <a:rPr lang="en-US" sz="1184" b="1" baseline="0" dirty="0">
                <a:solidFill>
                  <a:schemeClr val="bg1"/>
                </a:solidFill>
                <a:hlinkClick r:id="rId3"/>
              </a:rPr>
              <a:t>gadoe.org</a:t>
            </a:r>
            <a:endParaRPr lang="en-US" sz="1184" b="1" dirty="0">
              <a:solidFill>
                <a:schemeClr val="bg1"/>
              </a:solidFill>
            </a:endParaRPr>
          </a:p>
        </p:txBody>
      </p:sp>
      <p:sp>
        <p:nvSpPr>
          <p:cNvPr id="14" name="Rectangle 13"/>
          <p:cNvSpPr/>
          <p:nvPr/>
        </p:nvSpPr>
        <p:spPr>
          <a:xfrm flipV="1">
            <a:off x="2" y="1042278"/>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5" name="Picture 14"/>
          <p:cNvPicPr>
            <a:picLocks noChangeAspect="1"/>
          </p:cNvPicPr>
          <p:nvPr/>
        </p:nvPicPr>
        <p:blipFill>
          <a:blip r:embed="rId4"/>
          <a:stretch>
            <a:fillRect/>
          </a:stretch>
        </p:blipFill>
        <p:spPr>
          <a:xfrm>
            <a:off x="119105" y="1434648"/>
            <a:ext cx="8856454" cy="4537565"/>
          </a:xfrm>
          <a:prstGeom prst="rect">
            <a:avLst/>
          </a:prstGeom>
        </p:spPr>
      </p:pic>
    </p:spTree>
    <p:extLst>
      <p:ext uri="{BB962C8B-B14F-4D97-AF65-F5344CB8AC3E}">
        <p14:creationId xmlns:p14="http://schemas.microsoft.com/office/powerpoint/2010/main" val="151082782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5" y="1434648"/>
            <a:ext cx="8856454" cy="4537565"/>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158"/>
            </a:lvl1pPr>
          </a:lstStyle>
          <a:p>
            <a:r>
              <a:rPr lang="en-US"/>
              <a:t>Click to edit Master title style</a:t>
            </a:r>
            <a:endParaRPr lang="en-US" dirty="0"/>
          </a:p>
        </p:txBody>
      </p:sp>
      <p:sp>
        <p:nvSpPr>
          <p:cNvPr id="3" name="Content Placeholder 2"/>
          <p:cNvSpPr>
            <a:spLocks noGrp="1"/>
          </p:cNvSpPr>
          <p:nvPr>
            <p:ph idx="1"/>
          </p:nvPr>
        </p:nvSpPr>
        <p:spPr>
          <a:xfrm>
            <a:off x="3887392" y="1664163"/>
            <a:ext cx="4629149" cy="4196888"/>
          </a:xfrm>
        </p:spPr>
        <p:txBody>
          <a:bodyPr/>
          <a:lstStyle>
            <a:lvl1pPr>
              <a:defRPr sz="3158"/>
            </a:lvl1pPr>
            <a:lvl2pPr>
              <a:defRPr sz="2763"/>
            </a:lvl2pPr>
            <a:lvl3pPr>
              <a:defRPr sz="2368"/>
            </a:lvl3pPr>
            <a:lvl4pPr>
              <a:defRPr sz="1974"/>
            </a:lvl4pPr>
            <a:lvl5pPr>
              <a:defRPr sz="1974"/>
            </a:lvl5pPr>
            <a:lvl6pPr>
              <a:defRPr sz="1974"/>
            </a:lvl6pPr>
            <a:lvl7pPr>
              <a:defRPr sz="1974"/>
            </a:lvl7pPr>
            <a:lvl8pPr>
              <a:defRPr sz="1974"/>
            </a:lvl8pPr>
            <a:lvl9pPr>
              <a:defRPr sz="19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9"/>
          </a:xfrm>
        </p:spPr>
        <p:txBody>
          <a:bodyPr/>
          <a:lstStyle>
            <a:lvl1pPr marL="0" indent="0">
              <a:buNone/>
              <a:defRPr sz="1579"/>
            </a:lvl1pPr>
            <a:lvl2pPr marL="450311" indent="0">
              <a:buNone/>
              <a:defRPr sz="1316"/>
            </a:lvl2pPr>
            <a:lvl3pPr marL="900623" indent="0">
              <a:buNone/>
              <a:defRPr sz="1184"/>
            </a:lvl3pPr>
            <a:lvl4pPr marL="1350934" indent="0">
              <a:buNone/>
              <a:defRPr sz="921"/>
            </a:lvl4pPr>
            <a:lvl5pPr marL="1801246" indent="0">
              <a:buNone/>
              <a:defRPr sz="921"/>
            </a:lvl5pPr>
            <a:lvl6pPr marL="2251557" indent="0">
              <a:buNone/>
              <a:defRPr sz="921"/>
            </a:lvl6pPr>
            <a:lvl7pPr marL="2701869" indent="0">
              <a:buNone/>
              <a:defRPr sz="921"/>
            </a:lvl7pPr>
            <a:lvl8pPr marL="3152179" indent="0">
              <a:buNone/>
              <a:defRPr sz="921"/>
            </a:lvl8pPr>
            <a:lvl9pPr marL="3602491" indent="0">
              <a:buNone/>
              <a:defRPr sz="921"/>
            </a:lvl9pPr>
          </a:lstStyle>
          <a:p>
            <a:pPr lvl="0"/>
            <a:r>
              <a:rPr lang="en-US"/>
              <a:t>Edit Master text styles</a:t>
            </a:r>
          </a:p>
        </p:txBody>
      </p:sp>
      <p:sp>
        <p:nvSpPr>
          <p:cNvPr id="9" name="Rectangle 8"/>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10" name="Date Placeholder 3"/>
          <p:cNvSpPr>
            <a:spLocks noGrp="1"/>
          </p:cNvSpPr>
          <p:nvPr>
            <p:ph type="dt" sz="half" idx="10"/>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BD7ADF46-05BD-4123-A876-EFF28B1CD5E8}" type="datetime1">
              <a:rPr lang="en-US" smtClean="0"/>
              <a:pPr>
                <a:defRPr/>
              </a:pPr>
              <a:t>5/9/2018</a:t>
            </a:fld>
            <a:endParaRPr lang="en-US" dirty="0"/>
          </a:p>
        </p:txBody>
      </p:sp>
      <p:sp>
        <p:nvSpPr>
          <p:cNvPr id="11"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1FC367BB-1E96-45B9-8D3B-0271B6049CF0}" type="slidenum">
              <a:rPr lang="en-US" smtClean="0"/>
              <a:pPr>
                <a:defRPr/>
              </a:pPr>
              <a:t>‹#›</a:t>
            </a:fld>
            <a:endParaRPr lang="en-US"/>
          </a:p>
        </p:txBody>
      </p:sp>
      <p:sp>
        <p:nvSpPr>
          <p:cNvPr id="13" name="Rectangle 12"/>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2" y="50572"/>
            <a:ext cx="2212566" cy="946227"/>
          </a:xfrm>
          <a:prstGeom prst="rect">
            <a:avLst/>
          </a:prstGeom>
        </p:spPr>
      </p:pic>
      <p:sp>
        <p:nvSpPr>
          <p:cNvPr id="18" name="Date Placeholder 3"/>
          <p:cNvSpPr txBox="1">
            <a:spLocks/>
          </p:cNvSpPr>
          <p:nvPr/>
        </p:nvSpPr>
        <p:spPr>
          <a:xfrm>
            <a:off x="7063529" y="1019660"/>
            <a:ext cx="2069648"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21" b="1" dirty="0">
                <a:solidFill>
                  <a:schemeClr val="tx1">
                    <a:lumMod val="65000"/>
                    <a:lumOff val="35000"/>
                  </a:schemeClr>
                </a:solidFill>
              </a:rPr>
              <a:t>Richard</a:t>
            </a:r>
            <a:r>
              <a:rPr lang="en-US" sz="921" b="1" baseline="0" dirty="0">
                <a:solidFill>
                  <a:schemeClr val="tx1">
                    <a:lumMod val="65000"/>
                    <a:lumOff val="35000"/>
                  </a:schemeClr>
                </a:solidFill>
              </a:rPr>
              <a:t> Woods, </a:t>
            </a:r>
          </a:p>
          <a:p>
            <a:pPr algn="r"/>
            <a:r>
              <a:rPr lang="en-US" sz="921" b="1" baseline="0" dirty="0">
                <a:solidFill>
                  <a:schemeClr val="tx1">
                    <a:lumMod val="65000"/>
                    <a:lumOff val="35000"/>
                  </a:schemeClr>
                </a:solidFill>
              </a:rPr>
              <a:t>Georgia’s School Superintendent</a:t>
            </a:r>
          </a:p>
          <a:p>
            <a:pPr algn="r"/>
            <a:r>
              <a:rPr lang="en-US" sz="921" b="1" i="1" u="none" baseline="0" dirty="0">
                <a:solidFill>
                  <a:schemeClr val="tx1">
                    <a:lumMod val="65000"/>
                    <a:lumOff val="35000"/>
                  </a:schemeClr>
                </a:solidFill>
              </a:rPr>
              <a:t>“Educating Georgia’s Future”</a:t>
            </a:r>
          </a:p>
          <a:p>
            <a:pPr algn="r"/>
            <a:r>
              <a:rPr lang="en-US" sz="921" b="1" baseline="0" dirty="0">
                <a:solidFill>
                  <a:schemeClr val="tx1">
                    <a:lumMod val="65000"/>
                    <a:lumOff val="35000"/>
                  </a:schemeClr>
                </a:solidFill>
                <a:hlinkClick r:id="rId4"/>
              </a:rPr>
              <a:t>gadoe.org</a:t>
            </a:r>
            <a:endParaRPr lang="en-US" sz="921" b="1" dirty="0">
              <a:solidFill>
                <a:schemeClr val="tx1">
                  <a:lumMod val="65000"/>
                  <a:lumOff val="35000"/>
                </a:schemeClr>
              </a:solidFill>
            </a:endParaRPr>
          </a:p>
        </p:txBody>
      </p:sp>
    </p:spTree>
    <p:extLst>
      <p:ext uri="{BB962C8B-B14F-4D97-AF65-F5344CB8AC3E}">
        <p14:creationId xmlns:p14="http://schemas.microsoft.com/office/powerpoint/2010/main" val="15798610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9105" y="1434648"/>
            <a:ext cx="8856454" cy="4537565"/>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158"/>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2" y="1801091"/>
            <a:ext cx="4629149" cy="4059960"/>
          </a:xfrm>
        </p:spPr>
        <p:txBody>
          <a:bodyPr anchor="t"/>
          <a:lstStyle>
            <a:lvl1pPr marL="0" indent="0">
              <a:buNone/>
              <a:defRPr sz="3158"/>
            </a:lvl1pPr>
            <a:lvl2pPr marL="450311" indent="0">
              <a:buNone/>
              <a:defRPr sz="2763"/>
            </a:lvl2pPr>
            <a:lvl3pPr marL="900623" indent="0">
              <a:buNone/>
              <a:defRPr sz="2368"/>
            </a:lvl3pPr>
            <a:lvl4pPr marL="1350934" indent="0">
              <a:buNone/>
              <a:defRPr sz="1974"/>
            </a:lvl4pPr>
            <a:lvl5pPr marL="1801246" indent="0">
              <a:buNone/>
              <a:defRPr sz="1974"/>
            </a:lvl5pPr>
            <a:lvl6pPr marL="2251557" indent="0">
              <a:buNone/>
              <a:defRPr sz="1974"/>
            </a:lvl6pPr>
            <a:lvl7pPr marL="2701869" indent="0">
              <a:buNone/>
              <a:defRPr sz="1974"/>
            </a:lvl7pPr>
            <a:lvl8pPr marL="3152179" indent="0">
              <a:buNone/>
              <a:defRPr sz="1974"/>
            </a:lvl8pPr>
            <a:lvl9pPr marL="3602491" indent="0">
              <a:buNone/>
              <a:defRPr sz="1974"/>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9"/>
          </a:xfrm>
        </p:spPr>
        <p:txBody>
          <a:bodyPr/>
          <a:lstStyle>
            <a:lvl1pPr marL="0" indent="0">
              <a:buNone/>
              <a:defRPr sz="1579"/>
            </a:lvl1pPr>
            <a:lvl2pPr marL="450311" indent="0">
              <a:buNone/>
              <a:defRPr sz="1316"/>
            </a:lvl2pPr>
            <a:lvl3pPr marL="900623" indent="0">
              <a:buNone/>
              <a:defRPr sz="1184"/>
            </a:lvl3pPr>
            <a:lvl4pPr marL="1350934" indent="0">
              <a:buNone/>
              <a:defRPr sz="921"/>
            </a:lvl4pPr>
            <a:lvl5pPr marL="1801246" indent="0">
              <a:buNone/>
              <a:defRPr sz="921"/>
            </a:lvl5pPr>
            <a:lvl6pPr marL="2251557" indent="0">
              <a:buNone/>
              <a:defRPr sz="921"/>
            </a:lvl6pPr>
            <a:lvl7pPr marL="2701869" indent="0">
              <a:buNone/>
              <a:defRPr sz="921"/>
            </a:lvl7pPr>
            <a:lvl8pPr marL="3152179" indent="0">
              <a:buNone/>
              <a:defRPr sz="921"/>
            </a:lvl8pPr>
            <a:lvl9pPr marL="3602491" indent="0">
              <a:buNone/>
              <a:defRPr sz="921"/>
            </a:lvl9pPr>
          </a:lstStyle>
          <a:p>
            <a:pPr lvl="0"/>
            <a:r>
              <a:rPr lang="en-US"/>
              <a:t>Edit Master text styles</a:t>
            </a:r>
          </a:p>
        </p:txBody>
      </p:sp>
      <p:sp>
        <p:nvSpPr>
          <p:cNvPr id="9" name="Rectangle 8"/>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10" name="Date Placeholder 3"/>
          <p:cNvSpPr>
            <a:spLocks noGrp="1"/>
          </p:cNvSpPr>
          <p:nvPr>
            <p:ph type="dt" sz="half" idx="10"/>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0BDBECB8-C5C4-496A-A151-5A51E9BC765F}" type="datetime1">
              <a:rPr lang="en-US" smtClean="0"/>
              <a:pPr>
                <a:defRPr/>
              </a:pPr>
              <a:t>5/9/2018</a:t>
            </a:fld>
            <a:endParaRPr lang="en-US" dirty="0"/>
          </a:p>
        </p:txBody>
      </p:sp>
      <p:sp>
        <p:nvSpPr>
          <p:cNvPr id="11"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F92DFE8C-2856-4B0A-9C86-247D449917AB}" type="slidenum">
              <a:rPr lang="en-US" smtClean="0"/>
              <a:pPr>
                <a:defRPr/>
              </a:pPr>
              <a:t>‹#›</a:t>
            </a:fld>
            <a:endParaRPr lang="en-US"/>
          </a:p>
        </p:txBody>
      </p:sp>
      <p:sp>
        <p:nvSpPr>
          <p:cNvPr id="13" name="Rectangle 12"/>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2" y="50572"/>
            <a:ext cx="2212566" cy="946227"/>
          </a:xfrm>
          <a:prstGeom prst="rect">
            <a:avLst/>
          </a:prstGeom>
        </p:spPr>
      </p:pic>
      <p:sp>
        <p:nvSpPr>
          <p:cNvPr id="18" name="Date Placeholder 3"/>
          <p:cNvSpPr txBox="1">
            <a:spLocks/>
          </p:cNvSpPr>
          <p:nvPr/>
        </p:nvSpPr>
        <p:spPr>
          <a:xfrm>
            <a:off x="7080308" y="1019660"/>
            <a:ext cx="2052870"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21" b="1" dirty="0">
                <a:solidFill>
                  <a:schemeClr val="tx1">
                    <a:lumMod val="65000"/>
                    <a:lumOff val="35000"/>
                  </a:schemeClr>
                </a:solidFill>
              </a:rPr>
              <a:t>Richard</a:t>
            </a:r>
            <a:r>
              <a:rPr lang="en-US" sz="921" b="1" baseline="0" dirty="0">
                <a:solidFill>
                  <a:schemeClr val="tx1">
                    <a:lumMod val="65000"/>
                    <a:lumOff val="35000"/>
                  </a:schemeClr>
                </a:solidFill>
              </a:rPr>
              <a:t> Woods, </a:t>
            </a:r>
          </a:p>
          <a:p>
            <a:pPr algn="r"/>
            <a:r>
              <a:rPr lang="en-US" sz="921" b="1" baseline="0" dirty="0">
                <a:solidFill>
                  <a:schemeClr val="tx1">
                    <a:lumMod val="65000"/>
                    <a:lumOff val="35000"/>
                  </a:schemeClr>
                </a:solidFill>
              </a:rPr>
              <a:t>Georgia’s School Superintendent</a:t>
            </a:r>
          </a:p>
          <a:p>
            <a:pPr algn="r"/>
            <a:r>
              <a:rPr lang="en-US" sz="921" b="1" i="1" u="none" baseline="0" dirty="0">
                <a:solidFill>
                  <a:schemeClr val="tx1">
                    <a:lumMod val="65000"/>
                    <a:lumOff val="35000"/>
                  </a:schemeClr>
                </a:solidFill>
              </a:rPr>
              <a:t>“Educating Georgia’s Future”</a:t>
            </a:r>
          </a:p>
          <a:p>
            <a:pPr algn="r"/>
            <a:r>
              <a:rPr lang="en-US" sz="921" b="1" baseline="0" dirty="0">
                <a:solidFill>
                  <a:schemeClr val="tx1">
                    <a:lumMod val="65000"/>
                    <a:lumOff val="35000"/>
                  </a:schemeClr>
                </a:solidFill>
                <a:hlinkClick r:id="rId4"/>
              </a:rPr>
              <a:t>gadoe.org</a:t>
            </a:r>
            <a:endParaRPr lang="en-US" sz="921" b="1" dirty="0">
              <a:solidFill>
                <a:schemeClr val="tx1">
                  <a:lumMod val="65000"/>
                  <a:lumOff val="35000"/>
                </a:schemeClr>
              </a:solidFill>
            </a:endParaRPr>
          </a:p>
        </p:txBody>
      </p:sp>
    </p:spTree>
    <p:extLst>
      <p:ext uri="{BB962C8B-B14F-4D97-AF65-F5344CB8AC3E}">
        <p14:creationId xmlns:p14="http://schemas.microsoft.com/office/powerpoint/2010/main" val="333622694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5"/>
          </a:xfrm>
          <a:prstGeom prst="rect">
            <a:avLst/>
          </a:prstGeom>
        </p:spPr>
      </p:pic>
      <p:sp>
        <p:nvSpPr>
          <p:cNvPr id="8" name="Rectangle 7"/>
          <p:cNvSpPr/>
          <p:nvPr/>
        </p:nvSpPr>
        <p:spPr>
          <a:xfrm>
            <a:off x="1" y="6314360"/>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sp>
        <p:nvSpPr>
          <p:cNvPr id="2" name="Title Placeholder 1"/>
          <p:cNvSpPr>
            <a:spLocks noGrp="1"/>
          </p:cNvSpPr>
          <p:nvPr>
            <p:ph type="title"/>
          </p:nvPr>
        </p:nvSpPr>
        <p:spPr>
          <a:xfrm>
            <a:off x="603984" y="334016"/>
            <a:ext cx="6316629" cy="1325564"/>
          </a:xfrm>
          <a:prstGeom prst="rect">
            <a:avLst/>
          </a:prstGeom>
        </p:spPr>
        <p:txBody>
          <a:bodyPr vert="horz" lIns="68452" tIns="34226" rIns="68452" bIns="3422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6"/>
            <a:ext cx="7886700" cy="4351338"/>
          </a:xfrm>
          <a:prstGeom prst="rect">
            <a:avLst/>
          </a:prstGeom>
        </p:spPr>
        <p:txBody>
          <a:bodyPr vert="horz" lIns="68452" tIns="34226" rIns="68452" bIns="3422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D18D687E-E649-469F-A6E0-D9CF5EF528AC}" type="datetime1">
              <a:rPr lang="en-US" smtClean="0"/>
              <a:pPr>
                <a:defRPr/>
              </a:pPr>
              <a:t>5/9/2018</a:t>
            </a:fld>
            <a:endParaRPr lang="en-US" dirty="0"/>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D881F6E5-755F-470B-B4A4-E257BAAD8EA4}" type="slidenum">
              <a:rPr lang="en-US" smtClean="0"/>
              <a:pPr>
                <a:defRPr/>
              </a:pPr>
              <a:t>‹#›</a:t>
            </a:fld>
            <a:endParaRPr lang="en-US"/>
          </a:p>
        </p:txBody>
      </p:sp>
      <p:sp>
        <p:nvSpPr>
          <p:cNvPr id="9" name="Rectangle 8"/>
          <p:cNvSpPr/>
          <p:nvPr/>
        </p:nvSpPr>
        <p:spPr>
          <a:xfrm flipV="1">
            <a:off x="-16414" y="6236142"/>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90060" tIns="45030" rIns="90060" bIns="45030"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2" y="50572"/>
            <a:ext cx="2212566" cy="946227"/>
          </a:xfrm>
          <a:prstGeom prst="rect">
            <a:avLst/>
          </a:prstGeom>
        </p:spPr>
      </p:pic>
      <p:sp>
        <p:nvSpPr>
          <p:cNvPr id="13" name="Date Placeholder 3"/>
          <p:cNvSpPr txBox="1">
            <a:spLocks/>
          </p:cNvSpPr>
          <p:nvPr/>
        </p:nvSpPr>
        <p:spPr>
          <a:xfrm>
            <a:off x="7172588" y="1019660"/>
            <a:ext cx="1960591" cy="644504"/>
          </a:xfrm>
          <a:prstGeom prst="rect">
            <a:avLst/>
          </a:prstGeom>
        </p:spPr>
        <p:txBody>
          <a:bodyPr vert="horz" lIns="90060" tIns="45030" rIns="90060" bIns="4503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21" b="1" dirty="0">
                <a:solidFill>
                  <a:schemeClr val="tx1">
                    <a:lumMod val="65000"/>
                    <a:lumOff val="35000"/>
                  </a:schemeClr>
                </a:solidFill>
              </a:rPr>
              <a:t>Richard</a:t>
            </a:r>
            <a:r>
              <a:rPr lang="en-US" sz="921" b="1" baseline="0" dirty="0">
                <a:solidFill>
                  <a:schemeClr val="tx1">
                    <a:lumMod val="65000"/>
                    <a:lumOff val="35000"/>
                  </a:schemeClr>
                </a:solidFill>
              </a:rPr>
              <a:t> Woods, </a:t>
            </a:r>
          </a:p>
          <a:p>
            <a:pPr algn="r"/>
            <a:r>
              <a:rPr lang="en-US" sz="921" b="1" baseline="0" dirty="0">
                <a:solidFill>
                  <a:schemeClr val="tx1">
                    <a:lumMod val="65000"/>
                    <a:lumOff val="35000"/>
                  </a:schemeClr>
                </a:solidFill>
              </a:rPr>
              <a:t>Georgia’s School Superintendent</a:t>
            </a:r>
          </a:p>
          <a:p>
            <a:pPr algn="r"/>
            <a:r>
              <a:rPr lang="en-US" sz="921" b="1" i="1" u="none" baseline="0" dirty="0">
                <a:solidFill>
                  <a:schemeClr val="tx1">
                    <a:lumMod val="65000"/>
                    <a:lumOff val="35000"/>
                  </a:schemeClr>
                </a:solidFill>
              </a:rPr>
              <a:t>“Educating Georgia’s Future”</a:t>
            </a:r>
          </a:p>
          <a:p>
            <a:pPr algn="r"/>
            <a:r>
              <a:rPr lang="en-US" sz="921" b="1" baseline="0" dirty="0">
                <a:solidFill>
                  <a:schemeClr val="tx1">
                    <a:lumMod val="65000"/>
                    <a:lumOff val="35000"/>
                  </a:schemeClr>
                </a:solidFill>
                <a:hlinkClick r:id="rId15"/>
              </a:rPr>
              <a:t>gadoe.org</a:t>
            </a:r>
            <a:endParaRPr lang="en-US" sz="921" b="1" dirty="0">
              <a:solidFill>
                <a:schemeClr val="tx1">
                  <a:lumMod val="65000"/>
                  <a:lumOff val="35000"/>
                </a:schemeClr>
              </a:solidFill>
            </a:endParaRPr>
          </a:p>
        </p:txBody>
      </p:sp>
    </p:spTree>
    <p:extLst>
      <p:ext uri="{BB962C8B-B14F-4D97-AF65-F5344CB8AC3E}">
        <p14:creationId xmlns:p14="http://schemas.microsoft.com/office/powerpoint/2010/main" val="349730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hf hdr="0" ftr="0" dt="0"/>
  <p:txStyles>
    <p:titleStyle>
      <a:lvl1pPr algn="l" defTabSz="900623" rtl="0" eaLnBrk="1" latinLnBrk="0" hangingPunct="1">
        <a:lnSpc>
          <a:spcPct val="90000"/>
        </a:lnSpc>
        <a:spcBef>
          <a:spcPct val="0"/>
        </a:spcBef>
        <a:buNone/>
        <a:defRPr sz="4342" b="1" kern="1200">
          <a:solidFill>
            <a:schemeClr val="tx1"/>
          </a:solidFill>
          <a:latin typeface="Arial Rounded MT Bold" panose="020F0704030504030204" pitchFamily="34" charset="0"/>
          <a:ea typeface="+mj-ea"/>
          <a:cs typeface="+mj-cs"/>
        </a:defRPr>
      </a:lvl1pPr>
    </p:titleStyle>
    <p:bodyStyle>
      <a:lvl1pPr marL="225156" indent="-225156" algn="l" defTabSz="900623" rtl="0" eaLnBrk="1" latinLnBrk="0" hangingPunct="1">
        <a:lnSpc>
          <a:spcPct val="90000"/>
        </a:lnSpc>
        <a:spcBef>
          <a:spcPts val="985"/>
        </a:spcBef>
        <a:buFont typeface="Arial" panose="020B0604020202020204" pitchFamily="34" charset="0"/>
        <a:buChar char="•"/>
        <a:defRPr sz="2763" kern="1200">
          <a:solidFill>
            <a:schemeClr val="tx1"/>
          </a:solidFill>
          <a:latin typeface="+mn-lt"/>
          <a:ea typeface="+mn-ea"/>
          <a:cs typeface="+mn-cs"/>
        </a:defRPr>
      </a:lvl1pPr>
      <a:lvl2pPr marL="675467" indent="-225156" algn="l" defTabSz="900623" rtl="0" eaLnBrk="1" latinLnBrk="0" hangingPunct="1">
        <a:lnSpc>
          <a:spcPct val="90000"/>
        </a:lnSpc>
        <a:spcBef>
          <a:spcPts val="492"/>
        </a:spcBef>
        <a:buFont typeface="Arial" panose="020B0604020202020204" pitchFamily="34" charset="0"/>
        <a:buChar char="•"/>
        <a:defRPr sz="2368" kern="1200">
          <a:solidFill>
            <a:schemeClr val="tx1"/>
          </a:solidFill>
          <a:latin typeface="+mn-lt"/>
          <a:ea typeface="+mn-ea"/>
          <a:cs typeface="+mn-cs"/>
        </a:defRPr>
      </a:lvl2pPr>
      <a:lvl3pPr marL="1125779" indent="-225156" algn="l" defTabSz="900623" rtl="0" eaLnBrk="1" latinLnBrk="0" hangingPunct="1">
        <a:lnSpc>
          <a:spcPct val="90000"/>
        </a:lnSpc>
        <a:spcBef>
          <a:spcPts val="492"/>
        </a:spcBef>
        <a:buFont typeface="Arial" panose="020B0604020202020204" pitchFamily="34" charset="0"/>
        <a:buChar char="•"/>
        <a:defRPr sz="1974" kern="1200">
          <a:solidFill>
            <a:schemeClr val="tx1"/>
          </a:solidFill>
          <a:latin typeface="+mn-lt"/>
          <a:ea typeface="+mn-ea"/>
          <a:cs typeface="+mn-cs"/>
        </a:defRPr>
      </a:lvl3pPr>
      <a:lvl4pPr marL="1576090" indent="-225156" algn="l" defTabSz="900623" rtl="0" eaLnBrk="1" latinLnBrk="0" hangingPunct="1">
        <a:lnSpc>
          <a:spcPct val="90000"/>
        </a:lnSpc>
        <a:spcBef>
          <a:spcPts val="492"/>
        </a:spcBef>
        <a:buFont typeface="Arial" panose="020B0604020202020204" pitchFamily="34" charset="0"/>
        <a:buChar char="•"/>
        <a:defRPr sz="1710" kern="1200">
          <a:solidFill>
            <a:schemeClr val="tx1"/>
          </a:solidFill>
          <a:latin typeface="+mn-lt"/>
          <a:ea typeface="+mn-ea"/>
          <a:cs typeface="+mn-cs"/>
        </a:defRPr>
      </a:lvl4pPr>
      <a:lvl5pPr marL="2026402" indent="-225156" algn="l" defTabSz="900623" rtl="0" eaLnBrk="1" latinLnBrk="0" hangingPunct="1">
        <a:lnSpc>
          <a:spcPct val="90000"/>
        </a:lnSpc>
        <a:spcBef>
          <a:spcPts val="492"/>
        </a:spcBef>
        <a:buFont typeface="Arial" panose="020B0604020202020204" pitchFamily="34" charset="0"/>
        <a:buChar char="•"/>
        <a:defRPr sz="1710" kern="1200">
          <a:solidFill>
            <a:schemeClr val="tx1"/>
          </a:solidFill>
          <a:latin typeface="+mn-lt"/>
          <a:ea typeface="+mn-ea"/>
          <a:cs typeface="+mn-cs"/>
        </a:defRPr>
      </a:lvl5pPr>
      <a:lvl6pPr marL="2476713" indent="-225156" algn="l" defTabSz="900623" rtl="0" eaLnBrk="1" latinLnBrk="0" hangingPunct="1">
        <a:lnSpc>
          <a:spcPct val="90000"/>
        </a:lnSpc>
        <a:spcBef>
          <a:spcPts val="492"/>
        </a:spcBef>
        <a:buFont typeface="Arial" panose="020B0604020202020204" pitchFamily="34" charset="0"/>
        <a:buChar char="•"/>
        <a:defRPr sz="1710" kern="1200">
          <a:solidFill>
            <a:schemeClr val="tx1"/>
          </a:solidFill>
          <a:latin typeface="+mn-lt"/>
          <a:ea typeface="+mn-ea"/>
          <a:cs typeface="+mn-cs"/>
        </a:defRPr>
      </a:lvl6pPr>
      <a:lvl7pPr marL="2927023" indent="-225156" algn="l" defTabSz="900623" rtl="0" eaLnBrk="1" latinLnBrk="0" hangingPunct="1">
        <a:lnSpc>
          <a:spcPct val="90000"/>
        </a:lnSpc>
        <a:spcBef>
          <a:spcPts val="492"/>
        </a:spcBef>
        <a:buFont typeface="Arial" panose="020B0604020202020204" pitchFamily="34" charset="0"/>
        <a:buChar char="•"/>
        <a:defRPr sz="1710" kern="1200">
          <a:solidFill>
            <a:schemeClr val="tx1"/>
          </a:solidFill>
          <a:latin typeface="+mn-lt"/>
          <a:ea typeface="+mn-ea"/>
          <a:cs typeface="+mn-cs"/>
        </a:defRPr>
      </a:lvl7pPr>
      <a:lvl8pPr marL="3377335" indent="-225156" algn="l" defTabSz="900623" rtl="0" eaLnBrk="1" latinLnBrk="0" hangingPunct="1">
        <a:lnSpc>
          <a:spcPct val="90000"/>
        </a:lnSpc>
        <a:spcBef>
          <a:spcPts val="492"/>
        </a:spcBef>
        <a:buFont typeface="Arial" panose="020B0604020202020204" pitchFamily="34" charset="0"/>
        <a:buChar char="•"/>
        <a:defRPr sz="1710" kern="1200">
          <a:solidFill>
            <a:schemeClr val="tx1"/>
          </a:solidFill>
          <a:latin typeface="+mn-lt"/>
          <a:ea typeface="+mn-ea"/>
          <a:cs typeface="+mn-cs"/>
        </a:defRPr>
      </a:lvl8pPr>
      <a:lvl9pPr marL="3827646" indent="-225156" algn="l" defTabSz="900623" rtl="0" eaLnBrk="1" latinLnBrk="0" hangingPunct="1">
        <a:lnSpc>
          <a:spcPct val="90000"/>
        </a:lnSpc>
        <a:spcBef>
          <a:spcPts val="492"/>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900623" rtl="0" eaLnBrk="1" latinLnBrk="0" hangingPunct="1">
        <a:defRPr sz="1710" kern="1200">
          <a:solidFill>
            <a:schemeClr val="tx1"/>
          </a:solidFill>
          <a:latin typeface="+mn-lt"/>
          <a:ea typeface="+mn-ea"/>
          <a:cs typeface="+mn-cs"/>
        </a:defRPr>
      </a:lvl1pPr>
      <a:lvl2pPr marL="450311" algn="l" defTabSz="900623" rtl="0" eaLnBrk="1" latinLnBrk="0" hangingPunct="1">
        <a:defRPr sz="1710" kern="1200">
          <a:solidFill>
            <a:schemeClr val="tx1"/>
          </a:solidFill>
          <a:latin typeface="+mn-lt"/>
          <a:ea typeface="+mn-ea"/>
          <a:cs typeface="+mn-cs"/>
        </a:defRPr>
      </a:lvl2pPr>
      <a:lvl3pPr marL="900623" algn="l" defTabSz="900623" rtl="0" eaLnBrk="1" latinLnBrk="0" hangingPunct="1">
        <a:defRPr sz="1710" kern="1200">
          <a:solidFill>
            <a:schemeClr val="tx1"/>
          </a:solidFill>
          <a:latin typeface="+mn-lt"/>
          <a:ea typeface="+mn-ea"/>
          <a:cs typeface="+mn-cs"/>
        </a:defRPr>
      </a:lvl3pPr>
      <a:lvl4pPr marL="1350934" algn="l" defTabSz="900623" rtl="0" eaLnBrk="1" latinLnBrk="0" hangingPunct="1">
        <a:defRPr sz="1710" kern="1200">
          <a:solidFill>
            <a:schemeClr val="tx1"/>
          </a:solidFill>
          <a:latin typeface="+mn-lt"/>
          <a:ea typeface="+mn-ea"/>
          <a:cs typeface="+mn-cs"/>
        </a:defRPr>
      </a:lvl4pPr>
      <a:lvl5pPr marL="1801246" algn="l" defTabSz="900623" rtl="0" eaLnBrk="1" latinLnBrk="0" hangingPunct="1">
        <a:defRPr sz="1710" kern="1200">
          <a:solidFill>
            <a:schemeClr val="tx1"/>
          </a:solidFill>
          <a:latin typeface="+mn-lt"/>
          <a:ea typeface="+mn-ea"/>
          <a:cs typeface="+mn-cs"/>
        </a:defRPr>
      </a:lvl5pPr>
      <a:lvl6pPr marL="2251557" algn="l" defTabSz="900623" rtl="0" eaLnBrk="1" latinLnBrk="0" hangingPunct="1">
        <a:defRPr sz="1710" kern="1200">
          <a:solidFill>
            <a:schemeClr val="tx1"/>
          </a:solidFill>
          <a:latin typeface="+mn-lt"/>
          <a:ea typeface="+mn-ea"/>
          <a:cs typeface="+mn-cs"/>
        </a:defRPr>
      </a:lvl6pPr>
      <a:lvl7pPr marL="2701869" algn="l" defTabSz="900623" rtl="0" eaLnBrk="1" latinLnBrk="0" hangingPunct="1">
        <a:defRPr sz="1710" kern="1200">
          <a:solidFill>
            <a:schemeClr val="tx1"/>
          </a:solidFill>
          <a:latin typeface="+mn-lt"/>
          <a:ea typeface="+mn-ea"/>
          <a:cs typeface="+mn-cs"/>
        </a:defRPr>
      </a:lvl7pPr>
      <a:lvl8pPr marL="3152179" algn="l" defTabSz="900623" rtl="0" eaLnBrk="1" latinLnBrk="0" hangingPunct="1">
        <a:defRPr sz="1710" kern="1200">
          <a:solidFill>
            <a:schemeClr val="tx1"/>
          </a:solidFill>
          <a:latin typeface="+mn-lt"/>
          <a:ea typeface="+mn-ea"/>
          <a:cs typeface="+mn-cs"/>
        </a:defRPr>
      </a:lvl8pPr>
      <a:lvl9pPr marL="3602491" algn="l" defTabSz="900623" rtl="0" eaLnBrk="1" latinLnBrk="0" hangingPunct="1">
        <a:defRPr sz="17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classiccenter.formstack.com/forms/l4_ga_grant_kickof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welch@doe.k12.ga.us" TargetMode="External"/><Relationship Id="rId2" Type="http://schemas.openxmlformats.org/officeDocument/2006/relationships/hyperlink" Target="mailto:Jmorrill@doe.k12.ga.u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comprehensivereadingsolution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adrightfromthestart.org/" TargetMode="External"/><Relationship Id="rId7" Type="http://schemas.openxmlformats.org/officeDocument/2006/relationships/hyperlink" Target="https://imaginationlibrary.com/" TargetMode="External"/><Relationship Id="rId2" Type="http://schemas.openxmlformats.org/officeDocument/2006/relationships/hyperlink" Target="http://www.comprehensivereadingsolutions.com/" TargetMode="External"/><Relationship Id="rId1" Type="http://schemas.openxmlformats.org/officeDocument/2006/relationships/slideLayout" Target="../slideLayouts/slideLayout2.xml"/><Relationship Id="rId6" Type="http://schemas.openxmlformats.org/officeDocument/2006/relationships/hyperlink" Target="http://www.ferstfoundation.org/" TargetMode="External"/><Relationship Id="rId5" Type="http://schemas.openxmlformats.org/officeDocument/2006/relationships/hyperlink" Target="https://gosa.georgia.gov/" TargetMode="External"/><Relationship Id="rId4" Type="http://schemas.openxmlformats.org/officeDocument/2006/relationships/hyperlink" Target="https://www.gadoe.org/Georgia-Insights/Pages/default.asp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geears.org/" TargetMode="External"/><Relationship Id="rId7" Type="http://schemas.openxmlformats.org/officeDocument/2006/relationships/hyperlink" Target="http://www.georgialibraries.org/" TargetMode="External"/><Relationship Id="rId2" Type="http://schemas.openxmlformats.org/officeDocument/2006/relationships/hyperlink" Target="http://www.reachoutandread.org/georgia/" TargetMode="External"/><Relationship Id="rId1" Type="http://schemas.openxmlformats.org/officeDocument/2006/relationships/slideLayout" Target="../slideLayouts/slideLayout2.xml"/><Relationship Id="rId6" Type="http://schemas.openxmlformats.org/officeDocument/2006/relationships/hyperlink" Target="https://visiontolearn.org/where-we-work/georgia/" TargetMode="External"/><Relationship Id="rId5" Type="http://schemas.openxmlformats.org/officeDocument/2006/relationships/hyperlink" Target="http://gafcp.org/" TargetMode="External"/><Relationship Id="rId4" Type="http://schemas.openxmlformats.org/officeDocument/2006/relationships/hyperlink" Target="http://cisga.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295400"/>
            <a:ext cx="7772400" cy="1470025"/>
          </a:xfrm>
        </p:spPr>
        <p:txBody>
          <a:bodyPr>
            <a:normAutofit/>
          </a:bodyPr>
          <a:lstStyle/>
          <a:p>
            <a:pPr eaLnBrk="1" hangingPunct="1"/>
            <a:r>
              <a:rPr lang="en-US" b="0" dirty="0">
                <a:latin typeface="+mn-lt"/>
              </a:rPr>
              <a:t>L4GA Grant Basics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p:txBody>
      </p:sp>
      <p:sp>
        <p:nvSpPr>
          <p:cNvPr id="4" name="TextBox 3"/>
          <p:cNvSpPr txBox="1"/>
          <p:nvPr/>
        </p:nvSpPr>
        <p:spPr>
          <a:xfrm>
            <a:off x="2286000" y="3886200"/>
            <a:ext cx="4800600" cy="369332"/>
          </a:xfrm>
          <a:prstGeom prst="rect">
            <a:avLst/>
          </a:prstGeom>
          <a:noFill/>
        </p:spPr>
        <p:txBody>
          <a:bodyPr wrap="square" rtlCol="0">
            <a:spAutoFit/>
          </a:bodyPr>
          <a:lstStyle/>
          <a:p>
            <a:endParaRPr lang="en-US" dirty="0"/>
          </a:p>
        </p:txBody>
      </p:sp>
      <p:pic>
        <p:nvPicPr>
          <p:cNvPr id="6" name="Picture 5" descr="C:\Users\Stephanie.Sanders\AppData\Local\Microsoft\Windows\INetCache\Content.Outlook\3I81EE5W\Literacy Logo-new.png">
            <a:extLst>
              <a:ext uri="{FF2B5EF4-FFF2-40B4-BE49-F238E27FC236}">
                <a16:creationId xmlns:a16="http://schemas.microsoft.com/office/drawing/2014/main" id="{BE1A924D-A5AB-4B13-8113-E2C17BAC28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2781300"/>
            <a:ext cx="2514600" cy="2209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628650" y="365125"/>
            <a:ext cx="7886700" cy="1325563"/>
          </a:xfrm>
        </p:spPr>
        <p:txBody>
          <a:bodyPr>
            <a:normAutofit/>
          </a:bodyPr>
          <a:lstStyle/>
          <a:p>
            <a:pPr eaLnBrk="1" hangingPunct="1"/>
            <a:r>
              <a:rPr lang="en-US" b="0" dirty="0">
                <a:latin typeface="+mn-lt"/>
              </a:rPr>
              <a:t>Grant Period</a:t>
            </a:r>
          </a:p>
        </p:txBody>
      </p:sp>
      <p:graphicFrame>
        <p:nvGraphicFramePr>
          <p:cNvPr id="13317" name="Content Placeholder 2"/>
          <p:cNvGraphicFramePr>
            <a:graphicFrameLocks noGrp="1"/>
          </p:cNvGraphicFramePr>
          <p:nvPr>
            <p:ph idx="1"/>
            <p:extLst>
              <p:ext uri="{D42A27DB-BD31-4B8C-83A1-F6EECF244321}">
                <p14:modId xmlns:p14="http://schemas.microsoft.com/office/powerpoint/2010/main" val="106191177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a:xfrm>
            <a:off x="6457950" y="6356350"/>
            <a:ext cx="2057400" cy="365125"/>
          </a:xfrm>
        </p:spPr>
        <p:txBody>
          <a:bodyPr>
            <a:normAutofit/>
          </a:bodyPr>
          <a:lstStyle/>
          <a:p>
            <a:pPr>
              <a:spcAft>
                <a:spcPts val="600"/>
              </a:spcAft>
              <a:defRPr/>
            </a:pPr>
            <a:fld id="{7A822F47-E7D5-49F0-869C-E3A52A724D07}" type="slidenum">
              <a:rPr lang="en-US" smtClean="0"/>
              <a:pPr>
                <a:spcAft>
                  <a:spcPts val="600"/>
                </a:spcAft>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2F3C-5B11-4B3E-AE5F-180B72814152}"/>
              </a:ext>
            </a:extLst>
          </p:cNvPr>
          <p:cNvSpPr>
            <a:spLocks noGrp="1"/>
          </p:cNvSpPr>
          <p:nvPr>
            <p:ph type="title"/>
          </p:nvPr>
        </p:nvSpPr>
        <p:spPr/>
        <p:txBody>
          <a:bodyPr/>
          <a:lstStyle/>
          <a:p>
            <a:r>
              <a:rPr lang="en-US" dirty="0"/>
              <a:t>Grant Award Notice</a:t>
            </a:r>
          </a:p>
        </p:txBody>
      </p:sp>
      <p:pic>
        <p:nvPicPr>
          <p:cNvPr id="5" name="Content Placeholder 4">
            <a:extLst>
              <a:ext uri="{FF2B5EF4-FFF2-40B4-BE49-F238E27FC236}">
                <a16:creationId xmlns:a16="http://schemas.microsoft.com/office/drawing/2014/main" id="{1BCAC7DC-8E23-480A-9753-53660C26F512}"/>
              </a:ext>
            </a:extLst>
          </p:cNvPr>
          <p:cNvPicPr>
            <a:picLocks noGrp="1" noChangeAspect="1"/>
          </p:cNvPicPr>
          <p:nvPr>
            <p:ph idx="1"/>
          </p:nvPr>
        </p:nvPicPr>
        <p:blipFill>
          <a:blip r:embed="rId2"/>
          <a:stretch>
            <a:fillRect/>
          </a:stretch>
        </p:blipFill>
        <p:spPr>
          <a:xfrm>
            <a:off x="1599227" y="2452940"/>
            <a:ext cx="5945546" cy="3096708"/>
          </a:xfrm>
          <a:prstGeom prst="rect">
            <a:avLst/>
          </a:prstGeom>
        </p:spPr>
      </p:pic>
      <p:sp>
        <p:nvSpPr>
          <p:cNvPr id="4" name="Slide Number Placeholder 3">
            <a:extLst>
              <a:ext uri="{FF2B5EF4-FFF2-40B4-BE49-F238E27FC236}">
                <a16:creationId xmlns:a16="http://schemas.microsoft.com/office/drawing/2014/main" id="{E412CA88-5F94-4636-9802-B3B40D5A12FE}"/>
              </a:ext>
            </a:extLst>
          </p:cNvPr>
          <p:cNvSpPr>
            <a:spLocks noGrp="1"/>
          </p:cNvSpPr>
          <p:nvPr>
            <p:ph type="sldNum" sz="quarter" idx="4"/>
          </p:nvPr>
        </p:nvSpPr>
        <p:spPr/>
        <p:txBody>
          <a:bodyPr/>
          <a:lstStyle/>
          <a:p>
            <a:pPr>
              <a:defRPr/>
            </a:pPr>
            <a:fld id="{2A9E4BB8-9643-4A73-BDAA-FAE3673E5A81}" type="slidenum">
              <a:rPr lang="en-US" smtClean="0"/>
              <a:pPr>
                <a:defRPr/>
              </a:pPr>
              <a:t>11</a:t>
            </a:fld>
            <a:endParaRPr lang="en-US"/>
          </a:p>
        </p:txBody>
      </p:sp>
    </p:spTree>
    <p:extLst>
      <p:ext uri="{BB962C8B-B14F-4D97-AF65-F5344CB8AC3E}">
        <p14:creationId xmlns:p14="http://schemas.microsoft.com/office/powerpoint/2010/main" val="241000173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2F3C-5B11-4B3E-AE5F-180B72814152}"/>
              </a:ext>
            </a:extLst>
          </p:cNvPr>
          <p:cNvSpPr>
            <a:spLocks noGrp="1"/>
          </p:cNvSpPr>
          <p:nvPr>
            <p:ph type="title"/>
          </p:nvPr>
        </p:nvSpPr>
        <p:spPr/>
        <p:txBody>
          <a:bodyPr/>
          <a:lstStyle/>
          <a:p>
            <a:r>
              <a:rPr lang="en-US" dirty="0"/>
              <a:t>Grant Award Notice</a:t>
            </a:r>
          </a:p>
        </p:txBody>
      </p:sp>
      <p:sp>
        <p:nvSpPr>
          <p:cNvPr id="4" name="Slide Number Placeholder 3">
            <a:extLst>
              <a:ext uri="{FF2B5EF4-FFF2-40B4-BE49-F238E27FC236}">
                <a16:creationId xmlns:a16="http://schemas.microsoft.com/office/drawing/2014/main" id="{E412CA88-5F94-4636-9802-B3B40D5A12FE}"/>
              </a:ext>
            </a:extLst>
          </p:cNvPr>
          <p:cNvSpPr>
            <a:spLocks noGrp="1"/>
          </p:cNvSpPr>
          <p:nvPr>
            <p:ph type="sldNum" sz="quarter" idx="4"/>
          </p:nvPr>
        </p:nvSpPr>
        <p:spPr/>
        <p:txBody>
          <a:bodyPr/>
          <a:lstStyle/>
          <a:p>
            <a:pPr>
              <a:defRPr/>
            </a:pPr>
            <a:fld id="{2A9E4BB8-9643-4A73-BDAA-FAE3673E5A81}" type="slidenum">
              <a:rPr lang="en-US" smtClean="0"/>
              <a:pPr>
                <a:defRPr/>
              </a:pPr>
              <a:t>12</a:t>
            </a:fld>
            <a:endParaRPr lang="en-US"/>
          </a:p>
        </p:txBody>
      </p:sp>
      <p:pic>
        <p:nvPicPr>
          <p:cNvPr id="7" name="Content Placeholder 6">
            <a:extLst>
              <a:ext uri="{FF2B5EF4-FFF2-40B4-BE49-F238E27FC236}">
                <a16:creationId xmlns:a16="http://schemas.microsoft.com/office/drawing/2014/main" id="{2218CC36-702A-4E25-ACA1-CD1EA50A1C9A}"/>
              </a:ext>
            </a:extLst>
          </p:cNvPr>
          <p:cNvPicPr>
            <a:picLocks noGrp="1" noChangeAspect="1"/>
          </p:cNvPicPr>
          <p:nvPr>
            <p:ph idx="1"/>
          </p:nvPr>
        </p:nvPicPr>
        <p:blipFill>
          <a:blip r:embed="rId2"/>
          <a:stretch>
            <a:fillRect/>
          </a:stretch>
        </p:blipFill>
        <p:spPr>
          <a:xfrm>
            <a:off x="2007435" y="1825625"/>
            <a:ext cx="5129130" cy="4351338"/>
          </a:xfrm>
          <a:prstGeom prst="rect">
            <a:avLst/>
          </a:prstGeom>
        </p:spPr>
      </p:pic>
    </p:spTree>
    <p:extLst>
      <p:ext uri="{BB962C8B-B14F-4D97-AF65-F5344CB8AC3E}">
        <p14:creationId xmlns:p14="http://schemas.microsoft.com/office/powerpoint/2010/main" val="188520186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2F3C-5B11-4B3E-AE5F-180B72814152}"/>
              </a:ext>
            </a:extLst>
          </p:cNvPr>
          <p:cNvSpPr>
            <a:spLocks noGrp="1"/>
          </p:cNvSpPr>
          <p:nvPr>
            <p:ph type="title"/>
          </p:nvPr>
        </p:nvSpPr>
        <p:spPr/>
        <p:txBody>
          <a:bodyPr/>
          <a:lstStyle/>
          <a:p>
            <a:r>
              <a:rPr lang="en-US" dirty="0"/>
              <a:t>Grant Award Notice</a:t>
            </a:r>
          </a:p>
        </p:txBody>
      </p:sp>
      <p:sp>
        <p:nvSpPr>
          <p:cNvPr id="4" name="Slide Number Placeholder 3">
            <a:extLst>
              <a:ext uri="{FF2B5EF4-FFF2-40B4-BE49-F238E27FC236}">
                <a16:creationId xmlns:a16="http://schemas.microsoft.com/office/drawing/2014/main" id="{E412CA88-5F94-4636-9802-B3B40D5A12FE}"/>
              </a:ext>
            </a:extLst>
          </p:cNvPr>
          <p:cNvSpPr>
            <a:spLocks noGrp="1"/>
          </p:cNvSpPr>
          <p:nvPr>
            <p:ph type="sldNum" sz="quarter" idx="4"/>
          </p:nvPr>
        </p:nvSpPr>
        <p:spPr/>
        <p:txBody>
          <a:bodyPr/>
          <a:lstStyle/>
          <a:p>
            <a:pPr>
              <a:defRPr/>
            </a:pPr>
            <a:fld id="{2A9E4BB8-9643-4A73-BDAA-FAE3673E5A81}" type="slidenum">
              <a:rPr lang="en-US" smtClean="0"/>
              <a:pPr>
                <a:defRPr/>
              </a:pPr>
              <a:t>13</a:t>
            </a:fld>
            <a:endParaRPr lang="en-US"/>
          </a:p>
        </p:txBody>
      </p:sp>
      <p:pic>
        <p:nvPicPr>
          <p:cNvPr id="10" name="Content Placeholder 9">
            <a:extLst>
              <a:ext uri="{FF2B5EF4-FFF2-40B4-BE49-F238E27FC236}">
                <a16:creationId xmlns:a16="http://schemas.microsoft.com/office/drawing/2014/main" id="{D9DF90E6-37C4-4215-AB8C-7EB79170A448}"/>
              </a:ext>
            </a:extLst>
          </p:cNvPr>
          <p:cNvPicPr>
            <a:picLocks noGrp="1" noChangeAspect="1"/>
          </p:cNvPicPr>
          <p:nvPr>
            <p:ph idx="1"/>
          </p:nvPr>
        </p:nvPicPr>
        <p:blipFill>
          <a:blip r:embed="rId2"/>
          <a:stretch>
            <a:fillRect/>
          </a:stretch>
        </p:blipFill>
        <p:spPr>
          <a:xfrm>
            <a:off x="2205627" y="1524000"/>
            <a:ext cx="4714986" cy="4351338"/>
          </a:xfrm>
          <a:prstGeom prst="rect">
            <a:avLst/>
          </a:prstGeom>
        </p:spPr>
      </p:pic>
    </p:spTree>
    <p:extLst>
      <p:ext uri="{BB962C8B-B14F-4D97-AF65-F5344CB8AC3E}">
        <p14:creationId xmlns:p14="http://schemas.microsoft.com/office/powerpoint/2010/main" val="60668309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A937-0CCE-4971-B475-D55C2813BE82}"/>
              </a:ext>
            </a:extLst>
          </p:cNvPr>
          <p:cNvSpPr>
            <a:spLocks noGrp="1"/>
          </p:cNvSpPr>
          <p:nvPr>
            <p:ph type="title"/>
          </p:nvPr>
        </p:nvSpPr>
        <p:spPr/>
        <p:txBody>
          <a:bodyPr/>
          <a:lstStyle/>
          <a:p>
            <a:r>
              <a:rPr lang="en-US" dirty="0"/>
              <a:t>Grant Award Notice</a:t>
            </a:r>
          </a:p>
        </p:txBody>
      </p:sp>
      <p:sp>
        <p:nvSpPr>
          <p:cNvPr id="4" name="Slide Number Placeholder 3">
            <a:extLst>
              <a:ext uri="{FF2B5EF4-FFF2-40B4-BE49-F238E27FC236}">
                <a16:creationId xmlns:a16="http://schemas.microsoft.com/office/drawing/2014/main" id="{2E4C7EEC-95B0-4069-B87F-0047EB209FFE}"/>
              </a:ext>
            </a:extLst>
          </p:cNvPr>
          <p:cNvSpPr>
            <a:spLocks noGrp="1"/>
          </p:cNvSpPr>
          <p:nvPr>
            <p:ph type="sldNum" sz="quarter" idx="4"/>
          </p:nvPr>
        </p:nvSpPr>
        <p:spPr/>
        <p:txBody>
          <a:bodyPr/>
          <a:lstStyle/>
          <a:p>
            <a:pPr>
              <a:defRPr/>
            </a:pPr>
            <a:fld id="{2A9E4BB8-9643-4A73-BDAA-FAE3673E5A81}" type="slidenum">
              <a:rPr lang="en-US" smtClean="0"/>
              <a:pPr>
                <a:defRPr/>
              </a:pPr>
              <a:t>14</a:t>
            </a:fld>
            <a:endParaRPr lang="en-US"/>
          </a:p>
        </p:txBody>
      </p:sp>
      <p:pic>
        <p:nvPicPr>
          <p:cNvPr id="7" name="Content Placeholder 6">
            <a:extLst>
              <a:ext uri="{FF2B5EF4-FFF2-40B4-BE49-F238E27FC236}">
                <a16:creationId xmlns:a16="http://schemas.microsoft.com/office/drawing/2014/main" id="{37AAE664-64DE-486B-8085-7FA791244069}"/>
              </a:ext>
            </a:extLst>
          </p:cNvPr>
          <p:cNvPicPr>
            <a:picLocks noGrp="1" noChangeAspect="1"/>
          </p:cNvPicPr>
          <p:nvPr>
            <p:ph idx="1"/>
          </p:nvPr>
        </p:nvPicPr>
        <p:blipFill>
          <a:blip r:embed="rId2"/>
          <a:stretch>
            <a:fillRect/>
          </a:stretch>
        </p:blipFill>
        <p:spPr>
          <a:xfrm>
            <a:off x="2667000" y="1752601"/>
            <a:ext cx="3505981" cy="4424362"/>
          </a:xfrm>
          <a:prstGeom prst="rect">
            <a:avLst/>
          </a:prstGeom>
        </p:spPr>
      </p:pic>
    </p:spTree>
    <p:extLst>
      <p:ext uri="{BB962C8B-B14F-4D97-AF65-F5344CB8AC3E}">
        <p14:creationId xmlns:p14="http://schemas.microsoft.com/office/powerpoint/2010/main" val="195740878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63877"/>
            <a:ext cx="2620771" cy="4930246"/>
          </a:xfrm>
        </p:spPr>
        <p:txBody>
          <a:bodyPr>
            <a:normAutofit/>
          </a:bodyPr>
          <a:lstStyle/>
          <a:p>
            <a:pPr algn="r"/>
            <a:r>
              <a:rPr lang="en-US" sz="3400">
                <a:solidFill>
                  <a:schemeClr val="accent1"/>
                </a:solidFill>
              </a:rPr>
              <a:t>Title 1, </a:t>
            </a:r>
            <a:r>
              <a:rPr lang="en-US" sz="3400" u="sng">
                <a:solidFill>
                  <a:schemeClr val="accent1"/>
                </a:solidFill>
              </a:rPr>
              <a:t>Part E</a:t>
            </a:r>
            <a:r>
              <a:rPr lang="en-US" sz="3400">
                <a:solidFill>
                  <a:schemeClr val="accent1"/>
                </a:solidFill>
              </a:rPr>
              <a:t> Elementary and Secondary Education Act of 1965 </a:t>
            </a:r>
          </a:p>
        </p:txBody>
      </p:sp>
      <p:sp>
        <p:nvSpPr>
          <p:cNvPr id="3" name="Content Placeholder 2"/>
          <p:cNvSpPr>
            <a:spLocks noGrp="1"/>
          </p:cNvSpPr>
          <p:nvPr>
            <p:ph idx="1"/>
          </p:nvPr>
        </p:nvSpPr>
        <p:spPr>
          <a:xfrm>
            <a:off x="3732023" y="963877"/>
            <a:ext cx="4783327" cy="4930246"/>
          </a:xfrm>
        </p:spPr>
        <p:txBody>
          <a:bodyPr anchor="ctr">
            <a:normAutofit/>
          </a:bodyPr>
          <a:lstStyle/>
          <a:p>
            <a:endParaRPr lang="en-US" sz="2100" dirty="0"/>
          </a:p>
          <a:p>
            <a:r>
              <a:rPr lang="en-US" sz="2100" dirty="0"/>
              <a:t>L4GA is </a:t>
            </a:r>
            <a:r>
              <a:rPr lang="en-US" sz="2100" u="sng" dirty="0"/>
              <a:t>subject</a:t>
            </a:r>
            <a:r>
              <a:rPr lang="en-US" sz="2100" dirty="0"/>
              <a:t> to the “supplement-not-supplant” provisions as in other Title 1 programs.  </a:t>
            </a:r>
          </a:p>
        </p:txBody>
      </p:sp>
      <p:sp>
        <p:nvSpPr>
          <p:cNvPr id="4" name="Slide Number Placeholder 3"/>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15</a:t>
            </a:fld>
            <a:endParaRPr lang="en-US" sz="900">
              <a:solidFill>
                <a:schemeClr val="tx1">
                  <a:alpha val="80000"/>
                </a:schemeClr>
              </a:solidFill>
            </a:endParaRPr>
          </a:p>
        </p:txBody>
      </p:sp>
    </p:spTree>
    <p:extLst>
      <p:ext uri="{BB962C8B-B14F-4D97-AF65-F5344CB8AC3E}">
        <p14:creationId xmlns:p14="http://schemas.microsoft.com/office/powerpoint/2010/main" val="424018362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8674" name="Title 1"/>
          <p:cNvSpPr>
            <a:spLocks noGrp="1"/>
          </p:cNvSpPr>
          <p:nvPr>
            <p:ph type="title"/>
          </p:nvPr>
        </p:nvSpPr>
        <p:spPr>
          <a:xfrm>
            <a:off x="707457" y="712269"/>
            <a:ext cx="2528249" cy="5502264"/>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Sub-grant Awards</a:t>
            </a:r>
          </a:p>
        </p:txBody>
      </p:sp>
      <p:graphicFrame>
        <p:nvGraphicFramePr>
          <p:cNvPr id="28677" name="Content Placeholder 2"/>
          <p:cNvGraphicFramePr>
            <a:graphicFrameLocks noGrp="1"/>
          </p:cNvGraphicFramePr>
          <p:nvPr>
            <p:ph sz="half" idx="1"/>
            <p:extLst>
              <p:ext uri="{D42A27DB-BD31-4B8C-83A1-F6EECF244321}">
                <p14:modId xmlns:p14="http://schemas.microsoft.com/office/powerpoint/2010/main" val="3792080031"/>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a:xfrm>
            <a:off x="645795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16</a:t>
            </a:fld>
            <a:endParaRPr lang="en-US" sz="1200">
              <a:solidFill>
                <a:schemeClr val="tx1"/>
              </a:solidFill>
              <a:latin typeface="+mn-lt"/>
              <a:ea typeface="+mn-ea"/>
            </a:endParaRPr>
          </a:p>
        </p:txBody>
      </p:sp>
    </p:spTree>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744F-C33F-458F-9FCE-9689B6914F7E}"/>
              </a:ext>
            </a:extLst>
          </p:cNvPr>
          <p:cNvSpPr>
            <a:spLocks noGrp="1"/>
          </p:cNvSpPr>
          <p:nvPr>
            <p:ph type="title"/>
          </p:nvPr>
        </p:nvSpPr>
        <p:spPr/>
        <p:txBody>
          <a:bodyPr/>
          <a:lstStyle/>
          <a:p>
            <a:r>
              <a:rPr lang="en-US" dirty="0"/>
              <a:t>Using Fluid Review to manage grant work</a:t>
            </a:r>
          </a:p>
        </p:txBody>
      </p:sp>
      <p:sp>
        <p:nvSpPr>
          <p:cNvPr id="4" name="Slide Number Placeholder 3">
            <a:extLst>
              <a:ext uri="{FF2B5EF4-FFF2-40B4-BE49-F238E27FC236}">
                <a16:creationId xmlns:a16="http://schemas.microsoft.com/office/drawing/2014/main" id="{46B602B9-69BC-4942-9022-1B4C2EE21893}"/>
              </a:ext>
            </a:extLst>
          </p:cNvPr>
          <p:cNvSpPr>
            <a:spLocks noGrp="1"/>
          </p:cNvSpPr>
          <p:nvPr>
            <p:ph type="sldNum" sz="quarter" idx="4"/>
          </p:nvPr>
        </p:nvSpPr>
        <p:spPr/>
        <p:txBody>
          <a:bodyPr/>
          <a:lstStyle/>
          <a:p>
            <a:pPr>
              <a:defRPr/>
            </a:pPr>
            <a:fld id="{2A9E4BB8-9643-4A73-BDAA-FAE3673E5A81}" type="slidenum">
              <a:rPr lang="en-US" smtClean="0"/>
              <a:pPr>
                <a:defRPr/>
              </a:pPr>
              <a:t>17</a:t>
            </a:fld>
            <a:endParaRPr lang="en-US"/>
          </a:p>
        </p:txBody>
      </p:sp>
      <p:pic>
        <p:nvPicPr>
          <p:cNvPr id="11" name="Content Placeholder 10">
            <a:extLst>
              <a:ext uri="{FF2B5EF4-FFF2-40B4-BE49-F238E27FC236}">
                <a16:creationId xmlns:a16="http://schemas.microsoft.com/office/drawing/2014/main" id="{AA458032-5626-4107-AD95-ECCABE7C9405}"/>
              </a:ext>
            </a:extLst>
          </p:cNvPr>
          <p:cNvPicPr>
            <a:picLocks noGrp="1" noChangeAspect="1"/>
          </p:cNvPicPr>
          <p:nvPr>
            <p:ph idx="1"/>
          </p:nvPr>
        </p:nvPicPr>
        <p:blipFill>
          <a:blip r:embed="rId2"/>
          <a:stretch>
            <a:fillRect/>
          </a:stretch>
        </p:blipFill>
        <p:spPr>
          <a:xfrm>
            <a:off x="628650" y="1995597"/>
            <a:ext cx="7886700" cy="4011394"/>
          </a:xfrm>
          <a:prstGeom prst="rect">
            <a:avLst/>
          </a:prstGeom>
        </p:spPr>
      </p:pic>
    </p:spTree>
    <p:extLst>
      <p:ext uri="{BB962C8B-B14F-4D97-AF65-F5344CB8AC3E}">
        <p14:creationId xmlns:p14="http://schemas.microsoft.com/office/powerpoint/2010/main" val="60539812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5C7E-1873-485A-8901-90DF45E52F38}"/>
              </a:ext>
            </a:extLst>
          </p:cNvPr>
          <p:cNvSpPr>
            <a:spLocks noGrp="1"/>
          </p:cNvSpPr>
          <p:nvPr>
            <p:ph type="title"/>
          </p:nvPr>
        </p:nvSpPr>
        <p:spPr/>
        <p:txBody>
          <a:bodyPr/>
          <a:lstStyle/>
          <a:p>
            <a:r>
              <a:rPr lang="en-US" dirty="0"/>
              <a:t>Fluid Review - Pictures </a:t>
            </a:r>
          </a:p>
        </p:txBody>
      </p:sp>
      <p:sp>
        <p:nvSpPr>
          <p:cNvPr id="4" name="Slide Number Placeholder 3">
            <a:extLst>
              <a:ext uri="{FF2B5EF4-FFF2-40B4-BE49-F238E27FC236}">
                <a16:creationId xmlns:a16="http://schemas.microsoft.com/office/drawing/2014/main" id="{A00DEBB6-9353-44EB-B430-60F2B8B28813}"/>
              </a:ext>
            </a:extLst>
          </p:cNvPr>
          <p:cNvSpPr>
            <a:spLocks noGrp="1"/>
          </p:cNvSpPr>
          <p:nvPr>
            <p:ph type="sldNum" sz="quarter" idx="4"/>
          </p:nvPr>
        </p:nvSpPr>
        <p:spPr/>
        <p:txBody>
          <a:bodyPr/>
          <a:lstStyle/>
          <a:p>
            <a:pPr>
              <a:defRPr/>
            </a:pPr>
            <a:fld id="{2A9E4BB8-9643-4A73-BDAA-FAE3673E5A81}" type="slidenum">
              <a:rPr lang="en-US" smtClean="0"/>
              <a:pPr>
                <a:defRPr/>
              </a:pPr>
              <a:t>18</a:t>
            </a:fld>
            <a:endParaRPr lang="en-US"/>
          </a:p>
        </p:txBody>
      </p:sp>
      <p:pic>
        <p:nvPicPr>
          <p:cNvPr id="5" name="Picture 4">
            <a:extLst>
              <a:ext uri="{FF2B5EF4-FFF2-40B4-BE49-F238E27FC236}">
                <a16:creationId xmlns:a16="http://schemas.microsoft.com/office/drawing/2014/main" id="{CC27D495-2673-491C-A806-878B2DDCF66D}"/>
              </a:ext>
            </a:extLst>
          </p:cNvPr>
          <p:cNvPicPr>
            <a:picLocks noChangeAspect="1"/>
          </p:cNvPicPr>
          <p:nvPr/>
        </p:nvPicPr>
        <p:blipFill>
          <a:blip r:embed="rId2"/>
          <a:stretch>
            <a:fillRect/>
          </a:stretch>
        </p:blipFill>
        <p:spPr>
          <a:xfrm>
            <a:off x="409575" y="2305050"/>
            <a:ext cx="8324850" cy="2247900"/>
          </a:xfrm>
          <a:prstGeom prst="rect">
            <a:avLst/>
          </a:prstGeom>
        </p:spPr>
      </p:pic>
    </p:spTree>
    <p:extLst>
      <p:ext uri="{BB962C8B-B14F-4D97-AF65-F5344CB8AC3E}">
        <p14:creationId xmlns:p14="http://schemas.microsoft.com/office/powerpoint/2010/main" val="190148865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013D-858A-493A-982F-5B94F8E52FD0}"/>
              </a:ext>
            </a:extLst>
          </p:cNvPr>
          <p:cNvSpPr>
            <a:spLocks noGrp="1"/>
          </p:cNvSpPr>
          <p:nvPr>
            <p:ph type="title"/>
          </p:nvPr>
        </p:nvSpPr>
        <p:spPr>
          <a:xfrm>
            <a:off x="603984" y="334016"/>
            <a:ext cx="7092216" cy="1325564"/>
          </a:xfrm>
        </p:spPr>
        <p:txBody>
          <a:bodyPr/>
          <a:lstStyle/>
          <a:p>
            <a:r>
              <a:rPr lang="en-US" dirty="0"/>
              <a:t>Fluid Review –</a:t>
            </a:r>
            <a:br>
              <a:rPr lang="en-US" dirty="0"/>
            </a:br>
            <a:r>
              <a:rPr lang="en-US" dirty="0"/>
              <a:t>Year One District Budget</a:t>
            </a:r>
          </a:p>
        </p:txBody>
      </p:sp>
      <p:sp>
        <p:nvSpPr>
          <p:cNvPr id="3" name="Content Placeholder 2">
            <a:extLst>
              <a:ext uri="{FF2B5EF4-FFF2-40B4-BE49-F238E27FC236}">
                <a16:creationId xmlns:a16="http://schemas.microsoft.com/office/drawing/2014/main" id="{1A9A4EA2-D6E0-4E61-958A-D49750B85D9C}"/>
              </a:ext>
            </a:extLst>
          </p:cNvPr>
          <p:cNvSpPr>
            <a:spLocks noGrp="1"/>
          </p:cNvSpPr>
          <p:nvPr>
            <p:ph idx="1"/>
          </p:nvPr>
        </p:nvSpPr>
        <p:spPr>
          <a:xfrm>
            <a:off x="5486400" y="1635517"/>
            <a:ext cx="2876551" cy="4536282"/>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Budget requests will be combined with the start-up funds as one total in </a:t>
            </a:r>
            <a:r>
              <a:rPr lang="en-US" b="1" dirty="0"/>
              <a:t>Con App</a:t>
            </a:r>
          </a:p>
        </p:txBody>
      </p:sp>
      <p:sp>
        <p:nvSpPr>
          <p:cNvPr id="4" name="Slide Number Placeholder 3">
            <a:extLst>
              <a:ext uri="{FF2B5EF4-FFF2-40B4-BE49-F238E27FC236}">
                <a16:creationId xmlns:a16="http://schemas.microsoft.com/office/drawing/2014/main" id="{118F8D52-3AF8-46F9-9376-E81338D93329}"/>
              </a:ext>
            </a:extLst>
          </p:cNvPr>
          <p:cNvSpPr>
            <a:spLocks noGrp="1"/>
          </p:cNvSpPr>
          <p:nvPr>
            <p:ph type="sldNum" sz="quarter" idx="4"/>
          </p:nvPr>
        </p:nvSpPr>
        <p:spPr/>
        <p:txBody>
          <a:bodyPr/>
          <a:lstStyle/>
          <a:p>
            <a:pPr>
              <a:defRPr/>
            </a:pPr>
            <a:fld id="{2A9E4BB8-9643-4A73-BDAA-FAE3673E5A81}" type="slidenum">
              <a:rPr lang="en-US" smtClean="0"/>
              <a:pPr>
                <a:defRPr/>
              </a:pPr>
              <a:t>19</a:t>
            </a:fld>
            <a:endParaRPr lang="en-US"/>
          </a:p>
        </p:txBody>
      </p:sp>
      <p:pic>
        <p:nvPicPr>
          <p:cNvPr id="5" name="Picture 4">
            <a:extLst>
              <a:ext uri="{FF2B5EF4-FFF2-40B4-BE49-F238E27FC236}">
                <a16:creationId xmlns:a16="http://schemas.microsoft.com/office/drawing/2014/main" id="{931C907D-B34E-4E45-B44B-36B87CB2C458}"/>
              </a:ext>
            </a:extLst>
          </p:cNvPr>
          <p:cNvPicPr>
            <a:picLocks noChangeAspect="1"/>
          </p:cNvPicPr>
          <p:nvPr/>
        </p:nvPicPr>
        <p:blipFill>
          <a:blip r:embed="rId2"/>
          <a:stretch>
            <a:fillRect/>
          </a:stretch>
        </p:blipFill>
        <p:spPr>
          <a:xfrm>
            <a:off x="384611" y="1659580"/>
            <a:ext cx="8191500" cy="1362075"/>
          </a:xfrm>
          <a:prstGeom prst="rect">
            <a:avLst/>
          </a:prstGeom>
        </p:spPr>
      </p:pic>
      <p:pic>
        <p:nvPicPr>
          <p:cNvPr id="6" name="Picture 5">
            <a:extLst>
              <a:ext uri="{FF2B5EF4-FFF2-40B4-BE49-F238E27FC236}">
                <a16:creationId xmlns:a16="http://schemas.microsoft.com/office/drawing/2014/main" id="{9181DD27-419C-4678-9AC1-02F75BD93855}"/>
              </a:ext>
            </a:extLst>
          </p:cNvPr>
          <p:cNvPicPr>
            <a:picLocks noChangeAspect="1"/>
          </p:cNvPicPr>
          <p:nvPr/>
        </p:nvPicPr>
        <p:blipFill>
          <a:blip r:embed="rId3"/>
          <a:stretch>
            <a:fillRect/>
          </a:stretch>
        </p:blipFill>
        <p:spPr>
          <a:xfrm>
            <a:off x="323349" y="3433011"/>
            <a:ext cx="4276725" cy="3043396"/>
          </a:xfrm>
          <a:prstGeom prst="rect">
            <a:avLst/>
          </a:prstGeom>
        </p:spPr>
      </p:pic>
    </p:spTree>
    <p:extLst>
      <p:ext uri="{BB962C8B-B14F-4D97-AF65-F5344CB8AC3E}">
        <p14:creationId xmlns:p14="http://schemas.microsoft.com/office/powerpoint/2010/main" val="362686245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5C57C7-0806-4EEE-BA31-8F78F2560D48}"/>
              </a:ext>
            </a:extLst>
          </p:cNvPr>
          <p:cNvSpPr>
            <a:spLocks noGrp="1"/>
          </p:cNvSpPr>
          <p:nvPr>
            <p:ph type="title"/>
          </p:nvPr>
        </p:nvSpPr>
        <p:spPr>
          <a:xfrm>
            <a:off x="628650" y="963877"/>
            <a:ext cx="2620771" cy="4930246"/>
          </a:xfrm>
        </p:spPr>
        <p:txBody>
          <a:bodyPr>
            <a:normAutofit/>
          </a:bodyPr>
          <a:lstStyle/>
          <a:p>
            <a:pPr algn="r"/>
            <a:r>
              <a:rPr lang="en-US" sz="4000">
                <a:solidFill>
                  <a:schemeClr val="accent1"/>
                </a:solidFill>
              </a:rPr>
              <a:t>Literacy for Learning, Living and Leading in GA</a:t>
            </a:r>
          </a:p>
        </p:txBody>
      </p:sp>
      <p:sp>
        <p:nvSpPr>
          <p:cNvPr id="3" name="Content Placeholder 2">
            <a:extLst>
              <a:ext uri="{FF2B5EF4-FFF2-40B4-BE49-F238E27FC236}">
                <a16:creationId xmlns:a16="http://schemas.microsoft.com/office/drawing/2014/main" id="{4BE9BA1F-811E-4209-9AC0-4C41E3CC7658}"/>
              </a:ext>
            </a:extLst>
          </p:cNvPr>
          <p:cNvSpPr>
            <a:spLocks noGrp="1"/>
          </p:cNvSpPr>
          <p:nvPr>
            <p:ph idx="1"/>
          </p:nvPr>
        </p:nvSpPr>
        <p:spPr>
          <a:xfrm>
            <a:off x="3732023" y="963877"/>
            <a:ext cx="4783327" cy="4930246"/>
          </a:xfrm>
        </p:spPr>
        <p:txBody>
          <a:bodyPr anchor="ctr">
            <a:normAutofit/>
          </a:bodyPr>
          <a:lstStyle/>
          <a:p>
            <a:pPr marL="0" indent="0">
              <a:buNone/>
            </a:pPr>
            <a:r>
              <a:rPr lang="en-US" sz="2100">
                <a:latin typeface="Times New Roman" panose="02020603050405020304" pitchFamily="18" charset="0"/>
                <a:ea typeface="Times New Roman" panose="02020603050405020304" pitchFamily="18" charset="0"/>
              </a:rPr>
              <a:t>“promises to improve student literacy learning, teacher delivery of instruction, school climate, and academic outcomes across all sub-groups of children, from birth to grade 12.” </a:t>
            </a:r>
          </a:p>
          <a:p>
            <a:pPr marL="0" indent="0">
              <a:buNone/>
            </a:pPr>
            <a:r>
              <a:rPr lang="en-US" sz="2100">
                <a:latin typeface="Times New Roman" panose="02020603050405020304" pitchFamily="18" charset="0"/>
              </a:rPr>
              <a:t>       -Georgia’s approved application</a:t>
            </a:r>
            <a:endParaRPr lang="en-US" sz="2100"/>
          </a:p>
        </p:txBody>
      </p:sp>
      <p:sp>
        <p:nvSpPr>
          <p:cNvPr id="4" name="Slide Number Placeholder 3">
            <a:extLst>
              <a:ext uri="{FF2B5EF4-FFF2-40B4-BE49-F238E27FC236}">
                <a16:creationId xmlns:a16="http://schemas.microsoft.com/office/drawing/2014/main" id="{75083646-61D9-4E49-A634-AD4B22933F85}"/>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a:t>
            </a:fld>
            <a:endParaRPr lang="en-US" sz="900">
              <a:solidFill>
                <a:schemeClr val="tx1">
                  <a:alpha val="80000"/>
                </a:schemeClr>
              </a:solidFill>
            </a:endParaRPr>
          </a:p>
        </p:txBody>
      </p:sp>
    </p:spTree>
    <p:extLst>
      <p:ext uri="{BB962C8B-B14F-4D97-AF65-F5344CB8AC3E}">
        <p14:creationId xmlns:p14="http://schemas.microsoft.com/office/powerpoint/2010/main" val="213327046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75A6F-B20F-4759-9D53-EC26750A3EB7}"/>
              </a:ext>
            </a:extLst>
          </p:cNvPr>
          <p:cNvSpPr>
            <a:spLocks noGrp="1"/>
          </p:cNvSpPr>
          <p:nvPr>
            <p:ph type="title"/>
          </p:nvPr>
        </p:nvSpPr>
        <p:spPr>
          <a:xfrm>
            <a:off x="89634" y="336716"/>
            <a:ext cx="7397016" cy="1325564"/>
          </a:xfrm>
        </p:spPr>
        <p:txBody>
          <a:bodyPr>
            <a:normAutofit/>
          </a:bodyPr>
          <a:lstStyle/>
          <a:p>
            <a:r>
              <a:rPr lang="en-US" sz="4000" dirty="0"/>
              <a:t>Fluid Review - </a:t>
            </a:r>
            <a:br>
              <a:rPr lang="en-US" sz="4000" dirty="0"/>
            </a:br>
            <a:r>
              <a:rPr lang="en-US" sz="4000" dirty="0"/>
              <a:t>Year One Performance Plans </a:t>
            </a:r>
          </a:p>
        </p:txBody>
      </p:sp>
      <p:sp>
        <p:nvSpPr>
          <p:cNvPr id="4" name="Slide Number Placeholder 3">
            <a:extLst>
              <a:ext uri="{FF2B5EF4-FFF2-40B4-BE49-F238E27FC236}">
                <a16:creationId xmlns:a16="http://schemas.microsoft.com/office/drawing/2014/main" id="{3A466577-E744-420D-875F-A50E82C4AC16}"/>
              </a:ext>
            </a:extLst>
          </p:cNvPr>
          <p:cNvSpPr>
            <a:spLocks noGrp="1"/>
          </p:cNvSpPr>
          <p:nvPr>
            <p:ph type="sldNum" sz="quarter" idx="4"/>
          </p:nvPr>
        </p:nvSpPr>
        <p:spPr/>
        <p:txBody>
          <a:bodyPr/>
          <a:lstStyle/>
          <a:p>
            <a:pPr>
              <a:defRPr/>
            </a:pPr>
            <a:fld id="{2A9E4BB8-9643-4A73-BDAA-FAE3673E5A81}" type="slidenum">
              <a:rPr lang="en-US" smtClean="0"/>
              <a:pPr>
                <a:defRPr/>
              </a:pPr>
              <a:t>20</a:t>
            </a:fld>
            <a:endParaRPr lang="en-US"/>
          </a:p>
        </p:txBody>
      </p:sp>
      <p:pic>
        <p:nvPicPr>
          <p:cNvPr id="5" name="Picture 4">
            <a:extLst>
              <a:ext uri="{FF2B5EF4-FFF2-40B4-BE49-F238E27FC236}">
                <a16:creationId xmlns:a16="http://schemas.microsoft.com/office/drawing/2014/main" id="{CB1B9550-FD78-4EEA-8B9C-DD451BAE9F90}"/>
              </a:ext>
            </a:extLst>
          </p:cNvPr>
          <p:cNvPicPr>
            <a:picLocks noChangeAspect="1"/>
          </p:cNvPicPr>
          <p:nvPr/>
        </p:nvPicPr>
        <p:blipFill>
          <a:blip r:embed="rId2"/>
          <a:stretch>
            <a:fillRect/>
          </a:stretch>
        </p:blipFill>
        <p:spPr>
          <a:xfrm>
            <a:off x="304800" y="1662280"/>
            <a:ext cx="7972425" cy="1924050"/>
          </a:xfrm>
          <a:prstGeom prst="rect">
            <a:avLst/>
          </a:prstGeom>
        </p:spPr>
      </p:pic>
      <p:pic>
        <p:nvPicPr>
          <p:cNvPr id="6" name="Picture 5">
            <a:extLst>
              <a:ext uri="{FF2B5EF4-FFF2-40B4-BE49-F238E27FC236}">
                <a16:creationId xmlns:a16="http://schemas.microsoft.com/office/drawing/2014/main" id="{36946444-42A2-49C0-AE70-C7F4A9410178}"/>
              </a:ext>
            </a:extLst>
          </p:cNvPr>
          <p:cNvPicPr>
            <a:picLocks noChangeAspect="1"/>
          </p:cNvPicPr>
          <p:nvPr/>
        </p:nvPicPr>
        <p:blipFill>
          <a:blip r:embed="rId3"/>
          <a:stretch>
            <a:fillRect/>
          </a:stretch>
        </p:blipFill>
        <p:spPr>
          <a:xfrm>
            <a:off x="1181100" y="3441032"/>
            <a:ext cx="6781800" cy="2744520"/>
          </a:xfrm>
          <a:prstGeom prst="rect">
            <a:avLst/>
          </a:prstGeom>
        </p:spPr>
      </p:pic>
    </p:spTree>
    <p:extLst>
      <p:ext uri="{BB962C8B-B14F-4D97-AF65-F5344CB8AC3E}">
        <p14:creationId xmlns:p14="http://schemas.microsoft.com/office/powerpoint/2010/main" val="16346886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40E9-B1A6-44B0-A2E9-557E9C078498}"/>
              </a:ext>
            </a:extLst>
          </p:cNvPr>
          <p:cNvSpPr>
            <a:spLocks noGrp="1"/>
          </p:cNvSpPr>
          <p:nvPr>
            <p:ph type="title"/>
          </p:nvPr>
        </p:nvSpPr>
        <p:spPr/>
        <p:txBody>
          <a:bodyPr/>
          <a:lstStyle/>
          <a:p>
            <a:r>
              <a:rPr lang="en-US" dirty="0"/>
              <a:t>Fluid Review – Submit </a:t>
            </a:r>
          </a:p>
        </p:txBody>
      </p:sp>
      <p:sp>
        <p:nvSpPr>
          <p:cNvPr id="3" name="Content Placeholder 2">
            <a:extLst>
              <a:ext uri="{FF2B5EF4-FFF2-40B4-BE49-F238E27FC236}">
                <a16:creationId xmlns:a16="http://schemas.microsoft.com/office/drawing/2014/main" id="{31756A93-9590-49DC-8380-B51D89A56AE8}"/>
              </a:ext>
            </a:extLst>
          </p:cNvPr>
          <p:cNvSpPr>
            <a:spLocks noGrp="1"/>
          </p:cNvSpPr>
          <p:nvPr>
            <p:ph idx="1"/>
          </p:nvPr>
        </p:nvSpPr>
        <p:spPr>
          <a:xfrm>
            <a:off x="628650" y="1659580"/>
            <a:ext cx="7886700" cy="4351338"/>
          </a:xfrm>
        </p:spPr>
        <p:txBody>
          <a:bodyPr/>
          <a:lstStyle/>
          <a:p>
            <a:r>
              <a:rPr lang="en-US" dirty="0"/>
              <a:t>After you have met requirements (uploaded budget and performance plans), you will click submit and will receive and email stating that your docs are being reviewed. </a:t>
            </a:r>
          </a:p>
          <a:p>
            <a:r>
              <a:rPr lang="en-US" dirty="0"/>
              <a:t>Your district information will either be moved to the “L4GA Y1 Approved” stage in Fluid Review  (you will receive an email) or you will be asked to revise and resubmit.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568AC5C-B88D-44E4-B51F-B32E499F71EB}"/>
              </a:ext>
            </a:extLst>
          </p:cNvPr>
          <p:cNvSpPr>
            <a:spLocks noGrp="1"/>
          </p:cNvSpPr>
          <p:nvPr>
            <p:ph type="sldNum" sz="quarter" idx="4"/>
          </p:nvPr>
        </p:nvSpPr>
        <p:spPr/>
        <p:txBody>
          <a:bodyPr/>
          <a:lstStyle/>
          <a:p>
            <a:pPr>
              <a:defRPr/>
            </a:pPr>
            <a:fld id="{2A9E4BB8-9643-4A73-BDAA-FAE3673E5A81}" type="slidenum">
              <a:rPr lang="en-US" smtClean="0"/>
              <a:pPr>
                <a:defRPr/>
              </a:pPr>
              <a:t>21</a:t>
            </a:fld>
            <a:endParaRPr lang="en-US"/>
          </a:p>
        </p:txBody>
      </p:sp>
      <p:pic>
        <p:nvPicPr>
          <p:cNvPr id="6" name="Picture 5">
            <a:extLst>
              <a:ext uri="{FF2B5EF4-FFF2-40B4-BE49-F238E27FC236}">
                <a16:creationId xmlns:a16="http://schemas.microsoft.com/office/drawing/2014/main" id="{3ED0CA6F-D3C3-47E4-A050-480F030BE993}"/>
              </a:ext>
            </a:extLst>
          </p:cNvPr>
          <p:cNvPicPr>
            <a:picLocks noChangeAspect="1"/>
          </p:cNvPicPr>
          <p:nvPr/>
        </p:nvPicPr>
        <p:blipFill>
          <a:blip r:embed="rId2"/>
          <a:stretch>
            <a:fillRect/>
          </a:stretch>
        </p:blipFill>
        <p:spPr>
          <a:xfrm>
            <a:off x="485775" y="4946901"/>
            <a:ext cx="8172450" cy="1028700"/>
          </a:xfrm>
          <a:prstGeom prst="rect">
            <a:avLst/>
          </a:prstGeom>
        </p:spPr>
      </p:pic>
    </p:spTree>
    <p:extLst>
      <p:ext uri="{BB962C8B-B14F-4D97-AF65-F5344CB8AC3E}">
        <p14:creationId xmlns:p14="http://schemas.microsoft.com/office/powerpoint/2010/main" val="155893145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628650" y="365125"/>
            <a:ext cx="7886700" cy="1325563"/>
          </a:xfrm>
        </p:spPr>
        <p:txBody>
          <a:bodyPr>
            <a:normAutofit/>
          </a:bodyPr>
          <a:lstStyle/>
          <a:p>
            <a:pPr eaLnBrk="1" hangingPunct="1"/>
            <a:r>
              <a:rPr lang="en-US" dirty="0">
                <a:latin typeface="+mn-lt"/>
              </a:rPr>
              <a:t>Monitoring</a:t>
            </a:r>
          </a:p>
        </p:txBody>
      </p:sp>
      <p:graphicFrame>
        <p:nvGraphicFramePr>
          <p:cNvPr id="21509" name="Content Placeholder 2"/>
          <p:cNvGraphicFramePr>
            <a:graphicFrameLocks noGrp="1"/>
          </p:cNvGraphicFramePr>
          <p:nvPr>
            <p:ph idx="1"/>
            <p:extLst>
              <p:ext uri="{D42A27DB-BD31-4B8C-83A1-F6EECF244321}">
                <p14:modId xmlns:p14="http://schemas.microsoft.com/office/powerpoint/2010/main" val="277786687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Slide Number Placeholder 4"/>
          <p:cNvSpPr>
            <a:spLocks noGrp="1"/>
          </p:cNvSpPr>
          <p:nvPr>
            <p:ph type="sldNum" sz="quarter" idx="4"/>
          </p:nvPr>
        </p:nvSpPr>
        <p:spPr bwMode="auto">
          <a:xfrm>
            <a:off x="6457950" y="6356350"/>
            <a:ext cx="2057400" cy="365125"/>
          </a:xfrm>
        </p:spPr>
        <p:txBody>
          <a:bodyPr numCol="1" anchorCtr="0" compatLnSpc="1">
            <a:prstTxWarp prst="textNoShape">
              <a:avLst/>
            </a:prstTxWarp>
            <a:normAutofit/>
          </a:bodyPr>
          <a:lstStyle/>
          <a:p>
            <a:pPr fontAlgn="base">
              <a:spcBef>
                <a:spcPct val="0"/>
              </a:spcBef>
              <a:spcAft>
                <a:spcPts val="600"/>
              </a:spcAft>
              <a:defRPr/>
            </a:pPr>
            <a:fld id="{F178BFEB-49E2-454D-9BD7-A8B9961EEDB9}" type="slidenum">
              <a:rPr lang="en-US"/>
              <a:pPr fontAlgn="base">
                <a:spcBef>
                  <a:spcPct val="0"/>
                </a:spcBef>
                <a:spcAft>
                  <a:spcPts val="600"/>
                </a:spcAft>
                <a:defRPr/>
              </a:pPr>
              <a:t>22</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0B73-F1E8-469E-8E72-DFC96B9C9CEF}"/>
              </a:ext>
            </a:extLst>
          </p:cNvPr>
          <p:cNvSpPr>
            <a:spLocks noGrp="1"/>
          </p:cNvSpPr>
          <p:nvPr>
            <p:ph type="title"/>
          </p:nvPr>
        </p:nvSpPr>
        <p:spPr/>
        <p:txBody>
          <a:bodyPr/>
          <a:lstStyle/>
          <a:p>
            <a:r>
              <a:rPr lang="en-US" dirty="0"/>
              <a:t>L4GA Kickoff</a:t>
            </a:r>
          </a:p>
        </p:txBody>
      </p:sp>
      <p:sp>
        <p:nvSpPr>
          <p:cNvPr id="3" name="Content Placeholder 2">
            <a:extLst>
              <a:ext uri="{FF2B5EF4-FFF2-40B4-BE49-F238E27FC236}">
                <a16:creationId xmlns:a16="http://schemas.microsoft.com/office/drawing/2014/main" id="{F4C7A970-4251-4CF2-851B-7581F244831B}"/>
              </a:ext>
            </a:extLst>
          </p:cNvPr>
          <p:cNvSpPr>
            <a:spLocks noGrp="1"/>
          </p:cNvSpPr>
          <p:nvPr>
            <p:ph idx="1"/>
          </p:nvPr>
        </p:nvSpPr>
        <p:spPr/>
        <p:txBody>
          <a:bodyPr/>
          <a:lstStyle/>
          <a:p>
            <a:r>
              <a:rPr lang="en-US" dirty="0"/>
              <a:t>June 21</a:t>
            </a:r>
            <a:r>
              <a:rPr lang="en-US" baseline="30000" dirty="0"/>
              <a:t>st</a:t>
            </a:r>
            <a:r>
              <a:rPr lang="en-US" dirty="0"/>
              <a:t>  and 22</a:t>
            </a:r>
            <a:r>
              <a:rPr lang="en-US" baseline="30000" dirty="0"/>
              <a:t>nd</a:t>
            </a:r>
          </a:p>
          <a:p>
            <a:endParaRPr lang="en-US" sz="3600" baseline="30000" dirty="0"/>
          </a:p>
          <a:p>
            <a:r>
              <a:rPr lang="en-US" sz="3600" baseline="30000" dirty="0"/>
              <a:t>Classic Center in Athens, GA </a:t>
            </a:r>
          </a:p>
          <a:p>
            <a:r>
              <a:rPr lang="en-US" sz="3600" baseline="30000" dirty="0"/>
              <a:t>Literacy Leaders from the district, school, early learning centers and community.  </a:t>
            </a:r>
          </a:p>
          <a:p>
            <a:r>
              <a:rPr lang="en-US" baseline="30000" dirty="0"/>
              <a:t>Register and book accommodations at: </a:t>
            </a:r>
          </a:p>
          <a:p>
            <a:r>
              <a:rPr lang="en-US" baseline="30000" dirty="0">
                <a:hlinkClick r:id="rId2"/>
              </a:rPr>
              <a:t>https://classiccenter.formstack.com/forms/l4_ga_grant_kickoff</a:t>
            </a:r>
            <a:endParaRPr lang="en-US" baseline="30000" dirty="0"/>
          </a:p>
          <a:p>
            <a:endParaRPr lang="en-US" baseline="30000" dirty="0"/>
          </a:p>
          <a:p>
            <a:endParaRPr lang="en-US" baseline="30000" dirty="0"/>
          </a:p>
          <a:p>
            <a:endParaRPr lang="en-US" dirty="0"/>
          </a:p>
          <a:p>
            <a:endParaRPr lang="en-US" dirty="0"/>
          </a:p>
        </p:txBody>
      </p:sp>
      <p:sp>
        <p:nvSpPr>
          <p:cNvPr id="4" name="Slide Number Placeholder 3">
            <a:extLst>
              <a:ext uri="{FF2B5EF4-FFF2-40B4-BE49-F238E27FC236}">
                <a16:creationId xmlns:a16="http://schemas.microsoft.com/office/drawing/2014/main" id="{84BA15B3-77D1-4BA1-B727-0C2551639951}"/>
              </a:ext>
            </a:extLst>
          </p:cNvPr>
          <p:cNvSpPr>
            <a:spLocks noGrp="1"/>
          </p:cNvSpPr>
          <p:nvPr>
            <p:ph type="sldNum" sz="quarter" idx="4"/>
          </p:nvPr>
        </p:nvSpPr>
        <p:spPr/>
        <p:txBody>
          <a:bodyPr/>
          <a:lstStyle/>
          <a:p>
            <a:pPr>
              <a:defRPr/>
            </a:pPr>
            <a:fld id="{2A9E4BB8-9643-4A73-BDAA-FAE3673E5A81}" type="slidenum">
              <a:rPr lang="en-US" smtClean="0"/>
              <a:pPr>
                <a:defRPr/>
              </a:pPr>
              <a:t>23</a:t>
            </a:fld>
            <a:endParaRPr lang="en-US"/>
          </a:p>
        </p:txBody>
      </p:sp>
    </p:spTree>
    <p:extLst>
      <p:ext uri="{BB962C8B-B14F-4D97-AF65-F5344CB8AC3E}">
        <p14:creationId xmlns:p14="http://schemas.microsoft.com/office/powerpoint/2010/main" val="363737847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15">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17">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F7E6D47-F599-4C6E-BA6D-F6ABBFE2E9BD}"/>
              </a:ext>
            </a:extLst>
          </p:cNvPr>
          <p:cNvSpPr>
            <a:spLocks noGrp="1"/>
          </p:cNvSpPr>
          <p:nvPr>
            <p:ph type="title"/>
          </p:nvPr>
        </p:nvSpPr>
        <p:spPr>
          <a:xfrm>
            <a:off x="628650" y="963877"/>
            <a:ext cx="2620771" cy="4930246"/>
          </a:xfrm>
        </p:spPr>
        <p:txBody>
          <a:bodyPr>
            <a:normAutofit/>
          </a:bodyPr>
          <a:lstStyle/>
          <a:p>
            <a:pPr algn="r"/>
            <a:br>
              <a:rPr lang="en-US">
                <a:solidFill>
                  <a:schemeClr val="accent1"/>
                </a:solidFill>
                <a:latin typeface="+mn-lt"/>
              </a:rPr>
            </a:br>
            <a:r>
              <a:rPr lang="en-US">
                <a:solidFill>
                  <a:schemeClr val="accent1"/>
                </a:solidFill>
                <a:latin typeface="+mn-lt"/>
              </a:rPr>
              <a:t>Students birth to grade 12</a:t>
            </a:r>
            <a:endParaRPr lang="en-US" b="0">
              <a:solidFill>
                <a:schemeClr val="accent1"/>
              </a:solidFill>
              <a:latin typeface="+mn-lt"/>
            </a:endParaRPr>
          </a:p>
        </p:txBody>
      </p:sp>
      <p:sp>
        <p:nvSpPr>
          <p:cNvPr id="3" name="Content Placeholder 2">
            <a:extLst>
              <a:ext uri="{FF2B5EF4-FFF2-40B4-BE49-F238E27FC236}">
                <a16:creationId xmlns:a16="http://schemas.microsoft.com/office/drawing/2014/main" id="{C8421359-7FF3-4721-A41C-9810AE582DFF}"/>
              </a:ext>
            </a:extLst>
          </p:cNvPr>
          <p:cNvSpPr>
            <a:spLocks noGrp="1"/>
          </p:cNvSpPr>
          <p:nvPr>
            <p:ph idx="1"/>
          </p:nvPr>
        </p:nvSpPr>
        <p:spPr>
          <a:xfrm>
            <a:off x="3502917" y="1371600"/>
            <a:ext cx="4783327" cy="4930246"/>
          </a:xfrm>
        </p:spPr>
        <p:txBody>
          <a:bodyPr anchor="ctr">
            <a:normAutofit/>
          </a:bodyPr>
          <a:lstStyle/>
          <a:p>
            <a:r>
              <a:rPr lang="en-US" sz="1600" dirty="0"/>
              <a:t>Will have access to high-quality materials in both print and digital form, fiction and non-fiction, that support the </a:t>
            </a:r>
            <a:r>
              <a:rPr lang="en-US" sz="1600" i="1" dirty="0"/>
              <a:t>Georgia Standards of Excellenc</a:t>
            </a:r>
            <a:r>
              <a:rPr lang="en-US" sz="1600" dirty="0"/>
              <a:t>e in all content areas.</a:t>
            </a:r>
          </a:p>
          <a:p>
            <a:r>
              <a:rPr lang="en-US" sz="1600" dirty="0"/>
              <a:t>Will receive an evidence-based curriculum that will ensure adequate delivery of the Georgia Standards of Excellence.</a:t>
            </a:r>
          </a:p>
          <a:p>
            <a:r>
              <a:rPr lang="en-US" sz="1600" dirty="0"/>
              <a:t>Will receive an evidence-based literacy block that includes all elements of a comprehensive literacy program (e.g., dialogic reading, peer-assisted learning, small group reading interventions, developing academic English, </a:t>
            </a:r>
            <a:r>
              <a:rPr lang="fr-FR" sz="1600" dirty="0"/>
              <a:t>explicit </a:t>
            </a:r>
            <a:r>
              <a:rPr lang="fr-FR" sz="1600" dirty="0" err="1"/>
              <a:t>comprehension</a:t>
            </a:r>
            <a:r>
              <a:rPr lang="fr-FR" sz="1600" dirty="0"/>
              <a:t> </a:t>
            </a:r>
            <a:r>
              <a:rPr lang="fr-FR" sz="1600" dirty="0" err="1"/>
              <a:t>strategy</a:t>
            </a:r>
            <a:r>
              <a:rPr lang="fr-FR" sz="1600" dirty="0"/>
              <a:t> instruction, explicit </a:t>
            </a:r>
            <a:r>
              <a:rPr lang="fr-FR" sz="1600" dirty="0" err="1"/>
              <a:t>vocabulary</a:t>
            </a:r>
            <a:r>
              <a:rPr lang="fr-FR" sz="1600" dirty="0"/>
              <a:t> </a:t>
            </a:r>
            <a:r>
              <a:rPr lang="en-US" sz="1600" dirty="0"/>
              <a:t>instruction) using a variety of engaging, high-quality texts.</a:t>
            </a:r>
          </a:p>
          <a:p>
            <a:r>
              <a:rPr lang="en-US" sz="1600" dirty="0"/>
              <a:t>Will receive evidence-based instruction in Literacy (Reading, Writing,</a:t>
            </a:r>
          </a:p>
          <a:p>
            <a:r>
              <a:rPr lang="en-US" sz="1600" dirty="0"/>
              <a:t>Listening, Speaking, Viewing) within content area courses using evidence based delivery models as well as robust, engaging text.</a:t>
            </a:r>
          </a:p>
        </p:txBody>
      </p:sp>
      <p:sp>
        <p:nvSpPr>
          <p:cNvPr id="4" name="Slide Number Placeholder 3">
            <a:extLst>
              <a:ext uri="{FF2B5EF4-FFF2-40B4-BE49-F238E27FC236}">
                <a16:creationId xmlns:a16="http://schemas.microsoft.com/office/drawing/2014/main" id="{765900F6-159B-4F56-B41B-299377F580AC}"/>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smtClean="0">
                <a:solidFill>
                  <a:schemeClr val="tx1">
                    <a:alpha val="80000"/>
                  </a:schemeClr>
                </a:solidFill>
              </a:rPr>
              <a:pPr>
                <a:spcAft>
                  <a:spcPts val="600"/>
                </a:spcAft>
                <a:defRPr/>
              </a:pPr>
              <a:t>24</a:t>
            </a:fld>
            <a:endParaRPr lang="en-US" sz="900">
              <a:solidFill>
                <a:schemeClr val="tx1">
                  <a:alpha val="80000"/>
                </a:schemeClr>
              </a:solidFill>
            </a:endParaRPr>
          </a:p>
        </p:txBody>
      </p:sp>
    </p:spTree>
    <p:extLst>
      <p:ext uri="{BB962C8B-B14F-4D97-AF65-F5344CB8AC3E}">
        <p14:creationId xmlns:p14="http://schemas.microsoft.com/office/powerpoint/2010/main" val="63643751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1B703C7-94EB-4116-991D-7ACF53BB9642}"/>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latin typeface="+mn-lt"/>
              </a:rPr>
              <a:t>Teachers of literacy birth through grade 12</a:t>
            </a:r>
          </a:p>
        </p:txBody>
      </p:sp>
      <p:sp>
        <p:nvSpPr>
          <p:cNvPr id="3" name="Content Placeholder 2">
            <a:extLst>
              <a:ext uri="{FF2B5EF4-FFF2-40B4-BE49-F238E27FC236}">
                <a16:creationId xmlns:a16="http://schemas.microsoft.com/office/drawing/2014/main" id="{FD1FE0EF-ADD5-4394-90CB-AD7609ED1DE7}"/>
              </a:ext>
            </a:extLst>
          </p:cNvPr>
          <p:cNvSpPr>
            <a:spLocks noGrp="1"/>
          </p:cNvSpPr>
          <p:nvPr>
            <p:ph idx="1"/>
          </p:nvPr>
        </p:nvSpPr>
        <p:spPr>
          <a:xfrm>
            <a:off x="3732023" y="963877"/>
            <a:ext cx="4783327" cy="4930246"/>
          </a:xfrm>
        </p:spPr>
        <p:txBody>
          <a:bodyPr anchor="ctr">
            <a:normAutofit/>
          </a:bodyPr>
          <a:lstStyle/>
          <a:p>
            <a:r>
              <a:rPr lang="en-US" sz="2100" dirty="0"/>
              <a:t>Will engage learners by establishing a positive learning climate and using instructional approaches that are responsive to the community (</a:t>
            </a:r>
            <a:r>
              <a:rPr lang="en-US" sz="2100" dirty="0" err="1"/>
              <a:t>e.g.,linguistically</a:t>
            </a:r>
            <a:r>
              <a:rPr lang="en-US" sz="2100" dirty="0"/>
              <a:t>, culturally, developmentally appropriate).</a:t>
            </a:r>
          </a:p>
          <a:p>
            <a:r>
              <a:rPr lang="en-US" sz="2100" dirty="0"/>
              <a:t>Will implement ongoing formative and summative assessments and use data to inform instructional decisions and to evaluate the effectiveness of instruction.</a:t>
            </a:r>
          </a:p>
          <a:p>
            <a:r>
              <a:rPr lang="en-US" sz="2100" dirty="0"/>
              <a:t>Will engage in high-quality professional learning to build their competence in evidence-based practices in literacy instruction, delivery of content, and peer support.</a:t>
            </a:r>
          </a:p>
        </p:txBody>
      </p:sp>
      <p:sp>
        <p:nvSpPr>
          <p:cNvPr id="4" name="Slide Number Placeholder 3">
            <a:extLst>
              <a:ext uri="{FF2B5EF4-FFF2-40B4-BE49-F238E27FC236}">
                <a16:creationId xmlns:a16="http://schemas.microsoft.com/office/drawing/2014/main" id="{D575431F-51FF-4B48-A0CF-FC27001E5AAD}"/>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25</a:t>
            </a:fld>
            <a:endParaRPr lang="en-US" sz="900">
              <a:solidFill>
                <a:schemeClr val="tx1">
                  <a:alpha val="80000"/>
                </a:schemeClr>
              </a:solidFill>
            </a:endParaRPr>
          </a:p>
        </p:txBody>
      </p:sp>
    </p:spTree>
    <p:extLst>
      <p:ext uri="{BB962C8B-B14F-4D97-AF65-F5344CB8AC3E}">
        <p14:creationId xmlns:p14="http://schemas.microsoft.com/office/powerpoint/2010/main" val="251153707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D31822D-7639-4C15-A15B-2F339CCD5680}"/>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latin typeface="+mn-lt"/>
              </a:rPr>
              <a:t>School leadership teams </a:t>
            </a:r>
            <a:br>
              <a:rPr lang="en-US">
                <a:solidFill>
                  <a:schemeClr val="accent1"/>
                </a:solidFill>
                <a:latin typeface="+mn-lt"/>
              </a:rPr>
            </a:br>
            <a:endParaRPr lang="en-US">
              <a:solidFill>
                <a:schemeClr val="accent1"/>
              </a:solidFill>
            </a:endParaRPr>
          </a:p>
        </p:txBody>
      </p:sp>
      <p:sp>
        <p:nvSpPr>
          <p:cNvPr id="3" name="Content Placeholder 2">
            <a:extLst>
              <a:ext uri="{FF2B5EF4-FFF2-40B4-BE49-F238E27FC236}">
                <a16:creationId xmlns:a16="http://schemas.microsoft.com/office/drawing/2014/main" id="{5594E8AE-2EAE-42E2-8C83-45E43F2F8880}"/>
              </a:ext>
            </a:extLst>
          </p:cNvPr>
          <p:cNvSpPr>
            <a:spLocks noGrp="1"/>
          </p:cNvSpPr>
          <p:nvPr>
            <p:ph idx="1"/>
          </p:nvPr>
        </p:nvSpPr>
        <p:spPr>
          <a:xfrm>
            <a:off x="3732023" y="963877"/>
            <a:ext cx="4783327" cy="4930246"/>
          </a:xfrm>
        </p:spPr>
        <p:txBody>
          <a:bodyPr anchor="ctr">
            <a:normAutofit/>
          </a:bodyPr>
          <a:lstStyle/>
          <a:p>
            <a:r>
              <a:rPr lang="en-US" sz="2100" dirty="0"/>
              <a:t>Will engage in high-quality professional learning to build their competence in evidence-based practices for literacy instruction and evaluation of instructional performance.</a:t>
            </a:r>
          </a:p>
          <a:p>
            <a:r>
              <a:rPr lang="en-US" sz="2100" dirty="0"/>
              <a:t>Will demonstrate commitment to literacy by convening partners (teachers, community organizations, families, students) to focus on literacy-related services and activities together.</a:t>
            </a:r>
          </a:p>
        </p:txBody>
      </p:sp>
      <p:sp>
        <p:nvSpPr>
          <p:cNvPr id="4" name="Slide Number Placeholder 3">
            <a:extLst>
              <a:ext uri="{FF2B5EF4-FFF2-40B4-BE49-F238E27FC236}">
                <a16:creationId xmlns:a16="http://schemas.microsoft.com/office/drawing/2014/main" id="{F208ED4E-1233-434F-A711-009FC61E59A5}"/>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26</a:t>
            </a:fld>
            <a:endParaRPr lang="en-US" sz="900">
              <a:solidFill>
                <a:schemeClr val="tx1">
                  <a:alpha val="80000"/>
                </a:schemeClr>
              </a:solidFill>
            </a:endParaRPr>
          </a:p>
        </p:txBody>
      </p:sp>
    </p:spTree>
    <p:extLst>
      <p:ext uri="{BB962C8B-B14F-4D97-AF65-F5344CB8AC3E}">
        <p14:creationId xmlns:p14="http://schemas.microsoft.com/office/powerpoint/2010/main" val="153503839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F065C1-99D8-45C6-9368-9DE081F0C6D4}"/>
              </a:ext>
            </a:extLst>
          </p:cNvPr>
          <p:cNvSpPr>
            <a:spLocks noGrp="1"/>
          </p:cNvSpPr>
          <p:nvPr>
            <p:ph type="title"/>
          </p:nvPr>
        </p:nvSpPr>
        <p:spPr>
          <a:xfrm>
            <a:off x="628650" y="963877"/>
            <a:ext cx="2620771" cy="4930246"/>
          </a:xfrm>
        </p:spPr>
        <p:txBody>
          <a:bodyPr>
            <a:normAutofit/>
          </a:bodyPr>
          <a:lstStyle/>
          <a:p>
            <a:pPr marL="225156" lvl="0" indent="-225156" algn="r">
              <a:spcBef>
                <a:spcPts val="985"/>
              </a:spcBef>
            </a:pPr>
            <a:r>
              <a:rPr lang="en-US" b="0" dirty="0">
                <a:solidFill>
                  <a:schemeClr val="accent1"/>
                </a:solidFill>
                <a:latin typeface="Calibri"/>
                <a:ea typeface="+mn-ea"/>
                <a:cs typeface="+mn-cs"/>
              </a:rPr>
              <a:t>School and District</a:t>
            </a:r>
            <a:br>
              <a:rPr lang="en-US" b="0" dirty="0">
                <a:solidFill>
                  <a:schemeClr val="accent1"/>
                </a:solidFill>
                <a:latin typeface="Calibri"/>
                <a:ea typeface="+mn-ea"/>
                <a:cs typeface="+mn-cs"/>
              </a:rPr>
            </a:br>
            <a:r>
              <a:rPr lang="en-US" b="0" dirty="0">
                <a:solidFill>
                  <a:schemeClr val="accent1"/>
                </a:solidFill>
                <a:latin typeface="Calibri"/>
                <a:ea typeface="+mn-ea"/>
                <a:cs typeface="+mn-cs"/>
              </a:rPr>
              <a:t>leaders</a:t>
            </a:r>
            <a:br>
              <a:rPr lang="en-US" b="0" dirty="0">
                <a:solidFill>
                  <a:schemeClr val="accent1"/>
                </a:solidFill>
                <a:latin typeface="Calibri"/>
                <a:ea typeface="+mn-ea"/>
                <a:cs typeface="+mn-cs"/>
              </a:rPr>
            </a:br>
            <a:endParaRPr lang="en-US" dirty="0">
              <a:solidFill>
                <a:schemeClr val="accent1"/>
              </a:solidFill>
            </a:endParaRPr>
          </a:p>
        </p:txBody>
      </p:sp>
      <p:sp>
        <p:nvSpPr>
          <p:cNvPr id="3" name="Content Placeholder 2">
            <a:extLst>
              <a:ext uri="{FF2B5EF4-FFF2-40B4-BE49-F238E27FC236}">
                <a16:creationId xmlns:a16="http://schemas.microsoft.com/office/drawing/2014/main" id="{A7B024CC-809A-48DE-8F1F-15A1A27E4347}"/>
              </a:ext>
            </a:extLst>
          </p:cNvPr>
          <p:cNvSpPr>
            <a:spLocks noGrp="1"/>
          </p:cNvSpPr>
          <p:nvPr>
            <p:ph idx="1"/>
          </p:nvPr>
        </p:nvSpPr>
        <p:spPr>
          <a:xfrm>
            <a:off x="3732023" y="963877"/>
            <a:ext cx="4783327" cy="4930246"/>
          </a:xfrm>
        </p:spPr>
        <p:txBody>
          <a:bodyPr anchor="ctr">
            <a:normAutofit/>
          </a:bodyPr>
          <a:lstStyle/>
          <a:p>
            <a:pPr marL="0" indent="0">
              <a:buNone/>
            </a:pPr>
            <a:endParaRPr lang="en-US" sz="1600" dirty="0"/>
          </a:p>
          <a:p>
            <a:r>
              <a:rPr lang="en-US" sz="1600" dirty="0"/>
              <a:t>Will use local and state data to create literacy plans for feeder patterns, focusing on growing potential for the local community to meet the needs of children from birth through grade 12.</a:t>
            </a:r>
          </a:p>
          <a:p>
            <a:r>
              <a:rPr lang="en-US" sz="1600" dirty="0"/>
              <a:t>Will ensure that grants funded to L4GA partnerships are supported through proper and timely allocations and resources.</a:t>
            </a:r>
          </a:p>
          <a:p>
            <a:r>
              <a:rPr lang="en-US" sz="1600" dirty="0"/>
              <a:t>Will ensured that the district goals align, and do not conflict, with those of the funded schools.</a:t>
            </a:r>
          </a:p>
          <a:p>
            <a:r>
              <a:rPr lang="en-US" sz="1600" dirty="0"/>
              <a:t>Will facilitate partnerships with community organizations to provide social services for families and children attending local schools.</a:t>
            </a:r>
          </a:p>
        </p:txBody>
      </p:sp>
      <p:sp>
        <p:nvSpPr>
          <p:cNvPr id="4" name="Slide Number Placeholder 3">
            <a:extLst>
              <a:ext uri="{FF2B5EF4-FFF2-40B4-BE49-F238E27FC236}">
                <a16:creationId xmlns:a16="http://schemas.microsoft.com/office/drawing/2014/main" id="{5B0E7C7C-3A5D-4BED-8FC8-AD3C5FE500BE}"/>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27</a:t>
            </a:fld>
            <a:endParaRPr lang="en-US" sz="900">
              <a:solidFill>
                <a:schemeClr val="tx1">
                  <a:alpha val="80000"/>
                </a:schemeClr>
              </a:solidFill>
            </a:endParaRPr>
          </a:p>
        </p:txBody>
      </p:sp>
    </p:spTree>
    <p:extLst>
      <p:ext uri="{BB962C8B-B14F-4D97-AF65-F5344CB8AC3E}">
        <p14:creationId xmlns:p14="http://schemas.microsoft.com/office/powerpoint/2010/main" val="41790611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946F40D-58CC-44B0-AD09-D32C6A33F0EE}"/>
              </a:ext>
            </a:extLst>
          </p:cNvPr>
          <p:cNvSpPr>
            <a:spLocks noGrp="1"/>
          </p:cNvSpPr>
          <p:nvPr>
            <p:ph type="title"/>
          </p:nvPr>
        </p:nvSpPr>
        <p:spPr>
          <a:xfrm>
            <a:off x="628650" y="963877"/>
            <a:ext cx="2620771" cy="4930246"/>
          </a:xfrm>
        </p:spPr>
        <p:txBody>
          <a:bodyPr>
            <a:normAutofit/>
          </a:bodyPr>
          <a:lstStyle/>
          <a:p>
            <a:r>
              <a:rPr lang="en-US" sz="2000" dirty="0">
                <a:solidFill>
                  <a:schemeClr val="accent1"/>
                </a:solidFill>
                <a:latin typeface="+mn-lt"/>
              </a:rPr>
              <a:t>Teacher educators/literacy</a:t>
            </a:r>
            <a:br>
              <a:rPr lang="en-US" sz="2000" dirty="0">
                <a:solidFill>
                  <a:schemeClr val="accent1"/>
                </a:solidFill>
                <a:latin typeface="+mn-lt"/>
              </a:rPr>
            </a:br>
            <a:r>
              <a:rPr lang="en-US" sz="2000" dirty="0">
                <a:solidFill>
                  <a:schemeClr val="accent1"/>
                </a:solidFill>
                <a:latin typeface="+mn-lt"/>
              </a:rPr>
              <a:t>researchers</a:t>
            </a:r>
            <a:br>
              <a:rPr lang="en-US" sz="2100" dirty="0">
                <a:solidFill>
                  <a:schemeClr val="accent1"/>
                </a:solidFill>
              </a:rPr>
            </a:br>
            <a:endParaRPr lang="en-US" sz="2100" dirty="0">
              <a:solidFill>
                <a:schemeClr val="accent1"/>
              </a:solidFill>
            </a:endParaRPr>
          </a:p>
        </p:txBody>
      </p:sp>
      <p:sp>
        <p:nvSpPr>
          <p:cNvPr id="3" name="Content Placeholder 2">
            <a:extLst>
              <a:ext uri="{FF2B5EF4-FFF2-40B4-BE49-F238E27FC236}">
                <a16:creationId xmlns:a16="http://schemas.microsoft.com/office/drawing/2014/main" id="{092A147F-695F-493D-8846-5E3A3021DD99}"/>
              </a:ext>
            </a:extLst>
          </p:cNvPr>
          <p:cNvSpPr>
            <a:spLocks noGrp="1"/>
          </p:cNvSpPr>
          <p:nvPr>
            <p:ph idx="1"/>
          </p:nvPr>
        </p:nvSpPr>
        <p:spPr>
          <a:xfrm>
            <a:off x="3732023" y="963877"/>
            <a:ext cx="4783327" cy="4930246"/>
          </a:xfrm>
        </p:spPr>
        <p:txBody>
          <a:bodyPr anchor="ctr">
            <a:normAutofit/>
          </a:bodyPr>
          <a:lstStyle/>
          <a:p>
            <a:r>
              <a:rPr lang="en-US" sz="2100"/>
              <a:t>Will partner with B-12 teachers and leaders to lead professional learning about evidence-based practices for literacy instruction.</a:t>
            </a:r>
          </a:p>
          <a:p>
            <a:r>
              <a:rPr lang="en-US" sz="2100"/>
              <a:t>Will engage in a networked improvement community called the “Literacy Think Tank” to improve their own competence in evidence-based practices in literacy instruction.</a:t>
            </a:r>
          </a:p>
          <a:p>
            <a:r>
              <a:rPr lang="en-US" sz="2100"/>
              <a:t>Will engage with local community partners to support literacy-related activities and communications for families, youth, and children.</a:t>
            </a:r>
          </a:p>
        </p:txBody>
      </p:sp>
      <p:sp>
        <p:nvSpPr>
          <p:cNvPr id="4" name="Slide Number Placeholder 3">
            <a:extLst>
              <a:ext uri="{FF2B5EF4-FFF2-40B4-BE49-F238E27FC236}">
                <a16:creationId xmlns:a16="http://schemas.microsoft.com/office/drawing/2014/main" id="{1AB8DFFC-2BEA-4B0C-943C-691FF5CD6C99}"/>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28</a:t>
            </a:fld>
            <a:endParaRPr lang="en-US" sz="900">
              <a:solidFill>
                <a:schemeClr val="tx1">
                  <a:alpha val="80000"/>
                </a:schemeClr>
              </a:solidFill>
            </a:endParaRPr>
          </a:p>
        </p:txBody>
      </p:sp>
    </p:spTree>
    <p:extLst>
      <p:ext uri="{BB962C8B-B14F-4D97-AF65-F5344CB8AC3E}">
        <p14:creationId xmlns:p14="http://schemas.microsoft.com/office/powerpoint/2010/main" val="305045966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84B2E3-A75C-428B-A151-C8A0318B2D4E}"/>
              </a:ext>
            </a:extLst>
          </p:cNvPr>
          <p:cNvSpPr>
            <a:spLocks noGrp="1"/>
          </p:cNvSpPr>
          <p:nvPr>
            <p:ph type="title"/>
          </p:nvPr>
        </p:nvSpPr>
        <p:spPr>
          <a:xfrm>
            <a:off x="628650" y="963877"/>
            <a:ext cx="2620771" cy="4930246"/>
          </a:xfrm>
        </p:spPr>
        <p:txBody>
          <a:bodyPr>
            <a:normAutofit/>
          </a:bodyPr>
          <a:lstStyle/>
          <a:p>
            <a:r>
              <a:rPr lang="en-US" sz="3400" dirty="0">
                <a:solidFill>
                  <a:schemeClr val="accent1"/>
                </a:solidFill>
                <a:latin typeface="+mn-lt"/>
              </a:rPr>
              <a:t>Community</a:t>
            </a:r>
            <a:br>
              <a:rPr lang="en-US" sz="3400" dirty="0">
                <a:solidFill>
                  <a:schemeClr val="accent1"/>
                </a:solidFill>
                <a:latin typeface="+mn-lt"/>
              </a:rPr>
            </a:br>
            <a:r>
              <a:rPr lang="en-US" sz="3400" dirty="0">
                <a:solidFill>
                  <a:schemeClr val="accent1"/>
                </a:solidFill>
                <a:latin typeface="+mn-lt"/>
              </a:rPr>
              <a:t>members</a:t>
            </a:r>
            <a:br>
              <a:rPr lang="en-US" sz="3400" dirty="0">
                <a:solidFill>
                  <a:schemeClr val="accent1"/>
                </a:solidFill>
              </a:rPr>
            </a:br>
            <a:endParaRPr lang="en-US" sz="3400" dirty="0">
              <a:solidFill>
                <a:schemeClr val="accent1"/>
              </a:solidFill>
            </a:endParaRPr>
          </a:p>
        </p:txBody>
      </p:sp>
      <p:sp>
        <p:nvSpPr>
          <p:cNvPr id="3" name="Content Placeholder 2">
            <a:extLst>
              <a:ext uri="{FF2B5EF4-FFF2-40B4-BE49-F238E27FC236}">
                <a16:creationId xmlns:a16="http://schemas.microsoft.com/office/drawing/2014/main" id="{25BC4D59-620B-4CE2-9E87-F8C4BA33476A}"/>
              </a:ext>
            </a:extLst>
          </p:cNvPr>
          <p:cNvSpPr>
            <a:spLocks noGrp="1"/>
          </p:cNvSpPr>
          <p:nvPr>
            <p:ph idx="1"/>
          </p:nvPr>
        </p:nvSpPr>
        <p:spPr>
          <a:xfrm>
            <a:off x="3732023" y="963877"/>
            <a:ext cx="4783327" cy="4930246"/>
          </a:xfrm>
        </p:spPr>
        <p:txBody>
          <a:bodyPr anchor="ctr">
            <a:normAutofit/>
          </a:bodyPr>
          <a:lstStyle/>
          <a:p>
            <a:r>
              <a:rPr lang="en-US" sz="2100"/>
              <a:t>Will provide support services for children, youth and families as determined by the local needs defined by the partnership.</a:t>
            </a:r>
          </a:p>
          <a:p>
            <a:r>
              <a:rPr lang="en-US" sz="2100"/>
              <a:t>Will demonstrate commitment to literacy by providing and supporting literacy-related activities and communications for families, youth, and children.</a:t>
            </a:r>
          </a:p>
        </p:txBody>
      </p:sp>
      <p:sp>
        <p:nvSpPr>
          <p:cNvPr id="4" name="Slide Number Placeholder 3">
            <a:extLst>
              <a:ext uri="{FF2B5EF4-FFF2-40B4-BE49-F238E27FC236}">
                <a16:creationId xmlns:a16="http://schemas.microsoft.com/office/drawing/2014/main" id="{CD8182B0-C5EA-46FF-915D-04DDFFC61668}"/>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29</a:t>
            </a:fld>
            <a:endParaRPr lang="en-US" sz="900">
              <a:solidFill>
                <a:schemeClr val="tx1">
                  <a:alpha val="80000"/>
                </a:schemeClr>
              </a:solidFill>
            </a:endParaRPr>
          </a:p>
        </p:txBody>
      </p:sp>
    </p:spTree>
    <p:extLst>
      <p:ext uri="{BB962C8B-B14F-4D97-AF65-F5344CB8AC3E}">
        <p14:creationId xmlns:p14="http://schemas.microsoft.com/office/powerpoint/2010/main" val="72349327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E105-3B65-4EDB-BC07-E93DC1A77424}"/>
              </a:ext>
            </a:extLst>
          </p:cNvPr>
          <p:cNvSpPr>
            <a:spLocks noGrp="1"/>
          </p:cNvSpPr>
          <p:nvPr>
            <p:ph type="title"/>
          </p:nvPr>
        </p:nvSpPr>
        <p:spPr/>
        <p:txBody>
          <a:bodyPr/>
          <a:lstStyle/>
          <a:p>
            <a:pPr algn="ctr"/>
            <a:r>
              <a:rPr lang="en-US" dirty="0"/>
              <a:t>         L4GA Team</a:t>
            </a:r>
          </a:p>
        </p:txBody>
      </p:sp>
      <p:sp>
        <p:nvSpPr>
          <p:cNvPr id="3" name="Content Placeholder 2">
            <a:extLst>
              <a:ext uri="{FF2B5EF4-FFF2-40B4-BE49-F238E27FC236}">
                <a16:creationId xmlns:a16="http://schemas.microsoft.com/office/drawing/2014/main" id="{7DF378B2-7D4B-49F3-8354-20889F89F24F}"/>
              </a:ext>
            </a:extLst>
          </p:cNvPr>
          <p:cNvSpPr>
            <a:spLocks noGrp="1"/>
          </p:cNvSpPr>
          <p:nvPr>
            <p:ph idx="1"/>
          </p:nvPr>
        </p:nvSpPr>
        <p:spPr/>
        <p:txBody>
          <a:bodyPr/>
          <a:lstStyle/>
          <a:p>
            <a:pPr marL="0" indent="0" algn="ctr">
              <a:buNone/>
            </a:pPr>
            <a:r>
              <a:rPr lang="en-US" dirty="0"/>
              <a:t>Julie Morrill </a:t>
            </a:r>
          </a:p>
          <a:p>
            <a:pPr marL="0" indent="0" algn="ctr">
              <a:buNone/>
            </a:pPr>
            <a:r>
              <a:rPr lang="en-US" dirty="0">
                <a:hlinkClick r:id="rId2"/>
              </a:rPr>
              <a:t>Jmorrill@doe.k12.ga.us</a:t>
            </a:r>
            <a:endParaRPr lang="en-US" dirty="0"/>
          </a:p>
          <a:p>
            <a:pPr marL="0" indent="0" algn="ctr">
              <a:buNone/>
            </a:pPr>
            <a:r>
              <a:rPr lang="en-US" dirty="0"/>
              <a:t>706-473-3159</a:t>
            </a:r>
          </a:p>
          <a:p>
            <a:pPr marL="0" indent="0" algn="ctr">
              <a:buNone/>
            </a:pPr>
            <a:r>
              <a:rPr lang="en-US" dirty="0"/>
              <a:t>Meghan Welch</a:t>
            </a:r>
          </a:p>
          <a:p>
            <a:pPr marL="0" indent="0" algn="ctr">
              <a:buNone/>
            </a:pPr>
            <a:r>
              <a:rPr lang="en-US" dirty="0">
                <a:hlinkClick r:id="rId3"/>
              </a:rPr>
              <a:t>mwelch@doe.k12.ga.us</a:t>
            </a: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926E15D-C7D8-419E-993D-E48ECCE6CE9B}"/>
              </a:ext>
            </a:extLst>
          </p:cNvPr>
          <p:cNvSpPr>
            <a:spLocks noGrp="1"/>
          </p:cNvSpPr>
          <p:nvPr>
            <p:ph type="sldNum" sz="quarter" idx="4"/>
          </p:nvPr>
        </p:nvSpPr>
        <p:spPr/>
        <p:txBody>
          <a:bodyPr/>
          <a:lstStyle/>
          <a:p>
            <a:pPr>
              <a:defRPr/>
            </a:pPr>
            <a:fld id="{2A9E4BB8-9643-4A73-BDAA-FAE3673E5A81}" type="slidenum">
              <a:rPr lang="en-US" smtClean="0"/>
              <a:pPr>
                <a:defRPr/>
              </a:pPr>
              <a:t>3</a:t>
            </a:fld>
            <a:endParaRPr lang="en-US"/>
          </a:p>
        </p:txBody>
      </p:sp>
    </p:spTree>
    <p:extLst>
      <p:ext uri="{BB962C8B-B14F-4D97-AF65-F5344CB8AC3E}">
        <p14:creationId xmlns:p14="http://schemas.microsoft.com/office/powerpoint/2010/main" val="284070027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626" name="Title 1"/>
          <p:cNvSpPr>
            <a:spLocks noGrp="1"/>
          </p:cNvSpPr>
          <p:nvPr>
            <p:ph type="title"/>
          </p:nvPr>
        </p:nvSpPr>
        <p:spPr>
          <a:xfrm>
            <a:off x="628650" y="963877"/>
            <a:ext cx="2620771" cy="4930246"/>
          </a:xfrm>
        </p:spPr>
        <p:txBody>
          <a:bodyPr>
            <a:normAutofit/>
          </a:bodyPr>
          <a:lstStyle/>
          <a:p>
            <a:pPr algn="r" eaLnBrk="1" hangingPunct="1"/>
            <a:r>
              <a:rPr lang="en-US" sz="3700" b="0">
                <a:solidFill>
                  <a:schemeClr val="accent1"/>
                </a:solidFill>
                <a:latin typeface="+mn-lt"/>
              </a:rPr>
              <a:t>Assessments for B-5</a:t>
            </a:r>
          </a:p>
        </p:txBody>
      </p:sp>
      <p:sp>
        <p:nvSpPr>
          <p:cNvPr id="26627" name="Content Placeholder 2"/>
          <p:cNvSpPr>
            <a:spLocks noGrp="1"/>
          </p:cNvSpPr>
          <p:nvPr>
            <p:ph idx="1"/>
          </p:nvPr>
        </p:nvSpPr>
        <p:spPr>
          <a:xfrm>
            <a:off x="3732023" y="963877"/>
            <a:ext cx="4783327" cy="4930246"/>
          </a:xfrm>
        </p:spPr>
        <p:txBody>
          <a:bodyPr anchor="ctr">
            <a:normAutofit/>
          </a:bodyPr>
          <a:lstStyle/>
          <a:p>
            <a:pPr marL="0" indent="0" eaLnBrk="1" hangingPunct="1">
              <a:buNone/>
            </a:pPr>
            <a:endParaRPr lang="en-US" sz="2100" dirty="0"/>
          </a:p>
          <a:p>
            <a:pPr eaLnBrk="1" hangingPunct="1"/>
            <a:r>
              <a:rPr lang="en-US" sz="2100" dirty="0"/>
              <a:t>PPVT 4   (Pre-K)</a:t>
            </a:r>
          </a:p>
          <a:p>
            <a:pPr eaLnBrk="1" hangingPunct="1"/>
            <a:r>
              <a:rPr lang="en-US" sz="2100" dirty="0"/>
              <a:t>PALS     (Pre-K)</a:t>
            </a:r>
          </a:p>
          <a:p>
            <a:pPr eaLnBrk="1" hangingPunct="1"/>
            <a:r>
              <a:rPr lang="en-US" sz="2100" dirty="0"/>
              <a:t>Work Sampling Online (Collected through DECAL</a:t>
            </a:r>
          </a:p>
          <a:p>
            <a:r>
              <a:rPr lang="en-US" sz="2100" dirty="0" err="1"/>
              <a:t>GKids</a:t>
            </a:r>
            <a:r>
              <a:rPr lang="en-US" sz="2100" dirty="0"/>
              <a:t>/ Readiness Check &amp; </a:t>
            </a:r>
            <a:r>
              <a:rPr lang="en-US" sz="2100" dirty="0" err="1"/>
              <a:t>Gkids</a:t>
            </a:r>
            <a:r>
              <a:rPr lang="en-US" sz="2100" dirty="0"/>
              <a:t> Performance-Based Assessment  (Collected through SLDS)</a:t>
            </a:r>
          </a:p>
          <a:p>
            <a:pPr eaLnBrk="1" hangingPunct="1"/>
            <a:endParaRPr lang="en-US" sz="2100" dirty="0"/>
          </a:p>
          <a:p>
            <a:pPr marL="0" indent="0" eaLnBrk="1" hangingPunct="1">
              <a:buNone/>
            </a:pPr>
            <a:endParaRPr lang="en-US" sz="2100" dirty="0"/>
          </a:p>
        </p:txBody>
      </p:sp>
      <p:sp>
        <p:nvSpPr>
          <p:cNvPr id="10245" name="Slide Number Placeholder 4"/>
          <p:cNvSpPr>
            <a:spLocks noGrp="1"/>
          </p:cNvSpPr>
          <p:nvPr>
            <p:ph type="sldNum" sz="quarter" idx="4"/>
          </p:nvPr>
        </p:nvSpPr>
        <p:spPr bwMode="auto">
          <a:xfrm>
            <a:off x="7928637" y="6033479"/>
            <a:ext cx="586712"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30</a:t>
            </a:fld>
            <a:endParaRPr lang="en-US" sz="900">
              <a:solidFill>
                <a:schemeClr val="tx1">
                  <a:alpha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626" name="Title 1"/>
          <p:cNvSpPr>
            <a:spLocks noGrp="1"/>
          </p:cNvSpPr>
          <p:nvPr>
            <p:ph type="title"/>
          </p:nvPr>
        </p:nvSpPr>
        <p:spPr>
          <a:xfrm>
            <a:off x="628650" y="963877"/>
            <a:ext cx="2620771" cy="4930246"/>
          </a:xfrm>
        </p:spPr>
        <p:txBody>
          <a:bodyPr>
            <a:normAutofit/>
          </a:bodyPr>
          <a:lstStyle/>
          <a:p>
            <a:pPr algn="r" eaLnBrk="1" hangingPunct="1"/>
            <a:r>
              <a:rPr lang="en-US" sz="3400">
                <a:solidFill>
                  <a:schemeClr val="accent1"/>
                </a:solidFill>
                <a:latin typeface="+mn-lt"/>
              </a:rPr>
              <a:t>Assessments for K-5</a:t>
            </a:r>
          </a:p>
        </p:txBody>
      </p:sp>
      <p:sp>
        <p:nvSpPr>
          <p:cNvPr id="26627" name="Content Placeholder 2"/>
          <p:cNvSpPr>
            <a:spLocks noGrp="1"/>
          </p:cNvSpPr>
          <p:nvPr>
            <p:ph idx="1"/>
          </p:nvPr>
        </p:nvSpPr>
        <p:spPr>
          <a:xfrm>
            <a:off x="3732024" y="1280408"/>
            <a:ext cx="4783327" cy="4930246"/>
          </a:xfrm>
        </p:spPr>
        <p:txBody>
          <a:bodyPr anchor="ctr">
            <a:normAutofit/>
          </a:bodyPr>
          <a:lstStyle/>
          <a:p>
            <a:r>
              <a:rPr lang="en-US" sz="1900" dirty="0"/>
              <a:t>DIBELS-Next  Screener/Progress Monitoring</a:t>
            </a:r>
          </a:p>
          <a:p>
            <a:r>
              <a:rPr lang="en-US" sz="1900" dirty="0"/>
              <a:t>K = Composite</a:t>
            </a:r>
          </a:p>
          <a:p>
            <a:r>
              <a:rPr lang="en-US" sz="1900" dirty="0"/>
              <a:t>1st = Nonsense Word, Oral Reading Fluency</a:t>
            </a:r>
          </a:p>
          <a:p>
            <a:r>
              <a:rPr lang="en-US" sz="1900" dirty="0"/>
              <a:t>2nd - 3rd = Oral Reading Fluency</a:t>
            </a:r>
          </a:p>
          <a:p>
            <a:r>
              <a:rPr lang="en-US" sz="1900" dirty="0"/>
              <a:t>3X Year</a:t>
            </a:r>
          </a:p>
          <a:p>
            <a:r>
              <a:rPr lang="en-US" sz="1900" dirty="0"/>
              <a:t>Houghton Mifflin Harcourt Reading Inventory (RI)</a:t>
            </a:r>
          </a:p>
          <a:p>
            <a:r>
              <a:rPr lang="en-US" sz="1900" dirty="0"/>
              <a:t>Screener 3rd – 12th </a:t>
            </a:r>
          </a:p>
          <a:p>
            <a:r>
              <a:rPr lang="en-US" sz="1900" dirty="0"/>
              <a:t>Comprehension</a:t>
            </a:r>
          </a:p>
          <a:p>
            <a:r>
              <a:rPr lang="en-US" sz="1900" dirty="0"/>
              <a:t>3X Year</a:t>
            </a:r>
          </a:p>
        </p:txBody>
      </p:sp>
      <p:sp>
        <p:nvSpPr>
          <p:cNvPr id="10245" name="Slide Number Placeholder 4"/>
          <p:cNvSpPr>
            <a:spLocks noGrp="1"/>
          </p:cNvSpPr>
          <p:nvPr>
            <p:ph type="sldNum" sz="quarter" idx="4"/>
          </p:nvPr>
        </p:nvSpPr>
        <p:spPr bwMode="auto">
          <a:xfrm>
            <a:off x="7928637" y="6033479"/>
            <a:ext cx="586712"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31</a:t>
            </a:fld>
            <a:endParaRPr lang="en-US" sz="900">
              <a:solidFill>
                <a:schemeClr val="tx1">
                  <a:alpha val="80000"/>
                </a:schemeClr>
              </a:solidFill>
            </a:endParaRPr>
          </a:p>
        </p:txBody>
      </p:sp>
    </p:spTree>
    <p:extLst>
      <p:ext uri="{BB962C8B-B14F-4D97-AF65-F5344CB8AC3E}">
        <p14:creationId xmlns:p14="http://schemas.microsoft.com/office/powerpoint/2010/main" val="261764363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626" name="Title 1"/>
          <p:cNvSpPr>
            <a:spLocks noGrp="1"/>
          </p:cNvSpPr>
          <p:nvPr>
            <p:ph type="title"/>
          </p:nvPr>
        </p:nvSpPr>
        <p:spPr>
          <a:xfrm>
            <a:off x="628650" y="963877"/>
            <a:ext cx="2620771" cy="4930246"/>
          </a:xfrm>
        </p:spPr>
        <p:txBody>
          <a:bodyPr>
            <a:normAutofit/>
          </a:bodyPr>
          <a:lstStyle/>
          <a:p>
            <a:pPr algn="r" eaLnBrk="1" hangingPunct="1"/>
            <a:r>
              <a:rPr lang="en-US" sz="3400">
                <a:solidFill>
                  <a:schemeClr val="accent1"/>
                </a:solidFill>
                <a:latin typeface="+mn-lt"/>
              </a:rPr>
              <a:t>Assessments for 6-12</a:t>
            </a:r>
          </a:p>
        </p:txBody>
      </p:sp>
      <p:sp>
        <p:nvSpPr>
          <p:cNvPr id="26627" name="Content Placeholder 2"/>
          <p:cNvSpPr>
            <a:spLocks noGrp="1"/>
          </p:cNvSpPr>
          <p:nvPr>
            <p:ph idx="1"/>
          </p:nvPr>
        </p:nvSpPr>
        <p:spPr>
          <a:xfrm>
            <a:off x="3732023" y="963877"/>
            <a:ext cx="4783327" cy="4930246"/>
          </a:xfrm>
        </p:spPr>
        <p:txBody>
          <a:bodyPr anchor="ctr">
            <a:normAutofit/>
          </a:bodyPr>
          <a:lstStyle/>
          <a:p>
            <a:endParaRPr lang="en-US" sz="2100" dirty="0"/>
          </a:p>
          <a:p>
            <a:r>
              <a:rPr lang="en-US" sz="2100" dirty="0"/>
              <a:t>Houghton Mifflin Harcourt Reading Inventory  (RI)</a:t>
            </a:r>
          </a:p>
          <a:p>
            <a:r>
              <a:rPr lang="en-US" sz="2100" dirty="0"/>
              <a:t>Screener 3rd – 12th </a:t>
            </a:r>
          </a:p>
          <a:p>
            <a:r>
              <a:rPr lang="en-US" sz="2100" dirty="0"/>
              <a:t>Comprehension</a:t>
            </a:r>
          </a:p>
          <a:p>
            <a:r>
              <a:rPr lang="en-US" sz="2100" dirty="0"/>
              <a:t>3X Year</a:t>
            </a:r>
          </a:p>
        </p:txBody>
      </p:sp>
      <p:sp>
        <p:nvSpPr>
          <p:cNvPr id="10245" name="Slide Number Placeholder 4"/>
          <p:cNvSpPr>
            <a:spLocks noGrp="1"/>
          </p:cNvSpPr>
          <p:nvPr>
            <p:ph type="sldNum" sz="quarter" idx="4"/>
          </p:nvPr>
        </p:nvSpPr>
        <p:spPr bwMode="auto">
          <a:xfrm>
            <a:off x="7928637" y="6033479"/>
            <a:ext cx="586712"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32</a:t>
            </a:fld>
            <a:endParaRPr lang="en-US" sz="900">
              <a:solidFill>
                <a:schemeClr val="tx1">
                  <a:alpha val="80000"/>
                </a:schemeClr>
              </a:solidFill>
            </a:endParaRPr>
          </a:p>
        </p:txBody>
      </p:sp>
    </p:spTree>
    <p:extLst>
      <p:ext uri="{BB962C8B-B14F-4D97-AF65-F5344CB8AC3E}">
        <p14:creationId xmlns:p14="http://schemas.microsoft.com/office/powerpoint/2010/main" val="33736839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latin typeface="+mn-lt"/>
              </a:rPr>
              <a:t>Resources to get started on the literacy plan</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352800" y="1285795"/>
            <a:ext cx="4783327" cy="4930246"/>
          </a:xfrm>
        </p:spPr>
        <p:txBody>
          <a:bodyPr anchor="ctr">
            <a:normAutofit/>
          </a:bodyPr>
          <a:lstStyle/>
          <a:p>
            <a:pPr lvl="0"/>
            <a:r>
              <a:rPr lang="en-US" sz="1300" i="1" dirty="0"/>
              <a:t>Literacy for Learning, Living and Leading in Georgia</a:t>
            </a:r>
            <a:r>
              <a:rPr lang="en-US" sz="1300" dirty="0"/>
              <a:t> (L4GA) State Literacy Plan</a:t>
            </a:r>
          </a:p>
          <a:p>
            <a:pPr lvl="0"/>
            <a:r>
              <a:rPr lang="en-US" sz="1300" dirty="0" err="1"/>
              <a:t>GaDOE</a:t>
            </a:r>
            <a:r>
              <a:rPr lang="en-US" sz="1300" dirty="0"/>
              <a:t>-provided pre-populated data from the Comprehensive Needs Assessment (CNA) for Federal Programs using the framework of </a:t>
            </a:r>
            <a:r>
              <a:rPr lang="en-US" sz="1300" i="1" dirty="0"/>
              <a:t>Georgia’s System for Continuous Improvement</a:t>
            </a:r>
            <a:endParaRPr lang="en-US" sz="1300" dirty="0"/>
          </a:p>
          <a:p>
            <a:pPr lvl="0"/>
            <a:r>
              <a:rPr lang="en-US" sz="1300" dirty="0" err="1"/>
              <a:t>GaDOE</a:t>
            </a:r>
            <a:r>
              <a:rPr lang="en-US" sz="1300" dirty="0"/>
              <a:t>-provided pre-populated data from the Comprehensive Needs Assessment (CNA) for Federal Programs using the framework of </a:t>
            </a:r>
            <a:r>
              <a:rPr lang="en-US" sz="1300" i="1" dirty="0"/>
              <a:t>Georgia’s System for Continuous Improvement</a:t>
            </a:r>
            <a:endParaRPr lang="en-US" sz="1300" dirty="0"/>
          </a:p>
          <a:p>
            <a:pPr lvl="0"/>
            <a:r>
              <a:rPr lang="en-US" sz="1300" i="1" dirty="0"/>
              <a:t>Georgia’s System for Continuous Improvement</a:t>
            </a:r>
            <a:r>
              <a:rPr lang="en-US" sz="1300" dirty="0"/>
              <a:t> with links to Evidence-based IES-REL Practice Guides</a:t>
            </a:r>
          </a:p>
          <a:p>
            <a:pPr lvl="0"/>
            <a:r>
              <a:rPr lang="en-US" sz="1300" dirty="0"/>
              <a:t>Georgia’s Literacy Needs Assessment Templates B-5 and K-12 (these are adapted to align the IES/REL Needs Assessments to </a:t>
            </a:r>
            <a:r>
              <a:rPr lang="en-US" sz="1300" i="1" dirty="0"/>
              <a:t>Georgia’s System for Continuous Improvement</a:t>
            </a:r>
            <a:endParaRPr lang="en-US" sz="1300" dirty="0"/>
          </a:p>
          <a:p>
            <a:pPr lvl="0"/>
            <a:r>
              <a:rPr lang="en-US" sz="1300" dirty="0"/>
              <a:t>Georgia’s Literacy Needs Assessment Templates B-5 and K-12 (these are adapted to align the IES/REL Needs Assessments to </a:t>
            </a:r>
            <a:r>
              <a:rPr lang="en-US" sz="1300" i="1" dirty="0"/>
              <a:t>Georgia’s System for Continuous Improvement</a:t>
            </a:r>
            <a:endParaRPr lang="en-US" sz="1300" dirty="0"/>
          </a:p>
          <a:p>
            <a:pPr lvl="0"/>
            <a:r>
              <a:rPr lang="en-US" sz="1300" dirty="0"/>
              <a:t>Revised “Why, Who, What, and How” document to implement an evidenced-based literacy curriculum</a:t>
            </a:r>
          </a:p>
          <a:p>
            <a:pPr lvl="0"/>
            <a:r>
              <a:rPr lang="en-US" sz="1300" dirty="0"/>
              <a:t>Collection of resources for professional learning via </a:t>
            </a:r>
            <a:r>
              <a:rPr lang="en-US" sz="1300" u="sng" dirty="0">
                <a:hlinkClick r:id="rId2"/>
              </a:rPr>
              <a:t>www.comprehensivereadingsolutions.com</a:t>
            </a:r>
            <a:r>
              <a:rPr lang="en-US" sz="1300" dirty="0"/>
              <a:t> (also available in </a:t>
            </a:r>
            <a:r>
              <a:rPr lang="en-US" sz="1300" dirty="0" err="1"/>
              <a:t>GaDOE’s</a:t>
            </a:r>
            <a:r>
              <a:rPr lang="en-US" sz="1300" dirty="0"/>
              <a:t> Learning Object Repository which populates the Teacher Resource Link)</a:t>
            </a:r>
          </a:p>
          <a:p>
            <a:endParaRPr lang="en-US" sz="1300" dirty="0"/>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33</a:t>
            </a:fld>
            <a:endParaRPr lang="en-US" sz="900">
              <a:solidFill>
                <a:schemeClr val="tx1">
                  <a:alpha val="80000"/>
                </a:schemeClr>
              </a:solidFill>
            </a:endParaRPr>
          </a:p>
        </p:txBody>
      </p:sp>
    </p:spTree>
    <p:extLst>
      <p:ext uri="{BB962C8B-B14F-4D97-AF65-F5344CB8AC3E}">
        <p14:creationId xmlns:p14="http://schemas.microsoft.com/office/powerpoint/2010/main" val="286726101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E28C170-F20E-4542-A3FF-BFDCAA9B6355}"/>
              </a:ext>
            </a:extLst>
          </p:cNvPr>
          <p:cNvSpPr>
            <a:spLocks noGrp="1"/>
          </p:cNvSpPr>
          <p:nvPr>
            <p:ph type="title"/>
          </p:nvPr>
        </p:nvSpPr>
        <p:spPr>
          <a:xfrm>
            <a:off x="628650" y="963877"/>
            <a:ext cx="2620771" cy="4930246"/>
          </a:xfrm>
        </p:spPr>
        <p:txBody>
          <a:bodyPr>
            <a:normAutofit/>
          </a:bodyPr>
          <a:lstStyle/>
          <a:p>
            <a:pPr algn="r"/>
            <a:r>
              <a:rPr lang="en-US" sz="3700" dirty="0">
                <a:solidFill>
                  <a:schemeClr val="accent1"/>
                </a:solidFill>
                <a:latin typeface="+mn-lt"/>
              </a:rPr>
              <a:t>Professional Resources</a:t>
            </a:r>
            <a:br>
              <a:rPr lang="en-US" sz="3700" dirty="0">
                <a:solidFill>
                  <a:schemeClr val="accent1"/>
                </a:solidFill>
                <a:latin typeface="+mn-lt"/>
              </a:rPr>
            </a:br>
            <a:r>
              <a:rPr lang="en-US" sz="3700" dirty="0">
                <a:solidFill>
                  <a:schemeClr val="accent1"/>
                </a:solidFill>
                <a:latin typeface="+mn-lt"/>
              </a:rPr>
              <a:t>and Data  </a:t>
            </a:r>
          </a:p>
        </p:txBody>
      </p:sp>
      <p:sp>
        <p:nvSpPr>
          <p:cNvPr id="3" name="Content Placeholder 2">
            <a:extLst>
              <a:ext uri="{FF2B5EF4-FFF2-40B4-BE49-F238E27FC236}">
                <a16:creationId xmlns:a16="http://schemas.microsoft.com/office/drawing/2014/main" id="{46E8DEB3-6816-4431-B418-76BB11244F19}"/>
              </a:ext>
            </a:extLst>
          </p:cNvPr>
          <p:cNvSpPr>
            <a:spLocks noGrp="1"/>
          </p:cNvSpPr>
          <p:nvPr>
            <p:ph idx="1"/>
          </p:nvPr>
        </p:nvSpPr>
        <p:spPr>
          <a:xfrm>
            <a:off x="3760597" y="1828800"/>
            <a:ext cx="4783327" cy="4930246"/>
          </a:xfrm>
        </p:spPr>
        <p:txBody>
          <a:bodyPr anchor="ctr">
            <a:normAutofit/>
          </a:bodyPr>
          <a:lstStyle/>
          <a:p>
            <a:pPr marL="0" indent="0">
              <a:buNone/>
            </a:pPr>
            <a:r>
              <a:rPr lang="en-US" sz="1600" dirty="0"/>
              <a:t>Comprehensive Reading Solutions </a:t>
            </a:r>
            <a:r>
              <a:rPr lang="en-US" sz="1600" dirty="0">
                <a:hlinkClick r:id="rId2"/>
              </a:rPr>
              <a:t>www.comprehensivereadingsolutions.com</a:t>
            </a:r>
            <a:endParaRPr lang="en-US" sz="1600" dirty="0"/>
          </a:p>
          <a:p>
            <a:pPr marL="0" indent="0">
              <a:buNone/>
            </a:pPr>
            <a:r>
              <a:rPr lang="en-US" sz="1600" dirty="0"/>
              <a:t>Rollins Center for Language and Literacy- Cox Campus</a:t>
            </a:r>
          </a:p>
          <a:p>
            <a:pPr marL="0" indent="0">
              <a:buNone/>
            </a:pPr>
            <a:r>
              <a:rPr lang="en-US" sz="1600" dirty="0">
                <a:hlinkClick r:id="rId3"/>
              </a:rPr>
              <a:t>https://www.readrightfromthestart.org/</a:t>
            </a:r>
            <a:endParaRPr lang="en-US" sz="1600" dirty="0"/>
          </a:p>
          <a:p>
            <a:pPr marL="0" indent="0">
              <a:buNone/>
            </a:pPr>
            <a:r>
              <a:rPr lang="en-US" sz="1600" dirty="0"/>
              <a:t>Georgia Insights </a:t>
            </a:r>
          </a:p>
          <a:p>
            <a:pPr marL="0" indent="0">
              <a:buNone/>
            </a:pPr>
            <a:r>
              <a:rPr lang="en-US" sz="1600" dirty="0">
                <a:hlinkClick r:id="rId4"/>
              </a:rPr>
              <a:t>http://www.gadoe.org/Georgia-Insights/Pages/default.aspx</a:t>
            </a:r>
            <a:endParaRPr lang="en-US" sz="1600" dirty="0"/>
          </a:p>
          <a:p>
            <a:pPr marL="0" indent="0">
              <a:buNone/>
            </a:pPr>
            <a:r>
              <a:rPr lang="en-US" sz="1600" dirty="0"/>
              <a:t>Governor’s Office of Student Achievement</a:t>
            </a:r>
          </a:p>
          <a:p>
            <a:pPr marL="0" indent="0">
              <a:buNone/>
            </a:pPr>
            <a:r>
              <a:rPr lang="en-US" sz="1600" dirty="0">
                <a:hlinkClick r:id="rId5"/>
              </a:rPr>
              <a:t>https://gosa.georgia.gov/</a:t>
            </a:r>
            <a:endParaRPr lang="en-US" sz="1600" dirty="0">
              <a:hlinkClick r:id="rId6"/>
            </a:endParaRPr>
          </a:p>
          <a:p>
            <a:pPr marL="0" indent="0">
              <a:buNone/>
            </a:pPr>
            <a:r>
              <a:rPr lang="en-US" sz="1600" dirty="0" err="1"/>
              <a:t>Ferst</a:t>
            </a:r>
            <a:r>
              <a:rPr lang="en-US" sz="1600" dirty="0"/>
              <a:t> Foundation</a:t>
            </a:r>
          </a:p>
          <a:p>
            <a:pPr marL="0" indent="0">
              <a:buNone/>
            </a:pPr>
            <a:r>
              <a:rPr lang="en-US" sz="1600" dirty="0">
                <a:hlinkClick r:id="rId6"/>
              </a:rPr>
              <a:t>http://www.ferstfoundation.org/</a:t>
            </a:r>
            <a:endParaRPr lang="en-US" sz="1600" dirty="0"/>
          </a:p>
          <a:p>
            <a:pPr marL="0" indent="0">
              <a:buNone/>
            </a:pPr>
            <a:r>
              <a:rPr lang="en-US" sz="1600" dirty="0"/>
              <a:t>Imagination Library</a:t>
            </a:r>
          </a:p>
          <a:p>
            <a:pPr marL="0" indent="0">
              <a:buNone/>
            </a:pPr>
            <a:r>
              <a:rPr lang="en-US" sz="1600" dirty="0">
                <a:hlinkClick r:id="rId7"/>
              </a:rPr>
              <a:t>https://imaginationlibrary.com/</a:t>
            </a:r>
            <a:endParaRPr lang="en-US" sz="1600" dirty="0"/>
          </a:p>
          <a:p>
            <a:pPr marL="0" indent="0">
              <a:buNone/>
            </a:pPr>
            <a:endParaRPr lang="en-US" sz="1600" dirty="0"/>
          </a:p>
          <a:p>
            <a:pPr marL="0" indent="0">
              <a:buNone/>
            </a:pPr>
            <a:endParaRPr lang="en-US" sz="2100" dirty="0"/>
          </a:p>
          <a:p>
            <a:pPr marL="0" indent="0">
              <a:buNone/>
            </a:pPr>
            <a:endParaRPr lang="en-US" sz="2100" dirty="0"/>
          </a:p>
          <a:p>
            <a:pPr marL="450311" lvl="1" indent="0">
              <a:buNone/>
            </a:pPr>
            <a:endParaRPr lang="en-US" sz="2100" dirty="0"/>
          </a:p>
        </p:txBody>
      </p:sp>
      <p:sp>
        <p:nvSpPr>
          <p:cNvPr id="4" name="Slide Number Placeholder 3">
            <a:extLst>
              <a:ext uri="{FF2B5EF4-FFF2-40B4-BE49-F238E27FC236}">
                <a16:creationId xmlns:a16="http://schemas.microsoft.com/office/drawing/2014/main" id="{D23A0F71-AA26-49A5-814A-D3BB3CF31EEF}"/>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34</a:t>
            </a:fld>
            <a:endParaRPr lang="en-US" sz="900">
              <a:solidFill>
                <a:schemeClr val="tx1">
                  <a:alpha val="80000"/>
                </a:schemeClr>
              </a:solidFill>
            </a:endParaRPr>
          </a:p>
        </p:txBody>
      </p:sp>
    </p:spTree>
    <p:extLst>
      <p:ext uri="{BB962C8B-B14F-4D97-AF65-F5344CB8AC3E}">
        <p14:creationId xmlns:p14="http://schemas.microsoft.com/office/powerpoint/2010/main" val="156600698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6011D22-5477-4B9E-BDBA-E8026A90778F}"/>
              </a:ext>
            </a:extLst>
          </p:cNvPr>
          <p:cNvSpPr>
            <a:spLocks noGrp="1"/>
          </p:cNvSpPr>
          <p:nvPr>
            <p:ph type="title"/>
          </p:nvPr>
        </p:nvSpPr>
        <p:spPr>
          <a:xfrm>
            <a:off x="628650" y="963877"/>
            <a:ext cx="2620771" cy="4930246"/>
          </a:xfrm>
        </p:spPr>
        <p:txBody>
          <a:bodyPr>
            <a:normAutofit/>
          </a:bodyPr>
          <a:lstStyle/>
          <a:p>
            <a:pPr algn="r"/>
            <a:r>
              <a:rPr lang="en-US" sz="4000" b="0" dirty="0">
                <a:solidFill>
                  <a:schemeClr val="accent1"/>
                </a:solidFill>
                <a:latin typeface="+mn-lt"/>
              </a:rPr>
              <a:t>Community Outreach and Leadership</a:t>
            </a:r>
          </a:p>
        </p:txBody>
      </p:sp>
      <p:sp>
        <p:nvSpPr>
          <p:cNvPr id="3" name="Content Placeholder 2">
            <a:extLst>
              <a:ext uri="{FF2B5EF4-FFF2-40B4-BE49-F238E27FC236}">
                <a16:creationId xmlns:a16="http://schemas.microsoft.com/office/drawing/2014/main" id="{EB88294E-2B3F-48F5-9EC5-14F32153DCA1}"/>
              </a:ext>
            </a:extLst>
          </p:cNvPr>
          <p:cNvSpPr>
            <a:spLocks noGrp="1"/>
          </p:cNvSpPr>
          <p:nvPr>
            <p:ph idx="1"/>
          </p:nvPr>
        </p:nvSpPr>
        <p:spPr>
          <a:xfrm>
            <a:off x="3776536" y="2057400"/>
            <a:ext cx="4783327" cy="4930246"/>
          </a:xfrm>
        </p:spPr>
        <p:txBody>
          <a:bodyPr anchor="ctr">
            <a:normAutofit fontScale="92500" lnSpcReduction="20000"/>
          </a:bodyPr>
          <a:lstStyle/>
          <a:p>
            <a:pPr marL="0" indent="0">
              <a:buNone/>
            </a:pPr>
            <a:endParaRPr lang="en-US" sz="2100" dirty="0">
              <a:hlinkClick r:id="rId2"/>
            </a:endParaRPr>
          </a:p>
          <a:p>
            <a:pPr marL="0" indent="0">
              <a:buNone/>
            </a:pPr>
            <a:r>
              <a:rPr lang="en-US" sz="2100" dirty="0"/>
              <a:t>Reach out and Read Georgia</a:t>
            </a:r>
          </a:p>
          <a:p>
            <a:pPr marL="0" indent="0">
              <a:buNone/>
            </a:pPr>
            <a:r>
              <a:rPr lang="en-US" sz="2100" dirty="0">
                <a:hlinkClick r:id="rId2"/>
              </a:rPr>
              <a:t>http://www.reachoutandread.org/georgia/</a:t>
            </a:r>
            <a:endParaRPr lang="en-US" sz="2100" dirty="0"/>
          </a:p>
          <a:p>
            <a:pPr marL="0" indent="0">
              <a:buNone/>
            </a:pPr>
            <a:r>
              <a:rPr lang="en-US" sz="2100" dirty="0"/>
              <a:t>Georgia Early Education Alliance for Ready Students</a:t>
            </a:r>
          </a:p>
          <a:p>
            <a:pPr marL="0" indent="0">
              <a:buNone/>
            </a:pPr>
            <a:r>
              <a:rPr lang="en-US" sz="2100" dirty="0"/>
              <a:t> </a:t>
            </a:r>
            <a:r>
              <a:rPr lang="en-US" sz="2100" dirty="0">
                <a:hlinkClick r:id="rId3"/>
              </a:rPr>
              <a:t>https://geears.org/</a:t>
            </a:r>
            <a:endParaRPr lang="en-US" sz="2100" dirty="0"/>
          </a:p>
          <a:p>
            <a:pPr marL="0" indent="0">
              <a:buNone/>
            </a:pPr>
            <a:r>
              <a:rPr lang="en-US" sz="2100" dirty="0"/>
              <a:t>Georgia Communities in Schools</a:t>
            </a:r>
          </a:p>
          <a:p>
            <a:pPr marL="0" indent="0">
              <a:buNone/>
            </a:pPr>
            <a:r>
              <a:rPr lang="en-US" sz="2100" dirty="0">
                <a:hlinkClick r:id="rId4"/>
              </a:rPr>
              <a:t>http://cisga.org/</a:t>
            </a:r>
            <a:endParaRPr lang="en-US" sz="2100" dirty="0"/>
          </a:p>
          <a:p>
            <a:pPr marL="0" indent="0">
              <a:buNone/>
            </a:pPr>
            <a:r>
              <a:rPr lang="en-US" sz="2100" dirty="0"/>
              <a:t>Georgia Family Connections Partnership</a:t>
            </a:r>
          </a:p>
          <a:p>
            <a:pPr marL="0" indent="0">
              <a:buNone/>
            </a:pPr>
            <a:r>
              <a:rPr lang="en-US" sz="2100" dirty="0">
                <a:hlinkClick r:id="rId5"/>
              </a:rPr>
              <a:t>http://gafcp.org</a:t>
            </a:r>
            <a:endParaRPr lang="en-US" sz="2100" dirty="0"/>
          </a:p>
          <a:p>
            <a:pPr marL="0" indent="0">
              <a:buNone/>
            </a:pPr>
            <a:r>
              <a:rPr lang="en-US" sz="2100" dirty="0"/>
              <a:t>Vision to Learn-Atlanta</a:t>
            </a:r>
          </a:p>
          <a:p>
            <a:pPr marL="0" indent="0">
              <a:buNone/>
            </a:pPr>
            <a:r>
              <a:rPr lang="en-US" sz="2100" dirty="0">
                <a:hlinkClick r:id="rId6"/>
              </a:rPr>
              <a:t>https://visiontolearn.org/where-we-work/georgia/</a:t>
            </a:r>
            <a:endParaRPr lang="en-US" sz="2100" dirty="0"/>
          </a:p>
          <a:p>
            <a:pPr marL="0" indent="0">
              <a:buNone/>
            </a:pPr>
            <a:r>
              <a:rPr lang="en-US" sz="2100" dirty="0"/>
              <a:t>Georgia Public Library Service</a:t>
            </a:r>
          </a:p>
          <a:p>
            <a:pPr marL="0" indent="0">
              <a:buNone/>
            </a:pPr>
            <a:r>
              <a:rPr lang="en-US" sz="2100" dirty="0">
                <a:hlinkClick r:id="rId7"/>
              </a:rPr>
              <a:t>http://www.georgialibraries.org/</a:t>
            </a: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endParaRPr lang="en-US" sz="2100" dirty="0"/>
          </a:p>
        </p:txBody>
      </p:sp>
      <p:sp>
        <p:nvSpPr>
          <p:cNvPr id="4" name="Slide Number Placeholder 3">
            <a:extLst>
              <a:ext uri="{FF2B5EF4-FFF2-40B4-BE49-F238E27FC236}">
                <a16:creationId xmlns:a16="http://schemas.microsoft.com/office/drawing/2014/main" id="{5575B6E6-C092-434A-97E9-2DC543CE2DF4}"/>
              </a:ext>
            </a:extLst>
          </p:cNvPr>
          <p:cNvSpPr>
            <a:spLocks noGrp="1"/>
          </p:cNvSpPr>
          <p:nvPr>
            <p:ph type="sldNum" sz="quarter" idx="4"/>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35</a:t>
            </a:fld>
            <a:endParaRPr lang="en-US" sz="900">
              <a:solidFill>
                <a:schemeClr val="tx1">
                  <a:alpha val="80000"/>
                </a:schemeClr>
              </a:solidFill>
            </a:endParaRPr>
          </a:p>
        </p:txBody>
      </p:sp>
    </p:spTree>
    <p:extLst>
      <p:ext uri="{BB962C8B-B14F-4D97-AF65-F5344CB8AC3E}">
        <p14:creationId xmlns:p14="http://schemas.microsoft.com/office/powerpoint/2010/main" val="290122526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1686-8D01-4059-B733-CFDB4C109D36}"/>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619B5177-AAC3-4403-9B01-F04C04771E92}"/>
              </a:ext>
            </a:extLst>
          </p:cNvPr>
          <p:cNvSpPr>
            <a:spLocks noGrp="1"/>
          </p:cNvSpPr>
          <p:nvPr>
            <p:ph idx="1"/>
          </p:nvPr>
        </p:nvSpPr>
        <p:spPr>
          <a:xfrm>
            <a:off x="603984" y="1447800"/>
            <a:ext cx="7886700" cy="4351338"/>
          </a:xfrm>
        </p:spPr>
        <p:txBody>
          <a:bodyPr>
            <a:normAutofit fontScale="92500" lnSpcReduction="20000"/>
          </a:bodyPr>
          <a:lstStyle/>
          <a:p>
            <a:r>
              <a:rPr lang="en-US" dirty="0"/>
              <a:t>Congratulations</a:t>
            </a:r>
          </a:p>
          <a:p>
            <a:r>
              <a:rPr lang="en-US" dirty="0"/>
              <a:t>List of districts</a:t>
            </a:r>
          </a:p>
          <a:p>
            <a:r>
              <a:rPr lang="en-US" dirty="0"/>
              <a:t>Downloading scores and reviewer comments</a:t>
            </a:r>
          </a:p>
          <a:p>
            <a:r>
              <a:rPr lang="en-US" dirty="0"/>
              <a:t>Literacy Plans </a:t>
            </a:r>
          </a:p>
          <a:p>
            <a:r>
              <a:rPr lang="en-US" dirty="0"/>
              <a:t>Grant Award Notice</a:t>
            </a:r>
          </a:p>
          <a:p>
            <a:pPr lvl="1"/>
            <a:r>
              <a:rPr lang="en-US" dirty="0"/>
              <a:t>Start up funding </a:t>
            </a:r>
          </a:p>
          <a:p>
            <a:pPr lvl="1"/>
            <a:r>
              <a:rPr lang="en-US" dirty="0"/>
              <a:t>Expenses during the start up period</a:t>
            </a:r>
          </a:p>
          <a:p>
            <a:r>
              <a:rPr lang="en-US" dirty="0"/>
              <a:t>Using Fluid Review to manage grant work </a:t>
            </a:r>
          </a:p>
          <a:p>
            <a:r>
              <a:rPr lang="en-US" dirty="0"/>
              <a:t>Year-one performance plan </a:t>
            </a:r>
          </a:p>
          <a:p>
            <a:r>
              <a:rPr lang="en-US" dirty="0"/>
              <a:t>Year-one budget requests</a:t>
            </a:r>
          </a:p>
          <a:p>
            <a:r>
              <a:rPr lang="en-US" dirty="0"/>
              <a:t>L4GA Grant Kickoff</a:t>
            </a:r>
          </a:p>
        </p:txBody>
      </p:sp>
      <p:sp>
        <p:nvSpPr>
          <p:cNvPr id="4" name="Slide Number Placeholder 3">
            <a:extLst>
              <a:ext uri="{FF2B5EF4-FFF2-40B4-BE49-F238E27FC236}">
                <a16:creationId xmlns:a16="http://schemas.microsoft.com/office/drawing/2014/main" id="{7C44252F-FED2-4A4D-B196-F32FF49C2BDF}"/>
              </a:ext>
            </a:extLst>
          </p:cNvPr>
          <p:cNvSpPr>
            <a:spLocks noGrp="1"/>
          </p:cNvSpPr>
          <p:nvPr>
            <p:ph type="sldNum" sz="quarter" idx="4"/>
          </p:nvPr>
        </p:nvSpPr>
        <p:spPr/>
        <p:txBody>
          <a:bodyPr/>
          <a:lstStyle/>
          <a:p>
            <a:pPr>
              <a:defRPr/>
            </a:pPr>
            <a:fld id="{2A9E4BB8-9643-4A73-BDAA-FAE3673E5A81}" type="slidenum">
              <a:rPr lang="en-US" smtClean="0"/>
              <a:pPr>
                <a:defRPr/>
              </a:pPr>
              <a:t>4</a:t>
            </a:fld>
            <a:endParaRPr lang="en-US"/>
          </a:p>
        </p:txBody>
      </p:sp>
    </p:spTree>
    <p:extLst>
      <p:ext uri="{BB962C8B-B14F-4D97-AF65-F5344CB8AC3E}">
        <p14:creationId xmlns:p14="http://schemas.microsoft.com/office/powerpoint/2010/main" val="83925194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5ADC-E028-484E-B252-284FC80E2598}"/>
              </a:ext>
            </a:extLst>
          </p:cNvPr>
          <p:cNvSpPr>
            <a:spLocks noGrp="1"/>
          </p:cNvSpPr>
          <p:nvPr>
            <p:ph type="title"/>
          </p:nvPr>
        </p:nvSpPr>
        <p:spPr/>
        <p:txBody>
          <a:bodyPr/>
          <a:lstStyle/>
          <a:p>
            <a:r>
              <a:rPr lang="en-US" dirty="0"/>
              <a:t>L4GA Districts (38)</a:t>
            </a:r>
          </a:p>
        </p:txBody>
      </p:sp>
      <p:sp>
        <p:nvSpPr>
          <p:cNvPr id="4" name="Slide Number Placeholder 3">
            <a:extLst>
              <a:ext uri="{FF2B5EF4-FFF2-40B4-BE49-F238E27FC236}">
                <a16:creationId xmlns:a16="http://schemas.microsoft.com/office/drawing/2014/main" id="{886B4FD3-D4A9-4085-8387-9D46982C6EFA}"/>
              </a:ext>
            </a:extLst>
          </p:cNvPr>
          <p:cNvSpPr>
            <a:spLocks noGrp="1"/>
          </p:cNvSpPr>
          <p:nvPr>
            <p:ph type="sldNum" sz="quarter" idx="4"/>
          </p:nvPr>
        </p:nvSpPr>
        <p:spPr/>
        <p:txBody>
          <a:bodyPr/>
          <a:lstStyle/>
          <a:p>
            <a:pPr>
              <a:defRPr/>
            </a:pPr>
            <a:fld id="{2A9E4BB8-9643-4A73-BDAA-FAE3673E5A81}" type="slidenum">
              <a:rPr lang="en-US" smtClean="0"/>
              <a:pPr>
                <a:defRPr/>
              </a:pPr>
              <a:t>5</a:t>
            </a:fld>
            <a:endParaRPr lang="en-US"/>
          </a:p>
        </p:txBody>
      </p:sp>
      <p:graphicFrame>
        <p:nvGraphicFramePr>
          <p:cNvPr id="6" name="Table 5">
            <a:extLst>
              <a:ext uri="{FF2B5EF4-FFF2-40B4-BE49-F238E27FC236}">
                <a16:creationId xmlns:a16="http://schemas.microsoft.com/office/drawing/2014/main" id="{C2D1A64E-0560-46B3-A161-39F49041DDB3}"/>
              </a:ext>
            </a:extLst>
          </p:cNvPr>
          <p:cNvGraphicFramePr>
            <a:graphicFrameLocks noGrp="1"/>
          </p:cNvGraphicFramePr>
          <p:nvPr>
            <p:extLst>
              <p:ext uri="{D42A27DB-BD31-4B8C-83A1-F6EECF244321}">
                <p14:modId xmlns:p14="http://schemas.microsoft.com/office/powerpoint/2010/main" val="2101229423"/>
              </p:ext>
            </p:extLst>
          </p:nvPr>
        </p:nvGraphicFramePr>
        <p:xfrm>
          <a:off x="1143000" y="1753291"/>
          <a:ext cx="1981200" cy="4351331"/>
        </p:xfrm>
        <a:graphic>
          <a:graphicData uri="http://schemas.openxmlformats.org/drawingml/2006/table">
            <a:tbl>
              <a:tblPr>
                <a:tableStyleId>{5C22544A-7EE6-4342-B048-85BDC9FD1C3A}</a:tableStyleId>
              </a:tblPr>
              <a:tblGrid>
                <a:gridCol w="1981200">
                  <a:extLst>
                    <a:ext uri="{9D8B030D-6E8A-4147-A177-3AD203B41FA5}">
                      <a16:colId xmlns:a16="http://schemas.microsoft.com/office/drawing/2014/main" val="3554651452"/>
                    </a:ext>
                  </a:extLst>
                </a:gridCol>
              </a:tblGrid>
              <a:tr h="318391">
                <a:tc>
                  <a:txBody>
                    <a:bodyPr/>
                    <a:lstStyle/>
                    <a:p>
                      <a:pPr algn="l" fontAlgn="b"/>
                      <a:r>
                        <a:rPr lang="en-US" sz="600" u="none" strike="noStrike">
                          <a:effectLst/>
                        </a:rPr>
                        <a:t>SYSTEM NAME</a:t>
                      </a:r>
                      <a:endParaRPr lang="en-US" sz="600" b="1"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277006477"/>
                  </a:ext>
                </a:extLst>
              </a:tr>
              <a:tr h="106130">
                <a:tc>
                  <a:txBody>
                    <a:bodyPr/>
                    <a:lstStyle/>
                    <a:p>
                      <a:pPr algn="l" fontAlgn="b"/>
                      <a:r>
                        <a:rPr lang="en-US" sz="600" u="none" strike="noStrike">
                          <a:effectLst/>
                        </a:rPr>
                        <a:t>PELHAM CITY SCHOOLS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648150793"/>
                  </a:ext>
                </a:extLst>
              </a:tr>
              <a:tr h="106130">
                <a:tc>
                  <a:txBody>
                    <a:bodyPr/>
                    <a:lstStyle/>
                    <a:p>
                      <a:pPr algn="l" fontAlgn="b"/>
                      <a:r>
                        <a:rPr lang="en-US" sz="600" u="none" strike="noStrike">
                          <a:effectLst/>
                        </a:rPr>
                        <a:t>GILMER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782351142"/>
                  </a:ext>
                </a:extLst>
              </a:tr>
              <a:tr h="106130">
                <a:tc>
                  <a:txBody>
                    <a:bodyPr/>
                    <a:lstStyle/>
                    <a:p>
                      <a:pPr algn="l" fontAlgn="b"/>
                      <a:r>
                        <a:rPr lang="en-US" sz="600" u="none" strike="noStrike">
                          <a:effectLst/>
                        </a:rPr>
                        <a:t>COLQUITT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541619419"/>
                  </a:ext>
                </a:extLst>
              </a:tr>
              <a:tr h="106130">
                <a:tc>
                  <a:txBody>
                    <a:bodyPr/>
                    <a:lstStyle/>
                    <a:p>
                      <a:pPr algn="l" fontAlgn="b"/>
                      <a:r>
                        <a:rPr lang="en-US" sz="600" u="none" strike="noStrike">
                          <a:effectLst/>
                        </a:rPr>
                        <a:t>WHITFIELD COUNTY SCHOOLS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643019495"/>
                  </a:ext>
                </a:extLst>
              </a:tr>
              <a:tr h="106130">
                <a:tc>
                  <a:txBody>
                    <a:bodyPr/>
                    <a:lstStyle/>
                    <a:p>
                      <a:pPr algn="l" fontAlgn="b"/>
                      <a:r>
                        <a:rPr lang="en-US" sz="600" u="none" strike="noStrike">
                          <a:effectLst/>
                        </a:rPr>
                        <a:t>DOUGHERTY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786375569"/>
                  </a:ext>
                </a:extLst>
              </a:tr>
              <a:tr h="106130">
                <a:tc>
                  <a:txBody>
                    <a:bodyPr/>
                    <a:lstStyle/>
                    <a:p>
                      <a:pPr algn="l" fontAlgn="b"/>
                      <a:r>
                        <a:rPr lang="en-US" sz="600" u="none" strike="noStrike">
                          <a:effectLst/>
                        </a:rPr>
                        <a:t>ROME CITY SCHOOLS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729549957"/>
                  </a:ext>
                </a:extLst>
              </a:tr>
              <a:tr h="106130">
                <a:tc>
                  <a:txBody>
                    <a:bodyPr/>
                    <a:lstStyle/>
                    <a:p>
                      <a:pPr algn="l" fontAlgn="b"/>
                      <a:r>
                        <a:rPr lang="en-US" sz="600" u="none" strike="noStrike">
                          <a:effectLst/>
                        </a:rPr>
                        <a:t>BIBB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338761598"/>
                  </a:ext>
                </a:extLst>
              </a:tr>
              <a:tr h="106130">
                <a:tc>
                  <a:txBody>
                    <a:bodyPr/>
                    <a:lstStyle/>
                    <a:p>
                      <a:pPr algn="l" fontAlgn="b"/>
                      <a:r>
                        <a:rPr lang="en-US" sz="600" u="none" strike="noStrike">
                          <a:effectLst/>
                        </a:rPr>
                        <a:t>DOUGLAS COUNTY SCHOOL SYSTEM</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3752680636"/>
                  </a:ext>
                </a:extLst>
              </a:tr>
              <a:tr h="106130">
                <a:tc>
                  <a:txBody>
                    <a:bodyPr/>
                    <a:lstStyle/>
                    <a:p>
                      <a:pPr algn="l" fontAlgn="b"/>
                      <a:r>
                        <a:rPr lang="en-US" sz="600" u="none" strike="noStrike">
                          <a:effectLst/>
                        </a:rPr>
                        <a:t>BALDWIN COUNTY SCHOOL DISTRICT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164648321"/>
                  </a:ext>
                </a:extLst>
              </a:tr>
              <a:tr h="106130">
                <a:tc>
                  <a:txBody>
                    <a:bodyPr/>
                    <a:lstStyle/>
                    <a:p>
                      <a:pPr algn="l" fontAlgn="b"/>
                      <a:r>
                        <a:rPr lang="en-US" sz="600" u="none" strike="noStrike">
                          <a:effectLst/>
                        </a:rPr>
                        <a:t>GAINESVILLE CITY SCHOOL SYSTEM</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900977691"/>
                  </a:ext>
                </a:extLst>
              </a:tr>
              <a:tr h="106130">
                <a:tc>
                  <a:txBody>
                    <a:bodyPr/>
                    <a:lstStyle/>
                    <a:p>
                      <a:pPr algn="l" fontAlgn="b"/>
                      <a:r>
                        <a:rPr lang="en-US" sz="600" u="none" strike="noStrike">
                          <a:effectLst/>
                        </a:rPr>
                        <a:t>BROOKS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494281856"/>
                  </a:ext>
                </a:extLst>
              </a:tr>
              <a:tr h="106130">
                <a:tc>
                  <a:txBody>
                    <a:bodyPr/>
                    <a:lstStyle/>
                    <a:p>
                      <a:pPr algn="l" fontAlgn="b"/>
                      <a:r>
                        <a:rPr lang="en-US" sz="600" u="none" strike="noStrike">
                          <a:effectLst/>
                        </a:rPr>
                        <a:t>FLOYD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045520463"/>
                  </a:ext>
                </a:extLst>
              </a:tr>
              <a:tr h="106130">
                <a:tc>
                  <a:txBody>
                    <a:bodyPr/>
                    <a:lstStyle/>
                    <a:p>
                      <a:pPr algn="l" fontAlgn="b"/>
                      <a:r>
                        <a:rPr lang="en-US" sz="600" u="none" strike="noStrike">
                          <a:effectLst/>
                        </a:rPr>
                        <a:t>LAMAR COUNTY SCHOOL SYSTEM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83843830"/>
                  </a:ext>
                </a:extLst>
              </a:tr>
              <a:tr h="106130">
                <a:tc>
                  <a:txBody>
                    <a:bodyPr/>
                    <a:lstStyle/>
                    <a:p>
                      <a:pPr algn="l" fontAlgn="b"/>
                      <a:r>
                        <a:rPr lang="en-US" sz="600" u="none" strike="noStrike">
                          <a:effectLst/>
                        </a:rPr>
                        <a:t>THOMAS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168583269"/>
                  </a:ext>
                </a:extLst>
              </a:tr>
              <a:tr h="106130">
                <a:tc>
                  <a:txBody>
                    <a:bodyPr/>
                    <a:lstStyle/>
                    <a:p>
                      <a:pPr algn="l" fontAlgn="b"/>
                      <a:r>
                        <a:rPr lang="en-US" sz="600" u="none" strike="noStrike">
                          <a:effectLst/>
                        </a:rPr>
                        <a:t>FANNIN COUNTY SCHOOL SYSTEM</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668732341"/>
                  </a:ext>
                </a:extLst>
              </a:tr>
              <a:tr h="106130">
                <a:tc>
                  <a:txBody>
                    <a:bodyPr/>
                    <a:lstStyle/>
                    <a:p>
                      <a:pPr algn="l" fontAlgn="b"/>
                      <a:r>
                        <a:rPr lang="en-US" sz="600" u="none" strike="noStrike">
                          <a:effectLst/>
                        </a:rPr>
                        <a:t>VALDOSTA CITY SCHOOLS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442123376"/>
                  </a:ext>
                </a:extLst>
              </a:tr>
              <a:tr h="106130">
                <a:tc>
                  <a:txBody>
                    <a:bodyPr/>
                    <a:lstStyle/>
                    <a:p>
                      <a:pPr algn="l" fontAlgn="b"/>
                      <a:r>
                        <a:rPr lang="en-US" sz="600" u="none" strike="noStrike">
                          <a:effectLst/>
                        </a:rPr>
                        <a:t>PAULDING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308708464"/>
                  </a:ext>
                </a:extLst>
              </a:tr>
              <a:tr h="106130">
                <a:tc>
                  <a:txBody>
                    <a:bodyPr/>
                    <a:lstStyle/>
                    <a:p>
                      <a:pPr algn="l" fontAlgn="b"/>
                      <a:r>
                        <a:rPr lang="en-US" sz="600" u="none" strike="noStrike">
                          <a:effectLst/>
                        </a:rPr>
                        <a:t>CLINCH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912060633"/>
                  </a:ext>
                </a:extLst>
              </a:tr>
              <a:tr h="106130">
                <a:tc>
                  <a:txBody>
                    <a:bodyPr/>
                    <a:lstStyle/>
                    <a:p>
                      <a:pPr algn="l" fontAlgn="b"/>
                      <a:r>
                        <a:rPr lang="en-US" sz="600" u="none" strike="noStrike">
                          <a:effectLst/>
                        </a:rPr>
                        <a:t>JEFFERSON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114183747"/>
                  </a:ext>
                </a:extLst>
              </a:tr>
              <a:tr h="106130">
                <a:tc>
                  <a:txBody>
                    <a:bodyPr/>
                    <a:lstStyle/>
                    <a:p>
                      <a:pPr algn="l" fontAlgn="b"/>
                      <a:r>
                        <a:rPr lang="en-US" sz="600" u="none" strike="noStrike">
                          <a:effectLst/>
                        </a:rPr>
                        <a:t>RICHMOND COUNTY SCHOOL SYSTEM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639543677"/>
                  </a:ext>
                </a:extLst>
              </a:tr>
              <a:tr h="106130">
                <a:tc>
                  <a:txBody>
                    <a:bodyPr/>
                    <a:lstStyle/>
                    <a:p>
                      <a:pPr algn="l" fontAlgn="b"/>
                      <a:r>
                        <a:rPr lang="en-US" sz="600" u="none" strike="noStrike">
                          <a:effectLst/>
                        </a:rPr>
                        <a:t>DOOLY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297630646"/>
                  </a:ext>
                </a:extLst>
              </a:tr>
              <a:tr h="106130">
                <a:tc>
                  <a:txBody>
                    <a:bodyPr/>
                    <a:lstStyle/>
                    <a:p>
                      <a:pPr algn="l" fontAlgn="b"/>
                      <a:r>
                        <a:rPr lang="en-US" sz="600" u="none" strike="noStrike">
                          <a:effectLst/>
                        </a:rPr>
                        <a:t>WILKES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544835364"/>
                  </a:ext>
                </a:extLst>
              </a:tr>
              <a:tr h="106130">
                <a:tc>
                  <a:txBody>
                    <a:bodyPr/>
                    <a:lstStyle/>
                    <a:p>
                      <a:pPr algn="l" fontAlgn="b"/>
                      <a:r>
                        <a:rPr lang="en-US" sz="600" u="none" strike="noStrike">
                          <a:effectLst/>
                        </a:rPr>
                        <a:t>CLAY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3233905502"/>
                  </a:ext>
                </a:extLst>
              </a:tr>
              <a:tr h="106130">
                <a:tc>
                  <a:txBody>
                    <a:bodyPr/>
                    <a:lstStyle/>
                    <a:p>
                      <a:pPr algn="l" fontAlgn="b"/>
                      <a:r>
                        <a:rPr lang="en-US" sz="600" u="none" strike="noStrike">
                          <a:effectLst/>
                        </a:rPr>
                        <a:t>LAURENS COUNTY SCHOOL SYSTEM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3115689036"/>
                  </a:ext>
                </a:extLst>
              </a:tr>
              <a:tr h="106130">
                <a:tc>
                  <a:txBody>
                    <a:bodyPr/>
                    <a:lstStyle/>
                    <a:p>
                      <a:pPr algn="l" fontAlgn="b"/>
                      <a:r>
                        <a:rPr lang="en-US" sz="600" u="none" strike="noStrike">
                          <a:effectLst/>
                        </a:rPr>
                        <a:t>CRISP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795585971"/>
                  </a:ext>
                </a:extLst>
              </a:tr>
              <a:tr h="106130">
                <a:tc>
                  <a:txBody>
                    <a:bodyPr/>
                    <a:lstStyle/>
                    <a:p>
                      <a:pPr algn="l" fontAlgn="b"/>
                      <a:r>
                        <a:rPr lang="en-US" sz="600" u="none" strike="noStrike">
                          <a:effectLst/>
                        </a:rPr>
                        <a:t>CARROLLTON CITY SCHOOL DISTRICT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710967725"/>
                  </a:ext>
                </a:extLst>
              </a:tr>
              <a:tr h="106130">
                <a:tc>
                  <a:txBody>
                    <a:bodyPr/>
                    <a:lstStyle/>
                    <a:p>
                      <a:pPr algn="l" fontAlgn="b"/>
                      <a:r>
                        <a:rPr lang="en-US" sz="600" u="none" strike="noStrike">
                          <a:effectLst/>
                        </a:rPr>
                        <a:t>RANDOLPH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3571669835"/>
                  </a:ext>
                </a:extLst>
              </a:tr>
              <a:tr h="106130">
                <a:tc>
                  <a:txBody>
                    <a:bodyPr/>
                    <a:lstStyle/>
                    <a:p>
                      <a:pPr algn="l" fontAlgn="b"/>
                      <a:r>
                        <a:rPr lang="en-US" sz="600" u="none" strike="noStrike">
                          <a:effectLst/>
                        </a:rPr>
                        <a:t>STEWART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182593008"/>
                  </a:ext>
                </a:extLst>
              </a:tr>
              <a:tr h="106130">
                <a:tc>
                  <a:txBody>
                    <a:bodyPr/>
                    <a:lstStyle/>
                    <a:p>
                      <a:pPr algn="l" fontAlgn="b"/>
                      <a:r>
                        <a:rPr lang="en-US" sz="600" u="none" strike="noStrike">
                          <a:effectLst/>
                        </a:rPr>
                        <a:t>GLYNN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4261137329"/>
                  </a:ext>
                </a:extLst>
              </a:tr>
              <a:tr h="106130">
                <a:tc>
                  <a:txBody>
                    <a:bodyPr/>
                    <a:lstStyle/>
                    <a:p>
                      <a:pPr algn="l" fontAlgn="b"/>
                      <a:r>
                        <a:rPr lang="en-US" sz="600" u="none" strike="noStrike">
                          <a:effectLst/>
                        </a:rPr>
                        <a:t>THOMASVILLE CITY SCHOOLS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374627492"/>
                  </a:ext>
                </a:extLst>
              </a:tr>
              <a:tr h="106130">
                <a:tc>
                  <a:txBody>
                    <a:bodyPr/>
                    <a:lstStyle/>
                    <a:p>
                      <a:pPr algn="l" fontAlgn="b"/>
                      <a:r>
                        <a:rPr lang="en-US" sz="600" u="none" strike="noStrike">
                          <a:effectLst/>
                        </a:rPr>
                        <a:t>TROUP COUNTY SCHOOL SYSTEM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426993631"/>
                  </a:ext>
                </a:extLst>
              </a:tr>
              <a:tr h="106130">
                <a:tc>
                  <a:txBody>
                    <a:bodyPr/>
                    <a:lstStyle/>
                    <a:p>
                      <a:pPr algn="l" fontAlgn="b"/>
                      <a:r>
                        <a:rPr lang="en-US" sz="600" u="none" strike="noStrike">
                          <a:effectLst/>
                        </a:rPr>
                        <a:t>GORDON COUNTY SCHOOLS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3034501924"/>
                  </a:ext>
                </a:extLst>
              </a:tr>
              <a:tr h="106130">
                <a:tc>
                  <a:txBody>
                    <a:bodyPr/>
                    <a:lstStyle/>
                    <a:p>
                      <a:pPr algn="l" fontAlgn="b"/>
                      <a:r>
                        <a:rPr lang="en-US" sz="600" u="none" strike="noStrike">
                          <a:effectLst/>
                        </a:rPr>
                        <a:t>BARTOW COUNTY SCHOOL SYSTEM</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941398099"/>
                  </a:ext>
                </a:extLst>
              </a:tr>
              <a:tr h="106130">
                <a:tc>
                  <a:txBody>
                    <a:bodyPr/>
                    <a:lstStyle/>
                    <a:p>
                      <a:pPr algn="l" fontAlgn="b"/>
                      <a:r>
                        <a:rPr lang="en-US" sz="600" u="none" strike="noStrike">
                          <a:effectLst/>
                        </a:rPr>
                        <a:t>JONES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350119920"/>
                  </a:ext>
                </a:extLst>
              </a:tr>
              <a:tr h="106130">
                <a:tc>
                  <a:txBody>
                    <a:bodyPr/>
                    <a:lstStyle/>
                    <a:p>
                      <a:pPr algn="l" fontAlgn="b"/>
                      <a:r>
                        <a:rPr lang="en-US" sz="600" u="none" strike="noStrike">
                          <a:effectLst/>
                        </a:rPr>
                        <a:t>BEN HILL COUNTY SCHOOLS </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1070981569"/>
                  </a:ext>
                </a:extLst>
              </a:tr>
              <a:tr h="106130">
                <a:tc>
                  <a:txBody>
                    <a:bodyPr/>
                    <a:lstStyle/>
                    <a:p>
                      <a:pPr algn="l" fontAlgn="b"/>
                      <a:r>
                        <a:rPr lang="en-US" sz="600" u="none" strike="noStrike">
                          <a:effectLst/>
                        </a:rPr>
                        <a:t>ATKINSON COUNTY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3400364412"/>
                  </a:ext>
                </a:extLst>
              </a:tr>
              <a:tr h="106130">
                <a:tc>
                  <a:txBody>
                    <a:bodyPr/>
                    <a:lstStyle/>
                    <a:p>
                      <a:pPr algn="l" fontAlgn="b"/>
                      <a:r>
                        <a:rPr lang="en-US" sz="600" u="none" strike="noStrike">
                          <a:effectLst/>
                        </a:rPr>
                        <a:t>DUBLIN CITY SCHOOLS</a:t>
                      </a:r>
                      <a:endParaRPr lang="en-US" sz="600" b="0" i="0" u="none" strike="noStrike">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2617258163"/>
                  </a:ext>
                </a:extLst>
              </a:tr>
              <a:tr h="106130">
                <a:tc>
                  <a:txBody>
                    <a:bodyPr/>
                    <a:lstStyle/>
                    <a:p>
                      <a:pPr algn="l" fontAlgn="b"/>
                      <a:r>
                        <a:rPr lang="en-US" sz="600" u="none" strike="noStrike" dirty="0">
                          <a:effectLst/>
                        </a:rPr>
                        <a:t>MARION COUNTY SCHOOLS</a:t>
                      </a:r>
                      <a:endParaRPr lang="en-US" sz="600" b="0" i="0" u="none" strike="noStrike" dirty="0">
                        <a:solidFill>
                          <a:srgbClr val="000000"/>
                        </a:solidFill>
                        <a:effectLst/>
                        <a:latin typeface="Calibri" panose="020F0502020204030204" pitchFamily="34" charset="0"/>
                      </a:endParaRPr>
                    </a:p>
                  </a:txBody>
                  <a:tcPr marL="3424" marR="3424" marT="3424" marB="0" anchor="b"/>
                </a:tc>
                <a:extLst>
                  <a:ext uri="{0D108BD9-81ED-4DB2-BD59-A6C34878D82A}">
                    <a16:rowId xmlns:a16="http://schemas.microsoft.com/office/drawing/2014/main" val="468347900"/>
                  </a:ext>
                </a:extLst>
              </a:tr>
            </a:tbl>
          </a:graphicData>
        </a:graphic>
      </p:graphicFrame>
    </p:spTree>
    <p:extLst>
      <p:ext uri="{BB962C8B-B14F-4D97-AF65-F5344CB8AC3E}">
        <p14:creationId xmlns:p14="http://schemas.microsoft.com/office/powerpoint/2010/main" val="3802207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E24B-69F8-4151-80D8-FC655F00FAF7}"/>
              </a:ext>
            </a:extLst>
          </p:cNvPr>
          <p:cNvSpPr>
            <a:spLocks noGrp="1"/>
          </p:cNvSpPr>
          <p:nvPr>
            <p:ph type="title"/>
          </p:nvPr>
        </p:nvSpPr>
        <p:spPr>
          <a:xfrm>
            <a:off x="457200" y="914400"/>
            <a:ext cx="7315200" cy="1249363"/>
          </a:xfrm>
        </p:spPr>
        <p:txBody>
          <a:bodyPr>
            <a:normAutofit/>
          </a:bodyPr>
          <a:lstStyle/>
          <a:p>
            <a:r>
              <a:rPr lang="en-US" b="0" dirty="0">
                <a:latin typeface="+mn-lt"/>
              </a:rPr>
              <a:t>Evidenced-Based Practices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377789622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00DAB24-C76C-4AF7-846E-6BC9A9E491D0}"/>
              </a:ext>
            </a:extLst>
          </p:cNvPr>
          <p:cNvSpPr>
            <a:spLocks noGrp="1"/>
          </p:cNvSpPr>
          <p:nvPr>
            <p:ph type="sldNum" sz="quarter" idx="4"/>
          </p:nvPr>
        </p:nvSpPr>
        <p:spPr>
          <a:xfrm>
            <a:off x="6457950" y="6356352"/>
            <a:ext cx="2057400" cy="365125"/>
          </a:xfrm>
        </p:spPr>
        <p:txBody>
          <a:bodyPr>
            <a:normAutofit/>
          </a:bodyPr>
          <a:lstStyle/>
          <a:p>
            <a:pPr>
              <a:spcAft>
                <a:spcPts val="600"/>
              </a:spcAft>
              <a:defRPr/>
            </a:pPr>
            <a:fld id="{2A9E4BB8-9643-4A73-BDAA-FAE3673E5A81}" type="slidenum">
              <a:rPr lang="en-US" smtClean="0"/>
              <a:pPr>
                <a:spcAft>
                  <a:spcPts val="600"/>
                </a:spcAft>
                <a:defRPr/>
              </a:pPr>
              <a:t>6</a:t>
            </a:fld>
            <a:endParaRPr lang="en-US"/>
          </a:p>
        </p:txBody>
      </p:sp>
    </p:spTree>
    <p:extLst>
      <p:ext uri="{BB962C8B-B14F-4D97-AF65-F5344CB8AC3E}">
        <p14:creationId xmlns:p14="http://schemas.microsoft.com/office/powerpoint/2010/main" val="50897410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CBAD9-52F8-47B4-8FF8-8F42CF60C9EA}"/>
              </a:ext>
            </a:extLst>
          </p:cNvPr>
          <p:cNvSpPr>
            <a:spLocks noGrp="1"/>
          </p:cNvSpPr>
          <p:nvPr>
            <p:ph idx="1"/>
          </p:nvPr>
        </p:nvSpPr>
        <p:spPr>
          <a:xfrm>
            <a:off x="457200" y="1659580"/>
            <a:ext cx="7886700" cy="4351338"/>
          </a:xfrm>
        </p:spPr>
        <p:txBody>
          <a:bodyPr/>
          <a:lstStyle/>
          <a:p>
            <a:r>
              <a:rPr lang="en-US" dirty="0"/>
              <a:t>Instruction PDF was sent with your GAN</a:t>
            </a:r>
          </a:p>
          <a:p>
            <a:r>
              <a:rPr lang="en-US" dirty="0"/>
              <a:t>Briefly, </a:t>
            </a:r>
            <a:r>
              <a:rPr lang="en-US" b="1" dirty="0"/>
              <a:t>*District* </a:t>
            </a:r>
            <a:r>
              <a:rPr lang="en-US" dirty="0"/>
              <a:t>Logs-in to Fluid Review:</a:t>
            </a:r>
          </a:p>
          <a:p>
            <a:endParaRPr lang="en-US" dirty="0"/>
          </a:p>
          <a:p>
            <a:endParaRPr lang="en-US" dirty="0"/>
          </a:p>
        </p:txBody>
      </p:sp>
      <p:sp>
        <p:nvSpPr>
          <p:cNvPr id="4" name="Slide Number Placeholder 3">
            <a:extLst>
              <a:ext uri="{FF2B5EF4-FFF2-40B4-BE49-F238E27FC236}">
                <a16:creationId xmlns:a16="http://schemas.microsoft.com/office/drawing/2014/main" id="{D7D8AD1E-265C-447F-8571-84A6E2C9692B}"/>
              </a:ext>
            </a:extLst>
          </p:cNvPr>
          <p:cNvSpPr>
            <a:spLocks noGrp="1"/>
          </p:cNvSpPr>
          <p:nvPr>
            <p:ph type="sldNum" sz="quarter" idx="4"/>
          </p:nvPr>
        </p:nvSpPr>
        <p:spPr/>
        <p:txBody>
          <a:bodyPr/>
          <a:lstStyle/>
          <a:p>
            <a:pPr>
              <a:defRPr/>
            </a:pPr>
            <a:fld id="{2A9E4BB8-9643-4A73-BDAA-FAE3673E5A81}" type="slidenum">
              <a:rPr lang="en-US" smtClean="0"/>
              <a:pPr>
                <a:defRPr/>
              </a:pPr>
              <a:t>7</a:t>
            </a:fld>
            <a:endParaRPr lang="en-US"/>
          </a:p>
        </p:txBody>
      </p:sp>
      <p:pic>
        <p:nvPicPr>
          <p:cNvPr id="5" name="Picture 4">
            <a:extLst>
              <a:ext uri="{FF2B5EF4-FFF2-40B4-BE49-F238E27FC236}">
                <a16:creationId xmlns:a16="http://schemas.microsoft.com/office/drawing/2014/main" id="{EAAB528D-1A9E-4A74-9F79-49C41EE2E0C1}"/>
              </a:ext>
            </a:extLst>
          </p:cNvPr>
          <p:cNvPicPr>
            <a:picLocks noChangeAspect="1"/>
          </p:cNvPicPr>
          <p:nvPr/>
        </p:nvPicPr>
        <p:blipFill rotWithShape="1">
          <a:blip r:embed="rId2"/>
          <a:srcRect t="30000" r="5346"/>
          <a:stretch/>
        </p:blipFill>
        <p:spPr>
          <a:xfrm>
            <a:off x="228600" y="2667000"/>
            <a:ext cx="3943351" cy="16002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D80AE32-51A4-4809-86A6-0B9053DD90E7}"/>
              </a:ext>
            </a:extLst>
          </p:cNvPr>
          <p:cNvSpPr txBox="1"/>
          <p:nvPr/>
        </p:nvSpPr>
        <p:spPr>
          <a:xfrm>
            <a:off x="2271318" y="2845306"/>
            <a:ext cx="1157681" cy="276999"/>
          </a:xfrm>
          <a:prstGeom prst="rect">
            <a:avLst/>
          </a:prstGeom>
          <a:noFill/>
        </p:spPr>
        <p:txBody>
          <a:bodyPr wrap="square" rtlCol="0">
            <a:spAutoFit/>
          </a:bodyPr>
          <a:lstStyle/>
          <a:p>
            <a:r>
              <a:rPr lang="en-US" b="1" dirty="0">
                <a:solidFill>
                  <a:schemeClr val="tx1"/>
                </a:solidFill>
              </a:rPr>
              <a:t>1. Click View </a:t>
            </a:r>
          </a:p>
        </p:txBody>
      </p:sp>
      <p:pic>
        <p:nvPicPr>
          <p:cNvPr id="7" name="Picture 6">
            <a:extLst>
              <a:ext uri="{FF2B5EF4-FFF2-40B4-BE49-F238E27FC236}">
                <a16:creationId xmlns:a16="http://schemas.microsoft.com/office/drawing/2014/main" id="{6668BD9B-F661-47ED-B261-ABF12A49AF0D}"/>
              </a:ext>
            </a:extLst>
          </p:cNvPr>
          <p:cNvPicPr>
            <a:picLocks noChangeAspect="1"/>
          </p:cNvPicPr>
          <p:nvPr/>
        </p:nvPicPr>
        <p:blipFill>
          <a:blip r:embed="rId3"/>
          <a:stretch>
            <a:fillRect/>
          </a:stretch>
        </p:blipFill>
        <p:spPr>
          <a:xfrm>
            <a:off x="4451622" y="2667000"/>
            <a:ext cx="4149454" cy="16002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FAA80F3-3ADD-44E5-9D3E-1C09B8FE164C}"/>
              </a:ext>
            </a:extLst>
          </p:cNvPr>
          <p:cNvSpPr txBox="1"/>
          <p:nvPr/>
        </p:nvSpPr>
        <p:spPr>
          <a:xfrm>
            <a:off x="5300664" y="2846644"/>
            <a:ext cx="2547936" cy="276999"/>
          </a:xfrm>
          <a:prstGeom prst="rect">
            <a:avLst/>
          </a:prstGeom>
          <a:noFill/>
        </p:spPr>
        <p:txBody>
          <a:bodyPr wrap="square" rtlCol="0">
            <a:spAutoFit/>
          </a:bodyPr>
          <a:lstStyle/>
          <a:p>
            <a:r>
              <a:rPr lang="en-US" b="1" dirty="0">
                <a:solidFill>
                  <a:schemeClr val="tx1"/>
                </a:solidFill>
              </a:rPr>
              <a:t>2. Click Download Submission</a:t>
            </a:r>
          </a:p>
        </p:txBody>
      </p:sp>
      <p:pic>
        <p:nvPicPr>
          <p:cNvPr id="9" name="Picture 8">
            <a:extLst>
              <a:ext uri="{FF2B5EF4-FFF2-40B4-BE49-F238E27FC236}">
                <a16:creationId xmlns:a16="http://schemas.microsoft.com/office/drawing/2014/main" id="{220733ED-0B49-4984-856E-2403FCDED74D}"/>
              </a:ext>
            </a:extLst>
          </p:cNvPr>
          <p:cNvPicPr>
            <a:picLocks noChangeAspect="1"/>
          </p:cNvPicPr>
          <p:nvPr/>
        </p:nvPicPr>
        <p:blipFill>
          <a:blip r:embed="rId4"/>
          <a:stretch>
            <a:fillRect/>
          </a:stretch>
        </p:blipFill>
        <p:spPr>
          <a:xfrm>
            <a:off x="476120" y="4508130"/>
            <a:ext cx="3448309" cy="165518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2B9407F-3F2A-4FA6-B8CE-23957E107436}"/>
              </a:ext>
            </a:extLst>
          </p:cNvPr>
          <p:cNvSpPr txBox="1"/>
          <p:nvPr/>
        </p:nvSpPr>
        <p:spPr>
          <a:xfrm>
            <a:off x="76200" y="4298841"/>
            <a:ext cx="3200400" cy="276999"/>
          </a:xfrm>
          <a:prstGeom prst="rect">
            <a:avLst/>
          </a:prstGeom>
          <a:noFill/>
        </p:spPr>
        <p:txBody>
          <a:bodyPr wrap="square" rtlCol="0">
            <a:spAutoFit/>
          </a:bodyPr>
          <a:lstStyle/>
          <a:p>
            <a:r>
              <a:rPr lang="en-US" b="1" dirty="0">
                <a:solidFill>
                  <a:schemeClr val="tx1"/>
                </a:solidFill>
              </a:rPr>
              <a:t>3. Open “Rankings” File to see reviews </a:t>
            </a:r>
          </a:p>
        </p:txBody>
      </p:sp>
      <p:cxnSp>
        <p:nvCxnSpPr>
          <p:cNvPr id="12" name="Straight Arrow Connector 11">
            <a:extLst>
              <a:ext uri="{FF2B5EF4-FFF2-40B4-BE49-F238E27FC236}">
                <a16:creationId xmlns:a16="http://schemas.microsoft.com/office/drawing/2014/main" id="{5EE86FF6-4B98-4770-B736-A68A6DDAC92D}"/>
              </a:ext>
            </a:extLst>
          </p:cNvPr>
          <p:cNvCxnSpPr/>
          <p:nvPr/>
        </p:nvCxnSpPr>
        <p:spPr>
          <a:xfrm>
            <a:off x="3124200" y="3122305"/>
            <a:ext cx="457200" cy="9924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2B6EB53-4752-437A-9208-966499C27D45}"/>
              </a:ext>
            </a:extLst>
          </p:cNvPr>
          <p:cNvCxnSpPr>
            <a:cxnSpLocks/>
          </p:cNvCxnSpPr>
          <p:nvPr/>
        </p:nvCxnSpPr>
        <p:spPr>
          <a:xfrm>
            <a:off x="6534039" y="3107624"/>
            <a:ext cx="1333611" cy="321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F5798E0-F2FB-4028-8154-103DED0FF86F}"/>
              </a:ext>
            </a:extLst>
          </p:cNvPr>
          <p:cNvCxnSpPr>
            <a:cxnSpLocks/>
          </p:cNvCxnSpPr>
          <p:nvPr/>
        </p:nvCxnSpPr>
        <p:spPr>
          <a:xfrm flipH="1">
            <a:off x="800100" y="4508130"/>
            <a:ext cx="8346" cy="15344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FE8F025-3AB7-485C-9F83-4A059ED13AAA}"/>
              </a:ext>
            </a:extLst>
          </p:cNvPr>
          <p:cNvSpPr/>
          <p:nvPr/>
        </p:nvSpPr>
        <p:spPr>
          <a:xfrm>
            <a:off x="4451622" y="4612634"/>
            <a:ext cx="3943349" cy="1354089"/>
          </a:xfrm>
          <a:prstGeom prst="rect">
            <a:avLst/>
          </a:prstGeom>
        </p:spPr>
        <p:txBody>
          <a:bodyPr wrap="square">
            <a:spAutoFit/>
          </a:bodyPr>
          <a:lstStyle/>
          <a:p>
            <a:pPr marL="457200" marR="0">
              <a:lnSpc>
                <a:spcPct val="115000"/>
              </a:lnSpc>
              <a:spcBef>
                <a:spcPts val="0"/>
              </a:spcBef>
              <a:spcAft>
                <a:spcPts val="0"/>
              </a:spcAft>
            </a:pPr>
            <a:r>
              <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1000"/>
              </a:spcAft>
            </a:pPr>
            <a:r>
              <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n-US" u="sng"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Some</a:t>
            </a:r>
            <a:r>
              <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applications may see two sub-folders in their Rankings folder (see example below). This is due to how we assigned the reviewers within Fluid Review. You will need to access </a:t>
            </a:r>
            <a:r>
              <a:rPr lang="en-US"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both</a:t>
            </a:r>
            <a:r>
              <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sub-folders to obtain all five completed reviewer comments. </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BB870F4A-56FF-4948-A213-1B413DDC6E84}"/>
              </a:ext>
            </a:extLst>
          </p:cNvPr>
          <p:cNvSpPr txBox="1">
            <a:spLocks/>
          </p:cNvSpPr>
          <p:nvPr/>
        </p:nvSpPr>
        <p:spPr>
          <a:xfrm>
            <a:off x="609600" y="260500"/>
            <a:ext cx="6316629" cy="1325564"/>
          </a:xfrm>
          <a:prstGeom prst="rect">
            <a:avLst/>
          </a:prstGeom>
        </p:spPr>
        <p:txBody>
          <a:bodyPr vert="horz" lIns="68452" tIns="34226" rIns="68452" bIns="34226" rtlCol="0" anchor="ctr">
            <a:normAutofit fontScale="90000"/>
          </a:bodyPr>
          <a:lstStyle>
            <a:lvl1pPr algn="l" defTabSz="900623" rtl="0" eaLnBrk="1" latinLnBrk="0" hangingPunct="1">
              <a:lnSpc>
                <a:spcPct val="90000"/>
              </a:lnSpc>
              <a:spcBef>
                <a:spcPct val="0"/>
              </a:spcBef>
              <a:buNone/>
              <a:defRPr sz="4342" b="1" kern="1200">
                <a:solidFill>
                  <a:schemeClr val="tx1"/>
                </a:solidFill>
                <a:latin typeface="Arial Rounded MT Bold" panose="020F0704030504030204" pitchFamily="34" charset="0"/>
                <a:ea typeface="+mj-ea"/>
                <a:cs typeface="+mj-cs"/>
              </a:defRPr>
            </a:lvl1pPr>
          </a:lstStyle>
          <a:p>
            <a:pPr fontAlgn="auto">
              <a:spcAft>
                <a:spcPts val="0"/>
              </a:spcAft>
            </a:pPr>
            <a:r>
              <a:rPr lang="en-US" dirty="0"/>
              <a:t>Downloading Scores and Reviewer Comments</a:t>
            </a:r>
          </a:p>
        </p:txBody>
      </p:sp>
    </p:spTree>
    <p:extLst>
      <p:ext uri="{BB962C8B-B14F-4D97-AF65-F5344CB8AC3E}">
        <p14:creationId xmlns:p14="http://schemas.microsoft.com/office/powerpoint/2010/main" val="267806626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5251-2F3B-4C99-9B40-F8EA4E8089B0}"/>
              </a:ext>
            </a:extLst>
          </p:cNvPr>
          <p:cNvSpPr>
            <a:spLocks noGrp="1"/>
          </p:cNvSpPr>
          <p:nvPr>
            <p:ph type="title"/>
          </p:nvPr>
        </p:nvSpPr>
        <p:spPr/>
        <p:txBody>
          <a:bodyPr/>
          <a:lstStyle/>
          <a:p>
            <a:r>
              <a:rPr lang="en-US" dirty="0"/>
              <a:t>Literacy plan revision</a:t>
            </a:r>
          </a:p>
        </p:txBody>
      </p:sp>
      <p:sp>
        <p:nvSpPr>
          <p:cNvPr id="3" name="Content Placeholder 2">
            <a:extLst>
              <a:ext uri="{FF2B5EF4-FFF2-40B4-BE49-F238E27FC236}">
                <a16:creationId xmlns:a16="http://schemas.microsoft.com/office/drawing/2014/main" id="{B55FB357-06DC-4C7C-B213-B24674BA3B66}"/>
              </a:ext>
            </a:extLst>
          </p:cNvPr>
          <p:cNvSpPr>
            <a:spLocks noGrp="1"/>
          </p:cNvSpPr>
          <p:nvPr>
            <p:ph idx="1"/>
          </p:nvPr>
        </p:nvSpPr>
        <p:spPr/>
        <p:txBody>
          <a:bodyPr/>
          <a:lstStyle/>
          <a:p>
            <a:r>
              <a:rPr lang="en-US" dirty="0"/>
              <a:t>Any school literacy plan with a score of 11 points or less will need to review the comments and revise the plan document.  </a:t>
            </a:r>
          </a:p>
          <a:p>
            <a:endParaRPr lang="en-US" dirty="0"/>
          </a:p>
          <a:p>
            <a:r>
              <a:rPr lang="en-US" dirty="0"/>
              <a:t>A Go To Meeting can be requested with Julie to go over the plan and work through the issues identified and make clarifying corrections.  </a:t>
            </a:r>
          </a:p>
        </p:txBody>
      </p:sp>
      <p:sp>
        <p:nvSpPr>
          <p:cNvPr id="4" name="Slide Number Placeholder 3">
            <a:extLst>
              <a:ext uri="{FF2B5EF4-FFF2-40B4-BE49-F238E27FC236}">
                <a16:creationId xmlns:a16="http://schemas.microsoft.com/office/drawing/2014/main" id="{FB31AB31-74B8-45FD-A833-75A97F1EBA44}"/>
              </a:ext>
            </a:extLst>
          </p:cNvPr>
          <p:cNvSpPr>
            <a:spLocks noGrp="1"/>
          </p:cNvSpPr>
          <p:nvPr>
            <p:ph type="sldNum" sz="quarter" idx="4"/>
          </p:nvPr>
        </p:nvSpPr>
        <p:spPr/>
        <p:txBody>
          <a:bodyPr/>
          <a:lstStyle/>
          <a:p>
            <a:pPr>
              <a:defRPr/>
            </a:pPr>
            <a:fld id="{2A9E4BB8-9643-4A73-BDAA-FAE3673E5A81}" type="slidenum">
              <a:rPr lang="en-US" smtClean="0"/>
              <a:pPr>
                <a:defRPr/>
              </a:pPr>
              <a:t>8</a:t>
            </a:fld>
            <a:endParaRPr lang="en-US"/>
          </a:p>
        </p:txBody>
      </p:sp>
    </p:spTree>
    <p:extLst>
      <p:ext uri="{BB962C8B-B14F-4D97-AF65-F5344CB8AC3E}">
        <p14:creationId xmlns:p14="http://schemas.microsoft.com/office/powerpoint/2010/main" val="157884782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355217-F84A-4B4F-A92B-1C94D387924C}"/>
              </a:ext>
            </a:extLst>
          </p:cNvPr>
          <p:cNvPicPr>
            <a:picLocks noChangeAspect="1"/>
          </p:cNvPicPr>
          <p:nvPr/>
        </p:nvPicPr>
        <p:blipFill>
          <a:blip r:embed="rId2"/>
          <a:stretch>
            <a:fillRect/>
          </a:stretch>
        </p:blipFill>
        <p:spPr>
          <a:xfrm>
            <a:off x="240030" y="1044684"/>
            <a:ext cx="8622615" cy="2523730"/>
          </a:xfrm>
          <a:prstGeom prst="rect">
            <a:avLst/>
          </a:prstGeom>
        </p:spPr>
      </p:pic>
      <p:sp>
        <p:nvSpPr>
          <p:cNvPr id="2" name="Title 1">
            <a:extLst>
              <a:ext uri="{FF2B5EF4-FFF2-40B4-BE49-F238E27FC236}">
                <a16:creationId xmlns:a16="http://schemas.microsoft.com/office/drawing/2014/main" id="{4C5CE0CE-84DE-4A08-9413-676144B28956}"/>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gn="ctr" defTabSz="914400"/>
            <a:r>
              <a:rPr lang="en-US" sz="4700" kern="1200">
                <a:solidFill>
                  <a:srgbClr val="FFFFFF"/>
                </a:solidFill>
                <a:latin typeface="+mj-lt"/>
                <a:ea typeface="+mj-ea"/>
                <a:cs typeface="+mj-cs"/>
              </a:rPr>
              <a:t>Grant Award Notice</a:t>
            </a:r>
          </a:p>
        </p:txBody>
      </p:sp>
      <p:sp>
        <p:nvSpPr>
          <p:cNvPr id="3" name="Content Placeholder 2">
            <a:extLst>
              <a:ext uri="{FF2B5EF4-FFF2-40B4-BE49-F238E27FC236}">
                <a16:creationId xmlns:a16="http://schemas.microsoft.com/office/drawing/2014/main" id="{C37BA06D-19FE-45DB-9F26-8067E1B48F1B}"/>
              </a:ext>
            </a:extLst>
          </p:cNvPr>
          <p:cNvSpPr>
            <a:spLocks noGrp="1"/>
          </p:cNvSpPr>
          <p:nvPr>
            <p:ph idx="1"/>
          </p:nvPr>
        </p:nvSpPr>
        <p:spPr>
          <a:xfrm>
            <a:off x="1004521" y="5815698"/>
            <a:ext cx="6858000" cy="420001"/>
          </a:xfrm>
        </p:spPr>
        <p:txBody>
          <a:bodyPr vert="horz" lIns="91440" tIns="45720" rIns="91440" bIns="45720" rtlCol="0">
            <a:normAutofit/>
          </a:bodyPr>
          <a:lstStyle/>
          <a:p>
            <a:pPr marL="0" indent="0" algn="ctr" defTabSz="914400">
              <a:spcBef>
                <a:spcPts val="1000"/>
              </a:spcBef>
              <a:buNone/>
            </a:pPr>
            <a:r>
              <a:rPr lang="en-US" sz="1700" kern="1200">
                <a:solidFill>
                  <a:srgbClr val="E7E6E6"/>
                </a:solidFill>
                <a:latin typeface="+mn-lt"/>
                <a:ea typeface="+mn-ea"/>
                <a:cs typeface="+mn-cs"/>
              </a:rPr>
              <a:t>Block 5</a:t>
            </a:r>
          </a:p>
        </p:txBody>
      </p:sp>
      <p:sp>
        <p:nvSpPr>
          <p:cNvPr id="4" name="Slide Number Placeholder 3">
            <a:extLst>
              <a:ext uri="{FF2B5EF4-FFF2-40B4-BE49-F238E27FC236}">
                <a16:creationId xmlns:a16="http://schemas.microsoft.com/office/drawing/2014/main" id="{822AB28A-0C8D-4104-BE43-5F67298DE912}"/>
              </a:ext>
            </a:extLst>
          </p:cNvPr>
          <p:cNvSpPr>
            <a:spLocks noGrp="1"/>
          </p:cNvSpPr>
          <p:nvPr>
            <p:ph type="sldNum" sz="quarter" idx="4"/>
          </p:nvPr>
        </p:nvSpPr>
        <p:spPr>
          <a:xfrm>
            <a:off x="6457950" y="6522430"/>
            <a:ext cx="2057400" cy="347472"/>
          </a:xfrm>
        </p:spPr>
        <p:txBody>
          <a:bodyPr vert="horz" lIns="91440" tIns="45720" rIns="91440" bIns="45720" rtlCol="0" anchor="ctr">
            <a:normAutofit/>
          </a:bodyPr>
          <a:lstStyle/>
          <a:p>
            <a:pPr>
              <a:spcAft>
                <a:spcPts val="600"/>
              </a:spcAft>
              <a:defRPr/>
            </a:pPr>
            <a:fld id="{2A9E4BB8-9643-4A73-BDAA-FAE3673E5A81}" type="slidenum">
              <a:rPr lang="en-US" sz="1000">
                <a:solidFill>
                  <a:srgbClr val="898989"/>
                </a:solidFill>
                <a:latin typeface="+mn-lt"/>
                <a:ea typeface="+mn-ea"/>
              </a:rPr>
              <a:pPr>
                <a:spcAft>
                  <a:spcPts val="600"/>
                </a:spcAft>
                <a:defRPr/>
              </a:pPr>
              <a:t>9</a:t>
            </a:fld>
            <a:endParaRPr lang="en-US" sz="1000">
              <a:solidFill>
                <a:srgbClr val="898989"/>
              </a:solidFill>
              <a:latin typeface="+mn-lt"/>
              <a:ea typeface="+mn-ea"/>
            </a:endParaRPr>
          </a:p>
        </p:txBody>
      </p:sp>
    </p:spTree>
    <p:extLst>
      <p:ext uri="{BB962C8B-B14F-4D97-AF65-F5344CB8AC3E}">
        <p14:creationId xmlns:p14="http://schemas.microsoft.com/office/powerpoint/2010/main" val="189197102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theme/theme1.xml><?xml version="1.0" encoding="utf-8"?>
<a:theme xmlns:a="http://schemas.openxmlformats.org/drawingml/2006/main" name="official theme for Mr Woo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1d496aed-39d0-4758-b3cf-4e4773287716"/>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ED4ED8A2D7EB479F17F559EDA72320" ma:contentTypeVersion="1" ma:contentTypeDescription="Create a new document." ma:contentTypeScope="" ma:versionID="d36aeffa3b8c082a25d91064e851a079">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B7183D-FD53-4E3A-8728-0D306A9F5C8F}"/>
</file>

<file path=customXml/itemProps2.xml><?xml version="1.0" encoding="utf-8"?>
<ds:datastoreItem xmlns:ds="http://schemas.openxmlformats.org/officeDocument/2006/customXml" ds:itemID="{6EA9B24D-C6E2-4E2A-8A53-EFA19D362A2C}"/>
</file>

<file path=customXml/itemProps3.xml><?xml version="1.0" encoding="utf-8"?>
<ds:datastoreItem xmlns:ds="http://schemas.openxmlformats.org/officeDocument/2006/customXml" ds:itemID="{EABB4DEF-36C8-4800-8476-A2B9CF665F18}"/>
</file>

<file path=docProps/app.xml><?xml version="1.0" encoding="utf-8"?>
<Properties xmlns="http://schemas.openxmlformats.org/officeDocument/2006/extended-properties" xmlns:vt="http://schemas.openxmlformats.org/officeDocument/2006/docPropsVTypes">
  <Template/>
  <TotalTime>35082</TotalTime>
  <Words>1700</Words>
  <Application>Microsoft Office PowerPoint</Application>
  <PresentationFormat>On-screen Show (4:3)</PresentationFormat>
  <Paragraphs>260</Paragraphs>
  <Slides>35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Arial Rounded MT Bold</vt:lpstr>
      <vt:lpstr>Calibri</vt:lpstr>
      <vt:lpstr>Calibri Light</vt:lpstr>
      <vt:lpstr>Times New Roman</vt:lpstr>
      <vt:lpstr>official theme for Mr Wood</vt:lpstr>
      <vt:lpstr>L4GA Grant Basics</vt:lpstr>
      <vt:lpstr>Literacy for Learning, Living and Leading in GA</vt:lpstr>
      <vt:lpstr>         L4GA Team</vt:lpstr>
      <vt:lpstr>Agenda</vt:lpstr>
      <vt:lpstr>L4GA Districts (38)</vt:lpstr>
      <vt:lpstr>Evidenced-Based Practices</vt:lpstr>
      <vt:lpstr>PowerPoint Presentation</vt:lpstr>
      <vt:lpstr>Literacy plan revision</vt:lpstr>
      <vt:lpstr>Grant Award Notice</vt:lpstr>
      <vt:lpstr>Grant Period</vt:lpstr>
      <vt:lpstr>Grant Award Notice</vt:lpstr>
      <vt:lpstr>Grant Award Notice</vt:lpstr>
      <vt:lpstr>Grant Award Notice</vt:lpstr>
      <vt:lpstr>Grant Award Notice</vt:lpstr>
      <vt:lpstr>Title 1, Part E Elementary and Secondary Education Act of 1965 </vt:lpstr>
      <vt:lpstr>Sub-grant Awards</vt:lpstr>
      <vt:lpstr>Using Fluid Review to manage grant work</vt:lpstr>
      <vt:lpstr>Fluid Review - Pictures </vt:lpstr>
      <vt:lpstr>Fluid Review – Year One District Budget</vt:lpstr>
      <vt:lpstr>Fluid Review -  Year One Performance Plans </vt:lpstr>
      <vt:lpstr>Fluid Review – Submit </vt:lpstr>
      <vt:lpstr>Monitoring</vt:lpstr>
      <vt:lpstr>L4GA Kickoff</vt:lpstr>
      <vt:lpstr> Students birth to grade 12</vt:lpstr>
      <vt:lpstr>Teachers of literacy birth through grade 12</vt:lpstr>
      <vt:lpstr>School leadership teams  </vt:lpstr>
      <vt:lpstr>School and District leaders </vt:lpstr>
      <vt:lpstr>Teacher educators/literacy researchers </vt:lpstr>
      <vt:lpstr>Community members </vt:lpstr>
      <vt:lpstr>Assessments for B-5</vt:lpstr>
      <vt:lpstr>Assessments for K-5</vt:lpstr>
      <vt:lpstr>Assessments for 6-12</vt:lpstr>
      <vt:lpstr>Resources to get started on the literacy plan</vt:lpstr>
      <vt:lpstr>Professional Resources and Data  </vt:lpstr>
      <vt:lpstr>Community Outreach and Leadership</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Striving Readers Comprehensive Literacy Program</dc:title>
  <dc:creator>GaDOE</dc:creator>
  <cp:lastModifiedBy>Meghan Welch</cp:lastModifiedBy>
  <cp:revision>477</cp:revision>
  <cp:lastPrinted>2014-08-06T13:52:24Z</cp:lastPrinted>
  <dcterms:created xsi:type="dcterms:W3CDTF">2011-03-30T11:15:48Z</dcterms:created>
  <dcterms:modified xsi:type="dcterms:W3CDTF">2018-05-09T17:52:57Z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0x010100BCED4ED8A2D7EB479F17F559EDA72320</vt:lpwstr>
  </property>
</Properties>
</file>