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7/7/2020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7/7/2020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7/7/2020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ASPIRE GRADUATE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Lauren M. Bruce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7225" y="5767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My name is Lauren Bruce.</a:t>
            </a:r>
          </a:p>
          <a:p>
            <a:r>
              <a:rPr lang="en-US" sz="3600" dirty="0"/>
              <a:t>I went to Franklin County High School.</a:t>
            </a:r>
          </a:p>
          <a:p>
            <a:r>
              <a:rPr lang="en-US" sz="3600" dirty="0"/>
              <a:t>I graduated with my high school diploma in 2014.</a:t>
            </a:r>
          </a:p>
          <a:p>
            <a:r>
              <a:rPr lang="en-US" sz="3600" dirty="0"/>
              <a:t>I am 20 years old.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4942" y="57200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made a </a:t>
            </a:r>
            <a:r>
              <a:rPr lang="en-US" dirty="0" err="1"/>
              <a:t>Powerpoint</a:t>
            </a:r>
            <a:r>
              <a:rPr lang="en-US" dirty="0"/>
              <a:t> for my ASPIRE presentation. </a:t>
            </a:r>
          </a:p>
          <a:p>
            <a:r>
              <a:rPr lang="en-US" dirty="0"/>
              <a:t>Since I am very shy and do not like to talk in front of people, I recorded my slides.</a:t>
            </a:r>
          </a:p>
          <a:p>
            <a:r>
              <a:rPr lang="en-US" dirty="0"/>
              <a:t>I was able to present during my IEP meeting without having to talk to people in person.</a:t>
            </a:r>
          </a:p>
          <a:p>
            <a:r>
              <a:rPr lang="en-US" dirty="0"/>
              <a:t>My teachers and parents helped me to be self-determined. They encouraged me to participate in ASPIRE. </a:t>
            </a:r>
          </a:p>
          <a:p>
            <a:r>
              <a:rPr lang="en-US" dirty="0"/>
              <a:t>I have always known about my IEP document and my accommodations, but I had never attended my IEP meetings until I did ASPIRE. 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ASPIRE PRESENTATON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8" y="54726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3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was very nervous about presenting during my meeting.</a:t>
            </a:r>
          </a:p>
          <a:p>
            <a:r>
              <a:rPr lang="en-US" dirty="0"/>
              <a:t>I was unsure about presenting because I did not want to share my IEP information with other people, just my mom and dad. </a:t>
            </a:r>
          </a:p>
          <a:p>
            <a:r>
              <a:rPr lang="en-US" dirty="0"/>
              <a:t>My case manager and my parents encouraged me to participate. </a:t>
            </a:r>
          </a:p>
          <a:p>
            <a:r>
              <a:rPr lang="en-US" dirty="0"/>
              <a:t>I was very nervous.</a:t>
            </a:r>
          </a:p>
          <a:p>
            <a:r>
              <a:rPr lang="en-US" dirty="0"/>
              <a:t>After my meeting, I felt good about my presentation.</a:t>
            </a:r>
          </a:p>
          <a:p>
            <a:r>
              <a:rPr lang="en-US" dirty="0"/>
              <a:t>I was relieved when I finished.</a:t>
            </a:r>
          </a:p>
          <a:p>
            <a:r>
              <a:rPr lang="en-US" dirty="0"/>
              <a:t>I was proud of myself for getting through the meeting.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aspire experience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0457" y="55368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2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was very proud of myself for participating in ASPIRE.</a:t>
            </a:r>
          </a:p>
          <a:p>
            <a:r>
              <a:rPr lang="en-US" dirty="0"/>
              <a:t>My teachers were impressed that I knew about my accommodations and classroom supports. </a:t>
            </a:r>
          </a:p>
          <a:p>
            <a:r>
              <a:rPr lang="en-US" dirty="0"/>
              <a:t>By working on my </a:t>
            </a:r>
            <a:r>
              <a:rPr lang="en-US" dirty="0" err="1"/>
              <a:t>Powerpoint</a:t>
            </a:r>
            <a:r>
              <a:rPr lang="en-US" dirty="0"/>
              <a:t>, I realized how I learn best and was able to let everyone on my IEP team know about my learning style. </a:t>
            </a:r>
          </a:p>
          <a:p>
            <a:r>
              <a:rPr lang="en-US" dirty="0"/>
              <a:t>ASPIRE helped me to share my strengths and challenges.</a:t>
            </a:r>
          </a:p>
          <a:p>
            <a:r>
              <a:rPr lang="en-US" dirty="0"/>
              <a:t>My parents were very proud of me for presenting during my meeting. </a:t>
            </a:r>
          </a:p>
          <a:p>
            <a:r>
              <a:rPr lang="en-US" dirty="0"/>
              <a:t>I have impacted other people to never give up.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aspire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9871" y="55239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5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participating in ASPIRE and pushing myself to present, which was very hard, I learned that I could do the impossible.</a:t>
            </a:r>
          </a:p>
          <a:p>
            <a:r>
              <a:rPr lang="en-US" dirty="0"/>
              <a:t>I have had an impact on others as they have learned from me.</a:t>
            </a:r>
          </a:p>
          <a:p>
            <a:r>
              <a:rPr lang="en-US" dirty="0"/>
              <a:t>ASPIRE has helped me achieve my goals by pushing me to do things I thought I could never do.</a:t>
            </a:r>
          </a:p>
          <a:p>
            <a:r>
              <a:rPr lang="en-US" dirty="0"/>
              <a:t>I know I have abilities and talents to offer. I discovered these gifts while participating in ASPIRE.</a:t>
            </a:r>
          </a:p>
          <a:p>
            <a:r>
              <a:rPr lang="en-US" dirty="0"/>
              <a:t>I have learned to focus on what I can do, and not what I can’t do.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Life after aspire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0067" y="56009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4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taken my ASPIRE experience and applied it to my future.</a:t>
            </a:r>
          </a:p>
          <a:p>
            <a:r>
              <a:rPr lang="en-US" dirty="0"/>
              <a:t>Since I graduated in 2014, I have turned my love of animals into a hobby and business.</a:t>
            </a:r>
          </a:p>
          <a:p>
            <a:r>
              <a:rPr lang="en-US" dirty="0"/>
              <a:t>I am now a pet sitter.</a:t>
            </a:r>
          </a:p>
          <a:p>
            <a:r>
              <a:rPr lang="en-US" dirty="0"/>
              <a:t>I have several doggie daycare clients and keep pets long term while their parents are on vacation.</a:t>
            </a:r>
          </a:p>
          <a:p>
            <a:r>
              <a:rPr lang="en-US" dirty="0"/>
              <a:t>ASPIRE helped me believe in myself.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Lauren’s love ‘</a:t>
            </a:r>
            <a:r>
              <a:rPr lang="en-US" dirty="0" err="1"/>
              <a:t>em</a:t>
            </a:r>
            <a:r>
              <a:rPr lang="en-US" dirty="0"/>
              <a:t> &amp; leave ‘</a:t>
            </a:r>
            <a:r>
              <a:rPr lang="en-US" dirty="0" err="1"/>
              <a:t>em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9871" y="57200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You may view my very first ASPIRE presentation on the ASPIRE website. 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You may find Lauren’s Love ‘</a:t>
            </a:r>
            <a:r>
              <a:rPr lang="en-US" dirty="0" err="1"/>
              <a:t>Em</a:t>
            </a:r>
            <a:r>
              <a:rPr lang="en-US" dirty="0"/>
              <a:t> &amp; Leave “</a:t>
            </a:r>
            <a:r>
              <a:rPr lang="en-US" dirty="0" err="1"/>
              <a:t>Em</a:t>
            </a:r>
            <a:r>
              <a:rPr lang="en-US" dirty="0"/>
              <a:t> on Facebook.</a:t>
            </a:r>
          </a:p>
          <a:p>
            <a:endParaRPr lang="en-US" dirty="0"/>
          </a:p>
          <a:p>
            <a:r>
              <a:rPr lang="en-US" dirty="0"/>
              <a:t>Mom and I will both be answering your questions.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coming today!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3091" y="57200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Custom 3">
      <a:dk1>
        <a:srgbClr val="FF1F19"/>
      </a:dk1>
      <a:lt1>
        <a:sysClr val="window" lastClr="FFFFFF"/>
      </a:lt1>
      <a:dk2>
        <a:srgbClr val="FF161C"/>
      </a:dk2>
      <a:lt2>
        <a:srgbClr val="F0E6C3"/>
      </a:lt2>
      <a:accent1>
        <a:srgbClr val="FF0609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D831E39BAA3F4CA075FB698E603DD3" ma:contentTypeVersion="4" ma:contentTypeDescription="Create a new document." ma:contentTypeScope="" ma:versionID="eb8f9d293f488324e14af7702bb85c32">
  <xsd:schema xmlns:xsd="http://www.w3.org/2001/XMLSchema" xmlns:xs="http://www.w3.org/2001/XMLSchema" xmlns:p="http://schemas.microsoft.com/office/2006/metadata/properties" xmlns:ns1="http://schemas.microsoft.com/sharepoint/v3" xmlns:ns2="1d496aed-39d0-4758-b3cf-4e4773287716" xmlns:ns3="c043d43e-a85a-4793-a300-29eaa7fdc486" xmlns:ns4="f9e61c99-8b37-4962-a864-d7fde1b0d03b" targetNamespace="http://schemas.microsoft.com/office/2006/metadata/properties" ma:root="true" ma:fieldsID="f577c1b361325b38cfc0a115004d3a8a" ns1:_="" ns2:_="" ns3:_="" ns4:_="">
    <xsd:import namespace="http://schemas.microsoft.com/sharepoint/v3"/>
    <xsd:import namespace="1d496aed-39d0-4758-b3cf-4e4773287716"/>
    <xsd:import namespace="c043d43e-a85a-4793-a300-29eaa7fdc486"/>
    <xsd:import namespace="f9e61c99-8b37-4962-a864-d7fde1b0d03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CatchAll" minOccurs="0"/>
                <xsd:element ref="ns2:TaxCatchAllLabel" minOccurs="0"/>
                <xsd:element ref="ns3:Page" minOccurs="0"/>
                <xsd:element ref="ns3:Page_x0020_SubHeade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3d43e-a85a-4793-a300-29eaa7fdc486" elementFormDefault="qualified">
    <xsd:import namespace="http://schemas.microsoft.com/office/2006/documentManagement/types"/>
    <xsd:import namespace="http://schemas.microsoft.com/office/infopath/2007/PartnerControls"/>
    <xsd:element name="Page" ma:index="12" nillable="true" ma:displayName="Page" ma:list="{1ba5d34b-89d5-4962-97c3-1ada88260520}" ma:internalName="Page0" ma:web="175fe81b-6774-4f50-b9b1-a8e663c3c4fd">
      <xsd:simpleType>
        <xsd:restriction base="dms:Lookup"/>
      </xsd:simpleType>
    </xsd:element>
    <xsd:element name="Page_x0020_SubHeader" ma:index="13" nillable="true" ma:displayName="Page SubHeader" ma:internalName="Page_x0020_SubHeader0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61c99-8b37-4962-a864-d7fde1b0d03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496aed-39d0-4758-b3cf-4e4773287716"/>
    <PublishingExpirationDate xmlns="http://schemas.microsoft.com/sharepoint/v3" xsi:nil="true"/>
    <Page_x0020_SubHeader xmlns="c043d43e-a85a-4793-a300-29eaa7fdc486" xsi:nil="true"/>
    <PublishingStartDate xmlns="http://schemas.microsoft.com/sharepoint/v3" xsi:nil="true"/>
    <Page xmlns="c043d43e-a85a-4793-a300-29eaa7fdc486" xsi:nil="true"/>
  </documentManagement>
</p:properties>
</file>

<file path=customXml/itemProps1.xml><?xml version="1.0" encoding="utf-8"?>
<ds:datastoreItem xmlns:ds="http://schemas.openxmlformats.org/officeDocument/2006/customXml" ds:itemID="{652BD67D-ADD3-41D1-A577-0DE33183B42A}"/>
</file>

<file path=customXml/itemProps2.xml><?xml version="1.0" encoding="utf-8"?>
<ds:datastoreItem xmlns:ds="http://schemas.openxmlformats.org/officeDocument/2006/customXml" ds:itemID="{260C29F0-982D-40C6-A87D-8132AE5C813E}"/>
</file>

<file path=customXml/itemProps3.xml><?xml version="1.0" encoding="utf-8"?>
<ds:datastoreItem xmlns:ds="http://schemas.openxmlformats.org/officeDocument/2006/customXml" ds:itemID="{56B286AE-56AD-4984-AE17-C79D9C1A9AA6}"/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121</TotalTime>
  <Words>518</Words>
  <Application>Microsoft Office PowerPoint</Application>
  <PresentationFormat>On-screen Show (4:3)</PresentationFormat>
  <Paragraphs>49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Franklin Gothic Medium</vt:lpstr>
      <vt:lpstr>Wingdings</vt:lpstr>
      <vt:lpstr>Wingdings 2</vt:lpstr>
      <vt:lpstr>Grid</vt:lpstr>
      <vt:lpstr>Lauren M. Bruce</vt:lpstr>
      <vt:lpstr>ABOUT ME</vt:lpstr>
      <vt:lpstr>MY ASPIRE PRESENTATON</vt:lpstr>
      <vt:lpstr>My aspire experience</vt:lpstr>
      <vt:lpstr>Benefits of aspire</vt:lpstr>
      <vt:lpstr> Life after aspire </vt:lpstr>
      <vt:lpstr>Lauren’s love ‘em &amp; leave ‘em</vt:lpstr>
      <vt:lpstr>Thanks for coming today!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Lauren M. Bruce</dc:title>
  <dc:creator>Teresa Bruce</dc:creator>
  <cp:lastModifiedBy>K. Elise James</cp:lastModifiedBy>
  <cp:revision>19</cp:revision>
  <dcterms:created xsi:type="dcterms:W3CDTF">2016-01-14T02:20:06Z</dcterms:created>
  <dcterms:modified xsi:type="dcterms:W3CDTF">2020-07-08T00:07:46Z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0x01010009D831E39BAA3F4CA075FB698E603DD3</vt:lpwstr>
  </property>
</Properties>
</file>