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 id="262" r:id="rId6"/>
    <p:sldId id="258" r:id="rId7"/>
    <p:sldId id="261"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6B1EF-53F4-20DF-20A2-0D2BEC9B8EF2}" v="1142" dt="2021-11-03T13:29:56.683"/>
    <p1510:client id="{49BF3067-0EA2-87DD-A26E-19DA32651631}" v="53" dt="2021-11-03T15:38:24.701"/>
    <p1510:client id="{B05E8E56-26B1-B1B5-FC62-458D74C41CEB}" v="17" dt="2021-11-03T15:40:33.137"/>
    <p1510:client id="{CBC857F6-DAD2-CFCC-8EC6-6319C4D14A71}" v="4" dt="2021-11-03T14:42:50.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Gumpman" userId="S::paula.gumpman@doe.k12.ga.us::313e6bb4-d826-4dd3-9dc0-e393d4b5c736" providerId="AD" clId="Web-{B05E8E56-26B1-B1B5-FC62-458D74C41CEB}"/>
    <pc:docChg chg="modSld">
      <pc:chgData name="Paula Gumpman" userId="S::paula.gumpman@doe.k12.ga.us::313e6bb4-d826-4dd3-9dc0-e393d4b5c736" providerId="AD" clId="Web-{B05E8E56-26B1-B1B5-FC62-458D74C41CEB}" dt="2021-11-03T15:40:33.137" v="15" actId="14100"/>
      <pc:docMkLst>
        <pc:docMk/>
      </pc:docMkLst>
      <pc:sldChg chg="modSp">
        <pc:chgData name="Paula Gumpman" userId="S::paula.gumpman@doe.k12.ga.us::313e6bb4-d826-4dd3-9dc0-e393d4b5c736" providerId="AD" clId="Web-{B05E8E56-26B1-B1B5-FC62-458D74C41CEB}" dt="2021-11-03T15:40:33.137" v="15" actId="14100"/>
        <pc:sldMkLst>
          <pc:docMk/>
          <pc:sldMk cId="4240625987" sldId="260"/>
        </pc:sldMkLst>
        <pc:spChg chg="mod">
          <ac:chgData name="Paula Gumpman" userId="S::paula.gumpman@doe.k12.ga.us::313e6bb4-d826-4dd3-9dc0-e393d4b5c736" providerId="AD" clId="Web-{B05E8E56-26B1-B1B5-FC62-458D74C41CEB}" dt="2021-11-03T15:39:04.541" v="13" actId="1076"/>
          <ac:spMkLst>
            <pc:docMk/>
            <pc:sldMk cId="4240625987" sldId="260"/>
            <ac:spMk id="2" creationId="{FBE53764-44F3-4D1F-880A-88A083017AD1}"/>
          </ac:spMkLst>
        </pc:spChg>
        <pc:spChg chg="mod">
          <ac:chgData name="Paula Gumpman" userId="S::paula.gumpman@doe.k12.ga.us::313e6bb4-d826-4dd3-9dc0-e393d4b5c736" providerId="AD" clId="Web-{B05E8E56-26B1-B1B5-FC62-458D74C41CEB}" dt="2021-11-03T15:40:33.137" v="15" actId="14100"/>
          <ac:spMkLst>
            <pc:docMk/>
            <pc:sldMk cId="4240625987" sldId="260"/>
            <ac:spMk id="4" creationId="{7013B699-FD44-4654-825D-B31FAA784811}"/>
          </ac:spMkLst>
        </pc:spChg>
        <pc:picChg chg="mod">
          <ac:chgData name="Paula Gumpman" userId="S::paula.gumpman@doe.k12.ga.us::313e6bb4-d826-4dd3-9dc0-e393d4b5c736" providerId="AD" clId="Web-{B05E8E56-26B1-B1B5-FC62-458D74C41CEB}" dt="2021-11-03T15:40:23.090" v="14" actId="1076"/>
          <ac:picMkLst>
            <pc:docMk/>
            <pc:sldMk cId="4240625987" sldId="260"/>
            <ac:picMk id="9" creationId="{E72535BA-40C2-4752-8DBD-D401AAFDB317}"/>
          </ac:picMkLst>
        </pc:picChg>
      </pc:sldChg>
    </pc:docChg>
  </pc:docChgLst>
  <pc:docChgLst>
    <pc:chgData name="Carson Cochran" userId="S::carson.cochran@doe.k12.ga.us::7709cbb2-d4ab-4ad7-9f2a-f3cfb45fbec2" providerId="AD" clId="Web-{49BF3067-0EA2-87DD-A26E-19DA32651631}"/>
    <pc:docChg chg="modSld">
      <pc:chgData name="Carson Cochran" userId="S::carson.cochran@doe.k12.ga.us::7709cbb2-d4ab-4ad7-9f2a-f3cfb45fbec2" providerId="AD" clId="Web-{49BF3067-0EA2-87DD-A26E-19DA32651631}" dt="2021-11-03T15:37:10.480" v="61" actId="20577"/>
      <pc:docMkLst>
        <pc:docMk/>
      </pc:docMkLst>
      <pc:sldChg chg="modSp">
        <pc:chgData name="Carson Cochran" userId="S::carson.cochran@doe.k12.ga.us::7709cbb2-d4ab-4ad7-9f2a-f3cfb45fbec2" providerId="AD" clId="Web-{49BF3067-0EA2-87DD-A26E-19DA32651631}" dt="2021-11-03T15:05:19.105" v="38" actId="1076"/>
        <pc:sldMkLst>
          <pc:docMk/>
          <pc:sldMk cId="2869108717" sldId="259"/>
        </pc:sldMkLst>
        <pc:spChg chg="mod">
          <ac:chgData name="Carson Cochran" userId="S::carson.cochran@doe.k12.ga.us::7709cbb2-d4ab-4ad7-9f2a-f3cfb45fbec2" providerId="AD" clId="Web-{49BF3067-0EA2-87DD-A26E-19DA32651631}" dt="2021-11-03T15:05:19.105" v="38" actId="1076"/>
          <ac:spMkLst>
            <pc:docMk/>
            <pc:sldMk cId="2869108717" sldId="259"/>
            <ac:spMk id="2" creationId="{4B7AB6BB-5065-4999-B497-6346CA876CBE}"/>
          </ac:spMkLst>
        </pc:spChg>
        <pc:spChg chg="mod">
          <ac:chgData name="Carson Cochran" userId="S::carson.cochran@doe.k12.ga.us::7709cbb2-d4ab-4ad7-9f2a-f3cfb45fbec2" providerId="AD" clId="Web-{49BF3067-0EA2-87DD-A26E-19DA32651631}" dt="2021-11-03T15:04:47.198" v="32" actId="1076"/>
          <ac:spMkLst>
            <pc:docMk/>
            <pc:sldMk cId="2869108717" sldId="259"/>
            <ac:spMk id="3" creationId="{349CD0EE-D629-48DB-A4CA-16EE4E4FD40E}"/>
          </ac:spMkLst>
        </pc:spChg>
      </pc:sldChg>
      <pc:sldChg chg="addSp delSp modSp mod setBg setClrOvrMap">
        <pc:chgData name="Carson Cochran" userId="S::carson.cochran@doe.k12.ga.us::7709cbb2-d4ab-4ad7-9f2a-f3cfb45fbec2" providerId="AD" clId="Web-{49BF3067-0EA2-87DD-A26E-19DA32651631}" dt="2021-11-03T15:37:10.480" v="61" actId="20577"/>
        <pc:sldMkLst>
          <pc:docMk/>
          <pc:sldMk cId="4240625987" sldId="260"/>
        </pc:sldMkLst>
        <pc:spChg chg="mod">
          <ac:chgData name="Carson Cochran" userId="S::carson.cochran@doe.k12.ga.us::7709cbb2-d4ab-4ad7-9f2a-f3cfb45fbec2" providerId="AD" clId="Web-{49BF3067-0EA2-87DD-A26E-19DA32651631}" dt="2021-11-03T15:36:53.167" v="57" actId="20577"/>
          <ac:spMkLst>
            <pc:docMk/>
            <pc:sldMk cId="4240625987" sldId="260"/>
            <ac:spMk id="2" creationId="{FBE53764-44F3-4D1F-880A-88A083017AD1}"/>
          </ac:spMkLst>
        </pc:spChg>
        <pc:spChg chg="mod ord">
          <ac:chgData name="Carson Cochran" userId="S::carson.cochran@doe.k12.ga.us::7709cbb2-d4ab-4ad7-9f2a-f3cfb45fbec2" providerId="AD" clId="Web-{49BF3067-0EA2-87DD-A26E-19DA32651631}" dt="2021-11-03T15:37:10.480" v="61" actId="20577"/>
          <ac:spMkLst>
            <pc:docMk/>
            <pc:sldMk cId="4240625987" sldId="260"/>
            <ac:spMk id="4" creationId="{7013B699-FD44-4654-825D-B31FAA784811}"/>
          </ac:spMkLst>
        </pc:spChg>
        <pc:spChg chg="del">
          <ac:chgData name="Carson Cochran" userId="S::carson.cochran@doe.k12.ga.us::7709cbb2-d4ab-4ad7-9f2a-f3cfb45fbec2" providerId="AD" clId="Web-{49BF3067-0EA2-87DD-A26E-19DA32651631}" dt="2021-11-03T14:58:24.596" v="0"/>
          <ac:spMkLst>
            <pc:docMk/>
            <pc:sldMk cId="4240625987" sldId="260"/>
            <ac:spMk id="14" creationId="{CF62D2A7-8207-488C-9F46-316BA81A16C8}"/>
          </ac:spMkLst>
        </pc:spChg>
        <pc:spChg chg="add del">
          <ac:chgData name="Carson Cochran" userId="S::carson.cochran@doe.k12.ga.us::7709cbb2-d4ab-4ad7-9f2a-f3cfb45fbec2" providerId="AD" clId="Web-{49BF3067-0EA2-87DD-A26E-19DA32651631}" dt="2021-11-03T15:35:08.102" v="50"/>
          <ac:spMkLst>
            <pc:docMk/>
            <pc:sldMk cId="4240625987" sldId="260"/>
            <ac:spMk id="19" creationId="{D009D6D5-DAC2-4A8B-A17A-E206B9012D09}"/>
          </ac:spMkLst>
        </pc:spChg>
        <pc:spChg chg="add">
          <ac:chgData name="Carson Cochran" userId="S::carson.cochran@doe.k12.ga.us::7709cbb2-d4ab-4ad7-9f2a-f3cfb45fbec2" providerId="AD" clId="Web-{49BF3067-0EA2-87DD-A26E-19DA32651631}" dt="2021-11-03T15:35:08.102" v="50"/>
          <ac:spMkLst>
            <pc:docMk/>
            <pc:sldMk cId="4240625987" sldId="260"/>
            <ac:spMk id="21" creationId="{357DD0D3-F869-46D0-944C-6EC60E19E351}"/>
          </ac:spMkLst>
        </pc:spChg>
        <pc:spChg chg="add del">
          <ac:chgData name="Carson Cochran" userId="S::carson.cochran@doe.k12.ga.us::7709cbb2-d4ab-4ad7-9f2a-f3cfb45fbec2" providerId="AD" clId="Web-{49BF3067-0EA2-87DD-A26E-19DA32651631}" dt="2021-11-03T15:35:08.102" v="49"/>
          <ac:spMkLst>
            <pc:docMk/>
            <pc:sldMk cId="4240625987" sldId="260"/>
            <ac:spMk id="24" creationId="{D009D6D5-DAC2-4A8B-A17A-E206B9012D09}"/>
          </ac:spMkLst>
        </pc:spChg>
        <pc:picChg chg="mod">
          <ac:chgData name="Carson Cochran" userId="S::carson.cochran@doe.k12.ga.us::7709cbb2-d4ab-4ad7-9f2a-f3cfb45fbec2" providerId="AD" clId="Web-{49BF3067-0EA2-87DD-A26E-19DA32651631}" dt="2021-11-03T15:35:08.102" v="50"/>
          <ac:picMkLst>
            <pc:docMk/>
            <pc:sldMk cId="4240625987" sldId="260"/>
            <ac:picMk id="9" creationId="{E72535BA-40C2-4752-8DBD-D401AAFDB317}"/>
          </ac:picMkLst>
        </pc:picChg>
      </pc:sldChg>
      <pc:sldChg chg="modSp">
        <pc:chgData name="Carson Cochran" userId="S::carson.cochran@doe.k12.ga.us::7709cbb2-d4ab-4ad7-9f2a-f3cfb45fbec2" providerId="AD" clId="Web-{49BF3067-0EA2-87DD-A26E-19DA32651631}" dt="2021-11-03T15:03:38.868" v="18" actId="20577"/>
        <pc:sldMkLst>
          <pc:docMk/>
          <pc:sldMk cId="208690699" sldId="261"/>
        </pc:sldMkLst>
        <pc:spChg chg="mod">
          <ac:chgData name="Carson Cochran" userId="S::carson.cochran@doe.k12.ga.us::7709cbb2-d4ab-4ad7-9f2a-f3cfb45fbec2" providerId="AD" clId="Web-{49BF3067-0EA2-87DD-A26E-19DA32651631}" dt="2021-11-03T15:03:38.868" v="18" actId="20577"/>
          <ac:spMkLst>
            <pc:docMk/>
            <pc:sldMk cId="208690699" sldId="261"/>
            <ac:spMk id="3" creationId="{CBC8DD2F-66F1-4D58-94B5-A640B1674A89}"/>
          </ac:spMkLst>
        </pc:spChg>
      </pc:sldChg>
      <pc:sldChg chg="modSp">
        <pc:chgData name="Carson Cochran" userId="S::carson.cochran@doe.k12.ga.us::7709cbb2-d4ab-4ad7-9f2a-f3cfb45fbec2" providerId="AD" clId="Web-{49BF3067-0EA2-87DD-A26E-19DA32651631}" dt="2021-11-03T15:06:44.434" v="44" actId="20577"/>
        <pc:sldMkLst>
          <pc:docMk/>
          <pc:sldMk cId="3164206628" sldId="262"/>
        </pc:sldMkLst>
        <pc:spChg chg="mod">
          <ac:chgData name="Carson Cochran" userId="S::carson.cochran@doe.k12.ga.us::7709cbb2-d4ab-4ad7-9f2a-f3cfb45fbec2" providerId="AD" clId="Web-{49BF3067-0EA2-87DD-A26E-19DA32651631}" dt="2021-11-03T15:06:44.434" v="44" actId="20577"/>
          <ac:spMkLst>
            <pc:docMk/>
            <pc:sldMk cId="3164206628" sldId="262"/>
            <ac:spMk id="3" creationId="{19260F39-68C6-434A-B0E8-939F52BA76F8}"/>
          </ac:spMkLst>
        </pc:spChg>
      </pc:sldChg>
    </pc:docChg>
  </pc:docChgLst>
  <pc:docChgLst>
    <pc:chgData name="Paula Gumpman" userId="S::paula.gumpman@doe.k12.ga.us::313e6bb4-d826-4dd3-9dc0-e393d4b5c736" providerId="AD" clId="Web-{CBC857F6-DAD2-CFCC-8EC6-6319C4D14A71}"/>
    <pc:docChg chg="modSld">
      <pc:chgData name="Paula Gumpman" userId="S::paula.gumpman@doe.k12.ga.us::313e6bb4-d826-4dd3-9dc0-e393d4b5c736" providerId="AD" clId="Web-{CBC857F6-DAD2-CFCC-8EC6-6319C4D14A71}" dt="2021-11-03T14:42:50.762" v="3" actId="14100"/>
      <pc:docMkLst>
        <pc:docMk/>
      </pc:docMkLst>
      <pc:sldChg chg="delSp modSp">
        <pc:chgData name="Paula Gumpman" userId="S::paula.gumpman@doe.k12.ga.us::313e6bb4-d826-4dd3-9dc0-e393d4b5c736" providerId="AD" clId="Web-{CBC857F6-DAD2-CFCC-8EC6-6319C4D14A71}" dt="2021-11-03T14:42:39.792" v="2" actId="1076"/>
        <pc:sldMkLst>
          <pc:docMk/>
          <pc:sldMk cId="4240625987" sldId="260"/>
        </pc:sldMkLst>
        <pc:spChg chg="mod">
          <ac:chgData name="Paula Gumpman" userId="S::paula.gumpman@doe.k12.ga.us::313e6bb4-d826-4dd3-9dc0-e393d4b5c736" providerId="AD" clId="Web-{CBC857F6-DAD2-CFCC-8EC6-6319C4D14A71}" dt="2021-11-03T14:42:39.792" v="2" actId="1076"/>
          <ac:spMkLst>
            <pc:docMk/>
            <pc:sldMk cId="4240625987" sldId="260"/>
            <ac:spMk id="4" creationId="{7013B699-FD44-4654-825D-B31FAA784811}"/>
          </ac:spMkLst>
        </pc:spChg>
        <pc:spChg chg="del">
          <ac:chgData name="Paula Gumpman" userId="S::paula.gumpman@doe.k12.ga.us::313e6bb4-d826-4dd3-9dc0-e393d4b5c736" providerId="AD" clId="Web-{CBC857F6-DAD2-CFCC-8EC6-6319C4D14A71}" dt="2021-11-03T14:42:36.339" v="1"/>
          <ac:spMkLst>
            <pc:docMk/>
            <pc:sldMk cId="4240625987" sldId="260"/>
            <ac:spMk id="10" creationId="{0F343EF2-ACFB-4EA6-9551-A32A8632CD8C}"/>
          </ac:spMkLst>
        </pc:spChg>
      </pc:sldChg>
      <pc:sldChg chg="modSp">
        <pc:chgData name="Paula Gumpman" userId="S::paula.gumpman@doe.k12.ga.us::313e6bb4-d826-4dd3-9dc0-e393d4b5c736" providerId="AD" clId="Web-{CBC857F6-DAD2-CFCC-8EC6-6319C4D14A71}" dt="2021-11-03T14:42:50.762" v="3" actId="14100"/>
        <pc:sldMkLst>
          <pc:docMk/>
          <pc:sldMk cId="208690699" sldId="261"/>
        </pc:sldMkLst>
        <pc:spChg chg="mod">
          <ac:chgData name="Paula Gumpman" userId="S::paula.gumpman@doe.k12.ga.us::313e6bb4-d826-4dd3-9dc0-e393d4b5c736" providerId="AD" clId="Web-{CBC857F6-DAD2-CFCC-8EC6-6319C4D14A71}" dt="2021-11-03T14:42:50.762" v="3" actId="14100"/>
          <ac:spMkLst>
            <pc:docMk/>
            <pc:sldMk cId="208690699" sldId="261"/>
            <ac:spMk id="3" creationId="{CBC8DD2F-66F1-4D58-94B5-A640B1674A8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0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4527049F-8AEB-5E4B-8A21-9FA6E26282D6}"/>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1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5" name="TextBox 14">
            <a:extLst>
              <a:ext uri="{FF2B5EF4-FFF2-40B4-BE49-F238E27FC236}">
                <a16:creationId xmlns:a16="http://schemas.microsoft.com/office/drawing/2014/main" id="{11232D71-8C8A-E146-BFD1-E32ECD72A454}"/>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4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1" name="TextBox 10">
            <a:extLst>
              <a:ext uri="{FF2B5EF4-FFF2-40B4-BE49-F238E27FC236}">
                <a16:creationId xmlns:a16="http://schemas.microsoft.com/office/drawing/2014/main" id="{208C07FD-9DA4-1344-9742-5CC1C3ED6E1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4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A6D731A5-C57C-7242-80AC-7DE08EBA878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20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E158DFA9-642E-494F-8F9C-723AB737F85B}"/>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71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61174935-43A6-7B45-B907-4164AF42D925}"/>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1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8D20D459-4151-C94F-8C24-3C9B127A11C8}"/>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0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a:t>
            </a:r>
            <a:r>
              <a:rPr lang="en-US" sz="1800" err="1">
                <a:solidFill>
                  <a:srgbClr val="44883E"/>
                </a:solidFill>
                <a:latin typeface="Arial" panose="020B0604020202020204" pitchFamily="34" charset="0"/>
                <a:cs typeface="Arial" panose="020B0604020202020204" pitchFamily="34" charset="0"/>
              </a:rPr>
              <a:t>georgiadeptofed</a:t>
            </a:r>
            <a:endParaRPr lang="en-US" sz="180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err="1">
                <a:solidFill>
                  <a:srgbClr val="44883E"/>
                </a:solidFill>
                <a:latin typeface="Arial" panose="020B0604020202020204" pitchFamily="34" charset="0"/>
                <a:cs typeface="Arial" panose="020B0604020202020204" pitchFamily="34" charset="0"/>
              </a:rPr>
              <a:t>youtube.com</a:t>
            </a:r>
            <a:r>
              <a:rPr lang="en-US" sz="1800">
                <a:solidFill>
                  <a:srgbClr val="44883E"/>
                </a:solidFill>
                <a:latin typeface="Arial" panose="020B0604020202020204" pitchFamily="34" charset="0"/>
                <a:cs typeface="Arial" panose="020B0604020202020204" pitchFamily="34" charset="0"/>
              </a:rPr>
              <a:t>/c/</a:t>
            </a:r>
            <a:r>
              <a:rPr lang="en-US" sz="1800" err="1">
                <a:solidFill>
                  <a:srgbClr val="44883E"/>
                </a:solidFill>
                <a:latin typeface="Arial" panose="020B0604020202020204" pitchFamily="34" charset="0"/>
                <a:cs typeface="Arial" panose="020B0604020202020204" pitchFamily="34" charset="0"/>
              </a:rPr>
              <a:t>GeorgiaDepartmentofEducation</a:t>
            </a:r>
            <a:endParaRPr lang="en-US" sz="180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376924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err="1">
                <a:solidFill>
                  <a:srgbClr val="44883E"/>
                </a:solidFill>
                <a:latin typeface="Arial" panose="020B0604020202020204" pitchFamily="34" charset="0"/>
                <a:cs typeface="Arial" panose="020B0604020202020204" pitchFamily="34" charset="0"/>
              </a:rPr>
              <a:t>youtube.com</a:t>
            </a: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73190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a:t>
            </a:r>
            <a:r>
              <a:rPr lang="en-US" sz="2000" err="1">
                <a:solidFill>
                  <a:srgbClr val="44883E"/>
                </a:solidFill>
                <a:latin typeface="Arial" panose="020B0604020202020204" pitchFamily="34" charset="0"/>
                <a:cs typeface="Arial" panose="020B0604020202020204" pitchFamily="34" charset="0"/>
              </a:rPr>
              <a:t>georgiadeptofed</a:t>
            </a:r>
            <a:endParaRPr lang="en-US" sz="200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err="1">
                <a:solidFill>
                  <a:srgbClr val="44883E"/>
                </a:solidFill>
                <a:latin typeface="Arial" panose="020B0604020202020204" pitchFamily="34" charset="0"/>
                <a:cs typeface="Arial" panose="020B0604020202020204" pitchFamily="34" charset="0"/>
              </a:rPr>
              <a:t>youtube.com</a:t>
            </a:r>
            <a:r>
              <a:rPr lang="en-US" sz="2000">
                <a:solidFill>
                  <a:srgbClr val="44883E"/>
                </a:solidFill>
                <a:latin typeface="Arial" panose="020B0604020202020204" pitchFamily="34" charset="0"/>
                <a:cs typeface="Arial" panose="020B0604020202020204" pitchFamily="34" charset="0"/>
              </a:rPr>
              <a:t>/c/</a:t>
            </a:r>
            <a:r>
              <a:rPr lang="en-US" sz="2000" err="1">
                <a:solidFill>
                  <a:srgbClr val="44883E"/>
                </a:solidFill>
                <a:latin typeface="Arial" panose="020B0604020202020204" pitchFamily="34" charset="0"/>
                <a:cs typeface="Arial" panose="020B0604020202020204" pitchFamily="34" charset="0"/>
              </a:rPr>
              <a:t>GeorgiaDepartmentofEducation</a:t>
            </a:r>
            <a:endParaRPr lang="en-US" sz="200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13068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1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24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52530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52530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76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9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E8B57546-3E7A-E64C-9ADE-DCB9B661C47D}"/>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0" name="TextBox 9">
            <a:extLst>
              <a:ext uri="{FF2B5EF4-FFF2-40B4-BE49-F238E27FC236}">
                <a16:creationId xmlns:a16="http://schemas.microsoft.com/office/drawing/2014/main" id="{467BDF9C-E08D-304C-BA4D-3318DDB75EA1}"/>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7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56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A3E8-57FC-1143-B912-B2FAC43E4571}"/>
              </a:ext>
            </a:extLst>
          </p:cNvPr>
          <p:cNvSpPr>
            <a:spLocks noGrp="1"/>
          </p:cNvSpPr>
          <p:nvPr>
            <p:ph type="ctrTitle"/>
          </p:nvPr>
        </p:nvSpPr>
        <p:spPr>
          <a:xfrm>
            <a:off x="1524000" y="121445"/>
            <a:ext cx="9144000" cy="885985"/>
          </a:xfrm>
        </p:spPr>
        <p:txBody>
          <a:bodyPr>
            <a:normAutofit fontScale="90000"/>
          </a:bodyPr>
          <a:lstStyle/>
          <a:p>
            <a:r>
              <a:rPr lang="en-US"/>
              <a:t>Take A Minute</a:t>
            </a:r>
          </a:p>
        </p:txBody>
      </p:sp>
      <p:sp>
        <p:nvSpPr>
          <p:cNvPr id="3" name="Subtitle 2">
            <a:extLst>
              <a:ext uri="{FF2B5EF4-FFF2-40B4-BE49-F238E27FC236}">
                <a16:creationId xmlns:a16="http://schemas.microsoft.com/office/drawing/2014/main" id="{F74D1F68-F0CA-584E-9CC7-504294CC5024}"/>
              </a:ext>
            </a:extLst>
          </p:cNvPr>
          <p:cNvSpPr>
            <a:spLocks noGrp="1"/>
          </p:cNvSpPr>
          <p:nvPr>
            <p:ph type="subTitle" idx="1"/>
          </p:nvPr>
        </p:nvSpPr>
        <p:spPr>
          <a:xfrm>
            <a:off x="1599500" y="3945131"/>
            <a:ext cx="9144000" cy="1826077"/>
          </a:xfrm>
        </p:spPr>
        <p:txBody>
          <a:bodyPr/>
          <a:lstStyle/>
          <a:p>
            <a:r>
              <a:rPr lang="en-US"/>
              <a:t>Assistive Technology (AT) </a:t>
            </a:r>
          </a:p>
          <a:p>
            <a:r>
              <a:rPr lang="en-US"/>
              <a:t>and</a:t>
            </a:r>
          </a:p>
          <a:p>
            <a:r>
              <a:rPr lang="en-US"/>
              <a:t>Accessible Educational Materials (AEM)</a:t>
            </a:r>
          </a:p>
        </p:txBody>
      </p:sp>
      <p:grpSp>
        <p:nvGrpSpPr>
          <p:cNvPr id="10" name="Group 9">
            <a:extLst>
              <a:ext uri="{FF2B5EF4-FFF2-40B4-BE49-F238E27FC236}">
                <a16:creationId xmlns:a16="http://schemas.microsoft.com/office/drawing/2014/main" id="{2F9C3E5B-7F8C-4F9A-BA64-BD0B494CFB45}"/>
              </a:ext>
            </a:extLst>
          </p:cNvPr>
          <p:cNvGrpSpPr/>
          <p:nvPr/>
        </p:nvGrpSpPr>
        <p:grpSpPr>
          <a:xfrm>
            <a:off x="4966844" y="970313"/>
            <a:ext cx="2399659" cy="2770102"/>
            <a:chOff x="4605148" y="1064836"/>
            <a:chExt cx="2497138" cy="2879725"/>
          </a:xfrm>
        </p:grpSpPr>
        <p:sp>
          <p:nvSpPr>
            <p:cNvPr id="8" name="Rectangle 3">
              <a:extLst>
                <a:ext uri="{FF2B5EF4-FFF2-40B4-BE49-F238E27FC236}">
                  <a16:creationId xmlns:a16="http://schemas.microsoft.com/office/drawing/2014/main" id="{0157788D-93E4-4A5D-A83F-AB1BD3AD0F5B}"/>
                </a:ext>
              </a:extLst>
            </p:cNvPr>
            <p:cNvSpPr>
              <a:spLocks noChangeArrowheads="1"/>
            </p:cNvSpPr>
            <p:nvPr/>
          </p:nvSpPr>
          <p:spPr bwMode="auto">
            <a:xfrm>
              <a:off x="4605148" y="1064836"/>
              <a:ext cx="2497138" cy="2879725"/>
            </a:xfrm>
            <a:prstGeom prst="rect">
              <a:avLst/>
            </a:prstGeom>
            <a:noFill/>
            <a:ln w="5715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579278D2-9A61-48E7-B14F-10FE5692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575" y="3553165"/>
              <a:ext cx="764482" cy="347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35A828E7-B323-45DC-8787-7DAA0ECF0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876" y="1107920"/>
              <a:ext cx="2419404" cy="2418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6">
              <a:extLst>
                <a:ext uri="{FF2B5EF4-FFF2-40B4-BE49-F238E27FC236}">
                  <a16:creationId xmlns:a16="http://schemas.microsoft.com/office/drawing/2014/main" id="{35E6B782-D741-4B56-B432-5AD4B81A87E4}"/>
                </a:ext>
              </a:extLst>
            </p:cNvPr>
            <p:cNvSpPr txBox="1">
              <a:spLocks noChangeArrowheads="1"/>
            </p:cNvSpPr>
            <p:nvPr/>
          </p:nvSpPr>
          <p:spPr bwMode="auto">
            <a:xfrm>
              <a:off x="5492626" y="3591811"/>
              <a:ext cx="1609660" cy="2693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Helvetica LT Std" panose="020B0504020202020204" pitchFamily="34" charset="0"/>
                </a:rPr>
                <a:t>AT and AEM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51515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DC90-A18A-40F8-89EC-0647728B93DE}"/>
              </a:ext>
            </a:extLst>
          </p:cNvPr>
          <p:cNvSpPr>
            <a:spLocks noGrp="1"/>
          </p:cNvSpPr>
          <p:nvPr>
            <p:ph type="title"/>
          </p:nvPr>
        </p:nvSpPr>
        <p:spPr/>
        <p:txBody>
          <a:bodyPr>
            <a:normAutofit fontScale="90000"/>
          </a:bodyPr>
          <a:lstStyle/>
          <a:p>
            <a:r>
              <a:rPr lang="en-US">
                <a:latin typeface="Arial"/>
                <a:cs typeface="Arial"/>
              </a:rPr>
              <a:t>State-Level Intensive Technical Assistance Goals</a:t>
            </a:r>
            <a:endParaRPr lang="en-US"/>
          </a:p>
        </p:txBody>
      </p:sp>
      <p:sp>
        <p:nvSpPr>
          <p:cNvPr id="3" name="Content Placeholder 2">
            <a:extLst>
              <a:ext uri="{FF2B5EF4-FFF2-40B4-BE49-F238E27FC236}">
                <a16:creationId xmlns:a16="http://schemas.microsoft.com/office/drawing/2014/main" id="{19260F39-68C6-434A-B0E8-939F52BA76F8}"/>
              </a:ext>
            </a:extLst>
          </p:cNvPr>
          <p:cNvSpPr>
            <a:spLocks noGrp="1"/>
          </p:cNvSpPr>
          <p:nvPr>
            <p:ph idx="1"/>
          </p:nvPr>
        </p:nvSpPr>
        <p:spPr>
          <a:xfrm>
            <a:off x="1145892" y="1825625"/>
            <a:ext cx="10207907" cy="3578824"/>
          </a:xfrm>
        </p:spPr>
        <p:txBody>
          <a:bodyPr vert="horz" lIns="91440" tIns="45720" rIns="91440" bIns="45720" rtlCol="0" anchor="t">
            <a:normAutofit fontScale="92500"/>
          </a:bodyPr>
          <a:lstStyle/>
          <a:p>
            <a:pPr marL="0" indent="0">
              <a:buNone/>
            </a:pPr>
            <a:r>
              <a:rPr lang="en-US" sz="2000" i="1">
                <a:latin typeface="Arial"/>
                <a:ea typeface="+mn-lt"/>
                <a:cs typeface="+mn-lt"/>
              </a:rPr>
              <a:t>Georgia was required to develop goals aligning to the Quality Indicators for Accessible Educational Materials to be included on its Intensive Technical Assistance Plan. This plan was developed with stakeholder input from members of the cross-agency state-leadership team with the guidance of CAST's National Center on Accessible Educational Materials.</a:t>
            </a:r>
          </a:p>
          <a:p>
            <a:pPr marL="0" indent="0">
              <a:buNone/>
            </a:pPr>
            <a:endParaRPr lang="en-US" i="1">
              <a:latin typeface="Arial"/>
              <a:ea typeface="+mn-lt"/>
              <a:cs typeface="+mn-lt"/>
            </a:endParaRPr>
          </a:p>
          <a:p>
            <a:pPr marL="514350" indent="-514350">
              <a:buAutoNum type="arabicPeriod"/>
            </a:pPr>
            <a:r>
              <a:rPr lang="en-US" sz="1800">
                <a:latin typeface="Arial"/>
                <a:ea typeface="+mn-lt"/>
                <a:cs typeface="+mn-lt"/>
              </a:rPr>
              <a:t>Create Implementation manual and other documents and resources (Q1, Q2, Q3)</a:t>
            </a:r>
            <a:endParaRPr lang="en-US" sz="1800">
              <a:latin typeface="Arial"/>
              <a:cs typeface="Calibri" panose="020F0502020204030204"/>
            </a:endParaRPr>
          </a:p>
          <a:p>
            <a:pPr marL="514350" indent="-514350">
              <a:buAutoNum type="arabicPeriod"/>
            </a:pPr>
            <a:r>
              <a:rPr lang="en-US" sz="1800">
                <a:latin typeface="Arial"/>
                <a:ea typeface="+mn-lt"/>
                <a:cs typeface="+mn-lt"/>
              </a:rPr>
              <a:t>Enhance and/or create data collection tools and analyze data to guide TA under a model of general supervision and Georgia's Continuous Improvement Plan (Q5, Q6)</a:t>
            </a:r>
          </a:p>
          <a:p>
            <a:pPr marL="514350" indent="-514350">
              <a:buAutoNum type="arabicPeriod"/>
            </a:pPr>
            <a:r>
              <a:rPr lang="en-US" sz="1800">
                <a:latin typeface="Arial"/>
                <a:ea typeface="+mn-lt"/>
                <a:cs typeface="+mn-lt"/>
              </a:rPr>
              <a:t>Design a platform and continually update with resources created during the AEM Cohort. (Q4, Q3)</a:t>
            </a:r>
          </a:p>
          <a:p>
            <a:pPr marL="514350" indent="-514350">
              <a:buAutoNum type="arabicPeriod"/>
            </a:pPr>
            <a:r>
              <a:rPr lang="en-US" sz="1800">
                <a:latin typeface="Arial"/>
                <a:ea typeface="+mn-lt"/>
                <a:cs typeface="+mn-lt"/>
              </a:rPr>
              <a:t>Integrate AEM in other existing </a:t>
            </a:r>
            <a:r>
              <a:rPr lang="en-US" sz="1800" err="1">
                <a:latin typeface="Arial"/>
                <a:ea typeface="+mn-lt"/>
                <a:cs typeface="+mn-lt"/>
              </a:rPr>
              <a:t>GaDOE</a:t>
            </a:r>
            <a:r>
              <a:rPr lang="en-US" sz="1800">
                <a:latin typeface="Arial"/>
                <a:ea typeface="+mn-lt"/>
                <a:cs typeface="+mn-lt"/>
              </a:rPr>
              <a:t> projects (Q1)</a:t>
            </a:r>
          </a:p>
        </p:txBody>
      </p:sp>
    </p:spTree>
    <p:extLst>
      <p:ext uri="{BB962C8B-B14F-4D97-AF65-F5344CB8AC3E}">
        <p14:creationId xmlns:p14="http://schemas.microsoft.com/office/powerpoint/2010/main" val="316420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p:txBody>
          <a:bodyPr/>
          <a:lstStyle/>
          <a:p>
            <a:r>
              <a:rPr lang="en-US">
                <a:latin typeface="Arial"/>
                <a:cs typeface="Arial"/>
              </a:rPr>
              <a:t>"Take a Minute"</a:t>
            </a:r>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a:xfrm>
            <a:off x="1175200" y="1610703"/>
            <a:ext cx="10207907" cy="4008670"/>
          </a:xfrm>
        </p:spPr>
        <p:txBody>
          <a:bodyPr vert="horz" lIns="91440" tIns="45720" rIns="91440" bIns="45720" rtlCol="0" anchor="t">
            <a:normAutofit/>
          </a:bodyPr>
          <a:lstStyle/>
          <a:p>
            <a:pPr marL="0" indent="0">
              <a:lnSpc>
                <a:spcPct val="119000"/>
              </a:lnSpc>
              <a:spcBef>
                <a:spcPts val="0"/>
              </a:spcBef>
              <a:buNone/>
            </a:pPr>
            <a:r>
              <a:rPr lang="en-US" sz="1800" i="1" kern="1400">
                <a:solidFill>
                  <a:srgbClr val="000000"/>
                </a:solidFill>
                <a:latin typeface="Arial"/>
                <a:cs typeface="Arial"/>
              </a:rPr>
              <a:t>"Take a Minute" is one objective that supports Georgia's first goal aligning with the Accessible Educational Materials Quality Indicators 1 and 7 under the National Center on Accessible Educational Materials' Intensive Technical Assistance Plan for Georgia. </a:t>
            </a:r>
            <a:endParaRPr lang="en-US" i="1">
              <a:cs typeface="Calibri"/>
            </a:endParaRPr>
          </a:p>
          <a:p>
            <a:pPr>
              <a:lnSpc>
                <a:spcPct val="119000"/>
              </a:lnSpc>
              <a:spcBef>
                <a:spcPts val="0"/>
              </a:spcBef>
            </a:pPr>
            <a:endParaRPr lang="en-US" sz="1800" i="1" kern="1400">
              <a:solidFill>
                <a:srgbClr val="000000"/>
              </a:solidFill>
              <a:latin typeface="Arial"/>
              <a:cs typeface="Arial"/>
            </a:endParaRPr>
          </a:p>
          <a:p>
            <a:pPr marL="228600" marR="0" indent="-228600" algn="l">
              <a:lnSpc>
                <a:spcPct val="119000"/>
              </a:lnSpc>
              <a:spcBef>
                <a:spcPts val="0"/>
              </a:spcBef>
              <a:spcAft>
                <a:spcPts val="0"/>
              </a:spcAft>
            </a:pPr>
            <a:r>
              <a:rPr lang="en-US" sz="1800" kern="1400">
                <a:ln>
                  <a:noFill/>
                </a:ln>
                <a:solidFill>
                  <a:srgbClr val="000000"/>
                </a:solidFill>
                <a:effectLst/>
                <a:latin typeface="Arial"/>
                <a:cs typeface="Arial"/>
              </a:rPr>
              <a:t>“</a:t>
            </a:r>
            <a:r>
              <a:rPr lang="en-US" sz="2000" kern="1400">
                <a:ln>
                  <a:noFill/>
                </a:ln>
                <a:solidFill>
                  <a:srgbClr val="000000"/>
                </a:solidFill>
                <a:effectLst/>
                <a:latin typeface="Arial"/>
                <a:cs typeface="Arial"/>
              </a:rPr>
              <a:t>Take a Minute” is a simple initiative to support IEP teams when discussing assistive technology (AT), and accessible educational materials (AEM) during IEP meetings.</a:t>
            </a:r>
            <a:endParaRPr lang="en-US" sz="2000">
              <a:cs typeface="Calibri"/>
            </a:endParaRPr>
          </a:p>
          <a:p>
            <a:pPr marL="0" indent="0">
              <a:lnSpc>
                <a:spcPct val="119000"/>
              </a:lnSpc>
              <a:spcBef>
                <a:spcPts val="0"/>
              </a:spcBef>
              <a:buNone/>
            </a:pPr>
            <a:r>
              <a:rPr lang="en-US" sz="2000" kern="1400">
                <a:ln>
                  <a:noFill/>
                </a:ln>
                <a:solidFill>
                  <a:srgbClr val="000000"/>
                </a:solidFill>
                <a:effectLst/>
                <a:latin typeface="Arial"/>
                <a:cs typeface="Arial"/>
              </a:rPr>
              <a:t> </a:t>
            </a:r>
            <a:r>
              <a:rPr lang="en-US" sz="2000" kern="1400">
                <a:solidFill>
                  <a:srgbClr val="000000"/>
                </a:solidFill>
                <a:latin typeface="Arial"/>
                <a:cs typeface="Arial"/>
              </a:rPr>
              <a:t> </a:t>
            </a:r>
            <a:endParaRPr lang="en-US" sz="2000" kern="1400">
              <a:ln>
                <a:noFill/>
              </a:ln>
              <a:solidFill>
                <a:srgbClr val="000000"/>
              </a:solidFill>
              <a:effectLst/>
              <a:latin typeface="Arial" panose="020B0604020202020204" pitchFamily="34" charset="0"/>
              <a:cs typeface="Arial" panose="020B0604020202020204" pitchFamily="34" charset="0"/>
            </a:endParaRPr>
          </a:p>
          <a:p>
            <a:pPr>
              <a:lnSpc>
                <a:spcPct val="119000"/>
              </a:lnSpc>
              <a:spcBef>
                <a:spcPts val="0"/>
              </a:spcBef>
            </a:pPr>
            <a:r>
              <a:rPr lang="en-US" sz="2000" kern="1400">
                <a:ln>
                  <a:noFill/>
                </a:ln>
                <a:solidFill>
                  <a:srgbClr val="000000"/>
                </a:solidFill>
                <a:effectLst/>
                <a:latin typeface="Arial"/>
                <a:cs typeface="Arial"/>
              </a:rPr>
              <a:t> The goal of “Take a Minute” is for IEP teams to briefly discuss or “Take a Minute” in the Special Factors section to talk about a student’s need for (AT) and/or (AEM). </a:t>
            </a:r>
            <a:r>
              <a:rPr lang="en-US" sz="2000" kern="1400">
                <a:solidFill>
                  <a:srgbClr val="000000"/>
                </a:solidFill>
                <a:latin typeface="Arial"/>
                <a:cs typeface="Arial"/>
              </a:rPr>
              <a:t> </a:t>
            </a:r>
            <a:endParaRPr lang="en-US" sz="2000" kern="1400">
              <a:ln>
                <a:noFill/>
              </a:ln>
              <a:solidFill>
                <a:srgbClr val="000000"/>
              </a:solidFill>
              <a:effectLst/>
              <a:latin typeface="Arial" panose="020B0604020202020204" pitchFamily="34" charset="0"/>
              <a:cs typeface="Arial" panose="020B0604020202020204" pitchFamily="34" charset="0"/>
            </a:endParaRPr>
          </a:p>
          <a:p>
            <a:pPr marL="0" marR="0" indent="0" algn="l">
              <a:lnSpc>
                <a:spcPct val="119000"/>
              </a:lnSpc>
              <a:spcBef>
                <a:spcPts val="0"/>
              </a:spcBef>
              <a:spcAft>
                <a:spcPts val="600"/>
              </a:spcAft>
            </a:pPr>
            <a:endParaRPr lang="en-US" sz="1800" kern="140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US" sz="1800" kern="1400">
              <a:ln>
                <a:noFill/>
              </a:ln>
              <a:solidFill>
                <a:srgbClr val="000000"/>
              </a:solidFill>
              <a:effectLst/>
              <a:latin typeface="Calibri" panose="020F0502020204030204" pitchFamily="34" charset="0"/>
            </a:endParaRPr>
          </a:p>
          <a:p>
            <a:endParaRPr lang="en-US"/>
          </a:p>
        </p:txBody>
      </p:sp>
    </p:spTree>
    <p:extLst>
      <p:ext uri="{BB962C8B-B14F-4D97-AF65-F5344CB8AC3E}">
        <p14:creationId xmlns:p14="http://schemas.microsoft.com/office/powerpoint/2010/main" val="265457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2021-C0E1-47FC-8214-59E0F0C79B80}"/>
              </a:ext>
            </a:extLst>
          </p:cNvPr>
          <p:cNvSpPr>
            <a:spLocks noGrp="1"/>
          </p:cNvSpPr>
          <p:nvPr>
            <p:ph type="title"/>
          </p:nvPr>
        </p:nvSpPr>
        <p:spPr>
          <a:xfrm>
            <a:off x="1145894" y="365125"/>
            <a:ext cx="10207906" cy="1002281"/>
          </a:xfrm>
        </p:spPr>
        <p:txBody>
          <a:bodyPr/>
          <a:lstStyle/>
          <a:p>
            <a:r>
              <a:rPr lang="en-US">
                <a:latin typeface="Arial"/>
                <a:cs typeface="Arial"/>
              </a:rPr>
              <a:t>Local Building Partners' Actions</a:t>
            </a:r>
            <a:endParaRPr lang="en-US"/>
          </a:p>
        </p:txBody>
      </p:sp>
      <p:sp>
        <p:nvSpPr>
          <p:cNvPr id="3" name="Content Placeholder 2">
            <a:extLst>
              <a:ext uri="{FF2B5EF4-FFF2-40B4-BE49-F238E27FC236}">
                <a16:creationId xmlns:a16="http://schemas.microsoft.com/office/drawing/2014/main" id="{CBC8DD2F-66F1-4D58-94B5-A640B1674A89}"/>
              </a:ext>
            </a:extLst>
          </p:cNvPr>
          <p:cNvSpPr>
            <a:spLocks noGrp="1"/>
          </p:cNvSpPr>
          <p:nvPr>
            <p:ph idx="1"/>
          </p:nvPr>
        </p:nvSpPr>
        <p:spPr>
          <a:xfrm>
            <a:off x="1145894" y="1490065"/>
            <a:ext cx="10207907" cy="4563133"/>
          </a:xfrm>
        </p:spPr>
        <p:txBody>
          <a:bodyPr vert="horz" lIns="91440" tIns="45720" rIns="91440" bIns="45720" rtlCol="0" anchor="t">
            <a:normAutofit/>
          </a:bodyPr>
          <a:lstStyle/>
          <a:p>
            <a:r>
              <a:rPr lang="en-US" sz="2000">
                <a:latin typeface="Arial"/>
                <a:cs typeface="Arial"/>
              </a:rPr>
              <a:t>One or two schools are chosen by the LEA to the "Take a Minute" initiative.</a:t>
            </a:r>
          </a:p>
          <a:p>
            <a:r>
              <a:rPr lang="en-US" sz="2000">
                <a:latin typeface="Arial"/>
                <a:cs typeface="Arial"/>
              </a:rPr>
              <a:t>Building level administration participates in an overview of the "Take a Minute" initiative with </a:t>
            </a:r>
            <a:r>
              <a:rPr lang="en-US" sz="2000" err="1">
                <a:latin typeface="Arial"/>
                <a:cs typeface="Arial"/>
              </a:rPr>
              <a:t>GaDOE</a:t>
            </a:r>
            <a:r>
              <a:rPr lang="en-US" sz="2000">
                <a:latin typeface="Arial"/>
                <a:cs typeface="Arial"/>
              </a:rPr>
              <a:t> staff.</a:t>
            </a:r>
          </a:p>
          <a:p>
            <a:r>
              <a:rPr lang="en-US" sz="2000">
                <a:latin typeface="Arial"/>
                <a:cs typeface="Arial"/>
              </a:rPr>
              <a:t>All local building professional staff asked to answer a pre and post school year survey to gage the subjective comfort level of discussing AT and AEM and gather objective data on the number of students on a caseload with AT and AEM in the IEP.</a:t>
            </a:r>
          </a:p>
          <a:p>
            <a:r>
              <a:rPr lang="en-US" sz="2000">
                <a:latin typeface="Arial"/>
                <a:cs typeface="Calibri"/>
              </a:rPr>
              <a:t>"Take a Minute" quick guides and lapel stickers are provided to building staff.</a:t>
            </a:r>
            <a:endParaRPr lang="en-US" sz="2000">
              <a:latin typeface="Arial"/>
              <a:cs typeface="Arial"/>
            </a:endParaRPr>
          </a:p>
          <a:p>
            <a:r>
              <a:rPr lang="en-US" sz="2000">
                <a:latin typeface="Arial"/>
                <a:cs typeface="Arial"/>
              </a:rPr>
              <a:t>Building staff training (supported by </a:t>
            </a:r>
            <a:r>
              <a:rPr lang="en-US" sz="2000" err="1">
                <a:latin typeface="Arial"/>
                <a:cs typeface="Arial"/>
              </a:rPr>
              <a:t>GaDOE</a:t>
            </a:r>
            <a:r>
              <a:rPr lang="en-US" sz="2000">
                <a:latin typeface="Arial"/>
                <a:cs typeface="Arial"/>
              </a:rPr>
              <a:t> if requested) is provided throughout the year.</a:t>
            </a:r>
          </a:p>
          <a:p>
            <a:r>
              <a:rPr lang="en-US" sz="2000">
                <a:latin typeface="Arial"/>
                <a:cs typeface="Arial"/>
              </a:rPr>
              <a:t>Each IEP team member is given a "Take a Minute" lapel sticker after briefly discussing AT and AEM in each IEP Team meeting. </a:t>
            </a:r>
          </a:p>
          <a:p>
            <a:r>
              <a:rPr lang="en-US" sz="2000">
                <a:latin typeface="Arial"/>
                <a:cs typeface="Calibri"/>
              </a:rPr>
              <a:t>LEA and Building administration asked to debrief and provide feedback at the end of the school year.</a:t>
            </a:r>
          </a:p>
        </p:txBody>
      </p:sp>
    </p:spTree>
    <p:extLst>
      <p:ext uri="{BB962C8B-B14F-4D97-AF65-F5344CB8AC3E}">
        <p14:creationId xmlns:p14="http://schemas.microsoft.com/office/powerpoint/2010/main" val="20869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B6BB-5065-4999-B497-6346CA876CBE}"/>
              </a:ext>
            </a:extLst>
          </p:cNvPr>
          <p:cNvSpPr>
            <a:spLocks noGrp="1"/>
          </p:cNvSpPr>
          <p:nvPr>
            <p:ph type="title"/>
          </p:nvPr>
        </p:nvSpPr>
        <p:spPr>
          <a:xfrm>
            <a:off x="1321739" y="2148214"/>
            <a:ext cx="3896983" cy="2556487"/>
          </a:xfrm>
        </p:spPr>
        <p:txBody>
          <a:bodyPr>
            <a:normAutofit/>
          </a:bodyPr>
          <a:lstStyle/>
          <a:p>
            <a:r>
              <a:rPr lang="en-US">
                <a:latin typeface="Arial"/>
                <a:cs typeface="Arial"/>
              </a:rPr>
              <a:t>IEP Team Guiding Questions </a:t>
            </a:r>
            <a:endParaRPr lang="en-US"/>
          </a:p>
        </p:txBody>
      </p:sp>
      <p:sp>
        <p:nvSpPr>
          <p:cNvPr id="3" name="Content Placeholder 2">
            <a:extLst>
              <a:ext uri="{FF2B5EF4-FFF2-40B4-BE49-F238E27FC236}">
                <a16:creationId xmlns:a16="http://schemas.microsoft.com/office/drawing/2014/main" id="{349CD0EE-D629-48DB-A4CA-16EE4E4FD40E}"/>
              </a:ext>
            </a:extLst>
          </p:cNvPr>
          <p:cNvSpPr>
            <a:spLocks noGrp="1"/>
          </p:cNvSpPr>
          <p:nvPr>
            <p:ph idx="1"/>
          </p:nvPr>
        </p:nvSpPr>
        <p:spPr>
          <a:xfrm>
            <a:off x="6099948" y="1194464"/>
            <a:ext cx="5711965" cy="4687297"/>
          </a:xfrm>
        </p:spPr>
        <p:txBody>
          <a:bodyPr vert="horz" lIns="91440" tIns="45720" rIns="91440" bIns="45720" rtlCol="0" anchor="t">
            <a:normAutofit/>
          </a:bodyPr>
          <a:lstStyle/>
          <a:p>
            <a:pPr marL="457200" indent="-457200">
              <a:lnSpc>
                <a:spcPct val="119000"/>
              </a:lnSpc>
              <a:spcBef>
                <a:spcPts val="0"/>
              </a:spcBef>
              <a:spcAft>
                <a:spcPts val="600"/>
              </a:spcAft>
              <a:buAutoNum type="arabicPeriod"/>
            </a:pPr>
            <a:r>
              <a:rPr lang="en-US" sz="2000" kern="1400">
                <a:ln>
                  <a:noFill/>
                </a:ln>
                <a:solidFill>
                  <a:srgbClr val="000000"/>
                </a:solidFill>
                <a:effectLst/>
                <a:latin typeface="Arial"/>
                <a:cs typeface="Arial"/>
              </a:rPr>
              <a:t>Were there issues in present levels that address how your student’s disability affects his or her ability to be involved and progress in the general education curriculum related to reading, writing, communication, or any other areas?</a:t>
            </a:r>
            <a:r>
              <a:rPr lang="en-US" sz="2000" kern="1400">
                <a:solidFill>
                  <a:srgbClr val="000000"/>
                </a:solidFill>
                <a:latin typeface="Arial"/>
                <a:cs typeface="Arial"/>
              </a:rPr>
              <a:t> </a:t>
            </a:r>
            <a:endParaRPr lang="en-US" sz="2000" kern="1400">
              <a:ln>
                <a:noFill/>
              </a:ln>
              <a:solidFill>
                <a:srgbClr val="000000"/>
              </a:solidFill>
              <a:effectLst/>
              <a:latin typeface="Arial" panose="020B0604020202020204" pitchFamily="34" charset="0"/>
              <a:cs typeface="Arial" panose="020B0604020202020204" pitchFamily="34" charset="0"/>
            </a:endParaRPr>
          </a:p>
          <a:p>
            <a:pPr marL="457200" marR="0" indent="-457200" algn="l">
              <a:lnSpc>
                <a:spcPct val="119000"/>
              </a:lnSpc>
              <a:spcBef>
                <a:spcPts val="0"/>
              </a:spcBef>
              <a:spcAft>
                <a:spcPts val="600"/>
              </a:spcAft>
              <a:buAutoNum type="arabicPeriod"/>
            </a:pPr>
            <a:r>
              <a:rPr lang="en-US" sz="2000" kern="1400">
                <a:ln>
                  <a:noFill/>
                </a:ln>
                <a:solidFill>
                  <a:srgbClr val="000000"/>
                </a:solidFill>
                <a:effectLst/>
                <a:latin typeface="Arial"/>
                <a:cs typeface="Arial"/>
              </a:rPr>
              <a:t>Will AT support the deficit areas addressed in the present levels? </a:t>
            </a:r>
          </a:p>
          <a:p>
            <a:pPr marL="457200" indent="-457200">
              <a:lnSpc>
                <a:spcPct val="119000"/>
              </a:lnSpc>
              <a:spcBef>
                <a:spcPts val="0"/>
              </a:spcBef>
              <a:spcAft>
                <a:spcPts val="600"/>
              </a:spcAft>
              <a:buAutoNum type="arabicPeriod"/>
            </a:pPr>
            <a:r>
              <a:rPr lang="en-US" sz="2000" kern="1400">
                <a:ln>
                  <a:noFill/>
                </a:ln>
                <a:solidFill>
                  <a:srgbClr val="000000"/>
                </a:solidFill>
                <a:effectLst/>
                <a:latin typeface="Arial"/>
                <a:cs typeface="Arial"/>
              </a:rPr>
              <a:t>Can AEM (braille, larger print, audio or digital text) provide access so the student can better comprehend print and or digital text?</a:t>
            </a:r>
            <a:r>
              <a:rPr lang="en-US" sz="2000" kern="1400">
                <a:solidFill>
                  <a:srgbClr val="000000"/>
                </a:solidFill>
                <a:latin typeface="Arial"/>
                <a:cs typeface="Arial"/>
              </a:rPr>
              <a:t> </a:t>
            </a:r>
            <a:endParaRPr lang="en-US" sz="2000" kern="140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10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3764-44F3-4D1F-880A-88A083017AD1}"/>
              </a:ext>
            </a:extLst>
          </p:cNvPr>
          <p:cNvSpPr>
            <a:spLocks noGrp="1"/>
          </p:cNvSpPr>
          <p:nvPr>
            <p:ph type="title"/>
          </p:nvPr>
        </p:nvSpPr>
        <p:spPr>
          <a:xfrm>
            <a:off x="6317036" y="106374"/>
            <a:ext cx="5259707" cy="1325563"/>
          </a:xfrm>
        </p:spPr>
        <p:txBody>
          <a:bodyPr vert="horz" lIns="91440" tIns="45720" rIns="91440" bIns="45720" rtlCol="0" anchor="ctr">
            <a:normAutofit/>
          </a:bodyPr>
          <a:lstStyle/>
          <a:p>
            <a:pPr algn="ctr"/>
            <a:r>
              <a:rPr lang="en-US" sz="4400">
                <a:solidFill>
                  <a:srgbClr val="538135"/>
                </a:solidFill>
                <a:latin typeface="Arial"/>
                <a:cs typeface="Arial"/>
              </a:rPr>
              <a:t>"Take A Minute" </a:t>
            </a:r>
            <a:br>
              <a:rPr lang="en-US" sz="4400">
                <a:solidFill>
                  <a:srgbClr val="538135"/>
                </a:solidFill>
                <a:latin typeface="Arial"/>
                <a:cs typeface="Arial"/>
              </a:rPr>
            </a:br>
            <a:r>
              <a:rPr lang="en-US" sz="4400">
                <a:solidFill>
                  <a:srgbClr val="538135"/>
                </a:solidFill>
                <a:latin typeface="Arial"/>
                <a:cs typeface="Arial"/>
              </a:rPr>
              <a:t>in Action</a:t>
            </a:r>
            <a:endParaRPr lang="en-US"/>
          </a:p>
        </p:txBody>
      </p:sp>
      <p:sp>
        <p:nvSpPr>
          <p:cNvPr id="21" name="Freeform: Shape 2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9" descr="A picture containing graphical user interface&#10;&#10;Description automatically generated">
            <a:extLst>
              <a:ext uri="{FF2B5EF4-FFF2-40B4-BE49-F238E27FC236}">
                <a16:creationId xmlns:a16="http://schemas.microsoft.com/office/drawing/2014/main" id="{E72535BA-40C2-4752-8DBD-D401AAFDB317}"/>
              </a:ext>
            </a:extLst>
          </p:cNvPr>
          <p:cNvPicPr>
            <a:picLocks noGrp="1" noChangeAspect="1"/>
          </p:cNvPicPr>
          <p:nvPr>
            <p:ph type="pic" idx="1"/>
          </p:nvPr>
        </p:nvPicPr>
        <p:blipFill rotWithShape="1">
          <a:blip r:embed="rId2"/>
          <a:srcRect l="3550" r="8226" b="-2"/>
          <a:stretch/>
        </p:blipFill>
        <p:spPr>
          <a:xfrm>
            <a:off x="9294" y="27880"/>
            <a:ext cx="6133208" cy="5226524"/>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ext Placeholder 3">
            <a:extLst>
              <a:ext uri="{FF2B5EF4-FFF2-40B4-BE49-F238E27FC236}">
                <a16:creationId xmlns:a16="http://schemas.microsoft.com/office/drawing/2014/main" id="{7013B699-FD44-4654-825D-B31FAA784811}"/>
              </a:ext>
            </a:extLst>
          </p:cNvPr>
          <p:cNvSpPr>
            <a:spLocks noGrp="1"/>
          </p:cNvSpPr>
          <p:nvPr>
            <p:ph type="body" sz="half" idx="2"/>
          </p:nvPr>
        </p:nvSpPr>
        <p:spPr>
          <a:xfrm>
            <a:off x="5861696" y="1684286"/>
            <a:ext cx="6244737" cy="4491041"/>
          </a:xfrm>
        </p:spPr>
        <p:txBody>
          <a:bodyPr vert="horz" lIns="91440" tIns="45720" rIns="91440" bIns="45720" rtlCol="0" anchor="t">
            <a:noAutofit/>
          </a:bodyPr>
          <a:lstStyle/>
          <a:p>
            <a:r>
              <a:rPr lang="en-US" sz="1800">
                <a:solidFill>
                  <a:schemeClr val="bg1"/>
                </a:solidFill>
                <a:latin typeface="Arial"/>
                <a:cs typeface="Arial"/>
              </a:rPr>
              <a:t>East Paulding Middle School, one of two of Paulding County's selected schools has gone all out to promote "Take a Minute".  Cecile Bolton (Dr. B), wrote this,</a:t>
            </a:r>
            <a:endParaRPr lang="en-US" sz="1800">
              <a:solidFill>
                <a:schemeClr val="bg1"/>
              </a:solidFill>
              <a:cs typeface="Calibri"/>
            </a:endParaRPr>
          </a:p>
          <a:p>
            <a:pPr indent="-228600">
              <a:buFont typeface="Arial" panose="020B0604020202020204" pitchFamily="34" charset="0"/>
              <a:buChar char="•"/>
            </a:pPr>
            <a:endParaRPr lang="en-US" sz="1800">
              <a:solidFill>
                <a:schemeClr val="bg1"/>
              </a:solidFill>
              <a:latin typeface="Arial"/>
              <a:cs typeface="Calibri"/>
            </a:endParaRPr>
          </a:p>
          <a:p>
            <a:r>
              <a:rPr lang="en-US" sz="1800" i="1">
                <a:solidFill>
                  <a:schemeClr val="bg1"/>
                </a:solidFill>
                <a:latin typeface="Arial"/>
                <a:cs typeface="Arial"/>
              </a:rPr>
              <a:t>"I finished the East Paulding Middle "TAM" bulletin board today!!! I love it! I wanted it to be eye catching and informative. I met with the EPMS ESEP staff during their department meeting yesterday, to further discuss the purpose of "TAM" and to distribute stickers and newsletters. I have to say, I am SUPER excited as one of the teachers, Ms. Vest, is already ROCKIN' the sticker on her lanyard!!! She really warmed my heart today. "</a:t>
            </a:r>
          </a:p>
          <a:p>
            <a:pPr indent="-228600">
              <a:buFont typeface="Arial" panose="020B0604020202020204" pitchFamily="34" charset="0"/>
              <a:buChar char="•"/>
            </a:pPr>
            <a:endParaRPr lang="en-US" sz="1800">
              <a:solidFill>
                <a:schemeClr val="bg1"/>
              </a:solidFill>
              <a:latin typeface="Arial"/>
              <a:cs typeface="Calibri"/>
            </a:endParaRPr>
          </a:p>
          <a:p>
            <a:r>
              <a:rPr lang="en-US" sz="1800">
                <a:solidFill>
                  <a:schemeClr val="bg1"/>
                </a:solidFill>
                <a:latin typeface="Arial"/>
                <a:cs typeface="Arial"/>
              </a:rPr>
              <a:t>We've never had such a response to the consideration of assistive technology and accessible educational materials.</a:t>
            </a:r>
          </a:p>
        </p:txBody>
      </p:sp>
    </p:spTree>
    <p:extLst>
      <p:ext uri="{BB962C8B-B14F-4D97-AF65-F5344CB8AC3E}">
        <p14:creationId xmlns:p14="http://schemas.microsoft.com/office/powerpoint/2010/main" val="424062598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FB3364FCD36745B5DE0C44B4ECAFCC" ma:contentTypeVersion="1" ma:contentTypeDescription="Create a new document." ma:contentTypeScope="" ma:versionID="6713f57206155247e2327e9ac19249f2">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0E76B2-A023-47B1-9D93-6FE123EA7AC7}"/>
</file>

<file path=customXml/itemProps2.xml><?xml version="1.0" encoding="utf-8"?>
<ds:datastoreItem xmlns:ds="http://schemas.openxmlformats.org/officeDocument/2006/customXml" ds:itemID="{80F38D81-4C64-44BE-8502-68EC23F91EAB}"/>
</file>

<file path=customXml/itemProps3.xml><?xml version="1.0" encoding="utf-8"?>
<ds:datastoreItem xmlns:ds="http://schemas.openxmlformats.org/officeDocument/2006/customXml" ds:itemID="{4558C2A5-6E07-42AB-9338-AF81098D3B7B}"/>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Take A Minute</vt:lpstr>
      <vt:lpstr>State-Level Intensive Technical Assistance Goals</vt:lpstr>
      <vt:lpstr>"Take a Minute"</vt:lpstr>
      <vt:lpstr>Local Building Partners' Actions</vt:lpstr>
      <vt:lpstr>IEP Team Guiding Questions </vt:lpstr>
      <vt:lpstr>"Take A Minute"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Clay</dc:creator>
  <cp:revision>1</cp:revision>
  <dcterms:created xsi:type="dcterms:W3CDTF">2019-04-12T18:00:08Z</dcterms:created>
  <dcterms:modified xsi:type="dcterms:W3CDTF">2021-11-03T15:41:10Z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0x01010093FB3364FCD36745B5DE0C44B4ECAFCC</vt:lpwstr>
  </property>
</Properties>
</file>