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handoutMasterIdLst>
    <p:handoutMasterId r:id="rId39"/>
  </p:handoutMasterIdLst>
  <p:sldIdLst>
    <p:sldId id="257" r:id="rId5"/>
    <p:sldId id="256" r:id="rId6"/>
    <p:sldId id="259" r:id="rId7"/>
    <p:sldId id="258" r:id="rId8"/>
    <p:sldId id="355" r:id="rId9"/>
    <p:sldId id="260" r:id="rId10"/>
    <p:sldId id="263" r:id="rId11"/>
    <p:sldId id="264" r:id="rId12"/>
    <p:sldId id="267" r:id="rId13"/>
    <p:sldId id="268" r:id="rId14"/>
    <p:sldId id="270" r:id="rId15"/>
    <p:sldId id="271" r:id="rId16"/>
    <p:sldId id="276" r:id="rId17"/>
    <p:sldId id="277" r:id="rId18"/>
    <p:sldId id="278" r:id="rId19"/>
    <p:sldId id="281" r:id="rId20"/>
    <p:sldId id="282" r:id="rId21"/>
    <p:sldId id="343" r:id="rId22"/>
    <p:sldId id="344" r:id="rId23"/>
    <p:sldId id="326" r:id="rId24"/>
    <p:sldId id="345" r:id="rId25"/>
    <p:sldId id="346" r:id="rId26"/>
    <p:sldId id="348" r:id="rId27"/>
    <p:sldId id="347" r:id="rId28"/>
    <p:sldId id="349" r:id="rId29"/>
    <p:sldId id="350" r:id="rId30"/>
    <p:sldId id="351" r:id="rId31"/>
    <p:sldId id="352" r:id="rId32"/>
    <p:sldId id="353" r:id="rId33"/>
    <p:sldId id="279" r:id="rId34"/>
    <p:sldId id="356" r:id="rId35"/>
    <p:sldId id="357" r:id="rId36"/>
    <p:sldId id="280" r:id="rId3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3A1"/>
    <a:srgbClr val="9933FF"/>
    <a:srgbClr val="FFE8CB"/>
    <a:srgbClr val="F8D7CD"/>
    <a:srgbClr val="70AD47"/>
    <a:srgbClr val="B1D62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22" autoAdjust="0"/>
    <p:restoredTop sz="87723" autoAdjust="0"/>
  </p:normalViewPr>
  <p:slideViewPr>
    <p:cSldViewPr snapToGrid="0">
      <p:cViewPr varScale="1">
        <p:scale>
          <a:sx n="66" d="100"/>
          <a:sy n="66" d="100"/>
        </p:scale>
        <p:origin x="152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_rels/data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image" Target="../media/image17.jpeg"/></Relationships>
</file>

<file path=ppt/diagrams/_rels/data7.xml.rels><?xml version="1.0" encoding="UTF-8" standalone="yes"?>
<Relationships xmlns="http://schemas.openxmlformats.org/package/2006/relationships"><Relationship Id="rId1" Type="http://schemas.openxmlformats.org/officeDocument/2006/relationships/hyperlink" Target="mailto:kwiggins@doe.k12.ga.us" TargetMode="External"/></Relationships>
</file>

<file path=ppt/diagrams/_rels/drawing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image" Target="../media/image17.jpeg"/></Relationships>
</file>

<file path=ppt/diagrams/_rels/drawing7.xml.rels><?xml version="1.0" encoding="UTF-8" standalone="yes"?>
<Relationships xmlns="http://schemas.openxmlformats.org/package/2006/relationships"><Relationship Id="rId1" Type="http://schemas.openxmlformats.org/officeDocument/2006/relationships/hyperlink" Target="mailto:kwiggins@doe.k12.ga.u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72A4E-6340-4BF0-952F-0FA6E663CD9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6A87890-E622-407E-923F-E917A5D51719}">
      <dgm:prSet phldrT="[Text]"/>
      <dgm:spPr/>
      <dgm:t>
        <a:bodyPr/>
        <a:lstStyle/>
        <a:p>
          <a:r>
            <a:rPr lang="en-US" dirty="0"/>
            <a:t>Budget Submission and Approval</a:t>
          </a:r>
        </a:p>
      </dgm:t>
    </dgm:pt>
    <dgm:pt modelId="{37043166-2A47-472D-A4E8-1F9B53DF8A7C}" type="parTrans" cxnId="{9AEA690C-0D77-45CF-9010-60D8FB443599}">
      <dgm:prSet/>
      <dgm:spPr/>
      <dgm:t>
        <a:bodyPr/>
        <a:lstStyle/>
        <a:p>
          <a:endParaRPr lang="en-US"/>
        </a:p>
      </dgm:t>
    </dgm:pt>
    <dgm:pt modelId="{496FDBF0-2786-4191-A954-A0C79C51F888}" type="sibTrans" cxnId="{9AEA690C-0D77-45CF-9010-60D8FB443599}">
      <dgm:prSet/>
      <dgm:spPr/>
      <dgm:t>
        <a:bodyPr/>
        <a:lstStyle/>
        <a:p>
          <a:endParaRPr lang="en-US"/>
        </a:p>
      </dgm:t>
    </dgm:pt>
    <dgm:pt modelId="{54CF467A-56A5-4E5D-8487-396614579DA0}">
      <dgm:prSet phldrT="[Text]"/>
      <dgm:spPr/>
      <dgm:t>
        <a:bodyPr/>
        <a:lstStyle/>
        <a:p>
          <a:r>
            <a:rPr lang="en-US" dirty="0"/>
            <a:t>Monitoring</a:t>
          </a:r>
        </a:p>
      </dgm:t>
    </dgm:pt>
    <dgm:pt modelId="{43937737-897F-44F4-B2DE-25408B99CB27}" type="parTrans" cxnId="{894810E2-342F-4015-AA36-46FED0D6CC9A}">
      <dgm:prSet/>
      <dgm:spPr/>
      <dgm:t>
        <a:bodyPr/>
        <a:lstStyle/>
        <a:p>
          <a:endParaRPr lang="en-US"/>
        </a:p>
      </dgm:t>
    </dgm:pt>
    <dgm:pt modelId="{2DDE88D3-682D-4ABF-875E-D31E4D6B3368}" type="sibTrans" cxnId="{894810E2-342F-4015-AA36-46FED0D6CC9A}">
      <dgm:prSet/>
      <dgm:spPr/>
      <dgm:t>
        <a:bodyPr/>
        <a:lstStyle/>
        <a:p>
          <a:endParaRPr lang="en-US"/>
        </a:p>
      </dgm:t>
    </dgm:pt>
    <dgm:pt modelId="{7627CB75-8076-4E04-936C-D40CA4779EE9}">
      <dgm:prSet/>
      <dgm:spPr/>
      <dgm:t>
        <a:bodyPr/>
        <a:lstStyle/>
        <a:p>
          <a:r>
            <a:rPr lang="en-US" dirty="0"/>
            <a:t>Reimbursement</a:t>
          </a:r>
        </a:p>
      </dgm:t>
    </dgm:pt>
    <dgm:pt modelId="{7985022B-EE93-4C04-9F5C-369955E335F0}" type="parTrans" cxnId="{09785141-BB8A-4C8F-B8A6-01DF39750B72}">
      <dgm:prSet/>
      <dgm:spPr/>
      <dgm:t>
        <a:bodyPr/>
        <a:lstStyle/>
        <a:p>
          <a:endParaRPr lang="en-US"/>
        </a:p>
      </dgm:t>
    </dgm:pt>
    <dgm:pt modelId="{87151C1F-682D-4B76-942E-14D81A2E8010}" type="sibTrans" cxnId="{09785141-BB8A-4C8F-B8A6-01DF39750B72}">
      <dgm:prSet/>
      <dgm:spPr/>
      <dgm:t>
        <a:bodyPr/>
        <a:lstStyle/>
        <a:p>
          <a:endParaRPr lang="en-US"/>
        </a:p>
      </dgm:t>
    </dgm:pt>
    <dgm:pt modelId="{9C1AE987-31E7-474C-A417-40F3B40EEA70}">
      <dgm:prSet phldrT="[Text]"/>
      <dgm:spPr/>
      <dgm:t>
        <a:bodyPr/>
        <a:lstStyle/>
        <a:p>
          <a:r>
            <a:rPr lang="en-US" dirty="0"/>
            <a:t>Timeline	</a:t>
          </a:r>
        </a:p>
      </dgm:t>
    </dgm:pt>
    <dgm:pt modelId="{A82F8BC3-8F99-4443-BA24-FDB99CE31851}" type="parTrans" cxnId="{EFF640BB-902D-41F0-AA30-2E84D59E8259}">
      <dgm:prSet/>
      <dgm:spPr/>
      <dgm:t>
        <a:bodyPr/>
        <a:lstStyle/>
        <a:p>
          <a:endParaRPr lang="en-US"/>
        </a:p>
      </dgm:t>
    </dgm:pt>
    <dgm:pt modelId="{175CC630-F873-40B6-8B5A-C5710DB6AAD0}" type="sibTrans" cxnId="{EFF640BB-902D-41F0-AA30-2E84D59E8259}">
      <dgm:prSet/>
      <dgm:spPr/>
      <dgm:t>
        <a:bodyPr/>
        <a:lstStyle/>
        <a:p>
          <a:endParaRPr lang="en-US"/>
        </a:p>
      </dgm:t>
    </dgm:pt>
    <dgm:pt modelId="{27BF1705-3709-4D41-AFF1-EFC462F1225F}" type="pres">
      <dgm:prSet presAssocID="{10872A4E-6340-4BF0-952F-0FA6E663CD95}" presName="linear" presStyleCnt="0">
        <dgm:presLayoutVars>
          <dgm:animLvl val="lvl"/>
          <dgm:resizeHandles val="exact"/>
        </dgm:presLayoutVars>
      </dgm:prSet>
      <dgm:spPr/>
    </dgm:pt>
    <dgm:pt modelId="{A93F00A2-8B95-485F-BB04-6C821670FEC2}" type="pres">
      <dgm:prSet presAssocID="{9C1AE987-31E7-474C-A417-40F3B40EEA70}" presName="parentText" presStyleLbl="node1" presStyleIdx="0" presStyleCnt="4">
        <dgm:presLayoutVars>
          <dgm:chMax val="0"/>
          <dgm:bulletEnabled val="1"/>
        </dgm:presLayoutVars>
      </dgm:prSet>
      <dgm:spPr/>
    </dgm:pt>
    <dgm:pt modelId="{CA9D863C-CD9E-4035-8AE5-DE4617B57999}" type="pres">
      <dgm:prSet presAssocID="{175CC630-F873-40B6-8B5A-C5710DB6AAD0}" presName="spacer" presStyleCnt="0"/>
      <dgm:spPr/>
    </dgm:pt>
    <dgm:pt modelId="{1E35E8AB-729E-4A3E-AA1E-39DC85F8F14C}" type="pres">
      <dgm:prSet presAssocID="{56A87890-E622-407E-923F-E917A5D51719}" presName="parentText" presStyleLbl="node1" presStyleIdx="1" presStyleCnt="4">
        <dgm:presLayoutVars>
          <dgm:chMax val="0"/>
          <dgm:bulletEnabled val="1"/>
        </dgm:presLayoutVars>
      </dgm:prSet>
      <dgm:spPr/>
    </dgm:pt>
    <dgm:pt modelId="{1DB446D5-EC4E-4BD6-AA78-484AA56C13A7}" type="pres">
      <dgm:prSet presAssocID="{496FDBF0-2786-4191-A954-A0C79C51F888}" presName="spacer" presStyleCnt="0"/>
      <dgm:spPr/>
    </dgm:pt>
    <dgm:pt modelId="{23848420-6AA1-4229-8C96-4D461DF04172}" type="pres">
      <dgm:prSet presAssocID="{7627CB75-8076-4E04-936C-D40CA4779EE9}" presName="parentText" presStyleLbl="node1" presStyleIdx="2" presStyleCnt="4">
        <dgm:presLayoutVars>
          <dgm:chMax val="0"/>
          <dgm:bulletEnabled val="1"/>
        </dgm:presLayoutVars>
      </dgm:prSet>
      <dgm:spPr/>
    </dgm:pt>
    <dgm:pt modelId="{3BA38C5A-D833-4872-A40F-97C9CED0A556}" type="pres">
      <dgm:prSet presAssocID="{87151C1F-682D-4B76-942E-14D81A2E8010}" presName="spacer" presStyleCnt="0"/>
      <dgm:spPr/>
    </dgm:pt>
    <dgm:pt modelId="{F24D1FCD-05BA-4D9D-BDBF-D08D91E10CAF}" type="pres">
      <dgm:prSet presAssocID="{54CF467A-56A5-4E5D-8487-396614579DA0}" presName="parentText" presStyleLbl="node1" presStyleIdx="3" presStyleCnt="4">
        <dgm:presLayoutVars>
          <dgm:chMax val="0"/>
          <dgm:bulletEnabled val="1"/>
        </dgm:presLayoutVars>
      </dgm:prSet>
      <dgm:spPr/>
    </dgm:pt>
  </dgm:ptLst>
  <dgm:cxnLst>
    <dgm:cxn modelId="{9AEA690C-0D77-45CF-9010-60D8FB443599}" srcId="{10872A4E-6340-4BF0-952F-0FA6E663CD95}" destId="{56A87890-E622-407E-923F-E917A5D51719}" srcOrd="1" destOrd="0" parTransId="{37043166-2A47-472D-A4E8-1F9B53DF8A7C}" sibTransId="{496FDBF0-2786-4191-A954-A0C79C51F888}"/>
    <dgm:cxn modelId="{6AE13223-9927-4942-9E88-28FB2F42495A}" type="presOf" srcId="{10872A4E-6340-4BF0-952F-0FA6E663CD95}" destId="{27BF1705-3709-4D41-AFF1-EFC462F1225F}" srcOrd="0" destOrd="0" presId="urn:microsoft.com/office/officeart/2005/8/layout/vList2"/>
    <dgm:cxn modelId="{46118A37-1947-4586-BA13-8514619C3DDA}" type="presOf" srcId="{9C1AE987-31E7-474C-A417-40F3B40EEA70}" destId="{A93F00A2-8B95-485F-BB04-6C821670FEC2}" srcOrd="0" destOrd="0" presId="urn:microsoft.com/office/officeart/2005/8/layout/vList2"/>
    <dgm:cxn modelId="{09785141-BB8A-4C8F-B8A6-01DF39750B72}" srcId="{10872A4E-6340-4BF0-952F-0FA6E663CD95}" destId="{7627CB75-8076-4E04-936C-D40CA4779EE9}" srcOrd="2" destOrd="0" parTransId="{7985022B-EE93-4C04-9F5C-369955E335F0}" sibTransId="{87151C1F-682D-4B76-942E-14D81A2E8010}"/>
    <dgm:cxn modelId="{B9249246-B67E-4DF2-BA33-9C056973950E}" type="presOf" srcId="{54CF467A-56A5-4E5D-8487-396614579DA0}" destId="{F24D1FCD-05BA-4D9D-BDBF-D08D91E10CAF}" srcOrd="0" destOrd="0" presId="urn:microsoft.com/office/officeart/2005/8/layout/vList2"/>
    <dgm:cxn modelId="{41F76773-4540-4069-8BBA-76C71580FEF0}" type="presOf" srcId="{7627CB75-8076-4E04-936C-D40CA4779EE9}" destId="{23848420-6AA1-4229-8C96-4D461DF04172}" srcOrd="0" destOrd="0" presId="urn:microsoft.com/office/officeart/2005/8/layout/vList2"/>
    <dgm:cxn modelId="{C051967C-2BBF-4965-A603-92C7054CCB6D}" type="presOf" srcId="{56A87890-E622-407E-923F-E917A5D51719}" destId="{1E35E8AB-729E-4A3E-AA1E-39DC85F8F14C}" srcOrd="0" destOrd="0" presId="urn:microsoft.com/office/officeart/2005/8/layout/vList2"/>
    <dgm:cxn modelId="{EFF640BB-902D-41F0-AA30-2E84D59E8259}" srcId="{10872A4E-6340-4BF0-952F-0FA6E663CD95}" destId="{9C1AE987-31E7-474C-A417-40F3B40EEA70}" srcOrd="0" destOrd="0" parTransId="{A82F8BC3-8F99-4443-BA24-FDB99CE31851}" sibTransId="{175CC630-F873-40B6-8B5A-C5710DB6AAD0}"/>
    <dgm:cxn modelId="{894810E2-342F-4015-AA36-46FED0D6CC9A}" srcId="{10872A4E-6340-4BF0-952F-0FA6E663CD95}" destId="{54CF467A-56A5-4E5D-8487-396614579DA0}" srcOrd="3" destOrd="0" parTransId="{43937737-897F-44F4-B2DE-25408B99CB27}" sibTransId="{2DDE88D3-682D-4ABF-875E-D31E4D6B3368}"/>
    <dgm:cxn modelId="{65FA256C-EA5C-4A85-B3E2-35065A6BC3AD}" type="presParOf" srcId="{27BF1705-3709-4D41-AFF1-EFC462F1225F}" destId="{A93F00A2-8B95-485F-BB04-6C821670FEC2}" srcOrd="0" destOrd="0" presId="urn:microsoft.com/office/officeart/2005/8/layout/vList2"/>
    <dgm:cxn modelId="{20DD0DE1-1870-4E2B-B5F4-C396FF8A040C}" type="presParOf" srcId="{27BF1705-3709-4D41-AFF1-EFC462F1225F}" destId="{CA9D863C-CD9E-4035-8AE5-DE4617B57999}" srcOrd="1" destOrd="0" presId="urn:microsoft.com/office/officeart/2005/8/layout/vList2"/>
    <dgm:cxn modelId="{5749C608-D0ED-47E3-908A-FC18C24A2340}" type="presParOf" srcId="{27BF1705-3709-4D41-AFF1-EFC462F1225F}" destId="{1E35E8AB-729E-4A3E-AA1E-39DC85F8F14C}" srcOrd="2" destOrd="0" presId="urn:microsoft.com/office/officeart/2005/8/layout/vList2"/>
    <dgm:cxn modelId="{706306D0-6A96-4873-A9A8-15BB6FB013CD}" type="presParOf" srcId="{27BF1705-3709-4D41-AFF1-EFC462F1225F}" destId="{1DB446D5-EC4E-4BD6-AA78-484AA56C13A7}" srcOrd="3" destOrd="0" presId="urn:microsoft.com/office/officeart/2005/8/layout/vList2"/>
    <dgm:cxn modelId="{B8DCDFC6-B17A-46E0-9255-DB995678C1BA}" type="presParOf" srcId="{27BF1705-3709-4D41-AFF1-EFC462F1225F}" destId="{23848420-6AA1-4229-8C96-4D461DF04172}" srcOrd="4" destOrd="0" presId="urn:microsoft.com/office/officeart/2005/8/layout/vList2"/>
    <dgm:cxn modelId="{F78C2C12-4245-4752-884E-E6B4838C15A6}" type="presParOf" srcId="{27BF1705-3709-4D41-AFF1-EFC462F1225F}" destId="{3BA38C5A-D833-4872-A40F-97C9CED0A556}" srcOrd="5" destOrd="0" presId="urn:microsoft.com/office/officeart/2005/8/layout/vList2"/>
    <dgm:cxn modelId="{50DB73BE-E515-48C7-ABBD-2B182151B1FF}" type="presParOf" srcId="{27BF1705-3709-4D41-AFF1-EFC462F1225F}" destId="{F24D1FCD-05BA-4D9D-BDBF-D08D91E10CA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32B374A-F710-4773-ABD2-C2330079AAAC}"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n-US"/>
        </a:p>
      </dgm:t>
    </dgm:pt>
    <dgm:pt modelId="{136EB5FB-403A-4432-AF8E-D04DE9C714E9}">
      <dgm:prSet/>
      <dgm:spPr/>
      <dgm:t>
        <a:bodyPr/>
        <a:lstStyle/>
        <a:p>
          <a:pPr rtl="0"/>
          <a:r>
            <a:rPr lang="en-US" b="1" dirty="0"/>
            <a:t>Mission - </a:t>
          </a:r>
          <a:r>
            <a:rPr lang="en-US" dirty="0"/>
            <a:t> </a:t>
          </a:r>
          <a:r>
            <a:rPr lang="en-US" i="1" dirty="0"/>
            <a:t>Ensure stewardship over Federal funds awarded by conducting:</a:t>
          </a:r>
        </a:p>
      </dgm:t>
    </dgm:pt>
    <dgm:pt modelId="{03E15E52-1F72-49A1-93A8-80D0E901A5C9}" type="parTrans" cxnId="{4FC6A9AA-7DA2-427A-9845-7E6AF057CC47}">
      <dgm:prSet/>
      <dgm:spPr/>
      <dgm:t>
        <a:bodyPr/>
        <a:lstStyle/>
        <a:p>
          <a:endParaRPr lang="en-US"/>
        </a:p>
      </dgm:t>
    </dgm:pt>
    <dgm:pt modelId="{8182144C-EFAE-4CD8-87D9-98B69A4949D3}" type="sibTrans" cxnId="{4FC6A9AA-7DA2-427A-9845-7E6AF057CC47}">
      <dgm:prSet/>
      <dgm:spPr/>
      <dgm:t>
        <a:bodyPr/>
        <a:lstStyle/>
        <a:p>
          <a:endParaRPr lang="en-US"/>
        </a:p>
      </dgm:t>
    </dgm:pt>
    <dgm:pt modelId="{A1E65FD8-438F-417C-A3D8-61D7992F1B8D}">
      <dgm:prSet/>
      <dgm:spPr/>
      <dgm:t>
        <a:bodyPr/>
        <a:lstStyle/>
        <a:p>
          <a:pPr rtl="0"/>
          <a:r>
            <a:rPr lang="en-US" dirty="0"/>
            <a:t>Desk-based financial reviews</a:t>
          </a:r>
        </a:p>
      </dgm:t>
    </dgm:pt>
    <dgm:pt modelId="{CC7297AD-A721-47AF-AF7D-3D1F95692EB2}" type="parTrans" cxnId="{42194C26-4B03-4CA6-BFF4-E72119722786}">
      <dgm:prSet/>
      <dgm:spPr/>
      <dgm:t>
        <a:bodyPr/>
        <a:lstStyle/>
        <a:p>
          <a:endParaRPr lang="en-US"/>
        </a:p>
      </dgm:t>
    </dgm:pt>
    <dgm:pt modelId="{B0E59E86-F84D-4873-AEE2-085CF100F58A}" type="sibTrans" cxnId="{42194C26-4B03-4CA6-BFF4-E72119722786}">
      <dgm:prSet/>
      <dgm:spPr/>
      <dgm:t>
        <a:bodyPr/>
        <a:lstStyle/>
        <a:p>
          <a:endParaRPr lang="en-US"/>
        </a:p>
      </dgm:t>
    </dgm:pt>
    <dgm:pt modelId="{1B643F4E-11A8-4182-98BF-B2697F4B6ABD}">
      <dgm:prSet/>
      <dgm:spPr/>
      <dgm:t>
        <a:bodyPr/>
        <a:lstStyle/>
        <a:p>
          <a:pPr rtl="0"/>
          <a:r>
            <a:rPr lang="en-US" i="1" dirty="0"/>
            <a:t>Approval of budgets and invoices</a:t>
          </a:r>
        </a:p>
      </dgm:t>
    </dgm:pt>
    <dgm:pt modelId="{4E575851-E7D6-4435-BD6E-A80DA2BBB811}" type="parTrans" cxnId="{0AB09A52-EB1F-4638-95E9-36606E1599CB}">
      <dgm:prSet/>
      <dgm:spPr/>
      <dgm:t>
        <a:bodyPr/>
        <a:lstStyle/>
        <a:p>
          <a:endParaRPr lang="en-US"/>
        </a:p>
      </dgm:t>
    </dgm:pt>
    <dgm:pt modelId="{64432B7F-9D4D-43F7-81CA-F4C96565A3EE}" type="sibTrans" cxnId="{0AB09A52-EB1F-4638-95E9-36606E1599CB}">
      <dgm:prSet/>
      <dgm:spPr/>
      <dgm:t>
        <a:bodyPr/>
        <a:lstStyle/>
        <a:p>
          <a:endParaRPr lang="en-US"/>
        </a:p>
      </dgm:t>
    </dgm:pt>
    <dgm:pt modelId="{2254591B-008D-47D3-A0A9-5056467F544A}">
      <dgm:prSet/>
      <dgm:spPr/>
      <dgm:t>
        <a:bodyPr/>
        <a:lstStyle/>
        <a:p>
          <a:pPr rtl="0"/>
          <a:r>
            <a:rPr lang="en-US" dirty="0"/>
            <a:t>Resolution of audit reports</a:t>
          </a:r>
        </a:p>
      </dgm:t>
    </dgm:pt>
    <dgm:pt modelId="{1EBB54EC-4B75-427F-904E-B14405CDB6E5}" type="parTrans" cxnId="{84374DB1-E645-445E-9BC3-98E63FA697C5}">
      <dgm:prSet/>
      <dgm:spPr/>
      <dgm:t>
        <a:bodyPr/>
        <a:lstStyle/>
        <a:p>
          <a:endParaRPr lang="en-US"/>
        </a:p>
      </dgm:t>
    </dgm:pt>
    <dgm:pt modelId="{4E09154E-BF19-4A8A-832C-601B97D3D1AC}" type="sibTrans" cxnId="{84374DB1-E645-445E-9BC3-98E63FA697C5}">
      <dgm:prSet/>
      <dgm:spPr/>
      <dgm:t>
        <a:bodyPr/>
        <a:lstStyle/>
        <a:p>
          <a:endParaRPr lang="en-US"/>
        </a:p>
      </dgm:t>
    </dgm:pt>
    <dgm:pt modelId="{E3B241F2-1CF9-469C-96DF-ACB2E8896E87}">
      <dgm:prSet/>
      <dgm:spPr/>
      <dgm:t>
        <a:bodyPr/>
        <a:lstStyle/>
        <a:p>
          <a:pPr rtl="0"/>
          <a:r>
            <a:rPr lang="en-US" i="1" dirty="0"/>
            <a:t>Audit reports are due to CSD by November 1 each year</a:t>
          </a:r>
        </a:p>
      </dgm:t>
    </dgm:pt>
    <dgm:pt modelId="{2C7E7E57-7A46-4EE8-A530-521174A44CAC}" type="parTrans" cxnId="{D67CCBCF-C786-49C1-BCED-E993B3FB9D4B}">
      <dgm:prSet/>
      <dgm:spPr/>
      <dgm:t>
        <a:bodyPr/>
        <a:lstStyle/>
        <a:p>
          <a:endParaRPr lang="en-US"/>
        </a:p>
      </dgm:t>
    </dgm:pt>
    <dgm:pt modelId="{E2674DD6-68D9-4BC0-9949-1AEAB3D5509E}" type="sibTrans" cxnId="{D67CCBCF-C786-49C1-BCED-E993B3FB9D4B}">
      <dgm:prSet/>
      <dgm:spPr/>
      <dgm:t>
        <a:bodyPr/>
        <a:lstStyle/>
        <a:p>
          <a:endParaRPr lang="en-US"/>
        </a:p>
      </dgm:t>
    </dgm:pt>
    <dgm:pt modelId="{27474AE5-54FA-400C-971E-5778D9249ACA}">
      <dgm:prSet/>
      <dgm:spPr/>
      <dgm:t>
        <a:bodyPr/>
        <a:lstStyle/>
        <a:p>
          <a:pPr rtl="0"/>
          <a:r>
            <a:rPr lang="en-US" dirty="0"/>
            <a:t>On-site financial and programmatic reviews</a:t>
          </a:r>
        </a:p>
      </dgm:t>
    </dgm:pt>
    <dgm:pt modelId="{126F0CBF-BB6C-40A4-BE3D-B02E14392489}" type="parTrans" cxnId="{69B544EA-6E86-402F-A869-03FAB69A21F4}">
      <dgm:prSet/>
      <dgm:spPr/>
      <dgm:t>
        <a:bodyPr/>
        <a:lstStyle/>
        <a:p>
          <a:endParaRPr lang="en-US"/>
        </a:p>
      </dgm:t>
    </dgm:pt>
    <dgm:pt modelId="{E600D7FD-8B72-41B3-8C87-646922382B9C}" type="sibTrans" cxnId="{69B544EA-6E86-402F-A869-03FAB69A21F4}">
      <dgm:prSet/>
      <dgm:spPr/>
      <dgm:t>
        <a:bodyPr/>
        <a:lstStyle/>
        <a:p>
          <a:endParaRPr lang="en-US"/>
        </a:p>
      </dgm:t>
    </dgm:pt>
    <dgm:pt modelId="{15A898A3-D557-4C3A-85D1-4DC3CCBAE314}">
      <dgm:prSet/>
      <dgm:spPr/>
      <dgm:t>
        <a:bodyPr/>
        <a:lstStyle/>
        <a:p>
          <a:pPr rtl="0"/>
          <a:r>
            <a:rPr lang="en-US" i="1" dirty="0"/>
            <a:t>Monitoring visit within the first 6 months of the grant with follow-up visits as needed</a:t>
          </a:r>
        </a:p>
      </dgm:t>
    </dgm:pt>
    <dgm:pt modelId="{85584B70-30AB-4920-B3C8-B1139514879A}" type="parTrans" cxnId="{F97CCAC2-3C79-42A4-AC10-4DB934DEF91A}">
      <dgm:prSet/>
      <dgm:spPr/>
      <dgm:t>
        <a:bodyPr/>
        <a:lstStyle/>
        <a:p>
          <a:endParaRPr lang="en-US"/>
        </a:p>
      </dgm:t>
    </dgm:pt>
    <dgm:pt modelId="{3D6F50E5-3DED-4458-A30C-9888AC8EA111}" type="sibTrans" cxnId="{F97CCAC2-3C79-42A4-AC10-4DB934DEF91A}">
      <dgm:prSet/>
      <dgm:spPr/>
      <dgm:t>
        <a:bodyPr/>
        <a:lstStyle/>
        <a:p>
          <a:endParaRPr lang="en-US"/>
        </a:p>
      </dgm:t>
    </dgm:pt>
    <dgm:pt modelId="{7C406FC1-E4B4-4021-8E67-5FAB614788C1}">
      <dgm:prSet/>
      <dgm:spPr/>
      <dgm:t>
        <a:bodyPr/>
        <a:lstStyle/>
        <a:p>
          <a:pPr rtl="0"/>
          <a:r>
            <a:rPr lang="en-US"/>
            <a:t>Technical assistance to grantees</a:t>
          </a:r>
        </a:p>
      </dgm:t>
    </dgm:pt>
    <dgm:pt modelId="{8C58E7D7-2E6E-4BE8-8DA7-C9A591708104}" type="parTrans" cxnId="{37207C77-C258-4189-8BDB-0FAFFE54B2B4}">
      <dgm:prSet/>
      <dgm:spPr/>
      <dgm:t>
        <a:bodyPr/>
        <a:lstStyle/>
        <a:p>
          <a:endParaRPr lang="en-US"/>
        </a:p>
      </dgm:t>
    </dgm:pt>
    <dgm:pt modelId="{93D0EC9E-285F-4E27-A006-9CB97F3B1B19}" type="sibTrans" cxnId="{37207C77-C258-4189-8BDB-0FAFFE54B2B4}">
      <dgm:prSet/>
      <dgm:spPr/>
      <dgm:t>
        <a:bodyPr/>
        <a:lstStyle/>
        <a:p>
          <a:endParaRPr lang="en-US"/>
        </a:p>
      </dgm:t>
    </dgm:pt>
    <dgm:pt modelId="{33FF2F05-A4E7-44F4-A897-195CC08A8514}">
      <dgm:prSet/>
      <dgm:spPr/>
      <dgm:t>
        <a:bodyPr/>
        <a:lstStyle/>
        <a:p>
          <a:pPr rtl="0"/>
          <a:r>
            <a:rPr lang="en-US" i="1" dirty="0"/>
            <a:t>As needed</a:t>
          </a:r>
        </a:p>
      </dgm:t>
    </dgm:pt>
    <dgm:pt modelId="{E23C2E26-BD55-4548-88A2-E207C4B74BB8}" type="parTrans" cxnId="{22908188-0F2D-4780-A1DB-83F18E5AAD13}">
      <dgm:prSet/>
      <dgm:spPr/>
      <dgm:t>
        <a:bodyPr/>
        <a:lstStyle/>
        <a:p>
          <a:endParaRPr lang="en-US"/>
        </a:p>
      </dgm:t>
    </dgm:pt>
    <dgm:pt modelId="{E06D1F87-EF3C-4FCF-BB22-1B0DA71E028D}" type="sibTrans" cxnId="{22908188-0F2D-4780-A1DB-83F18E5AAD13}">
      <dgm:prSet/>
      <dgm:spPr/>
      <dgm:t>
        <a:bodyPr/>
        <a:lstStyle/>
        <a:p>
          <a:endParaRPr lang="en-US"/>
        </a:p>
      </dgm:t>
    </dgm:pt>
    <dgm:pt modelId="{351CE471-6641-4E01-A240-B6D932C06B18}" type="pres">
      <dgm:prSet presAssocID="{732B374A-F710-4773-ABD2-C2330079AAAC}" presName="vert0" presStyleCnt="0">
        <dgm:presLayoutVars>
          <dgm:dir/>
          <dgm:animOne val="branch"/>
          <dgm:animLvl val="lvl"/>
        </dgm:presLayoutVars>
      </dgm:prSet>
      <dgm:spPr/>
    </dgm:pt>
    <dgm:pt modelId="{57EE8E6F-2BE8-4E67-AFA5-1F697558A7FF}" type="pres">
      <dgm:prSet presAssocID="{136EB5FB-403A-4432-AF8E-D04DE9C714E9}" presName="thickLine" presStyleLbl="alignNode1" presStyleIdx="0" presStyleCnt="1"/>
      <dgm:spPr/>
    </dgm:pt>
    <dgm:pt modelId="{41DF9A63-A2A1-4551-A669-E240822D9EB6}" type="pres">
      <dgm:prSet presAssocID="{136EB5FB-403A-4432-AF8E-D04DE9C714E9}" presName="horz1" presStyleCnt="0"/>
      <dgm:spPr/>
    </dgm:pt>
    <dgm:pt modelId="{20A84F89-CC0D-40BA-B8FA-4C827B021CC5}" type="pres">
      <dgm:prSet presAssocID="{136EB5FB-403A-4432-AF8E-D04DE9C714E9}" presName="tx1" presStyleLbl="revTx" presStyleIdx="0" presStyleCnt="9"/>
      <dgm:spPr/>
    </dgm:pt>
    <dgm:pt modelId="{5AAC25C0-7D07-451B-B197-6A76B87FBF1A}" type="pres">
      <dgm:prSet presAssocID="{136EB5FB-403A-4432-AF8E-D04DE9C714E9}" presName="vert1" presStyleCnt="0"/>
      <dgm:spPr/>
    </dgm:pt>
    <dgm:pt modelId="{8D74DF82-E9E1-4C36-B18E-CD1CF38920BB}" type="pres">
      <dgm:prSet presAssocID="{A1E65FD8-438F-417C-A3D8-61D7992F1B8D}" presName="vertSpace2a" presStyleCnt="0"/>
      <dgm:spPr/>
    </dgm:pt>
    <dgm:pt modelId="{0AC9ACD4-F7FB-40DC-8CD3-14F8D62A54CB}" type="pres">
      <dgm:prSet presAssocID="{A1E65FD8-438F-417C-A3D8-61D7992F1B8D}" presName="horz2" presStyleCnt="0"/>
      <dgm:spPr/>
    </dgm:pt>
    <dgm:pt modelId="{0E0CD07B-0840-4AFB-B3B6-2C8CA39810C2}" type="pres">
      <dgm:prSet presAssocID="{A1E65FD8-438F-417C-A3D8-61D7992F1B8D}" presName="horzSpace2" presStyleCnt="0"/>
      <dgm:spPr/>
    </dgm:pt>
    <dgm:pt modelId="{4B1C124E-BE65-4EF3-9BB2-7CE255329F4A}" type="pres">
      <dgm:prSet presAssocID="{A1E65FD8-438F-417C-A3D8-61D7992F1B8D}" presName="tx2" presStyleLbl="revTx" presStyleIdx="1" presStyleCnt="9"/>
      <dgm:spPr/>
    </dgm:pt>
    <dgm:pt modelId="{3A547B5D-BD13-4332-AEF6-AD52A2A28213}" type="pres">
      <dgm:prSet presAssocID="{A1E65FD8-438F-417C-A3D8-61D7992F1B8D}" presName="vert2" presStyleCnt="0"/>
      <dgm:spPr/>
    </dgm:pt>
    <dgm:pt modelId="{5A1CD008-AED1-4DD0-8521-122F19B509DB}" type="pres">
      <dgm:prSet presAssocID="{1B643F4E-11A8-4182-98BF-B2697F4B6ABD}" presName="horz3" presStyleCnt="0"/>
      <dgm:spPr/>
    </dgm:pt>
    <dgm:pt modelId="{E08DF3FE-41F4-4B67-93B5-6C2B7ECE3E61}" type="pres">
      <dgm:prSet presAssocID="{1B643F4E-11A8-4182-98BF-B2697F4B6ABD}" presName="horzSpace3" presStyleCnt="0"/>
      <dgm:spPr/>
    </dgm:pt>
    <dgm:pt modelId="{376E99D2-BCB1-42EF-82D5-252141E4DE46}" type="pres">
      <dgm:prSet presAssocID="{1B643F4E-11A8-4182-98BF-B2697F4B6ABD}" presName="tx3" presStyleLbl="revTx" presStyleIdx="2" presStyleCnt="9"/>
      <dgm:spPr/>
    </dgm:pt>
    <dgm:pt modelId="{7E2D717C-5FFE-48D6-8750-2434793169C7}" type="pres">
      <dgm:prSet presAssocID="{1B643F4E-11A8-4182-98BF-B2697F4B6ABD}" presName="vert3" presStyleCnt="0"/>
      <dgm:spPr/>
    </dgm:pt>
    <dgm:pt modelId="{829A9DE4-02CE-4F92-9B29-464550ED4B41}" type="pres">
      <dgm:prSet presAssocID="{A1E65FD8-438F-417C-A3D8-61D7992F1B8D}" presName="thinLine2b" presStyleLbl="callout" presStyleIdx="0" presStyleCnt="4"/>
      <dgm:spPr/>
    </dgm:pt>
    <dgm:pt modelId="{6865548B-2D3F-4304-8E03-6A7707B8D9E2}" type="pres">
      <dgm:prSet presAssocID="{A1E65FD8-438F-417C-A3D8-61D7992F1B8D}" presName="vertSpace2b" presStyleCnt="0"/>
      <dgm:spPr/>
    </dgm:pt>
    <dgm:pt modelId="{1A13C3E8-BDC2-4E64-A27A-B5BF5A2E520B}" type="pres">
      <dgm:prSet presAssocID="{2254591B-008D-47D3-A0A9-5056467F544A}" presName="horz2" presStyleCnt="0"/>
      <dgm:spPr/>
    </dgm:pt>
    <dgm:pt modelId="{5FA84445-162D-43F1-B293-2CD5AABF6BCE}" type="pres">
      <dgm:prSet presAssocID="{2254591B-008D-47D3-A0A9-5056467F544A}" presName="horzSpace2" presStyleCnt="0"/>
      <dgm:spPr/>
    </dgm:pt>
    <dgm:pt modelId="{10982685-FAEA-4FC1-BB1B-CB0557D9FF54}" type="pres">
      <dgm:prSet presAssocID="{2254591B-008D-47D3-A0A9-5056467F544A}" presName="tx2" presStyleLbl="revTx" presStyleIdx="3" presStyleCnt="9"/>
      <dgm:spPr/>
    </dgm:pt>
    <dgm:pt modelId="{D69C89F5-CDF8-4B7B-A037-6F115E8CFD54}" type="pres">
      <dgm:prSet presAssocID="{2254591B-008D-47D3-A0A9-5056467F544A}" presName="vert2" presStyleCnt="0"/>
      <dgm:spPr/>
    </dgm:pt>
    <dgm:pt modelId="{1CD31C09-D09C-44BC-B037-28FA8DB50A65}" type="pres">
      <dgm:prSet presAssocID="{E3B241F2-1CF9-469C-96DF-ACB2E8896E87}" presName="horz3" presStyleCnt="0"/>
      <dgm:spPr/>
    </dgm:pt>
    <dgm:pt modelId="{CD45B577-678F-48A0-9826-9EC5CDB09E99}" type="pres">
      <dgm:prSet presAssocID="{E3B241F2-1CF9-469C-96DF-ACB2E8896E87}" presName="horzSpace3" presStyleCnt="0"/>
      <dgm:spPr/>
    </dgm:pt>
    <dgm:pt modelId="{10B6FC17-C4D6-43B2-B957-CD3849FF27B3}" type="pres">
      <dgm:prSet presAssocID="{E3B241F2-1CF9-469C-96DF-ACB2E8896E87}" presName="tx3" presStyleLbl="revTx" presStyleIdx="4" presStyleCnt="9"/>
      <dgm:spPr/>
    </dgm:pt>
    <dgm:pt modelId="{78F6DCC1-3007-4DB2-BB03-1116139F6183}" type="pres">
      <dgm:prSet presAssocID="{E3B241F2-1CF9-469C-96DF-ACB2E8896E87}" presName="vert3" presStyleCnt="0"/>
      <dgm:spPr/>
    </dgm:pt>
    <dgm:pt modelId="{206B4B8F-2484-4765-A343-457A441CEA1C}" type="pres">
      <dgm:prSet presAssocID="{2254591B-008D-47D3-A0A9-5056467F544A}" presName="thinLine2b" presStyleLbl="callout" presStyleIdx="1" presStyleCnt="4"/>
      <dgm:spPr/>
    </dgm:pt>
    <dgm:pt modelId="{DB0645D5-DBB1-4535-8079-92D8C5681451}" type="pres">
      <dgm:prSet presAssocID="{2254591B-008D-47D3-A0A9-5056467F544A}" presName="vertSpace2b" presStyleCnt="0"/>
      <dgm:spPr/>
    </dgm:pt>
    <dgm:pt modelId="{4C57A165-CFD6-442B-A165-A6D38883AB8D}" type="pres">
      <dgm:prSet presAssocID="{27474AE5-54FA-400C-971E-5778D9249ACA}" presName="horz2" presStyleCnt="0"/>
      <dgm:spPr/>
    </dgm:pt>
    <dgm:pt modelId="{F29DDDD1-BA56-408E-93E7-3A19F3C56CD8}" type="pres">
      <dgm:prSet presAssocID="{27474AE5-54FA-400C-971E-5778D9249ACA}" presName="horzSpace2" presStyleCnt="0"/>
      <dgm:spPr/>
    </dgm:pt>
    <dgm:pt modelId="{8EC43EE9-928B-4925-9AD1-C7AC6C240979}" type="pres">
      <dgm:prSet presAssocID="{27474AE5-54FA-400C-971E-5778D9249ACA}" presName="tx2" presStyleLbl="revTx" presStyleIdx="5" presStyleCnt="9"/>
      <dgm:spPr/>
    </dgm:pt>
    <dgm:pt modelId="{048615C8-AB5F-4B5E-ACC1-33B83EDBBA76}" type="pres">
      <dgm:prSet presAssocID="{27474AE5-54FA-400C-971E-5778D9249ACA}" presName="vert2" presStyleCnt="0"/>
      <dgm:spPr/>
    </dgm:pt>
    <dgm:pt modelId="{D2A3ED4C-E5F6-456B-8EE4-298E0233EF6F}" type="pres">
      <dgm:prSet presAssocID="{15A898A3-D557-4C3A-85D1-4DC3CCBAE314}" presName="horz3" presStyleCnt="0"/>
      <dgm:spPr/>
    </dgm:pt>
    <dgm:pt modelId="{2CCEDD02-F6C9-401F-94EE-67F325B9806B}" type="pres">
      <dgm:prSet presAssocID="{15A898A3-D557-4C3A-85D1-4DC3CCBAE314}" presName="horzSpace3" presStyleCnt="0"/>
      <dgm:spPr/>
    </dgm:pt>
    <dgm:pt modelId="{E75FECB8-287B-4E25-B123-D03F19D536E4}" type="pres">
      <dgm:prSet presAssocID="{15A898A3-D557-4C3A-85D1-4DC3CCBAE314}" presName="tx3" presStyleLbl="revTx" presStyleIdx="6" presStyleCnt="9"/>
      <dgm:spPr/>
    </dgm:pt>
    <dgm:pt modelId="{5040DED5-F1C5-4473-97D4-C189086FDBEA}" type="pres">
      <dgm:prSet presAssocID="{15A898A3-D557-4C3A-85D1-4DC3CCBAE314}" presName="vert3" presStyleCnt="0"/>
      <dgm:spPr/>
    </dgm:pt>
    <dgm:pt modelId="{7FF7965A-0BE2-4BF1-83C6-436E0163DB96}" type="pres">
      <dgm:prSet presAssocID="{27474AE5-54FA-400C-971E-5778D9249ACA}" presName="thinLine2b" presStyleLbl="callout" presStyleIdx="2" presStyleCnt="4"/>
      <dgm:spPr/>
    </dgm:pt>
    <dgm:pt modelId="{D64307A6-ED85-4418-A077-E37699BE3C93}" type="pres">
      <dgm:prSet presAssocID="{27474AE5-54FA-400C-971E-5778D9249ACA}" presName="vertSpace2b" presStyleCnt="0"/>
      <dgm:spPr/>
    </dgm:pt>
    <dgm:pt modelId="{CF364D60-0AE0-4756-B932-B58B113F1DB0}" type="pres">
      <dgm:prSet presAssocID="{7C406FC1-E4B4-4021-8E67-5FAB614788C1}" presName="horz2" presStyleCnt="0"/>
      <dgm:spPr/>
    </dgm:pt>
    <dgm:pt modelId="{914FDA67-B259-4E99-A1FD-C5BD6A8B9A6B}" type="pres">
      <dgm:prSet presAssocID="{7C406FC1-E4B4-4021-8E67-5FAB614788C1}" presName="horzSpace2" presStyleCnt="0"/>
      <dgm:spPr/>
    </dgm:pt>
    <dgm:pt modelId="{8C3AA6B7-FABA-4728-A6FA-4FE405420058}" type="pres">
      <dgm:prSet presAssocID="{7C406FC1-E4B4-4021-8E67-5FAB614788C1}" presName="tx2" presStyleLbl="revTx" presStyleIdx="7" presStyleCnt="9"/>
      <dgm:spPr/>
    </dgm:pt>
    <dgm:pt modelId="{A013DB73-BAB4-4007-A1DC-D819AC4CD758}" type="pres">
      <dgm:prSet presAssocID="{7C406FC1-E4B4-4021-8E67-5FAB614788C1}" presName="vert2" presStyleCnt="0"/>
      <dgm:spPr/>
    </dgm:pt>
    <dgm:pt modelId="{6188FF02-9B55-4C20-A596-758E95184962}" type="pres">
      <dgm:prSet presAssocID="{33FF2F05-A4E7-44F4-A897-195CC08A8514}" presName="horz3" presStyleCnt="0"/>
      <dgm:spPr/>
    </dgm:pt>
    <dgm:pt modelId="{E4025760-8486-4280-95BC-E9B25D1E0B16}" type="pres">
      <dgm:prSet presAssocID="{33FF2F05-A4E7-44F4-A897-195CC08A8514}" presName="horzSpace3" presStyleCnt="0"/>
      <dgm:spPr/>
    </dgm:pt>
    <dgm:pt modelId="{25B92BF5-D7C1-40F6-914E-49B7CB8A504D}" type="pres">
      <dgm:prSet presAssocID="{33FF2F05-A4E7-44F4-A897-195CC08A8514}" presName="tx3" presStyleLbl="revTx" presStyleIdx="8" presStyleCnt="9"/>
      <dgm:spPr/>
    </dgm:pt>
    <dgm:pt modelId="{E5D99C4F-0741-4F24-A01B-236F77587A97}" type="pres">
      <dgm:prSet presAssocID="{33FF2F05-A4E7-44F4-A897-195CC08A8514}" presName="vert3" presStyleCnt="0"/>
      <dgm:spPr/>
    </dgm:pt>
    <dgm:pt modelId="{6285F5F6-C83D-4BBF-9719-576BB608941E}" type="pres">
      <dgm:prSet presAssocID="{7C406FC1-E4B4-4021-8E67-5FAB614788C1}" presName="thinLine2b" presStyleLbl="callout" presStyleIdx="3" presStyleCnt="4"/>
      <dgm:spPr/>
    </dgm:pt>
    <dgm:pt modelId="{57C45FB1-650D-43AC-84D1-F3826051EA80}" type="pres">
      <dgm:prSet presAssocID="{7C406FC1-E4B4-4021-8E67-5FAB614788C1}" presName="vertSpace2b" presStyleCnt="0"/>
      <dgm:spPr/>
    </dgm:pt>
  </dgm:ptLst>
  <dgm:cxnLst>
    <dgm:cxn modelId="{FE243A01-0A75-4CC7-8118-B13B13EEA0B7}" type="presOf" srcId="{2254591B-008D-47D3-A0A9-5056467F544A}" destId="{10982685-FAEA-4FC1-BB1B-CB0557D9FF54}" srcOrd="0" destOrd="0" presId="urn:microsoft.com/office/officeart/2008/layout/LinedList"/>
    <dgm:cxn modelId="{BAFCCA0D-6D49-46E5-AC8C-C1295CEF3CA3}" type="presOf" srcId="{136EB5FB-403A-4432-AF8E-D04DE9C714E9}" destId="{20A84F89-CC0D-40BA-B8FA-4C827B021CC5}" srcOrd="0" destOrd="0" presId="urn:microsoft.com/office/officeart/2008/layout/LinedList"/>
    <dgm:cxn modelId="{42194C26-4B03-4CA6-BFF4-E72119722786}" srcId="{136EB5FB-403A-4432-AF8E-D04DE9C714E9}" destId="{A1E65FD8-438F-417C-A3D8-61D7992F1B8D}" srcOrd="0" destOrd="0" parTransId="{CC7297AD-A721-47AF-AF7D-3D1F95692EB2}" sibTransId="{B0E59E86-F84D-4873-AEE2-085CF100F58A}"/>
    <dgm:cxn modelId="{6984F032-65A6-4708-8639-C311DEF60447}" type="presOf" srcId="{E3B241F2-1CF9-469C-96DF-ACB2E8896E87}" destId="{10B6FC17-C4D6-43B2-B957-CD3849FF27B3}" srcOrd="0" destOrd="0" presId="urn:microsoft.com/office/officeart/2008/layout/LinedList"/>
    <dgm:cxn modelId="{E9D05E63-1750-4C99-8A0C-2C5486F8290E}" type="presOf" srcId="{A1E65FD8-438F-417C-A3D8-61D7992F1B8D}" destId="{4B1C124E-BE65-4EF3-9BB2-7CE255329F4A}" srcOrd="0" destOrd="0" presId="urn:microsoft.com/office/officeart/2008/layout/LinedList"/>
    <dgm:cxn modelId="{2EC2B550-4F3C-4FD2-B866-2F858A36B315}" type="presOf" srcId="{732B374A-F710-4773-ABD2-C2330079AAAC}" destId="{351CE471-6641-4E01-A240-B6D932C06B18}" srcOrd="0" destOrd="0" presId="urn:microsoft.com/office/officeart/2008/layout/LinedList"/>
    <dgm:cxn modelId="{91835272-FE12-45BE-BE46-66AD6D65EB23}" type="presOf" srcId="{15A898A3-D557-4C3A-85D1-4DC3CCBAE314}" destId="{E75FECB8-287B-4E25-B123-D03F19D536E4}" srcOrd="0" destOrd="0" presId="urn:microsoft.com/office/officeart/2008/layout/LinedList"/>
    <dgm:cxn modelId="{0AB09A52-EB1F-4638-95E9-36606E1599CB}" srcId="{A1E65FD8-438F-417C-A3D8-61D7992F1B8D}" destId="{1B643F4E-11A8-4182-98BF-B2697F4B6ABD}" srcOrd="0" destOrd="0" parTransId="{4E575851-E7D6-4435-BD6E-A80DA2BBB811}" sibTransId="{64432B7F-9D4D-43F7-81CA-F4C96565A3EE}"/>
    <dgm:cxn modelId="{37207C77-C258-4189-8BDB-0FAFFE54B2B4}" srcId="{136EB5FB-403A-4432-AF8E-D04DE9C714E9}" destId="{7C406FC1-E4B4-4021-8E67-5FAB614788C1}" srcOrd="3" destOrd="0" parTransId="{8C58E7D7-2E6E-4BE8-8DA7-C9A591708104}" sibTransId="{93D0EC9E-285F-4E27-A006-9CB97F3B1B19}"/>
    <dgm:cxn modelId="{3F7F4B7F-9C54-4A61-B879-936299AB9A53}" type="presOf" srcId="{33FF2F05-A4E7-44F4-A897-195CC08A8514}" destId="{25B92BF5-D7C1-40F6-914E-49B7CB8A504D}" srcOrd="0" destOrd="0" presId="urn:microsoft.com/office/officeart/2008/layout/LinedList"/>
    <dgm:cxn modelId="{22908188-0F2D-4780-A1DB-83F18E5AAD13}" srcId="{7C406FC1-E4B4-4021-8E67-5FAB614788C1}" destId="{33FF2F05-A4E7-44F4-A897-195CC08A8514}" srcOrd="0" destOrd="0" parTransId="{E23C2E26-BD55-4548-88A2-E207C4B74BB8}" sibTransId="{E06D1F87-EF3C-4FCF-BB22-1B0DA71E028D}"/>
    <dgm:cxn modelId="{577094A5-3E9F-4CD7-9F67-1E3CB668F572}" type="presOf" srcId="{1B643F4E-11A8-4182-98BF-B2697F4B6ABD}" destId="{376E99D2-BCB1-42EF-82D5-252141E4DE46}" srcOrd="0" destOrd="0" presId="urn:microsoft.com/office/officeart/2008/layout/LinedList"/>
    <dgm:cxn modelId="{4FC6A9AA-7DA2-427A-9845-7E6AF057CC47}" srcId="{732B374A-F710-4773-ABD2-C2330079AAAC}" destId="{136EB5FB-403A-4432-AF8E-D04DE9C714E9}" srcOrd="0" destOrd="0" parTransId="{03E15E52-1F72-49A1-93A8-80D0E901A5C9}" sibTransId="{8182144C-EFAE-4CD8-87D9-98B69A4949D3}"/>
    <dgm:cxn modelId="{84374DB1-E645-445E-9BC3-98E63FA697C5}" srcId="{136EB5FB-403A-4432-AF8E-D04DE9C714E9}" destId="{2254591B-008D-47D3-A0A9-5056467F544A}" srcOrd="1" destOrd="0" parTransId="{1EBB54EC-4B75-427F-904E-B14405CDB6E5}" sibTransId="{4E09154E-BF19-4A8A-832C-601B97D3D1AC}"/>
    <dgm:cxn modelId="{8FBD70B6-6E61-425C-88F5-3B03ACAAFCEC}" type="presOf" srcId="{7C406FC1-E4B4-4021-8E67-5FAB614788C1}" destId="{8C3AA6B7-FABA-4728-A6FA-4FE405420058}" srcOrd="0" destOrd="0" presId="urn:microsoft.com/office/officeart/2008/layout/LinedList"/>
    <dgm:cxn modelId="{F97CCAC2-3C79-42A4-AC10-4DB934DEF91A}" srcId="{27474AE5-54FA-400C-971E-5778D9249ACA}" destId="{15A898A3-D557-4C3A-85D1-4DC3CCBAE314}" srcOrd="0" destOrd="0" parTransId="{85584B70-30AB-4920-B3C8-B1139514879A}" sibTransId="{3D6F50E5-3DED-4458-A30C-9888AC8EA111}"/>
    <dgm:cxn modelId="{D67CCBCF-C786-49C1-BCED-E993B3FB9D4B}" srcId="{2254591B-008D-47D3-A0A9-5056467F544A}" destId="{E3B241F2-1CF9-469C-96DF-ACB2E8896E87}" srcOrd="0" destOrd="0" parTransId="{2C7E7E57-7A46-4EE8-A530-521174A44CAC}" sibTransId="{E2674DD6-68D9-4BC0-9949-1AEAB3D5509E}"/>
    <dgm:cxn modelId="{69B544EA-6E86-402F-A869-03FAB69A21F4}" srcId="{136EB5FB-403A-4432-AF8E-D04DE9C714E9}" destId="{27474AE5-54FA-400C-971E-5778D9249ACA}" srcOrd="2" destOrd="0" parTransId="{126F0CBF-BB6C-40A4-BE3D-B02E14392489}" sibTransId="{E600D7FD-8B72-41B3-8C87-646922382B9C}"/>
    <dgm:cxn modelId="{033105EC-CFA9-409D-9E30-451727E7371A}" type="presOf" srcId="{27474AE5-54FA-400C-971E-5778D9249ACA}" destId="{8EC43EE9-928B-4925-9AD1-C7AC6C240979}" srcOrd="0" destOrd="0" presId="urn:microsoft.com/office/officeart/2008/layout/LinedList"/>
    <dgm:cxn modelId="{45D583FE-DF9C-421B-9C72-813668C87A51}" type="presParOf" srcId="{351CE471-6641-4E01-A240-B6D932C06B18}" destId="{57EE8E6F-2BE8-4E67-AFA5-1F697558A7FF}" srcOrd="0" destOrd="0" presId="urn:microsoft.com/office/officeart/2008/layout/LinedList"/>
    <dgm:cxn modelId="{FA9B9BD9-857C-46F4-A8B8-F2253B6D2D03}" type="presParOf" srcId="{351CE471-6641-4E01-A240-B6D932C06B18}" destId="{41DF9A63-A2A1-4551-A669-E240822D9EB6}" srcOrd="1" destOrd="0" presId="urn:microsoft.com/office/officeart/2008/layout/LinedList"/>
    <dgm:cxn modelId="{EB11B5CD-F8E5-4637-BB8B-D7CF10E94A9A}" type="presParOf" srcId="{41DF9A63-A2A1-4551-A669-E240822D9EB6}" destId="{20A84F89-CC0D-40BA-B8FA-4C827B021CC5}" srcOrd="0" destOrd="0" presId="urn:microsoft.com/office/officeart/2008/layout/LinedList"/>
    <dgm:cxn modelId="{1A899026-637F-4C55-B47C-C3F4EEBAF753}" type="presParOf" srcId="{41DF9A63-A2A1-4551-A669-E240822D9EB6}" destId="{5AAC25C0-7D07-451B-B197-6A76B87FBF1A}" srcOrd="1" destOrd="0" presId="urn:microsoft.com/office/officeart/2008/layout/LinedList"/>
    <dgm:cxn modelId="{EEE1A232-A6ED-41D4-83EE-B9A0CEBC3779}" type="presParOf" srcId="{5AAC25C0-7D07-451B-B197-6A76B87FBF1A}" destId="{8D74DF82-E9E1-4C36-B18E-CD1CF38920BB}" srcOrd="0" destOrd="0" presId="urn:microsoft.com/office/officeart/2008/layout/LinedList"/>
    <dgm:cxn modelId="{1FFAB82A-3B79-47F0-880A-D3108021A00A}" type="presParOf" srcId="{5AAC25C0-7D07-451B-B197-6A76B87FBF1A}" destId="{0AC9ACD4-F7FB-40DC-8CD3-14F8D62A54CB}" srcOrd="1" destOrd="0" presId="urn:microsoft.com/office/officeart/2008/layout/LinedList"/>
    <dgm:cxn modelId="{3DD172BB-0061-4579-B1F0-3482644BFD4E}" type="presParOf" srcId="{0AC9ACD4-F7FB-40DC-8CD3-14F8D62A54CB}" destId="{0E0CD07B-0840-4AFB-B3B6-2C8CA39810C2}" srcOrd="0" destOrd="0" presId="urn:microsoft.com/office/officeart/2008/layout/LinedList"/>
    <dgm:cxn modelId="{61E72F94-2D6C-46F4-A766-B10A219407D0}" type="presParOf" srcId="{0AC9ACD4-F7FB-40DC-8CD3-14F8D62A54CB}" destId="{4B1C124E-BE65-4EF3-9BB2-7CE255329F4A}" srcOrd="1" destOrd="0" presId="urn:microsoft.com/office/officeart/2008/layout/LinedList"/>
    <dgm:cxn modelId="{DC8FB9D8-E4E4-419E-8F26-B6834B2F6992}" type="presParOf" srcId="{0AC9ACD4-F7FB-40DC-8CD3-14F8D62A54CB}" destId="{3A547B5D-BD13-4332-AEF6-AD52A2A28213}" srcOrd="2" destOrd="0" presId="urn:microsoft.com/office/officeart/2008/layout/LinedList"/>
    <dgm:cxn modelId="{E657B1BC-62BF-4A3A-AF37-2A5FF8F4FA62}" type="presParOf" srcId="{3A547B5D-BD13-4332-AEF6-AD52A2A28213}" destId="{5A1CD008-AED1-4DD0-8521-122F19B509DB}" srcOrd="0" destOrd="0" presId="urn:microsoft.com/office/officeart/2008/layout/LinedList"/>
    <dgm:cxn modelId="{DD32195C-D3BF-44CE-99D0-34B72F11521D}" type="presParOf" srcId="{5A1CD008-AED1-4DD0-8521-122F19B509DB}" destId="{E08DF3FE-41F4-4B67-93B5-6C2B7ECE3E61}" srcOrd="0" destOrd="0" presId="urn:microsoft.com/office/officeart/2008/layout/LinedList"/>
    <dgm:cxn modelId="{293B951D-2DFF-4A81-8683-34C2EC70A21B}" type="presParOf" srcId="{5A1CD008-AED1-4DD0-8521-122F19B509DB}" destId="{376E99D2-BCB1-42EF-82D5-252141E4DE46}" srcOrd="1" destOrd="0" presId="urn:microsoft.com/office/officeart/2008/layout/LinedList"/>
    <dgm:cxn modelId="{E4837A03-561E-45A5-BC02-C33A13E3C259}" type="presParOf" srcId="{5A1CD008-AED1-4DD0-8521-122F19B509DB}" destId="{7E2D717C-5FFE-48D6-8750-2434793169C7}" srcOrd="2" destOrd="0" presId="urn:microsoft.com/office/officeart/2008/layout/LinedList"/>
    <dgm:cxn modelId="{B86F8368-7342-4EA8-8345-EE6753AF0DE6}" type="presParOf" srcId="{5AAC25C0-7D07-451B-B197-6A76B87FBF1A}" destId="{829A9DE4-02CE-4F92-9B29-464550ED4B41}" srcOrd="2" destOrd="0" presId="urn:microsoft.com/office/officeart/2008/layout/LinedList"/>
    <dgm:cxn modelId="{5F6FFDC5-A518-4BC4-B483-F145A6BD3AA6}" type="presParOf" srcId="{5AAC25C0-7D07-451B-B197-6A76B87FBF1A}" destId="{6865548B-2D3F-4304-8E03-6A7707B8D9E2}" srcOrd="3" destOrd="0" presId="urn:microsoft.com/office/officeart/2008/layout/LinedList"/>
    <dgm:cxn modelId="{40F27471-28DE-46C2-AA91-B201B4286517}" type="presParOf" srcId="{5AAC25C0-7D07-451B-B197-6A76B87FBF1A}" destId="{1A13C3E8-BDC2-4E64-A27A-B5BF5A2E520B}" srcOrd="4" destOrd="0" presId="urn:microsoft.com/office/officeart/2008/layout/LinedList"/>
    <dgm:cxn modelId="{C6B24A39-39C3-425F-B39A-FCA1B001EBBA}" type="presParOf" srcId="{1A13C3E8-BDC2-4E64-A27A-B5BF5A2E520B}" destId="{5FA84445-162D-43F1-B293-2CD5AABF6BCE}" srcOrd="0" destOrd="0" presId="urn:microsoft.com/office/officeart/2008/layout/LinedList"/>
    <dgm:cxn modelId="{FACBD88F-BEBA-4ADC-A3B6-1E31CEBD5A90}" type="presParOf" srcId="{1A13C3E8-BDC2-4E64-A27A-B5BF5A2E520B}" destId="{10982685-FAEA-4FC1-BB1B-CB0557D9FF54}" srcOrd="1" destOrd="0" presId="urn:microsoft.com/office/officeart/2008/layout/LinedList"/>
    <dgm:cxn modelId="{B23963FD-E63B-40CB-B777-B93FBFC66B69}" type="presParOf" srcId="{1A13C3E8-BDC2-4E64-A27A-B5BF5A2E520B}" destId="{D69C89F5-CDF8-4B7B-A037-6F115E8CFD54}" srcOrd="2" destOrd="0" presId="urn:microsoft.com/office/officeart/2008/layout/LinedList"/>
    <dgm:cxn modelId="{A6F2BEDE-3453-45E6-B268-C60B00B6A702}" type="presParOf" srcId="{D69C89F5-CDF8-4B7B-A037-6F115E8CFD54}" destId="{1CD31C09-D09C-44BC-B037-28FA8DB50A65}" srcOrd="0" destOrd="0" presId="urn:microsoft.com/office/officeart/2008/layout/LinedList"/>
    <dgm:cxn modelId="{DCC62468-496D-4A10-800F-FAB50685CDA5}" type="presParOf" srcId="{1CD31C09-D09C-44BC-B037-28FA8DB50A65}" destId="{CD45B577-678F-48A0-9826-9EC5CDB09E99}" srcOrd="0" destOrd="0" presId="urn:microsoft.com/office/officeart/2008/layout/LinedList"/>
    <dgm:cxn modelId="{EB7DE293-5239-4FF6-8371-B87B3DE37D8A}" type="presParOf" srcId="{1CD31C09-D09C-44BC-B037-28FA8DB50A65}" destId="{10B6FC17-C4D6-43B2-B957-CD3849FF27B3}" srcOrd="1" destOrd="0" presId="urn:microsoft.com/office/officeart/2008/layout/LinedList"/>
    <dgm:cxn modelId="{E1D7CB1E-25E2-4473-BEDA-8CAD18E9A5BC}" type="presParOf" srcId="{1CD31C09-D09C-44BC-B037-28FA8DB50A65}" destId="{78F6DCC1-3007-4DB2-BB03-1116139F6183}" srcOrd="2" destOrd="0" presId="urn:microsoft.com/office/officeart/2008/layout/LinedList"/>
    <dgm:cxn modelId="{048FBF46-8CCA-4B89-8B8D-0202254D8C93}" type="presParOf" srcId="{5AAC25C0-7D07-451B-B197-6A76B87FBF1A}" destId="{206B4B8F-2484-4765-A343-457A441CEA1C}" srcOrd="5" destOrd="0" presId="urn:microsoft.com/office/officeart/2008/layout/LinedList"/>
    <dgm:cxn modelId="{B91A7BC6-5E0E-4DEA-B4A0-E853DCC85493}" type="presParOf" srcId="{5AAC25C0-7D07-451B-B197-6A76B87FBF1A}" destId="{DB0645D5-DBB1-4535-8079-92D8C5681451}" srcOrd="6" destOrd="0" presId="urn:microsoft.com/office/officeart/2008/layout/LinedList"/>
    <dgm:cxn modelId="{2E467586-AD92-4A79-82E1-D310264E357B}" type="presParOf" srcId="{5AAC25C0-7D07-451B-B197-6A76B87FBF1A}" destId="{4C57A165-CFD6-442B-A165-A6D38883AB8D}" srcOrd="7" destOrd="0" presId="urn:microsoft.com/office/officeart/2008/layout/LinedList"/>
    <dgm:cxn modelId="{06EDAC2E-9147-42C8-A76E-C7473465AE0A}" type="presParOf" srcId="{4C57A165-CFD6-442B-A165-A6D38883AB8D}" destId="{F29DDDD1-BA56-408E-93E7-3A19F3C56CD8}" srcOrd="0" destOrd="0" presId="urn:microsoft.com/office/officeart/2008/layout/LinedList"/>
    <dgm:cxn modelId="{566F8098-D6CC-41FF-A741-4A02A653A4FE}" type="presParOf" srcId="{4C57A165-CFD6-442B-A165-A6D38883AB8D}" destId="{8EC43EE9-928B-4925-9AD1-C7AC6C240979}" srcOrd="1" destOrd="0" presId="urn:microsoft.com/office/officeart/2008/layout/LinedList"/>
    <dgm:cxn modelId="{8A084198-ABF3-43E7-A601-73473921E3A4}" type="presParOf" srcId="{4C57A165-CFD6-442B-A165-A6D38883AB8D}" destId="{048615C8-AB5F-4B5E-ACC1-33B83EDBBA76}" srcOrd="2" destOrd="0" presId="urn:microsoft.com/office/officeart/2008/layout/LinedList"/>
    <dgm:cxn modelId="{A3B7EC55-1208-4748-8D84-616A43016041}" type="presParOf" srcId="{048615C8-AB5F-4B5E-ACC1-33B83EDBBA76}" destId="{D2A3ED4C-E5F6-456B-8EE4-298E0233EF6F}" srcOrd="0" destOrd="0" presId="urn:microsoft.com/office/officeart/2008/layout/LinedList"/>
    <dgm:cxn modelId="{390A09A2-4C24-4CD8-BEBE-B7D24BD987A0}" type="presParOf" srcId="{D2A3ED4C-E5F6-456B-8EE4-298E0233EF6F}" destId="{2CCEDD02-F6C9-401F-94EE-67F325B9806B}" srcOrd="0" destOrd="0" presId="urn:microsoft.com/office/officeart/2008/layout/LinedList"/>
    <dgm:cxn modelId="{56925A11-62CC-43C5-8511-0E3E4798C3F7}" type="presParOf" srcId="{D2A3ED4C-E5F6-456B-8EE4-298E0233EF6F}" destId="{E75FECB8-287B-4E25-B123-D03F19D536E4}" srcOrd="1" destOrd="0" presId="urn:microsoft.com/office/officeart/2008/layout/LinedList"/>
    <dgm:cxn modelId="{EC37A2E0-7932-492E-9452-55C413DB7D23}" type="presParOf" srcId="{D2A3ED4C-E5F6-456B-8EE4-298E0233EF6F}" destId="{5040DED5-F1C5-4473-97D4-C189086FDBEA}" srcOrd="2" destOrd="0" presId="urn:microsoft.com/office/officeart/2008/layout/LinedList"/>
    <dgm:cxn modelId="{ED45767B-CA29-4CAA-AF81-5254493380EB}" type="presParOf" srcId="{5AAC25C0-7D07-451B-B197-6A76B87FBF1A}" destId="{7FF7965A-0BE2-4BF1-83C6-436E0163DB96}" srcOrd="8" destOrd="0" presId="urn:microsoft.com/office/officeart/2008/layout/LinedList"/>
    <dgm:cxn modelId="{D4346F33-A16C-426E-B5E2-96F6D767D1E1}" type="presParOf" srcId="{5AAC25C0-7D07-451B-B197-6A76B87FBF1A}" destId="{D64307A6-ED85-4418-A077-E37699BE3C93}" srcOrd="9" destOrd="0" presId="urn:microsoft.com/office/officeart/2008/layout/LinedList"/>
    <dgm:cxn modelId="{630FB68D-FF0C-4F56-A13F-94A789B76C16}" type="presParOf" srcId="{5AAC25C0-7D07-451B-B197-6A76B87FBF1A}" destId="{CF364D60-0AE0-4756-B932-B58B113F1DB0}" srcOrd="10" destOrd="0" presId="urn:microsoft.com/office/officeart/2008/layout/LinedList"/>
    <dgm:cxn modelId="{D2821758-4724-4893-9E8E-6B5167A6BA1B}" type="presParOf" srcId="{CF364D60-0AE0-4756-B932-B58B113F1DB0}" destId="{914FDA67-B259-4E99-A1FD-C5BD6A8B9A6B}" srcOrd="0" destOrd="0" presId="urn:microsoft.com/office/officeart/2008/layout/LinedList"/>
    <dgm:cxn modelId="{83B18A7D-7D15-4045-BB4F-BC920AF22B32}" type="presParOf" srcId="{CF364D60-0AE0-4756-B932-B58B113F1DB0}" destId="{8C3AA6B7-FABA-4728-A6FA-4FE405420058}" srcOrd="1" destOrd="0" presId="urn:microsoft.com/office/officeart/2008/layout/LinedList"/>
    <dgm:cxn modelId="{66F39C59-9FCB-4E5E-B19C-9CD73FF86C09}" type="presParOf" srcId="{CF364D60-0AE0-4756-B932-B58B113F1DB0}" destId="{A013DB73-BAB4-4007-A1DC-D819AC4CD758}" srcOrd="2" destOrd="0" presId="urn:microsoft.com/office/officeart/2008/layout/LinedList"/>
    <dgm:cxn modelId="{C067F73B-4009-49E4-A2A2-4FBE0D40A837}" type="presParOf" srcId="{A013DB73-BAB4-4007-A1DC-D819AC4CD758}" destId="{6188FF02-9B55-4C20-A596-758E95184962}" srcOrd="0" destOrd="0" presId="urn:microsoft.com/office/officeart/2008/layout/LinedList"/>
    <dgm:cxn modelId="{B0A5E5C2-53AD-4919-84F7-ACCC3320536C}" type="presParOf" srcId="{6188FF02-9B55-4C20-A596-758E95184962}" destId="{E4025760-8486-4280-95BC-E9B25D1E0B16}" srcOrd="0" destOrd="0" presId="urn:microsoft.com/office/officeart/2008/layout/LinedList"/>
    <dgm:cxn modelId="{4F8D932D-EB8D-4058-A920-87038E272623}" type="presParOf" srcId="{6188FF02-9B55-4C20-A596-758E95184962}" destId="{25B92BF5-D7C1-40F6-914E-49B7CB8A504D}" srcOrd="1" destOrd="0" presId="urn:microsoft.com/office/officeart/2008/layout/LinedList"/>
    <dgm:cxn modelId="{869C212A-F89C-4550-89F6-AB96AF701C71}" type="presParOf" srcId="{6188FF02-9B55-4C20-A596-758E95184962}" destId="{E5D99C4F-0741-4F24-A01B-236F77587A97}" srcOrd="2" destOrd="0" presId="urn:microsoft.com/office/officeart/2008/layout/LinedList"/>
    <dgm:cxn modelId="{F81D60D6-F594-4B39-998D-FD6285212037}" type="presParOf" srcId="{5AAC25C0-7D07-451B-B197-6A76B87FBF1A}" destId="{6285F5F6-C83D-4BBF-9719-576BB608941E}" srcOrd="11" destOrd="0" presId="urn:microsoft.com/office/officeart/2008/layout/LinedList"/>
    <dgm:cxn modelId="{6B2C6769-3880-4122-9FED-4A8C5BBA228F}" type="presParOf" srcId="{5AAC25C0-7D07-451B-B197-6A76B87FBF1A}" destId="{57C45FB1-650D-43AC-84D1-F3826051EA80}"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3B80A6-D033-42A1-9943-CD9C5DA76104}" type="doc">
      <dgm:prSet loTypeId="urn:microsoft.com/office/officeart/2009/3/layout/StepUpProcess" loCatId="process" qsTypeId="urn:microsoft.com/office/officeart/2005/8/quickstyle/simple1" qsCatId="simple" csTypeId="urn:microsoft.com/office/officeart/2005/8/colors/accent6_3" csCatId="accent6" phldr="1"/>
      <dgm:spPr/>
      <dgm:t>
        <a:bodyPr/>
        <a:lstStyle/>
        <a:p>
          <a:endParaRPr lang="en-US"/>
        </a:p>
      </dgm:t>
    </dgm:pt>
    <dgm:pt modelId="{23CFDFE9-92AF-4350-95D5-CDCAC9049CAC}">
      <dgm:prSet/>
      <dgm:spPr/>
      <dgm:t>
        <a:bodyPr/>
        <a:lstStyle/>
        <a:p>
          <a:pPr rtl="0"/>
          <a:r>
            <a:rPr lang="en-US" dirty="0"/>
            <a:t>Within the first 6 months and as needed</a:t>
          </a:r>
        </a:p>
      </dgm:t>
    </dgm:pt>
    <dgm:pt modelId="{62E07818-1836-4C13-839B-138CB77E432E}" type="parTrans" cxnId="{EDB9A9DC-1B17-4327-A44A-858857389B3C}">
      <dgm:prSet/>
      <dgm:spPr/>
      <dgm:t>
        <a:bodyPr/>
        <a:lstStyle/>
        <a:p>
          <a:endParaRPr lang="en-US"/>
        </a:p>
      </dgm:t>
    </dgm:pt>
    <dgm:pt modelId="{18526806-EF3F-42B4-8E8C-7AB2FE6FE071}" type="sibTrans" cxnId="{EDB9A9DC-1B17-4327-A44A-858857389B3C}">
      <dgm:prSet/>
      <dgm:spPr/>
      <dgm:t>
        <a:bodyPr/>
        <a:lstStyle/>
        <a:p>
          <a:endParaRPr lang="en-US"/>
        </a:p>
      </dgm:t>
    </dgm:pt>
    <dgm:pt modelId="{D73625B0-54E0-4A06-93E4-C34A79ECBC0A}">
      <dgm:prSet/>
      <dgm:spPr/>
      <dgm:t>
        <a:bodyPr/>
        <a:lstStyle/>
        <a:p>
          <a:pPr rtl="0"/>
          <a:r>
            <a:rPr lang="en-US"/>
            <a:t>CSD will contact you to schedule your visit</a:t>
          </a:r>
        </a:p>
      </dgm:t>
    </dgm:pt>
    <dgm:pt modelId="{3F2003F7-80C9-430D-970A-65CDE9D72696}" type="parTrans" cxnId="{9A29DD74-DBC7-419D-9EFC-47E675125F35}">
      <dgm:prSet/>
      <dgm:spPr/>
      <dgm:t>
        <a:bodyPr/>
        <a:lstStyle/>
        <a:p>
          <a:endParaRPr lang="en-US"/>
        </a:p>
      </dgm:t>
    </dgm:pt>
    <dgm:pt modelId="{3280A19C-79AD-4640-A101-F2A0C38EAF2D}" type="sibTrans" cxnId="{9A29DD74-DBC7-419D-9EFC-47E675125F35}">
      <dgm:prSet/>
      <dgm:spPr/>
      <dgm:t>
        <a:bodyPr/>
        <a:lstStyle/>
        <a:p>
          <a:endParaRPr lang="en-US"/>
        </a:p>
      </dgm:t>
    </dgm:pt>
    <dgm:pt modelId="{A68FC984-A944-4EEA-9293-D637A217F40F}">
      <dgm:prSet/>
      <dgm:spPr/>
      <dgm:t>
        <a:bodyPr/>
        <a:lstStyle/>
        <a:p>
          <a:pPr rtl="0"/>
          <a:r>
            <a:rPr lang="en-US"/>
            <a:t>Who should be present at the visit?</a:t>
          </a:r>
        </a:p>
      </dgm:t>
    </dgm:pt>
    <dgm:pt modelId="{8A1FCA47-4B1E-4085-A4EF-5DC87FC75B9B}" type="parTrans" cxnId="{2ADC9B77-7988-44AD-BC8C-C7A8A1CBD425}">
      <dgm:prSet/>
      <dgm:spPr/>
      <dgm:t>
        <a:bodyPr/>
        <a:lstStyle/>
        <a:p>
          <a:endParaRPr lang="en-US"/>
        </a:p>
      </dgm:t>
    </dgm:pt>
    <dgm:pt modelId="{4335BD33-CEED-43BA-8150-FD28654B0702}" type="sibTrans" cxnId="{2ADC9B77-7988-44AD-BC8C-C7A8A1CBD425}">
      <dgm:prSet/>
      <dgm:spPr/>
      <dgm:t>
        <a:bodyPr/>
        <a:lstStyle/>
        <a:p>
          <a:endParaRPr lang="en-US"/>
        </a:p>
      </dgm:t>
    </dgm:pt>
    <dgm:pt modelId="{9B2945D6-EF03-4AAC-86F2-C85342265B1A}">
      <dgm:prSet/>
      <dgm:spPr/>
      <dgm:t>
        <a:bodyPr/>
        <a:lstStyle/>
        <a:p>
          <a:pPr rtl="0"/>
          <a:r>
            <a:rPr lang="en-US" dirty="0"/>
            <a:t>How should you prepare?</a:t>
          </a:r>
        </a:p>
      </dgm:t>
    </dgm:pt>
    <dgm:pt modelId="{78492AD2-2767-49A0-8E16-42ED1EF8EAED}" type="parTrans" cxnId="{0E97BB49-9D32-4D07-BEE6-8C83C54AAAB0}">
      <dgm:prSet/>
      <dgm:spPr/>
      <dgm:t>
        <a:bodyPr/>
        <a:lstStyle/>
        <a:p>
          <a:endParaRPr lang="en-US"/>
        </a:p>
      </dgm:t>
    </dgm:pt>
    <dgm:pt modelId="{88B6D1F0-7CB4-4FBD-9EE8-6A1851D681BB}" type="sibTrans" cxnId="{0E97BB49-9D32-4D07-BEE6-8C83C54AAAB0}">
      <dgm:prSet/>
      <dgm:spPr/>
      <dgm:t>
        <a:bodyPr/>
        <a:lstStyle/>
        <a:p>
          <a:endParaRPr lang="en-US"/>
        </a:p>
      </dgm:t>
    </dgm:pt>
    <dgm:pt modelId="{F8E72303-C5FE-48B8-A26C-B2D72223F639}">
      <dgm:prSet/>
      <dgm:spPr/>
      <dgm:t>
        <a:bodyPr/>
        <a:lstStyle/>
        <a:p>
          <a:pPr rtl="0"/>
          <a:r>
            <a:rPr lang="en-US"/>
            <a:t>The Grant Binder</a:t>
          </a:r>
        </a:p>
      </dgm:t>
    </dgm:pt>
    <dgm:pt modelId="{314F06BC-C57C-42D2-808E-3595A02573A9}" type="parTrans" cxnId="{9092BBAF-8EDB-433C-8ADC-698492414AB0}">
      <dgm:prSet/>
      <dgm:spPr/>
      <dgm:t>
        <a:bodyPr/>
        <a:lstStyle/>
        <a:p>
          <a:endParaRPr lang="en-US"/>
        </a:p>
      </dgm:t>
    </dgm:pt>
    <dgm:pt modelId="{43B34ED4-6670-4517-828B-EACF6E57A060}" type="sibTrans" cxnId="{9092BBAF-8EDB-433C-8ADC-698492414AB0}">
      <dgm:prSet/>
      <dgm:spPr/>
      <dgm:t>
        <a:bodyPr/>
        <a:lstStyle/>
        <a:p>
          <a:endParaRPr lang="en-US"/>
        </a:p>
      </dgm:t>
    </dgm:pt>
    <dgm:pt modelId="{0818DD84-CE7E-473F-B55A-90D04CE436E5}">
      <dgm:prSet/>
      <dgm:spPr/>
      <dgm:t>
        <a:bodyPr/>
        <a:lstStyle/>
        <a:p>
          <a:pPr rtl="0"/>
          <a:r>
            <a:rPr lang="en-US" dirty="0"/>
            <a:t>The Monitoring Tool</a:t>
          </a:r>
        </a:p>
      </dgm:t>
    </dgm:pt>
    <dgm:pt modelId="{C3C8EF66-3F89-4EB6-AB1B-FEDBF53E623C}" type="parTrans" cxnId="{7CC91E44-55CC-4C7E-96CC-C76C05FB5D97}">
      <dgm:prSet/>
      <dgm:spPr/>
      <dgm:t>
        <a:bodyPr/>
        <a:lstStyle/>
        <a:p>
          <a:endParaRPr lang="en-US"/>
        </a:p>
      </dgm:t>
    </dgm:pt>
    <dgm:pt modelId="{BBD49F91-C9BB-4138-B3CF-DBDEF340EB88}" type="sibTrans" cxnId="{7CC91E44-55CC-4C7E-96CC-C76C05FB5D97}">
      <dgm:prSet/>
      <dgm:spPr/>
      <dgm:t>
        <a:bodyPr/>
        <a:lstStyle/>
        <a:p>
          <a:endParaRPr lang="en-US"/>
        </a:p>
      </dgm:t>
    </dgm:pt>
    <dgm:pt modelId="{4768294C-4B82-4401-884B-CBCBD14FD93A}">
      <dgm:prSet/>
      <dgm:spPr/>
      <dgm:t>
        <a:bodyPr/>
        <a:lstStyle/>
        <a:p>
          <a:pPr rtl="0"/>
          <a:r>
            <a:rPr lang="en-US"/>
            <a:t>After the visit</a:t>
          </a:r>
        </a:p>
      </dgm:t>
    </dgm:pt>
    <dgm:pt modelId="{6AF42A97-8606-4751-8CE1-8A0486AF6863}" type="parTrans" cxnId="{1FF4892C-64DE-4DC9-8126-7E57E5A04C72}">
      <dgm:prSet/>
      <dgm:spPr/>
      <dgm:t>
        <a:bodyPr/>
        <a:lstStyle/>
        <a:p>
          <a:endParaRPr lang="en-US"/>
        </a:p>
      </dgm:t>
    </dgm:pt>
    <dgm:pt modelId="{60E874BC-0161-4CF2-B2BC-D5A1E0280463}" type="sibTrans" cxnId="{1FF4892C-64DE-4DC9-8126-7E57E5A04C72}">
      <dgm:prSet/>
      <dgm:spPr/>
      <dgm:t>
        <a:bodyPr/>
        <a:lstStyle/>
        <a:p>
          <a:endParaRPr lang="en-US"/>
        </a:p>
      </dgm:t>
    </dgm:pt>
    <dgm:pt modelId="{F99401BD-BC17-4A27-9B4D-4422B39EB8CE}" type="pres">
      <dgm:prSet presAssocID="{9C3B80A6-D033-42A1-9943-CD9C5DA76104}" presName="rootnode" presStyleCnt="0">
        <dgm:presLayoutVars>
          <dgm:chMax/>
          <dgm:chPref/>
          <dgm:dir/>
          <dgm:animLvl val="lvl"/>
        </dgm:presLayoutVars>
      </dgm:prSet>
      <dgm:spPr/>
    </dgm:pt>
    <dgm:pt modelId="{A72E2249-580E-4667-9EF9-17999A2E8F74}" type="pres">
      <dgm:prSet presAssocID="{23CFDFE9-92AF-4350-95D5-CDCAC9049CAC}" presName="composite" presStyleCnt="0"/>
      <dgm:spPr/>
    </dgm:pt>
    <dgm:pt modelId="{D9EC906A-048F-4CC1-876A-9AD945E2A4F3}" type="pres">
      <dgm:prSet presAssocID="{23CFDFE9-92AF-4350-95D5-CDCAC9049CAC}" presName="LShape" presStyleLbl="alignNode1" presStyleIdx="0" presStyleCnt="13"/>
      <dgm:spPr/>
    </dgm:pt>
    <dgm:pt modelId="{6AE956D8-8A49-4959-9C8A-7AA16630C921}" type="pres">
      <dgm:prSet presAssocID="{23CFDFE9-92AF-4350-95D5-CDCAC9049CAC}" presName="ParentText" presStyleLbl="revTx" presStyleIdx="0" presStyleCnt="7">
        <dgm:presLayoutVars>
          <dgm:chMax val="0"/>
          <dgm:chPref val="0"/>
          <dgm:bulletEnabled val="1"/>
        </dgm:presLayoutVars>
      </dgm:prSet>
      <dgm:spPr/>
    </dgm:pt>
    <dgm:pt modelId="{C470A36D-8F18-4152-A6B9-A8385779E4FF}" type="pres">
      <dgm:prSet presAssocID="{23CFDFE9-92AF-4350-95D5-CDCAC9049CAC}" presName="Triangle" presStyleLbl="alignNode1" presStyleIdx="1" presStyleCnt="13"/>
      <dgm:spPr/>
    </dgm:pt>
    <dgm:pt modelId="{C95BBCC8-E43F-421E-86FC-0907E96E08F3}" type="pres">
      <dgm:prSet presAssocID="{18526806-EF3F-42B4-8E8C-7AB2FE6FE071}" presName="sibTrans" presStyleCnt="0"/>
      <dgm:spPr/>
    </dgm:pt>
    <dgm:pt modelId="{9B645F59-65A3-49C3-91A8-D2575C0811E6}" type="pres">
      <dgm:prSet presAssocID="{18526806-EF3F-42B4-8E8C-7AB2FE6FE071}" presName="space" presStyleCnt="0"/>
      <dgm:spPr/>
    </dgm:pt>
    <dgm:pt modelId="{804B4D06-A310-4A1F-A2A6-35784BF376CB}" type="pres">
      <dgm:prSet presAssocID="{D73625B0-54E0-4A06-93E4-C34A79ECBC0A}" presName="composite" presStyleCnt="0"/>
      <dgm:spPr/>
    </dgm:pt>
    <dgm:pt modelId="{493F1EB5-47BD-4142-93D9-FD4F62A8F41C}" type="pres">
      <dgm:prSet presAssocID="{D73625B0-54E0-4A06-93E4-C34A79ECBC0A}" presName="LShape" presStyleLbl="alignNode1" presStyleIdx="2" presStyleCnt="13"/>
      <dgm:spPr/>
    </dgm:pt>
    <dgm:pt modelId="{AE1C658D-6D6D-4047-8E82-17F084A0E1E4}" type="pres">
      <dgm:prSet presAssocID="{D73625B0-54E0-4A06-93E4-C34A79ECBC0A}" presName="ParentText" presStyleLbl="revTx" presStyleIdx="1" presStyleCnt="7">
        <dgm:presLayoutVars>
          <dgm:chMax val="0"/>
          <dgm:chPref val="0"/>
          <dgm:bulletEnabled val="1"/>
        </dgm:presLayoutVars>
      </dgm:prSet>
      <dgm:spPr/>
    </dgm:pt>
    <dgm:pt modelId="{68642C39-0D2F-489F-8115-58D1414E5C36}" type="pres">
      <dgm:prSet presAssocID="{D73625B0-54E0-4A06-93E4-C34A79ECBC0A}" presName="Triangle" presStyleLbl="alignNode1" presStyleIdx="3" presStyleCnt="13"/>
      <dgm:spPr/>
    </dgm:pt>
    <dgm:pt modelId="{D961E789-2494-474D-A7F4-9CE6A0BF50D3}" type="pres">
      <dgm:prSet presAssocID="{3280A19C-79AD-4640-A101-F2A0C38EAF2D}" presName="sibTrans" presStyleCnt="0"/>
      <dgm:spPr/>
    </dgm:pt>
    <dgm:pt modelId="{DF427069-13B0-4B55-9C09-141F298FAA3E}" type="pres">
      <dgm:prSet presAssocID="{3280A19C-79AD-4640-A101-F2A0C38EAF2D}" presName="space" presStyleCnt="0"/>
      <dgm:spPr/>
    </dgm:pt>
    <dgm:pt modelId="{2CBA7144-B480-47EE-9669-4E8BBFD82700}" type="pres">
      <dgm:prSet presAssocID="{A68FC984-A944-4EEA-9293-D637A217F40F}" presName="composite" presStyleCnt="0"/>
      <dgm:spPr/>
    </dgm:pt>
    <dgm:pt modelId="{73660F86-4370-43F7-B8A0-DFE6750CBB2A}" type="pres">
      <dgm:prSet presAssocID="{A68FC984-A944-4EEA-9293-D637A217F40F}" presName="LShape" presStyleLbl="alignNode1" presStyleIdx="4" presStyleCnt="13"/>
      <dgm:spPr/>
    </dgm:pt>
    <dgm:pt modelId="{25AEE496-97EF-4AD5-A0C4-8E67B4E092CD}" type="pres">
      <dgm:prSet presAssocID="{A68FC984-A944-4EEA-9293-D637A217F40F}" presName="ParentText" presStyleLbl="revTx" presStyleIdx="2" presStyleCnt="7">
        <dgm:presLayoutVars>
          <dgm:chMax val="0"/>
          <dgm:chPref val="0"/>
          <dgm:bulletEnabled val="1"/>
        </dgm:presLayoutVars>
      </dgm:prSet>
      <dgm:spPr/>
    </dgm:pt>
    <dgm:pt modelId="{FBF0EBB2-2076-42B6-B5EA-141CFF2EB977}" type="pres">
      <dgm:prSet presAssocID="{A68FC984-A944-4EEA-9293-D637A217F40F}" presName="Triangle" presStyleLbl="alignNode1" presStyleIdx="5" presStyleCnt="13"/>
      <dgm:spPr/>
    </dgm:pt>
    <dgm:pt modelId="{B6CF29F6-F7D9-4D28-BCB7-887FB1FDEDAC}" type="pres">
      <dgm:prSet presAssocID="{4335BD33-CEED-43BA-8150-FD28654B0702}" presName="sibTrans" presStyleCnt="0"/>
      <dgm:spPr/>
    </dgm:pt>
    <dgm:pt modelId="{F0D0665B-E09C-46DE-A9FA-9CB19368BD78}" type="pres">
      <dgm:prSet presAssocID="{4335BD33-CEED-43BA-8150-FD28654B0702}" presName="space" presStyleCnt="0"/>
      <dgm:spPr/>
    </dgm:pt>
    <dgm:pt modelId="{06561FC1-32A7-4E45-85A8-49852984E931}" type="pres">
      <dgm:prSet presAssocID="{9B2945D6-EF03-4AAC-86F2-C85342265B1A}" presName="composite" presStyleCnt="0"/>
      <dgm:spPr/>
    </dgm:pt>
    <dgm:pt modelId="{F4AB9D24-E8DF-496E-9272-313895CAB9B8}" type="pres">
      <dgm:prSet presAssocID="{9B2945D6-EF03-4AAC-86F2-C85342265B1A}" presName="LShape" presStyleLbl="alignNode1" presStyleIdx="6" presStyleCnt="13"/>
      <dgm:spPr/>
    </dgm:pt>
    <dgm:pt modelId="{E5065C6F-BB2F-4005-9705-4DB88F3807DC}" type="pres">
      <dgm:prSet presAssocID="{9B2945D6-EF03-4AAC-86F2-C85342265B1A}" presName="ParentText" presStyleLbl="revTx" presStyleIdx="3" presStyleCnt="7">
        <dgm:presLayoutVars>
          <dgm:chMax val="0"/>
          <dgm:chPref val="0"/>
          <dgm:bulletEnabled val="1"/>
        </dgm:presLayoutVars>
      </dgm:prSet>
      <dgm:spPr/>
    </dgm:pt>
    <dgm:pt modelId="{789DEF21-57AE-46B4-9918-A42BFED96277}" type="pres">
      <dgm:prSet presAssocID="{9B2945D6-EF03-4AAC-86F2-C85342265B1A}" presName="Triangle" presStyleLbl="alignNode1" presStyleIdx="7" presStyleCnt="13"/>
      <dgm:spPr/>
    </dgm:pt>
    <dgm:pt modelId="{160EA0A9-C220-492C-AB1A-C7DDD1B025DB}" type="pres">
      <dgm:prSet presAssocID="{88B6D1F0-7CB4-4FBD-9EE8-6A1851D681BB}" presName="sibTrans" presStyleCnt="0"/>
      <dgm:spPr/>
    </dgm:pt>
    <dgm:pt modelId="{4B08699D-3ADF-4459-8059-F8097827C0AD}" type="pres">
      <dgm:prSet presAssocID="{88B6D1F0-7CB4-4FBD-9EE8-6A1851D681BB}" presName="space" presStyleCnt="0"/>
      <dgm:spPr/>
    </dgm:pt>
    <dgm:pt modelId="{65C36C5C-5913-479C-93B7-E1E21733FAC9}" type="pres">
      <dgm:prSet presAssocID="{F8E72303-C5FE-48B8-A26C-B2D72223F639}" presName="composite" presStyleCnt="0"/>
      <dgm:spPr/>
    </dgm:pt>
    <dgm:pt modelId="{D3342640-7E5B-40EE-8A3C-FB5F0FC877AD}" type="pres">
      <dgm:prSet presAssocID="{F8E72303-C5FE-48B8-A26C-B2D72223F639}" presName="LShape" presStyleLbl="alignNode1" presStyleIdx="8" presStyleCnt="13"/>
      <dgm:spPr/>
    </dgm:pt>
    <dgm:pt modelId="{3FEDEB38-026D-4B61-B034-028BA575AE80}" type="pres">
      <dgm:prSet presAssocID="{F8E72303-C5FE-48B8-A26C-B2D72223F639}" presName="ParentText" presStyleLbl="revTx" presStyleIdx="4" presStyleCnt="7">
        <dgm:presLayoutVars>
          <dgm:chMax val="0"/>
          <dgm:chPref val="0"/>
          <dgm:bulletEnabled val="1"/>
        </dgm:presLayoutVars>
      </dgm:prSet>
      <dgm:spPr/>
    </dgm:pt>
    <dgm:pt modelId="{F729D9BB-E590-4F1F-8844-A8564690920E}" type="pres">
      <dgm:prSet presAssocID="{F8E72303-C5FE-48B8-A26C-B2D72223F639}" presName="Triangle" presStyleLbl="alignNode1" presStyleIdx="9" presStyleCnt="13"/>
      <dgm:spPr/>
    </dgm:pt>
    <dgm:pt modelId="{BDFE9709-FE18-415E-8A93-A1BDFE1E0987}" type="pres">
      <dgm:prSet presAssocID="{43B34ED4-6670-4517-828B-EACF6E57A060}" presName="sibTrans" presStyleCnt="0"/>
      <dgm:spPr/>
    </dgm:pt>
    <dgm:pt modelId="{5CDB3BE8-9009-4953-9646-F8F5566B4ED2}" type="pres">
      <dgm:prSet presAssocID="{43B34ED4-6670-4517-828B-EACF6E57A060}" presName="space" presStyleCnt="0"/>
      <dgm:spPr/>
    </dgm:pt>
    <dgm:pt modelId="{03DF3A26-9487-49EC-98BD-10D31A1FD9F6}" type="pres">
      <dgm:prSet presAssocID="{0818DD84-CE7E-473F-B55A-90D04CE436E5}" presName="composite" presStyleCnt="0"/>
      <dgm:spPr/>
    </dgm:pt>
    <dgm:pt modelId="{348CB0F5-042E-471F-8C75-43D7B06FF010}" type="pres">
      <dgm:prSet presAssocID="{0818DD84-CE7E-473F-B55A-90D04CE436E5}" presName="LShape" presStyleLbl="alignNode1" presStyleIdx="10" presStyleCnt="13"/>
      <dgm:spPr/>
    </dgm:pt>
    <dgm:pt modelId="{3C8168C5-B0EA-4F8C-A8C0-D1EE954CFC21}" type="pres">
      <dgm:prSet presAssocID="{0818DD84-CE7E-473F-B55A-90D04CE436E5}" presName="ParentText" presStyleLbl="revTx" presStyleIdx="5" presStyleCnt="7">
        <dgm:presLayoutVars>
          <dgm:chMax val="0"/>
          <dgm:chPref val="0"/>
          <dgm:bulletEnabled val="1"/>
        </dgm:presLayoutVars>
      </dgm:prSet>
      <dgm:spPr/>
    </dgm:pt>
    <dgm:pt modelId="{49AB4032-7893-4189-84C6-8A7EF1FC9890}" type="pres">
      <dgm:prSet presAssocID="{0818DD84-CE7E-473F-B55A-90D04CE436E5}" presName="Triangle" presStyleLbl="alignNode1" presStyleIdx="11" presStyleCnt="13"/>
      <dgm:spPr/>
    </dgm:pt>
    <dgm:pt modelId="{37B64619-760C-417A-A3E2-976120BBCC8A}" type="pres">
      <dgm:prSet presAssocID="{BBD49F91-C9BB-4138-B3CF-DBDEF340EB88}" presName="sibTrans" presStyleCnt="0"/>
      <dgm:spPr/>
    </dgm:pt>
    <dgm:pt modelId="{449458B2-B3BB-4C05-A31C-32D9FE9D7B27}" type="pres">
      <dgm:prSet presAssocID="{BBD49F91-C9BB-4138-B3CF-DBDEF340EB88}" presName="space" presStyleCnt="0"/>
      <dgm:spPr/>
    </dgm:pt>
    <dgm:pt modelId="{7C795400-47FD-4379-9B26-6755959F0F7C}" type="pres">
      <dgm:prSet presAssocID="{4768294C-4B82-4401-884B-CBCBD14FD93A}" presName="composite" presStyleCnt="0"/>
      <dgm:spPr/>
    </dgm:pt>
    <dgm:pt modelId="{08E12A19-0786-4CB3-974B-65DBD4E0E706}" type="pres">
      <dgm:prSet presAssocID="{4768294C-4B82-4401-884B-CBCBD14FD93A}" presName="LShape" presStyleLbl="alignNode1" presStyleIdx="12" presStyleCnt="13"/>
      <dgm:spPr/>
    </dgm:pt>
    <dgm:pt modelId="{57972114-5D95-4E17-835B-F48DD29AE7C2}" type="pres">
      <dgm:prSet presAssocID="{4768294C-4B82-4401-884B-CBCBD14FD93A}" presName="ParentText" presStyleLbl="revTx" presStyleIdx="6" presStyleCnt="7">
        <dgm:presLayoutVars>
          <dgm:chMax val="0"/>
          <dgm:chPref val="0"/>
          <dgm:bulletEnabled val="1"/>
        </dgm:presLayoutVars>
      </dgm:prSet>
      <dgm:spPr/>
    </dgm:pt>
  </dgm:ptLst>
  <dgm:cxnLst>
    <dgm:cxn modelId="{1FF4892C-64DE-4DC9-8126-7E57E5A04C72}" srcId="{9C3B80A6-D033-42A1-9943-CD9C5DA76104}" destId="{4768294C-4B82-4401-884B-CBCBD14FD93A}" srcOrd="6" destOrd="0" parTransId="{6AF42A97-8606-4751-8CE1-8A0486AF6863}" sibTransId="{60E874BC-0161-4CF2-B2BC-D5A1E0280463}"/>
    <dgm:cxn modelId="{79EC1239-21A0-463F-ABA4-E92F20852339}" type="presOf" srcId="{D73625B0-54E0-4A06-93E4-C34A79ECBC0A}" destId="{AE1C658D-6D6D-4047-8E82-17F084A0E1E4}" srcOrd="0" destOrd="0" presId="urn:microsoft.com/office/officeart/2009/3/layout/StepUpProcess"/>
    <dgm:cxn modelId="{7CC91E44-55CC-4C7E-96CC-C76C05FB5D97}" srcId="{9C3B80A6-D033-42A1-9943-CD9C5DA76104}" destId="{0818DD84-CE7E-473F-B55A-90D04CE436E5}" srcOrd="5" destOrd="0" parTransId="{C3C8EF66-3F89-4EB6-AB1B-FEDBF53E623C}" sibTransId="{BBD49F91-C9BB-4138-B3CF-DBDEF340EB88}"/>
    <dgm:cxn modelId="{157CF445-009D-40C3-91EF-CE1FF59D51F3}" type="presOf" srcId="{23CFDFE9-92AF-4350-95D5-CDCAC9049CAC}" destId="{6AE956D8-8A49-4959-9C8A-7AA16630C921}" srcOrd="0" destOrd="0" presId="urn:microsoft.com/office/officeart/2009/3/layout/StepUpProcess"/>
    <dgm:cxn modelId="{0E97BB49-9D32-4D07-BEE6-8C83C54AAAB0}" srcId="{9C3B80A6-D033-42A1-9943-CD9C5DA76104}" destId="{9B2945D6-EF03-4AAC-86F2-C85342265B1A}" srcOrd="3" destOrd="0" parTransId="{78492AD2-2767-49A0-8E16-42ED1EF8EAED}" sibTransId="{88B6D1F0-7CB4-4FBD-9EE8-6A1851D681BB}"/>
    <dgm:cxn modelId="{9A29DD74-DBC7-419D-9EFC-47E675125F35}" srcId="{9C3B80A6-D033-42A1-9943-CD9C5DA76104}" destId="{D73625B0-54E0-4A06-93E4-C34A79ECBC0A}" srcOrd="1" destOrd="0" parTransId="{3F2003F7-80C9-430D-970A-65CDE9D72696}" sibTransId="{3280A19C-79AD-4640-A101-F2A0C38EAF2D}"/>
    <dgm:cxn modelId="{EBB6B356-618C-4D4F-AA9E-1D7760389F20}" type="presOf" srcId="{A68FC984-A944-4EEA-9293-D637A217F40F}" destId="{25AEE496-97EF-4AD5-A0C4-8E67B4E092CD}" srcOrd="0" destOrd="0" presId="urn:microsoft.com/office/officeart/2009/3/layout/StepUpProcess"/>
    <dgm:cxn modelId="{2ADC9B77-7988-44AD-BC8C-C7A8A1CBD425}" srcId="{9C3B80A6-D033-42A1-9943-CD9C5DA76104}" destId="{A68FC984-A944-4EEA-9293-D637A217F40F}" srcOrd="2" destOrd="0" parTransId="{8A1FCA47-4B1E-4085-A4EF-5DC87FC75B9B}" sibTransId="{4335BD33-CEED-43BA-8150-FD28654B0702}"/>
    <dgm:cxn modelId="{FE72E994-1EC3-4404-8B3E-D8182622FF06}" type="presOf" srcId="{9B2945D6-EF03-4AAC-86F2-C85342265B1A}" destId="{E5065C6F-BB2F-4005-9705-4DB88F3807DC}" srcOrd="0" destOrd="0" presId="urn:microsoft.com/office/officeart/2009/3/layout/StepUpProcess"/>
    <dgm:cxn modelId="{09CDE39F-7B83-4DE2-9835-050DD8369366}" type="presOf" srcId="{4768294C-4B82-4401-884B-CBCBD14FD93A}" destId="{57972114-5D95-4E17-835B-F48DD29AE7C2}" srcOrd="0" destOrd="0" presId="urn:microsoft.com/office/officeart/2009/3/layout/StepUpProcess"/>
    <dgm:cxn modelId="{9092BBAF-8EDB-433C-8ADC-698492414AB0}" srcId="{9C3B80A6-D033-42A1-9943-CD9C5DA76104}" destId="{F8E72303-C5FE-48B8-A26C-B2D72223F639}" srcOrd="4" destOrd="0" parTransId="{314F06BC-C57C-42D2-808E-3595A02573A9}" sibTransId="{43B34ED4-6670-4517-828B-EACF6E57A060}"/>
    <dgm:cxn modelId="{951956B2-5C38-4D61-BF01-C48C23652407}" type="presOf" srcId="{F8E72303-C5FE-48B8-A26C-B2D72223F639}" destId="{3FEDEB38-026D-4B61-B034-028BA575AE80}" srcOrd="0" destOrd="0" presId="urn:microsoft.com/office/officeart/2009/3/layout/StepUpProcess"/>
    <dgm:cxn modelId="{7832D5C7-E5C2-414E-9BE2-2B587C4DE08A}" type="presOf" srcId="{0818DD84-CE7E-473F-B55A-90D04CE436E5}" destId="{3C8168C5-B0EA-4F8C-A8C0-D1EE954CFC21}" srcOrd="0" destOrd="0" presId="urn:microsoft.com/office/officeart/2009/3/layout/StepUpProcess"/>
    <dgm:cxn modelId="{EDB9A9DC-1B17-4327-A44A-858857389B3C}" srcId="{9C3B80A6-D033-42A1-9943-CD9C5DA76104}" destId="{23CFDFE9-92AF-4350-95D5-CDCAC9049CAC}" srcOrd="0" destOrd="0" parTransId="{62E07818-1836-4C13-839B-138CB77E432E}" sibTransId="{18526806-EF3F-42B4-8E8C-7AB2FE6FE071}"/>
    <dgm:cxn modelId="{B496DDE6-2A84-4DF0-BCBD-4AA315399B5F}" type="presOf" srcId="{9C3B80A6-D033-42A1-9943-CD9C5DA76104}" destId="{F99401BD-BC17-4A27-9B4D-4422B39EB8CE}" srcOrd="0" destOrd="0" presId="urn:microsoft.com/office/officeart/2009/3/layout/StepUpProcess"/>
    <dgm:cxn modelId="{BAB0799E-3846-4139-B57A-3F79F4C0D781}" type="presParOf" srcId="{F99401BD-BC17-4A27-9B4D-4422B39EB8CE}" destId="{A72E2249-580E-4667-9EF9-17999A2E8F74}" srcOrd="0" destOrd="0" presId="urn:microsoft.com/office/officeart/2009/3/layout/StepUpProcess"/>
    <dgm:cxn modelId="{82DAC47F-4AB9-47F5-B768-46D2177AC70E}" type="presParOf" srcId="{A72E2249-580E-4667-9EF9-17999A2E8F74}" destId="{D9EC906A-048F-4CC1-876A-9AD945E2A4F3}" srcOrd="0" destOrd="0" presId="urn:microsoft.com/office/officeart/2009/3/layout/StepUpProcess"/>
    <dgm:cxn modelId="{416A1109-25C0-43B0-885A-D3817A0538E9}" type="presParOf" srcId="{A72E2249-580E-4667-9EF9-17999A2E8F74}" destId="{6AE956D8-8A49-4959-9C8A-7AA16630C921}" srcOrd="1" destOrd="0" presId="urn:microsoft.com/office/officeart/2009/3/layout/StepUpProcess"/>
    <dgm:cxn modelId="{8B0B8597-466F-4A8E-BF69-0A5C44E29BC8}" type="presParOf" srcId="{A72E2249-580E-4667-9EF9-17999A2E8F74}" destId="{C470A36D-8F18-4152-A6B9-A8385779E4FF}" srcOrd="2" destOrd="0" presId="urn:microsoft.com/office/officeart/2009/3/layout/StepUpProcess"/>
    <dgm:cxn modelId="{22031A2C-7B6E-4824-B095-C13E0807B5B6}" type="presParOf" srcId="{F99401BD-BC17-4A27-9B4D-4422B39EB8CE}" destId="{C95BBCC8-E43F-421E-86FC-0907E96E08F3}" srcOrd="1" destOrd="0" presId="urn:microsoft.com/office/officeart/2009/3/layout/StepUpProcess"/>
    <dgm:cxn modelId="{DB476A65-6938-4125-AC3B-23F07DF6ACF8}" type="presParOf" srcId="{C95BBCC8-E43F-421E-86FC-0907E96E08F3}" destId="{9B645F59-65A3-49C3-91A8-D2575C0811E6}" srcOrd="0" destOrd="0" presId="urn:microsoft.com/office/officeart/2009/3/layout/StepUpProcess"/>
    <dgm:cxn modelId="{DFCFA00C-6175-4898-B585-7D2992C28B4C}" type="presParOf" srcId="{F99401BD-BC17-4A27-9B4D-4422B39EB8CE}" destId="{804B4D06-A310-4A1F-A2A6-35784BF376CB}" srcOrd="2" destOrd="0" presId="urn:microsoft.com/office/officeart/2009/3/layout/StepUpProcess"/>
    <dgm:cxn modelId="{27FD73D5-759A-48E6-AF3A-CD95199E7855}" type="presParOf" srcId="{804B4D06-A310-4A1F-A2A6-35784BF376CB}" destId="{493F1EB5-47BD-4142-93D9-FD4F62A8F41C}" srcOrd="0" destOrd="0" presId="urn:microsoft.com/office/officeart/2009/3/layout/StepUpProcess"/>
    <dgm:cxn modelId="{0C508941-91F5-427A-806E-D2CDB90961D1}" type="presParOf" srcId="{804B4D06-A310-4A1F-A2A6-35784BF376CB}" destId="{AE1C658D-6D6D-4047-8E82-17F084A0E1E4}" srcOrd="1" destOrd="0" presId="urn:microsoft.com/office/officeart/2009/3/layout/StepUpProcess"/>
    <dgm:cxn modelId="{0CCE1A4A-3A6A-4FE3-B28E-62659A19799F}" type="presParOf" srcId="{804B4D06-A310-4A1F-A2A6-35784BF376CB}" destId="{68642C39-0D2F-489F-8115-58D1414E5C36}" srcOrd="2" destOrd="0" presId="urn:microsoft.com/office/officeart/2009/3/layout/StepUpProcess"/>
    <dgm:cxn modelId="{A6E764B7-2FF2-4E11-880C-68B3F135876D}" type="presParOf" srcId="{F99401BD-BC17-4A27-9B4D-4422B39EB8CE}" destId="{D961E789-2494-474D-A7F4-9CE6A0BF50D3}" srcOrd="3" destOrd="0" presId="urn:microsoft.com/office/officeart/2009/3/layout/StepUpProcess"/>
    <dgm:cxn modelId="{173A3A5F-BA7A-4D68-9D09-AD713346823A}" type="presParOf" srcId="{D961E789-2494-474D-A7F4-9CE6A0BF50D3}" destId="{DF427069-13B0-4B55-9C09-141F298FAA3E}" srcOrd="0" destOrd="0" presId="urn:microsoft.com/office/officeart/2009/3/layout/StepUpProcess"/>
    <dgm:cxn modelId="{10C3FF77-35C9-4AAB-B203-4F8F8F8462D8}" type="presParOf" srcId="{F99401BD-BC17-4A27-9B4D-4422B39EB8CE}" destId="{2CBA7144-B480-47EE-9669-4E8BBFD82700}" srcOrd="4" destOrd="0" presId="urn:microsoft.com/office/officeart/2009/3/layout/StepUpProcess"/>
    <dgm:cxn modelId="{B731CD31-155B-48F7-9D27-6E34482538E0}" type="presParOf" srcId="{2CBA7144-B480-47EE-9669-4E8BBFD82700}" destId="{73660F86-4370-43F7-B8A0-DFE6750CBB2A}" srcOrd="0" destOrd="0" presId="urn:microsoft.com/office/officeart/2009/3/layout/StepUpProcess"/>
    <dgm:cxn modelId="{E70D2B28-3BDA-480A-BEAB-2E5FAD8C907F}" type="presParOf" srcId="{2CBA7144-B480-47EE-9669-4E8BBFD82700}" destId="{25AEE496-97EF-4AD5-A0C4-8E67B4E092CD}" srcOrd="1" destOrd="0" presId="urn:microsoft.com/office/officeart/2009/3/layout/StepUpProcess"/>
    <dgm:cxn modelId="{DBD49DE7-7AC1-4D1B-BBA1-FDB6477D2236}" type="presParOf" srcId="{2CBA7144-B480-47EE-9669-4E8BBFD82700}" destId="{FBF0EBB2-2076-42B6-B5EA-141CFF2EB977}" srcOrd="2" destOrd="0" presId="urn:microsoft.com/office/officeart/2009/3/layout/StepUpProcess"/>
    <dgm:cxn modelId="{9FC8AF5D-8813-46FB-AF15-148CD53D2B90}" type="presParOf" srcId="{F99401BD-BC17-4A27-9B4D-4422B39EB8CE}" destId="{B6CF29F6-F7D9-4D28-BCB7-887FB1FDEDAC}" srcOrd="5" destOrd="0" presId="urn:microsoft.com/office/officeart/2009/3/layout/StepUpProcess"/>
    <dgm:cxn modelId="{21DB1257-3E7A-44B9-9158-37ABCCDA3834}" type="presParOf" srcId="{B6CF29F6-F7D9-4D28-BCB7-887FB1FDEDAC}" destId="{F0D0665B-E09C-46DE-A9FA-9CB19368BD78}" srcOrd="0" destOrd="0" presId="urn:microsoft.com/office/officeart/2009/3/layout/StepUpProcess"/>
    <dgm:cxn modelId="{7260E6F1-8E4E-4900-BEC6-BCFC1431BAC2}" type="presParOf" srcId="{F99401BD-BC17-4A27-9B4D-4422B39EB8CE}" destId="{06561FC1-32A7-4E45-85A8-49852984E931}" srcOrd="6" destOrd="0" presId="urn:microsoft.com/office/officeart/2009/3/layout/StepUpProcess"/>
    <dgm:cxn modelId="{477B8598-CF5C-45C0-9748-CF6E29B518FE}" type="presParOf" srcId="{06561FC1-32A7-4E45-85A8-49852984E931}" destId="{F4AB9D24-E8DF-496E-9272-313895CAB9B8}" srcOrd="0" destOrd="0" presId="urn:microsoft.com/office/officeart/2009/3/layout/StepUpProcess"/>
    <dgm:cxn modelId="{834B8EFB-A43A-4299-9AF1-A54B744F5F27}" type="presParOf" srcId="{06561FC1-32A7-4E45-85A8-49852984E931}" destId="{E5065C6F-BB2F-4005-9705-4DB88F3807DC}" srcOrd="1" destOrd="0" presId="urn:microsoft.com/office/officeart/2009/3/layout/StepUpProcess"/>
    <dgm:cxn modelId="{55014C85-0733-4C98-8854-840B3C901EA8}" type="presParOf" srcId="{06561FC1-32A7-4E45-85A8-49852984E931}" destId="{789DEF21-57AE-46B4-9918-A42BFED96277}" srcOrd="2" destOrd="0" presId="urn:microsoft.com/office/officeart/2009/3/layout/StepUpProcess"/>
    <dgm:cxn modelId="{687D055F-227C-4404-8359-BB28916A7417}" type="presParOf" srcId="{F99401BD-BC17-4A27-9B4D-4422B39EB8CE}" destId="{160EA0A9-C220-492C-AB1A-C7DDD1B025DB}" srcOrd="7" destOrd="0" presId="urn:microsoft.com/office/officeart/2009/3/layout/StepUpProcess"/>
    <dgm:cxn modelId="{17F93252-58B2-41CE-9F39-D4BF9852623C}" type="presParOf" srcId="{160EA0A9-C220-492C-AB1A-C7DDD1B025DB}" destId="{4B08699D-3ADF-4459-8059-F8097827C0AD}" srcOrd="0" destOrd="0" presId="urn:microsoft.com/office/officeart/2009/3/layout/StepUpProcess"/>
    <dgm:cxn modelId="{AD47ED45-06CD-40D9-A7BE-4816AF6BDB6A}" type="presParOf" srcId="{F99401BD-BC17-4A27-9B4D-4422B39EB8CE}" destId="{65C36C5C-5913-479C-93B7-E1E21733FAC9}" srcOrd="8" destOrd="0" presId="urn:microsoft.com/office/officeart/2009/3/layout/StepUpProcess"/>
    <dgm:cxn modelId="{E27CC20F-492C-4979-8417-8208D6603310}" type="presParOf" srcId="{65C36C5C-5913-479C-93B7-E1E21733FAC9}" destId="{D3342640-7E5B-40EE-8A3C-FB5F0FC877AD}" srcOrd="0" destOrd="0" presId="urn:microsoft.com/office/officeart/2009/3/layout/StepUpProcess"/>
    <dgm:cxn modelId="{62B2AAAF-2711-4238-8706-07257E66917D}" type="presParOf" srcId="{65C36C5C-5913-479C-93B7-E1E21733FAC9}" destId="{3FEDEB38-026D-4B61-B034-028BA575AE80}" srcOrd="1" destOrd="0" presId="urn:microsoft.com/office/officeart/2009/3/layout/StepUpProcess"/>
    <dgm:cxn modelId="{F5094F8C-2819-4EEE-B7F6-C47BCBA528FE}" type="presParOf" srcId="{65C36C5C-5913-479C-93B7-E1E21733FAC9}" destId="{F729D9BB-E590-4F1F-8844-A8564690920E}" srcOrd="2" destOrd="0" presId="urn:microsoft.com/office/officeart/2009/3/layout/StepUpProcess"/>
    <dgm:cxn modelId="{26F0CC20-3F7A-4C1F-A914-86242623DD06}" type="presParOf" srcId="{F99401BD-BC17-4A27-9B4D-4422B39EB8CE}" destId="{BDFE9709-FE18-415E-8A93-A1BDFE1E0987}" srcOrd="9" destOrd="0" presId="urn:microsoft.com/office/officeart/2009/3/layout/StepUpProcess"/>
    <dgm:cxn modelId="{108E056E-1166-4E37-B543-3F24FC5D1CB4}" type="presParOf" srcId="{BDFE9709-FE18-415E-8A93-A1BDFE1E0987}" destId="{5CDB3BE8-9009-4953-9646-F8F5566B4ED2}" srcOrd="0" destOrd="0" presId="urn:microsoft.com/office/officeart/2009/3/layout/StepUpProcess"/>
    <dgm:cxn modelId="{4BB51A20-1A10-484B-94FD-6A505ABBD87C}" type="presParOf" srcId="{F99401BD-BC17-4A27-9B4D-4422B39EB8CE}" destId="{03DF3A26-9487-49EC-98BD-10D31A1FD9F6}" srcOrd="10" destOrd="0" presId="urn:microsoft.com/office/officeart/2009/3/layout/StepUpProcess"/>
    <dgm:cxn modelId="{3257A4B8-A938-4EFD-A9B9-743C8B0F03C9}" type="presParOf" srcId="{03DF3A26-9487-49EC-98BD-10D31A1FD9F6}" destId="{348CB0F5-042E-471F-8C75-43D7B06FF010}" srcOrd="0" destOrd="0" presId="urn:microsoft.com/office/officeart/2009/3/layout/StepUpProcess"/>
    <dgm:cxn modelId="{BFC176F3-5AD1-49A2-ADAB-1DFDB707FAFA}" type="presParOf" srcId="{03DF3A26-9487-49EC-98BD-10D31A1FD9F6}" destId="{3C8168C5-B0EA-4F8C-A8C0-D1EE954CFC21}" srcOrd="1" destOrd="0" presId="urn:microsoft.com/office/officeart/2009/3/layout/StepUpProcess"/>
    <dgm:cxn modelId="{D7547B6A-10BF-4063-971E-9E4DAE6CA45E}" type="presParOf" srcId="{03DF3A26-9487-49EC-98BD-10D31A1FD9F6}" destId="{49AB4032-7893-4189-84C6-8A7EF1FC9890}" srcOrd="2" destOrd="0" presId="urn:microsoft.com/office/officeart/2009/3/layout/StepUpProcess"/>
    <dgm:cxn modelId="{30BBE2A9-43B0-48C5-BB61-17AA4D3E0AF2}" type="presParOf" srcId="{F99401BD-BC17-4A27-9B4D-4422B39EB8CE}" destId="{37B64619-760C-417A-A3E2-976120BBCC8A}" srcOrd="11" destOrd="0" presId="urn:microsoft.com/office/officeart/2009/3/layout/StepUpProcess"/>
    <dgm:cxn modelId="{B4E2CDD6-1537-432A-BBF6-547F952C83B2}" type="presParOf" srcId="{37B64619-760C-417A-A3E2-976120BBCC8A}" destId="{449458B2-B3BB-4C05-A31C-32D9FE9D7B27}" srcOrd="0" destOrd="0" presId="urn:microsoft.com/office/officeart/2009/3/layout/StepUpProcess"/>
    <dgm:cxn modelId="{774EC962-0346-4DB7-BFE2-CF2EC89EB6A6}" type="presParOf" srcId="{F99401BD-BC17-4A27-9B4D-4422B39EB8CE}" destId="{7C795400-47FD-4379-9B26-6755959F0F7C}" srcOrd="12" destOrd="0" presId="urn:microsoft.com/office/officeart/2009/3/layout/StepUpProcess"/>
    <dgm:cxn modelId="{0E5127C6-DBA0-4AC8-A4FD-5FF24590478D}" type="presParOf" srcId="{7C795400-47FD-4379-9B26-6755959F0F7C}" destId="{08E12A19-0786-4CB3-974B-65DBD4E0E706}" srcOrd="0" destOrd="0" presId="urn:microsoft.com/office/officeart/2009/3/layout/StepUpProcess"/>
    <dgm:cxn modelId="{305EB82F-953E-413C-93DA-71F016F189B8}" type="presParOf" srcId="{7C795400-47FD-4379-9B26-6755959F0F7C}" destId="{57972114-5D95-4E17-835B-F48DD29AE7C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2477C3-A08E-417A-961C-BAD0126E50E6}" type="doc">
      <dgm:prSet loTypeId="urn:microsoft.com/office/officeart/2005/8/layout/hList1" loCatId="list" qsTypeId="urn:microsoft.com/office/officeart/2005/8/quickstyle/simple2" qsCatId="simple" csTypeId="urn:microsoft.com/office/officeart/2005/8/colors/accent6_1" csCatId="accent6"/>
      <dgm:spPr/>
      <dgm:t>
        <a:bodyPr/>
        <a:lstStyle/>
        <a:p>
          <a:endParaRPr lang="en-US"/>
        </a:p>
      </dgm:t>
    </dgm:pt>
    <dgm:pt modelId="{6D4E23DC-B323-4DA5-94AB-4B73BE4EE6AC}">
      <dgm:prSet/>
      <dgm:spPr/>
      <dgm:t>
        <a:bodyPr/>
        <a:lstStyle/>
        <a:p>
          <a:pPr rtl="0"/>
          <a:r>
            <a:rPr lang="en-US"/>
            <a:t>Required Attendees</a:t>
          </a:r>
        </a:p>
      </dgm:t>
    </dgm:pt>
    <dgm:pt modelId="{6A20FEDD-C8E6-4B98-A031-1DA53E33D229}" type="parTrans" cxnId="{EC4DEA37-1954-4A26-9CBC-91CA395915E5}">
      <dgm:prSet/>
      <dgm:spPr/>
      <dgm:t>
        <a:bodyPr/>
        <a:lstStyle/>
        <a:p>
          <a:endParaRPr lang="en-US"/>
        </a:p>
      </dgm:t>
    </dgm:pt>
    <dgm:pt modelId="{F7B48F0A-EDB1-4272-992B-8026D86C2110}" type="sibTrans" cxnId="{EC4DEA37-1954-4A26-9CBC-91CA395915E5}">
      <dgm:prSet/>
      <dgm:spPr/>
      <dgm:t>
        <a:bodyPr/>
        <a:lstStyle/>
        <a:p>
          <a:endParaRPr lang="en-US"/>
        </a:p>
      </dgm:t>
    </dgm:pt>
    <dgm:pt modelId="{996EAA21-E4F1-4AE8-A520-1B34B2BDA994}">
      <dgm:prSet/>
      <dgm:spPr/>
      <dgm:t>
        <a:bodyPr/>
        <a:lstStyle/>
        <a:p>
          <a:pPr rtl="0"/>
          <a:r>
            <a:rPr lang="en-US"/>
            <a:t>Board Chair </a:t>
          </a:r>
        </a:p>
      </dgm:t>
    </dgm:pt>
    <dgm:pt modelId="{D8546D9C-56C1-428F-BB19-5EE8C057C63B}" type="parTrans" cxnId="{C943DC28-41DA-4A23-AA1C-2D56114E8CF1}">
      <dgm:prSet/>
      <dgm:spPr/>
      <dgm:t>
        <a:bodyPr/>
        <a:lstStyle/>
        <a:p>
          <a:endParaRPr lang="en-US"/>
        </a:p>
      </dgm:t>
    </dgm:pt>
    <dgm:pt modelId="{6005B57D-4376-4A03-81C1-32F066F39C98}" type="sibTrans" cxnId="{C943DC28-41DA-4A23-AA1C-2D56114E8CF1}">
      <dgm:prSet/>
      <dgm:spPr/>
      <dgm:t>
        <a:bodyPr/>
        <a:lstStyle/>
        <a:p>
          <a:endParaRPr lang="en-US"/>
        </a:p>
      </dgm:t>
    </dgm:pt>
    <dgm:pt modelId="{DCDE20B4-FEBC-47C2-9F78-09A3E0F25345}">
      <dgm:prSet/>
      <dgm:spPr/>
      <dgm:t>
        <a:bodyPr/>
        <a:lstStyle/>
        <a:p>
          <a:pPr rtl="0"/>
          <a:r>
            <a:rPr lang="en-US"/>
            <a:t>Treasurer</a:t>
          </a:r>
        </a:p>
      </dgm:t>
    </dgm:pt>
    <dgm:pt modelId="{934621CE-FDBF-41D6-8602-4E1D308FACD2}" type="parTrans" cxnId="{4784DD78-E579-45CD-A334-FD39C67EA9C9}">
      <dgm:prSet/>
      <dgm:spPr/>
      <dgm:t>
        <a:bodyPr/>
        <a:lstStyle/>
        <a:p>
          <a:endParaRPr lang="en-US"/>
        </a:p>
      </dgm:t>
    </dgm:pt>
    <dgm:pt modelId="{BFCBC421-8AA9-4FF5-9E46-BB9799A24348}" type="sibTrans" cxnId="{4784DD78-E579-45CD-A334-FD39C67EA9C9}">
      <dgm:prSet/>
      <dgm:spPr/>
      <dgm:t>
        <a:bodyPr/>
        <a:lstStyle/>
        <a:p>
          <a:endParaRPr lang="en-US"/>
        </a:p>
      </dgm:t>
    </dgm:pt>
    <dgm:pt modelId="{E586E9A4-FDD6-4EA0-AA3A-06BD6F140B89}">
      <dgm:prSet/>
      <dgm:spPr/>
      <dgm:t>
        <a:bodyPr/>
        <a:lstStyle/>
        <a:p>
          <a:pPr rtl="0"/>
          <a:r>
            <a:rPr lang="en-US"/>
            <a:t>School Leader</a:t>
          </a:r>
        </a:p>
      </dgm:t>
    </dgm:pt>
    <dgm:pt modelId="{29368BA1-C71E-4746-9EAC-9FF21ACE70B5}" type="parTrans" cxnId="{03A99BC1-92CC-4815-8F7F-4C488D665CF7}">
      <dgm:prSet/>
      <dgm:spPr/>
      <dgm:t>
        <a:bodyPr/>
        <a:lstStyle/>
        <a:p>
          <a:endParaRPr lang="en-US"/>
        </a:p>
      </dgm:t>
    </dgm:pt>
    <dgm:pt modelId="{716D91FE-C496-41AC-A724-6066C7A137C0}" type="sibTrans" cxnId="{03A99BC1-92CC-4815-8F7F-4C488D665CF7}">
      <dgm:prSet/>
      <dgm:spPr/>
      <dgm:t>
        <a:bodyPr/>
        <a:lstStyle/>
        <a:p>
          <a:endParaRPr lang="en-US"/>
        </a:p>
      </dgm:t>
    </dgm:pt>
    <dgm:pt modelId="{69992619-1613-4EEB-864E-FFFDEC2694D3}">
      <dgm:prSet/>
      <dgm:spPr/>
      <dgm:t>
        <a:bodyPr/>
        <a:lstStyle/>
        <a:p>
          <a:pPr rtl="0"/>
          <a:r>
            <a:rPr lang="en-US"/>
            <a:t>School's Business Manager</a:t>
          </a:r>
        </a:p>
      </dgm:t>
    </dgm:pt>
    <dgm:pt modelId="{C26F4101-C57E-4745-AD65-8FB331B1DE29}" type="parTrans" cxnId="{20A25056-8050-48E2-94E0-3ABE87B58FB4}">
      <dgm:prSet/>
      <dgm:spPr/>
      <dgm:t>
        <a:bodyPr/>
        <a:lstStyle/>
        <a:p>
          <a:endParaRPr lang="en-US"/>
        </a:p>
      </dgm:t>
    </dgm:pt>
    <dgm:pt modelId="{61EBF600-9787-4FDE-876A-22A24E61DB7E}" type="sibTrans" cxnId="{20A25056-8050-48E2-94E0-3ABE87B58FB4}">
      <dgm:prSet/>
      <dgm:spPr/>
      <dgm:t>
        <a:bodyPr/>
        <a:lstStyle/>
        <a:p>
          <a:endParaRPr lang="en-US"/>
        </a:p>
      </dgm:t>
    </dgm:pt>
    <dgm:pt modelId="{5E5D99A9-6809-4808-A68D-24476D24BC08}">
      <dgm:prSet/>
      <dgm:spPr/>
      <dgm:t>
        <a:bodyPr/>
        <a:lstStyle/>
        <a:p>
          <a:pPr rtl="0"/>
          <a:r>
            <a:rPr lang="en-US"/>
            <a:t>Preferred Attendees</a:t>
          </a:r>
        </a:p>
      </dgm:t>
    </dgm:pt>
    <dgm:pt modelId="{B003FBA8-7870-4B87-807E-71A8BD151A58}" type="parTrans" cxnId="{AE17D241-EDD0-492C-8D12-E4474CC10653}">
      <dgm:prSet/>
      <dgm:spPr/>
      <dgm:t>
        <a:bodyPr/>
        <a:lstStyle/>
        <a:p>
          <a:endParaRPr lang="en-US"/>
        </a:p>
      </dgm:t>
    </dgm:pt>
    <dgm:pt modelId="{318474E8-DFA5-46FC-8FA1-366C4CA248AC}" type="sibTrans" cxnId="{AE17D241-EDD0-492C-8D12-E4474CC10653}">
      <dgm:prSet/>
      <dgm:spPr/>
      <dgm:t>
        <a:bodyPr/>
        <a:lstStyle/>
        <a:p>
          <a:endParaRPr lang="en-US"/>
        </a:p>
      </dgm:t>
    </dgm:pt>
    <dgm:pt modelId="{113EA98F-6D5A-4362-8D21-058DA8F1FEE2}">
      <dgm:prSet/>
      <dgm:spPr/>
      <dgm:t>
        <a:bodyPr/>
        <a:lstStyle/>
        <a:p>
          <a:pPr rtl="0"/>
          <a:r>
            <a:rPr lang="en-US"/>
            <a:t>Representative from local district</a:t>
          </a:r>
        </a:p>
      </dgm:t>
    </dgm:pt>
    <dgm:pt modelId="{A7D15581-652A-4346-AF52-133C5354307B}" type="parTrans" cxnId="{87906D71-E436-4EFC-A56D-1A377C58A9BA}">
      <dgm:prSet/>
      <dgm:spPr/>
      <dgm:t>
        <a:bodyPr/>
        <a:lstStyle/>
        <a:p>
          <a:endParaRPr lang="en-US"/>
        </a:p>
      </dgm:t>
    </dgm:pt>
    <dgm:pt modelId="{EACAC156-BD7E-467E-A624-2FEE7A238547}" type="sibTrans" cxnId="{87906D71-E436-4EFC-A56D-1A377C58A9BA}">
      <dgm:prSet/>
      <dgm:spPr/>
      <dgm:t>
        <a:bodyPr/>
        <a:lstStyle/>
        <a:p>
          <a:endParaRPr lang="en-US"/>
        </a:p>
      </dgm:t>
    </dgm:pt>
    <dgm:pt modelId="{B74A38EB-A44D-40F4-B309-0C62634C6FD4}">
      <dgm:prSet/>
      <dgm:spPr/>
      <dgm:t>
        <a:bodyPr/>
        <a:lstStyle/>
        <a:p>
          <a:pPr rtl="0"/>
          <a:r>
            <a:rPr lang="en-US" dirty="0"/>
            <a:t>Representative from management company (if applicable)</a:t>
          </a:r>
        </a:p>
      </dgm:t>
    </dgm:pt>
    <dgm:pt modelId="{B4E067CC-19B4-43A4-B094-E3F514C295CC}" type="parTrans" cxnId="{D790C060-013B-48C6-B339-5AB20F436F5F}">
      <dgm:prSet/>
      <dgm:spPr/>
      <dgm:t>
        <a:bodyPr/>
        <a:lstStyle/>
        <a:p>
          <a:endParaRPr lang="en-US"/>
        </a:p>
      </dgm:t>
    </dgm:pt>
    <dgm:pt modelId="{DDA2138D-427B-4EF4-8A60-A1EA65A43F38}" type="sibTrans" cxnId="{D790C060-013B-48C6-B339-5AB20F436F5F}">
      <dgm:prSet/>
      <dgm:spPr/>
      <dgm:t>
        <a:bodyPr/>
        <a:lstStyle/>
        <a:p>
          <a:endParaRPr lang="en-US"/>
        </a:p>
      </dgm:t>
    </dgm:pt>
    <dgm:pt modelId="{DDC5A989-F454-4155-902F-00172484F053}" type="pres">
      <dgm:prSet presAssocID="{E12477C3-A08E-417A-961C-BAD0126E50E6}" presName="Name0" presStyleCnt="0">
        <dgm:presLayoutVars>
          <dgm:dir/>
          <dgm:animLvl val="lvl"/>
          <dgm:resizeHandles val="exact"/>
        </dgm:presLayoutVars>
      </dgm:prSet>
      <dgm:spPr/>
    </dgm:pt>
    <dgm:pt modelId="{8E7EAAE4-9C2D-4B4B-953E-B14F02D23655}" type="pres">
      <dgm:prSet presAssocID="{6D4E23DC-B323-4DA5-94AB-4B73BE4EE6AC}" presName="composite" presStyleCnt="0"/>
      <dgm:spPr/>
    </dgm:pt>
    <dgm:pt modelId="{751B979C-7648-405A-AB22-014D55DC5BDE}" type="pres">
      <dgm:prSet presAssocID="{6D4E23DC-B323-4DA5-94AB-4B73BE4EE6AC}" presName="parTx" presStyleLbl="alignNode1" presStyleIdx="0" presStyleCnt="2">
        <dgm:presLayoutVars>
          <dgm:chMax val="0"/>
          <dgm:chPref val="0"/>
          <dgm:bulletEnabled val="1"/>
        </dgm:presLayoutVars>
      </dgm:prSet>
      <dgm:spPr/>
    </dgm:pt>
    <dgm:pt modelId="{436054EC-B175-4B7E-B69A-3418F45F57A9}" type="pres">
      <dgm:prSet presAssocID="{6D4E23DC-B323-4DA5-94AB-4B73BE4EE6AC}" presName="desTx" presStyleLbl="alignAccFollowNode1" presStyleIdx="0" presStyleCnt="2">
        <dgm:presLayoutVars>
          <dgm:bulletEnabled val="1"/>
        </dgm:presLayoutVars>
      </dgm:prSet>
      <dgm:spPr/>
    </dgm:pt>
    <dgm:pt modelId="{B86640C5-4F2D-43BB-9C68-27C913DD03F1}" type="pres">
      <dgm:prSet presAssocID="{F7B48F0A-EDB1-4272-992B-8026D86C2110}" presName="space" presStyleCnt="0"/>
      <dgm:spPr/>
    </dgm:pt>
    <dgm:pt modelId="{3010A5E1-7F58-48AD-A42B-55B802E1EDC4}" type="pres">
      <dgm:prSet presAssocID="{5E5D99A9-6809-4808-A68D-24476D24BC08}" presName="composite" presStyleCnt="0"/>
      <dgm:spPr/>
    </dgm:pt>
    <dgm:pt modelId="{16224BEE-AC25-4879-95FE-FE80D8579B35}" type="pres">
      <dgm:prSet presAssocID="{5E5D99A9-6809-4808-A68D-24476D24BC08}" presName="parTx" presStyleLbl="alignNode1" presStyleIdx="1" presStyleCnt="2">
        <dgm:presLayoutVars>
          <dgm:chMax val="0"/>
          <dgm:chPref val="0"/>
          <dgm:bulletEnabled val="1"/>
        </dgm:presLayoutVars>
      </dgm:prSet>
      <dgm:spPr/>
    </dgm:pt>
    <dgm:pt modelId="{BD35FD2D-829E-4F04-9B83-06FFA7B2A184}" type="pres">
      <dgm:prSet presAssocID="{5E5D99A9-6809-4808-A68D-24476D24BC08}" presName="desTx" presStyleLbl="alignAccFollowNode1" presStyleIdx="1" presStyleCnt="2">
        <dgm:presLayoutVars>
          <dgm:bulletEnabled val="1"/>
        </dgm:presLayoutVars>
      </dgm:prSet>
      <dgm:spPr/>
    </dgm:pt>
  </dgm:ptLst>
  <dgm:cxnLst>
    <dgm:cxn modelId="{EA20D20B-A31F-4744-9B3E-DFA64C41E568}" type="presOf" srcId="{E586E9A4-FDD6-4EA0-AA3A-06BD6F140B89}" destId="{436054EC-B175-4B7E-B69A-3418F45F57A9}" srcOrd="0" destOrd="2" presId="urn:microsoft.com/office/officeart/2005/8/layout/hList1"/>
    <dgm:cxn modelId="{95454425-EE89-45E2-85B4-B35B5E9A1F22}" type="presOf" srcId="{DCDE20B4-FEBC-47C2-9F78-09A3E0F25345}" destId="{436054EC-B175-4B7E-B69A-3418F45F57A9}" srcOrd="0" destOrd="1" presId="urn:microsoft.com/office/officeart/2005/8/layout/hList1"/>
    <dgm:cxn modelId="{C943DC28-41DA-4A23-AA1C-2D56114E8CF1}" srcId="{6D4E23DC-B323-4DA5-94AB-4B73BE4EE6AC}" destId="{996EAA21-E4F1-4AE8-A520-1B34B2BDA994}" srcOrd="0" destOrd="0" parTransId="{D8546D9C-56C1-428F-BB19-5EE8C057C63B}" sibTransId="{6005B57D-4376-4A03-81C1-32F066F39C98}"/>
    <dgm:cxn modelId="{EC4DEA37-1954-4A26-9CBC-91CA395915E5}" srcId="{E12477C3-A08E-417A-961C-BAD0126E50E6}" destId="{6D4E23DC-B323-4DA5-94AB-4B73BE4EE6AC}" srcOrd="0" destOrd="0" parTransId="{6A20FEDD-C8E6-4B98-A031-1DA53E33D229}" sibTransId="{F7B48F0A-EDB1-4272-992B-8026D86C2110}"/>
    <dgm:cxn modelId="{D790C060-013B-48C6-B339-5AB20F436F5F}" srcId="{5E5D99A9-6809-4808-A68D-24476D24BC08}" destId="{B74A38EB-A44D-40F4-B309-0C62634C6FD4}" srcOrd="1" destOrd="0" parTransId="{B4E067CC-19B4-43A4-B094-E3F514C295CC}" sibTransId="{DDA2138D-427B-4EF4-8A60-A1EA65A43F38}"/>
    <dgm:cxn modelId="{AE17D241-EDD0-492C-8D12-E4474CC10653}" srcId="{E12477C3-A08E-417A-961C-BAD0126E50E6}" destId="{5E5D99A9-6809-4808-A68D-24476D24BC08}" srcOrd="1" destOrd="0" parTransId="{B003FBA8-7870-4B87-807E-71A8BD151A58}" sibTransId="{318474E8-DFA5-46FC-8FA1-366C4CA248AC}"/>
    <dgm:cxn modelId="{1AE40C63-4ADC-46A8-988C-B1CD664F718E}" type="presOf" srcId="{B74A38EB-A44D-40F4-B309-0C62634C6FD4}" destId="{BD35FD2D-829E-4F04-9B83-06FFA7B2A184}" srcOrd="0" destOrd="1" presId="urn:microsoft.com/office/officeart/2005/8/layout/hList1"/>
    <dgm:cxn modelId="{5C5D736B-D447-45B1-AF63-86C55BC42EA7}" type="presOf" srcId="{69992619-1613-4EEB-864E-FFFDEC2694D3}" destId="{436054EC-B175-4B7E-B69A-3418F45F57A9}" srcOrd="0" destOrd="3" presId="urn:microsoft.com/office/officeart/2005/8/layout/hList1"/>
    <dgm:cxn modelId="{87906D71-E436-4EFC-A56D-1A377C58A9BA}" srcId="{5E5D99A9-6809-4808-A68D-24476D24BC08}" destId="{113EA98F-6D5A-4362-8D21-058DA8F1FEE2}" srcOrd="0" destOrd="0" parTransId="{A7D15581-652A-4346-AF52-133C5354307B}" sibTransId="{EACAC156-BD7E-467E-A624-2FEE7A238547}"/>
    <dgm:cxn modelId="{20A25056-8050-48E2-94E0-3ABE87B58FB4}" srcId="{6D4E23DC-B323-4DA5-94AB-4B73BE4EE6AC}" destId="{69992619-1613-4EEB-864E-FFFDEC2694D3}" srcOrd="3" destOrd="0" parTransId="{C26F4101-C57E-4745-AD65-8FB331B1DE29}" sibTransId="{61EBF600-9787-4FDE-876A-22A24E61DB7E}"/>
    <dgm:cxn modelId="{21AEA958-04D4-43E0-B60A-B5E88F0825D4}" type="presOf" srcId="{996EAA21-E4F1-4AE8-A520-1B34B2BDA994}" destId="{436054EC-B175-4B7E-B69A-3418F45F57A9}" srcOrd="0" destOrd="0" presId="urn:microsoft.com/office/officeart/2005/8/layout/hList1"/>
    <dgm:cxn modelId="{4784DD78-E579-45CD-A334-FD39C67EA9C9}" srcId="{6D4E23DC-B323-4DA5-94AB-4B73BE4EE6AC}" destId="{DCDE20B4-FEBC-47C2-9F78-09A3E0F25345}" srcOrd="1" destOrd="0" parTransId="{934621CE-FDBF-41D6-8602-4E1D308FACD2}" sibTransId="{BFCBC421-8AA9-4FF5-9E46-BB9799A24348}"/>
    <dgm:cxn modelId="{B8F071AA-57F9-467B-9045-703A8F935C50}" type="presOf" srcId="{E12477C3-A08E-417A-961C-BAD0126E50E6}" destId="{DDC5A989-F454-4155-902F-00172484F053}" srcOrd="0" destOrd="0" presId="urn:microsoft.com/office/officeart/2005/8/layout/hList1"/>
    <dgm:cxn modelId="{CFB33CB2-F69D-45DA-B3E2-AEEC5DAD0CA9}" type="presOf" srcId="{113EA98F-6D5A-4362-8D21-058DA8F1FEE2}" destId="{BD35FD2D-829E-4F04-9B83-06FFA7B2A184}" srcOrd="0" destOrd="0" presId="urn:microsoft.com/office/officeart/2005/8/layout/hList1"/>
    <dgm:cxn modelId="{0E1BFFB8-1DD1-41C4-8BFB-8F5CA85A2928}" type="presOf" srcId="{5E5D99A9-6809-4808-A68D-24476D24BC08}" destId="{16224BEE-AC25-4879-95FE-FE80D8579B35}" srcOrd="0" destOrd="0" presId="urn:microsoft.com/office/officeart/2005/8/layout/hList1"/>
    <dgm:cxn modelId="{03A99BC1-92CC-4815-8F7F-4C488D665CF7}" srcId="{6D4E23DC-B323-4DA5-94AB-4B73BE4EE6AC}" destId="{E586E9A4-FDD6-4EA0-AA3A-06BD6F140B89}" srcOrd="2" destOrd="0" parTransId="{29368BA1-C71E-4746-9EAC-9FF21ACE70B5}" sibTransId="{716D91FE-C496-41AC-A724-6066C7A137C0}"/>
    <dgm:cxn modelId="{ACB2EDCB-7A57-4078-BF06-20C8ED57C8CB}" type="presOf" srcId="{6D4E23DC-B323-4DA5-94AB-4B73BE4EE6AC}" destId="{751B979C-7648-405A-AB22-014D55DC5BDE}" srcOrd="0" destOrd="0" presId="urn:microsoft.com/office/officeart/2005/8/layout/hList1"/>
    <dgm:cxn modelId="{377C6619-BB29-4A03-8B5B-60660E812349}" type="presParOf" srcId="{DDC5A989-F454-4155-902F-00172484F053}" destId="{8E7EAAE4-9C2D-4B4B-953E-B14F02D23655}" srcOrd="0" destOrd="0" presId="urn:microsoft.com/office/officeart/2005/8/layout/hList1"/>
    <dgm:cxn modelId="{B5BD9E66-9D16-4829-ACF6-F72B14382022}" type="presParOf" srcId="{8E7EAAE4-9C2D-4B4B-953E-B14F02D23655}" destId="{751B979C-7648-405A-AB22-014D55DC5BDE}" srcOrd="0" destOrd="0" presId="urn:microsoft.com/office/officeart/2005/8/layout/hList1"/>
    <dgm:cxn modelId="{D1A74560-37C5-4408-A777-3ECCAFE01082}" type="presParOf" srcId="{8E7EAAE4-9C2D-4B4B-953E-B14F02D23655}" destId="{436054EC-B175-4B7E-B69A-3418F45F57A9}" srcOrd="1" destOrd="0" presId="urn:microsoft.com/office/officeart/2005/8/layout/hList1"/>
    <dgm:cxn modelId="{4828A9FA-F2E7-4E8D-85D1-2549526138EC}" type="presParOf" srcId="{DDC5A989-F454-4155-902F-00172484F053}" destId="{B86640C5-4F2D-43BB-9C68-27C913DD03F1}" srcOrd="1" destOrd="0" presId="urn:microsoft.com/office/officeart/2005/8/layout/hList1"/>
    <dgm:cxn modelId="{A9A95287-5FAB-4481-8608-63A24CA70493}" type="presParOf" srcId="{DDC5A989-F454-4155-902F-00172484F053}" destId="{3010A5E1-7F58-48AD-A42B-55B802E1EDC4}" srcOrd="2" destOrd="0" presId="urn:microsoft.com/office/officeart/2005/8/layout/hList1"/>
    <dgm:cxn modelId="{BEE64A4F-671F-4895-898F-A1286F2CB170}" type="presParOf" srcId="{3010A5E1-7F58-48AD-A42B-55B802E1EDC4}" destId="{16224BEE-AC25-4879-95FE-FE80D8579B35}" srcOrd="0" destOrd="0" presId="urn:microsoft.com/office/officeart/2005/8/layout/hList1"/>
    <dgm:cxn modelId="{588110A5-AA20-48B8-A509-81D02C71A94E}" type="presParOf" srcId="{3010A5E1-7F58-48AD-A42B-55B802E1EDC4}" destId="{BD35FD2D-829E-4F04-9B83-06FFA7B2A18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33E64F-5BF6-4BEE-B683-A84F3679A73F}" type="doc">
      <dgm:prSet loTypeId="urn:microsoft.com/office/officeart/2005/8/layout/chevron2" loCatId="process" qsTypeId="urn:microsoft.com/office/officeart/2005/8/quickstyle/simple2" qsCatId="simple" csTypeId="urn:microsoft.com/office/officeart/2005/8/colors/accent6_1" csCatId="accent6" phldr="1"/>
      <dgm:spPr/>
      <dgm:t>
        <a:bodyPr/>
        <a:lstStyle/>
        <a:p>
          <a:endParaRPr lang="en-US"/>
        </a:p>
      </dgm:t>
    </dgm:pt>
    <dgm:pt modelId="{F3C6E7FD-A1D6-4F5C-9427-FEF8A3191E8F}">
      <dgm:prSet/>
      <dgm:spPr/>
      <dgm:t>
        <a:bodyPr/>
        <a:lstStyle/>
        <a:p>
          <a:pPr rtl="0"/>
          <a:r>
            <a:rPr lang="en-US" dirty="0"/>
            <a:t>Review and place the following documents in your grant binder:</a:t>
          </a:r>
        </a:p>
      </dgm:t>
    </dgm:pt>
    <dgm:pt modelId="{8EF41707-79FE-4D79-A758-BE52BCB7CD3C}" type="parTrans" cxnId="{994A82D2-CEC2-44E8-8CB2-87989C31563D}">
      <dgm:prSet/>
      <dgm:spPr/>
      <dgm:t>
        <a:bodyPr/>
        <a:lstStyle/>
        <a:p>
          <a:endParaRPr lang="en-US"/>
        </a:p>
      </dgm:t>
    </dgm:pt>
    <dgm:pt modelId="{708FC2BC-87C9-4749-B131-DF8FC534EDD9}" type="sibTrans" cxnId="{994A82D2-CEC2-44E8-8CB2-87989C31563D}">
      <dgm:prSet/>
      <dgm:spPr/>
      <dgm:t>
        <a:bodyPr/>
        <a:lstStyle/>
        <a:p>
          <a:endParaRPr lang="en-US"/>
        </a:p>
      </dgm:t>
    </dgm:pt>
    <dgm:pt modelId="{94AD97E3-DEB1-44E4-BF9A-279331A188EA}">
      <dgm:prSet/>
      <dgm:spPr/>
      <dgm:t>
        <a:bodyPr/>
        <a:lstStyle/>
        <a:p>
          <a:pPr rtl="0"/>
          <a:r>
            <a:rPr lang="en-US" dirty="0"/>
            <a:t>Budget and Invoices</a:t>
          </a:r>
        </a:p>
      </dgm:t>
    </dgm:pt>
    <dgm:pt modelId="{061F5DDA-1FF3-48F6-8AC4-D2034BAA4D34}" type="parTrans" cxnId="{0627F0A7-A689-4E53-A792-7A0A3C67E638}">
      <dgm:prSet/>
      <dgm:spPr/>
      <dgm:t>
        <a:bodyPr/>
        <a:lstStyle/>
        <a:p>
          <a:endParaRPr lang="en-US"/>
        </a:p>
      </dgm:t>
    </dgm:pt>
    <dgm:pt modelId="{6555F713-61A0-4315-8EB0-451C42A18D25}" type="sibTrans" cxnId="{0627F0A7-A689-4E53-A792-7A0A3C67E638}">
      <dgm:prSet/>
      <dgm:spPr/>
      <dgm:t>
        <a:bodyPr/>
        <a:lstStyle/>
        <a:p>
          <a:endParaRPr lang="en-US"/>
        </a:p>
      </dgm:t>
    </dgm:pt>
    <dgm:pt modelId="{C957A8B2-6364-48F6-BEC5-FCE8935AA0E4}">
      <dgm:prSet/>
      <dgm:spPr/>
      <dgm:t>
        <a:bodyPr/>
        <a:lstStyle/>
        <a:p>
          <a:pPr rtl="0"/>
          <a:r>
            <a:rPr lang="en-US"/>
            <a:t>Most recent audit report</a:t>
          </a:r>
        </a:p>
      </dgm:t>
    </dgm:pt>
    <dgm:pt modelId="{9FAF0768-A100-4B88-8896-44ABEBC5BE12}" type="parTrans" cxnId="{525DD720-8354-452B-AD9A-B0E07E7AFA79}">
      <dgm:prSet/>
      <dgm:spPr/>
      <dgm:t>
        <a:bodyPr/>
        <a:lstStyle/>
        <a:p>
          <a:endParaRPr lang="en-US"/>
        </a:p>
      </dgm:t>
    </dgm:pt>
    <dgm:pt modelId="{9FD99987-3C27-4994-80CF-BD30D24AF47C}" type="sibTrans" cxnId="{525DD720-8354-452B-AD9A-B0E07E7AFA79}">
      <dgm:prSet/>
      <dgm:spPr/>
      <dgm:t>
        <a:bodyPr/>
        <a:lstStyle/>
        <a:p>
          <a:endParaRPr lang="en-US"/>
        </a:p>
      </dgm:t>
    </dgm:pt>
    <dgm:pt modelId="{5820BFA9-E46B-4843-B8DA-13A7BABB3E9E}">
      <dgm:prSet/>
      <dgm:spPr/>
      <dgm:t>
        <a:bodyPr/>
        <a:lstStyle/>
        <a:p>
          <a:pPr rtl="0"/>
          <a:r>
            <a:rPr lang="en-US" dirty="0"/>
            <a:t>Grant application</a:t>
          </a:r>
        </a:p>
      </dgm:t>
    </dgm:pt>
    <dgm:pt modelId="{23A6E746-2F93-4404-8C8D-0DDA5BBCBDB0}" type="parTrans" cxnId="{9D858986-0B59-483E-849E-2CF957E5FEB3}">
      <dgm:prSet/>
      <dgm:spPr/>
      <dgm:t>
        <a:bodyPr/>
        <a:lstStyle/>
        <a:p>
          <a:endParaRPr lang="en-US"/>
        </a:p>
      </dgm:t>
    </dgm:pt>
    <dgm:pt modelId="{FD3BAE9D-FF31-43BB-93B7-988F28E4A5C6}" type="sibTrans" cxnId="{9D858986-0B59-483E-849E-2CF957E5FEB3}">
      <dgm:prSet/>
      <dgm:spPr/>
      <dgm:t>
        <a:bodyPr/>
        <a:lstStyle/>
        <a:p>
          <a:endParaRPr lang="en-US"/>
        </a:p>
      </dgm:t>
    </dgm:pt>
    <dgm:pt modelId="{223463F5-1269-4CA5-A652-6731A1D5F8C5}">
      <dgm:prSet/>
      <dgm:spPr/>
      <dgm:t>
        <a:bodyPr/>
        <a:lstStyle/>
        <a:p>
          <a:pPr rtl="0"/>
          <a:r>
            <a:rPr lang="en-US"/>
            <a:t>Internal Control and Business Policies</a:t>
          </a:r>
        </a:p>
      </dgm:t>
    </dgm:pt>
    <dgm:pt modelId="{41064B49-49E0-48C7-AC1E-9BC0CAB4C4F4}" type="parTrans" cxnId="{0ABCB713-827E-4895-BF3F-98A9C1A45AA0}">
      <dgm:prSet/>
      <dgm:spPr/>
      <dgm:t>
        <a:bodyPr/>
        <a:lstStyle/>
        <a:p>
          <a:endParaRPr lang="en-US"/>
        </a:p>
      </dgm:t>
    </dgm:pt>
    <dgm:pt modelId="{C6C8C706-20A7-4DFC-B676-A45AC77B8AA4}" type="sibTrans" cxnId="{0ABCB713-827E-4895-BF3F-98A9C1A45AA0}">
      <dgm:prSet/>
      <dgm:spPr/>
      <dgm:t>
        <a:bodyPr/>
        <a:lstStyle/>
        <a:p>
          <a:endParaRPr lang="en-US"/>
        </a:p>
      </dgm:t>
    </dgm:pt>
    <dgm:pt modelId="{FF66EABE-E1A9-4A5C-82E2-390430679A63}">
      <dgm:prSet/>
      <dgm:spPr/>
      <dgm:t>
        <a:bodyPr/>
        <a:lstStyle/>
        <a:p>
          <a:pPr rtl="0"/>
          <a:r>
            <a:rPr lang="en-US" dirty="0"/>
            <a:t>Conflict of Interest Policy</a:t>
          </a:r>
        </a:p>
      </dgm:t>
    </dgm:pt>
    <dgm:pt modelId="{148F50BA-F94A-4774-A018-6C0748165346}" type="parTrans" cxnId="{F27A0D82-B9DE-4FB8-A227-406445B3F5CB}">
      <dgm:prSet/>
      <dgm:spPr/>
      <dgm:t>
        <a:bodyPr/>
        <a:lstStyle/>
        <a:p>
          <a:endParaRPr lang="en-US"/>
        </a:p>
      </dgm:t>
    </dgm:pt>
    <dgm:pt modelId="{F58ACEA8-7A5F-4993-B95C-D1EC746B9499}" type="sibTrans" cxnId="{F27A0D82-B9DE-4FB8-A227-406445B3F5CB}">
      <dgm:prSet/>
      <dgm:spPr/>
      <dgm:t>
        <a:bodyPr/>
        <a:lstStyle/>
        <a:p>
          <a:endParaRPr lang="en-US"/>
        </a:p>
      </dgm:t>
    </dgm:pt>
    <dgm:pt modelId="{DC245829-21B9-4E7F-BE32-F41CC8C5A41C}">
      <dgm:prSet/>
      <dgm:spPr/>
      <dgm:t>
        <a:bodyPr/>
        <a:lstStyle/>
        <a:p>
          <a:pPr rtl="0"/>
          <a:r>
            <a:rPr lang="en-US" dirty="0"/>
            <a:t>Code of Conduct</a:t>
          </a:r>
        </a:p>
      </dgm:t>
    </dgm:pt>
    <dgm:pt modelId="{16873BC7-0469-4E3F-AA22-B37327555E1E}" type="parTrans" cxnId="{62CD22F7-BFB4-4D6B-9A3B-FE9C145BCA48}">
      <dgm:prSet/>
      <dgm:spPr/>
      <dgm:t>
        <a:bodyPr/>
        <a:lstStyle/>
        <a:p>
          <a:endParaRPr lang="en-US"/>
        </a:p>
      </dgm:t>
    </dgm:pt>
    <dgm:pt modelId="{E93E466F-275A-420C-8CEF-820AC1969BBA}" type="sibTrans" cxnId="{62CD22F7-BFB4-4D6B-9A3B-FE9C145BCA48}">
      <dgm:prSet/>
      <dgm:spPr/>
      <dgm:t>
        <a:bodyPr/>
        <a:lstStyle/>
        <a:p>
          <a:endParaRPr lang="en-US"/>
        </a:p>
      </dgm:t>
    </dgm:pt>
    <dgm:pt modelId="{D2BFC0D2-BE73-48DC-9F7F-015509C8811A}" type="pres">
      <dgm:prSet presAssocID="{D833E64F-5BF6-4BEE-B683-A84F3679A73F}" presName="linearFlow" presStyleCnt="0">
        <dgm:presLayoutVars>
          <dgm:dir/>
          <dgm:animLvl val="lvl"/>
          <dgm:resizeHandles val="exact"/>
        </dgm:presLayoutVars>
      </dgm:prSet>
      <dgm:spPr/>
    </dgm:pt>
    <dgm:pt modelId="{A7148F91-856B-4B6D-ACC7-946ECD757C7B}" type="pres">
      <dgm:prSet presAssocID="{F3C6E7FD-A1D6-4F5C-9427-FEF8A3191E8F}" presName="composite" presStyleCnt="0"/>
      <dgm:spPr/>
    </dgm:pt>
    <dgm:pt modelId="{7AC0D4C7-5C2C-42C6-922C-7EB290743958}" type="pres">
      <dgm:prSet presAssocID="{F3C6E7FD-A1D6-4F5C-9427-FEF8A3191E8F}" presName="parentText" presStyleLbl="alignNode1" presStyleIdx="0" presStyleCnt="1">
        <dgm:presLayoutVars>
          <dgm:chMax val="1"/>
          <dgm:bulletEnabled val="1"/>
        </dgm:presLayoutVars>
      </dgm:prSet>
      <dgm:spPr/>
    </dgm:pt>
    <dgm:pt modelId="{1D305F8E-27F9-40B4-AEDB-23BE7101778E}" type="pres">
      <dgm:prSet presAssocID="{F3C6E7FD-A1D6-4F5C-9427-FEF8A3191E8F}" presName="descendantText" presStyleLbl="alignAcc1" presStyleIdx="0" presStyleCnt="1">
        <dgm:presLayoutVars>
          <dgm:bulletEnabled val="1"/>
        </dgm:presLayoutVars>
      </dgm:prSet>
      <dgm:spPr/>
    </dgm:pt>
  </dgm:ptLst>
  <dgm:cxnLst>
    <dgm:cxn modelId="{0ABCB713-827E-4895-BF3F-98A9C1A45AA0}" srcId="{F3C6E7FD-A1D6-4F5C-9427-FEF8A3191E8F}" destId="{223463F5-1269-4CA5-A652-6731A1D5F8C5}" srcOrd="3" destOrd="0" parTransId="{41064B49-49E0-48C7-AC1E-9BC0CAB4C4F4}" sibTransId="{C6C8C706-20A7-4DFC-B676-A45AC77B8AA4}"/>
    <dgm:cxn modelId="{ACBBD21F-68DD-4BAD-8177-5CF653C628AA}" type="presOf" srcId="{DC245829-21B9-4E7F-BE32-F41CC8C5A41C}" destId="{1D305F8E-27F9-40B4-AEDB-23BE7101778E}" srcOrd="0" destOrd="5" presId="urn:microsoft.com/office/officeart/2005/8/layout/chevron2"/>
    <dgm:cxn modelId="{525DD720-8354-452B-AD9A-B0E07E7AFA79}" srcId="{F3C6E7FD-A1D6-4F5C-9427-FEF8A3191E8F}" destId="{C957A8B2-6364-48F6-BEC5-FCE8935AA0E4}" srcOrd="1" destOrd="0" parTransId="{9FAF0768-A100-4B88-8896-44ABEBC5BE12}" sibTransId="{9FD99987-3C27-4994-80CF-BD30D24AF47C}"/>
    <dgm:cxn modelId="{D051AF2F-E6B3-46D0-B051-7D2471A9CABB}" type="presOf" srcId="{F3C6E7FD-A1D6-4F5C-9427-FEF8A3191E8F}" destId="{7AC0D4C7-5C2C-42C6-922C-7EB290743958}" srcOrd="0" destOrd="0" presId="urn:microsoft.com/office/officeart/2005/8/layout/chevron2"/>
    <dgm:cxn modelId="{CF6B4161-0184-4E0F-B9AD-12C97BFE36A5}" type="presOf" srcId="{C957A8B2-6364-48F6-BEC5-FCE8935AA0E4}" destId="{1D305F8E-27F9-40B4-AEDB-23BE7101778E}" srcOrd="0" destOrd="1" presId="urn:microsoft.com/office/officeart/2005/8/layout/chevron2"/>
    <dgm:cxn modelId="{7376AE52-8179-43CF-8DEC-130E3D65524C}" type="presOf" srcId="{FF66EABE-E1A9-4A5C-82E2-390430679A63}" destId="{1D305F8E-27F9-40B4-AEDB-23BE7101778E}" srcOrd="0" destOrd="4" presId="urn:microsoft.com/office/officeart/2005/8/layout/chevron2"/>
    <dgm:cxn modelId="{D5BE8153-8C72-45A1-938B-6392E50827D5}" type="presOf" srcId="{223463F5-1269-4CA5-A652-6731A1D5F8C5}" destId="{1D305F8E-27F9-40B4-AEDB-23BE7101778E}" srcOrd="0" destOrd="3" presId="urn:microsoft.com/office/officeart/2005/8/layout/chevron2"/>
    <dgm:cxn modelId="{F27A0D82-B9DE-4FB8-A227-406445B3F5CB}" srcId="{F3C6E7FD-A1D6-4F5C-9427-FEF8A3191E8F}" destId="{FF66EABE-E1A9-4A5C-82E2-390430679A63}" srcOrd="4" destOrd="0" parTransId="{148F50BA-F94A-4774-A018-6C0748165346}" sibTransId="{F58ACEA8-7A5F-4993-B95C-D1EC746B9499}"/>
    <dgm:cxn modelId="{9D858986-0B59-483E-849E-2CF957E5FEB3}" srcId="{F3C6E7FD-A1D6-4F5C-9427-FEF8A3191E8F}" destId="{5820BFA9-E46B-4843-B8DA-13A7BABB3E9E}" srcOrd="2" destOrd="0" parTransId="{23A6E746-2F93-4404-8C8D-0DDA5BBCBDB0}" sibTransId="{FD3BAE9D-FF31-43BB-93B7-988F28E4A5C6}"/>
    <dgm:cxn modelId="{78DEBEA6-2E76-4AFF-BA28-F0828ECA6FD4}" type="presOf" srcId="{5820BFA9-E46B-4843-B8DA-13A7BABB3E9E}" destId="{1D305F8E-27F9-40B4-AEDB-23BE7101778E}" srcOrd="0" destOrd="2" presId="urn:microsoft.com/office/officeart/2005/8/layout/chevron2"/>
    <dgm:cxn modelId="{0627F0A7-A689-4E53-A792-7A0A3C67E638}" srcId="{F3C6E7FD-A1D6-4F5C-9427-FEF8A3191E8F}" destId="{94AD97E3-DEB1-44E4-BF9A-279331A188EA}" srcOrd="0" destOrd="0" parTransId="{061F5DDA-1FF3-48F6-8AC4-D2034BAA4D34}" sibTransId="{6555F713-61A0-4315-8EB0-451C42A18D25}"/>
    <dgm:cxn modelId="{12430EAD-B81D-4DC6-AE6A-5FD20573B258}" type="presOf" srcId="{94AD97E3-DEB1-44E4-BF9A-279331A188EA}" destId="{1D305F8E-27F9-40B4-AEDB-23BE7101778E}" srcOrd="0" destOrd="0" presId="urn:microsoft.com/office/officeart/2005/8/layout/chevron2"/>
    <dgm:cxn modelId="{994A82D2-CEC2-44E8-8CB2-87989C31563D}" srcId="{D833E64F-5BF6-4BEE-B683-A84F3679A73F}" destId="{F3C6E7FD-A1D6-4F5C-9427-FEF8A3191E8F}" srcOrd="0" destOrd="0" parTransId="{8EF41707-79FE-4D79-A758-BE52BCB7CD3C}" sibTransId="{708FC2BC-87C9-4749-B131-DF8FC534EDD9}"/>
    <dgm:cxn modelId="{E4D186D9-A146-4137-A78B-CF400DFB0BB0}" type="presOf" srcId="{D833E64F-5BF6-4BEE-B683-A84F3679A73F}" destId="{D2BFC0D2-BE73-48DC-9F7F-015509C8811A}" srcOrd="0" destOrd="0" presId="urn:microsoft.com/office/officeart/2005/8/layout/chevron2"/>
    <dgm:cxn modelId="{62CD22F7-BFB4-4D6B-9A3B-FE9C145BCA48}" srcId="{F3C6E7FD-A1D6-4F5C-9427-FEF8A3191E8F}" destId="{DC245829-21B9-4E7F-BE32-F41CC8C5A41C}" srcOrd="5" destOrd="0" parTransId="{16873BC7-0469-4E3F-AA22-B37327555E1E}" sibTransId="{E93E466F-275A-420C-8CEF-820AC1969BBA}"/>
    <dgm:cxn modelId="{3668D63A-D84B-45C8-A2D2-2646AE7BAF10}" type="presParOf" srcId="{D2BFC0D2-BE73-48DC-9F7F-015509C8811A}" destId="{A7148F91-856B-4B6D-ACC7-946ECD757C7B}" srcOrd="0" destOrd="0" presId="urn:microsoft.com/office/officeart/2005/8/layout/chevron2"/>
    <dgm:cxn modelId="{C459B159-831C-4B32-98CC-9E7E7018F14F}" type="presParOf" srcId="{A7148F91-856B-4B6D-ACC7-946ECD757C7B}" destId="{7AC0D4C7-5C2C-42C6-922C-7EB290743958}" srcOrd="0" destOrd="0" presId="urn:microsoft.com/office/officeart/2005/8/layout/chevron2"/>
    <dgm:cxn modelId="{B2ADCF19-F96A-49F3-8085-DA06BA368EA8}" type="presParOf" srcId="{A7148F91-856B-4B6D-ACC7-946ECD757C7B}" destId="{1D305F8E-27F9-40B4-AEDB-23BE7101778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119188-4BBD-447B-BEF3-4E725A552F6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97609A44-84A3-4C91-896E-68380F138646}">
      <dgm:prSet/>
      <dgm:spPr/>
      <dgm:t>
        <a:bodyPr/>
        <a:lstStyle/>
        <a:p>
          <a:pPr rtl="0"/>
          <a:r>
            <a:rPr lang="en-US" dirty="0"/>
            <a:t>Should contain your complete set of grant records</a:t>
          </a:r>
        </a:p>
      </dgm:t>
    </dgm:pt>
    <dgm:pt modelId="{E4ACFC29-C86C-44EC-BC67-03DDF2F2FB18}" type="parTrans" cxnId="{4EAEDF73-B6F9-49C9-9791-1FA4A8E64530}">
      <dgm:prSet/>
      <dgm:spPr/>
      <dgm:t>
        <a:bodyPr/>
        <a:lstStyle/>
        <a:p>
          <a:endParaRPr lang="en-US"/>
        </a:p>
      </dgm:t>
    </dgm:pt>
    <dgm:pt modelId="{336EEEB7-43BA-4FD2-BD7B-499C4E6AD0AA}" type="sibTrans" cxnId="{4EAEDF73-B6F9-49C9-9791-1FA4A8E64530}">
      <dgm:prSet/>
      <dgm:spPr/>
      <dgm:t>
        <a:bodyPr/>
        <a:lstStyle/>
        <a:p>
          <a:endParaRPr lang="en-US"/>
        </a:p>
      </dgm:t>
    </dgm:pt>
    <dgm:pt modelId="{90A629A3-7EAB-4F86-88C4-E695FA067A9F}">
      <dgm:prSet/>
      <dgm:spPr/>
      <dgm:t>
        <a:bodyPr/>
        <a:lstStyle/>
        <a:p>
          <a:pPr rtl="0"/>
          <a:r>
            <a:rPr lang="en-US" dirty="0"/>
            <a:t>Binders should include:</a:t>
          </a:r>
        </a:p>
      </dgm:t>
    </dgm:pt>
    <dgm:pt modelId="{F96D7EEF-B282-45BF-97CC-CB74C2D59153}" type="parTrans" cxnId="{13A7663E-44DD-44F7-8A3B-E79EDD5C95C8}">
      <dgm:prSet/>
      <dgm:spPr/>
      <dgm:t>
        <a:bodyPr/>
        <a:lstStyle/>
        <a:p>
          <a:endParaRPr lang="en-US"/>
        </a:p>
      </dgm:t>
    </dgm:pt>
    <dgm:pt modelId="{6FA10939-D522-4362-A7D3-FD54A83CE01B}" type="sibTrans" cxnId="{13A7663E-44DD-44F7-8A3B-E79EDD5C95C8}">
      <dgm:prSet/>
      <dgm:spPr/>
      <dgm:t>
        <a:bodyPr/>
        <a:lstStyle/>
        <a:p>
          <a:endParaRPr lang="en-US"/>
        </a:p>
      </dgm:t>
    </dgm:pt>
    <dgm:pt modelId="{22CD7904-E9D2-4164-8C00-66E8713C843F}">
      <dgm:prSet/>
      <dgm:spPr/>
      <dgm:t>
        <a:bodyPr/>
        <a:lstStyle/>
        <a:p>
          <a:pPr rtl="0"/>
          <a:r>
            <a:rPr lang="en-US" dirty="0"/>
            <a:t>Grant application, award letter and approved budget</a:t>
          </a:r>
        </a:p>
      </dgm:t>
    </dgm:pt>
    <dgm:pt modelId="{EDFEA55B-7133-4374-B9DA-9F516BDEC968}" type="parTrans" cxnId="{E8C97AEB-5B2B-4313-B8C7-8EB292F76CC3}">
      <dgm:prSet/>
      <dgm:spPr/>
      <dgm:t>
        <a:bodyPr/>
        <a:lstStyle/>
        <a:p>
          <a:endParaRPr lang="en-US"/>
        </a:p>
      </dgm:t>
    </dgm:pt>
    <dgm:pt modelId="{2867A663-EBB7-4898-B8C1-2DF849579F7A}" type="sibTrans" cxnId="{E8C97AEB-5B2B-4313-B8C7-8EB292F76CC3}">
      <dgm:prSet/>
      <dgm:spPr/>
      <dgm:t>
        <a:bodyPr/>
        <a:lstStyle/>
        <a:p>
          <a:endParaRPr lang="en-US"/>
        </a:p>
      </dgm:t>
    </dgm:pt>
    <dgm:pt modelId="{9C9C2E8B-0043-4369-AC97-300F5F83D143}">
      <dgm:prSet/>
      <dgm:spPr/>
      <dgm:t>
        <a:bodyPr/>
        <a:lstStyle/>
        <a:p>
          <a:pPr rtl="0"/>
          <a:r>
            <a:rPr lang="en-US"/>
            <a:t>Invoices for which the school received reimbursement and accompanying backup documentation</a:t>
          </a:r>
          <a:endParaRPr lang="en-US" dirty="0"/>
        </a:p>
      </dgm:t>
    </dgm:pt>
    <dgm:pt modelId="{12C649B4-2F93-47D3-B688-1624FD4817CF}" type="parTrans" cxnId="{2DEF95AA-B451-4305-AE63-8E418665F099}">
      <dgm:prSet/>
      <dgm:spPr/>
      <dgm:t>
        <a:bodyPr/>
        <a:lstStyle/>
        <a:p>
          <a:endParaRPr lang="en-US"/>
        </a:p>
      </dgm:t>
    </dgm:pt>
    <dgm:pt modelId="{25D24194-85DA-4E23-83DF-90DE29659D74}" type="sibTrans" cxnId="{2DEF95AA-B451-4305-AE63-8E418665F099}">
      <dgm:prSet/>
      <dgm:spPr/>
      <dgm:t>
        <a:bodyPr/>
        <a:lstStyle/>
        <a:p>
          <a:endParaRPr lang="en-US"/>
        </a:p>
      </dgm:t>
    </dgm:pt>
    <dgm:pt modelId="{4777B5AE-4C7E-4BC7-9A1E-7445EF593AC0}">
      <dgm:prSet/>
      <dgm:spPr/>
      <dgm:t>
        <a:bodyPr/>
        <a:lstStyle/>
        <a:p>
          <a:pPr rtl="0"/>
          <a:r>
            <a:rPr lang="en-US" dirty="0"/>
            <a:t>Academic performance data related to the project goals</a:t>
          </a:r>
        </a:p>
      </dgm:t>
    </dgm:pt>
    <dgm:pt modelId="{BB6FF44F-88F8-482E-9AC5-502B857C8278}" type="parTrans" cxnId="{7B06881B-1875-4247-A6DD-372475CD6957}">
      <dgm:prSet/>
      <dgm:spPr/>
      <dgm:t>
        <a:bodyPr/>
        <a:lstStyle/>
        <a:p>
          <a:endParaRPr lang="en-US"/>
        </a:p>
      </dgm:t>
    </dgm:pt>
    <dgm:pt modelId="{A3F8DAB4-8C91-44DC-95FB-0279A494EFC6}" type="sibTrans" cxnId="{7B06881B-1875-4247-A6DD-372475CD6957}">
      <dgm:prSet/>
      <dgm:spPr/>
      <dgm:t>
        <a:bodyPr/>
        <a:lstStyle/>
        <a:p>
          <a:endParaRPr lang="en-US"/>
        </a:p>
      </dgm:t>
    </dgm:pt>
    <dgm:pt modelId="{216C9E95-FC3A-459C-A1BD-055669FC9421}">
      <dgm:prSet/>
      <dgm:spPr/>
      <dgm:t>
        <a:bodyPr/>
        <a:lstStyle/>
        <a:p>
          <a:pPr rtl="0"/>
          <a:r>
            <a:rPr lang="en-US"/>
            <a:t>Any previous monitoring reports</a:t>
          </a:r>
          <a:endParaRPr lang="en-US" dirty="0"/>
        </a:p>
      </dgm:t>
    </dgm:pt>
    <dgm:pt modelId="{F1B4E7AA-0CB6-4D7B-92A7-C3DB38F80F8A}" type="parTrans" cxnId="{C753EF14-2573-42C0-8706-0BD016D78A69}">
      <dgm:prSet/>
      <dgm:spPr/>
      <dgm:t>
        <a:bodyPr/>
        <a:lstStyle/>
        <a:p>
          <a:endParaRPr lang="en-US"/>
        </a:p>
      </dgm:t>
    </dgm:pt>
    <dgm:pt modelId="{0D971927-927F-4C3C-BD9C-9DF6FCF48F52}" type="sibTrans" cxnId="{C753EF14-2573-42C0-8706-0BD016D78A69}">
      <dgm:prSet/>
      <dgm:spPr/>
      <dgm:t>
        <a:bodyPr/>
        <a:lstStyle/>
        <a:p>
          <a:endParaRPr lang="en-US"/>
        </a:p>
      </dgm:t>
    </dgm:pt>
    <dgm:pt modelId="{25E1A6FC-D72B-4E5F-9E87-5BD074D066BE}">
      <dgm:prSet/>
      <dgm:spPr/>
      <dgm:t>
        <a:bodyPr/>
        <a:lstStyle/>
        <a:p>
          <a:pPr rtl="0"/>
          <a:r>
            <a:rPr lang="en-US"/>
            <a:t>Inventory</a:t>
          </a:r>
          <a:endParaRPr lang="en-US" dirty="0"/>
        </a:p>
      </dgm:t>
    </dgm:pt>
    <dgm:pt modelId="{3961C2B4-351B-4B97-93FD-F110BDE3AC82}" type="parTrans" cxnId="{F7E688AD-6029-4379-9378-EBC2E1929383}">
      <dgm:prSet/>
      <dgm:spPr/>
      <dgm:t>
        <a:bodyPr/>
        <a:lstStyle/>
        <a:p>
          <a:endParaRPr lang="en-US"/>
        </a:p>
      </dgm:t>
    </dgm:pt>
    <dgm:pt modelId="{2E0321FB-F1AE-48EE-A3A5-D71C0F9E89D0}" type="sibTrans" cxnId="{F7E688AD-6029-4379-9378-EBC2E1929383}">
      <dgm:prSet/>
      <dgm:spPr/>
      <dgm:t>
        <a:bodyPr/>
        <a:lstStyle/>
        <a:p>
          <a:endParaRPr lang="en-US"/>
        </a:p>
      </dgm:t>
    </dgm:pt>
    <dgm:pt modelId="{65017AF8-6A37-4D22-BE4E-302137B887A5}">
      <dgm:prSet/>
      <dgm:spPr/>
      <dgm:t>
        <a:bodyPr/>
        <a:lstStyle/>
        <a:p>
          <a:pPr rtl="0"/>
          <a:r>
            <a:rPr lang="en-US" dirty="0"/>
            <a:t>Applicable policies and procedures</a:t>
          </a:r>
        </a:p>
      </dgm:t>
    </dgm:pt>
    <dgm:pt modelId="{3B280293-0177-4DD7-9633-397863B1515E}" type="parTrans" cxnId="{84839B1F-6C9B-4693-BE47-B31A8FE77FBD}">
      <dgm:prSet/>
      <dgm:spPr/>
      <dgm:t>
        <a:bodyPr/>
        <a:lstStyle/>
        <a:p>
          <a:endParaRPr lang="en-US"/>
        </a:p>
      </dgm:t>
    </dgm:pt>
    <dgm:pt modelId="{F52778A8-14BB-488E-A23B-0E04CAC8FA93}" type="sibTrans" cxnId="{84839B1F-6C9B-4693-BE47-B31A8FE77FBD}">
      <dgm:prSet/>
      <dgm:spPr/>
      <dgm:t>
        <a:bodyPr/>
        <a:lstStyle/>
        <a:p>
          <a:endParaRPr lang="en-US"/>
        </a:p>
      </dgm:t>
    </dgm:pt>
    <dgm:pt modelId="{1718A57B-E5A5-4E0F-A456-C96F7BEBFE10}">
      <dgm:prSet/>
      <dgm:spPr/>
      <dgm:t>
        <a:bodyPr/>
        <a:lstStyle/>
        <a:p>
          <a:pPr rtl="0"/>
          <a:r>
            <a:rPr lang="en-US" dirty="0"/>
            <a:t>Charter Contract</a:t>
          </a:r>
        </a:p>
      </dgm:t>
    </dgm:pt>
    <dgm:pt modelId="{F885ECA2-35C9-49C7-8B75-A78473C13748}" type="parTrans" cxnId="{632FE82C-36E3-439D-9B94-0AEB0A221A3F}">
      <dgm:prSet/>
      <dgm:spPr/>
      <dgm:t>
        <a:bodyPr/>
        <a:lstStyle/>
        <a:p>
          <a:endParaRPr lang="en-US"/>
        </a:p>
      </dgm:t>
    </dgm:pt>
    <dgm:pt modelId="{1CB5C1F4-FF04-4223-A28C-47A630DFD4B6}" type="sibTrans" cxnId="{632FE82C-36E3-439D-9B94-0AEB0A221A3F}">
      <dgm:prSet/>
      <dgm:spPr/>
      <dgm:t>
        <a:bodyPr/>
        <a:lstStyle/>
        <a:p>
          <a:endParaRPr lang="en-US"/>
        </a:p>
      </dgm:t>
    </dgm:pt>
    <dgm:pt modelId="{6A923788-3BB4-418D-9F7D-39DB842089AC}">
      <dgm:prSet/>
      <dgm:spPr/>
      <dgm:t>
        <a:bodyPr/>
        <a:lstStyle/>
        <a:p>
          <a:pPr rtl="0"/>
          <a:r>
            <a:rPr lang="en-US" dirty="0"/>
            <a:t>Separate Grants, Separate Binders</a:t>
          </a:r>
        </a:p>
      </dgm:t>
    </dgm:pt>
    <dgm:pt modelId="{65FEE62E-402C-4967-9517-DB4EEAC1A24A}" type="parTrans" cxnId="{765154F5-2D27-445F-AB4F-D7B87924512D}">
      <dgm:prSet/>
      <dgm:spPr/>
      <dgm:t>
        <a:bodyPr/>
        <a:lstStyle/>
        <a:p>
          <a:endParaRPr lang="en-US"/>
        </a:p>
      </dgm:t>
    </dgm:pt>
    <dgm:pt modelId="{F519A9E8-1C25-4385-B4A2-005098775CED}" type="sibTrans" cxnId="{765154F5-2D27-445F-AB4F-D7B87924512D}">
      <dgm:prSet/>
      <dgm:spPr/>
      <dgm:t>
        <a:bodyPr/>
        <a:lstStyle/>
        <a:p>
          <a:endParaRPr lang="en-US"/>
        </a:p>
      </dgm:t>
    </dgm:pt>
    <dgm:pt modelId="{ABADFEF7-CB93-4467-A159-CA158ABA205F}" type="pres">
      <dgm:prSet presAssocID="{E5119188-4BBD-447B-BEF3-4E725A552F6D}" presName="linear" presStyleCnt="0">
        <dgm:presLayoutVars>
          <dgm:animLvl val="lvl"/>
          <dgm:resizeHandles val="exact"/>
        </dgm:presLayoutVars>
      </dgm:prSet>
      <dgm:spPr/>
    </dgm:pt>
    <dgm:pt modelId="{42DD8757-9F67-4446-B46D-F256C45E0D16}" type="pres">
      <dgm:prSet presAssocID="{97609A44-84A3-4C91-896E-68380F138646}" presName="parentText" presStyleLbl="node1" presStyleIdx="0" presStyleCnt="3" custScaleY="50672" custLinFactNeighborX="-18035" custLinFactNeighborY="-4400">
        <dgm:presLayoutVars>
          <dgm:chMax val="0"/>
          <dgm:bulletEnabled val="1"/>
        </dgm:presLayoutVars>
      </dgm:prSet>
      <dgm:spPr/>
    </dgm:pt>
    <dgm:pt modelId="{E1D52168-4AF9-444D-839F-10A3358D2BFF}" type="pres">
      <dgm:prSet presAssocID="{336EEEB7-43BA-4FD2-BD7B-499C4E6AD0AA}" presName="spacer" presStyleCnt="0"/>
      <dgm:spPr/>
    </dgm:pt>
    <dgm:pt modelId="{2C17B7EF-C6F8-4D26-8485-AD49BDBD2CBF}" type="pres">
      <dgm:prSet presAssocID="{90A629A3-7EAB-4F86-88C4-E695FA067A9F}" presName="parentText" presStyleLbl="node1" presStyleIdx="1" presStyleCnt="3" custScaleY="47780" custLinFactNeighborY="19953">
        <dgm:presLayoutVars>
          <dgm:chMax val="0"/>
          <dgm:bulletEnabled val="1"/>
        </dgm:presLayoutVars>
      </dgm:prSet>
      <dgm:spPr/>
    </dgm:pt>
    <dgm:pt modelId="{30B37A5A-0E38-4F71-89F9-985C6E5D60F7}" type="pres">
      <dgm:prSet presAssocID="{90A629A3-7EAB-4F86-88C4-E695FA067A9F}" presName="childText" presStyleLbl="revTx" presStyleIdx="0" presStyleCnt="1" custScaleY="61677" custLinFactNeighborY="65139">
        <dgm:presLayoutVars>
          <dgm:bulletEnabled val="1"/>
        </dgm:presLayoutVars>
      </dgm:prSet>
      <dgm:spPr/>
    </dgm:pt>
    <dgm:pt modelId="{48D203FA-2475-4A61-BEB2-CEBC999A2C35}" type="pres">
      <dgm:prSet presAssocID="{6A923788-3BB4-418D-9F7D-39DB842089AC}" presName="parentText" presStyleLbl="node1" presStyleIdx="2" presStyleCnt="3" custScaleY="52038" custLinFactNeighborY="-78287">
        <dgm:presLayoutVars>
          <dgm:chMax val="0"/>
          <dgm:bulletEnabled val="1"/>
        </dgm:presLayoutVars>
      </dgm:prSet>
      <dgm:spPr/>
    </dgm:pt>
  </dgm:ptLst>
  <dgm:cxnLst>
    <dgm:cxn modelId="{C753EF14-2573-42C0-8706-0BD016D78A69}" srcId="{90A629A3-7EAB-4F86-88C4-E695FA067A9F}" destId="{216C9E95-FC3A-459C-A1BD-055669FC9421}" srcOrd="4" destOrd="0" parTransId="{F1B4E7AA-0CB6-4D7B-92A7-C3DB38F80F8A}" sibTransId="{0D971927-927F-4C3C-BD9C-9DF6FCF48F52}"/>
    <dgm:cxn modelId="{7B06881B-1875-4247-A6DD-372475CD6957}" srcId="{90A629A3-7EAB-4F86-88C4-E695FA067A9F}" destId="{4777B5AE-4C7E-4BC7-9A1E-7445EF593AC0}" srcOrd="3" destOrd="0" parTransId="{BB6FF44F-88F8-482E-9AC5-502B857C8278}" sibTransId="{A3F8DAB4-8C91-44DC-95FB-0279A494EFC6}"/>
    <dgm:cxn modelId="{84839B1F-6C9B-4693-BE47-B31A8FE77FBD}" srcId="{90A629A3-7EAB-4F86-88C4-E695FA067A9F}" destId="{65017AF8-6A37-4D22-BE4E-302137B887A5}" srcOrd="6" destOrd="0" parTransId="{3B280293-0177-4DD7-9633-397863B1515E}" sibTransId="{F52778A8-14BB-488E-A23B-0E04CAC8FA93}"/>
    <dgm:cxn modelId="{B1A6BA22-0C37-4A4B-BFB1-4E76098FA905}" type="presOf" srcId="{90A629A3-7EAB-4F86-88C4-E695FA067A9F}" destId="{2C17B7EF-C6F8-4D26-8485-AD49BDBD2CBF}" srcOrd="0" destOrd="0" presId="urn:microsoft.com/office/officeart/2005/8/layout/vList2"/>
    <dgm:cxn modelId="{632FE82C-36E3-439D-9B94-0AEB0A221A3F}" srcId="{90A629A3-7EAB-4F86-88C4-E695FA067A9F}" destId="{1718A57B-E5A5-4E0F-A456-C96F7BEBFE10}" srcOrd="0" destOrd="0" parTransId="{F885ECA2-35C9-49C7-8B75-A78473C13748}" sibTransId="{1CB5C1F4-FF04-4223-A28C-47A630DFD4B6}"/>
    <dgm:cxn modelId="{8FFF3831-D74C-4F28-B0F0-700754720750}" type="presOf" srcId="{22CD7904-E9D2-4164-8C00-66E8713C843F}" destId="{30B37A5A-0E38-4F71-89F9-985C6E5D60F7}" srcOrd="0" destOrd="1" presId="urn:microsoft.com/office/officeart/2005/8/layout/vList2"/>
    <dgm:cxn modelId="{13A7663E-44DD-44F7-8A3B-E79EDD5C95C8}" srcId="{E5119188-4BBD-447B-BEF3-4E725A552F6D}" destId="{90A629A3-7EAB-4F86-88C4-E695FA067A9F}" srcOrd="1" destOrd="0" parTransId="{F96D7EEF-B282-45BF-97CC-CB74C2D59153}" sibTransId="{6FA10939-D522-4362-A7D3-FD54A83CE01B}"/>
    <dgm:cxn modelId="{757D1364-3A99-452E-B9A7-D3231C02A3E0}" type="presOf" srcId="{9C9C2E8B-0043-4369-AC97-300F5F83D143}" destId="{30B37A5A-0E38-4F71-89F9-985C6E5D60F7}" srcOrd="0" destOrd="2" presId="urn:microsoft.com/office/officeart/2005/8/layout/vList2"/>
    <dgm:cxn modelId="{4EAEDF73-B6F9-49C9-9791-1FA4A8E64530}" srcId="{E5119188-4BBD-447B-BEF3-4E725A552F6D}" destId="{97609A44-84A3-4C91-896E-68380F138646}" srcOrd="0" destOrd="0" parTransId="{E4ACFC29-C86C-44EC-BC67-03DDF2F2FB18}" sibTransId="{336EEEB7-43BA-4FD2-BD7B-499C4E6AD0AA}"/>
    <dgm:cxn modelId="{90ABB391-1946-4670-B942-E71D36BCF7D6}" type="presOf" srcId="{4777B5AE-4C7E-4BC7-9A1E-7445EF593AC0}" destId="{30B37A5A-0E38-4F71-89F9-985C6E5D60F7}" srcOrd="0" destOrd="3" presId="urn:microsoft.com/office/officeart/2005/8/layout/vList2"/>
    <dgm:cxn modelId="{051ABD92-4F7E-4010-ACB8-636F440FC200}" type="presOf" srcId="{E5119188-4BBD-447B-BEF3-4E725A552F6D}" destId="{ABADFEF7-CB93-4467-A159-CA158ABA205F}" srcOrd="0" destOrd="0" presId="urn:microsoft.com/office/officeart/2005/8/layout/vList2"/>
    <dgm:cxn modelId="{89BCA2A2-301A-40B9-83E3-97DD927046FF}" type="presOf" srcId="{1718A57B-E5A5-4E0F-A456-C96F7BEBFE10}" destId="{30B37A5A-0E38-4F71-89F9-985C6E5D60F7}" srcOrd="0" destOrd="0" presId="urn:microsoft.com/office/officeart/2005/8/layout/vList2"/>
    <dgm:cxn modelId="{2DEF95AA-B451-4305-AE63-8E418665F099}" srcId="{90A629A3-7EAB-4F86-88C4-E695FA067A9F}" destId="{9C9C2E8B-0043-4369-AC97-300F5F83D143}" srcOrd="2" destOrd="0" parTransId="{12C649B4-2F93-47D3-B688-1624FD4817CF}" sibTransId="{25D24194-85DA-4E23-83DF-90DE29659D74}"/>
    <dgm:cxn modelId="{F7E688AD-6029-4379-9378-EBC2E1929383}" srcId="{90A629A3-7EAB-4F86-88C4-E695FA067A9F}" destId="{25E1A6FC-D72B-4E5F-9E87-5BD074D066BE}" srcOrd="5" destOrd="0" parTransId="{3961C2B4-351B-4B97-93FD-F110BDE3AC82}" sibTransId="{2E0321FB-F1AE-48EE-A3A5-D71C0F9E89D0}"/>
    <dgm:cxn modelId="{B4F051B5-5FDC-4790-943E-057ACD828511}" type="presOf" srcId="{97609A44-84A3-4C91-896E-68380F138646}" destId="{42DD8757-9F67-4446-B46D-F256C45E0D16}" srcOrd="0" destOrd="0" presId="urn:microsoft.com/office/officeart/2005/8/layout/vList2"/>
    <dgm:cxn modelId="{6097D1C9-EC65-4DA4-9E8E-1C85535660FF}" type="presOf" srcId="{216C9E95-FC3A-459C-A1BD-055669FC9421}" destId="{30B37A5A-0E38-4F71-89F9-985C6E5D60F7}" srcOrd="0" destOrd="4" presId="urn:microsoft.com/office/officeart/2005/8/layout/vList2"/>
    <dgm:cxn modelId="{400FBDD5-9155-4C35-84D9-A22254263425}" type="presOf" srcId="{65017AF8-6A37-4D22-BE4E-302137B887A5}" destId="{30B37A5A-0E38-4F71-89F9-985C6E5D60F7}" srcOrd="0" destOrd="6" presId="urn:microsoft.com/office/officeart/2005/8/layout/vList2"/>
    <dgm:cxn modelId="{459CD8E6-BF42-41F7-8EB4-2B02730F42E0}" type="presOf" srcId="{6A923788-3BB4-418D-9F7D-39DB842089AC}" destId="{48D203FA-2475-4A61-BEB2-CEBC999A2C35}" srcOrd="0" destOrd="0" presId="urn:microsoft.com/office/officeart/2005/8/layout/vList2"/>
    <dgm:cxn modelId="{7E4889E8-5A81-44D4-9B08-C6B86D6531F0}" type="presOf" srcId="{25E1A6FC-D72B-4E5F-9E87-5BD074D066BE}" destId="{30B37A5A-0E38-4F71-89F9-985C6E5D60F7}" srcOrd="0" destOrd="5" presId="urn:microsoft.com/office/officeart/2005/8/layout/vList2"/>
    <dgm:cxn modelId="{E8C97AEB-5B2B-4313-B8C7-8EB292F76CC3}" srcId="{90A629A3-7EAB-4F86-88C4-E695FA067A9F}" destId="{22CD7904-E9D2-4164-8C00-66E8713C843F}" srcOrd="1" destOrd="0" parTransId="{EDFEA55B-7133-4374-B9DA-9F516BDEC968}" sibTransId="{2867A663-EBB7-4898-B8C1-2DF849579F7A}"/>
    <dgm:cxn modelId="{765154F5-2D27-445F-AB4F-D7B87924512D}" srcId="{E5119188-4BBD-447B-BEF3-4E725A552F6D}" destId="{6A923788-3BB4-418D-9F7D-39DB842089AC}" srcOrd="2" destOrd="0" parTransId="{65FEE62E-402C-4967-9517-DB4EEAC1A24A}" sibTransId="{F519A9E8-1C25-4385-B4A2-005098775CED}"/>
    <dgm:cxn modelId="{691A6226-AADF-4D16-8891-8EFF9FE86EEF}" type="presParOf" srcId="{ABADFEF7-CB93-4467-A159-CA158ABA205F}" destId="{42DD8757-9F67-4446-B46D-F256C45E0D16}" srcOrd="0" destOrd="0" presId="urn:microsoft.com/office/officeart/2005/8/layout/vList2"/>
    <dgm:cxn modelId="{1C7E48DC-3D40-4900-8932-5D92599942E1}" type="presParOf" srcId="{ABADFEF7-CB93-4467-A159-CA158ABA205F}" destId="{E1D52168-4AF9-444D-839F-10A3358D2BFF}" srcOrd="1" destOrd="0" presId="urn:microsoft.com/office/officeart/2005/8/layout/vList2"/>
    <dgm:cxn modelId="{39F2CA4B-6C3F-4BC7-AC5C-DAF3DF532192}" type="presParOf" srcId="{ABADFEF7-CB93-4467-A159-CA158ABA205F}" destId="{2C17B7EF-C6F8-4D26-8485-AD49BDBD2CBF}" srcOrd="2" destOrd="0" presId="urn:microsoft.com/office/officeart/2005/8/layout/vList2"/>
    <dgm:cxn modelId="{1E8C4E0D-5625-4C90-ABEE-077A19BFD606}" type="presParOf" srcId="{ABADFEF7-CB93-4467-A159-CA158ABA205F}" destId="{30B37A5A-0E38-4F71-89F9-985C6E5D60F7}" srcOrd="3" destOrd="0" presId="urn:microsoft.com/office/officeart/2005/8/layout/vList2"/>
    <dgm:cxn modelId="{32F36DE3-7C69-4872-8D0C-9799C715FF82}" type="presParOf" srcId="{ABADFEF7-CB93-4467-A159-CA158ABA205F}" destId="{48D203FA-2475-4A61-BEB2-CEBC999A2C3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5119188-4BBD-447B-BEF3-4E725A552F6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97609A44-84A3-4C91-896E-68380F138646}">
      <dgm:prSet/>
      <dgm:spPr/>
      <dgm:t>
        <a:bodyPr/>
        <a:lstStyle/>
        <a:p>
          <a:pPr rtl="0"/>
          <a:r>
            <a:rPr lang="en-US" dirty="0"/>
            <a:t>Organization is key</a:t>
          </a:r>
        </a:p>
      </dgm:t>
    </dgm:pt>
    <dgm:pt modelId="{E4ACFC29-C86C-44EC-BC67-03DDF2F2FB18}" type="parTrans" cxnId="{4EAEDF73-B6F9-49C9-9791-1FA4A8E64530}">
      <dgm:prSet/>
      <dgm:spPr/>
      <dgm:t>
        <a:bodyPr/>
        <a:lstStyle/>
        <a:p>
          <a:endParaRPr lang="en-US"/>
        </a:p>
      </dgm:t>
    </dgm:pt>
    <dgm:pt modelId="{336EEEB7-43BA-4FD2-BD7B-499C4E6AD0AA}" type="sibTrans" cxnId="{4EAEDF73-B6F9-49C9-9791-1FA4A8E64530}">
      <dgm:prSet/>
      <dgm:spPr/>
      <dgm:t>
        <a:bodyPr/>
        <a:lstStyle/>
        <a:p>
          <a:endParaRPr lang="en-US"/>
        </a:p>
      </dgm:t>
    </dgm:pt>
    <dgm:pt modelId="{90A629A3-7EAB-4F86-88C4-E695FA067A9F}">
      <dgm:prSet/>
      <dgm:spPr/>
      <dgm:t>
        <a:bodyPr/>
        <a:lstStyle/>
        <a:p>
          <a:pPr rtl="0"/>
          <a:r>
            <a:rPr lang="en-US" dirty="0"/>
            <a:t>Source documentation is your friend </a:t>
          </a:r>
        </a:p>
      </dgm:t>
    </dgm:pt>
    <dgm:pt modelId="{F96D7EEF-B282-45BF-97CC-CB74C2D59153}" type="parTrans" cxnId="{13A7663E-44DD-44F7-8A3B-E79EDD5C95C8}">
      <dgm:prSet/>
      <dgm:spPr/>
      <dgm:t>
        <a:bodyPr/>
        <a:lstStyle/>
        <a:p>
          <a:endParaRPr lang="en-US"/>
        </a:p>
      </dgm:t>
    </dgm:pt>
    <dgm:pt modelId="{6FA10939-D522-4362-A7D3-FD54A83CE01B}" type="sibTrans" cxnId="{13A7663E-44DD-44F7-8A3B-E79EDD5C95C8}">
      <dgm:prSet/>
      <dgm:spPr/>
      <dgm:t>
        <a:bodyPr/>
        <a:lstStyle/>
        <a:p>
          <a:endParaRPr lang="en-US"/>
        </a:p>
      </dgm:t>
    </dgm:pt>
    <dgm:pt modelId="{5809A5E2-C824-4D5D-A6C8-C3B9E28F46F6}">
      <dgm:prSet/>
      <dgm:spPr/>
      <dgm:t>
        <a:bodyPr/>
        <a:lstStyle/>
        <a:p>
          <a:pPr rtl="0"/>
          <a:r>
            <a:rPr lang="en-US" dirty="0"/>
            <a:t>Example 1:  If a school is reimbursed for professional development, in addition to the invoice, the binder should include itineraries or course descriptions.</a:t>
          </a:r>
        </a:p>
      </dgm:t>
    </dgm:pt>
    <dgm:pt modelId="{481804D9-C77A-464D-BB51-85C324082AB0}" type="parTrans" cxnId="{531AF5EC-6A1E-4CB1-B461-CA0FAA6935DE}">
      <dgm:prSet/>
      <dgm:spPr/>
      <dgm:t>
        <a:bodyPr/>
        <a:lstStyle/>
        <a:p>
          <a:endParaRPr lang="en-US"/>
        </a:p>
      </dgm:t>
    </dgm:pt>
    <dgm:pt modelId="{027DB0C6-4682-4F0A-8DD1-4E08B0E47BA6}" type="sibTrans" cxnId="{531AF5EC-6A1E-4CB1-B461-CA0FAA6935DE}">
      <dgm:prSet/>
      <dgm:spPr/>
      <dgm:t>
        <a:bodyPr/>
        <a:lstStyle/>
        <a:p>
          <a:endParaRPr lang="en-US"/>
        </a:p>
      </dgm:t>
    </dgm:pt>
    <dgm:pt modelId="{E9F4515E-8325-443D-8DCB-0D9CDB980733}">
      <dgm:prSet/>
      <dgm:spPr/>
      <dgm:t>
        <a:bodyPr/>
        <a:lstStyle/>
        <a:p>
          <a:pPr rtl="0"/>
          <a:r>
            <a:rPr lang="en-US" dirty="0"/>
            <a:t>Example 2:  Invoices should be accompanied by a PO, proof and method of payment, and documentation showing shipment and receipt of goods.</a:t>
          </a:r>
        </a:p>
      </dgm:t>
    </dgm:pt>
    <dgm:pt modelId="{32EF4043-635D-4B2D-BC81-9100B486D970}" type="parTrans" cxnId="{95720994-960E-4F8B-91B4-9A7DBB0E196C}">
      <dgm:prSet/>
      <dgm:spPr/>
      <dgm:t>
        <a:bodyPr/>
        <a:lstStyle/>
        <a:p>
          <a:endParaRPr lang="en-US"/>
        </a:p>
      </dgm:t>
    </dgm:pt>
    <dgm:pt modelId="{5CDE53DF-F64C-41BD-B985-E934B2F19D37}" type="sibTrans" cxnId="{95720994-960E-4F8B-91B4-9A7DBB0E196C}">
      <dgm:prSet/>
      <dgm:spPr/>
      <dgm:t>
        <a:bodyPr/>
        <a:lstStyle/>
        <a:p>
          <a:endParaRPr lang="en-US"/>
        </a:p>
      </dgm:t>
    </dgm:pt>
    <dgm:pt modelId="{078E7577-FDB8-4131-A7A5-7048190B40FC}">
      <dgm:prSet/>
      <dgm:spPr/>
      <dgm:t>
        <a:bodyPr/>
        <a:lstStyle/>
        <a:p>
          <a:pPr rtl="0"/>
          <a:r>
            <a:rPr lang="en-US" dirty="0"/>
            <a:t>Timely academic data</a:t>
          </a:r>
        </a:p>
      </dgm:t>
    </dgm:pt>
    <dgm:pt modelId="{0AB44C05-AF7D-422A-A0DE-B86E829ECD50}" type="parTrans" cxnId="{AA37015A-98DD-4417-85F6-690E4677EF16}">
      <dgm:prSet/>
      <dgm:spPr/>
      <dgm:t>
        <a:bodyPr/>
        <a:lstStyle/>
        <a:p>
          <a:endParaRPr lang="en-US"/>
        </a:p>
      </dgm:t>
    </dgm:pt>
    <dgm:pt modelId="{BA4789D1-64DA-4AE4-B076-52B30906FDC2}" type="sibTrans" cxnId="{AA37015A-98DD-4417-85F6-690E4677EF16}">
      <dgm:prSet/>
      <dgm:spPr/>
      <dgm:t>
        <a:bodyPr/>
        <a:lstStyle/>
        <a:p>
          <a:endParaRPr lang="en-US"/>
        </a:p>
      </dgm:t>
    </dgm:pt>
    <dgm:pt modelId="{F789D4CC-597D-4526-997B-87B5D339CFBE}">
      <dgm:prSet/>
      <dgm:spPr/>
      <dgm:t>
        <a:bodyPr/>
        <a:lstStyle/>
        <a:p>
          <a:pPr rtl="0"/>
          <a:r>
            <a:rPr lang="en-US" dirty="0"/>
            <a:t>Inventory Management is crucial</a:t>
          </a:r>
        </a:p>
      </dgm:t>
    </dgm:pt>
    <dgm:pt modelId="{DA5CEF9B-9FF4-404E-9B6B-F9F45994CAF9}" type="parTrans" cxnId="{3F4BD876-CB50-441A-8A8F-D89B77CD247D}">
      <dgm:prSet/>
      <dgm:spPr/>
      <dgm:t>
        <a:bodyPr/>
        <a:lstStyle/>
        <a:p>
          <a:endParaRPr lang="en-US"/>
        </a:p>
      </dgm:t>
    </dgm:pt>
    <dgm:pt modelId="{D588934B-31FC-450F-8529-C71B14DCFC5A}" type="sibTrans" cxnId="{3F4BD876-CB50-441A-8A8F-D89B77CD247D}">
      <dgm:prSet/>
      <dgm:spPr/>
      <dgm:t>
        <a:bodyPr/>
        <a:lstStyle/>
        <a:p>
          <a:endParaRPr lang="en-US"/>
        </a:p>
      </dgm:t>
    </dgm:pt>
    <dgm:pt modelId="{ABADFEF7-CB93-4467-A159-CA158ABA205F}" type="pres">
      <dgm:prSet presAssocID="{E5119188-4BBD-447B-BEF3-4E725A552F6D}" presName="linear" presStyleCnt="0">
        <dgm:presLayoutVars>
          <dgm:animLvl val="lvl"/>
          <dgm:resizeHandles val="exact"/>
        </dgm:presLayoutVars>
      </dgm:prSet>
      <dgm:spPr/>
    </dgm:pt>
    <dgm:pt modelId="{42DD8757-9F67-4446-B46D-F256C45E0D16}" type="pres">
      <dgm:prSet presAssocID="{97609A44-84A3-4C91-896E-68380F138646}" presName="parentText" presStyleLbl="node1" presStyleIdx="0" presStyleCnt="4">
        <dgm:presLayoutVars>
          <dgm:chMax val="0"/>
          <dgm:bulletEnabled val="1"/>
        </dgm:presLayoutVars>
      </dgm:prSet>
      <dgm:spPr/>
    </dgm:pt>
    <dgm:pt modelId="{CD28C79E-1A7B-4DDD-A673-07AF5286FD7B}" type="pres">
      <dgm:prSet presAssocID="{336EEEB7-43BA-4FD2-BD7B-499C4E6AD0AA}" presName="spacer" presStyleCnt="0"/>
      <dgm:spPr/>
    </dgm:pt>
    <dgm:pt modelId="{2C17B7EF-C6F8-4D26-8485-AD49BDBD2CBF}" type="pres">
      <dgm:prSet presAssocID="{90A629A3-7EAB-4F86-88C4-E695FA067A9F}" presName="parentText" presStyleLbl="node1" presStyleIdx="1" presStyleCnt="4">
        <dgm:presLayoutVars>
          <dgm:chMax val="0"/>
          <dgm:bulletEnabled val="1"/>
        </dgm:presLayoutVars>
      </dgm:prSet>
      <dgm:spPr/>
    </dgm:pt>
    <dgm:pt modelId="{30B37A5A-0E38-4F71-89F9-985C6E5D60F7}" type="pres">
      <dgm:prSet presAssocID="{90A629A3-7EAB-4F86-88C4-E695FA067A9F}" presName="childText" presStyleLbl="revTx" presStyleIdx="0" presStyleCnt="1">
        <dgm:presLayoutVars>
          <dgm:bulletEnabled val="1"/>
        </dgm:presLayoutVars>
      </dgm:prSet>
      <dgm:spPr/>
    </dgm:pt>
    <dgm:pt modelId="{4320C755-4360-47FC-B903-6886C656C660}" type="pres">
      <dgm:prSet presAssocID="{078E7577-FDB8-4131-A7A5-7048190B40FC}" presName="parentText" presStyleLbl="node1" presStyleIdx="2" presStyleCnt="4">
        <dgm:presLayoutVars>
          <dgm:chMax val="0"/>
          <dgm:bulletEnabled val="1"/>
        </dgm:presLayoutVars>
      </dgm:prSet>
      <dgm:spPr/>
    </dgm:pt>
    <dgm:pt modelId="{598DE1D9-F767-490A-A55E-3B7228C9C305}" type="pres">
      <dgm:prSet presAssocID="{BA4789D1-64DA-4AE4-B076-52B30906FDC2}" presName="spacer" presStyleCnt="0"/>
      <dgm:spPr/>
    </dgm:pt>
    <dgm:pt modelId="{B3922E4A-8EE3-4A37-A977-747A8AFCEACA}" type="pres">
      <dgm:prSet presAssocID="{F789D4CC-597D-4526-997B-87B5D339CFBE}" presName="parentText" presStyleLbl="node1" presStyleIdx="3" presStyleCnt="4">
        <dgm:presLayoutVars>
          <dgm:chMax val="0"/>
          <dgm:bulletEnabled val="1"/>
        </dgm:presLayoutVars>
      </dgm:prSet>
      <dgm:spPr/>
    </dgm:pt>
  </dgm:ptLst>
  <dgm:cxnLst>
    <dgm:cxn modelId="{8B72FB12-272B-47E7-AE64-494BDB5EE1CC}" type="presOf" srcId="{E9F4515E-8325-443D-8DCB-0D9CDB980733}" destId="{30B37A5A-0E38-4F71-89F9-985C6E5D60F7}" srcOrd="0" destOrd="1" presId="urn:microsoft.com/office/officeart/2005/8/layout/vList2"/>
    <dgm:cxn modelId="{5FCC6817-4960-43E7-83AF-3F1C865FE525}" type="presOf" srcId="{078E7577-FDB8-4131-A7A5-7048190B40FC}" destId="{4320C755-4360-47FC-B903-6886C656C660}" srcOrd="0" destOrd="0" presId="urn:microsoft.com/office/officeart/2005/8/layout/vList2"/>
    <dgm:cxn modelId="{13A7663E-44DD-44F7-8A3B-E79EDD5C95C8}" srcId="{E5119188-4BBD-447B-BEF3-4E725A552F6D}" destId="{90A629A3-7EAB-4F86-88C4-E695FA067A9F}" srcOrd="1" destOrd="0" parTransId="{F96D7EEF-B282-45BF-97CC-CB74C2D59153}" sibTransId="{6FA10939-D522-4362-A7D3-FD54A83CE01B}"/>
    <dgm:cxn modelId="{4EAEDF73-B6F9-49C9-9791-1FA4A8E64530}" srcId="{E5119188-4BBD-447B-BEF3-4E725A552F6D}" destId="{97609A44-84A3-4C91-896E-68380F138646}" srcOrd="0" destOrd="0" parTransId="{E4ACFC29-C86C-44EC-BC67-03DDF2F2FB18}" sibTransId="{336EEEB7-43BA-4FD2-BD7B-499C4E6AD0AA}"/>
    <dgm:cxn modelId="{3F4BD876-CB50-441A-8A8F-D89B77CD247D}" srcId="{E5119188-4BBD-447B-BEF3-4E725A552F6D}" destId="{F789D4CC-597D-4526-997B-87B5D339CFBE}" srcOrd="3" destOrd="0" parTransId="{DA5CEF9B-9FF4-404E-9B6B-F9F45994CAF9}" sibTransId="{D588934B-31FC-450F-8529-C71B14DCFC5A}"/>
    <dgm:cxn modelId="{AA37015A-98DD-4417-85F6-690E4677EF16}" srcId="{E5119188-4BBD-447B-BEF3-4E725A552F6D}" destId="{078E7577-FDB8-4131-A7A5-7048190B40FC}" srcOrd="2" destOrd="0" parTransId="{0AB44C05-AF7D-422A-A0DE-B86E829ECD50}" sibTransId="{BA4789D1-64DA-4AE4-B076-52B30906FDC2}"/>
    <dgm:cxn modelId="{95720994-960E-4F8B-91B4-9A7DBB0E196C}" srcId="{90A629A3-7EAB-4F86-88C4-E695FA067A9F}" destId="{E9F4515E-8325-443D-8DCB-0D9CDB980733}" srcOrd="1" destOrd="0" parTransId="{32EF4043-635D-4B2D-BC81-9100B486D970}" sibTransId="{5CDE53DF-F64C-41BD-B985-E934B2F19D37}"/>
    <dgm:cxn modelId="{EFAE5C9F-2DB5-44A4-8AA7-0A702951F89C}" type="presOf" srcId="{5809A5E2-C824-4D5D-A6C8-C3B9E28F46F6}" destId="{30B37A5A-0E38-4F71-89F9-985C6E5D60F7}" srcOrd="0" destOrd="0" presId="urn:microsoft.com/office/officeart/2005/8/layout/vList2"/>
    <dgm:cxn modelId="{BB03B2C0-C242-4EAB-B4AF-106EF5BB3749}" type="presOf" srcId="{F789D4CC-597D-4526-997B-87B5D339CFBE}" destId="{B3922E4A-8EE3-4A37-A977-747A8AFCEACA}" srcOrd="0" destOrd="0" presId="urn:microsoft.com/office/officeart/2005/8/layout/vList2"/>
    <dgm:cxn modelId="{44D424C2-E5A6-4ED3-9827-8A757AC98D68}" type="presOf" srcId="{E5119188-4BBD-447B-BEF3-4E725A552F6D}" destId="{ABADFEF7-CB93-4467-A159-CA158ABA205F}" srcOrd="0" destOrd="0" presId="urn:microsoft.com/office/officeart/2005/8/layout/vList2"/>
    <dgm:cxn modelId="{EF1028C3-848F-4D06-9BA4-7C40D285C1EE}" type="presOf" srcId="{97609A44-84A3-4C91-896E-68380F138646}" destId="{42DD8757-9F67-4446-B46D-F256C45E0D16}" srcOrd="0" destOrd="0" presId="urn:microsoft.com/office/officeart/2005/8/layout/vList2"/>
    <dgm:cxn modelId="{C3C5E5E9-F982-4C81-A096-CBBD18494535}" type="presOf" srcId="{90A629A3-7EAB-4F86-88C4-E695FA067A9F}" destId="{2C17B7EF-C6F8-4D26-8485-AD49BDBD2CBF}" srcOrd="0" destOrd="0" presId="urn:microsoft.com/office/officeart/2005/8/layout/vList2"/>
    <dgm:cxn modelId="{531AF5EC-6A1E-4CB1-B461-CA0FAA6935DE}" srcId="{90A629A3-7EAB-4F86-88C4-E695FA067A9F}" destId="{5809A5E2-C824-4D5D-A6C8-C3B9E28F46F6}" srcOrd="0" destOrd="0" parTransId="{481804D9-C77A-464D-BB51-85C324082AB0}" sibTransId="{027DB0C6-4682-4F0A-8DD1-4E08B0E47BA6}"/>
    <dgm:cxn modelId="{DB1A393F-C82F-41CA-9224-A610A3035D63}" type="presParOf" srcId="{ABADFEF7-CB93-4467-A159-CA158ABA205F}" destId="{42DD8757-9F67-4446-B46D-F256C45E0D16}" srcOrd="0" destOrd="0" presId="urn:microsoft.com/office/officeart/2005/8/layout/vList2"/>
    <dgm:cxn modelId="{28D744BB-4F70-402C-B5E9-D9BD0A2ED910}" type="presParOf" srcId="{ABADFEF7-CB93-4467-A159-CA158ABA205F}" destId="{CD28C79E-1A7B-4DDD-A673-07AF5286FD7B}" srcOrd="1" destOrd="0" presId="urn:microsoft.com/office/officeart/2005/8/layout/vList2"/>
    <dgm:cxn modelId="{00E9FB5F-0726-4026-9885-D28F5021CC5A}" type="presParOf" srcId="{ABADFEF7-CB93-4467-A159-CA158ABA205F}" destId="{2C17B7EF-C6F8-4D26-8485-AD49BDBD2CBF}" srcOrd="2" destOrd="0" presId="urn:microsoft.com/office/officeart/2005/8/layout/vList2"/>
    <dgm:cxn modelId="{92026D17-DA77-47E0-B4F7-966CD076C4B1}" type="presParOf" srcId="{ABADFEF7-CB93-4467-A159-CA158ABA205F}" destId="{30B37A5A-0E38-4F71-89F9-985C6E5D60F7}" srcOrd="3" destOrd="0" presId="urn:microsoft.com/office/officeart/2005/8/layout/vList2"/>
    <dgm:cxn modelId="{3A6ACDA9-425F-409D-9741-38C088F6AD01}" type="presParOf" srcId="{ABADFEF7-CB93-4467-A159-CA158ABA205F}" destId="{4320C755-4360-47FC-B903-6886C656C660}" srcOrd="4" destOrd="0" presId="urn:microsoft.com/office/officeart/2005/8/layout/vList2"/>
    <dgm:cxn modelId="{B378DD6E-8119-4D25-9842-82236C14D007}" type="presParOf" srcId="{ABADFEF7-CB93-4467-A159-CA158ABA205F}" destId="{598DE1D9-F767-490A-A55E-3B7228C9C305}" srcOrd="5" destOrd="0" presId="urn:microsoft.com/office/officeart/2005/8/layout/vList2"/>
    <dgm:cxn modelId="{6AFC7830-7433-4DDD-A059-EA90D0432E9A}" type="presParOf" srcId="{ABADFEF7-CB93-4467-A159-CA158ABA205F}" destId="{B3922E4A-8EE3-4A37-A977-747A8AFCEAC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5119188-4BBD-447B-BEF3-4E725A552F6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97609A44-84A3-4C91-896E-68380F138646}">
      <dgm:prSet/>
      <dgm:spPr/>
      <dgm:t>
        <a:bodyPr/>
        <a:lstStyle/>
        <a:p>
          <a:pPr rtl="0"/>
          <a:r>
            <a:rPr lang="en-US" dirty="0" err="1"/>
            <a:t>Subgrantees</a:t>
          </a:r>
          <a:r>
            <a:rPr lang="en-US" dirty="0"/>
            <a:t> must track their inventory</a:t>
          </a:r>
        </a:p>
      </dgm:t>
    </dgm:pt>
    <dgm:pt modelId="{E4ACFC29-C86C-44EC-BC67-03DDF2F2FB18}" type="parTrans" cxnId="{4EAEDF73-B6F9-49C9-9791-1FA4A8E64530}">
      <dgm:prSet/>
      <dgm:spPr/>
      <dgm:t>
        <a:bodyPr/>
        <a:lstStyle/>
        <a:p>
          <a:endParaRPr lang="en-US"/>
        </a:p>
      </dgm:t>
    </dgm:pt>
    <dgm:pt modelId="{336EEEB7-43BA-4FD2-BD7B-499C4E6AD0AA}" type="sibTrans" cxnId="{4EAEDF73-B6F9-49C9-9791-1FA4A8E64530}">
      <dgm:prSet/>
      <dgm:spPr/>
      <dgm:t>
        <a:bodyPr/>
        <a:lstStyle/>
        <a:p>
          <a:endParaRPr lang="en-US"/>
        </a:p>
      </dgm:t>
    </dgm:pt>
    <dgm:pt modelId="{90A629A3-7EAB-4F86-88C4-E695FA067A9F}">
      <dgm:prSet/>
      <dgm:spPr/>
      <dgm:t>
        <a:bodyPr/>
        <a:lstStyle/>
        <a:p>
          <a:pPr rtl="0"/>
          <a:r>
            <a:rPr lang="en-US" dirty="0" err="1"/>
            <a:t>Subgrantees</a:t>
          </a:r>
          <a:r>
            <a:rPr lang="en-US" dirty="0"/>
            <a:t> must implement internal controls to track and manage equipment</a:t>
          </a:r>
        </a:p>
      </dgm:t>
    </dgm:pt>
    <dgm:pt modelId="{F96D7EEF-B282-45BF-97CC-CB74C2D59153}" type="parTrans" cxnId="{13A7663E-44DD-44F7-8A3B-E79EDD5C95C8}">
      <dgm:prSet/>
      <dgm:spPr/>
      <dgm:t>
        <a:bodyPr/>
        <a:lstStyle/>
        <a:p>
          <a:endParaRPr lang="en-US"/>
        </a:p>
      </dgm:t>
    </dgm:pt>
    <dgm:pt modelId="{6FA10939-D522-4362-A7D3-FD54A83CE01B}" type="sibTrans" cxnId="{13A7663E-44DD-44F7-8A3B-E79EDD5C95C8}">
      <dgm:prSet/>
      <dgm:spPr/>
      <dgm:t>
        <a:bodyPr/>
        <a:lstStyle/>
        <a:p>
          <a:endParaRPr lang="en-US"/>
        </a:p>
      </dgm:t>
    </dgm:pt>
    <dgm:pt modelId="{5809A5E2-C824-4D5D-A6C8-C3B9E28F46F6}">
      <dgm:prSet/>
      <dgm:spPr/>
      <dgm:t>
        <a:bodyPr/>
        <a:lstStyle/>
        <a:p>
          <a:pPr rtl="0"/>
          <a:r>
            <a:rPr lang="en-US" dirty="0"/>
            <a:t>Where is it, who has access, and how do you determine if equipment is missing or damaged?</a:t>
          </a:r>
        </a:p>
      </dgm:t>
    </dgm:pt>
    <dgm:pt modelId="{481804D9-C77A-464D-BB51-85C324082AB0}" type="parTrans" cxnId="{531AF5EC-6A1E-4CB1-B461-CA0FAA6935DE}">
      <dgm:prSet/>
      <dgm:spPr/>
      <dgm:t>
        <a:bodyPr/>
        <a:lstStyle/>
        <a:p>
          <a:endParaRPr lang="en-US"/>
        </a:p>
      </dgm:t>
    </dgm:pt>
    <dgm:pt modelId="{027DB0C6-4682-4F0A-8DD1-4E08B0E47BA6}" type="sibTrans" cxnId="{531AF5EC-6A1E-4CB1-B461-CA0FAA6935DE}">
      <dgm:prSet/>
      <dgm:spPr/>
      <dgm:t>
        <a:bodyPr/>
        <a:lstStyle/>
        <a:p>
          <a:endParaRPr lang="en-US"/>
        </a:p>
      </dgm:t>
    </dgm:pt>
    <dgm:pt modelId="{ABADFEF7-CB93-4467-A159-CA158ABA205F}" type="pres">
      <dgm:prSet presAssocID="{E5119188-4BBD-447B-BEF3-4E725A552F6D}" presName="linear" presStyleCnt="0">
        <dgm:presLayoutVars>
          <dgm:animLvl val="lvl"/>
          <dgm:resizeHandles val="exact"/>
        </dgm:presLayoutVars>
      </dgm:prSet>
      <dgm:spPr/>
    </dgm:pt>
    <dgm:pt modelId="{42DD8757-9F67-4446-B46D-F256C45E0D16}" type="pres">
      <dgm:prSet presAssocID="{97609A44-84A3-4C91-896E-68380F138646}" presName="parentText" presStyleLbl="node1" presStyleIdx="0" presStyleCnt="2">
        <dgm:presLayoutVars>
          <dgm:chMax val="0"/>
          <dgm:bulletEnabled val="1"/>
        </dgm:presLayoutVars>
      </dgm:prSet>
      <dgm:spPr/>
    </dgm:pt>
    <dgm:pt modelId="{CD28C79E-1A7B-4DDD-A673-07AF5286FD7B}" type="pres">
      <dgm:prSet presAssocID="{336EEEB7-43BA-4FD2-BD7B-499C4E6AD0AA}" presName="spacer" presStyleCnt="0"/>
      <dgm:spPr/>
    </dgm:pt>
    <dgm:pt modelId="{2C17B7EF-C6F8-4D26-8485-AD49BDBD2CBF}" type="pres">
      <dgm:prSet presAssocID="{90A629A3-7EAB-4F86-88C4-E695FA067A9F}" presName="parentText" presStyleLbl="node1" presStyleIdx="1" presStyleCnt="2">
        <dgm:presLayoutVars>
          <dgm:chMax val="0"/>
          <dgm:bulletEnabled val="1"/>
        </dgm:presLayoutVars>
      </dgm:prSet>
      <dgm:spPr/>
    </dgm:pt>
    <dgm:pt modelId="{30B37A5A-0E38-4F71-89F9-985C6E5D60F7}" type="pres">
      <dgm:prSet presAssocID="{90A629A3-7EAB-4F86-88C4-E695FA067A9F}" presName="childText" presStyleLbl="revTx" presStyleIdx="0" presStyleCnt="1">
        <dgm:presLayoutVars>
          <dgm:bulletEnabled val="1"/>
        </dgm:presLayoutVars>
      </dgm:prSet>
      <dgm:spPr/>
    </dgm:pt>
  </dgm:ptLst>
  <dgm:cxnLst>
    <dgm:cxn modelId="{13A7663E-44DD-44F7-8A3B-E79EDD5C95C8}" srcId="{E5119188-4BBD-447B-BEF3-4E725A552F6D}" destId="{90A629A3-7EAB-4F86-88C4-E695FA067A9F}" srcOrd="1" destOrd="0" parTransId="{F96D7EEF-B282-45BF-97CC-CB74C2D59153}" sibTransId="{6FA10939-D522-4362-A7D3-FD54A83CE01B}"/>
    <dgm:cxn modelId="{4EAEDF73-B6F9-49C9-9791-1FA4A8E64530}" srcId="{E5119188-4BBD-447B-BEF3-4E725A552F6D}" destId="{97609A44-84A3-4C91-896E-68380F138646}" srcOrd="0" destOrd="0" parTransId="{E4ACFC29-C86C-44EC-BC67-03DDF2F2FB18}" sibTransId="{336EEEB7-43BA-4FD2-BD7B-499C4E6AD0AA}"/>
    <dgm:cxn modelId="{EFAE5C9F-2DB5-44A4-8AA7-0A702951F89C}" type="presOf" srcId="{5809A5E2-C824-4D5D-A6C8-C3B9E28F46F6}" destId="{30B37A5A-0E38-4F71-89F9-985C6E5D60F7}" srcOrd="0" destOrd="0" presId="urn:microsoft.com/office/officeart/2005/8/layout/vList2"/>
    <dgm:cxn modelId="{44D424C2-E5A6-4ED3-9827-8A757AC98D68}" type="presOf" srcId="{E5119188-4BBD-447B-BEF3-4E725A552F6D}" destId="{ABADFEF7-CB93-4467-A159-CA158ABA205F}" srcOrd="0" destOrd="0" presId="urn:microsoft.com/office/officeart/2005/8/layout/vList2"/>
    <dgm:cxn modelId="{EF1028C3-848F-4D06-9BA4-7C40D285C1EE}" type="presOf" srcId="{97609A44-84A3-4C91-896E-68380F138646}" destId="{42DD8757-9F67-4446-B46D-F256C45E0D16}" srcOrd="0" destOrd="0" presId="urn:microsoft.com/office/officeart/2005/8/layout/vList2"/>
    <dgm:cxn modelId="{C3C5E5E9-F982-4C81-A096-CBBD18494535}" type="presOf" srcId="{90A629A3-7EAB-4F86-88C4-E695FA067A9F}" destId="{2C17B7EF-C6F8-4D26-8485-AD49BDBD2CBF}" srcOrd="0" destOrd="0" presId="urn:microsoft.com/office/officeart/2005/8/layout/vList2"/>
    <dgm:cxn modelId="{531AF5EC-6A1E-4CB1-B461-CA0FAA6935DE}" srcId="{90A629A3-7EAB-4F86-88C4-E695FA067A9F}" destId="{5809A5E2-C824-4D5D-A6C8-C3B9E28F46F6}" srcOrd="0" destOrd="0" parTransId="{481804D9-C77A-464D-BB51-85C324082AB0}" sibTransId="{027DB0C6-4682-4F0A-8DD1-4E08B0E47BA6}"/>
    <dgm:cxn modelId="{DB1A393F-C82F-41CA-9224-A610A3035D63}" type="presParOf" srcId="{ABADFEF7-CB93-4467-A159-CA158ABA205F}" destId="{42DD8757-9F67-4446-B46D-F256C45E0D16}" srcOrd="0" destOrd="0" presId="urn:microsoft.com/office/officeart/2005/8/layout/vList2"/>
    <dgm:cxn modelId="{28D744BB-4F70-402C-B5E9-D9BD0A2ED910}" type="presParOf" srcId="{ABADFEF7-CB93-4467-A159-CA158ABA205F}" destId="{CD28C79E-1A7B-4DDD-A673-07AF5286FD7B}" srcOrd="1" destOrd="0" presId="urn:microsoft.com/office/officeart/2005/8/layout/vList2"/>
    <dgm:cxn modelId="{00E9FB5F-0726-4026-9885-D28F5021CC5A}" type="presParOf" srcId="{ABADFEF7-CB93-4467-A159-CA158ABA205F}" destId="{2C17B7EF-C6F8-4D26-8485-AD49BDBD2CBF}" srcOrd="2" destOrd="0" presId="urn:microsoft.com/office/officeart/2005/8/layout/vList2"/>
    <dgm:cxn modelId="{92026D17-DA77-47E0-B4F7-966CD076C4B1}" type="presParOf" srcId="{ABADFEF7-CB93-4467-A159-CA158ABA205F}" destId="{30B37A5A-0E38-4F71-89F9-985C6E5D60F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5119188-4BBD-447B-BEF3-4E725A552F6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97609A44-84A3-4C91-896E-68380F138646}">
      <dgm:prSet/>
      <dgm:spPr/>
      <dgm:t>
        <a:bodyPr/>
        <a:lstStyle/>
        <a:p>
          <a:pPr rtl="0"/>
          <a:r>
            <a:rPr lang="en-US" dirty="0"/>
            <a:t>Incomplete records in grant binder</a:t>
          </a:r>
        </a:p>
      </dgm:t>
    </dgm:pt>
    <dgm:pt modelId="{E4ACFC29-C86C-44EC-BC67-03DDF2F2FB18}" type="parTrans" cxnId="{4EAEDF73-B6F9-49C9-9791-1FA4A8E64530}">
      <dgm:prSet/>
      <dgm:spPr/>
      <dgm:t>
        <a:bodyPr/>
        <a:lstStyle/>
        <a:p>
          <a:endParaRPr lang="en-US"/>
        </a:p>
      </dgm:t>
    </dgm:pt>
    <dgm:pt modelId="{336EEEB7-43BA-4FD2-BD7B-499C4E6AD0AA}" type="sibTrans" cxnId="{4EAEDF73-B6F9-49C9-9791-1FA4A8E64530}">
      <dgm:prSet/>
      <dgm:spPr/>
      <dgm:t>
        <a:bodyPr/>
        <a:lstStyle/>
        <a:p>
          <a:endParaRPr lang="en-US"/>
        </a:p>
      </dgm:t>
    </dgm:pt>
    <dgm:pt modelId="{90A629A3-7EAB-4F86-88C4-E695FA067A9F}">
      <dgm:prSet/>
      <dgm:spPr/>
      <dgm:t>
        <a:bodyPr/>
        <a:lstStyle/>
        <a:p>
          <a:pPr rtl="0"/>
          <a:r>
            <a:rPr lang="en-US" dirty="0"/>
            <a:t>Poor inventory management</a:t>
          </a:r>
        </a:p>
      </dgm:t>
    </dgm:pt>
    <dgm:pt modelId="{F96D7EEF-B282-45BF-97CC-CB74C2D59153}" type="parTrans" cxnId="{13A7663E-44DD-44F7-8A3B-E79EDD5C95C8}">
      <dgm:prSet/>
      <dgm:spPr/>
      <dgm:t>
        <a:bodyPr/>
        <a:lstStyle/>
        <a:p>
          <a:endParaRPr lang="en-US"/>
        </a:p>
      </dgm:t>
    </dgm:pt>
    <dgm:pt modelId="{6FA10939-D522-4362-A7D3-FD54A83CE01B}" type="sibTrans" cxnId="{13A7663E-44DD-44F7-8A3B-E79EDD5C95C8}">
      <dgm:prSet/>
      <dgm:spPr/>
      <dgm:t>
        <a:bodyPr/>
        <a:lstStyle/>
        <a:p>
          <a:endParaRPr lang="en-US"/>
        </a:p>
      </dgm:t>
    </dgm:pt>
    <dgm:pt modelId="{5809A5E2-C824-4D5D-A6C8-C3B9E28F46F6}">
      <dgm:prSet/>
      <dgm:spPr/>
      <dgm:t>
        <a:bodyPr/>
        <a:lstStyle/>
        <a:p>
          <a:pPr rtl="0"/>
          <a:r>
            <a:rPr lang="en-US" dirty="0"/>
            <a:t>Salary and taxes</a:t>
          </a:r>
        </a:p>
      </dgm:t>
    </dgm:pt>
    <dgm:pt modelId="{481804D9-C77A-464D-BB51-85C324082AB0}" type="parTrans" cxnId="{531AF5EC-6A1E-4CB1-B461-CA0FAA6935DE}">
      <dgm:prSet/>
      <dgm:spPr/>
      <dgm:t>
        <a:bodyPr/>
        <a:lstStyle/>
        <a:p>
          <a:endParaRPr lang="en-US"/>
        </a:p>
      </dgm:t>
    </dgm:pt>
    <dgm:pt modelId="{027DB0C6-4682-4F0A-8DD1-4E08B0E47BA6}" type="sibTrans" cxnId="{531AF5EC-6A1E-4CB1-B461-CA0FAA6935DE}">
      <dgm:prSet/>
      <dgm:spPr/>
      <dgm:t>
        <a:bodyPr/>
        <a:lstStyle/>
        <a:p>
          <a:endParaRPr lang="en-US"/>
        </a:p>
      </dgm:t>
    </dgm:pt>
    <dgm:pt modelId="{6A454ACC-63D5-46E5-845B-711954E9788C}">
      <dgm:prSet/>
      <dgm:spPr>
        <a:solidFill>
          <a:srgbClr val="4472C4"/>
        </a:solidFill>
      </dgm:spPr>
      <dgm:t>
        <a:bodyPr/>
        <a:lstStyle/>
        <a:p>
          <a:pPr rtl="0"/>
          <a:r>
            <a:rPr lang="en-US" dirty="0"/>
            <a:t>Unallowable expenses</a:t>
          </a:r>
        </a:p>
      </dgm:t>
    </dgm:pt>
    <dgm:pt modelId="{E3DD0600-F885-4D58-8098-19475A2EA22D}" type="parTrans" cxnId="{1AB71E9D-1A2C-4986-8F63-991B658397A2}">
      <dgm:prSet/>
      <dgm:spPr/>
      <dgm:t>
        <a:bodyPr/>
        <a:lstStyle/>
        <a:p>
          <a:endParaRPr lang="en-US"/>
        </a:p>
      </dgm:t>
    </dgm:pt>
    <dgm:pt modelId="{AA1DC704-7324-4462-A6B9-4AA409BAA11B}" type="sibTrans" cxnId="{1AB71E9D-1A2C-4986-8F63-991B658397A2}">
      <dgm:prSet/>
      <dgm:spPr/>
      <dgm:t>
        <a:bodyPr/>
        <a:lstStyle/>
        <a:p>
          <a:endParaRPr lang="en-US"/>
        </a:p>
      </dgm:t>
    </dgm:pt>
    <dgm:pt modelId="{B72E24C9-CDAF-4285-8A0A-D53607A0868D}">
      <dgm:prSet/>
      <dgm:spPr/>
      <dgm:t>
        <a:bodyPr/>
        <a:lstStyle/>
        <a:p>
          <a:pPr rtl="0"/>
          <a:r>
            <a:rPr lang="en-US" dirty="0"/>
            <a:t>EMO fees</a:t>
          </a:r>
        </a:p>
      </dgm:t>
    </dgm:pt>
    <dgm:pt modelId="{B769D567-E50A-4547-8ABE-F6C72257F551}" type="parTrans" cxnId="{F3318DFC-2C26-4F56-AF54-B029C9C9AC89}">
      <dgm:prSet/>
      <dgm:spPr/>
      <dgm:t>
        <a:bodyPr/>
        <a:lstStyle/>
        <a:p>
          <a:endParaRPr lang="en-US"/>
        </a:p>
      </dgm:t>
    </dgm:pt>
    <dgm:pt modelId="{C7B4D849-3658-40D7-9354-C28B35136C4C}" type="sibTrans" cxnId="{F3318DFC-2C26-4F56-AF54-B029C9C9AC89}">
      <dgm:prSet/>
      <dgm:spPr/>
      <dgm:t>
        <a:bodyPr/>
        <a:lstStyle/>
        <a:p>
          <a:endParaRPr lang="en-US"/>
        </a:p>
      </dgm:t>
    </dgm:pt>
    <dgm:pt modelId="{14D386E2-037B-4B21-BD01-4EA4B7F0FACD}">
      <dgm:prSet/>
      <dgm:spPr/>
      <dgm:t>
        <a:bodyPr/>
        <a:lstStyle/>
        <a:p>
          <a:pPr rtl="0"/>
          <a:r>
            <a:rPr lang="en-US" dirty="0"/>
            <a:t>Office furniture v. classroom furniture</a:t>
          </a:r>
        </a:p>
      </dgm:t>
    </dgm:pt>
    <dgm:pt modelId="{08C238F0-A6EC-4FC7-B8C3-22E09744EFF3}" type="parTrans" cxnId="{6F3749A1-BCC1-4EDC-8492-66B68648752D}">
      <dgm:prSet/>
      <dgm:spPr/>
      <dgm:t>
        <a:bodyPr/>
        <a:lstStyle/>
        <a:p>
          <a:endParaRPr lang="en-US"/>
        </a:p>
      </dgm:t>
    </dgm:pt>
    <dgm:pt modelId="{119B00C5-97A1-420B-8ADF-FABA8E248193}" type="sibTrans" cxnId="{6F3749A1-BCC1-4EDC-8492-66B68648752D}">
      <dgm:prSet/>
      <dgm:spPr/>
      <dgm:t>
        <a:bodyPr/>
        <a:lstStyle/>
        <a:p>
          <a:endParaRPr lang="en-US"/>
        </a:p>
      </dgm:t>
    </dgm:pt>
    <dgm:pt modelId="{17072CA6-9416-4533-9AD9-D55ACE1A5288}">
      <dgm:prSet/>
      <dgm:spPr/>
      <dgm:t>
        <a:bodyPr/>
        <a:lstStyle/>
        <a:p>
          <a:pPr rtl="0"/>
          <a:r>
            <a:rPr lang="en-US" dirty="0"/>
            <a:t>Cafeteria equipment</a:t>
          </a:r>
        </a:p>
      </dgm:t>
    </dgm:pt>
    <dgm:pt modelId="{AA405958-6EC3-4610-9933-A3AA62A71E19}" type="parTrans" cxnId="{CE7ADE29-B12A-4793-9788-097862CFDD1D}">
      <dgm:prSet/>
      <dgm:spPr/>
      <dgm:t>
        <a:bodyPr/>
        <a:lstStyle/>
        <a:p>
          <a:endParaRPr lang="en-US"/>
        </a:p>
      </dgm:t>
    </dgm:pt>
    <dgm:pt modelId="{A5283B14-1D11-433F-AE3D-1FFCEB652A12}" type="sibTrans" cxnId="{CE7ADE29-B12A-4793-9788-097862CFDD1D}">
      <dgm:prSet/>
      <dgm:spPr/>
      <dgm:t>
        <a:bodyPr/>
        <a:lstStyle/>
        <a:p>
          <a:endParaRPr lang="en-US"/>
        </a:p>
      </dgm:t>
    </dgm:pt>
    <dgm:pt modelId="{71B8A184-9534-4572-B7AE-C2B2C440B87D}">
      <dgm:prSet/>
      <dgm:spPr/>
      <dgm:t>
        <a:bodyPr/>
        <a:lstStyle/>
        <a:p>
          <a:pPr rtl="0"/>
          <a:r>
            <a:rPr lang="en-US" dirty="0"/>
            <a:t>Extracurricular activities</a:t>
          </a:r>
        </a:p>
      </dgm:t>
    </dgm:pt>
    <dgm:pt modelId="{2CAF93FF-6E4D-43BE-B285-06943744041A}" type="parTrans" cxnId="{5799FAA3-E7B7-42C6-98FB-AECC8A3A9BB1}">
      <dgm:prSet/>
      <dgm:spPr/>
      <dgm:t>
        <a:bodyPr/>
        <a:lstStyle/>
        <a:p>
          <a:endParaRPr lang="en-US"/>
        </a:p>
      </dgm:t>
    </dgm:pt>
    <dgm:pt modelId="{ADB06D65-29C1-4890-9C45-B93992ABE11A}" type="sibTrans" cxnId="{5799FAA3-E7B7-42C6-98FB-AECC8A3A9BB1}">
      <dgm:prSet/>
      <dgm:spPr/>
      <dgm:t>
        <a:bodyPr/>
        <a:lstStyle/>
        <a:p>
          <a:endParaRPr lang="en-US"/>
        </a:p>
      </dgm:t>
    </dgm:pt>
    <dgm:pt modelId="{30F87D03-2BB5-40E6-9937-AE1DD00B287C}">
      <dgm:prSet/>
      <dgm:spPr/>
      <dgm:t>
        <a:bodyPr/>
        <a:lstStyle/>
        <a:p>
          <a:pPr rtl="0"/>
          <a:r>
            <a:rPr lang="en-US" dirty="0"/>
            <a:t>Leases</a:t>
          </a:r>
        </a:p>
      </dgm:t>
    </dgm:pt>
    <dgm:pt modelId="{39CA5559-130F-4BEE-9944-070DE5A03BA2}" type="parTrans" cxnId="{E212309E-9C62-43DB-83EB-7B3A88CEF548}">
      <dgm:prSet/>
      <dgm:spPr/>
      <dgm:t>
        <a:bodyPr/>
        <a:lstStyle/>
        <a:p>
          <a:endParaRPr lang="en-US"/>
        </a:p>
      </dgm:t>
    </dgm:pt>
    <dgm:pt modelId="{451A25B1-6541-4924-9B44-6C93277E3583}" type="sibTrans" cxnId="{E212309E-9C62-43DB-83EB-7B3A88CEF548}">
      <dgm:prSet/>
      <dgm:spPr/>
      <dgm:t>
        <a:bodyPr/>
        <a:lstStyle/>
        <a:p>
          <a:endParaRPr lang="en-US"/>
        </a:p>
      </dgm:t>
    </dgm:pt>
    <dgm:pt modelId="{ABADFEF7-CB93-4467-A159-CA158ABA205F}" type="pres">
      <dgm:prSet presAssocID="{E5119188-4BBD-447B-BEF3-4E725A552F6D}" presName="linear" presStyleCnt="0">
        <dgm:presLayoutVars>
          <dgm:animLvl val="lvl"/>
          <dgm:resizeHandles val="exact"/>
        </dgm:presLayoutVars>
      </dgm:prSet>
      <dgm:spPr/>
    </dgm:pt>
    <dgm:pt modelId="{42DD8757-9F67-4446-B46D-F256C45E0D16}" type="pres">
      <dgm:prSet presAssocID="{97609A44-84A3-4C91-896E-68380F138646}" presName="parentText" presStyleLbl="node1" presStyleIdx="0" presStyleCnt="3" custScaleY="81935">
        <dgm:presLayoutVars>
          <dgm:chMax val="0"/>
          <dgm:bulletEnabled val="1"/>
        </dgm:presLayoutVars>
      </dgm:prSet>
      <dgm:spPr/>
    </dgm:pt>
    <dgm:pt modelId="{CD28C79E-1A7B-4DDD-A673-07AF5286FD7B}" type="pres">
      <dgm:prSet presAssocID="{336EEEB7-43BA-4FD2-BD7B-499C4E6AD0AA}" presName="spacer" presStyleCnt="0"/>
      <dgm:spPr/>
    </dgm:pt>
    <dgm:pt modelId="{2C17B7EF-C6F8-4D26-8485-AD49BDBD2CBF}" type="pres">
      <dgm:prSet presAssocID="{90A629A3-7EAB-4F86-88C4-E695FA067A9F}" presName="parentText" presStyleLbl="node1" presStyleIdx="1" presStyleCnt="3" custScaleY="73351" custLinFactNeighborY="21133">
        <dgm:presLayoutVars>
          <dgm:chMax val="0"/>
          <dgm:bulletEnabled val="1"/>
        </dgm:presLayoutVars>
      </dgm:prSet>
      <dgm:spPr/>
    </dgm:pt>
    <dgm:pt modelId="{30B37A5A-0E38-4F71-89F9-985C6E5D60F7}" type="pres">
      <dgm:prSet presAssocID="{90A629A3-7EAB-4F86-88C4-E695FA067A9F}" presName="childText" presStyleLbl="revTx" presStyleIdx="0" presStyleCnt="1" custScaleY="69220" custLinFactNeighborY="76861">
        <dgm:presLayoutVars>
          <dgm:bulletEnabled val="1"/>
        </dgm:presLayoutVars>
      </dgm:prSet>
      <dgm:spPr/>
    </dgm:pt>
    <dgm:pt modelId="{22A4316F-78D0-4DF6-85DE-45FCF0CFD234}" type="pres">
      <dgm:prSet presAssocID="{6A454ACC-63D5-46E5-845B-711954E9788C}" presName="parentText" presStyleLbl="node1" presStyleIdx="2" presStyleCnt="3" custScaleY="75759" custLinFactNeighborY="-92729">
        <dgm:presLayoutVars>
          <dgm:chMax val="0"/>
          <dgm:bulletEnabled val="1"/>
        </dgm:presLayoutVars>
      </dgm:prSet>
      <dgm:spPr/>
    </dgm:pt>
  </dgm:ptLst>
  <dgm:cxnLst>
    <dgm:cxn modelId="{CE7ADE29-B12A-4793-9788-097862CFDD1D}" srcId="{90A629A3-7EAB-4F86-88C4-E695FA067A9F}" destId="{17072CA6-9416-4533-9AD9-D55ACE1A5288}" srcOrd="3" destOrd="0" parTransId="{AA405958-6EC3-4610-9933-A3AA62A71E19}" sibTransId="{A5283B14-1D11-433F-AE3D-1FFCEB652A12}"/>
    <dgm:cxn modelId="{397CFA39-0813-43DE-A32A-BDAC8BF9506F}" type="presOf" srcId="{30F87D03-2BB5-40E6-9937-AE1DD00B287C}" destId="{30B37A5A-0E38-4F71-89F9-985C6E5D60F7}" srcOrd="0" destOrd="5" presId="urn:microsoft.com/office/officeart/2005/8/layout/vList2"/>
    <dgm:cxn modelId="{13A7663E-44DD-44F7-8A3B-E79EDD5C95C8}" srcId="{E5119188-4BBD-447B-BEF3-4E725A552F6D}" destId="{90A629A3-7EAB-4F86-88C4-E695FA067A9F}" srcOrd="1" destOrd="0" parTransId="{F96D7EEF-B282-45BF-97CC-CB74C2D59153}" sibTransId="{6FA10939-D522-4362-A7D3-FD54A83CE01B}"/>
    <dgm:cxn modelId="{0FDB8D4C-129A-41B4-B8DA-53010D04A139}" type="presOf" srcId="{71B8A184-9534-4572-B7AE-C2B2C440B87D}" destId="{30B37A5A-0E38-4F71-89F9-985C6E5D60F7}" srcOrd="0" destOrd="4" presId="urn:microsoft.com/office/officeart/2005/8/layout/vList2"/>
    <dgm:cxn modelId="{A73FDE4F-A549-47F6-9B19-853203AEB2B2}" type="presOf" srcId="{14D386E2-037B-4B21-BD01-4EA4B7F0FACD}" destId="{30B37A5A-0E38-4F71-89F9-985C6E5D60F7}" srcOrd="0" destOrd="2" presId="urn:microsoft.com/office/officeart/2005/8/layout/vList2"/>
    <dgm:cxn modelId="{80CBB372-5D57-449F-B03E-A98AF6178898}" type="presOf" srcId="{B72E24C9-CDAF-4285-8A0A-D53607A0868D}" destId="{30B37A5A-0E38-4F71-89F9-985C6E5D60F7}" srcOrd="0" destOrd="1" presId="urn:microsoft.com/office/officeart/2005/8/layout/vList2"/>
    <dgm:cxn modelId="{4EAEDF73-B6F9-49C9-9791-1FA4A8E64530}" srcId="{E5119188-4BBD-447B-BEF3-4E725A552F6D}" destId="{97609A44-84A3-4C91-896E-68380F138646}" srcOrd="0" destOrd="0" parTransId="{E4ACFC29-C86C-44EC-BC67-03DDF2F2FB18}" sibTransId="{336EEEB7-43BA-4FD2-BD7B-499C4E6AD0AA}"/>
    <dgm:cxn modelId="{1AB71E9D-1A2C-4986-8F63-991B658397A2}" srcId="{E5119188-4BBD-447B-BEF3-4E725A552F6D}" destId="{6A454ACC-63D5-46E5-845B-711954E9788C}" srcOrd="2" destOrd="0" parTransId="{E3DD0600-F885-4D58-8098-19475A2EA22D}" sibTransId="{AA1DC704-7324-4462-A6B9-4AA409BAA11B}"/>
    <dgm:cxn modelId="{E212309E-9C62-43DB-83EB-7B3A88CEF548}" srcId="{90A629A3-7EAB-4F86-88C4-E695FA067A9F}" destId="{30F87D03-2BB5-40E6-9937-AE1DD00B287C}" srcOrd="5" destOrd="0" parTransId="{39CA5559-130F-4BEE-9944-070DE5A03BA2}" sibTransId="{451A25B1-6541-4924-9B44-6C93277E3583}"/>
    <dgm:cxn modelId="{EFAE5C9F-2DB5-44A4-8AA7-0A702951F89C}" type="presOf" srcId="{5809A5E2-C824-4D5D-A6C8-C3B9E28F46F6}" destId="{30B37A5A-0E38-4F71-89F9-985C6E5D60F7}" srcOrd="0" destOrd="0" presId="urn:microsoft.com/office/officeart/2005/8/layout/vList2"/>
    <dgm:cxn modelId="{6F3749A1-BCC1-4EDC-8492-66B68648752D}" srcId="{90A629A3-7EAB-4F86-88C4-E695FA067A9F}" destId="{14D386E2-037B-4B21-BD01-4EA4B7F0FACD}" srcOrd="2" destOrd="0" parTransId="{08C238F0-A6EC-4FC7-B8C3-22E09744EFF3}" sibTransId="{119B00C5-97A1-420B-8ADF-FABA8E248193}"/>
    <dgm:cxn modelId="{5799FAA3-E7B7-42C6-98FB-AECC8A3A9BB1}" srcId="{90A629A3-7EAB-4F86-88C4-E695FA067A9F}" destId="{71B8A184-9534-4572-B7AE-C2B2C440B87D}" srcOrd="4" destOrd="0" parTransId="{2CAF93FF-6E4D-43BE-B285-06943744041A}" sibTransId="{ADB06D65-29C1-4890-9C45-B93992ABE11A}"/>
    <dgm:cxn modelId="{44D424C2-E5A6-4ED3-9827-8A757AC98D68}" type="presOf" srcId="{E5119188-4BBD-447B-BEF3-4E725A552F6D}" destId="{ABADFEF7-CB93-4467-A159-CA158ABA205F}" srcOrd="0" destOrd="0" presId="urn:microsoft.com/office/officeart/2005/8/layout/vList2"/>
    <dgm:cxn modelId="{EF1028C3-848F-4D06-9BA4-7C40D285C1EE}" type="presOf" srcId="{97609A44-84A3-4C91-896E-68380F138646}" destId="{42DD8757-9F67-4446-B46D-F256C45E0D16}" srcOrd="0" destOrd="0" presId="urn:microsoft.com/office/officeart/2005/8/layout/vList2"/>
    <dgm:cxn modelId="{EC47A5DC-4868-47D5-A714-7CDE6D35714B}" type="presOf" srcId="{6A454ACC-63D5-46E5-845B-711954E9788C}" destId="{22A4316F-78D0-4DF6-85DE-45FCF0CFD234}" srcOrd="0" destOrd="0" presId="urn:microsoft.com/office/officeart/2005/8/layout/vList2"/>
    <dgm:cxn modelId="{C3C5E5E9-F982-4C81-A096-CBBD18494535}" type="presOf" srcId="{90A629A3-7EAB-4F86-88C4-E695FA067A9F}" destId="{2C17B7EF-C6F8-4D26-8485-AD49BDBD2CBF}" srcOrd="0" destOrd="0" presId="urn:microsoft.com/office/officeart/2005/8/layout/vList2"/>
    <dgm:cxn modelId="{531AF5EC-6A1E-4CB1-B461-CA0FAA6935DE}" srcId="{90A629A3-7EAB-4F86-88C4-E695FA067A9F}" destId="{5809A5E2-C824-4D5D-A6C8-C3B9E28F46F6}" srcOrd="0" destOrd="0" parTransId="{481804D9-C77A-464D-BB51-85C324082AB0}" sibTransId="{027DB0C6-4682-4F0A-8DD1-4E08B0E47BA6}"/>
    <dgm:cxn modelId="{B28CA4F1-65F0-45A7-A23E-0ABE77CC2780}" type="presOf" srcId="{17072CA6-9416-4533-9AD9-D55ACE1A5288}" destId="{30B37A5A-0E38-4F71-89F9-985C6E5D60F7}" srcOrd="0" destOrd="3" presId="urn:microsoft.com/office/officeart/2005/8/layout/vList2"/>
    <dgm:cxn modelId="{F3318DFC-2C26-4F56-AF54-B029C9C9AC89}" srcId="{90A629A3-7EAB-4F86-88C4-E695FA067A9F}" destId="{B72E24C9-CDAF-4285-8A0A-D53607A0868D}" srcOrd="1" destOrd="0" parTransId="{B769D567-E50A-4547-8ABE-F6C72257F551}" sibTransId="{C7B4D849-3658-40D7-9354-C28B35136C4C}"/>
    <dgm:cxn modelId="{DB1A393F-C82F-41CA-9224-A610A3035D63}" type="presParOf" srcId="{ABADFEF7-CB93-4467-A159-CA158ABA205F}" destId="{42DD8757-9F67-4446-B46D-F256C45E0D16}" srcOrd="0" destOrd="0" presId="urn:microsoft.com/office/officeart/2005/8/layout/vList2"/>
    <dgm:cxn modelId="{28D744BB-4F70-402C-B5E9-D9BD0A2ED910}" type="presParOf" srcId="{ABADFEF7-CB93-4467-A159-CA158ABA205F}" destId="{CD28C79E-1A7B-4DDD-A673-07AF5286FD7B}" srcOrd="1" destOrd="0" presId="urn:microsoft.com/office/officeart/2005/8/layout/vList2"/>
    <dgm:cxn modelId="{00E9FB5F-0726-4026-9885-D28F5021CC5A}" type="presParOf" srcId="{ABADFEF7-CB93-4467-A159-CA158ABA205F}" destId="{2C17B7EF-C6F8-4D26-8485-AD49BDBD2CBF}" srcOrd="2" destOrd="0" presId="urn:microsoft.com/office/officeart/2005/8/layout/vList2"/>
    <dgm:cxn modelId="{92026D17-DA77-47E0-B4F7-966CD076C4B1}" type="presParOf" srcId="{ABADFEF7-CB93-4467-A159-CA158ABA205F}" destId="{30B37A5A-0E38-4F71-89F9-985C6E5D60F7}" srcOrd="3" destOrd="0" presId="urn:microsoft.com/office/officeart/2005/8/layout/vList2"/>
    <dgm:cxn modelId="{583869CA-A426-4B3B-91F9-24EFDED80CBE}" type="presParOf" srcId="{ABADFEF7-CB93-4467-A159-CA158ABA205F}" destId="{22A4316F-78D0-4DF6-85DE-45FCF0CFD23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374A166-859F-4521-9182-FEB03E479DEA}" type="doc">
      <dgm:prSet loTypeId="urn:microsoft.com/office/officeart/2005/8/layout/vList3" loCatId="list" qsTypeId="urn:microsoft.com/office/officeart/2005/8/quickstyle/simple1" qsCatId="simple" csTypeId="urn:microsoft.com/office/officeart/2005/8/colors/accent6_1" csCatId="accent6" phldr="1"/>
      <dgm:spPr/>
      <dgm:t>
        <a:bodyPr/>
        <a:lstStyle/>
        <a:p>
          <a:endParaRPr lang="en-US"/>
        </a:p>
      </dgm:t>
    </dgm:pt>
    <dgm:pt modelId="{03F9C641-23B3-42AA-8B2D-6A5F10C9E66D}">
      <dgm:prSet/>
      <dgm:spPr/>
      <dgm:t>
        <a:bodyPr/>
        <a:lstStyle/>
        <a:p>
          <a:pPr rtl="0"/>
          <a:r>
            <a:rPr lang="en-US" dirty="0"/>
            <a:t>Each school receives a summary of findings and recommendations</a:t>
          </a:r>
        </a:p>
      </dgm:t>
    </dgm:pt>
    <dgm:pt modelId="{D6903353-85FD-48A2-A703-439B127928BD}" type="parTrans" cxnId="{6BC5011E-534F-44BF-A445-DED4C481A710}">
      <dgm:prSet/>
      <dgm:spPr/>
      <dgm:t>
        <a:bodyPr/>
        <a:lstStyle/>
        <a:p>
          <a:endParaRPr lang="en-US"/>
        </a:p>
      </dgm:t>
    </dgm:pt>
    <dgm:pt modelId="{9FF2BA78-2804-4518-8611-FB70FA1D3492}" type="sibTrans" cxnId="{6BC5011E-534F-44BF-A445-DED4C481A710}">
      <dgm:prSet/>
      <dgm:spPr/>
      <dgm:t>
        <a:bodyPr/>
        <a:lstStyle/>
        <a:p>
          <a:endParaRPr lang="en-US"/>
        </a:p>
      </dgm:t>
    </dgm:pt>
    <dgm:pt modelId="{0672A9A6-9CA5-45B4-AD18-5D744CC1A0D9}">
      <dgm:prSet/>
      <dgm:spPr/>
      <dgm:t>
        <a:bodyPr/>
        <a:lstStyle/>
        <a:p>
          <a:pPr rtl="0"/>
          <a:r>
            <a:rPr lang="en-US" dirty="0"/>
            <a:t>If the findings of the first visit warrant a follow-up visit, CSD will determine the appropriate time for a follow-up visit</a:t>
          </a:r>
        </a:p>
      </dgm:t>
    </dgm:pt>
    <dgm:pt modelId="{E54BD46E-22AE-485E-923D-E294E70F7149}" type="parTrans" cxnId="{D7B064AA-CEA6-4712-A560-0DEDF81122FE}">
      <dgm:prSet/>
      <dgm:spPr/>
      <dgm:t>
        <a:bodyPr/>
        <a:lstStyle/>
        <a:p>
          <a:endParaRPr lang="en-US"/>
        </a:p>
      </dgm:t>
    </dgm:pt>
    <dgm:pt modelId="{ABE1931C-9656-4137-B5BC-19CAFD644C36}" type="sibTrans" cxnId="{D7B064AA-CEA6-4712-A560-0DEDF81122FE}">
      <dgm:prSet/>
      <dgm:spPr/>
      <dgm:t>
        <a:bodyPr/>
        <a:lstStyle/>
        <a:p>
          <a:endParaRPr lang="en-US"/>
        </a:p>
      </dgm:t>
    </dgm:pt>
    <dgm:pt modelId="{59C986CC-8BED-4E0B-BDF6-6A72AFDDEE67}">
      <dgm:prSet/>
      <dgm:spPr/>
      <dgm:t>
        <a:bodyPr/>
        <a:lstStyle/>
        <a:p>
          <a:pPr rtl="0"/>
          <a:r>
            <a:rPr lang="en-US"/>
            <a:t>If issues are not corrected, CSD will take steps to recoup grant money</a:t>
          </a:r>
        </a:p>
      </dgm:t>
    </dgm:pt>
    <dgm:pt modelId="{67489B48-665B-4071-9390-5BB319254A65}" type="parTrans" cxnId="{F570E03A-3BAA-4941-8AF2-B1DD84C0CA81}">
      <dgm:prSet/>
      <dgm:spPr/>
      <dgm:t>
        <a:bodyPr/>
        <a:lstStyle/>
        <a:p>
          <a:endParaRPr lang="en-US"/>
        </a:p>
      </dgm:t>
    </dgm:pt>
    <dgm:pt modelId="{6FD7EA7F-86F3-4DD6-A685-AABA714DD1D0}" type="sibTrans" cxnId="{F570E03A-3BAA-4941-8AF2-B1DD84C0CA81}">
      <dgm:prSet/>
      <dgm:spPr/>
      <dgm:t>
        <a:bodyPr/>
        <a:lstStyle/>
        <a:p>
          <a:endParaRPr lang="en-US"/>
        </a:p>
      </dgm:t>
    </dgm:pt>
    <dgm:pt modelId="{92031A0D-43B8-4DCF-95C9-0A11B604413E}" type="pres">
      <dgm:prSet presAssocID="{B374A166-859F-4521-9182-FEB03E479DEA}" presName="linearFlow" presStyleCnt="0">
        <dgm:presLayoutVars>
          <dgm:dir/>
          <dgm:resizeHandles val="exact"/>
        </dgm:presLayoutVars>
      </dgm:prSet>
      <dgm:spPr/>
    </dgm:pt>
    <dgm:pt modelId="{AC6133DE-EA88-40C5-AB1D-513C2C0767D6}" type="pres">
      <dgm:prSet presAssocID="{03F9C641-23B3-42AA-8B2D-6A5F10C9E66D}" presName="composite" presStyleCnt="0"/>
      <dgm:spPr/>
    </dgm:pt>
    <dgm:pt modelId="{158A761B-166D-4139-B697-DB3D89C87D6E}" type="pres">
      <dgm:prSet presAssocID="{03F9C641-23B3-42AA-8B2D-6A5F10C9E66D}"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1F6EB7C5-110D-4F53-B493-094A0624A0CE}" type="pres">
      <dgm:prSet presAssocID="{03F9C641-23B3-42AA-8B2D-6A5F10C9E66D}" presName="txShp" presStyleLbl="node1" presStyleIdx="0" presStyleCnt="3">
        <dgm:presLayoutVars>
          <dgm:bulletEnabled val="1"/>
        </dgm:presLayoutVars>
      </dgm:prSet>
      <dgm:spPr/>
    </dgm:pt>
    <dgm:pt modelId="{CEE5E25E-8CC8-4C40-9217-32FDD7AA5D57}" type="pres">
      <dgm:prSet presAssocID="{9FF2BA78-2804-4518-8611-FB70FA1D3492}" presName="spacing" presStyleCnt="0"/>
      <dgm:spPr/>
    </dgm:pt>
    <dgm:pt modelId="{183F96FD-A727-4B5B-90E3-F157E357C5AB}" type="pres">
      <dgm:prSet presAssocID="{0672A9A6-9CA5-45B4-AD18-5D744CC1A0D9}" presName="composite" presStyleCnt="0"/>
      <dgm:spPr/>
    </dgm:pt>
    <dgm:pt modelId="{842A2103-7BDB-489F-9584-F9EEBE1B996E}" type="pres">
      <dgm:prSet presAssocID="{0672A9A6-9CA5-45B4-AD18-5D744CC1A0D9}"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A16A5CCF-593C-42A6-B137-EEFC37462146}" type="pres">
      <dgm:prSet presAssocID="{0672A9A6-9CA5-45B4-AD18-5D744CC1A0D9}" presName="txShp" presStyleLbl="node1" presStyleIdx="1" presStyleCnt="3">
        <dgm:presLayoutVars>
          <dgm:bulletEnabled val="1"/>
        </dgm:presLayoutVars>
      </dgm:prSet>
      <dgm:spPr/>
    </dgm:pt>
    <dgm:pt modelId="{DF334527-755C-4D22-9662-32F7C34966E8}" type="pres">
      <dgm:prSet presAssocID="{ABE1931C-9656-4137-B5BC-19CAFD644C36}" presName="spacing" presStyleCnt="0"/>
      <dgm:spPr/>
    </dgm:pt>
    <dgm:pt modelId="{621601EB-0469-4C70-B80C-FDFB5DBAF2FD}" type="pres">
      <dgm:prSet presAssocID="{59C986CC-8BED-4E0B-BDF6-6A72AFDDEE67}" presName="composite" presStyleCnt="0"/>
      <dgm:spPr/>
    </dgm:pt>
    <dgm:pt modelId="{B6F24366-33A8-4192-B068-B2B85DD6141E}" type="pres">
      <dgm:prSet presAssocID="{59C986CC-8BED-4E0B-BDF6-6A72AFDDEE67}"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F2887D91-F712-46F9-AE8D-79972A0CE413}" type="pres">
      <dgm:prSet presAssocID="{59C986CC-8BED-4E0B-BDF6-6A72AFDDEE67}" presName="txShp" presStyleLbl="node1" presStyleIdx="2" presStyleCnt="3">
        <dgm:presLayoutVars>
          <dgm:bulletEnabled val="1"/>
        </dgm:presLayoutVars>
      </dgm:prSet>
      <dgm:spPr/>
    </dgm:pt>
  </dgm:ptLst>
  <dgm:cxnLst>
    <dgm:cxn modelId="{F8975503-8392-4753-AED9-F61D98E03BBD}" type="presOf" srcId="{0672A9A6-9CA5-45B4-AD18-5D744CC1A0D9}" destId="{A16A5CCF-593C-42A6-B137-EEFC37462146}" srcOrd="0" destOrd="0" presId="urn:microsoft.com/office/officeart/2005/8/layout/vList3"/>
    <dgm:cxn modelId="{55B3C40A-287D-46E5-82DF-D767C1C13FA5}" type="presOf" srcId="{B374A166-859F-4521-9182-FEB03E479DEA}" destId="{92031A0D-43B8-4DCF-95C9-0A11B604413E}" srcOrd="0" destOrd="0" presId="urn:microsoft.com/office/officeart/2005/8/layout/vList3"/>
    <dgm:cxn modelId="{6BC5011E-534F-44BF-A445-DED4C481A710}" srcId="{B374A166-859F-4521-9182-FEB03E479DEA}" destId="{03F9C641-23B3-42AA-8B2D-6A5F10C9E66D}" srcOrd="0" destOrd="0" parTransId="{D6903353-85FD-48A2-A703-439B127928BD}" sibTransId="{9FF2BA78-2804-4518-8611-FB70FA1D3492}"/>
    <dgm:cxn modelId="{D995311E-382B-48D9-8699-8772C8DC7E77}" type="presOf" srcId="{59C986CC-8BED-4E0B-BDF6-6A72AFDDEE67}" destId="{F2887D91-F712-46F9-AE8D-79972A0CE413}" srcOrd="0" destOrd="0" presId="urn:microsoft.com/office/officeart/2005/8/layout/vList3"/>
    <dgm:cxn modelId="{F570E03A-3BAA-4941-8AF2-B1DD84C0CA81}" srcId="{B374A166-859F-4521-9182-FEB03E479DEA}" destId="{59C986CC-8BED-4E0B-BDF6-6A72AFDDEE67}" srcOrd="2" destOrd="0" parTransId="{67489B48-665B-4071-9390-5BB319254A65}" sibTransId="{6FD7EA7F-86F3-4DD6-A685-AABA714DD1D0}"/>
    <dgm:cxn modelId="{5DB7AF6F-1542-475E-A528-A28326F321CF}" type="presOf" srcId="{03F9C641-23B3-42AA-8B2D-6A5F10C9E66D}" destId="{1F6EB7C5-110D-4F53-B493-094A0624A0CE}" srcOrd="0" destOrd="0" presId="urn:microsoft.com/office/officeart/2005/8/layout/vList3"/>
    <dgm:cxn modelId="{D7B064AA-CEA6-4712-A560-0DEDF81122FE}" srcId="{B374A166-859F-4521-9182-FEB03E479DEA}" destId="{0672A9A6-9CA5-45B4-AD18-5D744CC1A0D9}" srcOrd="1" destOrd="0" parTransId="{E54BD46E-22AE-485E-923D-E294E70F7149}" sibTransId="{ABE1931C-9656-4137-B5BC-19CAFD644C36}"/>
    <dgm:cxn modelId="{5FA8076C-0427-47B8-948F-0085A06B23D0}" type="presParOf" srcId="{92031A0D-43B8-4DCF-95C9-0A11B604413E}" destId="{AC6133DE-EA88-40C5-AB1D-513C2C0767D6}" srcOrd="0" destOrd="0" presId="urn:microsoft.com/office/officeart/2005/8/layout/vList3"/>
    <dgm:cxn modelId="{1FB42DC7-03FB-4188-95FF-F848D530AEFF}" type="presParOf" srcId="{AC6133DE-EA88-40C5-AB1D-513C2C0767D6}" destId="{158A761B-166D-4139-B697-DB3D89C87D6E}" srcOrd="0" destOrd="0" presId="urn:microsoft.com/office/officeart/2005/8/layout/vList3"/>
    <dgm:cxn modelId="{9C282CA9-D0E8-40B2-A85D-2DC80A13360A}" type="presParOf" srcId="{AC6133DE-EA88-40C5-AB1D-513C2C0767D6}" destId="{1F6EB7C5-110D-4F53-B493-094A0624A0CE}" srcOrd="1" destOrd="0" presId="urn:microsoft.com/office/officeart/2005/8/layout/vList3"/>
    <dgm:cxn modelId="{05089428-2548-40AD-AB9D-764D5982C65D}" type="presParOf" srcId="{92031A0D-43B8-4DCF-95C9-0A11B604413E}" destId="{CEE5E25E-8CC8-4C40-9217-32FDD7AA5D57}" srcOrd="1" destOrd="0" presId="urn:microsoft.com/office/officeart/2005/8/layout/vList3"/>
    <dgm:cxn modelId="{6CD0FCA8-CDD1-42A7-AC76-D7E2A95EE0B4}" type="presParOf" srcId="{92031A0D-43B8-4DCF-95C9-0A11B604413E}" destId="{183F96FD-A727-4B5B-90E3-F157E357C5AB}" srcOrd="2" destOrd="0" presId="urn:microsoft.com/office/officeart/2005/8/layout/vList3"/>
    <dgm:cxn modelId="{33DC3DBB-3FF7-4396-A9DD-B64265F43FAF}" type="presParOf" srcId="{183F96FD-A727-4B5B-90E3-F157E357C5AB}" destId="{842A2103-7BDB-489F-9584-F9EEBE1B996E}" srcOrd="0" destOrd="0" presId="urn:microsoft.com/office/officeart/2005/8/layout/vList3"/>
    <dgm:cxn modelId="{7E2F66DA-D286-4A92-89EA-3C83534E2CCA}" type="presParOf" srcId="{183F96FD-A727-4B5B-90E3-F157E357C5AB}" destId="{A16A5CCF-593C-42A6-B137-EEFC37462146}" srcOrd="1" destOrd="0" presId="urn:microsoft.com/office/officeart/2005/8/layout/vList3"/>
    <dgm:cxn modelId="{640A4E63-7A0D-48C5-9BB2-AF141AF83A8B}" type="presParOf" srcId="{92031A0D-43B8-4DCF-95C9-0A11B604413E}" destId="{DF334527-755C-4D22-9662-32F7C34966E8}" srcOrd="3" destOrd="0" presId="urn:microsoft.com/office/officeart/2005/8/layout/vList3"/>
    <dgm:cxn modelId="{7569C02B-FD82-4520-B9A0-B77516C6D4B8}" type="presParOf" srcId="{92031A0D-43B8-4DCF-95C9-0A11B604413E}" destId="{621601EB-0469-4C70-B80C-FDFB5DBAF2FD}" srcOrd="4" destOrd="0" presId="urn:microsoft.com/office/officeart/2005/8/layout/vList3"/>
    <dgm:cxn modelId="{C3D16529-E2CB-4959-B735-178964051BD9}" type="presParOf" srcId="{621601EB-0469-4C70-B80C-FDFB5DBAF2FD}" destId="{B6F24366-33A8-4192-B068-B2B85DD6141E}" srcOrd="0" destOrd="0" presId="urn:microsoft.com/office/officeart/2005/8/layout/vList3"/>
    <dgm:cxn modelId="{949D42ED-0905-4B1B-8CB3-9D5D422479F3}" type="presParOf" srcId="{621601EB-0469-4C70-B80C-FDFB5DBAF2FD}" destId="{F2887D91-F712-46F9-AE8D-79972A0CE41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08D83EB-BB22-408A-90A9-68735ED48FF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A92F9D9-2234-4CB9-B5C6-68F4EED30BA3}">
      <dgm:prSet phldrT="[Text]" custT="1"/>
      <dgm:spPr/>
      <dgm:t>
        <a:bodyPr/>
        <a:lstStyle/>
        <a:p>
          <a:pPr>
            <a:lnSpc>
              <a:spcPct val="100000"/>
            </a:lnSpc>
            <a:spcAft>
              <a:spcPts val="0"/>
            </a:spcAft>
          </a:pPr>
          <a:r>
            <a:rPr lang="en-US" sz="2400" dirty="0"/>
            <a:t>Allen Mueller</a:t>
          </a:r>
        </a:p>
        <a:p>
          <a:pPr>
            <a:lnSpc>
              <a:spcPct val="100000"/>
            </a:lnSpc>
            <a:spcAft>
              <a:spcPts val="0"/>
            </a:spcAft>
          </a:pPr>
          <a:r>
            <a:rPr lang="en-US" sz="1800" dirty="0"/>
            <a:t>Director</a:t>
          </a:r>
        </a:p>
        <a:p>
          <a:pPr>
            <a:lnSpc>
              <a:spcPct val="100000"/>
            </a:lnSpc>
            <a:spcAft>
              <a:spcPts val="0"/>
            </a:spcAft>
          </a:pPr>
          <a:r>
            <a:rPr lang="en-US" sz="1800" dirty="0"/>
            <a:t>amueller@doe.k12.ga.us</a:t>
          </a:r>
        </a:p>
        <a:p>
          <a:pPr>
            <a:lnSpc>
              <a:spcPct val="100000"/>
            </a:lnSpc>
            <a:spcAft>
              <a:spcPts val="0"/>
            </a:spcAft>
          </a:pPr>
          <a:r>
            <a:rPr lang="en-US" sz="1800" dirty="0"/>
            <a:t>(404) 657-2529</a:t>
          </a:r>
        </a:p>
      </dgm:t>
    </dgm:pt>
    <dgm:pt modelId="{F2278CAF-99D3-4775-BF7D-E2AE24D8ABC4}" type="parTrans" cxnId="{EC4406BB-9A73-4D5C-AF43-2B1CC6E5072C}">
      <dgm:prSet/>
      <dgm:spPr/>
      <dgm:t>
        <a:bodyPr/>
        <a:lstStyle/>
        <a:p>
          <a:endParaRPr lang="en-US"/>
        </a:p>
      </dgm:t>
    </dgm:pt>
    <dgm:pt modelId="{88A14C3A-911F-4C0F-934D-AB661BF74C10}" type="sibTrans" cxnId="{EC4406BB-9A73-4D5C-AF43-2B1CC6E5072C}">
      <dgm:prSet/>
      <dgm:spPr/>
      <dgm:t>
        <a:bodyPr/>
        <a:lstStyle/>
        <a:p>
          <a:endParaRPr lang="en-US"/>
        </a:p>
      </dgm:t>
    </dgm:pt>
    <dgm:pt modelId="{15A9BF56-8D49-4604-8231-CD5013B4090A}">
      <dgm:prSet phldrT="[Text]" custT="1"/>
      <dgm:spPr/>
      <dgm:t>
        <a:bodyPr/>
        <a:lstStyle/>
        <a:p>
          <a:pPr>
            <a:lnSpc>
              <a:spcPct val="100000"/>
            </a:lnSpc>
            <a:spcAft>
              <a:spcPts val="0"/>
            </a:spcAft>
          </a:pPr>
          <a:r>
            <a:rPr lang="en-US" sz="2400" dirty="0"/>
            <a:t>Alvenease Jackson</a:t>
          </a:r>
        </a:p>
        <a:p>
          <a:pPr>
            <a:lnSpc>
              <a:spcPct val="100000"/>
            </a:lnSpc>
            <a:spcAft>
              <a:spcPts val="0"/>
            </a:spcAft>
          </a:pPr>
          <a:r>
            <a:rPr lang="en-US" sz="1800" dirty="0"/>
            <a:t>Data Manager</a:t>
          </a:r>
        </a:p>
        <a:p>
          <a:pPr>
            <a:lnSpc>
              <a:spcPct val="100000"/>
            </a:lnSpc>
            <a:spcAft>
              <a:spcPts val="0"/>
            </a:spcAft>
          </a:pPr>
          <a:r>
            <a:rPr lang="en-US" sz="1800" dirty="0"/>
            <a:t>aljackson@doe.k12.ga.us</a:t>
          </a:r>
        </a:p>
        <a:p>
          <a:pPr>
            <a:lnSpc>
              <a:spcPct val="100000"/>
            </a:lnSpc>
            <a:spcAft>
              <a:spcPts val="0"/>
            </a:spcAft>
          </a:pPr>
          <a:r>
            <a:rPr lang="en-US" sz="1800" dirty="0"/>
            <a:t>(404) 230-3314</a:t>
          </a:r>
        </a:p>
      </dgm:t>
    </dgm:pt>
    <dgm:pt modelId="{75AD81BE-3CF9-4236-97CC-B429CD1E4362}" type="parTrans" cxnId="{257C5C3D-D186-47FB-A9D1-2329D7BA6089}">
      <dgm:prSet/>
      <dgm:spPr/>
      <dgm:t>
        <a:bodyPr/>
        <a:lstStyle/>
        <a:p>
          <a:endParaRPr lang="en-US"/>
        </a:p>
      </dgm:t>
    </dgm:pt>
    <dgm:pt modelId="{B241DA80-C5A2-4E10-9A45-DB6E0B970543}" type="sibTrans" cxnId="{257C5C3D-D186-47FB-A9D1-2329D7BA6089}">
      <dgm:prSet/>
      <dgm:spPr/>
      <dgm:t>
        <a:bodyPr/>
        <a:lstStyle/>
        <a:p>
          <a:endParaRPr lang="en-US"/>
        </a:p>
      </dgm:t>
    </dgm:pt>
    <dgm:pt modelId="{64CE56F4-5162-4548-BA61-9C9FAE865B4B}">
      <dgm:prSet phldrT="[Text]" custT="1"/>
      <dgm:spPr/>
      <dgm:t>
        <a:bodyPr/>
        <a:lstStyle/>
        <a:p>
          <a:pPr>
            <a:lnSpc>
              <a:spcPct val="100000"/>
            </a:lnSpc>
            <a:spcAft>
              <a:spcPts val="0"/>
            </a:spcAft>
          </a:pPr>
          <a:r>
            <a:rPr lang="en-US" sz="1800" dirty="0" err="1"/>
            <a:t>Yoshana</a:t>
          </a:r>
          <a:r>
            <a:rPr lang="en-US" sz="1800" dirty="0"/>
            <a:t> Hill</a:t>
          </a:r>
        </a:p>
        <a:p>
          <a:pPr>
            <a:lnSpc>
              <a:spcPct val="100000"/>
            </a:lnSpc>
            <a:spcAft>
              <a:spcPts val="0"/>
            </a:spcAft>
          </a:pPr>
          <a:r>
            <a:rPr lang="en-US" sz="1800" dirty="0"/>
            <a:t>Division Attorney</a:t>
          </a:r>
        </a:p>
        <a:p>
          <a:pPr>
            <a:lnSpc>
              <a:spcPct val="100000"/>
            </a:lnSpc>
            <a:spcAft>
              <a:spcPts val="0"/>
            </a:spcAft>
          </a:pPr>
          <a:r>
            <a:rPr lang="en-US" sz="1800" dirty="0">
              <a:solidFill>
                <a:schemeClr val="bg1"/>
              </a:solidFill>
            </a:rPr>
            <a:t>yoshana.hill@doe.k12.ga.us</a:t>
          </a:r>
        </a:p>
        <a:p>
          <a:pPr>
            <a:lnSpc>
              <a:spcPct val="100000"/>
            </a:lnSpc>
            <a:spcAft>
              <a:spcPts val="0"/>
            </a:spcAft>
          </a:pPr>
          <a:r>
            <a:rPr lang="en-US" sz="1800" dirty="0"/>
            <a:t>(404) 656-0027</a:t>
          </a:r>
        </a:p>
      </dgm:t>
    </dgm:pt>
    <dgm:pt modelId="{37B49C87-5E72-4AFF-88DE-896F5B80ECC1}" type="sibTrans" cxnId="{6B51417A-FD9B-46CE-B1C7-B39664DF3939}">
      <dgm:prSet/>
      <dgm:spPr/>
      <dgm:t>
        <a:bodyPr/>
        <a:lstStyle/>
        <a:p>
          <a:endParaRPr lang="en-US"/>
        </a:p>
      </dgm:t>
    </dgm:pt>
    <dgm:pt modelId="{64FEDF72-7FFF-42EC-9195-6F7B8B6735C3}" type="parTrans" cxnId="{6B51417A-FD9B-46CE-B1C7-B39664DF3939}">
      <dgm:prSet/>
      <dgm:spPr/>
      <dgm:t>
        <a:bodyPr/>
        <a:lstStyle/>
        <a:p>
          <a:endParaRPr lang="en-US"/>
        </a:p>
      </dgm:t>
    </dgm:pt>
    <dgm:pt modelId="{6F5CD590-E45C-4B1C-9DBF-5A1D50EE8177}" type="pres">
      <dgm:prSet presAssocID="{108D83EB-BB22-408A-90A9-68735ED48FF7}" presName="diagram" presStyleCnt="0">
        <dgm:presLayoutVars>
          <dgm:dir/>
          <dgm:resizeHandles val="exact"/>
        </dgm:presLayoutVars>
      </dgm:prSet>
      <dgm:spPr/>
    </dgm:pt>
    <dgm:pt modelId="{D68BFDEB-50A3-4535-AD3C-E158583770DC}" type="pres">
      <dgm:prSet presAssocID="{CA92F9D9-2234-4CB9-B5C6-68F4EED30BA3}" presName="node" presStyleLbl="node1" presStyleIdx="0" presStyleCnt="3" custScaleX="101871" custLinFactNeighborX="-7521" custLinFactNeighborY="-92">
        <dgm:presLayoutVars>
          <dgm:bulletEnabled val="1"/>
        </dgm:presLayoutVars>
      </dgm:prSet>
      <dgm:spPr/>
    </dgm:pt>
    <dgm:pt modelId="{F1789C33-3EEE-4F10-BACB-13B03F40398B}" type="pres">
      <dgm:prSet presAssocID="{88A14C3A-911F-4C0F-934D-AB661BF74C10}" presName="sibTrans" presStyleCnt="0"/>
      <dgm:spPr/>
    </dgm:pt>
    <dgm:pt modelId="{3D6BF8EE-B24A-4AF1-8EF1-BAE140517363}" type="pres">
      <dgm:prSet presAssocID="{15A9BF56-8D49-4604-8231-CD5013B4090A}" presName="node" presStyleLbl="node1" presStyleIdx="1" presStyleCnt="3" custScaleX="91095" custLinFactX="-10463" custLinFactY="4543" custLinFactNeighborX="-100000" custLinFactNeighborY="100000">
        <dgm:presLayoutVars>
          <dgm:bulletEnabled val="1"/>
        </dgm:presLayoutVars>
      </dgm:prSet>
      <dgm:spPr/>
    </dgm:pt>
    <dgm:pt modelId="{78A373BD-A42C-43FB-81FF-D2AF2B034281}" type="pres">
      <dgm:prSet presAssocID="{B241DA80-C5A2-4E10-9A45-DB6E0B970543}" presName="sibTrans" presStyleCnt="0"/>
      <dgm:spPr/>
    </dgm:pt>
    <dgm:pt modelId="{33D79221-CECF-4754-9A7C-6690EF87F80D}" type="pres">
      <dgm:prSet presAssocID="{64CE56F4-5162-4548-BA61-9C9FAE865B4B}" presName="node" presStyleLbl="node1" presStyleIdx="2" presStyleCnt="3" custScaleX="111732" custLinFactX="81084" custLinFactY="-29832" custLinFactNeighborX="100000" custLinFactNeighborY="-100000">
        <dgm:presLayoutVars>
          <dgm:bulletEnabled val="1"/>
        </dgm:presLayoutVars>
      </dgm:prSet>
      <dgm:spPr/>
    </dgm:pt>
  </dgm:ptLst>
  <dgm:cxnLst>
    <dgm:cxn modelId="{257C5C3D-D186-47FB-A9D1-2329D7BA6089}" srcId="{108D83EB-BB22-408A-90A9-68735ED48FF7}" destId="{15A9BF56-8D49-4604-8231-CD5013B4090A}" srcOrd="1" destOrd="0" parTransId="{75AD81BE-3CF9-4236-97CC-B429CD1E4362}" sibTransId="{B241DA80-C5A2-4E10-9A45-DB6E0B970543}"/>
    <dgm:cxn modelId="{6B51417A-FD9B-46CE-B1C7-B39664DF3939}" srcId="{108D83EB-BB22-408A-90A9-68735ED48FF7}" destId="{64CE56F4-5162-4548-BA61-9C9FAE865B4B}" srcOrd="2" destOrd="0" parTransId="{64FEDF72-7FFF-42EC-9195-6F7B8B6735C3}" sibTransId="{37B49C87-5E72-4AFF-88DE-896F5B80ECC1}"/>
    <dgm:cxn modelId="{1DFF2AA2-1ABA-4ABF-A59B-5E8053F943DA}" type="presOf" srcId="{CA92F9D9-2234-4CB9-B5C6-68F4EED30BA3}" destId="{D68BFDEB-50A3-4535-AD3C-E158583770DC}" srcOrd="0" destOrd="0" presId="urn:microsoft.com/office/officeart/2005/8/layout/default"/>
    <dgm:cxn modelId="{EC4406BB-9A73-4D5C-AF43-2B1CC6E5072C}" srcId="{108D83EB-BB22-408A-90A9-68735ED48FF7}" destId="{CA92F9D9-2234-4CB9-B5C6-68F4EED30BA3}" srcOrd="0" destOrd="0" parTransId="{F2278CAF-99D3-4775-BF7D-E2AE24D8ABC4}" sibTransId="{88A14C3A-911F-4C0F-934D-AB661BF74C10}"/>
    <dgm:cxn modelId="{89D7E7CA-0CD7-4487-ABAC-940673CB971E}" type="presOf" srcId="{64CE56F4-5162-4548-BA61-9C9FAE865B4B}" destId="{33D79221-CECF-4754-9A7C-6690EF87F80D}" srcOrd="0" destOrd="0" presId="urn:microsoft.com/office/officeart/2005/8/layout/default"/>
    <dgm:cxn modelId="{732096F3-6FBE-426E-8611-7531B941B009}" type="presOf" srcId="{15A9BF56-8D49-4604-8231-CD5013B4090A}" destId="{3D6BF8EE-B24A-4AF1-8EF1-BAE140517363}" srcOrd="0" destOrd="0" presId="urn:microsoft.com/office/officeart/2005/8/layout/default"/>
    <dgm:cxn modelId="{2266D7F6-BC11-49D3-B479-CFF3266608FE}" type="presOf" srcId="{108D83EB-BB22-408A-90A9-68735ED48FF7}" destId="{6F5CD590-E45C-4B1C-9DBF-5A1D50EE8177}" srcOrd="0" destOrd="0" presId="urn:microsoft.com/office/officeart/2005/8/layout/default"/>
    <dgm:cxn modelId="{A188407A-57F5-47B0-A518-BFBFF20B915D}" type="presParOf" srcId="{6F5CD590-E45C-4B1C-9DBF-5A1D50EE8177}" destId="{D68BFDEB-50A3-4535-AD3C-E158583770DC}" srcOrd="0" destOrd="0" presId="urn:microsoft.com/office/officeart/2005/8/layout/default"/>
    <dgm:cxn modelId="{BDCE6313-49CD-468A-A4CF-50474F433EF6}" type="presParOf" srcId="{6F5CD590-E45C-4B1C-9DBF-5A1D50EE8177}" destId="{F1789C33-3EEE-4F10-BACB-13B03F40398B}" srcOrd="1" destOrd="0" presId="urn:microsoft.com/office/officeart/2005/8/layout/default"/>
    <dgm:cxn modelId="{BDA874EB-5A4F-4BA2-8523-419B199EA1DF}" type="presParOf" srcId="{6F5CD590-E45C-4B1C-9DBF-5A1D50EE8177}" destId="{3D6BF8EE-B24A-4AF1-8EF1-BAE140517363}" srcOrd="2" destOrd="0" presId="urn:microsoft.com/office/officeart/2005/8/layout/default"/>
    <dgm:cxn modelId="{C9560C92-D7A3-4888-9FA1-D3EB33DEFF67}" type="presParOf" srcId="{6F5CD590-E45C-4B1C-9DBF-5A1D50EE8177}" destId="{78A373BD-A42C-43FB-81FF-D2AF2B034281}" srcOrd="3" destOrd="0" presId="urn:microsoft.com/office/officeart/2005/8/layout/default"/>
    <dgm:cxn modelId="{698AD4A6-E806-4F4F-94BA-7E29E0CB0D4E}" type="presParOf" srcId="{6F5CD590-E45C-4B1C-9DBF-5A1D50EE8177}" destId="{33D79221-CECF-4754-9A7C-6690EF87F80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C6AEF9-44DD-4996-AE56-E27A0D163EA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498B198-6374-4AA3-8D5B-314AF4C13A9A}">
      <dgm:prSet/>
      <dgm:spPr/>
      <dgm:t>
        <a:bodyPr/>
        <a:lstStyle/>
        <a:p>
          <a:pPr rtl="0"/>
          <a:r>
            <a:rPr lang="en-US" dirty="0"/>
            <a:t>Must expend funds within the grant period.  The grant period started upon SBOE approval.</a:t>
          </a:r>
        </a:p>
      </dgm:t>
    </dgm:pt>
    <dgm:pt modelId="{B985DD07-019A-401F-BBFB-0DB4D71678CE}" type="parTrans" cxnId="{18F44C8E-CDC1-4423-98DF-127F7C7FE628}">
      <dgm:prSet/>
      <dgm:spPr/>
      <dgm:t>
        <a:bodyPr/>
        <a:lstStyle/>
        <a:p>
          <a:endParaRPr lang="en-US"/>
        </a:p>
      </dgm:t>
    </dgm:pt>
    <dgm:pt modelId="{D270EBF7-8A41-4633-B9B0-CB818D41FDE6}" type="sibTrans" cxnId="{18F44C8E-CDC1-4423-98DF-127F7C7FE628}">
      <dgm:prSet/>
      <dgm:spPr/>
      <dgm:t>
        <a:bodyPr/>
        <a:lstStyle/>
        <a:p>
          <a:endParaRPr lang="en-US"/>
        </a:p>
      </dgm:t>
    </dgm:pt>
    <dgm:pt modelId="{97782EE0-BE0C-4AB2-999F-35D402CDD6D8}">
      <dgm:prSet/>
      <dgm:spPr/>
      <dgm:t>
        <a:bodyPr/>
        <a:lstStyle/>
        <a:p>
          <a:pPr rtl="0"/>
          <a:r>
            <a:rPr lang="en-US" dirty="0"/>
            <a:t>Review timelines found in the application.</a:t>
          </a:r>
        </a:p>
      </dgm:t>
    </dgm:pt>
    <dgm:pt modelId="{A01A22B6-AD17-4829-9F0E-BA2546D6A027}" type="parTrans" cxnId="{77E0F87B-2176-4592-A3F7-F197D145729B}">
      <dgm:prSet/>
      <dgm:spPr/>
      <dgm:t>
        <a:bodyPr/>
        <a:lstStyle/>
        <a:p>
          <a:endParaRPr lang="en-US"/>
        </a:p>
      </dgm:t>
    </dgm:pt>
    <dgm:pt modelId="{4694F51D-FB56-4441-93E7-7BBA15E67A65}" type="sibTrans" cxnId="{77E0F87B-2176-4592-A3F7-F197D145729B}">
      <dgm:prSet/>
      <dgm:spPr/>
      <dgm:t>
        <a:bodyPr/>
        <a:lstStyle/>
        <a:p>
          <a:endParaRPr lang="en-US"/>
        </a:p>
      </dgm:t>
    </dgm:pt>
    <dgm:pt modelId="{C69258AB-9FD1-4B1E-914B-FFB7788D89F7}">
      <dgm:prSet/>
      <dgm:spPr>
        <a:solidFill>
          <a:srgbClr val="70AD47"/>
        </a:solidFill>
      </dgm:spPr>
      <dgm:t>
        <a:bodyPr/>
        <a:lstStyle/>
        <a:p>
          <a:pPr rtl="0"/>
          <a:r>
            <a:rPr lang="en-US" dirty="0"/>
            <a:t>Please make every effort to expend your funds by September 30, 2022.</a:t>
          </a:r>
        </a:p>
      </dgm:t>
    </dgm:pt>
    <dgm:pt modelId="{C8833530-60C2-46CF-8886-430D022E4D31}" type="parTrans" cxnId="{0AF2D94F-A047-45B0-9303-01B39C9D5B93}">
      <dgm:prSet/>
      <dgm:spPr/>
      <dgm:t>
        <a:bodyPr/>
        <a:lstStyle/>
        <a:p>
          <a:endParaRPr lang="en-US"/>
        </a:p>
      </dgm:t>
    </dgm:pt>
    <dgm:pt modelId="{77BC46DB-3A72-4BD3-A1AB-6EEAB78C0F53}" type="sibTrans" cxnId="{0AF2D94F-A047-45B0-9303-01B39C9D5B93}">
      <dgm:prSet/>
      <dgm:spPr/>
      <dgm:t>
        <a:bodyPr/>
        <a:lstStyle/>
        <a:p>
          <a:endParaRPr lang="en-US"/>
        </a:p>
      </dgm:t>
    </dgm:pt>
    <dgm:pt modelId="{8EF0F2D7-BE30-4067-BF48-FDC7035BDB7E}" type="pres">
      <dgm:prSet presAssocID="{19C6AEF9-44DD-4996-AE56-E27A0D163EA7}" presName="linear" presStyleCnt="0">
        <dgm:presLayoutVars>
          <dgm:animLvl val="lvl"/>
          <dgm:resizeHandles val="exact"/>
        </dgm:presLayoutVars>
      </dgm:prSet>
      <dgm:spPr/>
    </dgm:pt>
    <dgm:pt modelId="{F3BA5582-F76D-4AF9-9A45-BDB364E87769}" type="pres">
      <dgm:prSet presAssocID="{0498B198-6374-4AA3-8D5B-314AF4C13A9A}" presName="parentText" presStyleLbl="node1" presStyleIdx="0" presStyleCnt="3">
        <dgm:presLayoutVars>
          <dgm:chMax val="0"/>
          <dgm:bulletEnabled val="1"/>
        </dgm:presLayoutVars>
      </dgm:prSet>
      <dgm:spPr/>
    </dgm:pt>
    <dgm:pt modelId="{E9DF8598-F00E-4DE3-8C4C-4C0D077848A0}" type="pres">
      <dgm:prSet presAssocID="{D270EBF7-8A41-4633-B9B0-CB818D41FDE6}" presName="spacer" presStyleCnt="0"/>
      <dgm:spPr/>
    </dgm:pt>
    <dgm:pt modelId="{5274B37E-D45A-4E53-A6C0-42DCADB3FB7A}" type="pres">
      <dgm:prSet presAssocID="{97782EE0-BE0C-4AB2-999F-35D402CDD6D8}" presName="parentText" presStyleLbl="node1" presStyleIdx="1" presStyleCnt="3">
        <dgm:presLayoutVars>
          <dgm:chMax val="0"/>
          <dgm:bulletEnabled val="1"/>
        </dgm:presLayoutVars>
      </dgm:prSet>
      <dgm:spPr/>
    </dgm:pt>
    <dgm:pt modelId="{FAC2766E-564D-4032-96B4-E99A39006E92}" type="pres">
      <dgm:prSet presAssocID="{4694F51D-FB56-4441-93E7-7BBA15E67A65}" presName="spacer" presStyleCnt="0"/>
      <dgm:spPr/>
    </dgm:pt>
    <dgm:pt modelId="{66F17F47-2D6C-4DB7-9B94-91E62F297E49}" type="pres">
      <dgm:prSet presAssocID="{C69258AB-9FD1-4B1E-914B-FFB7788D89F7}" presName="parentText" presStyleLbl="node1" presStyleIdx="2" presStyleCnt="3">
        <dgm:presLayoutVars>
          <dgm:chMax val="0"/>
          <dgm:bulletEnabled val="1"/>
        </dgm:presLayoutVars>
      </dgm:prSet>
      <dgm:spPr/>
    </dgm:pt>
  </dgm:ptLst>
  <dgm:cxnLst>
    <dgm:cxn modelId="{9E8E5D4A-38E2-41D0-ACAA-6E64012B17D6}" type="presOf" srcId="{C69258AB-9FD1-4B1E-914B-FFB7788D89F7}" destId="{66F17F47-2D6C-4DB7-9B94-91E62F297E49}" srcOrd="0" destOrd="0" presId="urn:microsoft.com/office/officeart/2005/8/layout/vList2"/>
    <dgm:cxn modelId="{6731AC6E-4561-4C98-BAC1-10376306EE22}" type="presOf" srcId="{19C6AEF9-44DD-4996-AE56-E27A0D163EA7}" destId="{8EF0F2D7-BE30-4067-BF48-FDC7035BDB7E}" srcOrd="0" destOrd="0" presId="urn:microsoft.com/office/officeart/2005/8/layout/vList2"/>
    <dgm:cxn modelId="{0AF2D94F-A047-45B0-9303-01B39C9D5B93}" srcId="{19C6AEF9-44DD-4996-AE56-E27A0D163EA7}" destId="{C69258AB-9FD1-4B1E-914B-FFB7788D89F7}" srcOrd="2" destOrd="0" parTransId="{C8833530-60C2-46CF-8886-430D022E4D31}" sibTransId="{77BC46DB-3A72-4BD3-A1AB-6EEAB78C0F53}"/>
    <dgm:cxn modelId="{3A62F75A-7354-4504-9A75-5E5317E134CA}" type="presOf" srcId="{97782EE0-BE0C-4AB2-999F-35D402CDD6D8}" destId="{5274B37E-D45A-4E53-A6C0-42DCADB3FB7A}" srcOrd="0" destOrd="0" presId="urn:microsoft.com/office/officeart/2005/8/layout/vList2"/>
    <dgm:cxn modelId="{77E0F87B-2176-4592-A3F7-F197D145729B}" srcId="{19C6AEF9-44DD-4996-AE56-E27A0D163EA7}" destId="{97782EE0-BE0C-4AB2-999F-35D402CDD6D8}" srcOrd="1" destOrd="0" parTransId="{A01A22B6-AD17-4829-9F0E-BA2546D6A027}" sibTransId="{4694F51D-FB56-4441-93E7-7BBA15E67A65}"/>
    <dgm:cxn modelId="{18F44C8E-CDC1-4423-98DF-127F7C7FE628}" srcId="{19C6AEF9-44DD-4996-AE56-E27A0D163EA7}" destId="{0498B198-6374-4AA3-8D5B-314AF4C13A9A}" srcOrd="0" destOrd="0" parTransId="{B985DD07-019A-401F-BBFB-0DB4D71678CE}" sibTransId="{D270EBF7-8A41-4633-B9B0-CB818D41FDE6}"/>
    <dgm:cxn modelId="{3D9F07D4-D45D-49C6-B365-C9C9C2C4C5C6}" type="presOf" srcId="{0498B198-6374-4AA3-8D5B-314AF4C13A9A}" destId="{F3BA5582-F76D-4AF9-9A45-BDB364E87769}" srcOrd="0" destOrd="0" presId="urn:microsoft.com/office/officeart/2005/8/layout/vList2"/>
    <dgm:cxn modelId="{59AAC76D-E861-4E16-9E4E-CE44C94A6ED6}" type="presParOf" srcId="{8EF0F2D7-BE30-4067-BF48-FDC7035BDB7E}" destId="{F3BA5582-F76D-4AF9-9A45-BDB364E87769}" srcOrd="0" destOrd="0" presId="urn:microsoft.com/office/officeart/2005/8/layout/vList2"/>
    <dgm:cxn modelId="{C1B58A2F-F1FC-4BDF-9664-B98F530565B4}" type="presParOf" srcId="{8EF0F2D7-BE30-4067-BF48-FDC7035BDB7E}" destId="{E9DF8598-F00E-4DE3-8C4C-4C0D077848A0}" srcOrd="1" destOrd="0" presId="urn:microsoft.com/office/officeart/2005/8/layout/vList2"/>
    <dgm:cxn modelId="{EE6C5BB2-F9F4-449E-B5F0-E7D27527F5B1}" type="presParOf" srcId="{8EF0F2D7-BE30-4067-BF48-FDC7035BDB7E}" destId="{5274B37E-D45A-4E53-A6C0-42DCADB3FB7A}" srcOrd="2" destOrd="0" presId="urn:microsoft.com/office/officeart/2005/8/layout/vList2"/>
    <dgm:cxn modelId="{5EA3F898-9790-4312-8EC1-A63CEE38FDCA}" type="presParOf" srcId="{8EF0F2D7-BE30-4067-BF48-FDC7035BDB7E}" destId="{FAC2766E-564D-4032-96B4-E99A39006E92}" srcOrd="3" destOrd="0" presId="urn:microsoft.com/office/officeart/2005/8/layout/vList2"/>
    <dgm:cxn modelId="{41BB1754-DFBB-4276-BABF-B0955DD9249D}" type="presParOf" srcId="{8EF0F2D7-BE30-4067-BF48-FDC7035BDB7E}" destId="{66F17F47-2D6C-4DB7-9B94-91E62F297E4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8650FA-18F5-4164-94BC-6FD869A9104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20AE930-1B2F-4C74-9616-2DF7AD546EB7}">
      <dgm:prSet phldrT="[Text]" custT="1"/>
      <dgm:spPr/>
      <dgm:t>
        <a:bodyPr/>
        <a:lstStyle/>
        <a:p>
          <a:r>
            <a:rPr lang="en-US" sz="2800"/>
            <a:t>Planning</a:t>
          </a:r>
          <a:endParaRPr lang="en-US" sz="1900" dirty="0"/>
        </a:p>
      </dgm:t>
    </dgm:pt>
    <dgm:pt modelId="{D0475246-F9A3-40AA-9FAE-4D537E06CACC}" type="parTrans" cxnId="{EF815B26-23AE-4B90-9FD2-1E4789AB9484}">
      <dgm:prSet/>
      <dgm:spPr/>
      <dgm:t>
        <a:bodyPr/>
        <a:lstStyle/>
        <a:p>
          <a:endParaRPr lang="en-US"/>
        </a:p>
      </dgm:t>
    </dgm:pt>
    <dgm:pt modelId="{A1E4B58A-0EC2-4988-A6EB-8F80C0B8307E}" type="sibTrans" cxnId="{EF815B26-23AE-4B90-9FD2-1E4789AB9484}">
      <dgm:prSet/>
      <dgm:spPr/>
      <dgm:t>
        <a:bodyPr/>
        <a:lstStyle/>
        <a:p>
          <a:endParaRPr lang="en-US"/>
        </a:p>
      </dgm:t>
    </dgm:pt>
    <dgm:pt modelId="{4D40FE34-0681-4B19-9D06-5DE21D6D59EB}">
      <dgm:prSet phldrT="[Text]"/>
      <dgm:spPr>
        <a:solidFill>
          <a:srgbClr val="F8D7CD">
            <a:alpha val="89804"/>
          </a:srgbClr>
        </a:solidFill>
      </dgm:spPr>
      <dgm:t>
        <a:bodyPr/>
        <a:lstStyle/>
        <a:p>
          <a:r>
            <a:rPr lang="en-US" dirty="0"/>
            <a:t>Up to $75,000</a:t>
          </a:r>
        </a:p>
      </dgm:t>
    </dgm:pt>
    <dgm:pt modelId="{3B311E53-13E4-48D1-9AEE-69D398E6BCAA}" type="parTrans" cxnId="{7F4EF0D6-5C97-4B10-B90D-D4A1B6C1CC7B}">
      <dgm:prSet/>
      <dgm:spPr/>
      <dgm:t>
        <a:bodyPr/>
        <a:lstStyle/>
        <a:p>
          <a:endParaRPr lang="en-US"/>
        </a:p>
      </dgm:t>
    </dgm:pt>
    <dgm:pt modelId="{4F763E6C-0ED4-416D-ADEA-1C72CA97477E}" type="sibTrans" cxnId="{7F4EF0D6-5C97-4B10-B90D-D4A1B6C1CC7B}">
      <dgm:prSet/>
      <dgm:spPr/>
      <dgm:t>
        <a:bodyPr/>
        <a:lstStyle/>
        <a:p>
          <a:endParaRPr lang="en-US"/>
        </a:p>
      </dgm:t>
    </dgm:pt>
    <dgm:pt modelId="{AE03F485-F117-4C33-9700-F2CBE43095DC}">
      <dgm:prSet phldrT="[Text]"/>
      <dgm:spPr>
        <a:solidFill>
          <a:srgbClr val="F8D7CD">
            <a:alpha val="89804"/>
          </a:srgbClr>
        </a:solidFill>
      </dgm:spPr>
      <dgm:t>
        <a:bodyPr/>
        <a:lstStyle/>
        <a:p>
          <a:r>
            <a:rPr lang="en-US" dirty="0"/>
            <a:t>Performance period:  January 13</a:t>
          </a:r>
          <a:r>
            <a:rPr lang="en-US" baseline="30000" dirty="0"/>
            <a:t>th</a:t>
          </a:r>
          <a:r>
            <a:rPr lang="en-US" dirty="0"/>
            <a:t>, 2022 through September 30th,2022 </a:t>
          </a:r>
          <a:r>
            <a:rPr lang="en-US" i="1" dirty="0"/>
            <a:t>or</a:t>
          </a:r>
          <a:r>
            <a:rPr lang="en-US" dirty="0"/>
            <a:t> the date the school opens, whichever comes first.</a:t>
          </a:r>
        </a:p>
      </dgm:t>
    </dgm:pt>
    <dgm:pt modelId="{AE8B2345-9F24-41D3-A246-F1CBCBDD477E}" type="parTrans" cxnId="{36D60594-CB26-46A7-AF60-DA68AD075A9C}">
      <dgm:prSet/>
      <dgm:spPr/>
      <dgm:t>
        <a:bodyPr/>
        <a:lstStyle/>
        <a:p>
          <a:endParaRPr lang="en-US"/>
        </a:p>
      </dgm:t>
    </dgm:pt>
    <dgm:pt modelId="{4579CCBC-495A-4729-BA28-E011FB816882}" type="sibTrans" cxnId="{36D60594-CB26-46A7-AF60-DA68AD075A9C}">
      <dgm:prSet/>
      <dgm:spPr/>
      <dgm:t>
        <a:bodyPr/>
        <a:lstStyle/>
        <a:p>
          <a:endParaRPr lang="en-US"/>
        </a:p>
      </dgm:t>
    </dgm:pt>
    <dgm:pt modelId="{6586E368-C49E-414B-9CDD-545FED7F6BE8}">
      <dgm:prSet phldrT="[Text]" custT="1"/>
      <dgm:spPr/>
      <dgm:t>
        <a:bodyPr/>
        <a:lstStyle/>
        <a:p>
          <a:r>
            <a:rPr lang="en-US" sz="2800"/>
            <a:t>Implementation</a:t>
          </a:r>
          <a:endParaRPr lang="en-US" sz="2400" dirty="0"/>
        </a:p>
      </dgm:t>
    </dgm:pt>
    <dgm:pt modelId="{960F10CE-6C37-4B06-BD34-5B2E2D337C79}" type="parTrans" cxnId="{7C15ED78-6D48-409B-B5BA-96F6BCDF020A}">
      <dgm:prSet/>
      <dgm:spPr/>
      <dgm:t>
        <a:bodyPr/>
        <a:lstStyle/>
        <a:p>
          <a:endParaRPr lang="en-US"/>
        </a:p>
      </dgm:t>
    </dgm:pt>
    <dgm:pt modelId="{6756AF92-332C-4D62-860A-BC397EF7F06E}" type="sibTrans" cxnId="{7C15ED78-6D48-409B-B5BA-96F6BCDF020A}">
      <dgm:prSet/>
      <dgm:spPr/>
      <dgm:t>
        <a:bodyPr/>
        <a:lstStyle/>
        <a:p>
          <a:endParaRPr lang="en-US"/>
        </a:p>
      </dgm:t>
    </dgm:pt>
    <dgm:pt modelId="{FE3FEAAB-3A25-42AE-84CC-E45E6AF92280}">
      <dgm:prSet phldrT="[Text]"/>
      <dgm:spPr/>
      <dgm:t>
        <a:bodyPr/>
        <a:lstStyle/>
        <a:p>
          <a:r>
            <a:rPr lang="en-US" dirty="0"/>
            <a:t>Up to $775,000</a:t>
          </a:r>
        </a:p>
      </dgm:t>
    </dgm:pt>
    <dgm:pt modelId="{330A85D4-076E-4372-8446-009747B02DCC}" type="parTrans" cxnId="{E9DE280D-7064-4DB5-B78D-B6F4845D87FC}">
      <dgm:prSet/>
      <dgm:spPr/>
      <dgm:t>
        <a:bodyPr/>
        <a:lstStyle/>
        <a:p>
          <a:endParaRPr lang="en-US"/>
        </a:p>
      </dgm:t>
    </dgm:pt>
    <dgm:pt modelId="{2044FBE7-D80A-429A-AFFC-5CED15719A81}" type="sibTrans" cxnId="{E9DE280D-7064-4DB5-B78D-B6F4845D87FC}">
      <dgm:prSet/>
      <dgm:spPr/>
      <dgm:t>
        <a:bodyPr/>
        <a:lstStyle/>
        <a:p>
          <a:endParaRPr lang="en-US"/>
        </a:p>
      </dgm:t>
    </dgm:pt>
    <dgm:pt modelId="{D8666C9F-167D-4ABF-B82F-AABAE683EF42}">
      <dgm:prSet phldrT="[Text]"/>
      <dgm:spPr/>
      <dgm:t>
        <a:bodyPr/>
        <a:lstStyle/>
        <a:p>
          <a:r>
            <a:rPr lang="en-US" dirty="0"/>
            <a:t>Initial start-up costs and implementation activities after opening</a:t>
          </a:r>
        </a:p>
      </dgm:t>
    </dgm:pt>
    <dgm:pt modelId="{97F8C47F-2655-48C7-8BEC-D9C31F92A1B9}" type="parTrans" cxnId="{A9EED197-F490-4C80-82B9-AB6E50A5892E}">
      <dgm:prSet/>
      <dgm:spPr/>
      <dgm:t>
        <a:bodyPr/>
        <a:lstStyle/>
        <a:p>
          <a:endParaRPr lang="en-US"/>
        </a:p>
      </dgm:t>
    </dgm:pt>
    <dgm:pt modelId="{D77F9AB3-419A-4D26-AB9F-007C73B8CA74}" type="sibTrans" cxnId="{A9EED197-F490-4C80-82B9-AB6E50A5892E}">
      <dgm:prSet/>
      <dgm:spPr/>
      <dgm:t>
        <a:bodyPr/>
        <a:lstStyle/>
        <a:p>
          <a:endParaRPr lang="en-US"/>
        </a:p>
      </dgm:t>
    </dgm:pt>
    <dgm:pt modelId="{A7CBE49C-D96F-4B7D-BBF6-24BF426DC360}">
      <dgm:prSet phldrT="[Text]" custT="1"/>
      <dgm:spPr/>
      <dgm:t>
        <a:bodyPr/>
        <a:lstStyle/>
        <a:p>
          <a:r>
            <a:rPr lang="en-US" sz="2800" dirty="0"/>
            <a:t>Dissemination</a:t>
          </a:r>
          <a:endParaRPr lang="en-US" sz="2400" dirty="0"/>
        </a:p>
      </dgm:t>
    </dgm:pt>
    <dgm:pt modelId="{F32217DF-E459-42D7-9070-E23D22622FF2}" type="parTrans" cxnId="{80249B92-B749-4DEC-8BF7-EC7ADE902BE3}">
      <dgm:prSet/>
      <dgm:spPr/>
      <dgm:t>
        <a:bodyPr/>
        <a:lstStyle/>
        <a:p>
          <a:endParaRPr lang="en-US"/>
        </a:p>
      </dgm:t>
    </dgm:pt>
    <dgm:pt modelId="{FF8623E1-482A-4077-9135-23DB9ECCBAE2}" type="sibTrans" cxnId="{80249B92-B749-4DEC-8BF7-EC7ADE902BE3}">
      <dgm:prSet/>
      <dgm:spPr/>
      <dgm:t>
        <a:bodyPr/>
        <a:lstStyle/>
        <a:p>
          <a:endParaRPr lang="en-US"/>
        </a:p>
      </dgm:t>
    </dgm:pt>
    <dgm:pt modelId="{A92F0F92-707A-4B3B-9D59-43D2A2345E71}">
      <dgm:prSet phldrT="[Text]"/>
      <dgm:spPr>
        <a:solidFill>
          <a:srgbClr val="FFE8CB">
            <a:alpha val="89804"/>
          </a:srgbClr>
        </a:solidFill>
      </dgm:spPr>
      <dgm:t>
        <a:bodyPr/>
        <a:lstStyle/>
        <a:p>
          <a:r>
            <a:rPr lang="en-US" dirty="0"/>
            <a:t>Up to $225,000</a:t>
          </a:r>
        </a:p>
      </dgm:t>
    </dgm:pt>
    <dgm:pt modelId="{F10DDDE6-CAF0-48A2-9030-7C658C961E49}" type="parTrans" cxnId="{64CF8E63-7947-4ACF-8251-A3E993C6A33D}">
      <dgm:prSet/>
      <dgm:spPr/>
      <dgm:t>
        <a:bodyPr/>
        <a:lstStyle/>
        <a:p>
          <a:endParaRPr lang="en-US"/>
        </a:p>
      </dgm:t>
    </dgm:pt>
    <dgm:pt modelId="{B71601E3-0FC5-43B8-A323-0D6945BC3C6F}" type="sibTrans" cxnId="{64CF8E63-7947-4ACF-8251-A3E993C6A33D}">
      <dgm:prSet/>
      <dgm:spPr/>
      <dgm:t>
        <a:bodyPr/>
        <a:lstStyle/>
        <a:p>
          <a:endParaRPr lang="en-US"/>
        </a:p>
      </dgm:t>
    </dgm:pt>
    <dgm:pt modelId="{994A4716-9007-4BE4-95C7-2593A9C181E5}">
      <dgm:prSet phldrT="[Text]"/>
      <dgm:spPr>
        <a:solidFill>
          <a:srgbClr val="FFE8CB">
            <a:alpha val="89804"/>
          </a:srgbClr>
        </a:solidFill>
      </dgm:spPr>
      <dgm:t>
        <a:bodyPr/>
        <a:lstStyle/>
        <a:p>
          <a:r>
            <a:rPr lang="en-US" dirty="0"/>
            <a:t>Disseminate best practices that improve student academic achievement among charter schools and traditional public schools</a:t>
          </a:r>
        </a:p>
      </dgm:t>
    </dgm:pt>
    <dgm:pt modelId="{FC3055EA-8E3A-4388-BDB8-2D04B32E1767}" type="parTrans" cxnId="{BF59D89C-C3AE-42AB-8FA6-88DF2703BD6B}">
      <dgm:prSet/>
      <dgm:spPr/>
      <dgm:t>
        <a:bodyPr/>
        <a:lstStyle/>
        <a:p>
          <a:endParaRPr lang="en-US"/>
        </a:p>
      </dgm:t>
    </dgm:pt>
    <dgm:pt modelId="{B932E664-546D-444B-B3ED-9130C6B509A1}" type="sibTrans" cxnId="{BF59D89C-C3AE-42AB-8FA6-88DF2703BD6B}">
      <dgm:prSet/>
      <dgm:spPr/>
      <dgm:t>
        <a:bodyPr/>
        <a:lstStyle/>
        <a:p>
          <a:endParaRPr lang="en-US"/>
        </a:p>
      </dgm:t>
    </dgm:pt>
    <dgm:pt modelId="{12CC23AB-73A1-40F1-87AA-DF4944CA502A}">
      <dgm:prSet phldrT="[Text]"/>
      <dgm:spPr/>
      <dgm:t>
        <a:bodyPr/>
        <a:lstStyle/>
        <a:p>
          <a:r>
            <a:rPr lang="en-US" dirty="0"/>
            <a:t>Performance period: January 13</a:t>
          </a:r>
          <a:r>
            <a:rPr lang="en-US" baseline="30000" dirty="0"/>
            <a:t>th</a:t>
          </a:r>
          <a:r>
            <a:rPr lang="en-US" dirty="0"/>
            <a:t>, 2022 through September 30th, 2022.</a:t>
          </a:r>
        </a:p>
      </dgm:t>
    </dgm:pt>
    <dgm:pt modelId="{865A63AE-EE9A-44F3-9224-BA993556B3E9}" type="parTrans" cxnId="{CDD472E9-F929-461F-8635-AA2D05098721}">
      <dgm:prSet/>
      <dgm:spPr/>
      <dgm:t>
        <a:bodyPr/>
        <a:lstStyle/>
        <a:p>
          <a:endParaRPr lang="en-US"/>
        </a:p>
      </dgm:t>
    </dgm:pt>
    <dgm:pt modelId="{2B0D0CCE-32D4-4540-B347-5F3ABD111370}" type="sibTrans" cxnId="{CDD472E9-F929-461F-8635-AA2D05098721}">
      <dgm:prSet/>
      <dgm:spPr/>
      <dgm:t>
        <a:bodyPr/>
        <a:lstStyle/>
        <a:p>
          <a:endParaRPr lang="en-US"/>
        </a:p>
      </dgm:t>
    </dgm:pt>
    <dgm:pt modelId="{5B8D2F2A-DA11-452D-8E06-477C58322388}">
      <dgm:prSet phldrT="[Text]"/>
      <dgm:spPr>
        <a:solidFill>
          <a:srgbClr val="F8D7CD">
            <a:alpha val="89804"/>
          </a:srgbClr>
        </a:solidFill>
      </dgm:spPr>
      <dgm:t>
        <a:bodyPr/>
        <a:lstStyle/>
        <a:p>
          <a:r>
            <a:rPr lang="en-US" dirty="0"/>
            <a:t>Initial planning and project design costs prior to opening</a:t>
          </a:r>
        </a:p>
      </dgm:t>
    </dgm:pt>
    <dgm:pt modelId="{3263A929-1277-4665-A3CB-6E2B8A1C46B2}" type="parTrans" cxnId="{D1898004-D6F7-435A-81C6-731B7631E394}">
      <dgm:prSet/>
      <dgm:spPr/>
      <dgm:t>
        <a:bodyPr/>
        <a:lstStyle/>
        <a:p>
          <a:endParaRPr lang="en-US"/>
        </a:p>
      </dgm:t>
    </dgm:pt>
    <dgm:pt modelId="{C1D923ED-E413-4CA5-AF35-362B86B23298}" type="sibTrans" cxnId="{D1898004-D6F7-435A-81C6-731B7631E394}">
      <dgm:prSet/>
      <dgm:spPr/>
      <dgm:t>
        <a:bodyPr/>
        <a:lstStyle/>
        <a:p>
          <a:endParaRPr lang="en-US"/>
        </a:p>
      </dgm:t>
    </dgm:pt>
    <dgm:pt modelId="{F2CF6A51-81D1-463D-9468-F394AE658D65}">
      <dgm:prSet phldrT="[Text]"/>
      <dgm:spPr>
        <a:solidFill>
          <a:srgbClr val="FFE8CB">
            <a:alpha val="89804"/>
          </a:srgbClr>
        </a:solidFill>
      </dgm:spPr>
      <dgm:t>
        <a:bodyPr/>
        <a:lstStyle/>
        <a:p>
          <a:r>
            <a:rPr lang="en-US" dirty="0"/>
            <a:t>Performance period: January 13th, 2022 through September 30th, 2022.</a:t>
          </a:r>
        </a:p>
      </dgm:t>
    </dgm:pt>
    <dgm:pt modelId="{9A00FE9E-E3BF-4343-8071-1FB47BB11A58}" type="parTrans" cxnId="{5E7AEBFC-A8F5-4F8E-A7E0-998B22FF344B}">
      <dgm:prSet/>
      <dgm:spPr/>
      <dgm:t>
        <a:bodyPr/>
        <a:lstStyle/>
        <a:p>
          <a:endParaRPr lang="en-US"/>
        </a:p>
      </dgm:t>
    </dgm:pt>
    <dgm:pt modelId="{19B65298-5622-4D21-A0A7-0F785A1A94CA}" type="sibTrans" cxnId="{5E7AEBFC-A8F5-4F8E-A7E0-998B22FF344B}">
      <dgm:prSet/>
      <dgm:spPr/>
      <dgm:t>
        <a:bodyPr/>
        <a:lstStyle/>
        <a:p>
          <a:endParaRPr lang="en-US"/>
        </a:p>
      </dgm:t>
    </dgm:pt>
    <dgm:pt modelId="{9671E980-EF1B-4C91-9E7B-DF5464E3202D}" type="pres">
      <dgm:prSet presAssocID="{568650FA-18F5-4164-94BC-6FD869A91041}" presName="Name0" presStyleCnt="0">
        <dgm:presLayoutVars>
          <dgm:dir/>
          <dgm:animLvl val="lvl"/>
          <dgm:resizeHandles val="exact"/>
        </dgm:presLayoutVars>
      </dgm:prSet>
      <dgm:spPr/>
    </dgm:pt>
    <dgm:pt modelId="{E2CCF6EC-5CAF-4CFC-8ABA-11E6BB743FF4}" type="pres">
      <dgm:prSet presAssocID="{920AE930-1B2F-4C74-9616-2DF7AD546EB7}" presName="composite" presStyleCnt="0"/>
      <dgm:spPr/>
    </dgm:pt>
    <dgm:pt modelId="{C9CCA8D9-4B64-410F-A55F-877BDA588EC7}" type="pres">
      <dgm:prSet presAssocID="{920AE930-1B2F-4C74-9616-2DF7AD546EB7}" presName="parTx" presStyleLbl="alignNode1" presStyleIdx="0" presStyleCnt="3">
        <dgm:presLayoutVars>
          <dgm:chMax val="0"/>
          <dgm:chPref val="0"/>
          <dgm:bulletEnabled val="1"/>
        </dgm:presLayoutVars>
      </dgm:prSet>
      <dgm:spPr/>
    </dgm:pt>
    <dgm:pt modelId="{C7FFF7C1-B8E2-49F0-9D24-D962B1DABAAE}" type="pres">
      <dgm:prSet presAssocID="{920AE930-1B2F-4C74-9616-2DF7AD546EB7}" presName="desTx" presStyleLbl="alignAccFollowNode1" presStyleIdx="0" presStyleCnt="3">
        <dgm:presLayoutVars>
          <dgm:bulletEnabled val="1"/>
        </dgm:presLayoutVars>
      </dgm:prSet>
      <dgm:spPr/>
    </dgm:pt>
    <dgm:pt modelId="{DF1B850B-34BA-4A17-A68A-C86229EB9465}" type="pres">
      <dgm:prSet presAssocID="{A1E4B58A-0EC2-4988-A6EB-8F80C0B8307E}" presName="space" presStyleCnt="0"/>
      <dgm:spPr/>
    </dgm:pt>
    <dgm:pt modelId="{8FD2AC90-E597-4CBE-82B2-C09B16412A8E}" type="pres">
      <dgm:prSet presAssocID="{6586E368-C49E-414B-9CDD-545FED7F6BE8}" presName="composite" presStyleCnt="0"/>
      <dgm:spPr/>
    </dgm:pt>
    <dgm:pt modelId="{CB4BED42-03F4-4976-8217-B03F0EFA9BD1}" type="pres">
      <dgm:prSet presAssocID="{6586E368-C49E-414B-9CDD-545FED7F6BE8}" presName="parTx" presStyleLbl="alignNode1" presStyleIdx="1" presStyleCnt="3" custScaleX="104194">
        <dgm:presLayoutVars>
          <dgm:chMax val="0"/>
          <dgm:chPref val="0"/>
          <dgm:bulletEnabled val="1"/>
        </dgm:presLayoutVars>
      </dgm:prSet>
      <dgm:spPr/>
    </dgm:pt>
    <dgm:pt modelId="{E697EFDC-27CA-47FA-99B0-1400218B6E89}" type="pres">
      <dgm:prSet presAssocID="{6586E368-C49E-414B-9CDD-545FED7F6BE8}" presName="desTx" presStyleLbl="alignAccFollowNode1" presStyleIdx="1" presStyleCnt="3" custScaleX="104429">
        <dgm:presLayoutVars>
          <dgm:bulletEnabled val="1"/>
        </dgm:presLayoutVars>
      </dgm:prSet>
      <dgm:spPr/>
    </dgm:pt>
    <dgm:pt modelId="{320DB9A4-08FB-4469-8B0F-81C5417A7B63}" type="pres">
      <dgm:prSet presAssocID="{6756AF92-332C-4D62-860A-BC397EF7F06E}" presName="space" presStyleCnt="0"/>
      <dgm:spPr/>
    </dgm:pt>
    <dgm:pt modelId="{B00BDD33-E14A-4666-9B54-1B8FEAAB32E1}" type="pres">
      <dgm:prSet presAssocID="{A7CBE49C-D96F-4B7D-BBF6-24BF426DC360}" presName="composite" presStyleCnt="0"/>
      <dgm:spPr/>
    </dgm:pt>
    <dgm:pt modelId="{8764F935-30E1-42E8-9A24-AC349387FA34}" type="pres">
      <dgm:prSet presAssocID="{A7CBE49C-D96F-4B7D-BBF6-24BF426DC360}" presName="parTx" presStyleLbl="alignNode1" presStyleIdx="2" presStyleCnt="3">
        <dgm:presLayoutVars>
          <dgm:chMax val="0"/>
          <dgm:chPref val="0"/>
          <dgm:bulletEnabled val="1"/>
        </dgm:presLayoutVars>
      </dgm:prSet>
      <dgm:spPr/>
    </dgm:pt>
    <dgm:pt modelId="{6223E3D4-DEB2-4A73-B9F3-A64D282A0CD3}" type="pres">
      <dgm:prSet presAssocID="{A7CBE49C-D96F-4B7D-BBF6-24BF426DC360}" presName="desTx" presStyleLbl="alignAccFollowNode1" presStyleIdx="2" presStyleCnt="3">
        <dgm:presLayoutVars>
          <dgm:bulletEnabled val="1"/>
        </dgm:presLayoutVars>
      </dgm:prSet>
      <dgm:spPr/>
    </dgm:pt>
  </dgm:ptLst>
  <dgm:cxnLst>
    <dgm:cxn modelId="{4ABDF301-A134-461D-9951-7849EAB1CA81}" type="presOf" srcId="{4D40FE34-0681-4B19-9D06-5DE21D6D59EB}" destId="{C7FFF7C1-B8E2-49F0-9D24-D962B1DABAAE}" srcOrd="0" destOrd="0" presId="urn:microsoft.com/office/officeart/2005/8/layout/hList1"/>
    <dgm:cxn modelId="{D1898004-D6F7-435A-81C6-731B7631E394}" srcId="{920AE930-1B2F-4C74-9616-2DF7AD546EB7}" destId="{5B8D2F2A-DA11-452D-8E06-477C58322388}" srcOrd="1" destOrd="0" parTransId="{3263A929-1277-4665-A3CB-6E2B8A1C46B2}" sibTransId="{C1D923ED-E413-4CA5-AF35-362B86B23298}"/>
    <dgm:cxn modelId="{4DADD30C-049E-4B8D-BBCB-D96FBF773C2C}" type="presOf" srcId="{6586E368-C49E-414B-9CDD-545FED7F6BE8}" destId="{CB4BED42-03F4-4976-8217-B03F0EFA9BD1}" srcOrd="0" destOrd="0" presId="urn:microsoft.com/office/officeart/2005/8/layout/hList1"/>
    <dgm:cxn modelId="{E9DE280D-7064-4DB5-B78D-B6F4845D87FC}" srcId="{6586E368-C49E-414B-9CDD-545FED7F6BE8}" destId="{FE3FEAAB-3A25-42AE-84CC-E45E6AF92280}" srcOrd="0" destOrd="0" parTransId="{330A85D4-076E-4372-8446-009747B02DCC}" sibTransId="{2044FBE7-D80A-429A-AFFC-5CED15719A81}"/>
    <dgm:cxn modelId="{140E6F1E-88F3-40A5-89C3-AEBFEB8A6C33}" type="presOf" srcId="{12CC23AB-73A1-40F1-87AA-DF4944CA502A}" destId="{E697EFDC-27CA-47FA-99B0-1400218B6E89}" srcOrd="0" destOrd="2" presId="urn:microsoft.com/office/officeart/2005/8/layout/hList1"/>
    <dgm:cxn modelId="{98A40F21-C39B-41D5-96CF-5A35461CDAED}" type="presOf" srcId="{568650FA-18F5-4164-94BC-6FD869A91041}" destId="{9671E980-EF1B-4C91-9E7B-DF5464E3202D}" srcOrd="0" destOrd="0" presId="urn:microsoft.com/office/officeart/2005/8/layout/hList1"/>
    <dgm:cxn modelId="{B1CBAC21-478C-4C57-9D61-FE66EDBCAFFE}" type="presOf" srcId="{5B8D2F2A-DA11-452D-8E06-477C58322388}" destId="{C7FFF7C1-B8E2-49F0-9D24-D962B1DABAAE}" srcOrd="0" destOrd="1" presId="urn:microsoft.com/office/officeart/2005/8/layout/hList1"/>
    <dgm:cxn modelId="{EF815B26-23AE-4B90-9FD2-1E4789AB9484}" srcId="{568650FA-18F5-4164-94BC-6FD869A91041}" destId="{920AE930-1B2F-4C74-9616-2DF7AD546EB7}" srcOrd="0" destOrd="0" parTransId="{D0475246-F9A3-40AA-9FAE-4D537E06CACC}" sibTransId="{A1E4B58A-0EC2-4988-A6EB-8F80C0B8307E}"/>
    <dgm:cxn modelId="{44E0B23A-FD5B-4DA3-8CCF-7A958531B3A0}" type="presOf" srcId="{A7CBE49C-D96F-4B7D-BBF6-24BF426DC360}" destId="{8764F935-30E1-42E8-9A24-AC349387FA34}" srcOrd="0" destOrd="0" presId="urn:microsoft.com/office/officeart/2005/8/layout/hList1"/>
    <dgm:cxn modelId="{64CF8E63-7947-4ACF-8251-A3E993C6A33D}" srcId="{A7CBE49C-D96F-4B7D-BBF6-24BF426DC360}" destId="{A92F0F92-707A-4B3B-9D59-43D2A2345E71}" srcOrd="0" destOrd="0" parTransId="{F10DDDE6-CAF0-48A2-9030-7C658C961E49}" sibTransId="{B71601E3-0FC5-43B8-A323-0D6945BC3C6F}"/>
    <dgm:cxn modelId="{927BBD45-A57D-42F5-99CB-655894263552}" type="presOf" srcId="{994A4716-9007-4BE4-95C7-2593A9C181E5}" destId="{6223E3D4-DEB2-4A73-B9F3-A64D282A0CD3}" srcOrd="0" destOrd="1" presId="urn:microsoft.com/office/officeart/2005/8/layout/hList1"/>
    <dgm:cxn modelId="{7C15ED78-6D48-409B-B5BA-96F6BCDF020A}" srcId="{568650FA-18F5-4164-94BC-6FD869A91041}" destId="{6586E368-C49E-414B-9CDD-545FED7F6BE8}" srcOrd="1" destOrd="0" parTransId="{960F10CE-6C37-4B06-BD34-5B2E2D337C79}" sibTransId="{6756AF92-332C-4D62-860A-BC397EF7F06E}"/>
    <dgm:cxn modelId="{A8B39A7B-C666-4053-9457-4A05210CD9EC}" type="presOf" srcId="{D8666C9F-167D-4ABF-B82F-AABAE683EF42}" destId="{E697EFDC-27CA-47FA-99B0-1400218B6E89}" srcOrd="0" destOrd="1" presId="urn:microsoft.com/office/officeart/2005/8/layout/hList1"/>
    <dgm:cxn modelId="{C542567F-3C0D-4085-A486-9E1B2A25AA23}" type="presOf" srcId="{F2CF6A51-81D1-463D-9468-F394AE658D65}" destId="{6223E3D4-DEB2-4A73-B9F3-A64D282A0CD3}" srcOrd="0" destOrd="2" presId="urn:microsoft.com/office/officeart/2005/8/layout/hList1"/>
    <dgm:cxn modelId="{80249B92-B749-4DEC-8BF7-EC7ADE902BE3}" srcId="{568650FA-18F5-4164-94BC-6FD869A91041}" destId="{A7CBE49C-D96F-4B7D-BBF6-24BF426DC360}" srcOrd="2" destOrd="0" parTransId="{F32217DF-E459-42D7-9070-E23D22622FF2}" sibTransId="{FF8623E1-482A-4077-9135-23DB9ECCBAE2}"/>
    <dgm:cxn modelId="{36D60594-CB26-46A7-AF60-DA68AD075A9C}" srcId="{920AE930-1B2F-4C74-9616-2DF7AD546EB7}" destId="{AE03F485-F117-4C33-9700-F2CBE43095DC}" srcOrd="2" destOrd="0" parTransId="{AE8B2345-9F24-41D3-A246-F1CBCBDD477E}" sibTransId="{4579CCBC-495A-4729-BA28-E011FB816882}"/>
    <dgm:cxn modelId="{9DE70994-3972-49C0-991E-00EF40C280D1}" type="presOf" srcId="{920AE930-1B2F-4C74-9616-2DF7AD546EB7}" destId="{C9CCA8D9-4B64-410F-A55F-877BDA588EC7}" srcOrd="0" destOrd="0" presId="urn:microsoft.com/office/officeart/2005/8/layout/hList1"/>
    <dgm:cxn modelId="{A9EED197-F490-4C80-82B9-AB6E50A5892E}" srcId="{6586E368-C49E-414B-9CDD-545FED7F6BE8}" destId="{D8666C9F-167D-4ABF-B82F-AABAE683EF42}" srcOrd="1" destOrd="0" parTransId="{97F8C47F-2655-48C7-8BEC-D9C31F92A1B9}" sibTransId="{D77F9AB3-419A-4D26-AB9F-007C73B8CA74}"/>
    <dgm:cxn modelId="{4D7ED699-FEC8-4929-B26B-316DC4552144}" type="presOf" srcId="{A92F0F92-707A-4B3B-9D59-43D2A2345E71}" destId="{6223E3D4-DEB2-4A73-B9F3-A64D282A0CD3}" srcOrd="0" destOrd="0" presId="urn:microsoft.com/office/officeart/2005/8/layout/hList1"/>
    <dgm:cxn modelId="{BF59D89C-C3AE-42AB-8FA6-88DF2703BD6B}" srcId="{A7CBE49C-D96F-4B7D-BBF6-24BF426DC360}" destId="{994A4716-9007-4BE4-95C7-2593A9C181E5}" srcOrd="1" destOrd="0" parTransId="{FC3055EA-8E3A-4388-BDB8-2D04B32E1767}" sibTransId="{B932E664-546D-444B-B3ED-9130C6B509A1}"/>
    <dgm:cxn modelId="{51634DD4-490C-453B-B4F5-5B2BFEB6C991}" type="presOf" srcId="{AE03F485-F117-4C33-9700-F2CBE43095DC}" destId="{C7FFF7C1-B8E2-49F0-9D24-D962B1DABAAE}" srcOrd="0" destOrd="2" presId="urn:microsoft.com/office/officeart/2005/8/layout/hList1"/>
    <dgm:cxn modelId="{7F4EF0D6-5C97-4B10-B90D-D4A1B6C1CC7B}" srcId="{920AE930-1B2F-4C74-9616-2DF7AD546EB7}" destId="{4D40FE34-0681-4B19-9D06-5DE21D6D59EB}" srcOrd="0" destOrd="0" parTransId="{3B311E53-13E4-48D1-9AEE-69D398E6BCAA}" sibTransId="{4F763E6C-0ED4-416D-ADEA-1C72CA97477E}"/>
    <dgm:cxn modelId="{CDD472E9-F929-461F-8635-AA2D05098721}" srcId="{6586E368-C49E-414B-9CDD-545FED7F6BE8}" destId="{12CC23AB-73A1-40F1-87AA-DF4944CA502A}" srcOrd="2" destOrd="0" parTransId="{865A63AE-EE9A-44F3-9224-BA993556B3E9}" sibTransId="{2B0D0CCE-32D4-4540-B347-5F3ABD111370}"/>
    <dgm:cxn modelId="{2D18B4ED-5915-4B0B-8F0D-2BAA7DA2226B}" type="presOf" srcId="{FE3FEAAB-3A25-42AE-84CC-E45E6AF92280}" destId="{E697EFDC-27CA-47FA-99B0-1400218B6E89}" srcOrd="0" destOrd="0" presId="urn:microsoft.com/office/officeart/2005/8/layout/hList1"/>
    <dgm:cxn modelId="{5E7AEBFC-A8F5-4F8E-A7E0-998B22FF344B}" srcId="{A7CBE49C-D96F-4B7D-BBF6-24BF426DC360}" destId="{F2CF6A51-81D1-463D-9468-F394AE658D65}" srcOrd="2" destOrd="0" parTransId="{9A00FE9E-E3BF-4343-8071-1FB47BB11A58}" sibTransId="{19B65298-5622-4D21-A0A7-0F785A1A94CA}"/>
    <dgm:cxn modelId="{F31DBD1B-1F22-43E5-9B59-7E81DEBD1CA5}" type="presParOf" srcId="{9671E980-EF1B-4C91-9E7B-DF5464E3202D}" destId="{E2CCF6EC-5CAF-4CFC-8ABA-11E6BB743FF4}" srcOrd="0" destOrd="0" presId="urn:microsoft.com/office/officeart/2005/8/layout/hList1"/>
    <dgm:cxn modelId="{CD3913DA-7895-4E81-B798-51E293E7E4C4}" type="presParOf" srcId="{E2CCF6EC-5CAF-4CFC-8ABA-11E6BB743FF4}" destId="{C9CCA8D9-4B64-410F-A55F-877BDA588EC7}" srcOrd="0" destOrd="0" presId="urn:microsoft.com/office/officeart/2005/8/layout/hList1"/>
    <dgm:cxn modelId="{222B2A7F-EC29-450A-8488-DD71EC2EFD9C}" type="presParOf" srcId="{E2CCF6EC-5CAF-4CFC-8ABA-11E6BB743FF4}" destId="{C7FFF7C1-B8E2-49F0-9D24-D962B1DABAAE}" srcOrd="1" destOrd="0" presId="urn:microsoft.com/office/officeart/2005/8/layout/hList1"/>
    <dgm:cxn modelId="{55BADBE1-162E-4613-9A92-BD062DC15554}" type="presParOf" srcId="{9671E980-EF1B-4C91-9E7B-DF5464E3202D}" destId="{DF1B850B-34BA-4A17-A68A-C86229EB9465}" srcOrd="1" destOrd="0" presId="urn:microsoft.com/office/officeart/2005/8/layout/hList1"/>
    <dgm:cxn modelId="{1CBFB9B4-4D31-47AC-835D-825EF683553E}" type="presParOf" srcId="{9671E980-EF1B-4C91-9E7B-DF5464E3202D}" destId="{8FD2AC90-E597-4CBE-82B2-C09B16412A8E}" srcOrd="2" destOrd="0" presId="urn:microsoft.com/office/officeart/2005/8/layout/hList1"/>
    <dgm:cxn modelId="{46778D0A-2021-4350-B460-9DE60D7D82D6}" type="presParOf" srcId="{8FD2AC90-E597-4CBE-82B2-C09B16412A8E}" destId="{CB4BED42-03F4-4976-8217-B03F0EFA9BD1}" srcOrd="0" destOrd="0" presId="urn:microsoft.com/office/officeart/2005/8/layout/hList1"/>
    <dgm:cxn modelId="{B163D3C8-B650-4B6F-817B-DF92DFD324C0}" type="presParOf" srcId="{8FD2AC90-E597-4CBE-82B2-C09B16412A8E}" destId="{E697EFDC-27CA-47FA-99B0-1400218B6E89}" srcOrd="1" destOrd="0" presId="urn:microsoft.com/office/officeart/2005/8/layout/hList1"/>
    <dgm:cxn modelId="{8FF595BA-23AB-4862-AC9E-ED711E813E36}" type="presParOf" srcId="{9671E980-EF1B-4C91-9E7B-DF5464E3202D}" destId="{320DB9A4-08FB-4469-8B0F-81C5417A7B63}" srcOrd="3" destOrd="0" presId="urn:microsoft.com/office/officeart/2005/8/layout/hList1"/>
    <dgm:cxn modelId="{CC6F226D-EAC0-4E06-A210-8A937838B25E}" type="presParOf" srcId="{9671E980-EF1B-4C91-9E7B-DF5464E3202D}" destId="{B00BDD33-E14A-4666-9B54-1B8FEAAB32E1}" srcOrd="4" destOrd="0" presId="urn:microsoft.com/office/officeart/2005/8/layout/hList1"/>
    <dgm:cxn modelId="{04360E16-A52B-4B3D-AE5D-06D01CBE9116}" type="presParOf" srcId="{B00BDD33-E14A-4666-9B54-1B8FEAAB32E1}" destId="{8764F935-30E1-42E8-9A24-AC349387FA34}" srcOrd="0" destOrd="0" presId="urn:microsoft.com/office/officeart/2005/8/layout/hList1"/>
    <dgm:cxn modelId="{8A734DCF-4280-49C9-97DE-5A66BC7F636D}" type="presParOf" srcId="{B00BDD33-E14A-4666-9B54-1B8FEAAB32E1}" destId="{6223E3D4-DEB2-4A73-B9F3-A64D282A0CD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968F99-75E4-42CE-A23A-B53181553D11}" type="doc">
      <dgm:prSet loTypeId="urn:microsoft.com/office/officeart/2005/8/layout/hProcess9" loCatId="process" qsTypeId="urn:microsoft.com/office/officeart/2005/8/quickstyle/simple2" qsCatId="simple" csTypeId="urn:microsoft.com/office/officeart/2005/8/colors/accent6_1" csCatId="accent6" phldr="1"/>
      <dgm:spPr/>
      <dgm:t>
        <a:bodyPr/>
        <a:lstStyle/>
        <a:p>
          <a:endParaRPr lang="en-US"/>
        </a:p>
      </dgm:t>
    </dgm:pt>
    <dgm:pt modelId="{C4EC5BEB-3BEC-4ECE-A13A-DD61BAF25BCB}">
      <dgm:prSet/>
      <dgm:spPr/>
      <dgm:t>
        <a:bodyPr/>
        <a:lstStyle/>
        <a:p>
          <a:pPr rtl="0"/>
          <a:r>
            <a:rPr lang="en-US" dirty="0"/>
            <a:t>State Charter Schools will submit budgets directly to the Consolidated Application (Con App)</a:t>
          </a:r>
        </a:p>
      </dgm:t>
    </dgm:pt>
    <dgm:pt modelId="{E81C5502-7E08-4C53-8DE5-92B15E6297D9}" type="parTrans" cxnId="{CEFF7431-E85F-4E10-AE93-E61C43FB5FB7}">
      <dgm:prSet/>
      <dgm:spPr/>
      <dgm:t>
        <a:bodyPr/>
        <a:lstStyle/>
        <a:p>
          <a:endParaRPr lang="en-US"/>
        </a:p>
      </dgm:t>
    </dgm:pt>
    <dgm:pt modelId="{A37A5CFF-A702-46D3-BDA5-3A7EF32159C2}" type="sibTrans" cxnId="{CEFF7431-E85F-4E10-AE93-E61C43FB5FB7}">
      <dgm:prSet/>
      <dgm:spPr/>
      <dgm:t>
        <a:bodyPr/>
        <a:lstStyle/>
        <a:p>
          <a:endParaRPr lang="en-US"/>
        </a:p>
      </dgm:t>
    </dgm:pt>
    <dgm:pt modelId="{1E2D0D2B-6CF5-43B3-B1B4-4D8EA285CA97}">
      <dgm:prSet/>
      <dgm:spPr/>
      <dgm:t>
        <a:bodyPr/>
        <a:lstStyle/>
        <a:p>
          <a:pPr rtl="0"/>
          <a:r>
            <a:rPr lang="en-US" dirty="0"/>
            <a:t>Locally-approved charter schools will submit budgets to the local district for entry into Con App</a:t>
          </a:r>
        </a:p>
      </dgm:t>
    </dgm:pt>
    <dgm:pt modelId="{5A4A3044-173B-46B2-B94A-472DD6C9689D}" type="parTrans" cxnId="{B9116260-D481-4512-B11F-750BE651E0CC}">
      <dgm:prSet/>
      <dgm:spPr/>
      <dgm:t>
        <a:bodyPr/>
        <a:lstStyle/>
        <a:p>
          <a:endParaRPr lang="en-US"/>
        </a:p>
      </dgm:t>
    </dgm:pt>
    <dgm:pt modelId="{59CAF1C2-9767-4E04-A04C-3D8CC71842F5}" type="sibTrans" cxnId="{B9116260-D481-4512-B11F-750BE651E0CC}">
      <dgm:prSet/>
      <dgm:spPr/>
      <dgm:t>
        <a:bodyPr/>
        <a:lstStyle/>
        <a:p>
          <a:endParaRPr lang="en-US"/>
        </a:p>
      </dgm:t>
    </dgm:pt>
    <dgm:pt modelId="{D051AEAC-DC31-4F62-90AF-294996537B3D}">
      <dgm:prSet/>
      <dgm:spPr/>
      <dgm:t>
        <a:bodyPr/>
        <a:lstStyle/>
        <a:p>
          <a:pPr rtl="0"/>
          <a:r>
            <a:rPr lang="en-US" dirty="0"/>
            <a:t>CSD will review the budget within 30 days of submission</a:t>
          </a:r>
        </a:p>
      </dgm:t>
    </dgm:pt>
    <dgm:pt modelId="{51E564A5-B42A-4E2D-AFB4-E030B310D6D0}" type="parTrans" cxnId="{B6F3431C-E3A2-4576-B925-F9556F275F60}">
      <dgm:prSet/>
      <dgm:spPr/>
      <dgm:t>
        <a:bodyPr/>
        <a:lstStyle/>
        <a:p>
          <a:endParaRPr lang="en-US"/>
        </a:p>
      </dgm:t>
    </dgm:pt>
    <dgm:pt modelId="{D967EC34-0AF8-46D6-BA9A-FA949B041C99}" type="sibTrans" cxnId="{B6F3431C-E3A2-4576-B925-F9556F275F60}">
      <dgm:prSet/>
      <dgm:spPr/>
      <dgm:t>
        <a:bodyPr/>
        <a:lstStyle/>
        <a:p>
          <a:endParaRPr lang="en-US"/>
        </a:p>
      </dgm:t>
    </dgm:pt>
    <dgm:pt modelId="{E47D1B4C-541B-49F9-9EFA-17F632360568}" type="pres">
      <dgm:prSet presAssocID="{E5968F99-75E4-42CE-A23A-B53181553D11}" presName="CompostProcess" presStyleCnt="0">
        <dgm:presLayoutVars>
          <dgm:dir/>
          <dgm:resizeHandles val="exact"/>
        </dgm:presLayoutVars>
      </dgm:prSet>
      <dgm:spPr/>
    </dgm:pt>
    <dgm:pt modelId="{35229313-015B-4AE2-BCCB-3B44E26E54C0}" type="pres">
      <dgm:prSet presAssocID="{E5968F99-75E4-42CE-A23A-B53181553D11}" presName="arrow" presStyleLbl="bgShp" presStyleIdx="0" presStyleCnt="1"/>
      <dgm:spPr/>
    </dgm:pt>
    <dgm:pt modelId="{A83CF967-5460-4BFF-A18A-6AA725981F10}" type="pres">
      <dgm:prSet presAssocID="{E5968F99-75E4-42CE-A23A-B53181553D11}" presName="linearProcess" presStyleCnt="0"/>
      <dgm:spPr/>
    </dgm:pt>
    <dgm:pt modelId="{D0D3E215-7CB3-48FF-B03D-DDD04058D9AD}" type="pres">
      <dgm:prSet presAssocID="{C4EC5BEB-3BEC-4ECE-A13A-DD61BAF25BCB}" presName="textNode" presStyleLbl="node1" presStyleIdx="0" presStyleCnt="3">
        <dgm:presLayoutVars>
          <dgm:bulletEnabled val="1"/>
        </dgm:presLayoutVars>
      </dgm:prSet>
      <dgm:spPr/>
    </dgm:pt>
    <dgm:pt modelId="{74DEE578-8D92-40BA-BD82-131A32B49E76}" type="pres">
      <dgm:prSet presAssocID="{A37A5CFF-A702-46D3-BDA5-3A7EF32159C2}" presName="sibTrans" presStyleCnt="0"/>
      <dgm:spPr/>
    </dgm:pt>
    <dgm:pt modelId="{487895CC-FFBE-4E65-AF31-780400132F81}" type="pres">
      <dgm:prSet presAssocID="{1E2D0D2B-6CF5-43B3-B1B4-4D8EA285CA97}" presName="textNode" presStyleLbl="node1" presStyleIdx="1" presStyleCnt="3">
        <dgm:presLayoutVars>
          <dgm:bulletEnabled val="1"/>
        </dgm:presLayoutVars>
      </dgm:prSet>
      <dgm:spPr/>
    </dgm:pt>
    <dgm:pt modelId="{82F391AD-4506-408C-A7C5-D2B74FB47D5A}" type="pres">
      <dgm:prSet presAssocID="{59CAF1C2-9767-4E04-A04C-3D8CC71842F5}" presName="sibTrans" presStyleCnt="0"/>
      <dgm:spPr/>
    </dgm:pt>
    <dgm:pt modelId="{C0843E26-57D9-4558-A209-5217E77C9533}" type="pres">
      <dgm:prSet presAssocID="{D051AEAC-DC31-4F62-90AF-294996537B3D}" presName="textNode" presStyleLbl="node1" presStyleIdx="2" presStyleCnt="3">
        <dgm:presLayoutVars>
          <dgm:bulletEnabled val="1"/>
        </dgm:presLayoutVars>
      </dgm:prSet>
      <dgm:spPr/>
    </dgm:pt>
  </dgm:ptLst>
  <dgm:cxnLst>
    <dgm:cxn modelId="{B6F3431C-E3A2-4576-B925-F9556F275F60}" srcId="{E5968F99-75E4-42CE-A23A-B53181553D11}" destId="{D051AEAC-DC31-4F62-90AF-294996537B3D}" srcOrd="2" destOrd="0" parTransId="{51E564A5-B42A-4E2D-AFB4-E030B310D6D0}" sibTransId="{D967EC34-0AF8-46D6-BA9A-FA949B041C99}"/>
    <dgm:cxn modelId="{CEFF7431-E85F-4E10-AE93-E61C43FB5FB7}" srcId="{E5968F99-75E4-42CE-A23A-B53181553D11}" destId="{C4EC5BEB-3BEC-4ECE-A13A-DD61BAF25BCB}" srcOrd="0" destOrd="0" parTransId="{E81C5502-7E08-4C53-8DE5-92B15E6297D9}" sibTransId="{A37A5CFF-A702-46D3-BDA5-3A7EF32159C2}"/>
    <dgm:cxn modelId="{B9116260-D481-4512-B11F-750BE651E0CC}" srcId="{E5968F99-75E4-42CE-A23A-B53181553D11}" destId="{1E2D0D2B-6CF5-43B3-B1B4-4D8EA285CA97}" srcOrd="1" destOrd="0" parTransId="{5A4A3044-173B-46B2-B94A-472DD6C9689D}" sibTransId="{59CAF1C2-9767-4E04-A04C-3D8CC71842F5}"/>
    <dgm:cxn modelId="{C2B21F4C-6F27-4924-A7A6-97DAD8744A7E}" type="presOf" srcId="{D051AEAC-DC31-4F62-90AF-294996537B3D}" destId="{C0843E26-57D9-4558-A209-5217E77C9533}" srcOrd="0" destOrd="0" presId="urn:microsoft.com/office/officeart/2005/8/layout/hProcess9"/>
    <dgm:cxn modelId="{82955581-8B9C-4D8E-832B-7595B5DC4579}" type="presOf" srcId="{1E2D0D2B-6CF5-43B3-B1B4-4D8EA285CA97}" destId="{487895CC-FFBE-4E65-AF31-780400132F81}" srcOrd="0" destOrd="0" presId="urn:microsoft.com/office/officeart/2005/8/layout/hProcess9"/>
    <dgm:cxn modelId="{5FC5D0D4-F4F9-4FEA-872F-74BBD4E30556}" type="presOf" srcId="{E5968F99-75E4-42CE-A23A-B53181553D11}" destId="{E47D1B4C-541B-49F9-9EFA-17F632360568}" srcOrd="0" destOrd="0" presId="urn:microsoft.com/office/officeart/2005/8/layout/hProcess9"/>
    <dgm:cxn modelId="{0C42D3FE-DA59-40B2-A1C8-85D2C7A1EBC6}" type="presOf" srcId="{C4EC5BEB-3BEC-4ECE-A13A-DD61BAF25BCB}" destId="{D0D3E215-7CB3-48FF-B03D-DDD04058D9AD}" srcOrd="0" destOrd="0" presId="urn:microsoft.com/office/officeart/2005/8/layout/hProcess9"/>
    <dgm:cxn modelId="{B090B1F8-4C6C-48CF-8617-53681D58CAE3}" type="presParOf" srcId="{E47D1B4C-541B-49F9-9EFA-17F632360568}" destId="{35229313-015B-4AE2-BCCB-3B44E26E54C0}" srcOrd="0" destOrd="0" presId="urn:microsoft.com/office/officeart/2005/8/layout/hProcess9"/>
    <dgm:cxn modelId="{CE095ABE-7FFC-4031-9C32-1B1C3202346E}" type="presParOf" srcId="{E47D1B4C-541B-49F9-9EFA-17F632360568}" destId="{A83CF967-5460-4BFF-A18A-6AA725981F10}" srcOrd="1" destOrd="0" presId="urn:microsoft.com/office/officeart/2005/8/layout/hProcess9"/>
    <dgm:cxn modelId="{E0B2B830-40BE-4D2B-8F47-AA5A10BF8EC7}" type="presParOf" srcId="{A83CF967-5460-4BFF-A18A-6AA725981F10}" destId="{D0D3E215-7CB3-48FF-B03D-DDD04058D9AD}" srcOrd="0" destOrd="0" presId="urn:microsoft.com/office/officeart/2005/8/layout/hProcess9"/>
    <dgm:cxn modelId="{2768548C-9259-479D-ACAA-969A5B69E81C}" type="presParOf" srcId="{A83CF967-5460-4BFF-A18A-6AA725981F10}" destId="{74DEE578-8D92-40BA-BD82-131A32B49E76}" srcOrd="1" destOrd="0" presId="urn:microsoft.com/office/officeart/2005/8/layout/hProcess9"/>
    <dgm:cxn modelId="{52422ADE-67BC-4A21-AFAB-B53369FBC2AD}" type="presParOf" srcId="{A83CF967-5460-4BFF-A18A-6AA725981F10}" destId="{487895CC-FFBE-4E65-AF31-780400132F81}" srcOrd="2" destOrd="0" presId="urn:microsoft.com/office/officeart/2005/8/layout/hProcess9"/>
    <dgm:cxn modelId="{06526D7B-D670-4B56-A061-2BEFD0810036}" type="presParOf" srcId="{A83CF967-5460-4BFF-A18A-6AA725981F10}" destId="{82F391AD-4506-408C-A7C5-D2B74FB47D5A}" srcOrd="3" destOrd="0" presId="urn:microsoft.com/office/officeart/2005/8/layout/hProcess9"/>
    <dgm:cxn modelId="{560C508E-2D08-4A47-99A7-C888895C2593}" type="presParOf" srcId="{A83CF967-5460-4BFF-A18A-6AA725981F10}" destId="{C0843E26-57D9-4558-A209-5217E77C953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17828F-03AB-43A4-8F23-FDC8194A2CA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8F0A59A-3BD5-47CD-8E5D-0CA3AD604B2C}">
      <dgm:prSet phldrT="[Text]" custT="1"/>
      <dgm:spPr/>
      <dgm:t>
        <a:bodyPr/>
        <a:lstStyle/>
        <a:p>
          <a:r>
            <a:rPr lang="en-US" sz="2800" dirty="0"/>
            <a:t>What is the Con App?</a:t>
          </a:r>
        </a:p>
      </dgm:t>
    </dgm:pt>
    <dgm:pt modelId="{67135AC1-7DCD-4BD0-9EE8-6C5FECFFA767}" type="parTrans" cxnId="{FEAD244C-0818-4FA4-A5BF-8FF46C2F2E71}">
      <dgm:prSet/>
      <dgm:spPr/>
      <dgm:t>
        <a:bodyPr/>
        <a:lstStyle/>
        <a:p>
          <a:endParaRPr lang="en-US"/>
        </a:p>
      </dgm:t>
    </dgm:pt>
    <dgm:pt modelId="{4AA65DC1-6953-49A9-BF00-15E1851BE0A0}" type="sibTrans" cxnId="{FEAD244C-0818-4FA4-A5BF-8FF46C2F2E71}">
      <dgm:prSet/>
      <dgm:spPr/>
      <dgm:t>
        <a:bodyPr/>
        <a:lstStyle/>
        <a:p>
          <a:endParaRPr lang="en-US"/>
        </a:p>
      </dgm:t>
    </dgm:pt>
    <dgm:pt modelId="{1DF3EB18-99E3-4E8A-85D0-795CE270AE73}">
      <dgm:prSet phldrT="[Text]" custT="1"/>
      <dgm:spPr/>
      <dgm:t>
        <a:bodyPr/>
        <a:lstStyle/>
        <a:p>
          <a:r>
            <a:rPr lang="en-US" sz="2000" dirty="0"/>
            <a:t>The system by which the State manages disbursement of federal and state funds.</a:t>
          </a:r>
        </a:p>
      </dgm:t>
    </dgm:pt>
    <dgm:pt modelId="{D81F0107-45B2-4389-88FB-41EC0E479D10}" type="parTrans" cxnId="{FEA71036-AD3E-42C1-B001-63A5FED8440E}">
      <dgm:prSet/>
      <dgm:spPr/>
      <dgm:t>
        <a:bodyPr/>
        <a:lstStyle/>
        <a:p>
          <a:endParaRPr lang="en-US"/>
        </a:p>
      </dgm:t>
    </dgm:pt>
    <dgm:pt modelId="{4F7B7544-B70C-4A64-B975-33022461A834}" type="sibTrans" cxnId="{FEA71036-AD3E-42C1-B001-63A5FED8440E}">
      <dgm:prSet/>
      <dgm:spPr/>
      <dgm:t>
        <a:bodyPr/>
        <a:lstStyle/>
        <a:p>
          <a:endParaRPr lang="en-US"/>
        </a:p>
      </dgm:t>
    </dgm:pt>
    <dgm:pt modelId="{D7D56E19-B4B1-4E2E-811E-D3AAE210264B}">
      <dgm:prSet phldrT="[Text]" custT="1"/>
      <dgm:spPr/>
      <dgm:t>
        <a:bodyPr/>
        <a:lstStyle/>
        <a:p>
          <a:r>
            <a:rPr lang="en-US" sz="2400" dirty="0"/>
            <a:t>How do I get access to the Con App?</a:t>
          </a:r>
        </a:p>
      </dgm:t>
    </dgm:pt>
    <dgm:pt modelId="{DCA7565E-6638-4739-917A-3F71D9E65D48}" type="parTrans" cxnId="{0483ADE9-1E1F-4309-B99C-F924FC6F7815}">
      <dgm:prSet/>
      <dgm:spPr/>
      <dgm:t>
        <a:bodyPr/>
        <a:lstStyle/>
        <a:p>
          <a:endParaRPr lang="en-US"/>
        </a:p>
      </dgm:t>
    </dgm:pt>
    <dgm:pt modelId="{1185AEED-1E4D-4941-910F-AD22FCE43C22}" type="sibTrans" cxnId="{0483ADE9-1E1F-4309-B99C-F924FC6F7815}">
      <dgm:prSet/>
      <dgm:spPr/>
      <dgm:t>
        <a:bodyPr/>
        <a:lstStyle/>
        <a:p>
          <a:endParaRPr lang="en-US"/>
        </a:p>
      </dgm:t>
    </dgm:pt>
    <dgm:pt modelId="{33EBF585-7324-4BC2-9853-DC6D6D72DA81}">
      <dgm:prSet phldrT="[Text]"/>
      <dgm:spPr/>
      <dgm:t>
        <a:bodyPr/>
        <a:lstStyle/>
        <a:p>
          <a:endParaRPr lang="en-US" dirty="0"/>
        </a:p>
      </dgm:t>
    </dgm:pt>
    <dgm:pt modelId="{2AD1C21A-541C-4AF8-A05F-CA0FC4942E9E}" type="parTrans" cxnId="{84168ADD-B7CD-46D8-B8FE-6F5D8CF2050C}">
      <dgm:prSet/>
      <dgm:spPr/>
      <dgm:t>
        <a:bodyPr/>
        <a:lstStyle/>
        <a:p>
          <a:endParaRPr lang="en-US"/>
        </a:p>
      </dgm:t>
    </dgm:pt>
    <dgm:pt modelId="{680E39C8-2707-413D-9C7C-C38DFA933940}" type="sibTrans" cxnId="{84168ADD-B7CD-46D8-B8FE-6F5D8CF2050C}">
      <dgm:prSet/>
      <dgm:spPr/>
      <dgm:t>
        <a:bodyPr/>
        <a:lstStyle/>
        <a:p>
          <a:endParaRPr lang="en-US"/>
        </a:p>
      </dgm:t>
    </dgm:pt>
    <dgm:pt modelId="{61A5B765-3EF4-4A13-AB56-B62DDE1E807A}" type="pres">
      <dgm:prSet presAssocID="{7117828F-03AB-43A4-8F23-FDC8194A2CA5}" presName="linear" presStyleCnt="0">
        <dgm:presLayoutVars>
          <dgm:animLvl val="lvl"/>
          <dgm:resizeHandles val="exact"/>
        </dgm:presLayoutVars>
      </dgm:prSet>
      <dgm:spPr/>
    </dgm:pt>
    <dgm:pt modelId="{CA262542-E6BD-4F51-9A48-3F2E7893A26C}" type="pres">
      <dgm:prSet presAssocID="{88F0A59A-3BD5-47CD-8E5D-0CA3AD604B2C}" presName="parentText" presStyleLbl="node1" presStyleIdx="0" presStyleCnt="2" custScaleY="45181" custLinFactNeighborY="-36411">
        <dgm:presLayoutVars>
          <dgm:chMax val="0"/>
          <dgm:bulletEnabled val="1"/>
        </dgm:presLayoutVars>
      </dgm:prSet>
      <dgm:spPr/>
    </dgm:pt>
    <dgm:pt modelId="{31C1BD2A-70D0-47FC-B6DD-0AC46D09A6DA}" type="pres">
      <dgm:prSet presAssocID="{88F0A59A-3BD5-47CD-8E5D-0CA3AD604B2C}" presName="childText" presStyleLbl="revTx" presStyleIdx="0" presStyleCnt="2" custScaleY="101384" custLinFactNeighborY="-30110">
        <dgm:presLayoutVars>
          <dgm:bulletEnabled val="1"/>
        </dgm:presLayoutVars>
      </dgm:prSet>
      <dgm:spPr/>
    </dgm:pt>
    <dgm:pt modelId="{DC123FA0-EA7F-45E4-B2C1-C496DEEB108C}" type="pres">
      <dgm:prSet presAssocID="{D7D56E19-B4B1-4E2E-811E-D3AAE210264B}" presName="parentText" presStyleLbl="node1" presStyleIdx="1" presStyleCnt="2" custScaleY="47842" custLinFactNeighborY="-57091">
        <dgm:presLayoutVars>
          <dgm:chMax val="0"/>
          <dgm:bulletEnabled val="1"/>
        </dgm:presLayoutVars>
      </dgm:prSet>
      <dgm:spPr/>
    </dgm:pt>
    <dgm:pt modelId="{E7CBBF09-58B1-4E61-B41C-BBB931EB0F93}" type="pres">
      <dgm:prSet presAssocID="{D7D56E19-B4B1-4E2E-811E-D3AAE210264B}" presName="childText" presStyleLbl="revTx" presStyleIdx="1" presStyleCnt="2">
        <dgm:presLayoutVars>
          <dgm:bulletEnabled val="1"/>
        </dgm:presLayoutVars>
      </dgm:prSet>
      <dgm:spPr/>
    </dgm:pt>
  </dgm:ptLst>
  <dgm:cxnLst>
    <dgm:cxn modelId="{FEA71036-AD3E-42C1-B001-63A5FED8440E}" srcId="{88F0A59A-3BD5-47CD-8E5D-0CA3AD604B2C}" destId="{1DF3EB18-99E3-4E8A-85D0-795CE270AE73}" srcOrd="0" destOrd="0" parTransId="{D81F0107-45B2-4389-88FB-41EC0E479D10}" sibTransId="{4F7B7544-B70C-4A64-B975-33022461A834}"/>
    <dgm:cxn modelId="{FEAD244C-0818-4FA4-A5BF-8FF46C2F2E71}" srcId="{7117828F-03AB-43A4-8F23-FDC8194A2CA5}" destId="{88F0A59A-3BD5-47CD-8E5D-0CA3AD604B2C}" srcOrd="0" destOrd="0" parTransId="{67135AC1-7DCD-4BD0-9EE8-6C5FECFFA767}" sibTransId="{4AA65DC1-6953-49A9-BF00-15E1851BE0A0}"/>
    <dgm:cxn modelId="{CBBEFA51-6830-422E-BF32-CCEFC463C886}" type="presOf" srcId="{88F0A59A-3BD5-47CD-8E5D-0CA3AD604B2C}" destId="{CA262542-E6BD-4F51-9A48-3F2E7893A26C}" srcOrd="0" destOrd="0" presId="urn:microsoft.com/office/officeart/2005/8/layout/vList2"/>
    <dgm:cxn modelId="{7B0C0752-DB86-42D1-AE02-D0DD043D8D29}" type="presOf" srcId="{7117828F-03AB-43A4-8F23-FDC8194A2CA5}" destId="{61A5B765-3EF4-4A13-AB56-B62DDE1E807A}" srcOrd="0" destOrd="0" presId="urn:microsoft.com/office/officeart/2005/8/layout/vList2"/>
    <dgm:cxn modelId="{99711573-5C1E-4DAE-A2D6-562F5ADC5620}" type="presOf" srcId="{D7D56E19-B4B1-4E2E-811E-D3AAE210264B}" destId="{DC123FA0-EA7F-45E4-B2C1-C496DEEB108C}" srcOrd="0" destOrd="0" presId="urn:microsoft.com/office/officeart/2005/8/layout/vList2"/>
    <dgm:cxn modelId="{9969DE7C-A804-474B-96F7-79F7AE6B9D51}" type="presOf" srcId="{33EBF585-7324-4BC2-9853-DC6D6D72DA81}" destId="{E7CBBF09-58B1-4E61-B41C-BBB931EB0F93}" srcOrd="0" destOrd="0" presId="urn:microsoft.com/office/officeart/2005/8/layout/vList2"/>
    <dgm:cxn modelId="{B066A79E-D32F-43E4-AFBF-3D325D14F785}" type="presOf" srcId="{1DF3EB18-99E3-4E8A-85D0-795CE270AE73}" destId="{31C1BD2A-70D0-47FC-B6DD-0AC46D09A6DA}" srcOrd="0" destOrd="0" presId="urn:microsoft.com/office/officeart/2005/8/layout/vList2"/>
    <dgm:cxn modelId="{84168ADD-B7CD-46D8-B8FE-6F5D8CF2050C}" srcId="{D7D56E19-B4B1-4E2E-811E-D3AAE210264B}" destId="{33EBF585-7324-4BC2-9853-DC6D6D72DA81}" srcOrd="0" destOrd="0" parTransId="{2AD1C21A-541C-4AF8-A05F-CA0FC4942E9E}" sibTransId="{680E39C8-2707-413D-9C7C-C38DFA933940}"/>
    <dgm:cxn modelId="{0483ADE9-1E1F-4309-B99C-F924FC6F7815}" srcId="{7117828F-03AB-43A4-8F23-FDC8194A2CA5}" destId="{D7D56E19-B4B1-4E2E-811E-D3AAE210264B}" srcOrd="1" destOrd="0" parTransId="{DCA7565E-6638-4739-917A-3F71D9E65D48}" sibTransId="{1185AEED-1E4D-4941-910F-AD22FCE43C22}"/>
    <dgm:cxn modelId="{946908AD-A735-48CA-90CD-E836EE3D1E92}" type="presParOf" srcId="{61A5B765-3EF4-4A13-AB56-B62DDE1E807A}" destId="{CA262542-E6BD-4F51-9A48-3F2E7893A26C}" srcOrd="0" destOrd="0" presId="urn:microsoft.com/office/officeart/2005/8/layout/vList2"/>
    <dgm:cxn modelId="{3C19FADD-750F-4361-962E-303AA770400B}" type="presParOf" srcId="{61A5B765-3EF4-4A13-AB56-B62DDE1E807A}" destId="{31C1BD2A-70D0-47FC-B6DD-0AC46D09A6DA}" srcOrd="1" destOrd="0" presId="urn:microsoft.com/office/officeart/2005/8/layout/vList2"/>
    <dgm:cxn modelId="{6ECDBFD0-26DF-454D-B9C1-EF6B09C3B121}" type="presParOf" srcId="{61A5B765-3EF4-4A13-AB56-B62DDE1E807A}" destId="{DC123FA0-EA7F-45E4-B2C1-C496DEEB108C}" srcOrd="2" destOrd="0" presId="urn:microsoft.com/office/officeart/2005/8/layout/vList2"/>
    <dgm:cxn modelId="{D978095E-8963-4142-8F67-A39322B1B60A}" type="presParOf" srcId="{61A5B765-3EF4-4A13-AB56-B62DDE1E807A}" destId="{E7CBBF09-58B1-4E61-B41C-BBB931EB0F9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800640-5727-43CD-A662-4873F871BDE2}" type="doc">
      <dgm:prSet loTypeId="urn:microsoft.com/office/officeart/2005/8/layout/matrix3" loCatId="matrix" qsTypeId="urn:microsoft.com/office/officeart/2005/8/quickstyle/simple2" qsCatId="simple" csTypeId="urn:microsoft.com/office/officeart/2005/8/colors/accent6_1" csCatId="accent6" phldr="1"/>
      <dgm:spPr/>
      <dgm:t>
        <a:bodyPr/>
        <a:lstStyle/>
        <a:p>
          <a:endParaRPr lang="en-US"/>
        </a:p>
      </dgm:t>
    </dgm:pt>
    <dgm:pt modelId="{CD057FB2-D7CE-422D-A4EB-D6C2C122133F}">
      <dgm:prSet/>
      <dgm:spPr/>
      <dgm:t>
        <a:bodyPr/>
        <a:lstStyle/>
        <a:p>
          <a:pPr rtl="0"/>
          <a:r>
            <a:rPr lang="en-US" dirty="0"/>
            <a:t>Submission should be timely</a:t>
          </a:r>
        </a:p>
      </dgm:t>
    </dgm:pt>
    <dgm:pt modelId="{F91D1356-BBFE-4488-8896-EF3655F9277C}" type="parTrans" cxnId="{4F924650-4278-42D1-9F74-DCF8B0A8D532}">
      <dgm:prSet/>
      <dgm:spPr/>
      <dgm:t>
        <a:bodyPr/>
        <a:lstStyle/>
        <a:p>
          <a:endParaRPr lang="en-US"/>
        </a:p>
      </dgm:t>
    </dgm:pt>
    <dgm:pt modelId="{7D821954-8514-44F9-9ADF-28B79A7AA204}" type="sibTrans" cxnId="{4F924650-4278-42D1-9F74-DCF8B0A8D532}">
      <dgm:prSet/>
      <dgm:spPr/>
      <dgm:t>
        <a:bodyPr/>
        <a:lstStyle/>
        <a:p>
          <a:endParaRPr lang="en-US"/>
        </a:p>
      </dgm:t>
    </dgm:pt>
    <dgm:pt modelId="{9D8014DB-7604-4AB2-B4AF-5B838A4AD47B}">
      <dgm:prSet/>
      <dgm:spPr/>
      <dgm:t>
        <a:bodyPr/>
        <a:lstStyle/>
        <a:p>
          <a:pPr rtl="0"/>
          <a:r>
            <a:rPr lang="en-US" dirty="0"/>
            <a:t>The budget submitted should substantially align with your grant application and should not contain unallowable expenses  </a:t>
          </a:r>
        </a:p>
      </dgm:t>
    </dgm:pt>
    <dgm:pt modelId="{E8DE25DF-EDBC-46F7-A312-8FD589BFC6C0}" type="parTrans" cxnId="{3635EADC-70DE-4971-BE8D-E0C80AB3BCBF}">
      <dgm:prSet/>
      <dgm:spPr/>
      <dgm:t>
        <a:bodyPr/>
        <a:lstStyle/>
        <a:p>
          <a:endParaRPr lang="en-US"/>
        </a:p>
      </dgm:t>
    </dgm:pt>
    <dgm:pt modelId="{61D71466-F8EC-47C9-A549-1BEF758EDDAB}" type="sibTrans" cxnId="{3635EADC-70DE-4971-BE8D-E0C80AB3BCBF}">
      <dgm:prSet/>
      <dgm:spPr/>
      <dgm:t>
        <a:bodyPr/>
        <a:lstStyle/>
        <a:p>
          <a:endParaRPr lang="en-US"/>
        </a:p>
      </dgm:t>
    </dgm:pt>
    <dgm:pt modelId="{791D569D-1BAE-44BA-ABE8-BB46E6826847}">
      <dgm:prSet/>
      <dgm:spPr/>
      <dgm:t>
        <a:bodyPr/>
        <a:lstStyle/>
        <a:p>
          <a:pPr rtl="0"/>
          <a:r>
            <a:rPr lang="en-US" dirty="0"/>
            <a:t>Cannot access grant funds until budget approval</a:t>
          </a:r>
        </a:p>
      </dgm:t>
    </dgm:pt>
    <dgm:pt modelId="{43B8EDBF-6B70-4351-A0C2-525BAFF9AF7F}" type="parTrans" cxnId="{E9C933A7-F4BB-404C-B4CB-F932019CC1F6}">
      <dgm:prSet/>
      <dgm:spPr/>
      <dgm:t>
        <a:bodyPr/>
        <a:lstStyle/>
        <a:p>
          <a:endParaRPr lang="en-US"/>
        </a:p>
      </dgm:t>
    </dgm:pt>
    <dgm:pt modelId="{FA51E47B-B0B4-417C-B5FE-1ADBA05FB128}" type="sibTrans" cxnId="{E9C933A7-F4BB-404C-B4CB-F932019CC1F6}">
      <dgm:prSet/>
      <dgm:spPr/>
      <dgm:t>
        <a:bodyPr/>
        <a:lstStyle/>
        <a:p>
          <a:endParaRPr lang="en-US"/>
        </a:p>
      </dgm:t>
    </dgm:pt>
    <dgm:pt modelId="{ECF87B81-DD28-469E-96CE-A3BE9B1FCB9D}">
      <dgm:prSet/>
      <dgm:spPr/>
      <dgm:t>
        <a:bodyPr/>
        <a:lstStyle/>
        <a:p>
          <a:pPr rtl="0"/>
          <a:r>
            <a:rPr lang="en-US" dirty="0"/>
            <a:t>Accuracy matters – budget amendments are required for 10% variances or more between function codes and can take valuable time to process</a:t>
          </a:r>
        </a:p>
      </dgm:t>
    </dgm:pt>
    <dgm:pt modelId="{AC8A212D-34B5-4A6B-8C09-9344AF9F321F}" type="parTrans" cxnId="{8118C4D9-3DBD-4A58-B9F9-862E47E978B8}">
      <dgm:prSet/>
      <dgm:spPr/>
      <dgm:t>
        <a:bodyPr/>
        <a:lstStyle/>
        <a:p>
          <a:endParaRPr lang="en-US"/>
        </a:p>
      </dgm:t>
    </dgm:pt>
    <dgm:pt modelId="{E1C2F67B-BCF1-46CC-A872-3F94AE22A954}" type="sibTrans" cxnId="{8118C4D9-3DBD-4A58-B9F9-862E47E978B8}">
      <dgm:prSet/>
      <dgm:spPr/>
      <dgm:t>
        <a:bodyPr/>
        <a:lstStyle/>
        <a:p>
          <a:endParaRPr lang="en-US"/>
        </a:p>
      </dgm:t>
    </dgm:pt>
    <dgm:pt modelId="{7723F3F7-80BE-4657-A250-AB0D68F09797}" type="pres">
      <dgm:prSet presAssocID="{C8800640-5727-43CD-A662-4873F871BDE2}" presName="matrix" presStyleCnt="0">
        <dgm:presLayoutVars>
          <dgm:chMax val="1"/>
          <dgm:dir/>
          <dgm:resizeHandles val="exact"/>
        </dgm:presLayoutVars>
      </dgm:prSet>
      <dgm:spPr/>
    </dgm:pt>
    <dgm:pt modelId="{842215B8-D9F8-42F5-9CC2-46EA255AA4F5}" type="pres">
      <dgm:prSet presAssocID="{C8800640-5727-43CD-A662-4873F871BDE2}" presName="diamond" presStyleLbl="bgShp" presStyleIdx="0" presStyleCnt="1"/>
      <dgm:spPr/>
    </dgm:pt>
    <dgm:pt modelId="{DA7C9867-B5CC-40F4-AF60-3F0154A439AF}" type="pres">
      <dgm:prSet presAssocID="{C8800640-5727-43CD-A662-4873F871BDE2}" presName="quad1" presStyleLbl="node1" presStyleIdx="0" presStyleCnt="4">
        <dgm:presLayoutVars>
          <dgm:chMax val="0"/>
          <dgm:chPref val="0"/>
          <dgm:bulletEnabled val="1"/>
        </dgm:presLayoutVars>
      </dgm:prSet>
      <dgm:spPr/>
    </dgm:pt>
    <dgm:pt modelId="{2F2A1144-4BEE-4BCB-9B8A-EB9BA41CB5D5}" type="pres">
      <dgm:prSet presAssocID="{C8800640-5727-43CD-A662-4873F871BDE2}" presName="quad2" presStyleLbl="node1" presStyleIdx="1" presStyleCnt="4">
        <dgm:presLayoutVars>
          <dgm:chMax val="0"/>
          <dgm:chPref val="0"/>
          <dgm:bulletEnabled val="1"/>
        </dgm:presLayoutVars>
      </dgm:prSet>
      <dgm:spPr/>
    </dgm:pt>
    <dgm:pt modelId="{551D9CA2-0A28-4FF5-B5D3-EE2A3106C8AD}" type="pres">
      <dgm:prSet presAssocID="{C8800640-5727-43CD-A662-4873F871BDE2}" presName="quad3" presStyleLbl="node1" presStyleIdx="2" presStyleCnt="4">
        <dgm:presLayoutVars>
          <dgm:chMax val="0"/>
          <dgm:chPref val="0"/>
          <dgm:bulletEnabled val="1"/>
        </dgm:presLayoutVars>
      </dgm:prSet>
      <dgm:spPr/>
    </dgm:pt>
    <dgm:pt modelId="{0233D96E-42E8-4531-9E7F-B4C5AA818B08}" type="pres">
      <dgm:prSet presAssocID="{C8800640-5727-43CD-A662-4873F871BDE2}" presName="quad4" presStyleLbl="node1" presStyleIdx="3" presStyleCnt="4">
        <dgm:presLayoutVars>
          <dgm:chMax val="0"/>
          <dgm:chPref val="0"/>
          <dgm:bulletEnabled val="1"/>
        </dgm:presLayoutVars>
      </dgm:prSet>
      <dgm:spPr/>
    </dgm:pt>
  </dgm:ptLst>
  <dgm:cxnLst>
    <dgm:cxn modelId="{1729B940-212C-4CEE-B4E9-89FE48E9B35D}" type="presOf" srcId="{ECF87B81-DD28-469E-96CE-A3BE9B1FCB9D}" destId="{0233D96E-42E8-4531-9E7F-B4C5AA818B08}" srcOrd="0" destOrd="0" presId="urn:microsoft.com/office/officeart/2005/8/layout/matrix3"/>
    <dgm:cxn modelId="{701D076D-FA80-4919-B9DF-ABAF81E98178}" type="presOf" srcId="{9D8014DB-7604-4AB2-B4AF-5B838A4AD47B}" destId="{2F2A1144-4BEE-4BCB-9B8A-EB9BA41CB5D5}" srcOrd="0" destOrd="0" presId="urn:microsoft.com/office/officeart/2005/8/layout/matrix3"/>
    <dgm:cxn modelId="{4F924650-4278-42D1-9F74-DCF8B0A8D532}" srcId="{C8800640-5727-43CD-A662-4873F871BDE2}" destId="{CD057FB2-D7CE-422D-A4EB-D6C2C122133F}" srcOrd="0" destOrd="0" parTransId="{F91D1356-BBFE-4488-8896-EF3655F9277C}" sibTransId="{7D821954-8514-44F9-9ADF-28B79A7AA204}"/>
    <dgm:cxn modelId="{C4316F72-5923-4F93-AEA0-9042EE4A05C6}" type="presOf" srcId="{CD057FB2-D7CE-422D-A4EB-D6C2C122133F}" destId="{DA7C9867-B5CC-40F4-AF60-3F0154A439AF}" srcOrd="0" destOrd="0" presId="urn:microsoft.com/office/officeart/2005/8/layout/matrix3"/>
    <dgm:cxn modelId="{257418A3-2A73-4BA6-A414-C438B7E16614}" type="presOf" srcId="{791D569D-1BAE-44BA-ABE8-BB46E6826847}" destId="{551D9CA2-0A28-4FF5-B5D3-EE2A3106C8AD}" srcOrd="0" destOrd="0" presId="urn:microsoft.com/office/officeart/2005/8/layout/matrix3"/>
    <dgm:cxn modelId="{E9C933A7-F4BB-404C-B4CB-F932019CC1F6}" srcId="{C8800640-5727-43CD-A662-4873F871BDE2}" destId="{791D569D-1BAE-44BA-ABE8-BB46E6826847}" srcOrd="2" destOrd="0" parTransId="{43B8EDBF-6B70-4351-A0C2-525BAFF9AF7F}" sibTransId="{FA51E47B-B0B4-417C-B5FE-1ADBA05FB128}"/>
    <dgm:cxn modelId="{8D1A25AA-3324-4AF2-8E58-C1D0C5E53DB0}" type="presOf" srcId="{C8800640-5727-43CD-A662-4873F871BDE2}" destId="{7723F3F7-80BE-4657-A250-AB0D68F09797}" srcOrd="0" destOrd="0" presId="urn:microsoft.com/office/officeart/2005/8/layout/matrix3"/>
    <dgm:cxn modelId="{8118C4D9-3DBD-4A58-B9F9-862E47E978B8}" srcId="{C8800640-5727-43CD-A662-4873F871BDE2}" destId="{ECF87B81-DD28-469E-96CE-A3BE9B1FCB9D}" srcOrd="3" destOrd="0" parTransId="{AC8A212D-34B5-4A6B-8C09-9344AF9F321F}" sibTransId="{E1C2F67B-BCF1-46CC-A872-3F94AE22A954}"/>
    <dgm:cxn modelId="{3635EADC-70DE-4971-BE8D-E0C80AB3BCBF}" srcId="{C8800640-5727-43CD-A662-4873F871BDE2}" destId="{9D8014DB-7604-4AB2-B4AF-5B838A4AD47B}" srcOrd="1" destOrd="0" parTransId="{E8DE25DF-EDBC-46F7-A312-8FD589BFC6C0}" sibTransId="{61D71466-F8EC-47C9-A549-1BEF758EDDAB}"/>
    <dgm:cxn modelId="{AEF585A8-9459-4005-B205-7CBD2B460B94}" type="presParOf" srcId="{7723F3F7-80BE-4657-A250-AB0D68F09797}" destId="{842215B8-D9F8-42F5-9CC2-46EA255AA4F5}" srcOrd="0" destOrd="0" presId="urn:microsoft.com/office/officeart/2005/8/layout/matrix3"/>
    <dgm:cxn modelId="{3A0FC537-3EE3-4843-9EB2-541EED6AB2F7}" type="presParOf" srcId="{7723F3F7-80BE-4657-A250-AB0D68F09797}" destId="{DA7C9867-B5CC-40F4-AF60-3F0154A439AF}" srcOrd="1" destOrd="0" presId="urn:microsoft.com/office/officeart/2005/8/layout/matrix3"/>
    <dgm:cxn modelId="{390E2938-F200-47F6-9D49-172C908B6249}" type="presParOf" srcId="{7723F3F7-80BE-4657-A250-AB0D68F09797}" destId="{2F2A1144-4BEE-4BCB-9B8A-EB9BA41CB5D5}" srcOrd="2" destOrd="0" presId="urn:microsoft.com/office/officeart/2005/8/layout/matrix3"/>
    <dgm:cxn modelId="{6DB4D3CE-A847-4C66-972B-952AEB7CFCCE}" type="presParOf" srcId="{7723F3F7-80BE-4657-A250-AB0D68F09797}" destId="{551D9CA2-0A28-4FF5-B5D3-EE2A3106C8AD}" srcOrd="3" destOrd="0" presId="urn:microsoft.com/office/officeart/2005/8/layout/matrix3"/>
    <dgm:cxn modelId="{79242C7F-58C8-4364-9E75-098A92061CE6}" type="presParOf" srcId="{7723F3F7-80BE-4657-A250-AB0D68F09797}" destId="{0233D96E-42E8-4531-9E7F-B4C5AA818B0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17828F-03AB-43A4-8F23-FDC8194A2CA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8F0A59A-3BD5-47CD-8E5D-0CA3AD604B2C}">
      <dgm:prSet phldrT="[Text]" custT="1"/>
      <dgm:spPr/>
      <dgm:t>
        <a:bodyPr/>
        <a:lstStyle/>
        <a:p>
          <a:r>
            <a:rPr lang="en-US" sz="2800" dirty="0"/>
            <a:t>Once </a:t>
          </a:r>
          <a:r>
            <a:rPr lang="en-US" sz="2800" dirty="0" err="1"/>
            <a:t>GaDOE</a:t>
          </a:r>
          <a:r>
            <a:rPr lang="en-US" sz="2800" dirty="0"/>
            <a:t> CSD approves a budget in Con App, a school can draw down funds</a:t>
          </a:r>
        </a:p>
      </dgm:t>
    </dgm:pt>
    <dgm:pt modelId="{67135AC1-7DCD-4BD0-9EE8-6C5FECFFA767}" type="parTrans" cxnId="{FEAD244C-0818-4FA4-A5BF-8FF46C2F2E71}">
      <dgm:prSet/>
      <dgm:spPr/>
      <dgm:t>
        <a:bodyPr/>
        <a:lstStyle/>
        <a:p>
          <a:endParaRPr lang="en-US"/>
        </a:p>
      </dgm:t>
    </dgm:pt>
    <dgm:pt modelId="{4AA65DC1-6953-49A9-BF00-15E1851BE0A0}" type="sibTrans" cxnId="{FEAD244C-0818-4FA4-A5BF-8FF46C2F2E71}">
      <dgm:prSet/>
      <dgm:spPr/>
      <dgm:t>
        <a:bodyPr/>
        <a:lstStyle/>
        <a:p>
          <a:endParaRPr lang="en-US"/>
        </a:p>
      </dgm:t>
    </dgm:pt>
    <dgm:pt modelId="{1DF3EB18-99E3-4E8A-85D0-795CE270AE73}">
      <dgm:prSet phldrT="[Text]" custT="1"/>
      <dgm:spPr/>
      <dgm:t>
        <a:bodyPr/>
        <a:lstStyle/>
        <a:p>
          <a:r>
            <a:rPr lang="en-US" sz="2000" dirty="0"/>
            <a:t>State Charter Schools will submit proof of paid invoices via email to Kim Wiggins at </a:t>
          </a:r>
          <a:r>
            <a:rPr lang="en-US" sz="2000" dirty="0">
              <a:hlinkClick xmlns:r="http://schemas.openxmlformats.org/officeDocument/2006/relationships" r:id="rId1"/>
            </a:rPr>
            <a:t>kwiggins@doe.k12.ga.us</a:t>
          </a:r>
          <a:r>
            <a:rPr lang="en-US" sz="2000" dirty="0"/>
            <a:t>  for </a:t>
          </a:r>
          <a:r>
            <a:rPr lang="en-US" sz="2000" dirty="0" err="1"/>
            <a:t>GaDOE</a:t>
          </a:r>
          <a:r>
            <a:rPr lang="en-US" sz="2000" dirty="0"/>
            <a:t> approval</a:t>
          </a:r>
        </a:p>
      </dgm:t>
    </dgm:pt>
    <dgm:pt modelId="{D81F0107-45B2-4389-88FB-41EC0E479D10}" type="parTrans" cxnId="{FEA71036-AD3E-42C1-B001-63A5FED8440E}">
      <dgm:prSet/>
      <dgm:spPr/>
      <dgm:t>
        <a:bodyPr/>
        <a:lstStyle/>
        <a:p>
          <a:endParaRPr lang="en-US"/>
        </a:p>
      </dgm:t>
    </dgm:pt>
    <dgm:pt modelId="{4F7B7544-B70C-4A64-B975-33022461A834}" type="sibTrans" cxnId="{FEA71036-AD3E-42C1-B001-63A5FED8440E}">
      <dgm:prSet/>
      <dgm:spPr/>
      <dgm:t>
        <a:bodyPr/>
        <a:lstStyle/>
        <a:p>
          <a:endParaRPr lang="en-US"/>
        </a:p>
      </dgm:t>
    </dgm:pt>
    <dgm:pt modelId="{D7D56E19-B4B1-4E2E-811E-D3AAE210264B}">
      <dgm:prSet phldrT="[Text]" custT="1"/>
      <dgm:spPr/>
      <dgm:t>
        <a:bodyPr/>
        <a:lstStyle/>
        <a:p>
          <a:r>
            <a:rPr lang="en-US" sz="2400" dirty="0"/>
            <a:t>Remember, these are </a:t>
          </a:r>
          <a:r>
            <a:rPr lang="en-US" sz="2400" i="1" dirty="0"/>
            <a:t>reimbursement</a:t>
          </a:r>
          <a:r>
            <a:rPr lang="en-US" sz="2400" dirty="0"/>
            <a:t> grants</a:t>
          </a:r>
        </a:p>
      </dgm:t>
    </dgm:pt>
    <dgm:pt modelId="{DCA7565E-6638-4739-917A-3F71D9E65D48}" type="parTrans" cxnId="{0483ADE9-1E1F-4309-B99C-F924FC6F7815}">
      <dgm:prSet/>
      <dgm:spPr/>
      <dgm:t>
        <a:bodyPr/>
        <a:lstStyle/>
        <a:p>
          <a:endParaRPr lang="en-US"/>
        </a:p>
      </dgm:t>
    </dgm:pt>
    <dgm:pt modelId="{1185AEED-1E4D-4941-910F-AD22FCE43C22}" type="sibTrans" cxnId="{0483ADE9-1E1F-4309-B99C-F924FC6F7815}">
      <dgm:prSet/>
      <dgm:spPr/>
      <dgm:t>
        <a:bodyPr/>
        <a:lstStyle/>
        <a:p>
          <a:endParaRPr lang="en-US"/>
        </a:p>
      </dgm:t>
    </dgm:pt>
    <dgm:pt modelId="{33EBF585-7324-4BC2-9853-DC6D6D72DA81}">
      <dgm:prSet phldrT="[Text]"/>
      <dgm:spPr/>
      <dgm:t>
        <a:bodyPr/>
        <a:lstStyle/>
        <a:p>
          <a:endParaRPr lang="en-US" dirty="0"/>
        </a:p>
      </dgm:t>
    </dgm:pt>
    <dgm:pt modelId="{2AD1C21A-541C-4AF8-A05F-CA0FC4942E9E}" type="parTrans" cxnId="{84168ADD-B7CD-46D8-B8FE-6F5D8CF2050C}">
      <dgm:prSet/>
      <dgm:spPr/>
      <dgm:t>
        <a:bodyPr/>
        <a:lstStyle/>
        <a:p>
          <a:endParaRPr lang="en-US"/>
        </a:p>
      </dgm:t>
    </dgm:pt>
    <dgm:pt modelId="{680E39C8-2707-413D-9C7C-C38DFA933940}" type="sibTrans" cxnId="{84168ADD-B7CD-46D8-B8FE-6F5D8CF2050C}">
      <dgm:prSet/>
      <dgm:spPr/>
      <dgm:t>
        <a:bodyPr/>
        <a:lstStyle/>
        <a:p>
          <a:endParaRPr lang="en-US"/>
        </a:p>
      </dgm:t>
    </dgm:pt>
    <dgm:pt modelId="{4F869BF9-3E1B-4935-B55E-543A8714BAE8}">
      <dgm:prSet custT="1"/>
      <dgm:spPr/>
      <dgm:t>
        <a:bodyPr/>
        <a:lstStyle/>
        <a:p>
          <a:r>
            <a:rPr lang="en-US" sz="2000" dirty="0"/>
            <a:t>Locally-approved charter schools will submit invoices to the local district for approval</a:t>
          </a:r>
        </a:p>
      </dgm:t>
    </dgm:pt>
    <dgm:pt modelId="{A5429A9E-A8F3-470E-9623-E30FCDB505CC}" type="parTrans" cxnId="{09B54EC2-EC87-410B-96CA-4E907A307CA4}">
      <dgm:prSet/>
      <dgm:spPr/>
      <dgm:t>
        <a:bodyPr/>
        <a:lstStyle/>
        <a:p>
          <a:endParaRPr lang="en-US"/>
        </a:p>
      </dgm:t>
    </dgm:pt>
    <dgm:pt modelId="{41C47D2F-C4B8-4429-9BED-FD2C8960DF51}" type="sibTrans" cxnId="{09B54EC2-EC87-410B-96CA-4E907A307CA4}">
      <dgm:prSet/>
      <dgm:spPr/>
      <dgm:t>
        <a:bodyPr/>
        <a:lstStyle/>
        <a:p>
          <a:endParaRPr lang="en-US"/>
        </a:p>
      </dgm:t>
    </dgm:pt>
    <dgm:pt modelId="{9DB7152C-85BB-40FB-8122-406C6830ED4C}">
      <dgm:prSet phldrT="[Text]"/>
      <dgm:spPr/>
      <dgm:t>
        <a:bodyPr/>
        <a:lstStyle/>
        <a:p>
          <a:r>
            <a:rPr lang="en-US" dirty="0"/>
            <a:t>Submit invoice to receive reimbursement after invoice is approved	</a:t>
          </a:r>
        </a:p>
      </dgm:t>
    </dgm:pt>
    <dgm:pt modelId="{7D7530A4-D006-4698-B157-B8A4CEDCEDDB}" type="parTrans" cxnId="{4385DD04-7375-4D8F-A448-BB196F66DC86}">
      <dgm:prSet/>
      <dgm:spPr/>
      <dgm:t>
        <a:bodyPr/>
        <a:lstStyle/>
        <a:p>
          <a:endParaRPr lang="en-US"/>
        </a:p>
      </dgm:t>
    </dgm:pt>
    <dgm:pt modelId="{97A679B5-27E0-4F42-9824-581DD8438E83}" type="sibTrans" cxnId="{4385DD04-7375-4D8F-A448-BB196F66DC86}">
      <dgm:prSet/>
      <dgm:spPr/>
      <dgm:t>
        <a:bodyPr/>
        <a:lstStyle/>
        <a:p>
          <a:endParaRPr lang="en-US"/>
        </a:p>
      </dgm:t>
    </dgm:pt>
    <dgm:pt modelId="{61A5B765-3EF4-4A13-AB56-B62DDE1E807A}" type="pres">
      <dgm:prSet presAssocID="{7117828F-03AB-43A4-8F23-FDC8194A2CA5}" presName="linear" presStyleCnt="0">
        <dgm:presLayoutVars>
          <dgm:animLvl val="lvl"/>
          <dgm:resizeHandles val="exact"/>
        </dgm:presLayoutVars>
      </dgm:prSet>
      <dgm:spPr/>
    </dgm:pt>
    <dgm:pt modelId="{CA262542-E6BD-4F51-9A48-3F2E7893A26C}" type="pres">
      <dgm:prSet presAssocID="{88F0A59A-3BD5-47CD-8E5D-0CA3AD604B2C}" presName="parentText" presStyleLbl="node1" presStyleIdx="0" presStyleCnt="3" custScaleY="62104" custLinFactNeighborY="13223">
        <dgm:presLayoutVars>
          <dgm:chMax val="0"/>
          <dgm:bulletEnabled val="1"/>
        </dgm:presLayoutVars>
      </dgm:prSet>
      <dgm:spPr/>
    </dgm:pt>
    <dgm:pt modelId="{31C1BD2A-70D0-47FC-B6DD-0AC46D09A6DA}" type="pres">
      <dgm:prSet presAssocID="{88F0A59A-3BD5-47CD-8E5D-0CA3AD604B2C}" presName="childText" presStyleLbl="revTx" presStyleIdx="0" presStyleCnt="2" custScaleY="106929" custLinFactY="91171" custLinFactNeighborY="100000">
        <dgm:presLayoutVars>
          <dgm:bulletEnabled val="1"/>
        </dgm:presLayoutVars>
      </dgm:prSet>
      <dgm:spPr/>
    </dgm:pt>
    <dgm:pt modelId="{DC123FA0-EA7F-45E4-B2C1-C496DEEB108C}" type="pres">
      <dgm:prSet presAssocID="{D7D56E19-B4B1-4E2E-811E-D3AAE210264B}" presName="parentText" presStyleLbl="node1" presStyleIdx="1" presStyleCnt="3" custScaleY="47842" custLinFactY="-30418" custLinFactNeighborY="-100000">
        <dgm:presLayoutVars>
          <dgm:chMax val="0"/>
          <dgm:bulletEnabled val="1"/>
        </dgm:presLayoutVars>
      </dgm:prSet>
      <dgm:spPr/>
    </dgm:pt>
    <dgm:pt modelId="{E7CBBF09-58B1-4E61-B41C-BBB931EB0F93}" type="pres">
      <dgm:prSet presAssocID="{D7D56E19-B4B1-4E2E-811E-D3AAE210264B}" presName="childText" presStyleLbl="revTx" presStyleIdx="1" presStyleCnt="2">
        <dgm:presLayoutVars>
          <dgm:bulletEnabled val="1"/>
        </dgm:presLayoutVars>
      </dgm:prSet>
      <dgm:spPr/>
    </dgm:pt>
    <dgm:pt modelId="{BE76A71C-04ED-4CAC-8D09-2982D7D7BADA}" type="pres">
      <dgm:prSet presAssocID="{9DB7152C-85BB-40FB-8122-406C6830ED4C}" presName="parentText" presStyleLbl="node1" presStyleIdx="2" presStyleCnt="3" custScaleY="72988" custLinFactY="-61868" custLinFactNeighborY="-100000">
        <dgm:presLayoutVars>
          <dgm:chMax val="0"/>
          <dgm:bulletEnabled val="1"/>
        </dgm:presLayoutVars>
      </dgm:prSet>
      <dgm:spPr/>
    </dgm:pt>
  </dgm:ptLst>
  <dgm:cxnLst>
    <dgm:cxn modelId="{4385DD04-7375-4D8F-A448-BB196F66DC86}" srcId="{7117828F-03AB-43A4-8F23-FDC8194A2CA5}" destId="{9DB7152C-85BB-40FB-8122-406C6830ED4C}" srcOrd="2" destOrd="0" parTransId="{7D7530A4-D006-4698-B157-B8A4CEDCEDDB}" sibTransId="{97A679B5-27E0-4F42-9824-581DD8438E83}"/>
    <dgm:cxn modelId="{9743A20F-688F-44E9-BED7-0EA590C7843A}" type="presOf" srcId="{9DB7152C-85BB-40FB-8122-406C6830ED4C}" destId="{BE76A71C-04ED-4CAC-8D09-2982D7D7BADA}" srcOrd="0" destOrd="0" presId="urn:microsoft.com/office/officeart/2005/8/layout/vList2"/>
    <dgm:cxn modelId="{FEA71036-AD3E-42C1-B001-63A5FED8440E}" srcId="{88F0A59A-3BD5-47CD-8E5D-0CA3AD604B2C}" destId="{1DF3EB18-99E3-4E8A-85D0-795CE270AE73}" srcOrd="0" destOrd="0" parTransId="{D81F0107-45B2-4389-88FB-41EC0E479D10}" sibTransId="{4F7B7544-B70C-4A64-B975-33022461A834}"/>
    <dgm:cxn modelId="{E44ED260-4C1D-42DC-810D-6DF18E17B03B}" type="presOf" srcId="{4F869BF9-3E1B-4935-B55E-543A8714BAE8}" destId="{31C1BD2A-70D0-47FC-B6DD-0AC46D09A6DA}" srcOrd="0" destOrd="1" presId="urn:microsoft.com/office/officeart/2005/8/layout/vList2"/>
    <dgm:cxn modelId="{FEAD244C-0818-4FA4-A5BF-8FF46C2F2E71}" srcId="{7117828F-03AB-43A4-8F23-FDC8194A2CA5}" destId="{88F0A59A-3BD5-47CD-8E5D-0CA3AD604B2C}" srcOrd="0" destOrd="0" parTransId="{67135AC1-7DCD-4BD0-9EE8-6C5FECFFA767}" sibTransId="{4AA65DC1-6953-49A9-BF00-15E1851BE0A0}"/>
    <dgm:cxn modelId="{CBBEFA51-6830-422E-BF32-CCEFC463C886}" type="presOf" srcId="{88F0A59A-3BD5-47CD-8E5D-0CA3AD604B2C}" destId="{CA262542-E6BD-4F51-9A48-3F2E7893A26C}" srcOrd="0" destOrd="0" presId="urn:microsoft.com/office/officeart/2005/8/layout/vList2"/>
    <dgm:cxn modelId="{7B0C0752-DB86-42D1-AE02-D0DD043D8D29}" type="presOf" srcId="{7117828F-03AB-43A4-8F23-FDC8194A2CA5}" destId="{61A5B765-3EF4-4A13-AB56-B62DDE1E807A}" srcOrd="0" destOrd="0" presId="urn:microsoft.com/office/officeart/2005/8/layout/vList2"/>
    <dgm:cxn modelId="{99711573-5C1E-4DAE-A2D6-562F5ADC5620}" type="presOf" srcId="{D7D56E19-B4B1-4E2E-811E-D3AAE210264B}" destId="{DC123FA0-EA7F-45E4-B2C1-C496DEEB108C}" srcOrd="0" destOrd="0" presId="urn:microsoft.com/office/officeart/2005/8/layout/vList2"/>
    <dgm:cxn modelId="{9969DE7C-A804-474B-96F7-79F7AE6B9D51}" type="presOf" srcId="{33EBF585-7324-4BC2-9853-DC6D6D72DA81}" destId="{E7CBBF09-58B1-4E61-B41C-BBB931EB0F93}" srcOrd="0" destOrd="0" presId="urn:microsoft.com/office/officeart/2005/8/layout/vList2"/>
    <dgm:cxn modelId="{B066A79E-D32F-43E4-AFBF-3D325D14F785}" type="presOf" srcId="{1DF3EB18-99E3-4E8A-85D0-795CE270AE73}" destId="{31C1BD2A-70D0-47FC-B6DD-0AC46D09A6DA}" srcOrd="0" destOrd="0" presId="urn:microsoft.com/office/officeart/2005/8/layout/vList2"/>
    <dgm:cxn modelId="{09B54EC2-EC87-410B-96CA-4E907A307CA4}" srcId="{88F0A59A-3BD5-47CD-8E5D-0CA3AD604B2C}" destId="{4F869BF9-3E1B-4935-B55E-543A8714BAE8}" srcOrd="1" destOrd="0" parTransId="{A5429A9E-A8F3-470E-9623-E30FCDB505CC}" sibTransId="{41C47D2F-C4B8-4429-9BED-FD2C8960DF51}"/>
    <dgm:cxn modelId="{84168ADD-B7CD-46D8-B8FE-6F5D8CF2050C}" srcId="{D7D56E19-B4B1-4E2E-811E-D3AAE210264B}" destId="{33EBF585-7324-4BC2-9853-DC6D6D72DA81}" srcOrd="0" destOrd="0" parTransId="{2AD1C21A-541C-4AF8-A05F-CA0FC4942E9E}" sibTransId="{680E39C8-2707-413D-9C7C-C38DFA933940}"/>
    <dgm:cxn modelId="{0483ADE9-1E1F-4309-B99C-F924FC6F7815}" srcId="{7117828F-03AB-43A4-8F23-FDC8194A2CA5}" destId="{D7D56E19-B4B1-4E2E-811E-D3AAE210264B}" srcOrd="1" destOrd="0" parTransId="{DCA7565E-6638-4739-917A-3F71D9E65D48}" sibTransId="{1185AEED-1E4D-4941-910F-AD22FCE43C22}"/>
    <dgm:cxn modelId="{946908AD-A735-48CA-90CD-E836EE3D1E92}" type="presParOf" srcId="{61A5B765-3EF4-4A13-AB56-B62DDE1E807A}" destId="{CA262542-E6BD-4F51-9A48-3F2E7893A26C}" srcOrd="0" destOrd="0" presId="urn:microsoft.com/office/officeart/2005/8/layout/vList2"/>
    <dgm:cxn modelId="{3C19FADD-750F-4361-962E-303AA770400B}" type="presParOf" srcId="{61A5B765-3EF4-4A13-AB56-B62DDE1E807A}" destId="{31C1BD2A-70D0-47FC-B6DD-0AC46D09A6DA}" srcOrd="1" destOrd="0" presId="urn:microsoft.com/office/officeart/2005/8/layout/vList2"/>
    <dgm:cxn modelId="{6ECDBFD0-26DF-454D-B9C1-EF6B09C3B121}" type="presParOf" srcId="{61A5B765-3EF4-4A13-AB56-B62DDE1E807A}" destId="{DC123FA0-EA7F-45E4-B2C1-C496DEEB108C}" srcOrd="2" destOrd="0" presId="urn:microsoft.com/office/officeart/2005/8/layout/vList2"/>
    <dgm:cxn modelId="{D978095E-8963-4142-8F67-A39322B1B60A}" type="presParOf" srcId="{61A5B765-3EF4-4A13-AB56-B62DDE1E807A}" destId="{E7CBBF09-58B1-4E61-B41C-BBB931EB0F93}" srcOrd="3" destOrd="0" presId="urn:microsoft.com/office/officeart/2005/8/layout/vList2"/>
    <dgm:cxn modelId="{C469EC4D-5832-40EE-B5A3-12091A19279F}" type="presParOf" srcId="{61A5B765-3EF4-4A13-AB56-B62DDE1E807A}" destId="{BE76A71C-04ED-4CAC-8D09-2982D7D7BAD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AE3A14-0BAA-4671-9C45-CBFB430AA1B3}" type="doc">
      <dgm:prSet loTypeId="urn:microsoft.com/office/officeart/2005/8/layout/hList1" loCatId="list" qsTypeId="urn:microsoft.com/office/officeart/2005/8/quickstyle/simple4" qsCatId="simple" csTypeId="urn:microsoft.com/office/officeart/2005/8/colors/accent6_2" csCatId="accent6" phldr="1"/>
      <dgm:spPr/>
      <dgm:t>
        <a:bodyPr/>
        <a:lstStyle/>
        <a:p>
          <a:endParaRPr lang="en-US"/>
        </a:p>
      </dgm:t>
    </dgm:pt>
    <dgm:pt modelId="{B2FBD481-058C-46B7-BDF5-7B72878F3CC3}">
      <dgm:prSet/>
      <dgm:spPr/>
      <dgm:t>
        <a:bodyPr/>
        <a:lstStyle/>
        <a:p>
          <a:pPr rtl="0"/>
          <a:r>
            <a:rPr lang="en-US" dirty="0"/>
            <a:t>Expenses must be allowable</a:t>
          </a:r>
        </a:p>
      </dgm:t>
    </dgm:pt>
    <dgm:pt modelId="{04793C5F-9B53-47FC-A566-F618C6B47996}" type="parTrans" cxnId="{5DC4DC1C-FF6B-4D6F-B389-05577385F863}">
      <dgm:prSet/>
      <dgm:spPr/>
      <dgm:t>
        <a:bodyPr/>
        <a:lstStyle/>
        <a:p>
          <a:endParaRPr lang="en-US"/>
        </a:p>
      </dgm:t>
    </dgm:pt>
    <dgm:pt modelId="{0B65974C-4F1B-4BFB-BD05-CE1EDB918ACE}" type="sibTrans" cxnId="{5DC4DC1C-FF6B-4D6F-B389-05577385F863}">
      <dgm:prSet/>
      <dgm:spPr/>
      <dgm:t>
        <a:bodyPr/>
        <a:lstStyle/>
        <a:p>
          <a:endParaRPr lang="en-US"/>
        </a:p>
      </dgm:t>
    </dgm:pt>
    <dgm:pt modelId="{C2195B38-BC61-468E-B9C5-18556E121E53}">
      <dgm:prSet/>
      <dgm:spPr/>
      <dgm:t>
        <a:bodyPr/>
        <a:lstStyle/>
        <a:p>
          <a:pPr rtl="0"/>
          <a:r>
            <a:rPr lang="en-US" dirty="0"/>
            <a:t>School’s responsibility</a:t>
          </a:r>
        </a:p>
      </dgm:t>
    </dgm:pt>
    <dgm:pt modelId="{B52EAE9A-0EEA-49E8-B8B0-96D4FE2139C3}" type="parTrans" cxnId="{7077CBC3-773D-4BBC-84FE-4688EB687504}">
      <dgm:prSet/>
      <dgm:spPr/>
      <dgm:t>
        <a:bodyPr/>
        <a:lstStyle/>
        <a:p>
          <a:endParaRPr lang="en-US"/>
        </a:p>
      </dgm:t>
    </dgm:pt>
    <dgm:pt modelId="{82B5A9D2-D960-42D1-ABB0-6303CB9EC762}" type="sibTrans" cxnId="{7077CBC3-773D-4BBC-84FE-4688EB687504}">
      <dgm:prSet/>
      <dgm:spPr/>
      <dgm:t>
        <a:bodyPr/>
        <a:lstStyle/>
        <a:p>
          <a:endParaRPr lang="en-US"/>
        </a:p>
      </dgm:t>
    </dgm:pt>
    <dgm:pt modelId="{B4ADDD4F-B51E-4264-82CD-0B4642A937BD}">
      <dgm:prSet/>
      <dgm:spPr/>
      <dgm:t>
        <a:bodyPr/>
        <a:lstStyle/>
        <a:p>
          <a:pPr rtl="0"/>
          <a:r>
            <a:rPr lang="en-US" dirty="0"/>
            <a:t>Expenses should align with your budget</a:t>
          </a:r>
        </a:p>
      </dgm:t>
    </dgm:pt>
    <dgm:pt modelId="{38954A1F-F267-42FD-A112-CFC2DA59660A}" type="parTrans" cxnId="{084AC0C2-7CDB-4EEA-925A-63C497D264DD}">
      <dgm:prSet/>
      <dgm:spPr/>
      <dgm:t>
        <a:bodyPr/>
        <a:lstStyle/>
        <a:p>
          <a:endParaRPr lang="en-US"/>
        </a:p>
      </dgm:t>
    </dgm:pt>
    <dgm:pt modelId="{9454DC99-58DA-437F-AAA6-C518E0155301}" type="sibTrans" cxnId="{084AC0C2-7CDB-4EEA-925A-63C497D264DD}">
      <dgm:prSet/>
      <dgm:spPr/>
      <dgm:t>
        <a:bodyPr/>
        <a:lstStyle/>
        <a:p>
          <a:endParaRPr lang="en-US"/>
        </a:p>
      </dgm:t>
    </dgm:pt>
    <dgm:pt modelId="{1B052ED0-7609-4C71-ACD1-5889BA782FDA}">
      <dgm:prSet/>
      <dgm:spPr/>
      <dgm:t>
        <a:bodyPr/>
        <a:lstStyle/>
        <a:p>
          <a:pPr rtl="0"/>
          <a:r>
            <a:rPr lang="en-US" dirty="0"/>
            <a:t>Documentation should be correct</a:t>
          </a:r>
        </a:p>
      </dgm:t>
    </dgm:pt>
    <dgm:pt modelId="{EE9548F8-99F6-4743-B1A6-4234F3FEB7A2}" type="parTrans" cxnId="{BF1A5D26-319F-4ACD-8981-719D3C2D55C7}">
      <dgm:prSet/>
      <dgm:spPr/>
      <dgm:t>
        <a:bodyPr/>
        <a:lstStyle/>
        <a:p>
          <a:endParaRPr lang="en-US"/>
        </a:p>
      </dgm:t>
    </dgm:pt>
    <dgm:pt modelId="{7D27B542-B558-4E90-AF00-B49B6563BF4E}" type="sibTrans" cxnId="{BF1A5D26-319F-4ACD-8981-719D3C2D55C7}">
      <dgm:prSet/>
      <dgm:spPr/>
      <dgm:t>
        <a:bodyPr/>
        <a:lstStyle/>
        <a:p>
          <a:endParaRPr lang="en-US"/>
        </a:p>
      </dgm:t>
    </dgm:pt>
    <dgm:pt modelId="{2F512300-01BA-4069-9DD4-2766CE042163}">
      <dgm:prSet/>
      <dgm:spPr/>
      <dgm:t>
        <a:bodyPr/>
        <a:lstStyle/>
        <a:p>
          <a:pPr rtl="0"/>
          <a:r>
            <a:rPr lang="en-US" dirty="0"/>
            <a:t>Only paid invoices should be reimbursed</a:t>
          </a:r>
        </a:p>
      </dgm:t>
    </dgm:pt>
    <dgm:pt modelId="{EEE7F7CE-6A3A-4F77-B467-BF1865C2AC2C}" type="parTrans" cxnId="{B53862E5-905C-4031-9CAC-F8DE6A5E18A2}">
      <dgm:prSet/>
      <dgm:spPr/>
      <dgm:t>
        <a:bodyPr/>
        <a:lstStyle/>
        <a:p>
          <a:endParaRPr lang="en-US"/>
        </a:p>
      </dgm:t>
    </dgm:pt>
    <dgm:pt modelId="{5E7AEDEA-B275-4377-B09C-899691FCA0DB}" type="sibTrans" cxnId="{B53862E5-905C-4031-9CAC-F8DE6A5E18A2}">
      <dgm:prSet/>
      <dgm:spPr/>
      <dgm:t>
        <a:bodyPr/>
        <a:lstStyle/>
        <a:p>
          <a:endParaRPr lang="en-US"/>
        </a:p>
      </dgm:t>
    </dgm:pt>
    <dgm:pt modelId="{90EA2791-5999-4188-843C-5FD1E186D189}">
      <dgm:prSet/>
      <dgm:spPr/>
      <dgm:t>
        <a:bodyPr/>
        <a:lstStyle/>
        <a:p>
          <a:r>
            <a:rPr lang="en-US" dirty="0"/>
            <a:t>A 10% or more variance between function codes requires an amendment</a:t>
          </a:r>
        </a:p>
      </dgm:t>
    </dgm:pt>
    <dgm:pt modelId="{E3BE0943-12D4-4AE0-9163-7026DDEE0EFD}" type="parTrans" cxnId="{E50BC171-5226-4CC3-BC74-CA307DFAE399}">
      <dgm:prSet/>
      <dgm:spPr/>
      <dgm:t>
        <a:bodyPr/>
        <a:lstStyle/>
        <a:p>
          <a:endParaRPr lang="en-US"/>
        </a:p>
      </dgm:t>
    </dgm:pt>
    <dgm:pt modelId="{EA682E16-BAE9-42CC-9731-2A6E5CC1494D}" type="sibTrans" cxnId="{E50BC171-5226-4CC3-BC74-CA307DFAE399}">
      <dgm:prSet/>
      <dgm:spPr/>
      <dgm:t>
        <a:bodyPr/>
        <a:lstStyle/>
        <a:p>
          <a:endParaRPr lang="en-US"/>
        </a:p>
      </dgm:t>
    </dgm:pt>
    <dgm:pt modelId="{0BFEA2CD-D5F7-440A-861F-129040A73466}">
      <dgm:prSet/>
      <dgm:spPr/>
      <dgm:t>
        <a:bodyPr/>
        <a:lstStyle/>
        <a:p>
          <a:pPr rtl="0"/>
          <a:r>
            <a:rPr lang="en-US" dirty="0"/>
            <a:t>District and </a:t>
          </a:r>
          <a:r>
            <a:rPr lang="en-US" dirty="0" err="1"/>
            <a:t>GaDOE</a:t>
          </a:r>
          <a:r>
            <a:rPr lang="en-US" dirty="0"/>
            <a:t> check-and-balance</a:t>
          </a:r>
        </a:p>
      </dgm:t>
    </dgm:pt>
    <dgm:pt modelId="{DFC93A2C-0CD0-4721-81C4-833E8DA7062D}" type="parTrans" cxnId="{459F0331-2A49-4EBB-9EEF-21863428773F}">
      <dgm:prSet/>
      <dgm:spPr/>
      <dgm:t>
        <a:bodyPr/>
        <a:lstStyle/>
        <a:p>
          <a:endParaRPr lang="en-US"/>
        </a:p>
      </dgm:t>
    </dgm:pt>
    <dgm:pt modelId="{EB1E285D-C420-4C4C-A47D-24CE43E8BFFF}" type="sibTrans" cxnId="{459F0331-2A49-4EBB-9EEF-21863428773F}">
      <dgm:prSet/>
      <dgm:spPr/>
      <dgm:t>
        <a:bodyPr/>
        <a:lstStyle/>
        <a:p>
          <a:endParaRPr lang="en-US"/>
        </a:p>
      </dgm:t>
    </dgm:pt>
    <dgm:pt modelId="{B6C279DC-FC53-4A96-BA2F-3E5716D86CC8}" type="pres">
      <dgm:prSet presAssocID="{9EAE3A14-0BAA-4671-9C45-CBFB430AA1B3}" presName="Name0" presStyleCnt="0">
        <dgm:presLayoutVars>
          <dgm:dir/>
          <dgm:animLvl val="lvl"/>
          <dgm:resizeHandles val="exact"/>
        </dgm:presLayoutVars>
      </dgm:prSet>
      <dgm:spPr/>
    </dgm:pt>
    <dgm:pt modelId="{E607D82C-C3E3-4000-ACD2-3FB61954E4A0}" type="pres">
      <dgm:prSet presAssocID="{B2FBD481-058C-46B7-BDF5-7B72878F3CC3}" presName="composite" presStyleCnt="0"/>
      <dgm:spPr/>
    </dgm:pt>
    <dgm:pt modelId="{FED21991-B35B-43DE-BCB6-478F449772E2}" type="pres">
      <dgm:prSet presAssocID="{B2FBD481-058C-46B7-BDF5-7B72878F3CC3}" presName="parTx" presStyleLbl="alignNode1" presStyleIdx="0" presStyleCnt="3">
        <dgm:presLayoutVars>
          <dgm:chMax val="0"/>
          <dgm:chPref val="0"/>
          <dgm:bulletEnabled val="1"/>
        </dgm:presLayoutVars>
      </dgm:prSet>
      <dgm:spPr/>
    </dgm:pt>
    <dgm:pt modelId="{498C9319-538A-494F-9F75-036E2599A64A}" type="pres">
      <dgm:prSet presAssocID="{B2FBD481-058C-46B7-BDF5-7B72878F3CC3}" presName="desTx" presStyleLbl="alignAccFollowNode1" presStyleIdx="0" presStyleCnt="3">
        <dgm:presLayoutVars>
          <dgm:bulletEnabled val="1"/>
        </dgm:presLayoutVars>
      </dgm:prSet>
      <dgm:spPr/>
    </dgm:pt>
    <dgm:pt modelId="{878E3E30-1562-4836-9EC3-6540B8D17B9D}" type="pres">
      <dgm:prSet presAssocID="{0B65974C-4F1B-4BFB-BD05-CE1EDB918ACE}" presName="space" presStyleCnt="0"/>
      <dgm:spPr/>
    </dgm:pt>
    <dgm:pt modelId="{25A4C144-BB32-4673-830F-99DE4C918071}" type="pres">
      <dgm:prSet presAssocID="{B4ADDD4F-B51E-4264-82CD-0B4642A937BD}" presName="composite" presStyleCnt="0"/>
      <dgm:spPr/>
    </dgm:pt>
    <dgm:pt modelId="{06E8CDAA-6515-4BD9-A0AB-FE1F38B19AD8}" type="pres">
      <dgm:prSet presAssocID="{B4ADDD4F-B51E-4264-82CD-0B4642A937BD}" presName="parTx" presStyleLbl="alignNode1" presStyleIdx="1" presStyleCnt="3">
        <dgm:presLayoutVars>
          <dgm:chMax val="0"/>
          <dgm:chPref val="0"/>
          <dgm:bulletEnabled val="1"/>
        </dgm:presLayoutVars>
      </dgm:prSet>
      <dgm:spPr/>
    </dgm:pt>
    <dgm:pt modelId="{883090D3-3B51-4511-8738-0B7B7759840D}" type="pres">
      <dgm:prSet presAssocID="{B4ADDD4F-B51E-4264-82CD-0B4642A937BD}" presName="desTx" presStyleLbl="alignAccFollowNode1" presStyleIdx="1" presStyleCnt="3">
        <dgm:presLayoutVars>
          <dgm:bulletEnabled val="1"/>
        </dgm:presLayoutVars>
      </dgm:prSet>
      <dgm:spPr/>
    </dgm:pt>
    <dgm:pt modelId="{020AE89D-F0C6-413B-AE2B-5DA34F03EDB5}" type="pres">
      <dgm:prSet presAssocID="{9454DC99-58DA-437F-AAA6-C518E0155301}" presName="space" presStyleCnt="0"/>
      <dgm:spPr/>
    </dgm:pt>
    <dgm:pt modelId="{F829B36E-777C-4917-B62A-92FD70334138}" type="pres">
      <dgm:prSet presAssocID="{1B052ED0-7609-4C71-ACD1-5889BA782FDA}" presName="composite" presStyleCnt="0"/>
      <dgm:spPr/>
    </dgm:pt>
    <dgm:pt modelId="{43123785-3AA4-4ED3-96AB-E444915C3AD0}" type="pres">
      <dgm:prSet presAssocID="{1B052ED0-7609-4C71-ACD1-5889BA782FDA}" presName="parTx" presStyleLbl="alignNode1" presStyleIdx="2" presStyleCnt="3">
        <dgm:presLayoutVars>
          <dgm:chMax val="0"/>
          <dgm:chPref val="0"/>
          <dgm:bulletEnabled val="1"/>
        </dgm:presLayoutVars>
      </dgm:prSet>
      <dgm:spPr/>
    </dgm:pt>
    <dgm:pt modelId="{13415DC5-3111-43AF-9A71-8DDA1E1AEF7D}" type="pres">
      <dgm:prSet presAssocID="{1B052ED0-7609-4C71-ACD1-5889BA782FDA}" presName="desTx" presStyleLbl="alignAccFollowNode1" presStyleIdx="2" presStyleCnt="3">
        <dgm:presLayoutVars>
          <dgm:bulletEnabled val="1"/>
        </dgm:presLayoutVars>
      </dgm:prSet>
      <dgm:spPr/>
    </dgm:pt>
  </dgm:ptLst>
  <dgm:cxnLst>
    <dgm:cxn modelId="{7A78BE0C-5BB5-4492-BAFA-7B41FFB403AF}" type="presOf" srcId="{B2FBD481-058C-46B7-BDF5-7B72878F3CC3}" destId="{FED21991-B35B-43DE-BCB6-478F449772E2}" srcOrd="0" destOrd="0" presId="urn:microsoft.com/office/officeart/2005/8/layout/hList1"/>
    <dgm:cxn modelId="{491D2E16-73BF-45C3-9E90-0A145175DF0E}" type="presOf" srcId="{2F512300-01BA-4069-9DD4-2766CE042163}" destId="{13415DC5-3111-43AF-9A71-8DDA1E1AEF7D}" srcOrd="0" destOrd="0" presId="urn:microsoft.com/office/officeart/2005/8/layout/hList1"/>
    <dgm:cxn modelId="{5DC4DC1C-FF6B-4D6F-B389-05577385F863}" srcId="{9EAE3A14-0BAA-4671-9C45-CBFB430AA1B3}" destId="{B2FBD481-058C-46B7-BDF5-7B72878F3CC3}" srcOrd="0" destOrd="0" parTransId="{04793C5F-9B53-47FC-A566-F618C6B47996}" sibTransId="{0B65974C-4F1B-4BFB-BD05-CE1EDB918ACE}"/>
    <dgm:cxn modelId="{59837A23-86A3-4246-925C-1A9338539FB9}" type="presOf" srcId="{0BFEA2CD-D5F7-440A-861F-129040A73466}" destId="{498C9319-538A-494F-9F75-036E2599A64A}" srcOrd="0" destOrd="1" presId="urn:microsoft.com/office/officeart/2005/8/layout/hList1"/>
    <dgm:cxn modelId="{BF1A5D26-319F-4ACD-8981-719D3C2D55C7}" srcId="{9EAE3A14-0BAA-4671-9C45-CBFB430AA1B3}" destId="{1B052ED0-7609-4C71-ACD1-5889BA782FDA}" srcOrd="2" destOrd="0" parTransId="{EE9548F8-99F6-4743-B1A6-4234F3FEB7A2}" sibTransId="{7D27B542-B558-4E90-AF00-B49B6563BF4E}"/>
    <dgm:cxn modelId="{459F0331-2A49-4EBB-9EEF-21863428773F}" srcId="{B2FBD481-058C-46B7-BDF5-7B72878F3CC3}" destId="{0BFEA2CD-D5F7-440A-861F-129040A73466}" srcOrd="1" destOrd="0" parTransId="{DFC93A2C-0CD0-4721-81C4-833E8DA7062D}" sibTransId="{EB1E285D-C420-4C4C-A47D-24CE43E8BFFF}"/>
    <dgm:cxn modelId="{E50BC171-5226-4CC3-BC74-CA307DFAE399}" srcId="{B4ADDD4F-B51E-4264-82CD-0B4642A937BD}" destId="{90EA2791-5999-4188-843C-5FD1E186D189}" srcOrd="0" destOrd="0" parTransId="{E3BE0943-12D4-4AE0-9163-7026DDEE0EFD}" sibTransId="{EA682E16-BAE9-42CC-9731-2A6E5CC1494D}"/>
    <dgm:cxn modelId="{4D3E81B3-679C-48AE-BA3E-53FA4EEFC341}" type="presOf" srcId="{B4ADDD4F-B51E-4264-82CD-0B4642A937BD}" destId="{06E8CDAA-6515-4BD9-A0AB-FE1F38B19AD8}" srcOrd="0" destOrd="0" presId="urn:microsoft.com/office/officeart/2005/8/layout/hList1"/>
    <dgm:cxn modelId="{BF9147B7-457B-4947-973E-3C4E4B148590}" type="presOf" srcId="{90EA2791-5999-4188-843C-5FD1E186D189}" destId="{883090D3-3B51-4511-8738-0B7B7759840D}" srcOrd="0" destOrd="0" presId="urn:microsoft.com/office/officeart/2005/8/layout/hList1"/>
    <dgm:cxn modelId="{084AC0C2-7CDB-4EEA-925A-63C497D264DD}" srcId="{9EAE3A14-0BAA-4671-9C45-CBFB430AA1B3}" destId="{B4ADDD4F-B51E-4264-82CD-0B4642A937BD}" srcOrd="1" destOrd="0" parTransId="{38954A1F-F267-42FD-A112-CFC2DA59660A}" sibTransId="{9454DC99-58DA-437F-AAA6-C518E0155301}"/>
    <dgm:cxn modelId="{7077CBC3-773D-4BBC-84FE-4688EB687504}" srcId="{B2FBD481-058C-46B7-BDF5-7B72878F3CC3}" destId="{C2195B38-BC61-468E-B9C5-18556E121E53}" srcOrd="0" destOrd="0" parTransId="{B52EAE9A-0EEA-49E8-B8B0-96D4FE2139C3}" sibTransId="{82B5A9D2-D960-42D1-ABB0-6303CB9EC762}"/>
    <dgm:cxn modelId="{BD0B74D4-E435-4881-898E-602886886506}" type="presOf" srcId="{C2195B38-BC61-468E-B9C5-18556E121E53}" destId="{498C9319-538A-494F-9F75-036E2599A64A}" srcOrd="0" destOrd="0" presId="urn:microsoft.com/office/officeart/2005/8/layout/hList1"/>
    <dgm:cxn modelId="{B53862E5-905C-4031-9CAC-F8DE6A5E18A2}" srcId="{1B052ED0-7609-4C71-ACD1-5889BA782FDA}" destId="{2F512300-01BA-4069-9DD4-2766CE042163}" srcOrd="0" destOrd="0" parTransId="{EEE7F7CE-6A3A-4F77-B467-BF1865C2AC2C}" sibTransId="{5E7AEDEA-B275-4377-B09C-899691FCA0DB}"/>
    <dgm:cxn modelId="{1D7F8DF1-210A-4DEF-AADF-92B91E805C6A}" type="presOf" srcId="{9EAE3A14-0BAA-4671-9C45-CBFB430AA1B3}" destId="{B6C279DC-FC53-4A96-BA2F-3E5716D86CC8}" srcOrd="0" destOrd="0" presId="urn:microsoft.com/office/officeart/2005/8/layout/hList1"/>
    <dgm:cxn modelId="{AC2388F9-B32A-4156-880F-93781869105E}" type="presOf" srcId="{1B052ED0-7609-4C71-ACD1-5889BA782FDA}" destId="{43123785-3AA4-4ED3-96AB-E444915C3AD0}" srcOrd="0" destOrd="0" presId="urn:microsoft.com/office/officeart/2005/8/layout/hList1"/>
    <dgm:cxn modelId="{F1FDE708-19D2-45F7-A046-E069B1762617}" type="presParOf" srcId="{B6C279DC-FC53-4A96-BA2F-3E5716D86CC8}" destId="{E607D82C-C3E3-4000-ACD2-3FB61954E4A0}" srcOrd="0" destOrd="0" presId="urn:microsoft.com/office/officeart/2005/8/layout/hList1"/>
    <dgm:cxn modelId="{31623510-A784-4108-8612-C59A0E09B5D9}" type="presParOf" srcId="{E607D82C-C3E3-4000-ACD2-3FB61954E4A0}" destId="{FED21991-B35B-43DE-BCB6-478F449772E2}" srcOrd="0" destOrd="0" presId="urn:microsoft.com/office/officeart/2005/8/layout/hList1"/>
    <dgm:cxn modelId="{22D5ACF4-27C4-4C90-8B3E-3E8DCE45E57D}" type="presParOf" srcId="{E607D82C-C3E3-4000-ACD2-3FB61954E4A0}" destId="{498C9319-538A-494F-9F75-036E2599A64A}" srcOrd="1" destOrd="0" presId="urn:microsoft.com/office/officeart/2005/8/layout/hList1"/>
    <dgm:cxn modelId="{4DAC6273-5D18-4AF8-B5D0-CB6FD1766D47}" type="presParOf" srcId="{B6C279DC-FC53-4A96-BA2F-3E5716D86CC8}" destId="{878E3E30-1562-4836-9EC3-6540B8D17B9D}" srcOrd="1" destOrd="0" presId="urn:microsoft.com/office/officeart/2005/8/layout/hList1"/>
    <dgm:cxn modelId="{D057364F-7F51-4D5D-9BEF-135DB28ACE35}" type="presParOf" srcId="{B6C279DC-FC53-4A96-BA2F-3E5716D86CC8}" destId="{25A4C144-BB32-4673-830F-99DE4C918071}" srcOrd="2" destOrd="0" presId="urn:microsoft.com/office/officeart/2005/8/layout/hList1"/>
    <dgm:cxn modelId="{30996D7A-6771-4DDC-83E5-6F6CE129413D}" type="presParOf" srcId="{25A4C144-BB32-4673-830F-99DE4C918071}" destId="{06E8CDAA-6515-4BD9-A0AB-FE1F38B19AD8}" srcOrd="0" destOrd="0" presId="urn:microsoft.com/office/officeart/2005/8/layout/hList1"/>
    <dgm:cxn modelId="{E5F46B72-0D74-4E16-81F4-B32744FA12A3}" type="presParOf" srcId="{25A4C144-BB32-4673-830F-99DE4C918071}" destId="{883090D3-3B51-4511-8738-0B7B7759840D}" srcOrd="1" destOrd="0" presId="urn:microsoft.com/office/officeart/2005/8/layout/hList1"/>
    <dgm:cxn modelId="{99F86B5F-0A5B-45DF-93AB-D2CEE0102122}" type="presParOf" srcId="{B6C279DC-FC53-4A96-BA2F-3E5716D86CC8}" destId="{020AE89D-F0C6-413B-AE2B-5DA34F03EDB5}" srcOrd="3" destOrd="0" presId="urn:microsoft.com/office/officeart/2005/8/layout/hList1"/>
    <dgm:cxn modelId="{524A04DF-AE6B-47F7-B2CB-CD89FB857350}" type="presParOf" srcId="{B6C279DC-FC53-4A96-BA2F-3E5716D86CC8}" destId="{F829B36E-777C-4917-B62A-92FD70334138}" srcOrd="4" destOrd="0" presId="urn:microsoft.com/office/officeart/2005/8/layout/hList1"/>
    <dgm:cxn modelId="{7FB492BD-12B9-42EE-92B1-B6E75F6F7ADC}" type="presParOf" srcId="{F829B36E-777C-4917-B62A-92FD70334138}" destId="{43123785-3AA4-4ED3-96AB-E444915C3AD0}" srcOrd="0" destOrd="0" presId="urn:microsoft.com/office/officeart/2005/8/layout/hList1"/>
    <dgm:cxn modelId="{F84DCABB-9617-420C-A45F-C137977774DB}" type="presParOf" srcId="{F829B36E-777C-4917-B62A-92FD70334138}" destId="{13415DC5-3111-43AF-9A71-8DDA1E1AEF7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2F7147-2EA9-430A-BA01-13F43499C277}"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A1B99AAF-6777-4E71-B948-67B34740F7DA}">
      <dgm:prSet/>
      <dgm:spPr/>
      <dgm:t>
        <a:bodyPr/>
        <a:lstStyle/>
        <a:p>
          <a:pPr rtl="0"/>
          <a:r>
            <a:rPr lang="en-US" dirty="0"/>
            <a:t>What To Expect</a:t>
          </a:r>
        </a:p>
      </dgm:t>
    </dgm:pt>
    <dgm:pt modelId="{99651703-CDC4-4020-8DE0-B3D721A4963D}" type="parTrans" cxnId="{72D3CC01-2C28-4458-B1CC-FA0B187A89AF}">
      <dgm:prSet/>
      <dgm:spPr/>
      <dgm:t>
        <a:bodyPr/>
        <a:lstStyle/>
        <a:p>
          <a:endParaRPr lang="en-US"/>
        </a:p>
      </dgm:t>
    </dgm:pt>
    <dgm:pt modelId="{36BFCCBD-D93B-4B8C-94B3-F95F3DB772F1}" type="sibTrans" cxnId="{72D3CC01-2C28-4458-B1CC-FA0B187A89AF}">
      <dgm:prSet/>
      <dgm:spPr/>
      <dgm:t>
        <a:bodyPr/>
        <a:lstStyle/>
        <a:p>
          <a:endParaRPr lang="en-US"/>
        </a:p>
      </dgm:t>
    </dgm:pt>
    <dgm:pt modelId="{5C121620-4615-4FFA-9556-13F84A21B8E1}">
      <dgm:prSet/>
      <dgm:spPr/>
      <dgm:t>
        <a:bodyPr/>
        <a:lstStyle/>
        <a:p>
          <a:pPr rtl="0"/>
          <a:r>
            <a:rPr lang="en-US" dirty="0"/>
            <a:t>The Monitoring Visit</a:t>
          </a:r>
        </a:p>
      </dgm:t>
    </dgm:pt>
    <dgm:pt modelId="{29B0AD30-533D-407F-839C-00D094A83AF8}" type="parTrans" cxnId="{84A14D37-0737-4173-B493-684F83A72BC7}">
      <dgm:prSet/>
      <dgm:spPr/>
      <dgm:t>
        <a:bodyPr/>
        <a:lstStyle/>
        <a:p>
          <a:endParaRPr lang="en-US"/>
        </a:p>
      </dgm:t>
    </dgm:pt>
    <dgm:pt modelId="{DB9AC177-5173-4AB0-A913-ADABF036C036}" type="sibTrans" cxnId="{84A14D37-0737-4173-B493-684F83A72BC7}">
      <dgm:prSet/>
      <dgm:spPr/>
      <dgm:t>
        <a:bodyPr/>
        <a:lstStyle/>
        <a:p>
          <a:endParaRPr lang="en-US"/>
        </a:p>
      </dgm:t>
    </dgm:pt>
    <dgm:pt modelId="{24A536BF-86C0-43DB-BDDC-EC7D51B07A8E}">
      <dgm:prSet/>
      <dgm:spPr/>
      <dgm:t>
        <a:bodyPr/>
        <a:lstStyle/>
        <a:p>
          <a:pPr rtl="0"/>
          <a:r>
            <a:rPr lang="en-US" dirty="0"/>
            <a:t>The Grant Binder</a:t>
          </a:r>
        </a:p>
      </dgm:t>
    </dgm:pt>
    <dgm:pt modelId="{9A1D39FC-74E7-4128-B7D7-57EDB4FC16B4}" type="parTrans" cxnId="{A674D16B-B4F6-46D8-95B1-45EB180F671A}">
      <dgm:prSet/>
      <dgm:spPr/>
      <dgm:t>
        <a:bodyPr/>
        <a:lstStyle/>
        <a:p>
          <a:endParaRPr lang="en-US"/>
        </a:p>
      </dgm:t>
    </dgm:pt>
    <dgm:pt modelId="{14E97116-1449-4DE8-BBD1-8372860A4D7D}" type="sibTrans" cxnId="{A674D16B-B4F6-46D8-95B1-45EB180F671A}">
      <dgm:prSet/>
      <dgm:spPr/>
      <dgm:t>
        <a:bodyPr/>
        <a:lstStyle/>
        <a:p>
          <a:endParaRPr lang="en-US"/>
        </a:p>
      </dgm:t>
    </dgm:pt>
    <dgm:pt modelId="{C602F5E5-82CC-495A-8789-B02259C42E46}">
      <dgm:prSet/>
      <dgm:spPr/>
      <dgm:t>
        <a:bodyPr/>
        <a:lstStyle/>
        <a:p>
          <a:pPr rtl="0"/>
          <a:r>
            <a:rPr lang="en-US" dirty="0"/>
            <a:t>The Monitoring Tool</a:t>
          </a:r>
        </a:p>
      </dgm:t>
    </dgm:pt>
    <dgm:pt modelId="{C5063DFE-5205-4CA5-AFE0-DAFA2FD54429}" type="parTrans" cxnId="{16B47716-5D98-4523-AB88-1ECC90250EAD}">
      <dgm:prSet/>
      <dgm:spPr/>
      <dgm:t>
        <a:bodyPr/>
        <a:lstStyle/>
        <a:p>
          <a:endParaRPr lang="en-US"/>
        </a:p>
      </dgm:t>
    </dgm:pt>
    <dgm:pt modelId="{2924E44E-60B5-4FE9-8432-0E56095F82B9}" type="sibTrans" cxnId="{16B47716-5D98-4523-AB88-1ECC90250EAD}">
      <dgm:prSet/>
      <dgm:spPr/>
      <dgm:t>
        <a:bodyPr/>
        <a:lstStyle/>
        <a:p>
          <a:endParaRPr lang="en-US"/>
        </a:p>
      </dgm:t>
    </dgm:pt>
    <dgm:pt modelId="{8A912FFE-6B0B-4CC4-9C14-AB078EDEEF68}" type="pres">
      <dgm:prSet presAssocID="{0E2F7147-2EA9-430A-BA01-13F43499C277}" presName="linear" presStyleCnt="0">
        <dgm:presLayoutVars>
          <dgm:animLvl val="lvl"/>
          <dgm:resizeHandles val="exact"/>
        </dgm:presLayoutVars>
      </dgm:prSet>
      <dgm:spPr/>
    </dgm:pt>
    <dgm:pt modelId="{5CFD1A03-B9F7-4BDA-A03C-5F0BA038B4F8}" type="pres">
      <dgm:prSet presAssocID="{A1B99AAF-6777-4E71-B948-67B34740F7DA}" presName="parentText" presStyleLbl="node1" presStyleIdx="0" presStyleCnt="4" custScaleY="55820">
        <dgm:presLayoutVars>
          <dgm:chMax val="0"/>
          <dgm:bulletEnabled val="1"/>
        </dgm:presLayoutVars>
      </dgm:prSet>
      <dgm:spPr/>
    </dgm:pt>
    <dgm:pt modelId="{28AF9D7A-8F63-441F-95DD-D1260EB6A4B6}" type="pres">
      <dgm:prSet presAssocID="{36BFCCBD-D93B-4B8C-94B3-F95F3DB772F1}" presName="spacer" presStyleCnt="0"/>
      <dgm:spPr/>
    </dgm:pt>
    <dgm:pt modelId="{471300A1-F39B-44DA-B6D8-F85C9620EEA0}" type="pres">
      <dgm:prSet presAssocID="{5C121620-4615-4FFA-9556-13F84A21B8E1}" presName="parentText" presStyleLbl="node1" presStyleIdx="1" presStyleCnt="4" custScaleY="52038" custLinFactNeighborY="-4551">
        <dgm:presLayoutVars>
          <dgm:chMax val="0"/>
          <dgm:bulletEnabled val="1"/>
        </dgm:presLayoutVars>
      </dgm:prSet>
      <dgm:spPr/>
    </dgm:pt>
    <dgm:pt modelId="{FE37E846-C361-46DD-85E7-20B03D450EAB}" type="pres">
      <dgm:prSet presAssocID="{DB9AC177-5173-4AB0-A913-ADABF036C036}" presName="spacer" presStyleCnt="0"/>
      <dgm:spPr/>
    </dgm:pt>
    <dgm:pt modelId="{4870B699-CFF4-46BF-9330-B6CB3C06C8F7}" type="pres">
      <dgm:prSet presAssocID="{24A536BF-86C0-43DB-BDDC-EC7D51B07A8E}" presName="parentText" presStyleLbl="node1" presStyleIdx="2" presStyleCnt="4" custScaleY="49993">
        <dgm:presLayoutVars>
          <dgm:chMax val="0"/>
          <dgm:bulletEnabled val="1"/>
        </dgm:presLayoutVars>
      </dgm:prSet>
      <dgm:spPr/>
    </dgm:pt>
    <dgm:pt modelId="{672AD4CC-E52B-4A1B-9B76-4E3C18AA053C}" type="pres">
      <dgm:prSet presAssocID="{14E97116-1449-4DE8-BBD1-8372860A4D7D}" presName="spacer" presStyleCnt="0"/>
      <dgm:spPr/>
    </dgm:pt>
    <dgm:pt modelId="{B6F75977-392D-4501-A4F4-90AB87E8B4E8}" type="pres">
      <dgm:prSet presAssocID="{C602F5E5-82CC-495A-8789-B02259C42E46}" presName="parentText" presStyleLbl="node1" presStyleIdx="3" presStyleCnt="4" custScaleY="49170">
        <dgm:presLayoutVars>
          <dgm:chMax val="0"/>
          <dgm:bulletEnabled val="1"/>
        </dgm:presLayoutVars>
      </dgm:prSet>
      <dgm:spPr/>
    </dgm:pt>
  </dgm:ptLst>
  <dgm:cxnLst>
    <dgm:cxn modelId="{72D3CC01-2C28-4458-B1CC-FA0B187A89AF}" srcId="{0E2F7147-2EA9-430A-BA01-13F43499C277}" destId="{A1B99AAF-6777-4E71-B948-67B34740F7DA}" srcOrd="0" destOrd="0" parTransId="{99651703-CDC4-4020-8DE0-B3D721A4963D}" sibTransId="{36BFCCBD-D93B-4B8C-94B3-F95F3DB772F1}"/>
    <dgm:cxn modelId="{74F88E04-A301-4573-9EED-F9581706E882}" type="presOf" srcId="{A1B99AAF-6777-4E71-B948-67B34740F7DA}" destId="{5CFD1A03-B9F7-4BDA-A03C-5F0BA038B4F8}" srcOrd="0" destOrd="0" presId="urn:microsoft.com/office/officeart/2005/8/layout/vList2"/>
    <dgm:cxn modelId="{16B47716-5D98-4523-AB88-1ECC90250EAD}" srcId="{0E2F7147-2EA9-430A-BA01-13F43499C277}" destId="{C602F5E5-82CC-495A-8789-B02259C42E46}" srcOrd="3" destOrd="0" parTransId="{C5063DFE-5205-4CA5-AFE0-DAFA2FD54429}" sibTransId="{2924E44E-60B5-4FE9-8432-0E56095F82B9}"/>
    <dgm:cxn modelId="{42E2E52D-0257-47C9-AC02-9203A1AEA1EE}" type="presOf" srcId="{5C121620-4615-4FFA-9556-13F84A21B8E1}" destId="{471300A1-F39B-44DA-B6D8-F85C9620EEA0}" srcOrd="0" destOrd="0" presId="urn:microsoft.com/office/officeart/2005/8/layout/vList2"/>
    <dgm:cxn modelId="{84A14D37-0737-4173-B493-684F83A72BC7}" srcId="{0E2F7147-2EA9-430A-BA01-13F43499C277}" destId="{5C121620-4615-4FFA-9556-13F84A21B8E1}" srcOrd="1" destOrd="0" parTransId="{29B0AD30-533D-407F-839C-00D094A83AF8}" sibTransId="{DB9AC177-5173-4AB0-A913-ADABF036C036}"/>
    <dgm:cxn modelId="{A674D16B-B4F6-46D8-95B1-45EB180F671A}" srcId="{0E2F7147-2EA9-430A-BA01-13F43499C277}" destId="{24A536BF-86C0-43DB-BDDC-EC7D51B07A8E}" srcOrd="2" destOrd="0" parTransId="{9A1D39FC-74E7-4128-B7D7-57EDB4FC16B4}" sibTransId="{14E97116-1449-4DE8-BBD1-8372860A4D7D}"/>
    <dgm:cxn modelId="{50B071C0-F11A-4AC3-B08A-F56EE022B7F7}" type="presOf" srcId="{0E2F7147-2EA9-430A-BA01-13F43499C277}" destId="{8A912FFE-6B0B-4CC4-9C14-AB078EDEEF68}" srcOrd="0" destOrd="0" presId="urn:microsoft.com/office/officeart/2005/8/layout/vList2"/>
    <dgm:cxn modelId="{ED1A60E0-0962-4C13-895F-75FEC858AB48}" type="presOf" srcId="{24A536BF-86C0-43DB-BDDC-EC7D51B07A8E}" destId="{4870B699-CFF4-46BF-9330-B6CB3C06C8F7}" srcOrd="0" destOrd="0" presId="urn:microsoft.com/office/officeart/2005/8/layout/vList2"/>
    <dgm:cxn modelId="{CED02AE8-9A67-4C33-80FE-1A3F8CAD2935}" type="presOf" srcId="{C602F5E5-82CC-495A-8789-B02259C42E46}" destId="{B6F75977-392D-4501-A4F4-90AB87E8B4E8}" srcOrd="0" destOrd="0" presId="urn:microsoft.com/office/officeart/2005/8/layout/vList2"/>
    <dgm:cxn modelId="{D00F1D00-A50D-441E-8FB5-508372EFEC9C}" type="presParOf" srcId="{8A912FFE-6B0B-4CC4-9C14-AB078EDEEF68}" destId="{5CFD1A03-B9F7-4BDA-A03C-5F0BA038B4F8}" srcOrd="0" destOrd="0" presId="urn:microsoft.com/office/officeart/2005/8/layout/vList2"/>
    <dgm:cxn modelId="{24B372E2-D6E9-4623-99A8-B5ED06F30E57}" type="presParOf" srcId="{8A912FFE-6B0B-4CC4-9C14-AB078EDEEF68}" destId="{28AF9D7A-8F63-441F-95DD-D1260EB6A4B6}" srcOrd="1" destOrd="0" presId="urn:microsoft.com/office/officeart/2005/8/layout/vList2"/>
    <dgm:cxn modelId="{09C5D253-BE44-4401-A27C-FFB2F901A729}" type="presParOf" srcId="{8A912FFE-6B0B-4CC4-9C14-AB078EDEEF68}" destId="{471300A1-F39B-44DA-B6D8-F85C9620EEA0}" srcOrd="2" destOrd="0" presId="urn:microsoft.com/office/officeart/2005/8/layout/vList2"/>
    <dgm:cxn modelId="{9F772AD2-67C6-4FD3-9D17-4610F9E4AFDC}" type="presParOf" srcId="{8A912FFE-6B0B-4CC4-9C14-AB078EDEEF68}" destId="{FE37E846-C361-46DD-85E7-20B03D450EAB}" srcOrd="3" destOrd="0" presId="urn:microsoft.com/office/officeart/2005/8/layout/vList2"/>
    <dgm:cxn modelId="{95F273AB-FE0B-4783-AE08-76DF2AFB8E6E}" type="presParOf" srcId="{8A912FFE-6B0B-4CC4-9C14-AB078EDEEF68}" destId="{4870B699-CFF4-46BF-9330-B6CB3C06C8F7}" srcOrd="4" destOrd="0" presId="urn:microsoft.com/office/officeart/2005/8/layout/vList2"/>
    <dgm:cxn modelId="{E209CF93-B25A-4672-821C-658EFFBD16B2}" type="presParOf" srcId="{8A912FFE-6B0B-4CC4-9C14-AB078EDEEF68}" destId="{672AD4CC-E52B-4A1B-9B76-4E3C18AA053C}" srcOrd="5" destOrd="0" presId="urn:microsoft.com/office/officeart/2005/8/layout/vList2"/>
    <dgm:cxn modelId="{631D8772-466D-4B0E-87D1-AAA162AD2635}" type="presParOf" srcId="{8A912FFE-6B0B-4CC4-9C14-AB078EDEEF68}" destId="{B6F75977-392D-4501-A4F4-90AB87E8B4E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F00A2-8B95-485F-BB04-6C821670FEC2}">
      <dsp:nvSpPr>
        <dsp:cNvPr id="0" name=""/>
        <dsp:cNvSpPr/>
      </dsp:nvSpPr>
      <dsp:spPr>
        <a:xfrm>
          <a:off x="0" y="11782"/>
          <a:ext cx="8460712"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Timeline	</a:t>
          </a:r>
        </a:p>
      </dsp:txBody>
      <dsp:txXfrm>
        <a:off x="48005" y="59787"/>
        <a:ext cx="8364702" cy="887374"/>
      </dsp:txXfrm>
    </dsp:sp>
    <dsp:sp modelId="{1E35E8AB-729E-4A3E-AA1E-39DC85F8F14C}">
      <dsp:nvSpPr>
        <dsp:cNvPr id="0" name=""/>
        <dsp:cNvSpPr/>
      </dsp:nvSpPr>
      <dsp:spPr>
        <a:xfrm>
          <a:off x="0" y="1113247"/>
          <a:ext cx="8460712" cy="9833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Budget Submission and Approval</a:t>
          </a:r>
        </a:p>
      </dsp:txBody>
      <dsp:txXfrm>
        <a:off x="48005" y="1161252"/>
        <a:ext cx="8364702" cy="887374"/>
      </dsp:txXfrm>
    </dsp:sp>
    <dsp:sp modelId="{23848420-6AA1-4229-8C96-4D461DF04172}">
      <dsp:nvSpPr>
        <dsp:cNvPr id="0" name=""/>
        <dsp:cNvSpPr/>
      </dsp:nvSpPr>
      <dsp:spPr>
        <a:xfrm>
          <a:off x="0" y="2214712"/>
          <a:ext cx="8460712" cy="98338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Reimbursement</a:t>
          </a:r>
        </a:p>
      </dsp:txBody>
      <dsp:txXfrm>
        <a:off x="48005" y="2262717"/>
        <a:ext cx="8364702" cy="887374"/>
      </dsp:txXfrm>
    </dsp:sp>
    <dsp:sp modelId="{F24D1FCD-05BA-4D9D-BDBF-D08D91E10CAF}">
      <dsp:nvSpPr>
        <dsp:cNvPr id="0" name=""/>
        <dsp:cNvSpPr/>
      </dsp:nvSpPr>
      <dsp:spPr>
        <a:xfrm>
          <a:off x="0" y="3316177"/>
          <a:ext cx="8460712" cy="9833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Monitoring</a:t>
          </a:r>
        </a:p>
      </dsp:txBody>
      <dsp:txXfrm>
        <a:off x="48005" y="3364182"/>
        <a:ext cx="8364702" cy="8873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E8E6F-2BE8-4E67-AFA5-1F697558A7FF}">
      <dsp:nvSpPr>
        <dsp:cNvPr id="0" name=""/>
        <dsp:cNvSpPr/>
      </dsp:nvSpPr>
      <dsp:spPr>
        <a:xfrm>
          <a:off x="0" y="0"/>
          <a:ext cx="8229600"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A84F89-CC0D-40BA-B8FA-4C827B021CC5}">
      <dsp:nvSpPr>
        <dsp:cNvPr id="0" name=""/>
        <dsp:cNvSpPr/>
      </dsp:nvSpPr>
      <dsp:spPr>
        <a:xfrm>
          <a:off x="0" y="0"/>
          <a:ext cx="1645920"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US" sz="2300" b="1" kern="1200" dirty="0"/>
            <a:t>Mission - </a:t>
          </a:r>
          <a:r>
            <a:rPr lang="en-US" sz="2300" kern="1200" dirty="0"/>
            <a:t> </a:t>
          </a:r>
          <a:r>
            <a:rPr lang="en-US" sz="2300" i="1" kern="1200" dirty="0"/>
            <a:t>Ensure stewardship over Federal funds awarded by conducting:</a:t>
          </a:r>
        </a:p>
      </dsp:txBody>
      <dsp:txXfrm>
        <a:off x="0" y="0"/>
        <a:ext cx="1645920" cy="4525963"/>
      </dsp:txXfrm>
    </dsp:sp>
    <dsp:sp modelId="{4B1C124E-BE65-4EF3-9BB2-7CE255329F4A}">
      <dsp:nvSpPr>
        <dsp:cNvPr id="0" name=""/>
        <dsp:cNvSpPr/>
      </dsp:nvSpPr>
      <dsp:spPr>
        <a:xfrm>
          <a:off x="1769364" y="53204"/>
          <a:ext cx="3168396"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dirty="0"/>
            <a:t>Desk-based financial reviews</a:t>
          </a:r>
        </a:p>
      </dsp:txBody>
      <dsp:txXfrm>
        <a:off x="1769364" y="53204"/>
        <a:ext cx="3168396" cy="1064087"/>
      </dsp:txXfrm>
    </dsp:sp>
    <dsp:sp modelId="{376E99D2-BCB1-42EF-82D5-252141E4DE46}">
      <dsp:nvSpPr>
        <dsp:cNvPr id="0" name=""/>
        <dsp:cNvSpPr/>
      </dsp:nvSpPr>
      <dsp:spPr>
        <a:xfrm>
          <a:off x="5061204" y="53204"/>
          <a:ext cx="3168396"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i="1" kern="1200" dirty="0"/>
            <a:t>Approval of budgets and invoices</a:t>
          </a:r>
        </a:p>
      </dsp:txBody>
      <dsp:txXfrm>
        <a:off x="5061204" y="53204"/>
        <a:ext cx="3168396" cy="1064087"/>
      </dsp:txXfrm>
    </dsp:sp>
    <dsp:sp modelId="{829A9DE4-02CE-4F92-9B29-464550ED4B41}">
      <dsp:nvSpPr>
        <dsp:cNvPr id="0" name=""/>
        <dsp:cNvSpPr/>
      </dsp:nvSpPr>
      <dsp:spPr>
        <a:xfrm>
          <a:off x="1645920" y="1117291"/>
          <a:ext cx="658368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982685-FAEA-4FC1-BB1B-CB0557D9FF54}">
      <dsp:nvSpPr>
        <dsp:cNvPr id="0" name=""/>
        <dsp:cNvSpPr/>
      </dsp:nvSpPr>
      <dsp:spPr>
        <a:xfrm>
          <a:off x="1769364" y="1170496"/>
          <a:ext cx="3168396"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dirty="0"/>
            <a:t>Resolution of audit reports</a:t>
          </a:r>
        </a:p>
      </dsp:txBody>
      <dsp:txXfrm>
        <a:off x="1769364" y="1170496"/>
        <a:ext cx="3168396" cy="1064087"/>
      </dsp:txXfrm>
    </dsp:sp>
    <dsp:sp modelId="{10B6FC17-C4D6-43B2-B957-CD3849FF27B3}">
      <dsp:nvSpPr>
        <dsp:cNvPr id="0" name=""/>
        <dsp:cNvSpPr/>
      </dsp:nvSpPr>
      <dsp:spPr>
        <a:xfrm>
          <a:off x="5061204" y="1170496"/>
          <a:ext cx="3168396"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i="1" kern="1200" dirty="0"/>
            <a:t>Audit reports are due to CSD by November 1 each year</a:t>
          </a:r>
        </a:p>
      </dsp:txBody>
      <dsp:txXfrm>
        <a:off x="5061204" y="1170496"/>
        <a:ext cx="3168396" cy="1064087"/>
      </dsp:txXfrm>
    </dsp:sp>
    <dsp:sp modelId="{206B4B8F-2484-4765-A343-457A441CEA1C}">
      <dsp:nvSpPr>
        <dsp:cNvPr id="0" name=""/>
        <dsp:cNvSpPr/>
      </dsp:nvSpPr>
      <dsp:spPr>
        <a:xfrm>
          <a:off x="1645920" y="2234583"/>
          <a:ext cx="658368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C43EE9-928B-4925-9AD1-C7AC6C240979}">
      <dsp:nvSpPr>
        <dsp:cNvPr id="0" name=""/>
        <dsp:cNvSpPr/>
      </dsp:nvSpPr>
      <dsp:spPr>
        <a:xfrm>
          <a:off x="1769364" y="2287788"/>
          <a:ext cx="3168396"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dirty="0"/>
            <a:t>On-site financial and programmatic reviews</a:t>
          </a:r>
        </a:p>
      </dsp:txBody>
      <dsp:txXfrm>
        <a:off x="1769364" y="2287788"/>
        <a:ext cx="3168396" cy="1064087"/>
      </dsp:txXfrm>
    </dsp:sp>
    <dsp:sp modelId="{E75FECB8-287B-4E25-B123-D03F19D536E4}">
      <dsp:nvSpPr>
        <dsp:cNvPr id="0" name=""/>
        <dsp:cNvSpPr/>
      </dsp:nvSpPr>
      <dsp:spPr>
        <a:xfrm>
          <a:off x="5061204" y="2287788"/>
          <a:ext cx="3168396"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i="1" kern="1200" dirty="0"/>
            <a:t>Monitoring visit within the first 6 months of the grant with follow-up visits as needed</a:t>
          </a:r>
        </a:p>
      </dsp:txBody>
      <dsp:txXfrm>
        <a:off x="5061204" y="2287788"/>
        <a:ext cx="3168396" cy="1064087"/>
      </dsp:txXfrm>
    </dsp:sp>
    <dsp:sp modelId="{7FF7965A-0BE2-4BF1-83C6-436E0163DB96}">
      <dsp:nvSpPr>
        <dsp:cNvPr id="0" name=""/>
        <dsp:cNvSpPr/>
      </dsp:nvSpPr>
      <dsp:spPr>
        <a:xfrm>
          <a:off x="1645920" y="3351875"/>
          <a:ext cx="658368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3AA6B7-FABA-4728-A6FA-4FE405420058}">
      <dsp:nvSpPr>
        <dsp:cNvPr id="0" name=""/>
        <dsp:cNvSpPr/>
      </dsp:nvSpPr>
      <dsp:spPr>
        <a:xfrm>
          <a:off x="1769364" y="3405079"/>
          <a:ext cx="3168396"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a:t>Technical assistance to grantees</a:t>
          </a:r>
        </a:p>
      </dsp:txBody>
      <dsp:txXfrm>
        <a:off x="1769364" y="3405079"/>
        <a:ext cx="3168396" cy="1064087"/>
      </dsp:txXfrm>
    </dsp:sp>
    <dsp:sp modelId="{25B92BF5-D7C1-40F6-914E-49B7CB8A504D}">
      <dsp:nvSpPr>
        <dsp:cNvPr id="0" name=""/>
        <dsp:cNvSpPr/>
      </dsp:nvSpPr>
      <dsp:spPr>
        <a:xfrm>
          <a:off x="5061204" y="3405079"/>
          <a:ext cx="3168396"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i="1" kern="1200" dirty="0"/>
            <a:t>As needed</a:t>
          </a:r>
        </a:p>
      </dsp:txBody>
      <dsp:txXfrm>
        <a:off x="5061204" y="3405079"/>
        <a:ext cx="3168396" cy="1064087"/>
      </dsp:txXfrm>
    </dsp:sp>
    <dsp:sp modelId="{6285F5F6-C83D-4BBF-9719-576BB608941E}">
      <dsp:nvSpPr>
        <dsp:cNvPr id="0" name=""/>
        <dsp:cNvSpPr/>
      </dsp:nvSpPr>
      <dsp:spPr>
        <a:xfrm>
          <a:off x="1645920" y="4469167"/>
          <a:ext cx="658368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C906A-048F-4CC1-876A-9AD945E2A4F3}">
      <dsp:nvSpPr>
        <dsp:cNvPr id="0" name=""/>
        <dsp:cNvSpPr/>
      </dsp:nvSpPr>
      <dsp:spPr>
        <a:xfrm rot="5400000">
          <a:off x="220221" y="2452078"/>
          <a:ext cx="647068" cy="1076707"/>
        </a:xfrm>
        <a:prstGeom prst="corner">
          <a:avLst>
            <a:gd name="adj1" fmla="val 16120"/>
            <a:gd name="adj2" fmla="val 16110"/>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E956D8-8A49-4959-9C8A-7AA16630C921}">
      <dsp:nvSpPr>
        <dsp:cNvPr id="0" name=""/>
        <dsp:cNvSpPr/>
      </dsp:nvSpPr>
      <dsp:spPr>
        <a:xfrm>
          <a:off x="112209" y="2773782"/>
          <a:ext cx="972057" cy="85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Within the first 6 months and as needed</a:t>
          </a:r>
        </a:p>
      </dsp:txBody>
      <dsp:txXfrm>
        <a:off x="112209" y="2773782"/>
        <a:ext cx="972057" cy="852065"/>
      </dsp:txXfrm>
    </dsp:sp>
    <dsp:sp modelId="{C470A36D-8F18-4152-A6B9-A8385779E4FF}">
      <dsp:nvSpPr>
        <dsp:cNvPr id="0" name=""/>
        <dsp:cNvSpPr/>
      </dsp:nvSpPr>
      <dsp:spPr>
        <a:xfrm>
          <a:off x="900860" y="2372810"/>
          <a:ext cx="183407" cy="183407"/>
        </a:xfrm>
        <a:prstGeom prst="triangle">
          <a:avLst>
            <a:gd name="adj" fmla="val 100000"/>
          </a:avLst>
        </a:prstGeom>
        <a:solidFill>
          <a:schemeClr val="accent6">
            <a:shade val="80000"/>
            <a:hueOff val="26773"/>
            <a:satOff val="-1076"/>
            <a:lumOff val="2302"/>
            <a:alphaOff val="0"/>
          </a:schemeClr>
        </a:solidFill>
        <a:ln w="12700" cap="flat" cmpd="sng" algn="ctr">
          <a:solidFill>
            <a:schemeClr val="accent6">
              <a:shade val="80000"/>
              <a:hueOff val="26773"/>
              <a:satOff val="-1076"/>
              <a:lumOff val="23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3F1EB5-47BD-4142-93D9-FD4F62A8F41C}">
      <dsp:nvSpPr>
        <dsp:cNvPr id="0" name=""/>
        <dsp:cNvSpPr/>
      </dsp:nvSpPr>
      <dsp:spPr>
        <a:xfrm rot="5400000">
          <a:off x="1410209" y="2157614"/>
          <a:ext cx="647068" cy="1076707"/>
        </a:xfrm>
        <a:prstGeom prst="corner">
          <a:avLst>
            <a:gd name="adj1" fmla="val 16120"/>
            <a:gd name="adj2" fmla="val 16110"/>
          </a:avLst>
        </a:prstGeom>
        <a:solidFill>
          <a:schemeClr val="accent6">
            <a:shade val="80000"/>
            <a:hueOff val="53547"/>
            <a:satOff val="-2152"/>
            <a:lumOff val="4605"/>
            <a:alphaOff val="0"/>
          </a:schemeClr>
        </a:solidFill>
        <a:ln w="12700" cap="flat" cmpd="sng" algn="ctr">
          <a:solidFill>
            <a:schemeClr val="accent6">
              <a:shade val="80000"/>
              <a:hueOff val="53547"/>
              <a:satOff val="-2152"/>
              <a:lumOff val="46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C658D-6D6D-4047-8E82-17F084A0E1E4}">
      <dsp:nvSpPr>
        <dsp:cNvPr id="0" name=""/>
        <dsp:cNvSpPr/>
      </dsp:nvSpPr>
      <dsp:spPr>
        <a:xfrm>
          <a:off x="1302197" y="2479318"/>
          <a:ext cx="972057" cy="85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CSD will contact you to schedule your visit</a:t>
          </a:r>
        </a:p>
      </dsp:txBody>
      <dsp:txXfrm>
        <a:off x="1302197" y="2479318"/>
        <a:ext cx="972057" cy="852065"/>
      </dsp:txXfrm>
    </dsp:sp>
    <dsp:sp modelId="{68642C39-0D2F-489F-8115-58D1414E5C36}">
      <dsp:nvSpPr>
        <dsp:cNvPr id="0" name=""/>
        <dsp:cNvSpPr/>
      </dsp:nvSpPr>
      <dsp:spPr>
        <a:xfrm>
          <a:off x="2090848" y="2078346"/>
          <a:ext cx="183407" cy="183407"/>
        </a:xfrm>
        <a:prstGeom prst="triangle">
          <a:avLst>
            <a:gd name="adj" fmla="val 100000"/>
          </a:avLst>
        </a:prstGeom>
        <a:solidFill>
          <a:schemeClr val="accent6">
            <a:shade val="80000"/>
            <a:hueOff val="80320"/>
            <a:satOff val="-3227"/>
            <a:lumOff val="6907"/>
            <a:alphaOff val="0"/>
          </a:schemeClr>
        </a:solidFill>
        <a:ln w="12700" cap="flat" cmpd="sng" algn="ctr">
          <a:solidFill>
            <a:schemeClr val="accent6">
              <a:shade val="80000"/>
              <a:hueOff val="80320"/>
              <a:satOff val="-3227"/>
              <a:lumOff val="69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660F86-4370-43F7-B8A0-DFE6750CBB2A}">
      <dsp:nvSpPr>
        <dsp:cNvPr id="0" name=""/>
        <dsp:cNvSpPr/>
      </dsp:nvSpPr>
      <dsp:spPr>
        <a:xfrm rot="5400000">
          <a:off x="2600198" y="1863150"/>
          <a:ext cx="647068" cy="1076707"/>
        </a:xfrm>
        <a:prstGeom prst="corner">
          <a:avLst>
            <a:gd name="adj1" fmla="val 16120"/>
            <a:gd name="adj2" fmla="val 16110"/>
          </a:avLst>
        </a:prstGeom>
        <a:solidFill>
          <a:schemeClr val="accent6">
            <a:shade val="80000"/>
            <a:hueOff val="107093"/>
            <a:satOff val="-4303"/>
            <a:lumOff val="9209"/>
            <a:alphaOff val="0"/>
          </a:schemeClr>
        </a:solidFill>
        <a:ln w="12700" cap="flat" cmpd="sng" algn="ctr">
          <a:solidFill>
            <a:schemeClr val="accent6">
              <a:shade val="80000"/>
              <a:hueOff val="107093"/>
              <a:satOff val="-4303"/>
              <a:lumOff val="92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EE496-97EF-4AD5-A0C4-8E67B4E092CD}">
      <dsp:nvSpPr>
        <dsp:cNvPr id="0" name=""/>
        <dsp:cNvSpPr/>
      </dsp:nvSpPr>
      <dsp:spPr>
        <a:xfrm>
          <a:off x="2492186" y="2184854"/>
          <a:ext cx="972057" cy="85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Who should be present at the visit?</a:t>
          </a:r>
        </a:p>
      </dsp:txBody>
      <dsp:txXfrm>
        <a:off x="2492186" y="2184854"/>
        <a:ext cx="972057" cy="852065"/>
      </dsp:txXfrm>
    </dsp:sp>
    <dsp:sp modelId="{FBF0EBB2-2076-42B6-B5EA-141CFF2EB977}">
      <dsp:nvSpPr>
        <dsp:cNvPr id="0" name=""/>
        <dsp:cNvSpPr/>
      </dsp:nvSpPr>
      <dsp:spPr>
        <a:xfrm>
          <a:off x="3280837" y="1783882"/>
          <a:ext cx="183407" cy="183407"/>
        </a:xfrm>
        <a:prstGeom prst="triangle">
          <a:avLst>
            <a:gd name="adj" fmla="val 100000"/>
          </a:avLst>
        </a:prstGeom>
        <a:solidFill>
          <a:schemeClr val="accent6">
            <a:shade val="80000"/>
            <a:hueOff val="133867"/>
            <a:satOff val="-5379"/>
            <a:lumOff val="11512"/>
            <a:alphaOff val="0"/>
          </a:schemeClr>
        </a:solidFill>
        <a:ln w="12700" cap="flat" cmpd="sng" algn="ctr">
          <a:solidFill>
            <a:schemeClr val="accent6">
              <a:shade val="80000"/>
              <a:hueOff val="133867"/>
              <a:satOff val="-5379"/>
              <a:lumOff val="115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AB9D24-E8DF-496E-9272-313895CAB9B8}">
      <dsp:nvSpPr>
        <dsp:cNvPr id="0" name=""/>
        <dsp:cNvSpPr/>
      </dsp:nvSpPr>
      <dsp:spPr>
        <a:xfrm rot="5400000">
          <a:off x="3790186" y="1568687"/>
          <a:ext cx="647068" cy="1076707"/>
        </a:xfrm>
        <a:prstGeom prst="corner">
          <a:avLst>
            <a:gd name="adj1" fmla="val 16120"/>
            <a:gd name="adj2" fmla="val 16110"/>
          </a:avLst>
        </a:prstGeom>
        <a:solidFill>
          <a:schemeClr val="accent6">
            <a:shade val="80000"/>
            <a:hueOff val="160640"/>
            <a:satOff val="-6455"/>
            <a:lumOff val="13814"/>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65C6F-BB2F-4005-9705-4DB88F3807DC}">
      <dsp:nvSpPr>
        <dsp:cNvPr id="0" name=""/>
        <dsp:cNvSpPr/>
      </dsp:nvSpPr>
      <dsp:spPr>
        <a:xfrm>
          <a:off x="3682174" y="1890390"/>
          <a:ext cx="972057" cy="85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How should you prepare?</a:t>
          </a:r>
        </a:p>
      </dsp:txBody>
      <dsp:txXfrm>
        <a:off x="3682174" y="1890390"/>
        <a:ext cx="972057" cy="852065"/>
      </dsp:txXfrm>
    </dsp:sp>
    <dsp:sp modelId="{789DEF21-57AE-46B4-9918-A42BFED96277}">
      <dsp:nvSpPr>
        <dsp:cNvPr id="0" name=""/>
        <dsp:cNvSpPr/>
      </dsp:nvSpPr>
      <dsp:spPr>
        <a:xfrm>
          <a:off x="4470825" y="1489418"/>
          <a:ext cx="183407" cy="183407"/>
        </a:xfrm>
        <a:prstGeom prst="triangle">
          <a:avLst>
            <a:gd name="adj" fmla="val 100000"/>
          </a:avLst>
        </a:prstGeom>
        <a:solidFill>
          <a:schemeClr val="accent6">
            <a:shade val="80000"/>
            <a:hueOff val="187413"/>
            <a:satOff val="-7530"/>
            <a:lumOff val="16116"/>
            <a:alphaOff val="0"/>
          </a:schemeClr>
        </a:solidFill>
        <a:ln w="12700" cap="flat" cmpd="sng" algn="ctr">
          <a:solidFill>
            <a:schemeClr val="accent6">
              <a:shade val="80000"/>
              <a:hueOff val="187413"/>
              <a:satOff val="-7530"/>
              <a:lumOff val="161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342640-7E5B-40EE-8A3C-FB5F0FC877AD}">
      <dsp:nvSpPr>
        <dsp:cNvPr id="0" name=""/>
        <dsp:cNvSpPr/>
      </dsp:nvSpPr>
      <dsp:spPr>
        <a:xfrm rot="5400000">
          <a:off x="4980175" y="1274223"/>
          <a:ext cx="647068" cy="1076707"/>
        </a:xfrm>
        <a:prstGeom prst="corner">
          <a:avLst>
            <a:gd name="adj1" fmla="val 16120"/>
            <a:gd name="adj2" fmla="val 16110"/>
          </a:avLst>
        </a:prstGeom>
        <a:solidFill>
          <a:schemeClr val="accent6">
            <a:shade val="80000"/>
            <a:hueOff val="214187"/>
            <a:satOff val="-8606"/>
            <a:lumOff val="18419"/>
            <a:alphaOff val="0"/>
          </a:schemeClr>
        </a:solidFill>
        <a:ln w="12700" cap="flat" cmpd="sng" algn="ctr">
          <a:solidFill>
            <a:schemeClr val="accent6">
              <a:shade val="80000"/>
              <a:hueOff val="214187"/>
              <a:satOff val="-8606"/>
              <a:lumOff val="184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EDEB38-026D-4B61-B034-028BA575AE80}">
      <dsp:nvSpPr>
        <dsp:cNvPr id="0" name=""/>
        <dsp:cNvSpPr/>
      </dsp:nvSpPr>
      <dsp:spPr>
        <a:xfrm>
          <a:off x="4872163" y="1595926"/>
          <a:ext cx="972057" cy="85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The Grant Binder</a:t>
          </a:r>
        </a:p>
      </dsp:txBody>
      <dsp:txXfrm>
        <a:off x="4872163" y="1595926"/>
        <a:ext cx="972057" cy="852065"/>
      </dsp:txXfrm>
    </dsp:sp>
    <dsp:sp modelId="{F729D9BB-E590-4F1F-8844-A8564690920E}">
      <dsp:nvSpPr>
        <dsp:cNvPr id="0" name=""/>
        <dsp:cNvSpPr/>
      </dsp:nvSpPr>
      <dsp:spPr>
        <a:xfrm>
          <a:off x="5660814" y="1194954"/>
          <a:ext cx="183407" cy="183407"/>
        </a:xfrm>
        <a:prstGeom prst="triangle">
          <a:avLst>
            <a:gd name="adj" fmla="val 100000"/>
          </a:avLst>
        </a:prstGeom>
        <a:solidFill>
          <a:schemeClr val="accent6">
            <a:shade val="80000"/>
            <a:hueOff val="240960"/>
            <a:satOff val="-9682"/>
            <a:lumOff val="20721"/>
            <a:alphaOff val="0"/>
          </a:schemeClr>
        </a:solidFill>
        <a:ln w="12700" cap="flat" cmpd="sng" algn="ctr">
          <a:solidFill>
            <a:schemeClr val="accent6">
              <a:shade val="80000"/>
              <a:hueOff val="240960"/>
              <a:satOff val="-9682"/>
              <a:lumOff val="207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8CB0F5-042E-471F-8C75-43D7B06FF010}">
      <dsp:nvSpPr>
        <dsp:cNvPr id="0" name=""/>
        <dsp:cNvSpPr/>
      </dsp:nvSpPr>
      <dsp:spPr>
        <a:xfrm rot="5400000">
          <a:off x="6170163" y="979759"/>
          <a:ext cx="647068" cy="1076707"/>
        </a:xfrm>
        <a:prstGeom prst="corner">
          <a:avLst>
            <a:gd name="adj1" fmla="val 16120"/>
            <a:gd name="adj2" fmla="val 16110"/>
          </a:avLst>
        </a:prstGeom>
        <a:solidFill>
          <a:schemeClr val="accent6">
            <a:shade val="80000"/>
            <a:hueOff val="267733"/>
            <a:satOff val="-10758"/>
            <a:lumOff val="23023"/>
            <a:alphaOff val="0"/>
          </a:schemeClr>
        </a:solidFill>
        <a:ln w="12700" cap="flat" cmpd="sng" algn="ctr">
          <a:solidFill>
            <a:schemeClr val="accent6">
              <a:shade val="80000"/>
              <a:hueOff val="267733"/>
              <a:satOff val="-10758"/>
              <a:lumOff val="230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168C5-B0EA-4F8C-A8C0-D1EE954CFC21}">
      <dsp:nvSpPr>
        <dsp:cNvPr id="0" name=""/>
        <dsp:cNvSpPr/>
      </dsp:nvSpPr>
      <dsp:spPr>
        <a:xfrm>
          <a:off x="6062152" y="1301463"/>
          <a:ext cx="972057" cy="85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The Monitoring Tool</a:t>
          </a:r>
        </a:p>
      </dsp:txBody>
      <dsp:txXfrm>
        <a:off x="6062152" y="1301463"/>
        <a:ext cx="972057" cy="852065"/>
      </dsp:txXfrm>
    </dsp:sp>
    <dsp:sp modelId="{49AB4032-7893-4189-84C6-8A7EF1FC9890}">
      <dsp:nvSpPr>
        <dsp:cNvPr id="0" name=""/>
        <dsp:cNvSpPr/>
      </dsp:nvSpPr>
      <dsp:spPr>
        <a:xfrm>
          <a:off x="6850802" y="900491"/>
          <a:ext cx="183407" cy="183407"/>
        </a:xfrm>
        <a:prstGeom prst="triangle">
          <a:avLst>
            <a:gd name="adj" fmla="val 100000"/>
          </a:avLst>
        </a:prstGeom>
        <a:solidFill>
          <a:schemeClr val="accent6">
            <a:shade val="80000"/>
            <a:hueOff val="294507"/>
            <a:satOff val="-11833"/>
            <a:lumOff val="25326"/>
            <a:alphaOff val="0"/>
          </a:schemeClr>
        </a:solidFill>
        <a:ln w="12700" cap="flat" cmpd="sng" algn="ctr">
          <a:solidFill>
            <a:schemeClr val="accent6">
              <a:shade val="80000"/>
              <a:hueOff val="294507"/>
              <a:satOff val="-11833"/>
              <a:lumOff val="253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E12A19-0786-4CB3-974B-65DBD4E0E706}">
      <dsp:nvSpPr>
        <dsp:cNvPr id="0" name=""/>
        <dsp:cNvSpPr/>
      </dsp:nvSpPr>
      <dsp:spPr>
        <a:xfrm rot="5400000">
          <a:off x="7360152" y="685295"/>
          <a:ext cx="647068" cy="1076707"/>
        </a:xfrm>
        <a:prstGeom prst="corner">
          <a:avLst>
            <a:gd name="adj1" fmla="val 16120"/>
            <a:gd name="adj2" fmla="val 16110"/>
          </a:avLst>
        </a:prstGeom>
        <a:solidFill>
          <a:schemeClr val="accent6">
            <a:shade val="80000"/>
            <a:hueOff val="321280"/>
            <a:satOff val="-12909"/>
            <a:lumOff val="27628"/>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972114-5D95-4E17-835B-F48DD29AE7C2}">
      <dsp:nvSpPr>
        <dsp:cNvPr id="0" name=""/>
        <dsp:cNvSpPr/>
      </dsp:nvSpPr>
      <dsp:spPr>
        <a:xfrm>
          <a:off x="7252140" y="1006999"/>
          <a:ext cx="972057" cy="85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After the visit</a:t>
          </a:r>
        </a:p>
      </dsp:txBody>
      <dsp:txXfrm>
        <a:off x="7252140" y="1006999"/>
        <a:ext cx="972057" cy="8520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B979C-7648-405A-AB22-014D55DC5BDE}">
      <dsp:nvSpPr>
        <dsp:cNvPr id="0" name=""/>
        <dsp:cNvSpPr/>
      </dsp:nvSpPr>
      <dsp:spPr>
        <a:xfrm>
          <a:off x="40" y="171651"/>
          <a:ext cx="3845569" cy="92160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rtl="0">
            <a:lnSpc>
              <a:spcPct val="90000"/>
            </a:lnSpc>
            <a:spcBef>
              <a:spcPct val="0"/>
            </a:spcBef>
            <a:spcAft>
              <a:spcPct val="35000"/>
            </a:spcAft>
            <a:buNone/>
          </a:pPr>
          <a:r>
            <a:rPr lang="en-US" sz="3200" kern="1200"/>
            <a:t>Required Attendees</a:t>
          </a:r>
        </a:p>
      </dsp:txBody>
      <dsp:txXfrm>
        <a:off x="40" y="171651"/>
        <a:ext cx="3845569" cy="921600"/>
      </dsp:txXfrm>
    </dsp:sp>
    <dsp:sp modelId="{436054EC-B175-4B7E-B69A-3418F45F57A9}">
      <dsp:nvSpPr>
        <dsp:cNvPr id="0" name=""/>
        <dsp:cNvSpPr/>
      </dsp:nvSpPr>
      <dsp:spPr>
        <a:xfrm>
          <a:off x="40" y="1093251"/>
          <a:ext cx="3845569" cy="3261060"/>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en-US" sz="3200" kern="1200"/>
            <a:t>Board Chair </a:t>
          </a:r>
        </a:p>
        <a:p>
          <a:pPr marL="285750" lvl="1" indent="-285750" algn="l" defTabSz="1422400" rtl="0">
            <a:lnSpc>
              <a:spcPct val="90000"/>
            </a:lnSpc>
            <a:spcBef>
              <a:spcPct val="0"/>
            </a:spcBef>
            <a:spcAft>
              <a:spcPct val="15000"/>
            </a:spcAft>
            <a:buChar char="•"/>
          </a:pPr>
          <a:r>
            <a:rPr lang="en-US" sz="3200" kern="1200"/>
            <a:t>Treasurer</a:t>
          </a:r>
        </a:p>
        <a:p>
          <a:pPr marL="285750" lvl="1" indent="-285750" algn="l" defTabSz="1422400" rtl="0">
            <a:lnSpc>
              <a:spcPct val="90000"/>
            </a:lnSpc>
            <a:spcBef>
              <a:spcPct val="0"/>
            </a:spcBef>
            <a:spcAft>
              <a:spcPct val="15000"/>
            </a:spcAft>
            <a:buChar char="•"/>
          </a:pPr>
          <a:r>
            <a:rPr lang="en-US" sz="3200" kern="1200"/>
            <a:t>School Leader</a:t>
          </a:r>
        </a:p>
        <a:p>
          <a:pPr marL="285750" lvl="1" indent="-285750" algn="l" defTabSz="1422400" rtl="0">
            <a:lnSpc>
              <a:spcPct val="90000"/>
            </a:lnSpc>
            <a:spcBef>
              <a:spcPct val="0"/>
            </a:spcBef>
            <a:spcAft>
              <a:spcPct val="15000"/>
            </a:spcAft>
            <a:buChar char="•"/>
          </a:pPr>
          <a:r>
            <a:rPr lang="en-US" sz="3200" kern="1200"/>
            <a:t>School's Business Manager</a:t>
          </a:r>
        </a:p>
      </dsp:txBody>
      <dsp:txXfrm>
        <a:off x="40" y="1093251"/>
        <a:ext cx="3845569" cy="3261060"/>
      </dsp:txXfrm>
    </dsp:sp>
    <dsp:sp modelId="{16224BEE-AC25-4879-95FE-FE80D8579B35}">
      <dsp:nvSpPr>
        <dsp:cNvPr id="0" name=""/>
        <dsp:cNvSpPr/>
      </dsp:nvSpPr>
      <dsp:spPr>
        <a:xfrm>
          <a:off x="4383989" y="171651"/>
          <a:ext cx="3845569" cy="92160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rtl="0">
            <a:lnSpc>
              <a:spcPct val="90000"/>
            </a:lnSpc>
            <a:spcBef>
              <a:spcPct val="0"/>
            </a:spcBef>
            <a:spcAft>
              <a:spcPct val="35000"/>
            </a:spcAft>
            <a:buNone/>
          </a:pPr>
          <a:r>
            <a:rPr lang="en-US" sz="3200" kern="1200"/>
            <a:t>Preferred Attendees</a:t>
          </a:r>
        </a:p>
      </dsp:txBody>
      <dsp:txXfrm>
        <a:off x="4383989" y="171651"/>
        <a:ext cx="3845569" cy="921600"/>
      </dsp:txXfrm>
    </dsp:sp>
    <dsp:sp modelId="{BD35FD2D-829E-4F04-9B83-06FFA7B2A184}">
      <dsp:nvSpPr>
        <dsp:cNvPr id="0" name=""/>
        <dsp:cNvSpPr/>
      </dsp:nvSpPr>
      <dsp:spPr>
        <a:xfrm>
          <a:off x="4383989" y="1093251"/>
          <a:ext cx="3845569" cy="3261060"/>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en-US" sz="3200" kern="1200"/>
            <a:t>Representative from local district</a:t>
          </a:r>
        </a:p>
        <a:p>
          <a:pPr marL="285750" lvl="1" indent="-285750" algn="l" defTabSz="1422400" rtl="0">
            <a:lnSpc>
              <a:spcPct val="90000"/>
            </a:lnSpc>
            <a:spcBef>
              <a:spcPct val="0"/>
            </a:spcBef>
            <a:spcAft>
              <a:spcPct val="15000"/>
            </a:spcAft>
            <a:buChar char="•"/>
          </a:pPr>
          <a:r>
            <a:rPr lang="en-US" sz="3200" kern="1200" dirty="0"/>
            <a:t>Representative from management company (if applicable)</a:t>
          </a:r>
        </a:p>
      </dsp:txBody>
      <dsp:txXfrm>
        <a:off x="4383989" y="1093251"/>
        <a:ext cx="3845569" cy="32610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0D4C7-5C2C-42C6-922C-7EB290743958}">
      <dsp:nvSpPr>
        <dsp:cNvPr id="0" name=""/>
        <dsp:cNvSpPr/>
      </dsp:nvSpPr>
      <dsp:spPr>
        <a:xfrm rot="5400000">
          <a:off x="-678894" y="678894"/>
          <a:ext cx="4525963" cy="3168174"/>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kern="1200" dirty="0"/>
            <a:t>Review and place the following documents in your grant binder:</a:t>
          </a:r>
        </a:p>
      </dsp:txBody>
      <dsp:txXfrm rot="-5400000">
        <a:off x="1" y="1584086"/>
        <a:ext cx="3168174" cy="1357789"/>
      </dsp:txXfrm>
    </dsp:sp>
    <dsp:sp modelId="{1D305F8E-27F9-40B4-AEDB-23BE7101778E}">
      <dsp:nvSpPr>
        <dsp:cNvPr id="0" name=""/>
        <dsp:cNvSpPr/>
      </dsp:nvSpPr>
      <dsp:spPr>
        <a:xfrm rot="5400000">
          <a:off x="4227949" y="-1059774"/>
          <a:ext cx="2941875" cy="5061425"/>
        </a:xfrm>
        <a:prstGeom prst="round2Same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a:t>Budget and Invoices</a:t>
          </a:r>
        </a:p>
        <a:p>
          <a:pPr marL="228600" lvl="1" indent="-228600" algn="l" defTabSz="1066800" rtl="0">
            <a:lnSpc>
              <a:spcPct val="90000"/>
            </a:lnSpc>
            <a:spcBef>
              <a:spcPct val="0"/>
            </a:spcBef>
            <a:spcAft>
              <a:spcPct val="15000"/>
            </a:spcAft>
            <a:buChar char="•"/>
          </a:pPr>
          <a:r>
            <a:rPr lang="en-US" sz="2400" kern="1200"/>
            <a:t>Most recent audit report</a:t>
          </a:r>
        </a:p>
        <a:p>
          <a:pPr marL="228600" lvl="1" indent="-228600" algn="l" defTabSz="1066800" rtl="0">
            <a:lnSpc>
              <a:spcPct val="90000"/>
            </a:lnSpc>
            <a:spcBef>
              <a:spcPct val="0"/>
            </a:spcBef>
            <a:spcAft>
              <a:spcPct val="15000"/>
            </a:spcAft>
            <a:buChar char="•"/>
          </a:pPr>
          <a:r>
            <a:rPr lang="en-US" sz="2400" kern="1200" dirty="0"/>
            <a:t>Grant application</a:t>
          </a:r>
        </a:p>
        <a:p>
          <a:pPr marL="228600" lvl="1" indent="-228600" algn="l" defTabSz="1066800" rtl="0">
            <a:lnSpc>
              <a:spcPct val="90000"/>
            </a:lnSpc>
            <a:spcBef>
              <a:spcPct val="0"/>
            </a:spcBef>
            <a:spcAft>
              <a:spcPct val="15000"/>
            </a:spcAft>
            <a:buChar char="•"/>
          </a:pPr>
          <a:r>
            <a:rPr lang="en-US" sz="2400" kern="1200"/>
            <a:t>Internal Control and Business Policies</a:t>
          </a:r>
        </a:p>
        <a:p>
          <a:pPr marL="228600" lvl="1" indent="-228600" algn="l" defTabSz="1066800" rtl="0">
            <a:lnSpc>
              <a:spcPct val="90000"/>
            </a:lnSpc>
            <a:spcBef>
              <a:spcPct val="0"/>
            </a:spcBef>
            <a:spcAft>
              <a:spcPct val="15000"/>
            </a:spcAft>
            <a:buChar char="•"/>
          </a:pPr>
          <a:r>
            <a:rPr lang="en-US" sz="2400" kern="1200" dirty="0"/>
            <a:t>Conflict of Interest Policy</a:t>
          </a:r>
        </a:p>
        <a:p>
          <a:pPr marL="228600" lvl="1" indent="-228600" algn="l" defTabSz="1066800" rtl="0">
            <a:lnSpc>
              <a:spcPct val="90000"/>
            </a:lnSpc>
            <a:spcBef>
              <a:spcPct val="0"/>
            </a:spcBef>
            <a:spcAft>
              <a:spcPct val="15000"/>
            </a:spcAft>
            <a:buChar char="•"/>
          </a:pPr>
          <a:r>
            <a:rPr lang="en-US" sz="2400" kern="1200" dirty="0"/>
            <a:t>Code of Conduct</a:t>
          </a:r>
        </a:p>
      </dsp:txBody>
      <dsp:txXfrm rot="-5400000">
        <a:off x="3168175" y="143611"/>
        <a:ext cx="4917814" cy="26546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D8757-9F67-4446-B46D-F256C45E0D16}">
      <dsp:nvSpPr>
        <dsp:cNvPr id="0" name=""/>
        <dsp:cNvSpPr/>
      </dsp:nvSpPr>
      <dsp:spPr>
        <a:xfrm>
          <a:off x="0" y="113453"/>
          <a:ext cx="7886700" cy="64503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Should contain your complete set of grant records</a:t>
          </a:r>
        </a:p>
      </dsp:txBody>
      <dsp:txXfrm>
        <a:off x="31488" y="144941"/>
        <a:ext cx="7823724" cy="582058"/>
      </dsp:txXfrm>
    </dsp:sp>
    <dsp:sp modelId="{2C17B7EF-C6F8-4D26-8485-AD49BDBD2CBF}">
      <dsp:nvSpPr>
        <dsp:cNvPr id="0" name=""/>
        <dsp:cNvSpPr/>
      </dsp:nvSpPr>
      <dsp:spPr>
        <a:xfrm>
          <a:off x="0" y="1594847"/>
          <a:ext cx="7886700" cy="608220"/>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Binders should include:</a:t>
          </a:r>
        </a:p>
      </dsp:txBody>
      <dsp:txXfrm>
        <a:off x="29691" y="1624538"/>
        <a:ext cx="7827318" cy="548838"/>
      </dsp:txXfrm>
    </dsp:sp>
    <dsp:sp modelId="{30B37A5A-0E38-4F71-89F9-985C6E5D60F7}">
      <dsp:nvSpPr>
        <dsp:cNvPr id="0" name=""/>
        <dsp:cNvSpPr/>
      </dsp:nvSpPr>
      <dsp:spPr>
        <a:xfrm>
          <a:off x="0" y="2242854"/>
          <a:ext cx="7886700" cy="2287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t>Charter Contract</a:t>
          </a:r>
        </a:p>
        <a:p>
          <a:pPr marL="171450" lvl="1" indent="-171450" algn="l" defTabSz="755650" rtl="0">
            <a:lnSpc>
              <a:spcPct val="90000"/>
            </a:lnSpc>
            <a:spcBef>
              <a:spcPct val="0"/>
            </a:spcBef>
            <a:spcAft>
              <a:spcPct val="20000"/>
            </a:spcAft>
            <a:buChar char="•"/>
          </a:pPr>
          <a:r>
            <a:rPr lang="en-US" sz="1700" kern="1200" dirty="0"/>
            <a:t>Grant application, award letter and approved budget</a:t>
          </a:r>
        </a:p>
        <a:p>
          <a:pPr marL="171450" lvl="1" indent="-171450" algn="l" defTabSz="755650" rtl="0">
            <a:lnSpc>
              <a:spcPct val="90000"/>
            </a:lnSpc>
            <a:spcBef>
              <a:spcPct val="0"/>
            </a:spcBef>
            <a:spcAft>
              <a:spcPct val="20000"/>
            </a:spcAft>
            <a:buChar char="•"/>
          </a:pPr>
          <a:r>
            <a:rPr lang="en-US" sz="1700" kern="1200"/>
            <a:t>Invoices for which the school received reimbursement and accompanying backup documentation</a:t>
          </a:r>
          <a:endParaRPr lang="en-US" sz="1700" kern="1200" dirty="0"/>
        </a:p>
        <a:p>
          <a:pPr marL="171450" lvl="1" indent="-171450" algn="l" defTabSz="755650" rtl="0">
            <a:lnSpc>
              <a:spcPct val="90000"/>
            </a:lnSpc>
            <a:spcBef>
              <a:spcPct val="0"/>
            </a:spcBef>
            <a:spcAft>
              <a:spcPct val="20000"/>
            </a:spcAft>
            <a:buChar char="•"/>
          </a:pPr>
          <a:r>
            <a:rPr lang="en-US" sz="1700" kern="1200" dirty="0"/>
            <a:t>Academic performance data related to the project goals</a:t>
          </a:r>
        </a:p>
        <a:p>
          <a:pPr marL="171450" lvl="1" indent="-171450" algn="l" defTabSz="755650" rtl="0">
            <a:lnSpc>
              <a:spcPct val="90000"/>
            </a:lnSpc>
            <a:spcBef>
              <a:spcPct val="0"/>
            </a:spcBef>
            <a:spcAft>
              <a:spcPct val="20000"/>
            </a:spcAft>
            <a:buChar char="•"/>
          </a:pPr>
          <a:r>
            <a:rPr lang="en-US" sz="1700" kern="1200"/>
            <a:t>Any previous monitoring reports</a:t>
          </a:r>
          <a:endParaRPr lang="en-US" sz="1700" kern="1200" dirty="0"/>
        </a:p>
        <a:p>
          <a:pPr marL="171450" lvl="1" indent="-171450" algn="l" defTabSz="755650" rtl="0">
            <a:lnSpc>
              <a:spcPct val="90000"/>
            </a:lnSpc>
            <a:spcBef>
              <a:spcPct val="0"/>
            </a:spcBef>
            <a:spcAft>
              <a:spcPct val="20000"/>
            </a:spcAft>
            <a:buChar char="•"/>
          </a:pPr>
          <a:r>
            <a:rPr lang="en-US" sz="1700" kern="1200"/>
            <a:t>Inventory</a:t>
          </a:r>
          <a:endParaRPr lang="en-US" sz="1700" kern="1200" dirty="0"/>
        </a:p>
        <a:p>
          <a:pPr marL="171450" lvl="1" indent="-171450" algn="l" defTabSz="755650" rtl="0">
            <a:lnSpc>
              <a:spcPct val="90000"/>
            </a:lnSpc>
            <a:spcBef>
              <a:spcPct val="0"/>
            </a:spcBef>
            <a:spcAft>
              <a:spcPct val="20000"/>
            </a:spcAft>
            <a:buChar char="•"/>
          </a:pPr>
          <a:r>
            <a:rPr lang="en-US" sz="1700" kern="1200" dirty="0"/>
            <a:t>Applicable policies and procedures</a:t>
          </a:r>
        </a:p>
      </dsp:txBody>
      <dsp:txXfrm>
        <a:off x="0" y="2242854"/>
        <a:ext cx="7886700" cy="2287871"/>
      </dsp:txXfrm>
    </dsp:sp>
    <dsp:sp modelId="{48D203FA-2475-4A61-BEB2-CEBC999A2C35}">
      <dsp:nvSpPr>
        <dsp:cNvPr id="0" name=""/>
        <dsp:cNvSpPr/>
      </dsp:nvSpPr>
      <dsp:spPr>
        <a:xfrm>
          <a:off x="0" y="846785"/>
          <a:ext cx="7886700" cy="662422"/>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Separate Grants, Separate Binders</a:t>
          </a:r>
        </a:p>
      </dsp:txBody>
      <dsp:txXfrm>
        <a:off x="32337" y="879122"/>
        <a:ext cx="7822026" cy="5977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D8757-9F67-4446-B46D-F256C45E0D16}">
      <dsp:nvSpPr>
        <dsp:cNvPr id="0" name=""/>
        <dsp:cNvSpPr/>
      </dsp:nvSpPr>
      <dsp:spPr>
        <a:xfrm>
          <a:off x="0" y="20300"/>
          <a:ext cx="7886700" cy="5996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Organization is key</a:t>
          </a:r>
        </a:p>
      </dsp:txBody>
      <dsp:txXfrm>
        <a:off x="29271" y="49571"/>
        <a:ext cx="7828158" cy="541083"/>
      </dsp:txXfrm>
    </dsp:sp>
    <dsp:sp modelId="{2C17B7EF-C6F8-4D26-8485-AD49BDBD2CBF}">
      <dsp:nvSpPr>
        <dsp:cNvPr id="0" name=""/>
        <dsp:cNvSpPr/>
      </dsp:nvSpPr>
      <dsp:spPr>
        <a:xfrm>
          <a:off x="0" y="691925"/>
          <a:ext cx="7886700" cy="599625"/>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Source documentation is your friend </a:t>
          </a:r>
        </a:p>
      </dsp:txBody>
      <dsp:txXfrm>
        <a:off x="29271" y="721196"/>
        <a:ext cx="7828158" cy="541083"/>
      </dsp:txXfrm>
    </dsp:sp>
    <dsp:sp modelId="{30B37A5A-0E38-4F71-89F9-985C6E5D60F7}">
      <dsp:nvSpPr>
        <dsp:cNvPr id="0" name=""/>
        <dsp:cNvSpPr/>
      </dsp:nvSpPr>
      <dsp:spPr>
        <a:xfrm>
          <a:off x="0" y="1291550"/>
          <a:ext cx="7886700" cy="181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a:t>Example 1:  If a school is reimbursed for professional development, in addition to the invoice, the binder should include itineraries or course descriptions.</a:t>
          </a:r>
        </a:p>
        <a:p>
          <a:pPr marL="228600" lvl="1" indent="-228600" algn="l" defTabSz="889000" rtl="0">
            <a:lnSpc>
              <a:spcPct val="90000"/>
            </a:lnSpc>
            <a:spcBef>
              <a:spcPct val="0"/>
            </a:spcBef>
            <a:spcAft>
              <a:spcPct val="20000"/>
            </a:spcAft>
            <a:buChar char="•"/>
          </a:pPr>
          <a:r>
            <a:rPr lang="en-US" sz="2000" kern="1200" dirty="0"/>
            <a:t>Example 2:  Invoices should be accompanied by a PO, proof and method of payment, and documentation showing shipment and receipt of goods.</a:t>
          </a:r>
        </a:p>
      </dsp:txBody>
      <dsp:txXfrm>
        <a:off x="0" y="1291550"/>
        <a:ext cx="7886700" cy="1811250"/>
      </dsp:txXfrm>
    </dsp:sp>
    <dsp:sp modelId="{4320C755-4360-47FC-B903-6886C656C660}">
      <dsp:nvSpPr>
        <dsp:cNvPr id="0" name=""/>
        <dsp:cNvSpPr/>
      </dsp:nvSpPr>
      <dsp:spPr>
        <a:xfrm>
          <a:off x="0" y="3102800"/>
          <a:ext cx="7886700" cy="599625"/>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Timely academic data</a:t>
          </a:r>
        </a:p>
      </dsp:txBody>
      <dsp:txXfrm>
        <a:off x="29271" y="3132071"/>
        <a:ext cx="7828158" cy="541083"/>
      </dsp:txXfrm>
    </dsp:sp>
    <dsp:sp modelId="{B3922E4A-8EE3-4A37-A977-747A8AFCEACA}">
      <dsp:nvSpPr>
        <dsp:cNvPr id="0" name=""/>
        <dsp:cNvSpPr/>
      </dsp:nvSpPr>
      <dsp:spPr>
        <a:xfrm>
          <a:off x="0" y="3774425"/>
          <a:ext cx="7886700" cy="599625"/>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Inventory Management is crucial</a:t>
          </a:r>
        </a:p>
      </dsp:txBody>
      <dsp:txXfrm>
        <a:off x="29271" y="3803696"/>
        <a:ext cx="7828158" cy="5410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D8757-9F67-4446-B46D-F256C45E0D16}">
      <dsp:nvSpPr>
        <dsp:cNvPr id="0" name=""/>
        <dsp:cNvSpPr/>
      </dsp:nvSpPr>
      <dsp:spPr>
        <a:xfrm>
          <a:off x="0" y="330750"/>
          <a:ext cx="7886700" cy="13903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kern="1200" dirty="0" err="1"/>
            <a:t>Subgrantees</a:t>
          </a:r>
          <a:r>
            <a:rPr lang="en-US" sz="3500" kern="1200" dirty="0"/>
            <a:t> must track their inventory</a:t>
          </a:r>
        </a:p>
      </dsp:txBody>
      <dsp:txXfrm>
        <a:off x="67873" y="398623"/>
        <a:ext cx="7750954" cy="1254634"/>
      </dsp:txXfrm>
    </dsp:sp>
    <dsp:sp modelId="{2C17B7EF-C6F8-4D26-8485-AD49BDBD2CBF}">
      <dsp:nvSpPr>
        <dsp:cNvPr id="0" name=""/>
        <dsp:cNvSpPr/>
      </dsp:nvSpPr>
      <dsp:spPr>
        <a:xfrm>
          <a:off x="0" y="1821931"/>
          <a:ext cx="7886700" cy="139038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kern="1200" dirty="0" err="1"/>
            <a:t>Subgrantees</a:t>
          </a:r>
          <a:r>
            <a:rPr lang="en-US" sz="3500" kern="1200" dirty="0"/>
            <a:t> must implement internal controls to track and manage equipment</a:t>
          </a:r>
        </a:p>
      </dsp:txBody>
      <dsp:txXfrm>
        <a:off x="67873" y="1889804"/>
        <a:ext cx="7750954" cy="1254634"/>
      </dsp:txXfrm>
    </dsp:sp>
    <dsp:sp modelId="{30B37A5A-0E38-4F71-89F9-985C6E5D60F7}">
      <dsp:nvSpPr>
        <dsp:cNvPr id="0" name=""/>
        <dsp:cNvSpPr/>
      </dsp:nvSpPr>
      <dsp:spPr>
        <a:xfrm>
          <a:off x="0" y="3212311"/>
          <a:ext cx="7886700" cy="851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en-US" sz="2700" kern="1200" dirty="0"/>
            <a:t>Where is it, who has access, and how do you determine if equipment is missing or damaged?</a:t>
          </a:r>
        </a:p>
      </dsp:txBody>
      <dsp:txXfrm>
        <a:off x="0" y="3212311"/>
        <a:ext cx="7886700" cy="8512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D8757-9F67-4446-B46D-F256C45E0D16}">
      <dsp:nvSpPr>
        <dsp:cNvPr id="0" name=""/>
        <dsp:cNvSpPr/>
      </dsp:nvSpPr>
      <dsp:spPr>
        <a:xfrm>
          <a:off x="0" y="579"/>
          <a:ext cx="7886700" cy="7467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Incomplete records in grant binder</a:t>
          </a:r>
        </a:p>
      </dsp:txBody>
      <dsp:txXfrm>
        <a:off x="36455" y="37034"/>
        <a:ext cx="7813790" cy="673870"/>
      </dsp:txXfrm>
    </dsp:sp>
    <dsp:sp modelId="{2C17B7EF-C6F8-4D26-8485-AD49BDBD2CBF}">
      <dsp:nvSpPr>
        <dsp:cNvPr id="0" name=""/>
        <dsp:cNvSpPr/>
      </dsp:nvSpPr>
      <dsp:spPr>
        <a:xfrm>
          <a:off x="0" y="1521728"/>
          <a:ext cx="7886700" cy="668543"/>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Poor inventory management</a:t>
          </a:r>
        </a:p>
      </dsp:txBody>
      <dsp:txXfrm>
        <a:off x="32636" y="1554364"/>
        <a:ext cx="7821428" cy="603271"/>
      </dsp:txXfrm>
    </dsp:sp>
    <dsp:sp modelId="{30B37A5A-0E38-4F71-89F9-985C6E5D60F7}">
      <dsp:nvSpPr>
        <dsp:cNvPr id="0" name=""/>
        <dsp:cNvSpPr/>
      </dsp:nvSpPr>
      <dsp:spPr>
        <a:xfrm>
          <a:off x="0" y="2216411"/>
          <a:ext cx="7886700" cy="2177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dirty="0"/>
            <a:t>Salary and taxes</a:t>
          </a:r>
        </a:p>
        <a:p>
          <a:pPr marL="228600" lvl="1" indent="-228600" algn="l" defTabSz="933450" rtl="0">
            <a:lnSpc>
              <a:spcPct val="90000"/>
            </a:lnSpc>
            <a:spcBef>
              <a:spcPct val="0"/>
            </a:spcBef>
            <a:spcAft>
              <a:spcPct val="20000"/>
            </a:spcAft>
            <a:buChar char="•"/>
          </a:pPr>
          <a:r>
            <a:rPr lang="en-US" sz="2100" kern="1200" dirty="0"/>
            <a:t>EMO fees</a:t>
          </a:r>
        </a:p>
        <a:p>
          <a:pPr marL="228600" lvl="1" indent="-228600" algn="l" defTabSz="933450" rtl="0">
            <a:lnSpc>
              <a:spcPct val="90000"/>
            </a:lnSpc>
            <a:spcBef>
              <a:spcPct val="0"/>
            </a:spcBef>
            <a:spcAft>
              <a:spcPct val="20000"/>
            </a:spcAft>
            <a:buChar char="•"/>
          </a:pPr>
          <a:r>
            <a:rPr lang="en-US" sz="2100" kern="1200" dirty="0"/>
            <a:t>Office furniture v. classroom furniture</a:t>
          </a:r>
        </a:p>
        <a:p>
          <a:pPr marL="228600" lvl="1" indent="-228600" algn="l" defTabSz="933450" rtl="0">
            <a:lnSpc>
              <a:spcPct val="90000"/>
            </a:lnSpc>
            <a:spcBef>
              <a:spcPct val="0"/>
            </a:spcBef>
            <a:spcAft>
              <a:spcPct val="20000"/>
            </a:spcAft>
            <a:buChar char="•"/>
          </a:pPr>
          <a:r>
            <a:rPr lang="en-US" sz="2100" kern="1200" dirty="0"/>
            <a:t>Cafeteria equipment</a:t>
          </a:r>
        </a:p>
        <a:p>
          <a:pPr marL="228600" lvl="1" indent="-228600" algn="l" defTabSz="933450" rtl="0">
            <a:lnSpc>
              <a:spcPct val="90000"/>
            </a:lnSpc>
            <a:spcBef>
              <a:spcPct val="0"/>
            </a:spcBef>
            <a:spcAft>
              <a:spcPct val="20000"/>
            </a:spcAft>
            <a:buChar char="•"/>
          </a:pPr>
          <a:r>
            <a:rPr lang="en-US" sz="2100" kern="1200" dirty="0"/>
            <a:t>Extracurricular activities</a:t>
          </a:r>
        </a:p>
        <a:p>
          <a:pPr marL="228600" lvl="1" indent="-228600" algn="l" defTabSz="933450" rtl="0">
            <a:lnSpc>
              <a:spcPct val="90000"/>
            </a:lnSpc>
            <a:spcBef>
              <a:spcPct val="0"/>
            </a:spcBef>
            <a:spcAft>
              <a:spcPct val="20000"/>
            </a:spcAft>
            <a:buChar char="•"/>
          </a:pPr>
          <a:r>
            <a:rPr lang="en-US" sz="2100" kern="1200" dirty="0"/>
            <a:t>Leases</a:t>
          </a:r>
        </a:p>
      </dsp:txBody>
      <dsp:txXfrm>
        <a:off x="0" y="2216411"/>
        <a:ext cx="7886700" cy="2177938"/>
      </dsp:txXfrm>
    </dsp:sp>
    <dsp:sp modelId="{22A4316F-78D0-4DF6-85DE-45FCF0CFD234}">
      <dsp:nvSpPr>
        <dsp:cNvPr id="0" name=""/>
        <dsp:cNvSpPr/>
      </dsp:nvSpPr>
      <dsp:spPr>
        <a:xfrm>
          <a:off x="0" y="785655"/>
          <a:ext cx="7886700" cy="690490"/>
        </a:xfrm>
        <a:prstGeom prst="roundRect">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Unallowable expenses</a:t>
          </a:r>
        </a:p>
      </dsp:txBody>
      <dsp:txXfrm>
        <a:off x="33707" y="819362"/>
        <a:ext cx="7819286" cy="62307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EB7C5-110D-4F53-B493-094A0624A0CE}">
      <dsp:nvSpPr>
        <dsp:cNvPr id="0" name=""/>
        <dsp:cNvSpPr/>
      </dsp:nvSpPr>
      <dsp:spPr>
        <a:xfrm rot="10800000">
          <a:off x="1658549" y="881"/>
          <a:ext cx="5369478" cy="1224348"/>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904" tIns="80010" rIns="149352"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Each school receives a summary of findings and recommendations</a:t>
          </a:r>
        </a:p>
      </dsp:txBody>
      <dsp:txXfrm rot="10800000">
        <a:off x="1964636" y="881"/>
        <a:ext cx="5063391" cy="1224348"/>
      </dsp:txXfrm>
    </dsp:sp>
    <dsp:sp modelId="{158A761B-166D-4139-B697-DB3D89C87D6E}">
      <dsp:nvSpPr>
        <dsp:cNvPr id="0" name=""/>
        <dsp:cNvSpPr/>
      </dsp:nvSpPr>
      <dsp:spPr>
        <a:xfrm>
          <a:off x="1046375" y="881"/>
          <a:ext cx="1224348" cy="122434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6A5CCF-593C-42A6-B137-EEFC37462146}">
      <dsp:nvSpPr>
        <dsp:cNvPr id="0" name=""/>
        <dsp:cNvSpPr/>
      </dsp:nvSpPr>
      <dsp:spPr>
        <a:xfrm rot="10800000">
          <a:off x="1658549" y="1590707"/>
          <a:ext cx="5369478" cy="1224348"/>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904" tIns="80010" rIns="149352"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If the findings of the first visit warrant a follow-up visit, CSD will determine the appropriate time for a follow-up visit</a:t>
          </a:r>
        </a:p>
      </dsp:txBody>
      <dsp:txXfrm rot="10800000">
        <a:off x="1964636" y="1590707"/>
        <a:ext cx="5063391" cy="1224348"/>
      </dsp:txXfrm>
    </dsp:sp>
    <dsp:sp modelId="{842A2103-7BDB-489F-9584-F9EEBE1B996E}">
      <dsp:nvSpPr>
        <dsp:cNvPr id="0" name=""/>
        <dsp:cNvSpPr/>
      </dsp:nvSpPr>
      <dsp:spPr>
        <a:xfrm>
          <a:off x="1046375" y="1590707"/>
          <a:ext cx="1224348" cy="122434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887D91-F712-46F9-AE8D-79972A0CE413}">
      <dsp:nvSpPr>
        <dsp:cNvPr id="0" name=""/>
        <dsp:cNvSpPr/>
      </dsp:nvSpPr>
      <dsp:spPr>
        <a:xfrm rot="10800000">
          <a:off x="1658549" y="3180532"/>
          <a:ext cx="5369478" cy="1224348"/>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904" tIns="80010" rIns="149352" bIns="80010" numCol="1" spcCol="1270" anchor="ctr" anchorCtr="0">
          <a:noAutofit/>
        </a:bodyPr>
        <a:lstStyle/>
        <a:p>
          <a:pPr marL="0" lvl="0" indent="0" algn="ctr" defTabSz="933450" rtl="0">
            <a:lnSpc>
              <a:spcPct val="90000"/>
            </a:lnSpc>
            <a:spcBef>
              <a:spcPct val="0"/>
            </a:spcBef>
            <a:spcAft>
              <a:spcPct val="35000"/>
            </a:spcAft>
            <a:buNone/>
          </a:pPr>
          <a:r>
            <a:rPr lang="en-US" sz="2100" kern="1200"/>
            <a:t>If issues are not corrected, CSD will take steps to recoup grant money</a:t>
          </a:r>
        </a:p>
      </dsp:txBody>
      <dsp:txXfrm rot="10800000">
        <a:off x="1964636" y="3180532"/>
        <a:ext cx="5063391" cy="1224348"/>
      </dsp:txXfrm>
    </dsp:sp>
    <dsp:sp modelId="{B6F24366-33A8-4192-B068-B2B85DD6141E}">
      <dsp:nvSpPr>
        <dsp:cNvPr id="0" name=""/>
        <dsp:cNvSpPr/>
      </dsp:nvSpPr>
      <dsp:spPr>
        <a:xfrm>
          <a:off x="1046375" y="3180532"/>
          <a:ext cx="1224348" cy="122434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BFDEB-50A3-4535-AD3C-E158583770DC}">
      <dsp:nvSpPr>
        <dsp:cNvPr id="0" name=""/>
        <dsp:cNvSpPr/>
      </dsp:nvSpPr>
      <dsp:spPr>
        <a:xfrm>
          <a:off x="470545" y="4"/>
          <a:ext cx="3593942" cy="21167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kern="1200" dirty="0"/>
            <a:t>Allen Mueller</a:t>
          </a:r>
        </a:p>
        <a:p>
          <a:pPr marL="0" lvl="0" indent="0" algn="ctr" defTabSz="1066800">
            <a:lnSpc>
              <a:spcPct val="100000"/>
            </a:lnSpc>
            <a:spcBef>
              <a:spcPct val="0"/>
            </a:spcBef>
            <a:spcAft>
              <a:spcPts val="0"/>
            </a:spcAft>
            <a:buNone/>
          </a:pPr>
          <a:r>
            <a:rPr lang="en-US" sz="1800" kern="1200" dirty="0"/>
            <a:t>Director</a:t>
          </a:r>
        </a:p>
        <a:p>
          <a:pPr marL="0" lvl="0" indent="0" algn="ctr" defTabSz="1066800">
            <a:lnSpc>
              <a:spcPct val="100000"/>
            </a:lnSpc>
            <a:spcBef>
              <a:spcPct val="0"/>
            </a:spcBef>
            <a:spcAft>
              <a:spcPts val="0"/>
            </a:spcAft>
            <a:buNone/>
          </a:pPr>
          <a:r>
            <a:rPr lang="en-US" sz="1800" kern="1200" dirty="0"/>
            <a:t>amueller@doe.k12.ga.us</a:t>
          </a:r>
        </a:p>
        <a:p>
          <a:pPr marL="0" lvl="0" indent="0" algn="ctr" defTabSz="1066800">
            <a:lnSpc>
              <a:spcPct val="100000"/>
            </a:lnSpc>
            <a:spcBef>
              <a:spcPct val="0"/>
            </a:spcBef>
            <a:spcAft>
              <a:spcPts val="0"/>
            </a:spcAft>
            <a:buNone/>
          </a:pPr>
          <a:r>
            <a:rPr lang="en-US" sz="1800" kern="1200" dirty="0"/>
            <a:t>(404) 657-2529</a:t>
          </a:r>
        </a:p>
      </dsp:txBody>
      <dsp:txXfrm>
        <a:off x="470545" y="4"/>
        <a:ext cx="3593942" cy="2116760"/>
      </dsp:txXfrm>
    </dsp:sp>
    <dsp:sp modelId="{3D6BF8EE-B24A-4AF1-8EF1-BAE140517363}">
      <dsp:nvSpPr>
        <dsp:cNvPr id="0" name=""/>
        <dsp:cNvSpPr/>
      </dsp:nvSpPr>
      <dsp:spPr>
        <a:xfrm>
          <a:off x="785554" y="2214877"/>
          <a:ext cx="3213772" cy="211676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kern="1200" dirty="0"/>
            <a:t>Alvenease Jackson</a:t>
          </a:r>
        </a:p>
        <a:p>
          <a:pPr marL="0" lvl="0" indent="0" algn="ctr" defTabSz="1066800">
            <a:lnSpc>
              <a:spcPct val="100000"/>
            </a:lnSpc>
            <a:spcBef>
              <a:spcPct val="0"/>
            </a:spcBef>
            <a:spcAft>
              <a:spcPts val="0"/>
            </a:spcAft>
            <a:buNone/>
          </a:pPr>
          <a:r>
            <a:rPr lang="en-US" sz="1800" kern="1200" dirty="0"/>
            <a:t>Data Manager</a:t>
          </a:r>
        </a:p>
        <a:p>
          <a:pPr marL="0" lvl="0" indent="0" algn="ctr" defTabSz="1066800">
            <a:lnSpc>
              <a:spcPct val="100000"/>
            </a:lnSpc>
            <a:spcBef>
              <a:spcPct val="0"/>
            </a:spcBef>
            <a:spcAft>
              <a:spcPts val="0"/>
            </a:spcAft>
            <a:buNone/>
          </a:pPr>
          <a:r>
            <a:rPr lang="en-US" sz="1800" kern="1200" dirty="0"/>
            <a:t>aljackson@doe.k12.ga.us</a:t>
          </a:r>
        </a:p>
        <a:p>
          <a:pPr marL="0" lvl="0" indent="0" algn="ctr" defTabSz="1066800">
            <a:lnSpc>
              <a:spcPct val="100000"/>
            </a:lnSpc>
            <a:spcBef>
              <a:spcPct val="0"/>
            </a:spcBef>
            <a:spcAft>
              <a:spcPts val="0"/>
            </a:spcAft>
            <a:buNone/>
          </a:pPr>
          <a:r>
            <a:rPr lang="en-US" sz="1800" kern="1200" dirty="0"/>
            <a:t>(404) 230-3314</a:t>
          </a:r>
        </a:p>
      </dsp:txBody>
      <dsp:txXfrm>
        <a:off x="785554" y="2214877"/>
        <a:ext cx="3213772" cy="2116760"/>
      </dsp:txXfrm>
    </dsp:sp>
    <dsp:sp modelId="{33D79221-CECF-4754-9A7C-6690EF87F80D}">
      <dsp:nvSpPr>
        <dsp:cNvPr id="0" name=""/>
        <dsp:cNvSpPr/>
      </dsp:nvSpPr>
      <dsp:spPr>
        <a:xfrm>
          <a:off x="4690438" y="0"/>
          <a:ext cx="3941832" cy="211676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kern="1200" dirty="0" err="1"/>
            <a:t>Yoshana</a:t>
          </a:r>
          <a:r>
            <a:rPr lang="en-US" sz="1800" kern="1200" dirty="0"/>
            <a:t> Hill</a:t>
          </a:r>
        </a:p>
        <a:p>
          <a:pPr marL="0" lvl="0" indent="0" algn="ctr" defTabSz="800100">
            <a:lnSpc>
              <a:spcPct val="100000"/>
            </a:lnSpc>
            <a:spcBef>
              <a:spcPct val="0"/>
            </a:spcBef>
            <a:spcAft>
              <a:spcPts val="0"/>
            </a:spcAft>
            <a:buNone/>
          </a:pPr>
          <a:r>
            <a:rPr lang="en-US" sz="1800" kern="1200" dirty="0"/>
            <a:t>Division Attorney</a:t>
          </a:r>
        </a:p>
        <a:p>
          <a:pPr marL="0" lvl="0" indent="0" algn="ctr" defTabSz="800100">
            <a:lnSpc>
              <a:spcPct val="100000"/>
            </a:lnSpc>
            <a:spcBef>
              <a:spcPct val="0"/>
            </a:spcBef>
            <a:spcAft>
              <a:spcPts val="0"/>
            </a:spcAft>
            <a:buNone/>
          </a:pPr>
          <a:r>
            <a:rPr lang="en-US" sz="1800" kern="1200" dirty="0">
              <a:solidFill>
                <a:schemeClr val="bg1"/>
              </a:solidFill>
            </a:rPr>
            <a:t>yoshana.hill@doe.k12.ga.us</a:t>
          </a:r>
        </a:p>
        <a:p>
          <a:pPr marL="0" lvl="0" indent="0" algn="ctr" defTabSz="800100">
            <a:lnSpc>
              <a:spcPct val="100000"/>
            </a:lnSpc>
            <a:spcBef>
              <a:spcPct val="0"/>
            </a:spcBef>
            <a:spcAft>
              <a:spcPts val="0"/>
            </a:spcAft>
            <a:buNone/>
          </a:pPr>
          <a:r>
            <a:rPr lang="en-US" sz="1800" kern="1200" dirty="0"/>
            <a:t>(404) 656-0027</a:t>
          </a:r>
        </a:p>
      </dsp:txBody>
      <dsp:txXfrm>
        <a:off x="4690438" y="0"/>
        <a:ext cx="3941832" cy="2116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A5582-F76D-4AF9-9A45-BDB364E87769}">
      <dsp:nvSpPr>
        <dsp:cNvPr id="0" name=""/>
        <dsp:cNvSpPr/>
      </dsp:nvSpPr>
      <dsp:spPr>
        <a:xfrm>
          <a:off x="0" y="236619"/>
          <a:ext cx="7886700" cy="12331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Must expend funds within the grant period.  The grant period started upon SBOE approval.</a:t>
          </a:r>
        </a:p>
      </dsp:txBody>
      <dsp:txXfrm>
        <a:off x="60199" y="296818"/>
        <a:ext cx="7766302" cy="1112781"/>
      </dsp:txXfrm>
    </dsp:sp>
    <dsp:sp modelId="{5274B37E-D45A-4E53-A6C0-42DCADB3FB7A}">
      <dsp:nvSpPr>
        <dsp:cNvPr id="0" name=""/>
        <dsp:cNvSpPr/>
      </dsp:nvSpPr>
      <dsp:spPr>
        <a:xfrm>
          <a:off x="0" y="1559079"/>
          <a:ext cx="7886700" cy="1233179"/>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Review timelines found in the application.</a:t>
          </a:r>
        </a:p>
      </dsp:txBody>
      <dsp:txXfrm>
        <a:off x="60199" y="1619278"/>
        <a:ext cx="7766302" cy="1112781"/>
      </dsp:txXfrm>
    </dsp:sp>
    <dsp:sp modelId="{66F17F47-2D6C-4DB7-9B94-91E62F297E49}">
      <dsp:nvSpPr>
        <dsp:cNvPr id="0" name=""/>
        <dsp:cNvSpPr/>
      </dsp:nvSpPr>
      <dsp:spPr>
        <a:xfrm>
          <a:off x="0" y="2881539"/>
          <a:ext cx="7886700" cy="1233179"/>
        </a:xfrm>
        <a:prstGeom prst="roundRect">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Please make every effort to expend your funds by September 30, 2022.</a:t>
          </a:r>
        </a:p>
      </dsp:txBody>
      <dsp:txXfrm>
        <a:off x="60199" y="2941738"/>
        <a:ext cx="7766302" cy="1112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CA8D9-4B64-410F-A55F-877BDA588EC7}">
      <dsp:nvSpPr>
        <dsp:cNvPr id="0" name=""/>
        <dsp:cNvSpPr/>
      </dsp:nvSpPr>
      <dsp:spPr>
        <a:xfrm>
          <a:off x="503" y="67080"/>
          <a:ext cx="2612826" cy="62500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Planning</a:t>
          </a:r>
          <a:endParaRPr lang="en-US" sz="1900" kern="1200" dirty="0"/>
        </a:p>
      </dsp:txBody>
      <dsp:txXfrm>
        <a:off x="503" y="67080"/>
        <a:ext cx="2612826" cy="625001"/>
      </dsp:txXfrm>
    </dsp:sp>
    <dsp:sp modelId="{C7FFF7C1-B8E2-49F0-9D24-D962B1DABAAE}">
      <dsp:nvSpPr>
        <dsp:cNvPr id="0" name=""/>
        <dsp:cNvSpPr/>
      </dsp:nvSpPr>
      <dsp:spPr>
        <a:xfrm>
          <a:off x="503" y="692082"/>
          <a:ext cx="2612826" cy="3592175"/>
        </a:xfrm>
        <a:prstGeom prst="rect">
          <a:avLst/>
        </a:prstGeom>
        <a:solidFill>
          <a:srgbClr val="F8D7CD">
            <a:alpha val="89804"/>
          </a:srgb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Up to $75,000</a:t>
          </a:r>
        </a:p>
        <a:p>
          <a:pPr marL="171450" lvl="1" indent="-171450" algn="l" defTabSz="844550">
            <a:lnSpc>
              <a:spcPct val="90000"/>
            </a:lnSpc>
            <a:spcBef>
              <a:spcPct val="0"/>
            </a:spcBef>
            <a:spcAft>
              <a:spcPct val="15000"/>
            </a:spcAft>
            <a:buChar char="•"/>
          </a:pPr>
          <a:r>
            <a:rPr lang="en-US" sz="1900" kern="1200" dirty="0"/>
            <a:t>Initial planning and project design costs prior to opening</a:t>
          </a:r>
        </a:p>
        <a:p>
          <a:pPr marL="171450" lvl="1" indent="-171450" algn="l" defTabSz="844550">
            <a:lnSpc>
              <a:spcPct val="90000"/>
            </a:lnSpc>
            <a:spcBef>
              <a:spcPct val="0"/>
            </a:spcBef>
            <a:spcAft>
              <a:spcPct val="15000"/>
            </a:spcAft>
            <a:buChar char="•"/>
          </a:pPr>
          <a:r>
            <a:rPr lang="en-US" sz="1900" kern="1200" dirty="0"/>
            <a:t>Performance period:  January 13</a:t>
          </a:r>
          <a:r>
            <a:rPr lang="en-US" sz="1900" kern="1200" baseline="30000" dirty="0"/>
            <a:t>th</a:t>
          </a:r>
          <a:r>
            <a:rPr lang="en-US" sz="1900" kern="1200" dirty="0"/>
            <a:t>, 2022 through September 30th,2022 </a:t>
          </a:r>
          <a:r>
            <a:rPr lang="en-US" sz="1900" i="1" kern="1200" dirty="0"/>
            <a:t>or</a:t>
          </a:r>
          <a:r>
            <a:rPr lang="en-US" sz="1900" kern="1200" dirty="0"/>
            <a:t> the date the school opens, whichever comes first.</a:t>
          </a:r>
        </a:p>
      </dsp:txBody>
      <dsp:txXfrm>
        <a:off x="503" y="692082"/>
        <a:ext cx="2612826" cy="3592175"/>
      </dsp:txXfrm>
    </dsp:sp>
    <dsp:sp modelId="{CB4BED42-03F4-4976-8217-B03F0EFA9BD1}">
      <dsp:nvSpPr>
        <dsp:cNvPr id="0" name=""/>
        <dsp:cNvSpPr/>
      </dsp:nvSpPr>
      <dsp:spPr>
        <a:xfrm>
          <a:off x="2982195" y="67080"/>
          <a:ext cx="2722408" cy="62500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Implementation</a:t>
          </a:r>
          <a:endParaRPr lang="en-US" sz="2400" kern="1200" dirty="0"/>
        </a:p>
      </dsp:txBody>
      <dsp:txXfrm>
        <a:off x="2982195" y="67080"/>
        <a:ext cx="2722408" cy="625001"/>
      </dsp:txXfrm>
    </dsp:sp>
    <dsp:sp modelId="{E697EFDC-27CA-47FA-99B0-1400218B6E89}">
      <dsp:nvSpPr>
        <dsp:cNvPr id="0" name=""/>
        <dsp:cNvSpPr/>
      </dsp:nvSpPr>
      <dsp:spPr>
        <a:xfrm>
          <a:off x="2979125" y="692082"/>
          <a:ext cx="2728548" cy="359217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Up to $775,000</a:t>
          </a:r>
        </a:p>
        <a:p>
          <a:pPr marL="171450" lvl="1" indent="-171450" algn="l" defTabSz="844550">
            <a:lnSpc>
              <a:spcPct val="90000"/>
            </a:lnSpc>
            <a:spcBef>
              <a:spcPct val="0"/>
            </a:spcBef>
            <a:spcAft>
              <a:spcPct val="15000"/>
            </a:spcAft>
            <a:buChar char="•"/>
          </a:pPr>
          <a:r>
            <a:rPr lang="en-US" sz="1900" kern="1200" dirty="0"/>
            <a:t>Initial start-up costs and implementation activities after opening</a:t>
          </a:r>
        </a:p>
        <a:p>
          <a:pPr marL="171450" lvl="1" indent="-171450" algn="l" defTabSz="844550">
            <a:lnSpc>
              <a:spcPct val="90000"/>
            </a:lnSpc>
            <a:spcBef>
              <a:spcPct val="0"/>
            </a:spcBef>
            <a:spcAft>
              <a:spcPct val="15000"/>
            </a:spcAft>
            <a:buChar char="•"/>
          </a:pPr>
          <a:r>
            <a:rPr lang="en-US" sz="1900" kern="1200" dirty="0"/>
            <a:t>Performance period: January 13</a:t>
          </a:r>
          <a:r>
            <a:rPr lang="en-US" sz="1900" kern="1200" baseline="30000" dirty="0"/>
            <a:t>th</a:t>
          </a:r>
          <a:r>
            <a:rPr lang="en-US" sz="1900" kern="1200" dirty="0"/>
            <a:t>, 2022 through September 30th, 2022.</a:t>
          </a:r>
        </a:p>
      </dsp:txBody>
      <dsp:txXfrm>
        <a:off x="2979125" y="692082"/>
        <a:ext cx="2728548" cy="3592175"/>
      </dsp:txXfrm>
    </dsp:sp>
    <dsp:sp modelId="{8764F935-30E1-42E8-9A24-AC349387FA34}">
      <dsp:nvSpPr>
        <dsp:cNvPr id="0" name=""/>
        <dsp:cNvSpPr/>
      </dsp:nvSpPr>
      <dsp:spPr>
        <a:xfrm>
          <a:off x="6073470" y="67080"/>
          <a:ext cx="2612826" cy="62500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Dissemination</a:t>
          </a:r>
          <a:endParaRPr lang="en-US" sz="2400" kern="1200" dirty="0"/>
        </a:p>
      </dsp:txBody>
      <dsp:txXfrm>
        <a:off x="6073470" y="67080"/>
        <a:ext cx="2612826" cy="625001"/>
      </dsp:txXfrm>
    </dsp:sp>
    <dsp:sp modelId="{6223E3D4-DEB2-4A73-B9F3-A64D282A0CD3}">
      <dsp:nvSpPr>
        <dsp:cNvPr id="0" name=""/>
        <dsp:cNvSpPr/>
      </dsp:nvSpPr>
      <dsp:spPr>
        <a:xfrm>
          <a:off x="6073470" y="692082"/>
          <a:ext cx="2612826" cy="3592175"/>
        </a:xfrm>
        <a:prstGeom prst="rect">
          <a:avLst/>
        </a:prstGeom>
        <a:solidFill>
          <a:srgbClr val="FFE8CB">
            <a:alpha val="89804"/>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Up to $225,000</a:t>
          </a:r>
        </a:p>
        <a:p>
          <a:pPr marL="171450" lvl="1" indent="-171450" algn="l" defTabSz="844550">
            <a:lnSpc>
              <a:spcPct val="90000"/>
            </a:lnSpc>
            <a:spcBef>
              <a:spcPct val="0"/>
            </a:spcBef>
            <a:spcAft>
              <a:spcPct val="15000"/>
            </a:spcAft>
            <a:buChar char="•"/>
          </a:pPr>
          <a:r>
            <a:rPr lang="en-US" sz="1900" kern="1200" dirty="0"/>
            <a:t>Disseminate best practices that improve student academic achievement among charter schools and traditional public schools</a:t>
          </a:r>
        </a:p>
        <a:p>
          <a:pPr marL="171450" lvl="1" indent="-171450" algn="l" defTabSz="844550">
            <a:lnSpc>
              <a:spcPct val="90000"/>
            </a:lnSpc>
            <a:spcBef>
              <a:spcPct val="0"/>
            </a:spcBef>
            <a:spcAft>
              <a:spcPct val="15000"/>
            </a:spcAft>
            <a:buChar char="•"/>
          </a:pPr>
          <a:r>
            <a:rPr lang="en-US" sz="1900" kern="1200" dirty="0"/>
            <a:t>Performance period: January 13th, 2022 through September 30th, 2022.</a:t>
          </a:r>
        </a:p>
      </dsp:txBody>
      <dsp:txXfrm>
        <a:off x="6073470" y="692082"/>
        <a:ext cx="2612826" cy="3592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29313-015B-4AE2-BCCB-3B44E26E54C0}">
      <dsp:nvSpPr>
        <dsp:cNvPr id="0" name=""/>
        <dsp:cNvSpPr/>
      </dsp:nvSpPr>
      <dsp:spPr>
        <a:xfrm>
          <a:off x="617219" y="0"/>
          <a:ext cx="6995160" cy="4525963"/>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D3E215-7CB3-48FF-B03D-DDD04058D9AD}">
      <dsp:nvSpPr>
        <dsp:cNvPr id="0" name=""/>
        <dsp:cNvSpPr/>
      </dsp:nvSpPr>
      <dsp:spPr>
        <a:xfrm>
          <a:off x="8840" y="1357788"/>
          <a:ext cx="2648902" cy="1810385"/>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State Charter Schools will submit budgets directly to the Consolidated Application (Con App)</a:t>
          </a:r>
        </a:p>
      </dsp:txBody>
      <dsp:txXfrm>
        <a:off x="97216" y="1446164"/>
        <a:ext cx="2472150" cy="1633633"/>
      </dsp:txXfrm>
    </dsp:sp>
    <dsp:sp modelId="{487895CC-FFBE-4E65-AF31-780400132F81}">
      <dsp:nvSpPr>
        <dsp:cNvPr id="0" name=""/>
        <dsp:cNvSpPr/>
      </dsp:nvSpPr>
      <dsp:spPr>
        <a:xfrm>
          <a:off x="2790348" y="1357788"/>
          <a:ext cx="2648902" cy="1810385"/>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Locally-approved charter schools will submit budgets to the local district for entry into Con App</a:t>
          </a:r>
        </a:p>
      </dsp:txBody>
      <dsp:txXfrm>
        <a:off x="2878724" y="1446164"/>
        <a:ext cx="2472150" cy="1633633"/>
      </dsp:txXfrm>
    </dsp:sp>
    <dsp:sp modelId="{C0843E26-57D9-4558-A209-5217E77C9533}">
      <dsp:nvSpPr>
        <dsp:cNvPr id="0" name=""/>
        <dsp:cNvSpPr/>
      </dsp:nvSpPr>
      <dsp:spPr>
        <a:xfrm>
          <a:off x="5571857" y="1357788"/>
          <a:ext cx="2648902" cy="1810385"/>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CSD will review the budget within 30 days of submission</a:t>
          </a:r>
        </a:p>
      </dsp:txBody>
      <dsp:txXfrm>
        <a:off x="5660233" y="1446164"/>
        <a:ext cx="2472150" cy="16336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62542-E6BD-4F51-9A48-3F2E7893A26C}">
      <dsp:nvSpPr>
        <dsp:cNvPr id="0" name=""/>
        <dsp:cNvSpPr/>
      </dsp:nvSpPr>
      <dsp:spPr>
        <a:xfrm>
          <a:off x="0" y="248374"/>
          <a:ext cx="7886700" cy="5413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What is the Con App?</a:t>
          </a:r>
        </a:p>
      </dsp:txBody>
      <dsp:txXfrm>
        <a:off x="26424" y="274798"/>
        <a:ext cx="7833852" cy="488456"/>
      </dsp:txXfrm>
    </dsp:sp>
    <dsp:sp modelId="{31C1BD2A-70D0-47FC-B6DD-0AC46D09A6DA}">
      <dsp:nvSpPr>
        <dsp:cNvPr id="0" name=""/>
        <dsp:cNvSpPr/>
      </dsp:nvSpPr>
      <dsp:spPr>
        <a:xfrm>
          <a:off x="0" y="814835"/>
          <a:ext cx="7886700" cy="1074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The system by which the State manages disbursement of federal and state funds.</a:t>
          </a:r>
        </a:p>
      </dsp:txBody>
      <dsp:txXfrm>
        <a:off x="0" y="814835"/>
        <a:ext cx="7886700" cy="1074508"/>
      </dsp:txXfrm>
    </dsp:sp>
    <dsp:sp modelId="{DC123FA0-EA7F-45E4-B2C1-C496DEEB108C}">
      <dsp:nvSpPr>
        <dsp:cNvPr id="0" name=""/>
        <dsp:cNvSpPr/>
      </dsp:nvSpPr>
      <dsp:spPr>
        <a:xfrm>
          <a:off x="0" y="1645012"/>
          <a:ext cx="7886700" cy="57318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How do I get access to the Con App?</a:t>
          </a:r>
        </a:p>
      </dsp:txBody>
      <dsp:txXfrm>
        <a:off x="27981" y="1672993"/>
        <a:ext cx="7830738" cy="517223"/>
      </dsp:txXfrm>
    </dsp:sp>
    <dsp:sp modelId="{E7CBBF09-58B1-4E61-B41C-BBB931EB0F93}">
      <dsp:nvSpPr>
        <dsp:cNvPr id="0" name=""/>
        <dsp:cNvSpPr/>
      </dsp:nvSpPr>
      <dsp:spPr>
        <a:xfrm>
          <a:off x="0" y="2823271"/>
          <a:ext cx="78867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81280" rIns="455168" bIns="81280" numCol="1" spcCol="1270" anchor="t" anchorCtr="0">
          <a:noAutofit/>
        </a:bodyPr>
        <a:lstStyle/>
        <a:p>
          <a:pPr marL="285750" lvl="1" indent="-285750" algn="l" defTabSz="2222500">
            <a:lnSpc>
              <a:spcPct val="90000"/>
            </a:lnSpc>
            <a:spcBef>
              <a:spcPct val="0"/>
            </a:spcBef>
            <a:spcAft>
              <a:spcPct val="20000"/>
            </a:spcAft>
            <a:buChar char="•"/>
          </a:pPr>
          <a:endParaRPr lang="en-US" sz="5000" kern="1200" dirty="0"/>
        </a:p>
      </dsp:txBody>
      <dsp:txXfrm>
        <a:off x="0" y="2823271"/>
        <a:ext cx="7886700" cy="10598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215B8-D9F8-42F5-9CC2-46EA255AA4F5}">
      <dsp:nvSpPr>
        <dsp:cNvPr id="0" name=""/>
        <dsp:cNvSpPr/>
      </dsp:nvSpPr>
      <dsp:spPr>
        <a:xfrm>
          <a:off x="1851818" y="0"/>
          <a:ext cx="4525963" cy="4525963"/>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7C9867-B5CC-40F4-AF60-3F0154A439AF}">
      <dsp:nvSpPr>
        <dsp:cNvPr id="0" name=""/>
        <dsp:cNvSpPr/>
      </dsp:nvSpPr>
      <dsp:spPr>
        <a:xfrm>
          <a:off x="2281784" y="429966"/>
          <a:ext cx="1765125" cy="1765125"/>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Submission should be timely</a:t>
          </a:r>
        </a:p>
      </dsp:txBody>
      <dsp:txXfrm>
        <a:off x="2367950" y="516132"/>
        <a:ext cx="1592793" cy="1592793"/>
      </dsp:txXfrm>
    </dsp:sp>
    <dsp:sp modelId="{2F2A1144-4BEE-4BCB-9B8A-EB9BA41CB5D5}">
      <dsp:nvSpPr>
        <dsp:cNvPr id="0" name=""/>
        <dsp:cNvSpPr/>
      </dsp:nvSpPr>
      <dsp:spPr>
        <a:xfrm>
          <a:off x="4182689" y="429966"/>
          <a:ext cx="1765125" cy="1765125"/>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The budget submitted should substantially align with your grant application and should not contain unallowable expenses  </a:t>
          </a:r>
        </a:p>
      </dsp:txBody>
      <dsp:txXfrm>
        <a:off x="4268855" y="516132"/>
        <a:ext cx="1592793" cy="1592793"/>
      </dsp:txXfrm>
    </dsp:sp>
    <dsp:sp modelId="{551D9CA2-0A28-4FF5-B5D3-EE2A3106C8AD}">
      <dsp:nvSpPr>
        <dsp:cNvPr id="0" name=""/>
        <dsp:cNvSpPr/>
      </dsp:nvSpPr>
      <dsp:spPr>
        <a:xfrm>
          <a:off x="2281784" y="2330870"/>
          <a:ext cx="1765125" cy="1765125"/>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Cannot access grant funds until budget approval</a:t>
          </a:r>
        </a:p>
      </dsp:txBody>
      <dsp:txXfrm>
        <a:off x="2367950" y="2417036"/>
        <a:ext cx="1592793" cy="1592793"/>
      </dsp:txXfrm>
    </dsp:sp>
    <dsp:sp modelId="{0233D96E-42E8-4531-9E7F-B4C5AA818B08}">
      <dsp:nvSpPr>
        <dsp:cNvPr id="0" name=""/>
        <dsp:cNvSpPr/>
      </dsp:nvSpPr>
      <dsp:spPr>
        <a:xfrm>
          <a:off x="4182689" y="2330870"/>
          <a:ext cx="1765125" cy="1765125"/>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Accuracy matters – budget amendments are required for 10% variances or more between function codes and can take valuable time to process</a:t>
          </a:r>
        </a:p>
      </dsp:txBody>
      <dsp:txXfrm>
        <a:off x="4268855" y="2417036"/>
        <a:ext cx="1592793" cy="15927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62542-E6BD-4F51-9A48-3F2E7893A26C}">
      <dsp:nvSpPr>
        <dsp:cNvPr id="0" name=""/>
        <dsp:cNvSpPr/>
      </dsp:nvSpPr>
      <dsp:spPr>
        <a:xfrm>
          <a:off x="0" y="182008"/>
          <a:ext cx="7886700" cy="8257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Once </a:t>
          </a:r>
          <a:r>
            <a:rPr lang="en-US" sz="2800" kern="1200" dirty="0" err="1"/>
            <a:t>GaDOE</a:t>
          </a:r>
          <a:r>
            <a:rPr lang="en-US" sz="2800" kern="1200" dirty="0"/>
            <a:t> CSD approves a budget in Con App, a school can draw down funds</a:t>
          </a:r>
        </a:p>
      </dsp:txBody>
      <dsp:txXfrm>
        <a:off x="40310" y="222318"/>
        <a:ext cx="7806080" cy="745134"/>
      </dsp:txXfrm>
    </dsp:sp>
    <dsp:sp modelId="{31C1BD2A-70D0-47FC-B6DD-0AC46D09A6DA}">
      <dsp:nvSpPr>
        <dsp:cNvPr id="0" name=""/>
        <dsp:cNvSpPr/>
      </dsp:nvSpPr>
      <dsp:spPr>
        <a:xfrm>
          <a:off x="0" y="3017670"/>
          <a:ext cx="7886700" cy="1314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State Charter Schools will submit proof of paid invoices via email to Kim Wiggins at </a:t>
          </a:r>
          <a:r>
            <a:rPr lang="en-US" sz="2000" kern="1200" dirty="0">
              <a:hlinkClick xmlns:r="http://schemas.openxmlformats.org/officeDocument/2006/relationships" r:id="rId1"/>
            </a:rPr>
            <a:t>kwiggins@doe.k12.ga.us</a:t>
          </a:r>
          <a:r>
            <a:rPr lang="en-US" sz="2000" kern="1200" dirty="0"/>
            <a:t>  for </a:t>
          </a:r>
          <a:r>
            <a:rPr lang="en-US" sz="2000" kern="1200" dirty="0" err="1"/>
            <a:t>GaDOE</a:t>
          </a:r>
          <a:r>
            <a:rPr lang="en-US" sz="2000" kern="1200" dirty="0"/>
            <a:t> approval</a:t>
          </a:r>
        </a:p>
        <a:p>
          <a:pPr marL="228600" lvl="1" indent="-228600" algn="l" defTabSz="889000">
            <a:lnSpc>
              <a:spcPct val="90000"/>
            </a:lnSpc>
            <a:spcBef>
              <a:spcPct val="0"/>
            </a:spcBef>
            <a:spcAft>
              <a:spcPct val="20000"/>
            </a:spcAft>
            <a:buChar char="•"/>
          </a:pPr>
          <a:r>
            <a:rPr lang="en-US" sz="2000" kern="1200" dirty="0"/>
            <a:t>Locally-approved charter schools will submit invoices to the local district for approval</a:t>
          </a:r>
        </a:p>
      </dsp:txBody>
      <dsp:txXfrm>
        <a:off x="0" y="3017670"/>
        <a:ext cx="7886700" cy="1314777"/>
      </dsp:txXfrm>
    </dsp:sp>
    <dsp:sp modelId="{DC123FA0-EA7F-45E4-B2C1-C496DEEB108C}">
      <dsp:nvSpPr>
        <dsp:cNvPr id="0" name=""/>
        <dsp:cNvSpPr/>
      </dsp:nvSpPr>
      <dsp:spPr>
        <a:xfrm>
          <a:off x="0" y="1209025"/>
          <a:ext cx="7886700" cy="636122"/>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Remember, these are </a:t>
          </a:r>
          <a:r>
            <a:rPr lang="en-US" sz="2400" i="1" kern="1200" dirty="0"/>
            <a:t>reimbursement</a:t>
          </a:r>
          <a:r>
            <a:rPr lang="en-US" sz="2400" kern="1200" dirty="0"/>
            <a:t> grants</a:t>
          </a:r>
        </a:p>
      </dsp:txBody>
      <dsp:txXfrm>
        <a:off x="31053" y="1240078"/>
        <a:ext cx="7824594" cy="574016"/>
      </dsp:txXfrm>
    </dsp:sp>
    <dsp:sp modelId="{E7CBBF09-58B1-4E61-B41C-BBB931EB0F93}">
      <dsp:nvSpPr>
        <dsp:cNvPr id="0" name=""/>
        <dsp:cNvSpPr/>
      </dsp:nvSpPr>
      <dsp:spPr>
        <a:xfrm>
          <a:off x="0" y="2796075"/>
          <a:ext cx="78867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0480" rIns="170688" bIns="30480" numCol="1" spcCol="1270" anchor="t" anchorCtr="0">
          <a:noAutofit/>
        </a:bodyPr>
        <a:lstStyle/>
        <a:p>
          <a:pPr marL="171450" lvl="1" indent="-171450" algn="l" defTabSz="844550">
            <a:lnSpc>
              <a:spcPct val="90000"/>
            </a:lnSpc>
            <a:spcBef>
              <a:spcPct val="0"/>
            </a:spcBef>
            <a:spcAft>
              <a:spcPct val="20000"/>
            </a:spcAft>
            <a:buChar char="•"/>
          </a:pPr>
          <a:endParaRPr lang="en-US" sz="1900" kern="1200" dirty="0"/>
        </a:p>
      </dsp:txBody>
      <dsp:txXfrm>
        <a:off x="0" y="2796075"/>
        <a:ext cx="7886700" cy="546480"/>
      </dsp:txXfrm>
    </dsp:sp>
    <dsp:sp modelId="{BE76A71C-04ED-4CAC-8D09-2982D7D7BADA}">
      <dsp:nvSpPr>
        <dsp:cNvPr id="0" name=""/>
        <dsp:cNvSpPr/>
      </dsp:nvSpPr>
      <dsp:spPr>
        <a:xfrm>
          <a:off x="0" y="1973458"/>
          <a:ext cx="7886700" cy="970471"/>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Submit invoice to receive reimbursement after invoice is approved	</a:t>
          </a:r>
        </a:p>
      </dsp:txBody>
      <dsp:txXfrm>
        <a:off x="47374" y="2020832"/>
        <a:ext cx="7791952" cy="8757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21991-B35B-43DE-BCB6-478F449772E2}">
      <dsp:nvSpPr>
        <dsp:cNvPr id="0" name=""/>
        <dsp:cNvSpPr/>
      </dsp:nvSpPr>
      <dsp:spPr>
        <a:xfrm>
          <a:off x="2571" y="920405"/>
          <a:ext cx="2507456" cy="100298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dirty="0"/>
            <a:t>Expenses must be allowable</a:t>
          </a:r>
        </a:p>
      </dsp:txBody>
      <dsp:txXfrm>
        <a:off x="2571" y="920405"/>
        <a:ext cx="2507456" cy="1002982"/>
      </dsp:txXfrm>
    </dsp:sp>
    <dsp:sp modelId="{498C9319-538A-494F-9F75-036E2599A64A}">
      <dsp:nvSpPr>
        <dsp:cNvPr id="0" name=""/>
        <dsp:cNvSpPr/>
      </dsp:nvSpPr>
      <dsp:spPr>
        <a:xfrm>
          <a:off x="2571" y="1923387"/>
          <a:ext cx="2507456" cy="168217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School’s responsibility</a:t>
          </a:r>
        </a:p>
        <a:p>
          <a:pPr marL="228600" lvl="1" indent="-228600" algn="l" defTabSz="889000" rtl="0">
            <a:lnSpc>
              <a:spcPct val="90000"/>
            </a:lnSpc>
            <a:spcBef>
              <a:spcPct val="0"/>
            </a:spcBef>
            <a:spcAft>
              <a:spcPct val="15000"/>
            </a:spcAft>
            <a:buChar char="•"/>
          </a:pPr>
          <a:r>
            <a:rPr lang="en-US" sz="2000" kern="1200" dirty="0"/>
            <a:t>District and </a:t>
          </a:r>
          <a:r>
            <a:rPr lang="en-US" sz="2000" kern="1200" dirty="0" err="1"/>
            <a:t>GaDOE</a:t>
          </a:r>
          <a:r>
            <a:rPr lang="en-US" sz="2000" kern="1200" dirty="0"/>
            <a:t> check-and-balance</a:t>
          </a:r>
        </a:p>
      </dsp:txBody>
      <dsp:txXfrm>
        <a:off x="2571" y="1923387"/>
        <a:ext cx="2507456" cy="1682170"/>
      </dsp:txXfrm>
    </dsp:sp>
    <dsp:sp modelId="{06E8CDAA-6515-4BD9-A0AB-FE1F38B19AD8}">
      <dsp:nvSpPr>
        <dsp:cNvPr id="0" name=""/>
        <dsp:cNvSpPr/>
      </dsp:nvSpPr>
      <dsp:spPr>
        <a:xfrm>
          <a:off x="2861071" y="920405"/>
          <a:ext cx="2507456" cy="100298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dirty="0"/>
            <a:t>Expenses should align with your budget</a:t>
          </a:r>
        </a:p>
      </dsp:txBody>
      <dsp:txXfrm>
        <a:off x="2861071" y="920405"/>
        <a:ext cx="2507456" cy="1002982"/>
      </dsp:txXfrm>
    </dsp:sp>
    <dsp:sp modelId="{883090D3-3B51-4511-8738-0B7B7759840D}">
      <dsp:nvSpPr>
        <dsp:cNvPr id="0" name=""/>
        <dsp:cNvSpPr/>
      </dsp:nvSpPr>
      <dsp:spPr>
        <a:xfrm>
          <a:off x="2861071" y="1923387"/>
          <a:ext cx="2507456" cy="168217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 10% or more variance between function codes requires an amendment</a:t>
          </a:r>
        </a:p>
      </dsp:txBody>
      <dsp:txXfrm>
        <a:off x="2861071" y="1923387"/>
        <a:ext cx="2507456" cy="1682170"/>
      </dsp:txXfrm>
    </dsp:sp>
    <dsp:sp modelId="{43123785-3AA4-4ED3-96AB-E444915C3AD0}">
      <dsp:nvSpPr>
        <dsp:cNvPr id="0" name=""/>
        <dsp:cNvSpPr/>
      </dsp:nvSpPr>
      <dsp:spPr>
        <a:xfrm>
          <a:off x="5719571" y="920405"/>
          <a:ext cx="2507456" cy="100298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dirty="0"/>
            <a:t>Documentation should be correct</a:t>
          </a:r>
        </a:p>
      </dsp:txBody>
      <dsp:txXfrm>
        <a:off x="5719571" y="920405"/>
        <a:ext cx="2507456" cy="1002982"/>
      </dsp:txXfrm>
    </dsp:sp>
    <dsp:sp modelId="{13415DC5-3111-43AF-9A71-8DDA1E1AEF7D}">
      <dsp:nvSpPr>
        <dsp:cNvPr id="0" name=""/>
        <dsp:cNvSpPr/>
      </dsp:nvSpPr>
      <dsp:spPr>
        <a:xfrm>
          <a:off x="5719571" y="1923387"/>
          <a:ext cx="2507456" cy="168217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Only paid invoices should be reimbursed</a:t>
          </a:r>
        </a:p>
      </dsp:txBody>
      <dsp:txXfrm>
        <a:off x="5719571" y="1923387"/>
        <a:ext cx="2507456" cy="16821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D1A03-B9F7-4BDA-A03C-5F0BA038B4F8}">
      <dsp:nvSpPr>
        <dsp:cNvPr id="0" name=""/>
        <dsp:cNvSpPr/>
      </dsp:nvSpPr>
      <dsp:spPr>
        <a:xfrm>
          <a:off x="0" y="164471"/>
          <a:ext cx="7886700" cy="85685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What To Expect</a:t>
          </a:r>
        </a:p>
      </dsp:txBody>
      <dsp:txXfrm>
        <a:off x="41828" y="206299"/>
        <a:ext cx="7803044" cy="773203"/>
      </dsp:txXfrm>
    </dsp:sp>
    <dsp:sp modelId="{471300A1-F39B-44DA-B6D8-F85C9620EEA0}">
      <dsp:nvSpPr>
        <dsp:cNvPr id="0" name=""/>
        <dsp:cNvSpPr/>
      </dsp:nvSpPr>
      <dsp:spPr>
        <a:xfrm>
          <a:off x="0" y="1197262"/>
          <a:ext cx="7886700" cy="798804"/>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The Monitoring Visit</a:t>
          </a:r>
        </a:p>
      </dsp:txBody>
      <dsp:txXfrm>
        <a:off x="38994" y="1236256"/>
        <a:ext cx="7808712" cy="720816"/>
      </dsp:txXfrm>
    </dsp:sp>
    <dsp:sp modelId="{4870B699-CFF4-46BF-9330-B6CB3C06C8F7}">
      <dsp:nvSpPr>
        <dsp:cNvPr id="0" name=""/>
        <dsp:cNvSpPr/>
      </dsp:nvSpPr>
      <dsp:spPr>
        <a:xfrm>
          <a:off x="0" y="2188775"/>
          <a:ext cx="7886700" cy="767412"/>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The Grant Binder</a:t>
          </a:r>
        </a:p>
      </dsp:txBody>
      <dsp:txXfrm>
        <a:off x="37462" y="2226237"/>
        <a:ext cx="7811776" cy="692488"/>
      </dsp:txXfrm>
    </dsp:sp>
    <dsp:sp modelId="{B6F75977-392D-4501-A4F4-90AB87E8B4E8}">
      <dsp:nvSpPr>
        <dsp:cNvPr id="0" name=""/>
        <dsp:cNvSpPr/>
      </dsp:nvSpPr>
      <dsp:spPr>
        <a:xfrm>
          <a:off x="0" y="3140507"/>
          <a:ext cx="7886700" cy="754779"/>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The Monitoring Tool</a:t>
          </a:r>
        </a:p>
      </dsp:txBody>
      <dsp:txXfrm>
        <a:off x="36845" y="3177352"/>
        <a:ext cx="7813010" cy="6810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59B466-9547-4511-81F9-3BCAA5DDF34E}"/>
              </a:ext>
            </a:extLst>
          </p:cNvPr>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A049AC8C-3009-4A69-93B6-DD3EBBD28975}"/>
              </a:ext>
            </a:extLst>
          </p:cNvPr>
          <p:cNvSpPr>
            <a:spLocks noGrp="1"/>
          </p:cNvSpPr>
          <p:nvPr>
            <p:ph type="dt" sz="quarter" idx="1"/>
          </p:nvPr>
        </p:nvSpPr>
        <p:spPr>
          <a:xfrm>
            <a:off x="3978133" y="1"/>
            <a:ext cx="3043343" cy="467072"/>
          </a:xfrm>
          <a:prstGeom prst="rect">
            <a:avLst/>
          </a:prstGeom>
        </p:spPr>
        <p:txBody>
          <a:bodyPr vert="horz" lIns="93324" tIns="46662" rIns="93324" bIns="46662" rtlCol="0"/>
          <a:lstStyle>
            <a:lvl1pPr algn="r">
              <a:defRPr sz="1200"/>
            </a:lvl1pPr>
          </a:lstStyle>
          <a:p>
            <a:fld id="{016294C9-129D-44C7-B09F-AB4C2BE39239}" type="datetimeFigureOut">
              <a:rPr lang="en-US" smtClean="0"/>
              <a:t>11/22/2021</a:t>
            </a:fld>
            <a:endParaRPr lang="en-US"/>
          </a:p>
        </p:txBody>
      </p:sp>
      <p:sp>
        <p:nvSpPr>
          <p:cNvPr id="4" name="Footer Placeholder 3">
            <a:extLst>
              <a:ext uri="{FF2B5EF4-FFF2-40B4-BE49-F238E27FC236}">
                <a16:creationId xmlns:a16="http://schemas.microsoft.com/office/drawing/2014/main" id="{F13791EA-39B9-4054-9A56-5CCF931D6653}"/>
              </a:ext>
            </a:extLst>
          </p:cNvPr>
          <p:cNvSpPr>
            <a:spLocks noGrp="1"/>
          </p:cNvSpPr>
          <p:nvPr>
            <p:ph type="ftr" sz="quarter" idx="2"/>
          </p:nvPr>
        </p:nvSpPr>
        <p:spPr>
          <a:xfrm>
            <a:off x="1"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791266-9F6C-4FCD-B72B-9C6B7919E4F7}"/>
              </a:ext>
            </a:extLst>
          </p:cNvPr>
          <p:cNvSpPr>
            <a:spLocks noGrp="1"/>
          </p:cNvSpPr>
          <p:nvPr>
            <p:ph type="sldNum" sz="quarter" idx="3"/>
          </p:nvPr>
        </p:nvSpPr>
        <p:spPr>
          <a:xfrm>
            <a:off x="3978133" y="8842030"/>
            <a:ext cx="3043343" cy="467071"/>
          </a:xfrm>
          <a:prstGeom prst="rect">
            <a:avLst/>
          </a:prstGeom>
        </p:spPr>
        <p:txBody>
          <a:bodyPr vert="horz" lIns="93324" tIns="46662" rIns="93324" bIns="46662" rtlCol="0" anchor="b"/>
          <a:lstStyle>
            <a:lvl1pPr algn="r">
              <a:defRPr sz="1200"/>
            </a:lvl1pPr>
          </a:lstStyle>
          <a:p>
            <a:fld id="{1D80AD4F-119E-4761-B3AC-E8FCF50EBA0B}" type="slidenum">
              <a:rPr lang="en-US" smtClean="0"/>
              <a:t>‹#›</a:t>
            </a:fld>
            <a:endParaRPr lang="en-US"/>
          </a:p>
        </p:txBody>
      </p:sp>
    </p:spTree>
    <p:extLst>
      <p:ext uri="{BB962C8B-B14F-4D97-AF65-F5344CB8AC3E}">
        <p14:creationId xmlns:p14="http://schemas.microsoft.com/office/powerpoint/2010/main" val="885598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1"/>
            <a:ext cx="3043343" cy="465455"/>
          </a:xfrm>
          <a:prstGeom prst="rect">
            <a:avLst/>
          </a:prstGeom>
        </p:spPr>
        <p:txBody>
          <a:bodyPr vert="horz" lIns="93324" tIns="46662" rIns="93324" bIns="46662" rtlCol="0"/>
          <a:lstStyle>
            <a:lvl1pPr algn="r">
              <a:defRPr sz="1200"/>
            </a:lvl1pPr>
          </a:lstStyle>
          <a:p>
            <a:fld id="{D8AB1433-BF8B-45C5-81D6-089F21EECCF9}" type="datetimeFigureOut">
              <a:rPr lang="en-US" smtClean="0"/>
              <a:t>11/22/2021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24" tIns="46662" rIns="93324" bIns="46662"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Technology check</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a:t>
            </a:fld>
            <a:endParaRPr lang="en-US"/>
          </a:p>
        </p:txBody>
      </p:sp>
    </p:spTree>
    <p:extLst>
      <p:ext uri="{BB962C8B-B14F-4D97-AF65-F5344CB8AC3E}">
        <p14:creationId xmlns:p14="http://schemas.microsoft.com/office/powerpoint/2010/main" val="314943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1.) Allowable expenses – Please </a:t>
            </a:r>
            <a:r>
              <a:rPr lang="en-US" baseline="0" dirty="0"/>
              <a:t>ensure that expenses are allowable before spending.  </a:t>
            </a:r>
          </a:p>
          <a:p>
            <a:pPr defTabSz="933237"/>
            <a:r>
              <a:rPr lang="en-US" baseline="0" dirty="0"/>
              <a:t>3.) Reimbursement for invoices that have not been paid or quotes should not be requested.  Do not spend, seek reimbursement, and because your local district approves it, deem it to be allowable.  If it’s unallowable, when we monitor you, we will request that you repay the $.</a:t>
            </a:r>
          </a:p>
          <a:p>
            <a:pPr defTabSz="933237"/>
            <a:r>
              <a:rPr lang="en-US" dirty="0"/>
              <a:t>Any questions about submitting budgets and getting reimbursed before we move on? </a:t>
            </a:r>
          </a:p>
        </p:txBody>
      </p:sp>
      <p:sp>
        <p:nvSpPr>
          <p:cNvPr id="4" name="Slide Number Placeholder 3"/>
          <p:cNvSpPr>
            <a:spLocks noGrp="1"/>
          </p:cNvSpPr>
          <p:nvPr>
            <p:ph type="sldNum" sz="quarter" idx="10"/>
          </p:nvPr>
        </p:nvSpPr>
        <p:spPr/>
        <p:txBody>
          <a:bodyPr/>
          <a:lstStyle/>
          <a:p>
            <a:fld id="{E6530340-F5C0-43BA-9CC1-D63E860F355B}" type="slidenum">
              <a:rPr lang="en-US" smtClean="0"/>
              <a:t>10</a:t>
            </a:fld>
            <a:endParaRPr lang="en-US"/>
          </a:p>
        </p:txBody>
      </p:sp>
    </p:spTree>
    <p:extLst>
      <p:ext uri="{BB962C8B-B14F-4D97-AF65-F5344CB8AC3E}">
        <p14:creationId xmlns:p14="http://schemas.microsoft.com/office/powerpoint/2010/main" val="2911277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Next, we are going to cover the grant monitoring and the monitoring visit. Please take your monitoring</a:t>
            </a:r>
            <a:r>
              <a:rPr lang="en-US" baseline="0" dirty="0"/>
              <a:t> visit extremely seriously.  If things are not in order you risk losing your grant funding.  We try to be very clear about the requirements and our expectations, as we want your visit to go well.</a:t>
            </a:r>
            <a:endParaRPr lang="en-US" dirty="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11</a:t>
            </a:fld>
            <a:endParaRPr lang="en-US"/>
          </a:p>
        </p:txBody>
      </p:sp>
    </p:spTree>
    <p:extLst>
      <p:ext uri="{BB962C8B-B14F-4D97-AF65-F5344CB8AC3E}">
        <p14:creationId xmlns:p14="http://schemas.microsoft.com/office/powerpoint/2010/main" val="2464094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“Monitoring” is a very broad</a:t>
            </a:r>
            <a:r>
              <a:rPr lang="en-US" baseline="0" dirty="0"/>
              <a:t> term which includes a variety of practices.  The monitoring occurs on the front end through the process of approving budgets and invoices.  Then we also monitor after through the monitoring visit and audit reports.  Audit reports – please make sure that your finances are in good shape.  A bad audit could risk you losing your grant funding.</a:t>
            </a:r>
            <a:endParaRPr lang="en-US" dirty="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12</a:t>
            </a:fld>
            <a:endParaRPr lang="en-US"/>
          </a:p>
        </p:txBody>
      </p:sp>
    </p:spTree>
    <p:extLst>
      <p:ext uri="{BB962C8B-B14F-4D97-AF65-F5344CB8AC3E}">
        <p14:creationId xmlns:p14="http://schemas.microsoft.com/office/powerpoint/2010/main" val="3875672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237">
              <a:buFontTx/>
              <a:buNone/>
            </a:pPr>
            <a:r>
              <a:rPr lang="en-US" dirty="0"/>
              <a:t>This list includes some of</a:t>
            </a:r>
            <a:r>
              <a:rPr lang="en-US" baseline="0" dirty="0"/>
              <a:t> the things we’ll discuss in the monitoring visit section…</a:t>
            </a:r>
            <a:endParaRPr lang="en-US" dirty="0"/>
          </a:p>
          <a:p>
            <a:pPr marL="174982" indent="-174982">
              <a:buFontTx/>
              <a:buChar char="-"/>
            </a:pP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13</a:t>
            </a:fld>
            <a:endParaRPr lang="en-US"/>
          </a:p>
        </p:txBody>
      </p:sp>
    </p:spTree>
    <p:extLst>
      <p:ext uri="{BB962C8B-B14F-4D97-AF65-F5344CB8AC3E}">
        <p14:creationId xmlns:p14="http://schemas.microsoft.com/office/powerpoint/2010/main" val="3640578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It is STRONGLY encouraged to have the preferred list of attendees present.</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14</a:t>
            </a:fld>
            <a:endParaRPr lang="en-US"/>
          </a:p>
        </p:txBody>
      </p:sp>
    </p:spTree>
    <p:extLst>
      <p:ext uri="{BB962C8B-B14F-4D97-AF65-F5344CB8AC3E}">
        <p14:creationId xmlns:p14="http://schemas.microsoft.com/office/powerpoint/2010/main" val="562960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Why’s this binder so important?  This is your proof that you are spending funds</a:t>
            </a:r>
            <a:r>
              <a:rPr lang="en-US" baseline="0" dirty="0"/>
              <a:t> appropriately and that you are taking actions to ensure that you’re a good steward.  Next, we are g</a:t>
            </a:r>
            <a:r>
              <a:rPr lang="en-US" dirty="0"/>
              <a:t>oing to look at some specific binder examples, but this slide,</a:t>
            </a:r>
            <a:r>
              <a:rPr lang="en-US" baseline="0" dirty="0"/>
              <a:t> generally contains what should be included.</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15</a:t>
            </a:fld>
            <a:endParaRPr lang="en-US"/>
          </a:p>
        </p:txBody>
      </p:sp>
    </p:spTree>
    <p:extLst>
      <p:ext uri="{BB962C8B-B14F-4D97-AF65-F5344CB8AC3E}">
        <p14:creationId xmlns:p14="http://schemas.microsoft.com/office/powerpoint/2010/main" val="4245994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Only include invoices, not POs or quotes</a:t>
            </a:r>
            <a:r>
              <a:rPr lang="en-US" baseline="0" dirty="0"/>
              <a:t> (although both are great backup docs), please only include INVOICES. If we monitor in February or March of next year and you have no invoices, that could indicate an issue.  It could potentially show that you do not have the capacity to spend your grant funds as planned.  Financial docs – like links in a chain, they should connect (PO, invoice, delivery slip).</a:t>
            </a:r>
            <a:endParaRPr lang="en-US" dirty="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16</a:t>
            </a:fld>
            <a:endParaRPr lang="en-US"/>
          </a:p>
        </p:txBody>
      </p:sp>
    </p:spTree>
    <p:extLst>
      <p:ext uri="{BB962C8B-B14F-4D97-AF65-F5344CB8AC3E}">
        <p14:creationId xmlns:p14="http://schemas.microsoft.com/office/powerpoint/2010/main" val="2379171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Timely academic data – when you’re monitored, you will not typically have final academic</a:t>
            </a:r>
            <a:r>
              <a:rPr lang="en-US" baseline="0" dirty="0"/>
              <a:t> data.  What you should have is some sort of benchmark testing that indicates you are making progress toward meeting your goals.  It should be simple, direct, easy to understand.</a:t>
            </a:r>
          </a:p>
          <a:p>
            <a:endParaRPr lang="en-US" baseline="0" dirty="0"/>
          </a:p>
          <a:p>
            <a:r>
              <a:rPr lang="en-US" baseline="0" dirty="0"/>
              <a:t>Inventory Management – more is provided on this in the next slide, but why is it important?  We want to make sure that you actually have and are properly safeguarding the property on which you spent federal dollars!</a:t>
            </a:r>
            <a:endParaRPr lang="en-US" dirty="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17</a:t>
            </a:fld>
            <a:endParaRPr lang="en-US"/>
          </a:p>
        </p:txBody>
      </p:sp>
    </p:spTree>
    <p:extLst>
      <p:ext uri="{BB962C8B-B14F-4D97-AF65-F5344CB8AC3E}">
        <p14:creationId xmlns:p14="http://schemas.microsoft.com/office/powerpoint/2010/main" val="1700413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Inventory purchased with CSP funds must be distinguished from inventory purchased with other funds (Title 1, etc.) by affixing an asset tag to each item that says “CSP” (for example) and has a bar code/tracking number. The asset tag must be on every single item (each book, computer, etc. except for consumable items like pencils). Slide 28 will provide a detailed spreadsheet example of inventory tracking.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18</a:t>
            </a:fld>
            <a:endParaRPr lang="en-US"/>
          </a:p>
        </p:txBody>
      </p:sp>
    </p:spTree>
    <p:extLst>
      <p:ext uri="{BB962C8B-B14F-4D97-AF65-F5344CB8AC3E}">
        <p14:creationId xmlns:p14="http://schemas.microsoft.com/office/powerpoint/2010/main" val="1741286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742" indent="-237742">
              <a:buAutoNum type="arabicParenR"/>
            </a:pPr>
            <a:r>
              <a:rPr lang="en-US" baseline="0" dirty="0"/>
              <a:t>You can pay salary (according to certain parameters) but NOT taxes.  </a:t>
            </a:r>
          </a:p>
          <a:p>
            <a:pPr marL="237742" indent="-237742">
              <a:buAutoNum type="arabicParenR"/>
            </a:pPr>
            <a:r>
              <a:rPr lang="en-US" baseline="0" dirty="0"/>
              <a:t>EMO fees – these are fees paid directly to the EMO for their services.  If you are purchasing materials from an EMO then it 1) must be a true “purchase” not “lease” or “license and 2) you must be able to show that they are the best vendor and that their materials are particularly suited to your needs.  If it looks like you’re purchasing from them simply because they’re your EMO, then that is unallowable.  Also, invoice issue – the vendor MUST invoice the school.  The vendor should not invoice the EMO who then invoices the school.  You will not be reimbursed.</a:t>
            </a:r>
          </a:p>
          <a:p>
            <a:pPr marL="237742" indent="-237742">
              <a:buAutoNum type="arabicParenR"/>
            </a:pPr>
            <a:r>
              <a:rPr lang="en-US" baseline="0" dirty="0"/>
              <a:t>Office furniture is not allowed</a:t>
            </a:r>
          </a:p>
          <a:p>
            <a:pPr marL="237742" indent="-237742">
              <a:buAutoNum type="arabicParenR"/>
            </a:pPr>
            <a:r>
              <a:rPr lang="en-US" baseline="0" dirty="0"/>
              <a:t>Cafeteria equipment – ongoing operational expense not about implementing an academic program</a:t>
            </a:r>
          </a:p>
          <a:p>
            <a:pPr marL="237742" indent="-237742">
              <a:buAutoNum type="arabicParenR"/>
            </a:pPr>
            <a:r>
              <a:rPr lang="en-US" baseline="0" dirty="0"/>
              <a:t>Extracurricular – not about implementing an academic program</a:t>
            </a:r>
          </a:p>
          <a:p>
            <a:pPr marL="237742" indent="-237742">
              <a:buAutoNum type="arabicParenR"/>
            </a:pPr>
            <a:r>
              <a:rPr lang="en-US" baseline="0" dirty="0"/>
              <a:t>Leases or licenses are not allowed.  Must have ownership.</a:t>
            </a:r>
            <a:endParaRPr lang="en-US" dirty="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19</a:t>
            </a:fld>
            <a:endParaRPr lang="en-US"/>
          </a:p>
        </p:txBody>
      </p:sp>
    </p:spTree>
    <p:extLst>
      <p:ext uri="{BB962C8B-B14F-4D97-AF65-F5344CB8AC3E}">
        <p14:creationId xmlns:p14="http://schemas.microsoft.com/office/powerpoint/2010/main" val="282237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welcome to the “Managing Your Federal Grant Award” webinar sponsored by the Charter Schools Division of the Georgia Department of Education. I am Kim Wiggins. I</a:t>
            </a:r>
            <a:r>
              <a:rPr lang="en-US" baseline="0" dirty="0"/>
              <a:t> would like to go ahead and verify attendance. </a:t>
            </a:r>
          </a:p>
          <a:p>
            <a:endParaRPr lang="en-US" baseline="0" dirty="0"/>
          </a:p>
          <a:p>
            <a:r>
              <a:rPr lang="en-US" baseline="0" dirty="0"/>
              <a:t>After attendance: Throughout this webinar and at the end, questions will be allowed. </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a:t>
            </a:fld>
            <a:endParaRPr lang="en-US"/>
          </a:p>
        </p:txBody>
      </p:sp>
    </p:spTree>
    <p:extLst>
      <p:ext uri="{BB962C8B-B14F-4D97-AF65-F5344CB8AC3E}">
        <p14:creationId xmlns:p14="http://schemas.microsoft.com/office/powerpoint/2010/main" val="3503807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Let’s take a look at some specific examples.  Thanks to Drew Charter School which provided these examples.</a:t>
            </a:r>
            <a:r>
              <a:rPr lang="en-US" baseline="0" dirty="0"/>
              <a:t>  HOWEVER, this is one school and their grant.  Every school and every grant will be different.  Also want to note that there are some black boxes where info has been redacted.  Here’s a sample TOC.  Note what they have.  Does anyone notice anything missing or have questions about anything that they have included?</a:t>
            </a:r>
          </a:p>
          <a:p>
            <a:pPr defTabSz="933237"/>
            <a:r>
              <a:rPr lang="en-US" baseline="0" dirty="0"/>
              <a:t>Slide 15</a:t>
            </a:r>
          </a:p>
          <a:p>
            <a:pPr lvl="0" rtl="0"/>
            <a:r>
              <a:rPr lang="en-US" dirty="0"/>
              <a:t>-Conflict of Interest Policy</a:t>
            </a:r>
          </a:p>
          <a:p>
            <a:pPr lvl="0" rtl="0"/>
            <a:r>
              <a:rPr lang="en-US" dirty="0"/>
              <a:t>-Code of Conduct</a:t>
            </a:r>
          </a:p>
          <a:p>
            <a:pPr defTabSz="933237"/>
            <a:endParaRPr lang="en-US" dirty="0"/>
          </a:p>
          <a:p>
            <a:endParaRPr lang="en-US" b="1" u="sng" dirty="0"/>
          </a:p>
        </p:txBody>
      </p:sp>
      <p:sp>
        <p:nvSpPr>
          <p:cNvPr id="4" name="Slide Number Placeholder 3"/>
          <p:cNvSpPr>
            <a:spLocks noGrp="1"/>
          </p:cNvSpPr>
          <p:nvPr>
            <p:ph type="sldNum" sz="quarter" idx="10"/>
          </p:nvPr>
        </p:nvSpPr>
        <p:spPr/>
        <p:txBody>
          <a:bodyPr/>
          <a:lstStyle/>
          <a:p>
            <a:fld id="{E6530340-F5C0-43BA-9CC1-D63E860F355B}" type="slidenum">
              <a:rPr lang="en-US" smtClean="0"/>
              <a:t>20</a:t>
            </a:fld>
            <a:endParaRPr lang="en-US"/>
          </a:p>
        </p:txBody>
      </p:sp>
    </p:spTree>
    <p:extLst>
      <p:ext uri="{BB962C8B-B14F-4D97-AF65-F5344CB8AC3E}">
        <p14:creationId xmlns:p14="http://schemas.microsoft.com/office/powerpoint/2010/main" val="1140013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A chain of documentation should exist from purchasing through reimbursement.  Note, when Drew were monitored, they had not yet been invoiced for</a:t>
            </a:r>
            <a:r>
              <a:rPr lang="en-US" baseline="0" dirty="0"/>
              <a:t> the equipment.  Upon revisiting, either an invoice and some sort of proof of delivery had to be provided.</a:t>
            </a:r>
            <a:endParaRPr lang="en-US" dirty="0"/>
          </a:p>
          <a:p>
            <a:endParaRPr lang="en-US" b="1" u="sng" dirty="0"/>
          </a:p>
        </p:txBody>
      </p:sp>
      <p:sp>
        <p:nvSpPr>
          <p:cNvPr id="4" name="Slide Number Placeholder 3"/>
          <p:cNvSpPr>
            <a:spLocks noGrp="1"/>
          </p:cNvSpPr>
          <p:nvPr>
            <p:ph type="sldNum" sz="quarter" idx="10"/>
          </p:nvPr>
        </p:nvSpPr>
        <p:spPr/>
        <p:txBody>
          <a:bodyPr/>
          <a:lstStyle/>
          <a:p>
            <a:fld id="{E6530340-F5C0-43BA-9CC1-D63E860F355B}" type="slidenum">
              <a:rPr lang="en-US" smtClean="0"/>
              <a:t>21</a:t>
            </a:fld>
            <a:endParaRPr lang="en-US"/>
          </a:p>
        </p:txBody>
      </p:sp>
    </p:spTree>
    <p:extLst>
      <p:ext uri="{BB962C8B-B14F-4D97-AF65-F5344CB8AC3E}">
        <p14:creationId xmlns:p14="http://schemas.microsoft.com/office/powerpoint/2010/main" val="340312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Invoice for consulting services and proof of payment.  Notice the invoice is clearly marked invoice.</a:t>
            </a:r>
            <a:r>
              <a:rPr lang="en-US" baseline="0" dirty="0"/>
              <a:t>  Also notice on the check, the two signatures, which aligns with their signature policy.</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22</a:t>
            </a:fld>
            <a:endParaRPr lang="en-US"/>
          </a:p>
        </p:txBody>
      </p:sp>
    </p:spTree>
    <p:extLst>
      <p:ext uri="{BB962C8B-B14F-4D97-AF65-F5344CB8AC3E}">
        <p14:creationId xmlns:p14="http://schemas.microsoft.com/office/powerpoint/2010/main" val="3723612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Let’s look at the supporting</a:t>
            </a:r>
            <a:r>
              <a:rPr lang="en-US" baseline="0" dirty="0"/>
              <a:t> or source documentation for reimbursement of consulting expenses.  </a:t>
            </a:r>
            <a:endParaRPr lang="en-US" dirty="0"/>
          </a:p>
          <a:p>
            <a:endParaRPr lang="en-US" b="1" u="sng" dirty="0"/>
          </a:p>
        </p:txBody>
      </p:sp>
      <p:sp>
        <p:nvSpPr>
          <p:cNvPr id="4" name="Slide Number Placeholder 3"/>
          <p:cNvSpPr>
            <a:spLocks noGrp="1"/>
          </p:cNvSpPr>
          <p:nvPr>
            <p:ph type="sldNum" sz="quarter" idx="10"/>
          </p:nvPr>
        </p:nvSpPr>
        <p:spPr/>
        <p:txBody>
          <a:bodyPr/>
          <a:lstStyle/>
          <a:p>
            <a:fld id="{E6530340-F5C0-43BA-9CC1-D63E860F355B}" type="slidenum">
              <a:rPr lang="en-US" smtClean="0"/>
              <a:t>23</a:t>
            </a:fld>
            <a:endParaRPr lang="en-US"/>
          </a:p>
        </p:txBody>
      </p:sp>
    </p:spTree>
    <p:extLst>
      <p:ext uri="{BB962C8B-B14F-4D97-AF65-F5344CB8AC3E}">
        <p14:creationId xmlns:p14="http://schemas.microsoft.com/office/powerpoint/2010/main" val="2413453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Notice the agreement, the scope/statement of work is complete with deliverables</a:t>
            </a:r>
            <a:r>
              <a:rPr lang="en-US" baseline="0" dirty="0"/>
              <a:t> and milestones.  So far – they have this person and she is going to do this work.</a:t>
            </a:r>
            <a:endParaRPr lang="en-US" dirty="0"/>
          </a:p>
          <a:p>
            <a:endParaRPr lang="en-US" b="1" u="sng" dirty="0"/>
          </a:p>
        </p:txBody>
      </p:sp>
      <p:sp>
        <p:nvSpPr>
          <p:cNvPr id="4" name="Slide Number Placeholder 3"/>
          <p:cNvSpPr>
            <a:spLocks noGrp="1"/>
          </p:cNvSpPr>
          <p:nvPr>
            <p:ph type="sldNum" sz="quarter" idx="10"/>
          </p:nvPr>
        </p:nvSpPr>
        <p:spPr/>
        <p:txBody>
          <a:bodyPr/>
          <a:lstStyle/>
          <a:p>
            <a:fld id="{E6530340-F5C0-43BA-9CC1-D63E860F355B}" type="slidenum">
              <a:rPr lang="en-US" smtClean="0"/>
              <a:t>24</a:t>
            </a:fld>
            <a:endParaRPr lang="en-US"/>
          </a:p>
        </p:txBody>
      </p:sp>
    </p:spTree>
    <p:extLst>
      <p:ext uri="{BB962C8B-B14F-4D97-AF65-F5344CB8AC3E}">
        <p14:creationId xmlns:p14="http://schemas.microsoft.com/office/powerpoint/2010/main" val="3403763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Now, they add for this amount within the compensation clause.</a:t>
            </a:r>
          </a:p>
          <a:p>
            <a:endParaRPr lang="en-US" b="1" u="sng" dirty="0"/>
          </a:p>
        </p:txBody>
      </p:sp>
      <p:sp>
        <p:nvSpPr>
          <p:cNvPr id="4" name="Slide Number Placeholder 3"/>
          <p:cNvSpPr>
            <a:spLocks noGrp="1"/>
          </p:cNvSpPr>
          <p:nvPr>
            <p:ph type="sldNum" sz="quarter" idx="10"/>
          </p:nvPr>
        </p:nvSpPr>
        <p:spPr/>
        <p:txBody>
          <a:bodyPr/>
          <a:lstStyle/>
          <a:p>
            <a:fld id="{E6530340-F5C0-43BA-9CC1-D63E860F355B}" type="slidenum">
              <a:rPr lang="en-US" smtClean="0"/>
              <a:t>25</a:t>
            </a:fld>
            <a:endParaRPr lang="en-US"/>
          </a:p>
        </p:txBody>
      </p:sp>
    </p:spTree>
    <p:extLst>
      <p:ext uri="{BB962C8B-B14F-4D97-AF65-F5344CB8AC3E}">
        <p14:creationId xmlns:p14="http://schemas.microsoft.com/office/powerpoint/2010/main" val="3816480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Now, we can see where the consultant INVOICES the SCHOOL</a:t>
            </a:r>
            <a:r>
              <a:rPr lang="en-US" baseline="0" dirty="0"/>
              <a:t> for the services provided.  Note the description of services and that the amounts align.</a:t>
            </a:r>
            <a:endParaRPr lang="en-US" dirty="0"/>
          </a:p>
          <a:p>
            <a:endParaRPr lang="en-US" b="1" u="sng" dirty="0"/>
          </a:p>
        </p:txBody>
      </p:sp>
      <p:sp>
        <p:nvSpPr>
          <p:cNvPr id="4" name="Slide Number Placeholder 3"/>
          <p:cNvSpPr>
            <a:spLocks noGrp="1"/>
          </p:cNvSpPr>
          <p:nvPr>
            <p:ph type="sldNum" sz="quarter" idx="10"/>
          </p:nvPr>
        </p:nvSpPr>
        <p:spPr/>
        <p:txBody>
          <a:bodyPr/>
          <a:lstStyle/>
          <a:p>
            <a:fld id="{E6530340-F5C0-43BA-9CC1-D63E860F355B}" type="slidenum">
              <a:rPr lang="en-US" smtClean="0"/>
              <a:t>26</a:t>
            </a:fld>
            <a:endParaRPr lang="en-US"/>
          </a:p>
        </p:txBody>
      </p:sp>
    </p:spTree>
    <p:extLst>
      <p:ext uri="{BB962C8B-B14F-4D97-AF65-F5344CB8AC3E}">
        <p14:creationId xmlns:p14="http://schemas.microsoft.com/office/powerpoint/2010/main" val="3281781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Finally, they provide proof of payment in the amount of the invoices.  This is what every grant binder should show with regard to every purchase for which they were reimbursed. Any questions?</a:t>
            </a:r>
          </a:p>
          <a:p>
            <a:endParaRPr lang="en-US" b="1" u="sng" dirty="0"/>
          </a:p>
        </p:txBody>
      </p:sp>
      <p:sp>
        <p:nvSpPr>
          <p:cNvPr id="4" name="Slide Number Placeholder 3"/>
          <p:cNvSpPr>
            <a:spLocks noGrp="1"/>
          </p:cNvSpPr>
          <p:nvPr>
            <p:ph type="sldNum" sz="quarter" idx="10"/>
          </p:nvPr>
        </p:nvSpPr>
        <p:spPr/>
        <p:txBody>
          <a:bodyPr/>
          <a:lstStyle/>
          <a:p>
            <a:fld id="{E6530340-F5C0-43BA-9CC1-D63E860F355B}" type="slidenum">
              <a:rPr lang="en-US" smtClean="0"/>
              <a:t>27</a:t>
            </a:fld>
            <a:endParaRPr lang="en-US"/>
          </a:p>
        </p:txBody>
      </p:sp>
    </p:spTree>
    <p:extLst>
      <p:ext uri="{BB962C8B-B14F-4D97-AF65-F5344CB8AC3E}">
        <p14:creationId xmlns:p14="http://schemas.microsoft.com/office/powerpoint/2010/main" val="3012400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During the grant monitoring visit, </a:t>
            </a:r>
            <a:r>
              <a:rPr lang="en-US" dirty="0" err="1"/>
              <a:t>GaDOE</a:t>
            </a:r>
            <a:r>
              <a:rPr lang="en-US" dirty="0"/>
              <a:t> may ask questions that are not necessarily related to the grant (ex. student access questions given in the grant monitoring tool). Also, let’s look at an</a:t>
            </a:r>
            <a:r>
              <a:rPr lang="en-US" baseline="0" dirty="0"/>
              <a:t> example of an inventory log.  If I go to room N-325 I should be able to locate each Lenovo computer listed.  The additional comments (last column) would tell me if something were lost, damaged, stolen etc.</a:t>
            </a:r>
            <a:endParaRPr lang="en-US" dirty="0"/>
          </a:p>
          <a:p>
            <a:pPr defTabSz="933237">
              <a:defRPr/>
            </a:pPr>
            <a:endParaRPr lang="en-US" dirty="0"/>
          </a:p>
          <a:p>
            <a:endParaRPr lang="en-US" b="1" u="sng" dirty="0"/>
          </a:p>
        </p:txBody>
      </p:sp>
      <p:sp>
        <p:nvSpPr>
          <p:cNvPr id="4" name="Slide Number Placeholder 3"/>
          <p:cNvSpPr>
            <a:spLocks noGrp="1"/>
          </p:cNvSpPr>
          <p:nvPr>
            <p:ph type="sldNum" sz="quarter" idx="10"/>
          </p:nvPr>
        </p:nvSpPr>
        <p:spPr/>
        <p:txBody>
          <a:bodyPr/>
          <a:lstStyle/>
          <a:p>
            <a:fld id="{E6530340-F5C0-43BA-9CC1-D63E860F355B}" type="slidenum">
              <a:rPr lang="en-US" smtClean="0"/>
              <a:t>28</a:t>
            </a:fld>
            <a:endParaRPr lang="en-US"/>
          </a:p>
        </p:txBody>
      </p:sp>
    </p:spTree>
    <p:extLst>
      <p:ext uri="{BB962C8B-B14F-4D97-AF65-F5344CB8AC3E}">
        <p14:creationId xmlns:p14="http://schemas.microsoft.com/office/powerpoint/2010/main" val="2794101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Finally, an example of the policies and procedures this school included.  Other things that you should have – conflict of interest, usage policies.  Any questions on the grant binder and documentation?</a:t>
            </a:r>
          </a:p>
          <a:p>
            <a:endParaRPr lang="en-US" b="1" u="sng" dirty="0"/>
          </a:p>
        </p:txBody>
      </p:sp>
      <p:sp>
        <p:nvSpPr>
          <p:cNvPr id="4" name="Slide Number Placeholder 3"/>
          <p:cNvSpPr>
            <a:spLocks noGrp="1"/>
          </p:cNvSpPr>
          <p:nvPr>
            <p:ph type="sldNum" sz="quarter" idx="10"/>
          </p:nvPr>
        </p:nvSpPr>
        <p:spPr/>
        <p:txBody>
          <a:bodyPr/>
          <a:lstStyle/>
          <a:p>
            <a:fld id="{E6530340-F5C0-43BA-9CC1-D63E860F355B}" type="slidenum">
              <a:rPr lang="en-US" smtClean="0"/>
              <a:t>29</a:t>
            </a:fld>
            <a:endParaRPr lang="en-US"/>
          </a:p>
        </p:txBody>
      </p:sp>
    </p:spTree>
    <p:extLst>
      <p:ext uri="{BB962C8B-B14F-4D97-AF65-F5344CB8AC3E}">
        <p14:creationId xmlns:p14="http://schemas.microsoft.com/office/powerpoint/2010/main" val="4204988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Here’s an overview of what this training will cover for you, the </a:t>
            </a:r>
            <a:r>
              <a:rPr lang="en-US" dirty="0" err="1"/>
              <a:t>subgrantee</a:t>
            </a:r>
            <a:r>
              <a:rPr lang="en-US" dirty="0"/>
              <a:t>. Being awarded grant money means you get both the rights and responsibilities!  The right to spend, and the ultimate RESPONSIBILITY</a:t>
            </a:r>
            <a:r>
              <a:rPr lang="en-US" baseline="0" dirty="0"/>
              <a:t> of making sure your grant is used and reported appropriately.  </a:t>
            </a:r>
          </a:p>
          <a:p>
            <a:pPr defTabSz="933237"/>
            <a:endParaRPr lang="en-US" baseline="0" dirty="0"/>
          </a:p>
          <a:p>
            <a:pPr defTabSz="933237"/>
            <a:r>
              <a:rPr lang="en-US" baseline="0" dirty="0"/>
              <a:t>Let’s talk expectations – at the Department, we have limited staff to provide technical assistance.  Therefore, it’s very important that you follow the chain of command regarding your grant. If you have a question – 1) first, do a little research 2) local district grants staff (for non state charters) and 3) </a:t>
            </a:r>
            <a:r>
              <a:rPr lang="en-US" baseline="0" dirty="0" err="1"/>
              <a:t>GaDOE</a:t>
            </a:r>
            <a:r>
              <a:rPr lang="en-US" baseline="0" dirty="0"/>
              <a:t>.  This method will probably result in a quicker solution if the problem + your research + a suggestion solution is provided v. just problem.</a:t>
            </a:r>
            <a:endParaRPr lang="en-US" dirty="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a:t>
            </a:fld>
            <a:endParaRPr lang="en-US"/>
          </a:p>
        </p:txBody>
      </p:sp>
    </p:spTree>
    <p:extLst>
      <p:ext uri="{BB962C8B-B14F-4D97-AF65-F5344CB8AC3E}">
        <p14:creationId xmlns:p14="http://schemas.microsoft.com/office/powerpoint/2010/main" val="1248483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I cannot stress enough – you</a:t>
            </a:r>
            <a:r>
              <a:rPr lang="en-US" baseline="0" dirty="0"/>
              <a:t> should not have issues, but if you do, you must correct them immediately.  This is federal money and we will have to withhold it if we determine that it is not being used appropriately.</a:t>
            </a:r>
            <a:endParaRPr lang="en-US" dirty="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30</a:t>
            </a:fld>
            <a:endParaRPr lang="en-US"/>
          </a:p>
        </p:txBody>
      </p:sp>
    </p:spTree>
    <p:extLst>
      <p:ext uri="{BB962C8B-B14F-4D97-AF65-F5344CB8AC3E}">
        <p14:creationId xmlns:p14="http://schemas.microsoft.com/office/powerpoint/2010/main" val="1672030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$7000 x .10 = $700.  They’re moving more than 10% from that function code.  Requires a</a:t>
            </a:r>
            <a:r>
              <a:rPr lang="en-US" baseline="0" dirty="0"/>
              <a:t> budget amendment.  Quote not invoice.  If the district reimburses, does that mean the school is in the clear?</a:t>
            </a:r>
            <a:endParaRPr lang="en-US" dirty="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31</a:t>
            </a:fld>
            <a:endParaRPr lang="en-US"/>
          </a:p>
        </p:txBody>
      </p:sp>
    </p:spTree>
    <p:extLst>
      <p:ext uri="{BB962C8B-B14F-4D97-AF65-F5344CB8AC3E}">
        <p14:creationId xmlns:p14="http://schemas.microsoft.com/office/powerpoint/2010/main" val="3388985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32</a:t>
            </a:fld>
            <a:endParaRPr lang="en-US"/>
          </a:p>
        </p:txBody>
      </p:sp>
    </p:spTree>
    <p:extLst>
      <p:ext uri="{BB962C8B-B14F-4D97-AF65-F5344CB8AC3E}">
        <p14:creationId xmlns:p14="http://schemas.microsoft.com/office/powerpoint/2010/main" val="236674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dirty="0"/>
              <a:t>Take</a:t>
            </a:r>
            <a:r>
              <a:rPr lang="en-US" baseline="0" dirty="0"/>
              <a:t> questions</a:t>
            </a:r>
          </a:p>
          <a:p>
            <a:pPr marL="174982" indent="-174982">
              <a:buFontTx/>
              <a:buChar char="-"/>
            </a:pPr>
            <a:r>
              <a:rPr lang="en-US" baseline="0" dirty="0" err="1"/>
              <a:t>Powerpoint</a:t>
            </a:r>
            <a:r>
              <a:rPr lang="en-US" baseline="0" dirty="0"/>
              <a:t> will be sent to readers and will also be available on the Charter Schools Division website </a:t>
            </a:r>
          </a:p>
          <a:p>
            <a:pPr marL="174982" indent="-174982">
              <a:buFontTx/>
              <a:buChar char="-"/>
            </a:pPr>
            <a:r>
              <a:rPr lang="en-US" baseline="0" dirty="0"/>
              <a:t>Thank you for attending</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33</a:t>
            </a:fld>
            <a:endParaRPr lang="en-US"/>
          </a:p>
        </p:txBody>
      </p:sp>
    </p:spTree>
    <p:extLst>
      <p:ext uri="{BB962C8B-B14F-4D97-AF65-F5344CB8AC3E}">
        <p14:creationId xmlns:p14="http://schemas.microsoft.com/office/powerpoint/2010/main" val="355739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By now, each of you should have received an award letter containing a period of performance. For year 1, please try to expend your funds by September 30, 2021   Reports are provided to the U.S. Department of Education based on your expended funds and this will help the Charter Schools Division tremendously. </a:t>
            </a:r>
          </a:p>
        </p:txBody>
      </p:sp>
      <p:sp>
        <p:nvSpPr>
          <p:cNvPr id="4" name="Slide Number Placeholder 3"/>
          <p:cNvSpPr>
            <a:spLocks noGrp="1"/>
          </p:cNvSpPr>
          <p:nvPr>
            <p:ph type="sldNum" sz="quarter" idx="10"/>
          </p:nvPr>
        </p:nvSpPr>
        <p:spPr/>
        <p:txBody>
          <a:bodyPr/>
          <a:lstStyle/>
          <a:p>
            <a:fld id="{E6530340-F5C0-43BA-9CC1-D63E860F355B}" type="slidenum">
              <a:rPr lang="en-US" smtClean="0"/>
              <a:t>4</a:t>
            </a:fld>
            <a:endParaRPr lang="en-US"/>
          </a:p>
        </p:txBody>
      </p:sp>
    </p:spTree>
    <p:extLst>
      <p:ext uri="{BB962C8B-B14F-4D97-AF65-F5344CB8AC3E}">
        <p14:creationId xmlns:p14="http://schemas.microsoft.com/office/powerpoint/2010/main" val="356690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baseline="0" dirty="0"/>
              <a:t>This slide should be relatively familiar. One item has been changed – the period of performance now contains dates.</a:t>
            </a:r>
          </a:p>
          <a:p>
            <a:pPr marL="0" indent="0" defTabSz="933237">
              <a:buFontTx/>
              <a:buNone/>
              <a:defRPr/>
            </a:pPr>
            <a:r>
              <a:rPr lang="en-US" baseline="0" dirty="0"/>
              <a:t>Please remember, an already-operating charter school CANNOT use these funds to open a new campus. This program is NOT about expanding franchises to more sites.</a:t>
            </a:r>
          </a:p>
        </p:txBody>
      </p:sp>
      <p:sp>
        <p:nvSpPr>
          <p:cNvPr id="4" name="Slide Number Placeholder 3"/>
          <p:cNvSpPr>
            <a:spLocks noGrp="1"/>
          </p:cNvSpPr>
          <p:nvPr>
            <p:ph type="sldNum" sz="quarter" idx="10"/>
          </p:nvPr>
        </p:nvSpPr>
        <p:spPr/>
        <p:txBody>
          <a:bodyPr/>
          <a:lstStyle/>
          <a:p>
            <a:fld id="{E6530340-F5C0-43BA-9CC1-D63E860F355B}" type="slidenum">
              <a:rPr lang="en-US" smtClean="0"/>
              <a:t>5</a:t>
            </a:fld>
            <a:endParaRPr lang="en-US"/>
          </a:p>
        </p:txBody>
      </p:sp>
    </p:spTree>
    <p:extLst>
      <p:ext uri="{BB962C8B-B14F-4D97-AF65-F5344CB8AC3E}">
        <p14:creationId xmlns:p14="http://schemas.microsoft.com/office/powerpoint/2010/main" val="3199893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Typically budgets will be reviewed twice a week or more. BUT, please note, we do have 30 days to review.  Given the limited time, we will make every effort to do it as quickly as possible.  Please t</a:t>
            </a:r>
            <a:r>
              <a:rPr lang="en-US" baseline="0" dirty="0"/>
              <a:t>ake your time, make sure your budgets are loaded correctly.</a:t>
            </a:r>
            <a:endParaRPr lang="en-US" dirty="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6</a:t>
            </a:fld>
            <a:endParaRPr lang="en-US"/>
          </a:p>
        </p:txBody>
      </p:sp>
    </p:spTree>
    <p:extLst>
      <p:ext uri="{BB962C8B-B14F-4D97-AF65-F5344CB8AC3E}">
        <p14:creationId xmlns:p14="http://schemas.microsoft.com/office/powerpoint/2010/main" val="1965044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I provided the LEA Consolidated Application Navigation document within your invite.  Does anyone else think they need a school code?</a:t>
            </a:r>
          </a:p>
        </p:txBody>
      </p:sp>
      <p:sp>
        <p:nvSpPr>
          <p:cNvPr id="4" name="Slide Number Placeholder 3"/>
          <p:cNvSpPr>
            <a:spLocks noGrp="1"/>
          </p:cNvSpPr>
          <p:nvPr>
            <p:ph type="sldNum" sz="quarter" idx="10"/>
          </p:nvPr>
        </p:nvSpPr>
        <p:spPr/>
        <p:txBody>
          <a:bodyPr/>
          <a:lstStyle/>
          <a:p>
            <a:fld id="{E6530340-F5C0-43BA-9CC1-D63E860F355B}" type="slidenum">
              <a:rPr lang="en-US" smtClean="0"/>
              <a:t>7</a:t>
            </a:fld>
            <a:endParaRPr lang="en-US"/>
          </a:p>
        </p:txBody>
      </p:sp>
    </p:spTree>
    <p:extLst>
      <p:ext uri="{BB962C8B-B14F-4D97-AF65-F5344CB8AC3E}">
        <p14:creationId xmlns:p14="http://schemas.microsoft.com/office/powerpoint/2010/main" val="406994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Your budget should look very much like your budget submitted within your application.  If it does not, your approval can be delayed.</a:t>
            </a:r>
            <a:r>
              <a:rPr lang="en-US" baseline="0" dirty="0"/>
              <a:t>  Your application was approved for a specific project plan.  You should not deviate from that project plan without a VERY GOOD reason.  As a result – we will be strict on budget amendments.  The 10% variance refer to the function code from which the funds are being moved.</a:t>
            </a:r>
            <a:endParaRPr lang="en-US" dirty="0"/>
          </a:p>
          <a:p>
            <a:pPr marL="174982" indent="-174982" defTabSz="933237">
              <a:buFontTx/>
              <a:buChar char="-"/>
              <a:defRPr/>
            </a:pP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8</a:t>
            </a:fld>
            <a:endParaRPr lang="en-US"/>
          </a:p>
        </p:txBody>
      </p:sp>
    </p:spTree>
    <p:extLst>
      <p:ext uri="{BB962C8B-B14F-4D97-AF65-F5344CB8AC3E}">
        <p14:creationId xmlns:p14="http://schemas.microsoft.com/office/powerpoint/2010/main" val="3905715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9</a:t>
            </a:fld>
            <a:endParaRPr lang="en-US"/>
          </a:p>
        </p:txBody>
      </p:sp>
    </p:spTree>
    <p:extLst>
      <p:ext uri="{BB962C8B-B14F-4D97-AF65-F5344CB8AC3E}">
        <p14:creationId xmlns:p14="http://schemas.microsoft.com/office/powerpoint/2010/main" val="2197958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11/22/2021</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11/22/2021</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11/22/2021</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11/22/2021</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11/22/2021</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11/22/2021</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11/22/2021</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11/22/2021</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11/22/2021</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11/22/2021</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11/22/2021</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11/22/2021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elp.webex.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980626"/>
            <a:ext cx="6316630" cy="1325563"/>
          </a:xfrm>
        </p:spPr>
        <p:txBody>
          <a:bodyPr>
            <a:noAutofit/>
          </a:bodyPr>
          <a:lstStyle/>
          <a:p>
            <a:r>
              <a:rPr lang="en-US" sz="2800" dirty="0"/>
              <a:t>Our session will begin momentarily. While you are waiting, please make sure you are connected to audio:</a:t>
            </a:r>
          </a:p>
        </p:txBody>
      </p:sp>
      <p:sp>
        <p:nvSpPr>
          <p:cNvPr id="3" name="Content Placeholder 2"/>
          <p:cNvSpPr>
            <a:spLocks noGrp="1"/>
          </p:cNvSpPr>
          <p:nvPr>
            <p:ph sz="half" idx="1"/>
          </p:nvPr>
        </p:nvSpPr>
        <p:spPr>
          <a:xfrm>
            <a:off x="1476298" y="2885813"/>
            <a:ext cx="6400964" cy="3329920"/>
          </a:xfrm>
        </p:spPr>
        <p:txBody>
          <a:bodyPr>
            <a:normAutofit/>
          </a:bodyPr>
          <a:lstStyle/>
          <a:p>
            <a:pPr marL="0" indent="0">
              <a:buNone/>
            </a:pPr>
            <a:r>
              <a:rPr lang="en-US" dirty="0"/>
              <a:t>Please join the webinar through your computer using the invitation provided via e-mail.</a:t>
            </a:r>
          </a:p>
          <a:p>
            <a:pPr marL="0" indent="0">
              <a:buNone/>
            </a:pPr>
            <a:endParaRPr lang="en-US" dirty="0"/>
          </a:p>
        </p:txBody>
      </p:sp>
      <p:sp>
        <p:nvSpPr>
          <p:cNvPr id="5" name="Date Placeholder 4"/>
          <p:cNvSpPr>
            <a:spLocks noGrp="1"/>
          </p:cNvSpPr>
          <p:nvPr>
            <p:ph type="dt" sz="half" idx="10"/>
          </p:nvPr>
        </p:nvSpPr>
        <p:spPr/>
        <p:txBody>
          <a:bodyPr/>
          <a:lstStyle/>
          <a:p>
            <a:fld id="{33CB0378-FFD4-4CBB-858D-32EE1C82268A}" type="datetime1">
              <a:rPr lang="en-US" smtClean="0"/>
              <a:t>11/22/2021</a:t>
            </a:fld>
            <a:endParaRPr lang="en-US" dirty="0"/>
          </a:p>
        </p:txBody>
      </p:sp>
      <p:sp>
        <p:nvSpPr>
          <p:cNvPr id="6" name="Slide Number Placeholder 5"/>
          <p:cNvSpPr>
            <a:spLocks noGrp="1"/>
          </p:cNvSpPr>
          <p:nvPr>
            <p:ph type="sldNum" sz="quarter" idx="4"/>
          </p:nvPr>
        </p:nvSpPr>
        <p:spPr/>
        <p:txBody>
          <a:bodyPr/>
          <a:lstStyle/>
          <a:p>
            <a:fld id="{B63E4CEF-BB1E-48C7-AE93-F39F6AA99AD7}" type="slidenum">
              <a:rPr lang="en-US" smtClean="0"/>
              <a:pPr/>
              <a:t>1</a:t>
            </a:fld>
            <a:endParaRPr lang="en-US" dirty="0"/>
          </a:p>
        </p:txBody>
      </p:sp>
      <p:sp>
        <p:nvSpPr>
          <p:cNvPr id="10" name="Rectangle 9">
            <a:extLst>
              <a:ext uri="{FF2B5EF4-FFF2-40B4-BE49-F238E27FC236}">
                <a16:creationId xmlns:a16="http://schemas.microsoft.com/office/drawing/2014/main" id="{EB661F37-0A0F-422E-9DEE-1058D1950F4C}"/>
              </a:ext>
            </a:extLst>
          </p:cNvPr>
          <p:cNvSpPr/>
          <p:nvPr/>
        </p:nvSpPr>
        <p:spPr>
          <a:xfrm>
            <a:off x="1476298" y="4550773"/>
            <a:ext cx="4572000" cy="646331"/>
          </a:xfrm>
          <a:prstGeom prst="rect">
            <a:avLst/>
          </a:prstGeom>
        </p:spPr>
        <p:txBody>
          <a:bodyPr>
            <a:spAutoFit/>
          </a:bodyPr>
          <a:lstStyle/>
          <a:p>
            <a:r>
              <a:rPr lang="en-US" dirty="0"/>
              <a:t>Technical Issues? Please go to </a:t>
            </a:r>
            <a:r>
              <a:rPr lang="en-US" dirty="0">
                <a:hlinkClick r:id="rId3"/>
              </a:rPr>
              <a:t>http://help.webex.com</a:t>
            </a:r>
            <a:r>
              <a:rPr lang="en-US" dirty="0"/>
              <a:t>.</a:t>
            </a:r>
          </a:p>
        </p:txBody>
      </p:sp>
    </p:spTree>
    <p:extLst>
      <p:ext uri="{BB962C8B-B14F-4D97-AF65-F5344CB8AC3E}">
        <p14:creationId xmlns:p14="http://schemas.microsoft.com/office/powerpoint/2010/main" val="762024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98" y="234176"/>
            <a:ext cx="6485715" cy="1425403"/>
          </a:xfrm>
        </p:spPr>
        <p:txBody>
          <a:bodyPr/>
          <a:lstStyle/>
          <a:p>
            <a:r>
              <a:rPr lang="en-US" dirty="0">
                <a:highlight>
                  <a:srgbClr val="FFFF00"/>
                </a:highlight>
              </a:rPr>
              <a:t>Reimbursement Guidance</a:t>
            </a:r>
          </a:p>
        </p:txBody>
      </p:sp>
      <p:sp>
        <p:nvSpPr>
          <p:cNvPr id="4" name="Date Placeholder 3"/>
          <p:cNvSpPr>
            <a:spLocks noGrp="1"/>
          </p:cNvSpPr>
          <p:nvPr>
            <p:ph type="dt" sz="half" idx="2"/>
          </p:nvPr>
        </p:nvSpPr>
        <p:spPr/>
        <p:txBody>
          <a:bodyPr/>
          <a:lstStyle/>
          <a:p>
            <a:fld id="{4DAE6870-AD18-448A-9B2A-0EFE6DC7B06B}" type="datetime1">
              <a:rPr lang="en-US" smtClean="0"/>
              <a:t>11/22/2021</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10</a:t>
            </a:fld>
            <a:endParaRPr lang="en-US" dirty="0"/>
          </a:p>
        </p:txBody>
      </p:sp>
      <p:graphicFrame>
        <p:nvGraphicFramePr>
          <p:cNvPr id="7" name="Content Placeholder 3">
            <a:extLst>
              <a:ext uri="{FF2B5EF4-FFF2-40B4-BE49-F238E27FC236}">
                <a16:creationId xmlns:a16="http://schemas.microsoft.com/office/drawing/2014/main" id="{B83B77F6-CF2F-4E6D-A8AF-AAC5DAF1D38B}"/>
              </a:ext>
            </a:extLst>
          </p:cNvPr>
          <p:cNvGraphicFramePr>
            <a:graphicFrameLocks noGrp="1"/>
          </p:cNvGraphicFramePr>
          <p:nvPr>
            <p:ph idx="1"/>
            <p:extLst>
              <p:ext uri="{D42A27DB-BD31-4B8C-83A1-F6EECF244321}">
                <p14:modId xmlns:p14="http://schemas.microsoft.com/office/powerpoint/2010/main" val="2599777232"/>
              </p:ext>
            </p:extLst>
          </p:nvPr>
        </p:nvGraphicFramePr>
        <p:xfrm>
          <a:off x="532701" y="165957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4490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44" y="252663"/>
            <a:ext cx="6530320" cy="1325563"/>
          </a:xfrm>
        </p:spPr>
        <p:txBody>
          <a:bodyPr/>
          <a:lstStyle/>
          <a:p>
            <a:r>
              <a:rPr lang="en-US" dirty="0"/>
              <a:t>Grant Monitoring and the Monitoring Visit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03495463"/>
              </p:ext>
            </p:extLst>
          </p:nvPr>
        </p:nvGraphicFramePr>
        <p:xfrm>
          <a:off x="628650" y="1661532"/>
          <a:ext cx="7886700" cy="4059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4DAE6870-AD18-448A-9B2A-0EFE6DC7B06B}" type="datetime1">
              <a:rPr lang="en-US" smtClean="0"/>
              <a:t>11/22/2021</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11</a:t>
            </a:fld>
            <a:endParaRPr lang="en-US" dirty="0"/>
          </a:p>
        </p:txBody>
      </p:sp>
    </p:spTree>
    <p:extLst>
      <p:ext uri="{BB962C8B-B14F-4D97-AF65-F5344CB8AC3E}">
        <p14:creationId xmlns:p14="http://schemas.microsoft.com/office/powerpoint/2010/main" val="1591771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44" y="252663"/>
            <a:ext cx="6530320" cy="1325563"/>
          </a:xfrm>
        </p:spPr>
        <p:txBody>
          <a:bodyPr/>
          <a:lstStyle/>
          <a:p>
            <a:r>
              <a:rPr lang="en-US" dirty="0"/>
              <a:t>Grant Monitoring and What to Expect</a:t>
            </a:r>
          </a:p>
        </p:txBody>
      </p:sp>
      <p:sp>
        <p:nvSpPr>
          <p:cNvPr id="4" name="Date Placeholder 3"/>
          <p:cNvSpPr>
            <a:spLocks noGrp="1"/>
          </p:cNvSpPr>
          <p:nvPr>
            <p:ph type="dt" sz="half" idx="2"/>
          </p:nvPr>
        </p:nvSpPr>
        <p:spPr/>
        <p:txBody>
          <a:bodyPr/>
          <a:lstStyle/>
          <a:p>
            <a:fld id="{4DAE6870-AD18-448A-9B2A-0EFE6DC7B06B}" type="datetime1">
              <a:rPr lang="en-US" smtClean="0"/>
              <a:t>11/22/2021</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12</a:t>
            </a:fld>
            <a:endParaRPr lang="en-US" dirty="0"/>
          </a:p>
        </p:txBody>
      </p:sp>
      <p:graphicFrame>
        <p:nvGraphicFramePr>
          <p:cNvPr id="8" name="Content Placeholder 3">
            <a:extLst>
              <a:ext uri="{FF2B5EF4-FFF2-40B4-BE49-F238E27FC236}">
                <a16:creationId xmlns:a16="http://schemas.microsoft.com/office/drawing/2014/main" id="{38FB6160-6457-4FC0-A692-7B0E00EBA1B9}"/>
              </a:ext>
            </a:extLst>
          </p:cNvPr>
          <p:cNvGraphicFramePr>
            <a:graphicFrameLocks noGrp="1"/>
          </p:cNvGraphicFramePr>
          <p:nvPr>
            <p:ph idx="1"/>
            <p:extLst>
              <p:ext uri="{D42A27DB-BD31-4B8C-83A1-F6EECF244321}">
                <p14:modId xmlns:p14="http://schemas.microsoft.com/office/powerpoint/2010/main" val="4215809119"/>
              </p:ext>
            </p:extLst>
          </p:nvPr>
        </p:nvGraphicFramePr>
        <p:xfrm>
          <a:off x="401444" y="170430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3867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8291"/>
            <a:ext cx="6316630" cy="1325563"/>
          </a:xfrm>
        </p:spPr>
        <p:txBody>
          <a:bodyPr/>
          <a:lstStyle/>
          <a:p>
            <a:r>
              <a:rPr lang="en-US" dirty="0"/>
              <a:t>The Monitoring Visit</a:t>
            </a:r>
          </a:p>
        </p:txBody>
      </p:sp>
      <p:sp>
        <p:nvSpPr>
          <p:cNvPr id="4" name="Date Placeholder 3"/>
          <p:cNvSpPr>
            <a:spLocks noGrp="1"/>
          </p:cNvSpPr>
          <p:nvPr>
            <p:ph type="dt" sz="half" idx="2"/>
          </p:nvPr>
        </p:nvSpPr>
        <p:spPr/>
        <p:txBody>
          <a:bodyPr/>
          <a:lstStyle/>
          <a:p>
            <a:fld id="{4DAE6870-AD18-448A-9B2A-0EFE6DC7B06B}" type="datetime1">
              <a:rPr lang="en-US" smtClean="0"/>
              <a:t>11/22/2021</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13</a:t>
            </a:fld>
            <a:endParaRPr lang="en-US" dirty="0"/>
          </a:p>
        </p:txBody>
      </p:sp>
      <p:graphicFrame>
        <p:nvGraphicFramePr>
          <p:cNvPr id="8" name="Content Placeholder 3">
            <a:extLst>
              <a:ext uri="{FF2B5EF4-FFF2-40B4-BE49-F238E27FC236}">
                <a16:creationId xmlns:a16="http://schemas.microsoft.com/office/drawing/2014/main" id="{0821978D-48E2-4BC0-9AF6-9DB1D5BC08E7}"/>
              </a:ext>
            </a:extLst>
          </p:cNvPr>
          <p:cNvGraphicFramePr>
            <a:graphicFrameLocks noGrp="1"/>
          </p:cNvGraphicFramePr>
          <p:nvPr>
            <p:ph idx="1"/>
            <p:extLst>
              <p:ext uri="{D42A27DB-BD31-4B8C-83A1-F6EECF244321}">
                <p14:modId xmlns:p14="http://schemas.microsoft.com/office/powerpoint/2010/main" val="183350401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8329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should be present at the visit?</a:t>
            </a:r>
          </a:p>
        </p:txBody>
      </p:sp>
      <p:sp>
        <p:nvSpPr>
          <p:cNvPr id="4" name="Date Placeholder 3"/>
          <p:cNvSpPr>
            <a:spLocks noGrp="1"/>
          </p:cNvSpPr>
          <p:nvPr>
            <p:ph type="dt" sz="half" idx="2"/>
          </p:nvPr>
        </p:nvSpPr>
        <p:spPr/>
        <p:txBody>
          <a:bodyPr/>
          <a:lstStyle/>
          <a:p>
            <a:fld id="{4DAE6870-AD18-448A-9B2A-0EFE6DC7B06B}" type="datetime1">
              <a:rPr lang="en-US" smtClean="0"/>
              <a:t>11/22/2021</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14</a:t>
            </a:fld>
            <a:endParaRPr lang="en-US" dirty="0"/>
          </a:p>
        </p:txBody>
      </p:sp>
      <p:graphicFrame>
        <p:nvGraphicFramePr>
          <p:cNvPr id="8" name="Content Placeholder 3">
            <a:extLst>
              <a:ext uri="{FF2B5EF4-FFF2-40B4-BE49-F238E27FC236}">
                <a16:creationId xmlns:a16="http://schemas.microsoft.com/office/drawing/2014/main" id="{A1A8E65A-7230-4D44-AB56-B217136B98C4}"/>
              </a:ext>
            </a:extLst>
          </p:cNvPr>
          <p:cNvGraphicFramePr>
            <a:graphicFrameLocks noGrp="1"/>
          </p:cNvGraphicFramePr>
          <p:nvPr>
            <p:ph idx="1"/>
            <p:extLst>
              <p:ext uri="{D42A27DB-BD31-4B8C-83A1-F6EECF244321}">
                <p14:modId xmlns:p14="http://schemas.microsoft.com/office/powerpoint/2010/main" val="126286475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5004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33" y="267341"/>
            <a:ext cx="6316630" cy="1325563"/>
          </a:xfrm>
        </p:spPr>
        <p:txBody>
          <a:bodyPr/>
          <a:lstStyle/>
          <a:p>
            <a:r>
              <a:rPr lang="en-US" dirty="0"/>
              <a:t>How should you prepare?</a:t>
            </a:r>
          </a:p>
        </p:txBody>
      </p:sp>
      <p:sp>
        <p:nvSpPr>
          <p:cNvPr id="4" name="Date Placeholder 3"/>
          <p:cNvSpPr>
            <a:spLocks noGrp="1"/>
          </p:cNvSpPr>
          <p:nvPr>
            <p:ph type="dt" sz="half" idx="2"/>
          </p:nvPr>
        </p:nvSpPr>
        <p:spPr/>
        <p:txBody>
          <a:bodyPr/>
          <a:lstStyle/>
          <a:p>
            <a:fld id="{4DAE6870-AD18-448A-9B2A-0EFE6DC7B06B}" type="datetime1">
              <a:rPr lang="en-US" smtClean="0"/>
              <a:t>11/22/2021</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15</a:t>
            </a:fld>
            <a:endParaRPr lang="en-US" dirty="0"/>
          </a:p>
        </p:txBody>
      </p:sp>
      <p:graphicFrame>
        <p:nvGraphicFramePr>
          <p:cNvPr id="8" name="Content Placeholder 3">
            <a:extLst>
              <a:ext uri="{FF2B5EF4-FFF2-40B4-BE49-F238E27FC236}">
                <a16:creationId xmlns:a16="http://schemas.microsoft.com/office/drawing/2014/main" id="{7FDF6E60-2A98-4936-A853-41A68D9F6C99}"/>
              </a:ext>
            </a:extLst>
          </p:cNvPr>
          <p:cNvGraphicFramePr>
            <a:graphicFrameLocks noGrp="1"/>
          </p:cNvGraphicFramePr>
          <p:nvPr>
            <p:ph idx="1"/>
            <p:extLst>
              <p:ext uri="{D42A27DB-BD31-4B8C-83A1-F6EECF244321}">
                <p14:modId xmlns:p14="http://schemas.microsoft.com/office/powerpoint/2010/main" val="180670583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897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34" y="320674"/>
            <a:ext cx="6316630" cy="1325563"/>
          </a:xfrm>
        </p:spPr>
        <p:txBody>
          <a:bodyPr>
            <a:normAutofit/>
          </a:bodyPr>
          <a:lstStyle/>
          <a:p>
            <a:r>
              <a:rPr lang="en-US" dirty="0"/>
              <a:t>The Grant Binder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3816251"/>
              </p:ext>
            </p:extLst>
          </p:nvPr>
        </p:nvGraphicFramePr>
        <p:xfrm>
          <a:off x="628650" y="1646238"/>
          <a:ext cx="7886700" cy="453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4DAE6870-AD18-448A-9B2A-0EFE6DC7B06B}" type="datetime1">
              <a:rPr lang="en-US" smtClean="0"/>
              <a:t>11/22/2021</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16</a:t>
            </a:fld>
            <a:endParaRPr lang="en-US" dirty="0"/>
          </a:p>
        </p:txBody>
      </p:sp>
    </p:spTree>
    <p:extLst>
      <p:ext uri="{BB962C8B-B14F-4D97-AF65-F5344CB8AC3E}">
        <p14:creationId xmlns:p14="http://schemas.microsoft.com/office/powerpoint/2010/main" val="1694465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34" y="320674"/>
            <a:ext cx="6316630" cy="1325563"/>
          </a:xfrm>
        </p:spPr>
        <p:txBody>
          <a:bodyPr>
            <a:normAutofit/>
          </a:bodyPr>
          <a:lstStyle/>
          <a:p>
            <a:r>
              <a:rPr lang="en-US" dirty="0"/>
              <a:t>The Grant Binder - Guidance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3911938"/>
              </p:ext>
            </p:extLst>
          </p:nvPr>
        </p:nvGraphicFramePr>
        <p:xfrm>
          <a:off x="628650" y="1696057"/>
          <a:ext cx="7886700" cy="439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4DAE6870-AD18-448A-9B2A-0EFE6DC7B06B}" type="datetime1">
              <a:rPr lang="en-US" smtClean="0"/>
              <a:t>11/22/2021</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17</a:t>
            </a:fld>
            <a:endParaRPr lang="en-US" dirty="0"/>
          </a:p>
        </p:txBody>
      </p:sp>
    </p:spTree>
    <p:extLst>
      <p:ext uri="{BB962C8B-B14F-4D97-AF65-F5344CB8AC3E}">
        <p14:creationId xmlns:p14="http://schemas.microsoft.com/office/powerpoint/2010/main" val="387218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34" y="320674"/>
            <a:ext cx="6316630" cy="1325563"/>
          </a:xfrm>
        </p:spPr>
        <p:txBody>
          <a:bodyPr>
            <a:normAutofit/>
          </a:bodyPr>
          <a:lstStyle/>
          <a:p>
            <a:r>
              <a:rPr lang="en-US" dirty="0"/>
              <a:t>Inventory Management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87994037"/>
              </p:ext>
            </p:extLst>
          </p:nvPr>
        </p:nvGraphicFramePr>
        <p:xfrm>
          <a:off x="628650" y="1696057"/>
          <a:ext cx="7886700" cy="439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4DAE6870-AD18-448A-9B2A-0EFE6DC7B06B}" type="datetime1">
              <a:rPr lang="en-US" smtClean="0"/>
              <a:t>11/22/2021</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18</a:t>
            </a:fld>
            <a:endParaRPr lang="en-US" dirty="0"/>
          </a:p>
        </p:txBody>
      </p:sp>
    </p:spTree>
    <p:extLst>
      <p:ext uri="{BB962C8B-B14F-4D97-AF65-F5344CB8AC3E}">
        <p14:creationId xmlns:p14="http://schemas.microsoft.com/office/powerpoint/2010/main" val="3682197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34" y="320674"/>
            <a:ext cx="6316630" cy="1325563"/>
          </a:xfrm>
        </p:spPr>
        <p:txBody>
          <a:bodyPr>
            <a:normAutofit/>
          </a:bodyPr>
          <a:lstStyle/>
          <a:p>
            <a:r>
              <a:rPr lang="en-US" dirty="0"/>
              <a:t>Common Issues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4601846"/>
              </p:ext>
            </p:extLst>
          </p:nvPr>
        </p:nvGraphicFramePr>
        <p:xfrm>
          <a:off x="628650" y="1696057"/>
          <a:ext cx="7886700" cy="439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4DAE6870-AD18-448A-9B2A-0EFE6DC7B06B}" type="datetime1">
              <a:rPr lang="en-US" smtClean="0"/>
              <a:t>11/22/2021</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19</a:t>
            </a:fld>
            <a:endParaRPr lang="en-US" dirty="0"/>
          </a:p>
        </p:txBody>
      </p:sp>
    </p:spTree>
    <p:extLst>
      <p:ext uri="{BB962C8B-B14F-4D97-AF65-F5344CB8AC3E}">
        <p14:creationId xmlns:p14="http://schemas.microsoft.com/office/powerpoint/2010/main" val="3201738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016" y="1781785"/>
            <a:ext cx="8721968" cy="1481532"/>
          </a:xfrm>
        </p:spPr>
        <p:txBody>
          <a:bodyPr>
            <a:normAutofit/>
          </a:bodyPr>
          <a:lstStyle/>
          <a:p>
            <a:r>
              <a:rPr lang="en-US" sz="4800" dirty="0"/>
              <a:t>Managing Your Federal Grant Award</a:t>
            </a:r>
          </a:p>
        </p:txBody>
      </p:sp>
      <p:sp>
        <p:nvSpPr>
          <p:cNvPr id="3" name="Subtitle 2"/>
          <p:cNvSpPr>
            <a:spLocks noGrp="1"/>
          </p:cNvSpPr>
          <p:nvPr>
            <p:ph type="subTitle" idx="1"/>
          </p:nvPr>
        </p:nvSpPr>
        <p:spPr>
          <a:xfrm>
            <a:off x="1168167" y="4906108"/>
            <a:ext cx="6858000" cy="351692"/>
          </a:xfrm>
        </p:spPr>
        <p:txBody>
          <a:bodyPr>
            <a:normAutofit fontScale="92500" lnSpcReduction="20000"/>
          </a:bodyPr>
          <a:lstStyle/>
          <a:p>
            <a:r>
              <a:rPr lang="en-US" dirty="0"/>
              <a:t>January 28</a:t>
            </a:r>
            <a:r>
              <a:rPr lang="en-US" baseline="30000" dirty="0"/>
              <a:t>th</a:t>
            </a:r>
            <a:r>
              <a:rPr lang="en-US" dirty="0"/>
              <a:t>, 2021</a:t>
            </a:r>
          </a:p>
        </p:txBody>
      </p:sp>
      <p:sp>
        <p:nvSpPr>
          <p:cNvPr id="6" name="Date Placeholder 5"/>
          <p:cNvSpPr>
            <a:spLocks noGrp="1"/>
          </p:cNvSpPr>
          <p:nvPr>
            <p:ph type="dt" sz="half" idx="2"/>
          </p:nvPr>
        </p:nvSpPr>
        <p:spPr/>
        <p:txBody>
          <a:bodyPr/>
          <a:lstStyle/>
          <a:p>
            <a:fld id="{494CCCB8-5C83-404E-A3A7-8BF440FEC32E}" type="datetime1">
              <a:rPr lang="en-US" smtClean="0"/>
              <a:t>11/22/2021</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2</a:t>
            </a:fld>
            <a:endParaRPr lang="en-US" dirty="0"/>
          </a:p>
        </p:txBody>
      </p:sp>
      <p:sp>
        <p:nvSpPr>
          <p:cNvPr id="8" name="Subtitle 2">
            <a:extLst>
              <a:ext uri="{FF2B5EF4-FFF2-40B4-BE49-F238E27FC236}">
                <a16:creationId xmlns:a16="http://schemas.microsoft.com/office/drawing/2014/main" id="{55A2E99E-FCC9-4A73-9E19-F784C4D4866A}"/>
              </a:ext>
            </a:extLst>
          </p:cNvPr>
          <p:cNvSpPr txBox="1">
            <a:spLocks/>
          </p:cNvSpPr>
          <p:nvPr/>
        </p:nvSpPr>
        <p:spPr>
          <a:xfrm>
            <a:off x="1455490" y="3617752"/>
            <a:ext cx="6400800" cy="1752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Charter Schools Division</a:t>
            </a:r>
          </a:p>
          <a:p>
            <a:r>
              <a:rPr lang="en-US" dirty="0"/>
              <a:t>Georgia Department of Education</a:t>
            </a:r>
          </a:p>
        </p:txBody>
      </p:sp>
    </p:spTree>
    <p:extLst>
      <p:ext uri="{BB962C8B-B14F-4D97-AF65-F5344CB8AC3E}">
        <p14:creationId xmlns:p14="http://schemas.microsoft.com/office/powerpoint/2010/main" val="2811443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F32214FC-1F48-4193-9155-4C90FFC29BD5}"/>
              </a:ext>
            </a:extLst>
          </p:cNvPr>
          <p:cNvSpPr/>
          <p:nvPr/>
        </p:nvSpPr>
        <p:spPr>
          <a:xfrm>
            <a:off x="245377" y="546128"/>
            <a:ext cx="2371988" cy="4446165"/>
          </a:xfrm>
          <a:prstGeom prst="flowChartDocumen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Content Placeholder 3">
            <a:extLst>
              <a:ext uri="{FF2B5EF4-FFF2-40B4-BE49-F238E27FC236}">
                <a16:creationId xmlns:a16="http://schemas.microsoft.com/office/drawing/2014/main" id="{BAF54F41-A038-438E-962A-EA150A925F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8844" b="-2"/>
          <a:stretch/>
        </p:blipFill>
        <p:spPr>
          <a:xfrm>
            <a:off x="2858025" y="932022"/>
            <a:ext cx="4133706" cy="5004479"/>
          </a:xfrm>
          <a:prstGeom prst="rect">
            <a:avLst/>
          </a:prstGeom>
          <a:effectLst/>
        </p:spPr>
      </p:pic>
      <p:sp>
        <p:nvSpPr>
          <p:cNvPr id="4" name="Date Placeholder 3"/>
          <p:cNvSpPr>
            <a:spLocks noGrp="1"/>
          </p:cNvSpPr>
          <p:nvPr>
            <p:ph type="dt" sz="half" idx="2"/>
          </p:nvPr>
        </p:nvSpPr>
        <p:spPr>
          <a:xfrm>
            <a:off x="5993892" y="6356350"/>
            <a:ext cx="1995678" cy="365125"/>
          </a:xfrm>
        </p:spPr>
        <p:txBody>
          <a:bodyPr vert="horz" lIns="91440" tIns="45720" rIns="91440" bIns="45720" rtlCol="0">
            <a:normAutofit/>
          </a:bodyPr>
          <a:lstStyle/>
          <a:p>
            <a:pPr algn="r">
              <a:spcAft>
                <a:spcPts val="600"/>
              </a:spcAft>
            </a:pPr>
            <a:fld id="{4DAE6870-AD18-448A-9B2A-0EFE6DC7B06B}" type="datetime1">
              <a:rPr lang="en-US">
                <a:solidFill>
                  <a:srgbClr val="FFFFFF"/>
                </a:solidFill>
              </a:rPr>
              <a:pPr algn="r">
                <a:spcAft>
                  <a:spcPts val="600"/>
                </a:spcAft>
              </a:pPr>
              <a:t>11/22/2021</a:t>
            </a:fld>
            <a:endParaRPr lang="en-US">
              <a:solidFill>
                <a:srgbClr val="FFFFFF"/>
              </a:solidFill>
            </a:endParaRPr>
          </a:p>
        </p:txBody>
      </p:sp>
      <p:sp>
        <p:nvSpPr>
          <p:cNvPr id="5" name="Slide Number Placeholder 4"/>
          <p:cNvSpPr>
            <a:spLocks noGrp="1"/>
          </p:cNvSpPr>
          <p:nvPr>
            <p:ph type="sldNum" sz="quarter" idx="4"/>
          </p:nvPr>
        </p:nvSpPr>
        <p:spPr>
          <a:xfrm>
            <a:off x="8140446" y="6356350"/>
            <a:ext cx="514350" cy="365125"/>
          </a:xfrm>
        </p:spPr>
        <p:txBody>
          <a:bodyPr vert="horz" lIns="91440" tIns="45720" rIns="91440" bIns="45720" rtlCol="0">
            <a:normAutofit/>
          </a:bodyPr>
          <a:lstStyle/>
          <a:p>
            <a:pPr algn="l">
              <a:spcAft>
                <a:spcPts val="600"/>
              </a:spcAft>
            </a:pPr>
            <a:fld id="{B63E4CEF-BB1E-48C7-AE93-F39F6AA99AD7}" type="slidenum">
              <a:rPr lang="en-US">
                <a:solidFill>
                  <a:srgbClr val="FFFFFF"/>
                </a:solidFill>
              </a:rPr>
              <a:pPr algn="l">
                <a:spcAft>
                  <a:spcPts val="600"/>
                </a:spcAft>
              </a:pPr>
              <a:t>20</a:t>
            </a:fld>
            <a:endParaRPr lang="en-US">
              <a:solidFill>
                <a:srgbClr val="FFFFFF"/>
              </a:solidFill>
            </a:endParaRPr>
          </a:p>
        </p:txBody>
      </p:sp>
      <p:sp>
        <p:nvSpPr>
          <p:cNvPr id="27" name="Title 22">
            <a:extLst>
              <a:ext uri="{FF2B5EF4-FFF2-40B4-BE49-F238E27FC236}">
                <a16:creationId xmlns:a16="http://schemas.microsoft.com/office/drawing/2014/main" id="{48EC7660-BA98-4F2F-BE92-CD4FE09F4F16}"/>
              </a:ext>
            </a:extLst>
          </p:cNvPr>
          <p:cNvSpPr>
            <a:spLocks noGrp="1"/>
          </p:cNvSpPr>
          <p:nvPr>
            <p:ph type="title"/>
          </p:nvPr>
        </p:nvSpPr>
        <p:spPr>
          <a:xfrm>
            <a:off x="332413" y="308849"/>
            <a:ext cx="2284952" cy="4112149"/>
          </a:xfrm>
        </p:spPr>
        <p:txBody>
          <a:bodyPr>
            <a:normAutofit/>
          </a:bodyPr>
          <a:lstStyle/>
          <a:p>
            <a:r>
              <a:rPr lang="en-US" sz="3200" dirty="0">
                <a:solidFill>
                  <a:schemeClr val="bg1"/>
                </a:solidFill>
              </a:rPr>
              <a:t>Grant</a:t>
            </a:r>
            <a:br>
              <a:rPr lang="en-US" sz="3200" dirty="0">
                <a:solidFill>
                  <a:schemeClr val="bg1"/>
                </a:solidFill>
              </a:rPr>
            </a:br>
            <a:r>
              <a:rPr lang="en-US" sz="3200" dirty="0">
                <a:solidFill>
                  <a:schemeClr val="bg1"/>
                </a:solidFill>
              </a:rPr>
              <a:t>Binder</a:t>
            </a:r>
            <a:br>
              <a:rPr lang="en-US" sz="3200" dirty="0">
                <a:solidFill>
                  <a:schemeClr val="bg1"/>
                </a:solidFill>
              </a:rPr>
            </a:br>
            <a:r>
              <a:rPr lang="en-US" sz="3200" dirty="0">
                <a:solidFill>
                  <a:schemeClr val="bg1"/>
                </a:solidFill>
              </a:rPr>
              <a:t>Examples</a:t>
            </a:r>
            <a:br>
              <a:rPr lang="en-US" sz="3200" dirty="0">
                <a:solidFill>
                  <a:schemeClr val="bg1"/>
                </a:solidFill>
              </a:rPr>
            </a:br>
            <a:br>
              <a:rPr lang="en-US" sz="3200" dirty="0">
                <a:solidFill>
                  <a:schemeClr val="bg1"/>
                </a:solidFill>
              </a:rPr>
            </a:br>
            <a:r>
              <a:rPr lang="en-US" sz="2400" dirty="0">
                <a:solidFill>
                  <a:schemeClr val="bg1"/>
                </a:solidFill>
              </a:rPr>
              <a:t>Table of Contents</a:t>
            </a:r>
          </a:p>
        </p:txBody>
      </p:sp>
    </p:spTree>
    <p:extLst>
      <p:ext uri="{BB962C8B-B14F-4D97-AF65-F5344CB8AC3E}">
        <p14:creationId xmlns:p14="http://schemas.microsoft.com/office/powerpoint/2010/main" val="519382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993892" y="6356350"/>
            <a:ext cx="1995678" cy="365125"/>
          </a:xfrm>
        </p:spPr>
        <p:txBody>
          <a:bodyPr vert="horz" lIns="91440" tIns="45720" rIns="91440" bIns="45720" rtlCol="0">
            <a:normAutofit/>
          </a:bodyPr>
          <a:lstStyle/>
          <a:p>
            <a:pPr algn="r">
              <a:spcAft>
                <a:spcPts val="600"/>
              </a:spcAft>
            </a:pPr>
            <a:fld id="{4DAE6870-AD18-448A-9B2A-0EFE6DC7B06B}" type="datetime1">
              <a:rPr lang="en-US">
                <a:solidFill>
                  <a:srgbClr val="FFFFFF"/>
                </a:solidFill>
              </a:rPr>
              <a:pPr algn="r">
                <a:spcAft>
                  <a:spcPts val="600"/>
                </a:spcAft>
              </a:pPr>
              <a:t>11/22/2021</a:t>
            </a:fld>
            <a:endParaRPr lang="en-US">
              <a:solidFill>
                <a:srgbClr val="FFFFFF"/>
              </a:solidFill>
            </a:endParaRPr>
          </a:p>
        </p:txBody>
      </p:sp>
      <p:sp>
        <p:nvSpPr>
          <p:cNvPr id="5" name="Slide Number Placeholder 4"/>
          <p:cNvSpPr>
            <a:spLocks noGrp="1"/>
          </p:cNvSpPr>
          <p:nvPr>
            <p:ph type="sldNum" sz="quarter" idx="4"/>
          </p:nvPr>
        </p:nvSpPr>
        <p:spPr>
          <a:xfrm>
            <a:off x="8140446" y="6356350"/>
            <a:ext cx="514350" cy="365125"/>
          </a:xfrm>
        </p:spPr>
        <p:txBody>
          <a:bodyPr vert="horz" lIns="91440" tIns="45720" rIns="91440" bIns="45720" rtlCol="0">
            <a:normAutofit/>
          </a:bodyPr>
          <a:lstStyle/>
          <a:p>
            <a:pPr algn="l">
              <a:spcAft>
                <a:spcPts val="600"/>
              </a:spcAft>
            </a:pPr>
            <a:fld id="{B63E4CEF-BB1E-48C7-AE93-F39F6AA99AD7}" type="slidenum">
              <a:rPr lang="en-US">
                <a:solidFill>
                  <a:srgbClr val="FFFFFF"/>
                </a:solidFill>
              </a:rPr>
              <a:pPr algn="l">
                <a:spcAft>
                  <a:spcPts val="600"/>
                </a:spcAft>
              </a:pPr>
              <a:t>21</a:t>
            </a:fld>
            <a:endParaRPr lang="en-US">
              <a:solidFill>
                <a:srgbClr val="FFFFFF"/>
              </a:solidFill>
            </a:endParaRPr>
          </a:p>
        </p:txBody>
      </p:sp>
      <p:pic>
        <p:nvPicPr>
          <p:cNvPr id="7" name="Content Placeholder 6">
            <a:extLst>
              <a:ext uri="{FF2B5EF4-FFF2-40B4-BE49-F238E27FC236}">
                <a16:creationId xmlns:a16="http://schemas.microsoft.com/office/drawing/2014/main" id="{416CBF4F-EF96-4A76-B09C-6282C1D91E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376" y="2235356"/>
            <a:ext cx="4091732" cy="3627091"/>
          </a:xfrm>
          <a:prstGeom prst="rect">
            <a:avLst/>
          </a:prstGeom>
        </p:spPr>
      </p:pic>
      <p:pic>
        <p:nvPicPr>
          <p:cNvPr id="8" name="Content Placeholder 7">
            <a:extLst>
              <a:ext uri="{FF2B5EF4-FFF2-40B4-BE49-F238E27FC236}">
                <a16:creationId xmlns:a16="http://schemas.microsoft.com/office/drawing/2014/main" id="{54661632-F299-4B89-8645-25B574CBFC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16"/>
          <a:stretch/>
        </p:blipFill>
        <p:spPr>
          <a:xfrm>
            <a:off x="4530336" y="2235356"/>
            <a:ext cx="3901522" cy="3627091"/>
          </a:xfrm>
          <a:prstGeom prst="rect">
            <a:avLst/>
          </a:prstGeom>
        </p:spPr>
      </p:pic>
      <p:sp>
        <p:nvSpPr>
          <p:cNvPr id="11" name="Flowchart: Document 10">
            <a:extLst>
              <a:ext uri="{FF2B5EF4-FFF2-40B4-BE49-F238E27FC236}">
                <a16:creationId xmlns:a16="http://schemas.microsoft.com/office/drawing/2014/main" id="{1931816A-BA81-48E6-A129-BD8490F91C0D}"/>
              </a:ext>
            </a:extLst>
          </p:cNvPr>
          <p:cNvSpPr/>
          <p:nvPr/>
        </p:nvSpPr>
        <p:spPr>
          <a:xfrm>
            <a:off x="245376" y="546128"/>
            <a:ext cx="6700707" cy="1542731"/>
          </a:xfrm>
          <a:prstGeom prst="flowChartDocumen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2">
            <a:extLst>
              <a:ext uri="{FF2B5EF4-FFF2-40B4-BE49-F238E27FC236}">
                <a16:creationId xmlns:a16="http://schemas.microsoft.com/office/drawing/2014/main" id="{5BA1D629-62BB-4FDA-BDA6-B211C4DDD1DB}"/>
              </a:ext>
            </a:extLst>
          </p:cNvPr>
          <p:cNvSpPr>
            <a:spLocks noGrp="1"/>
          </p:cNvSpPr>
          <p:nvPr>
            <p:ph type="title"/>
          </p:nvPr>
        </p:nvSpPr>
        <p:spPr>
          <a:xfrm>
            <a:off x="374358" y="82347"/>
            <a:ext cx="6261334" cy="2363008"/>
          </a:xfrm>
        </p:spPr>
        <p:txBody>
          <a:bodyPr>
            <a:normAutofit/>
          </a:bodyPr>
          <a:lstStyle/>
          <a:p>
            <a:r>
              <a:rPr lang="en-US" sz="3200" dirty="0">
                <a:solidFill>
                  <a:schemeClr val="bg1"/>
                </a:solidFill>
              </a:rPr>
              <a:t>Grant Binder Examples</a:t>
            </a:r>
            <a:br>
              <a:rPr lang="en-US" sz="1000" dirty="0">
                <a:solidFill>
                  <a:schemeClr val="bg1"/>
                </a:solidFill>
              </a:rPr>
            </a:br>
            <a:br>
              <a:rPr lang="en-US" sz="1000" dirty="0">
                <a:solidFill>
                  <a:schemeClr val="bg1"/>
                </a:solidFill>
              </a:rPr>
            </a:br>
            <a:r>
              <a:rPr lang="en-US" sz="2400" dirty="0">
                <a:solidFill>
                  <a:schemeClr val="bg1"/>
                </a:solidFill>
              </a:rPr>
              <a:t>Budget and Purchase Order</a:t>
            </a:r>
          </a:p>
        </p:txBody>
      </p:sp>
    </p:spTree>
    <p:extLst>
      <p:ext uri="{BB962C8B-B14F-4D97-AF65-F5344CB8AC3E}">
        <p14:creationId xmlns:p14="http://schemas.microsoft.com/office/powerpoint/2010/main" val="1510069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F32214FC-1F48-4193-9155-4C90FFC29BD5}"/>
              </a:ext>
            </a:extLst>
          </p:cNvPr>
          <p:cNvSpPr/>
          <p:nvPr/>
        </p:nvSpPr>
        <p:spPr>
          <a:xfrm>
            <a:off x="245376" y="546128"/>
            <a:ext cx="6700707" cy="1542731"/>
          </a:xfrm>
          <a:prstGeom prst="flowChartDocumen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993892" y="6356350"/>
            <a:ext cx="1995678" cy="365125"/>
          </a:xfrm>
        </p:spPr>
        <p:txBody>
          <a:bodyPr vert="horz" lIns="91440" tIns="45720" rIns="91440" bIns="45720" rtlCol="0">
            <a:normAutofit/>
          </a:bodyPr>
          <a:lstStyle/>
          <a:p>
            <a:pPr algn="r">
              <a:spcAft>
                <a:spcPts val="600"/>
              </a:spcAft>
            </a:pPr>
            <a:fld id="{4DAE6870-AD18-448A-9B2A-0EFE6DC7B06B}" type="datetime1">
              <a:rPr lang="en-US">
                <a:solidFill>
                  <a:srgbClr val="FFFFFF"/>
                </a:solidFill>
              </a:rPr>
              <a:pPr algn="r">
                <a:spcAft>
                  <a:spcPts val="600"/>
                </a:spcAft>
              </a:pPr>
              <a:t>11/22/2021</a:t>
            </a:fld>
            <a:endParaRPr lang="en-US">
              <a:solidFill>
                <a:srgbClr val="FFFFFF"/>
              </a:solidFill>
            </a:endParaRPr>
          </a:p>
        </p:txBody>
      </p:sp>
      <p:sp>
        <p:nvSpPr>
          <p:cNvPr id="5" name="Slide Number Placeholder 4"/>
          <p:cNvSpPr>
            <a:spLocks noGrp="1"/>
          </p:cNvSpPr>
          <p:nvPr>
            <p:ph type="sldNum" sz="quarter" idx="4"/>
          </p:nvPr>
        </p:nvSpPr>
        <p:spPr>
          <a:xfrm>
            <a:off x="8140446" y="6356350"/>
            <a:ext cx="514350" cy="365125"/>
          </a:xfrm>
        </p:spPr>
        <p:txBody>
          <a:bodyPr vert="horz" lIns="91440" tIns="45720" rIns="91440" bIns="45720" rtlCol="0">
            <a:normAutofit/>
          </a:bodyPr>
          <a:lstStyle/>
          <a:p>
            <a:pPr algn="l">
              <a:spcAft>
                <a:spcPts val="600"/>
              </a:spcAft>
            </a:pPr>
            <a:fld id="{B63E4CEF-BB1E-48C7-AE93-F39F6AA99AD7}" type="slidenum">
              <a:rPr lang="en-US">
                <a:solidFill>
                  <a:srgbClr val="FFFFFF"/>
                </a:solidFill>
              </a:rPr>
              <a:pPr algn="l">
                <a:spcAft>
                  <a:spcPts val="600"/>
                </a:spcAft>
              </a:pPr>
              <a:t>22</a:t>
            </a:fld>
            <a:endParaRPr lang="en-US">
              <a:solidFill>
                <a:srgbClr val="FFFFFF"/>
              </a:solidFill>
            </a:endParaRPr>
          </a:p>
        </p:txBody>
      </p:sp>
      <p:sp>
        <p:nvSpPr>
          <p:cNvPr id="9" name="Title 22">
            <a:extLst>
              <a:ext uri="{FF2B5EF4-FFF2-40B4-BE49-F238E27FC236}">
                <a16:creationId xmlns:a16="http://schemas.microsoft.com/office/drawing/2014/main" id="{2DFD6684-1CB8-4F26-A057-059FF6C86D7F}"/>
              </a:ext>
            </a:extLst>
          </p:cNvPr>
          <p:cNvSpPr>
            <a:spLocks noGrp="1"/>
          </p:cNvSpPr>
          <p:nvPr>
            <p:ph type="title"/>
          </p:nvPr>
        </p:nvSpPr>
        <p:spPr>
          <a:xfrm>
            <a:off x="374358" y="82347"/>
            <a:ext cx="6261334" cy="2363008"/>
          </a:xfrm>
        </p:spPr>
        <p:txBody>
          <a:bodyPr>
            <a:normAutofit/>
          </a:bodyPr>
          <a:lstStyle/>
          <a:p>
            <a:r>
              <a:rPr lang="en-US" sz="3200" dirty="0">
                <a:solidFill>
                  <a:schemeClr val="bg1"/>
                </a:solidFill>
              </a:rPr>
              <a:t>Grant Binder Examples</a:t>
            </a:r>
            <a:br>
              <a:rPr lang="en-US" sz="1000" dirty="0">
                <a:solidFill>
                  <a:schemeClr val="bg1"/>
                </a:solidFill>
              </a:rPr>
            </a:br>
            <a:br>
              <a:rPr lang="en-US" sz="1000" dirty="0">
                <a:solidFill>
                  <a:schemeClr val="bg1"/>
                </a:solidFill>
              </a:rPr>
            </a:br>
            <a:r>
              <a:rPr lang="en-US" sz="2400" dirty="0">
                <a:solidFill>
                  <a:schemeClr val="bg1"/>
                </a:solidFill>
              </a:rPr>
              <a:t>Invoice and Proof of Payment</a:t>
            </a:r>
          </a:p>
        </p:txBody>
      </p:sp>
      <p:pic>
        <p:nvPicPr>
          <p:cNvPr id="10" name="Content Placeholder 6">
            <a:extLst>
              <a:ext uri="{FF2B5EF4-FFF2-40B4-BE49-F238E27FC236}">
                <a16:creationId xmlns:a16="http://schemas.microsoft.com/office/drawing/2014/main" id="{7FF89A1C-B9D7-4E0B-9D9B-ADEFE6940A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358" y="2193684"/>
            <a:ext cx="3428999" cy="3951288"/>
          </a:xfrm>
          <a:prstGeom prst="rect">
            <a:avLst/>
          </a:prstGeom>
        </p:spPr>
      </p:pic>
      <p:pic>
        <p:nvPicPr>
          <p:cNvPr id="11" name="Content Placeholder 7">
            <a:extLst>
              <a:ext uri="{FF2B5EF4-FFF2-40B4-BE49-F238E27FC236}">
                <a16:creationId xmlns:a16="http://schemas.microsoft.com/office/drawing/2014/main" id="{AC927F88-F8EA-406C-80BB-EB4E63895D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004" y="2193684"/>
            <a:ext cx="4041775" cy="2743200"/>
          </a:xfrm>
          <a:prstGeom prst="rect">
            <a:avLst/>
          </a:prstGeom>
        </p:spPr>
      </p:pic>
    </p:spTree>
    <p:extLst>
      <p:ext uri="{BB962C8B-B14F-4D97-AF65-F5344CB8AC3E}">
        <p14:creationId xmlns:p14="http://schemas.microsoft.com/office/powerpoint/2010/main" val="3327534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F32214FC-1F48-4193-9155-4C90FFC29BD5}"/>
              </a:ext>
            </a:extLst>
          </p:cNvPr>
          <p:cNvSpPr/>
          <p:nvPr/>
        </p:nvSpPr>
        <p:spPr>
          <a:xfrm>
            <a:off x="245376" y="546128"/>
            <a:ext cx="6700707" cy="1542731"/>
          </a:xfrm>
          <a:prstGeom prst="flowChartDocumen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993892" y="6356350"/>
            <a:ext cx="1995678" cy="365125"/>
          </a:xfrm>
        </p:spPr>
        <p:txBody>
          <a:bodyPr vert="horz" lIns="91440" tIns="45720" rIns="91440" bIns="45720" rtlCol="0">
            <a:normAutofit/>
          </a:bodyPr>
          <a:lstStyle/>
          <a:p>
            <a:pPr algn="r">
              <a:spcAft>
                <a:spcPts val="600"/>
              </a:spcAft>
            </a:pPr>
            <a:fld id="{4DAE6870-AD18-448A-9B2A-0EFE6DC7B06B}" type="datetime1">
              <a:rPr lang="en-US">
                <a:solidFill>
                  <a:srgbClr val="FFFFFF"/>
                </a:solidFill>
              </a:rPr>
              <a:pPr algn="r">
                <a:spcAft>
                  <a:spcPts val="600"/>
                </a:spcAft>
              </a:pPr>
              <a:t>11/22/2021</a:t>
            </a:fld>
            <a:endParaRPr lang="en-US">
              <a:solidFill>
                <a:srgbClr val="FFFFFF"/>
              </a:solidFill>
            </a:endParaRPr>
          </a:p>
        </p:txBody>
      </p:sp>
      <p:sp>
        <p:nvSpPr>
          <p:cNvPr id="5" name="Slide Number Placeholder 4"/>
          <p:cNvSpPr>
            <a:spLocks noGrp="1"/>
          </p:cNvSpPr>
          <p:nvPr>
            <p:ph type="sldNum" sz="quarter" idx="4"/>
          </p:nvPr>
        </p:nvSpPr>
        <p:spPr>
          <a:xfrm>
            <a:off x="8140446" y="6356350"/>
            <a:ext cx="514350" cy="365125"/>
          </a:xfrm>
        </p:spPr>
        <p:txBody>
          <a:bodyPr vert="horz" lIns="91440" tIns="45720" rIns="91440" bIns="45720" rtlCol="0">
            <a:normAutofit/>
          </a:bodyPr>
          <a:lstStyle/>
          <a:p>
            <a:pPr algn="l">
              <a:spcAft>
                <a:spcPts val="600"/>
              </a:spcAft>
            </a:pPr>
            <a:fld id="{B63E4CEF-BB1E-48C7-AE93-F39F6AA99AD7}" type="slidenum">
              <a:rPr lang="en-US">
                <a:solidFill>
                  <a:srgbClr val="FFFFFF"/>
                </a:solidFill>
              </a:rPr>
              <a:pPr algn="l">
                <a:spcAft>
                  <a:spcPts val="600"/>
                </a:spcAft>
              </a:pPr>
              <a:t>23</a:t>
            </a:fld>
            <a:endParaRPr lang="en-US">
              <a:solidFill>
                <a:srgbClr val="FFFFFF"/>
              </a:solidFill>
            </a:endParaRPr>
          </a:p>
        </p:txBody>
      </p:sp>
      <p:sp>
        <p:nvSpPr>
          <p:cNvPr id="9" name="Title 22">
            <a:extLst>
              <a:ext uri="{FF2B5EF4-FFF2-40B4-BE49-F238E27FC236}">
                <a16:creationId xmlns:a16="http://schemas.microsoft.com/office/drawing/2014/main" id="{2DFD6684-1CB8-4F26-A057-059FF6C86D7F}"/>
              </a:ext>
            </a:extLst>
          </p:cNvPr>
          <p:cNvSpPr>
            <a:spLocks noGrp="1"/>
          </p:cNvSpPr>
          <p:nvPr>
            <p:ph type="title"/>
          </p:nvPr>
        </p:nvSpPr>
        <p:spPr>
          <a:xfrm>
            <a:off x="374358" y="82347"/>
            <a:ext cx="6261334" cy="2363008"/>
          </a:xfrm>
        </p:spPr>
        <p:txBody>
          <a:bodyPr>
            <a:normAutofit/>
          </a:bodyPr>
          <a:lstStyle/>
          <a:p>
            <a:r>
              <a:rPr lang="en-US" sz="3200" dirty="0">
                <a:solidFill>
                  <a:schemeClr val="bg1"/>
                </a:solidFill>
              </a:rPr>
              <a:t>Grant Binder Examples</a:t>
            </a:r>
            <a:br>
              <a:rPr lang="en-US" sz="1000" dirty="0">
                <a:solidFill>
                  <a:schemeClr val="bg1"/>
                </a:solidFill>
              </a:rPr>
            </a:br>
            <a:br>
              <a:rPr lang="en-US" sz="1000" dirty="0">
                <a:solidFill>
                  <a:schemeClr val="bg1"/>
                </a:solidFill>
              </a:rPr>
            </a:br>
            <a:r>
              <a:rPr lang="en-US" sz="2400" dirty="0">
                <a:solidFill>
                  <a:schemeClr val="bg1"/>
                </a:solidFill>
              </a:rPr>
              <a:t>Consultant Resume</a:t>
            </a:r>
          </a:p>
        </p:txBody>
      </p:sp>
      <p:pic>
        <p:nvPicPr>
          <p:cNvPr id="8" name="Picture 7">
            <a:extLst>
              <a:ext uri="{FF2B5EF4-FFF2-40B4-BE49-F238E27FC236}">
                <a16:creationId xmlns:a16="http://schemas.microsoft.com/office/drawing/2014/main" id="{2DBDD276-FC9F-4CB6-9DFB-A0BCD8118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033" y="2445355"/>
            <a:ext cx="6324600" cy="3505200"/>
          </a:xfrm>
          <a:prstGeom prst="rect">
            <a:avLst/>
          </a:prstGeom>
        </p:spPr>
      </p:pic>
    </p:spTree>
    <p:extLst>
      <p:ext uri="{BB962C8B-B14F-4D97-AF65-F5344CB8AC3E}">
        <p14:creationId xmlns:p14="http://schemas.microsoft.com/office/powerpoint/2010/main" val="3443664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F32214FC-1F48-4193-9155-4C90FFC29BD5}"/>
              </a:ext>
            </a:extLst>
          </p:cNvPr>
          <p:cNvSpPr/>
          <p:nvPr/>
        </p:nvSpPr>
        <p:spPr>
          <a:xfrm>
            <a:off x="245376" y="546128"/>
            <a:ext cx="6700707" cy="1542731"/>
          </a:xfrm>
          <a:prstGeom prst="flowChartDocumen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993892" y="6356350"/>
            <a:ext cx="1995678" cy="365125"/>
          </a:xfrm>
        </p:spPr>
        <p:txBody>
          <a:bodyPr vert="horz" lIns="91440" tIns="45720" rIns="91440" bIns="45720" rtlCol="0">
            <a:normAutofit/>
          </a:bodyPr>
          <a:lstStyle/>
          <a:p>
            <a:pPr algn="r">
              <a:spcAft>
                <a:spcPts val="600"/>
              </a:spcAft>
            </a:pPr>
            <a:fld id="{4DAE6870-AD18-448A-9B2A-0EFE6DC7B06B}" type="datetime1">
              <a:rPr lang="en-US">
                <a:solidFill>
                  <a:srgbClr val="FFFFFF"/>
                </a:solidFill>
              </a:rPr>
              <a:pPr algn="r">
                <a:spcAft>
                  <a:spcPts val="600"/>
                </a:spcAft>
              </a:pPr>
              <a:t>11/22/2021</a:t>
            </a:fld>
            <a:endParaRPr lang="en-US">
              <a:solidFill>
                <a:srgbClr val="FFFFFF"/>
              </a:solidFill>
            </a:endParaRPr>
          </a:p>
        </p:txBody>
      </p:sp>
      <p:sp>
        <p:nvSpPr>
          <p:cNvPr id="5" name="Slide Number Placeholder 4"/>
          <p:cNvSpPr>
            <a:spLocks noGrp="1"/>
          </p:cNvSpPr>
          <p:nvPr>
            <p:ph type="sldNum" sz="quarter" idx="4"/>
          </p:nvPr>
        </p:nvSpPr>
        <p:spPr>
          <a:xfrm>
            <a:off x="8140446" y="6356350"/>
            <a:ext cx="514350" cy="365125"/>
          </a:xfrm>
        </p:spPr>
        <p:txBody>
          <a:bodyPr vert="horz" lIns="91440" tIns="45720" rIns="91440" bIns="45720" rtlCol="0">
            <a:normAutofit/>
          </a:bodyPr>
          <a:lstStyle/>
          <a:p>
            <a:pPr algn="l">
              <a:spcAft>
                <a:spcPts val="600"/>
              </a:spcAft>
            </a:pPr>
            <a:fld id="{B63E4CEF-BB1E-48C7-AE93-F39F6AA99AD7}" type="slidenum">
              <a:rPr lang="en-US">
                <a:solidFill>
                  <a:srgbClr val="FFFFFF"/>
                </a:solidFill>
              </a:rPr>
              <a:pPr algn="l">
                <a:spcAft>
                  <a:spcPts val="600"/>
                </a:spcAft>
              </a:pPr>
              <a:t>24</a:t>
            </a:fld>
            <a:endParaRPr lang="en-US">
              <a:solidFill>
                <a:srgbClr val="FFFFFF"/>
              </a:solidFill>
            </a:endParaRPr>
          </a:p>
        </p:txBody>
      </p:sp>
      <p:sp>
        <p:nvSpPr>
          <p:cNvPr id="9" name="Title 22">
            <a:extLst>
              <a:ext uri="{FF2B5EF4-FFF2-40B4-BE49-F238E27FC236}">
                <a16:creationId xmlns:a16="http://schemas.microsoft.com/office/drawing/2014/main" id="{2DFD6684-1CB8-4F26-A057-059FF6C86D7F}"/>
              </a:ext>
            </a:extLst>
          </p:cNvPr>
          <p:cNvSpPr>
            <a:spLocks noGrp="1"/>
          </p:cNvSpPr>
          <p:nvPr>
            <p:ph type="title"/>
          </p:nvPr>
        </p:nvSpPr>
        <p:spPr>
          <a:xfrm>
            <a:off x="374358" y="82347"/>
            <a:ext cx="6261334" cy="2363008"/>
          </a:xfrm>
        </p:spPr>
        <p:txBody>
          <a:bodyPr>
            <a:normAutofit/>
          </a:bodyPr>
          <a:lstStyle/>
          <a:p>
            <a:r>
              <a:rPr lang="en-US" sz="3200" dirty="0">
                <a:solidFill>
                  <a:schemeClr val="bg1"/>
                </a:solidFill>
              </a:rPr>
              <a:t>Grant Binder Examples</a:t>
            </a:r>
            <a:br>
              <a:rPr lang="en-US" sz="1000" dirty="0">
                <a:solidFill>
                  <a:schemeClr val="bg1"/>
                </a:solidFill>
              </a:rPr>
            </a:br>
            <a:br>
              <a:rPr lang="en-US" sz="1000" dirty="0">
                <a:solidFill>
                  <a:schemeClr val="bg1"/>
                </a:solidFill>
              </a:rPr>
            </a:br>
            <a:r>
              <a:rPr lang="en-US" sz="2400" dirty="0">
                <a:solidFill>
                  <a:schemeClr val="bg1"/>
                </a:solidFill>
              </a:rPr>
              <a:t>Consultant Agreement and </a:t>
            </a:r>
            <a:br>
              <a:rPr lang="en-US" sz="2400" dirty="0">
                <a:solidFill>
                  <a:schemeClr val="bg1"/>
                </a:solidFill>
              </a:rPr>
            </a:br>
            <a:r>
              <a:rPr lang="en-US" sz="2400" dirty="0">
                <a:solidFill>
                  <a:schemeClr val="bg1"/>
                </a:solidFill>
              </a:rPr>
              <a:t>Statement of Work</a:t>
            </a:r>
          </a:p>
        </p:txBody>
      </p:sp>
      <p:pic>
        <p:nvPicPr>
          <p:cNvPr id="8" name="Content Placeholder 8">
            <a:extLst>
              <a:ext uri="{FF2B5EF4-FFF2-40B4-BE49-F238E27FC236}">
                <a16:creationId xmlns:a16="http://schemas.microsoft.com/office/drawing/2014/main" id="{57D142E4-D0EB-4882-9FC4-B1C05822C2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28" y="2174875"/>
            <a:ext cx="3334594" cy="3951288"/>
          </a:xfrm>
          <a:prstGeom prst="rect">
            <a:avLst/>
          </a:prstGeom>
        </p:spPr>
      </p:pic>
      <p:pic>
        <p:nvPicPr>
          <p:cNvPr id="12" name="Content Placeholder 9">
            <a:extLst>
              <a:ext uri="{FF2B5EF4-FFF2-40B4-BE49-F238E27FC236}">
                <a16:creationId xmlns:a16="http://schemas.microsoft.com/office/drawing/2014/main" id="{F634BE98-A24D-4CEC-93B6-537E0BB4A9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4806" y="2174875"/>
            <a:ext cx="3398171" cy="3951288"/>
          </a:xfrm>
          <a:prstGeom prst="rect">
            <a:avLst/>
          </a:prstGeom>
        </p:spPr>
      </p:pic>
    </p:spTree>
    <p:extLst>
      <p:ext uri="{BB962C8B-B14F-4D97-AF65-F5344CB8AC3E}">
        <p14:creationId xmlns:p14="http://schemas.microsoft.com/office/powerpoint/2010/main" val="4252523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F32214FC-1F48-4193-9155-4C90FFC29BD5}"/>
              </a:ext>
            </a:extLst>
          </p:cNvPr>
          <p:cNvSpPr/>
          <p:nvPr/>
        </p:nvSpPr>
        <p:spPr>
          <a:xfrm>
            <a:off x="245376" y="546128"/>
            <a:ext cx="6700707" cy="1542731"/>
          </a:xfrm>
          <a:prstGeom prst="flowChartDocumen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993892" y="6356350"/>
            <a:ext cx="1995678" cy="365125"/>
          </a:xfrm>
        </p:spPr>
        <p:txBody>
          <a:bodyPr vert="horz" lIns="91440" tIns="45720" rIns="91440" bIns="45720" rtlCol="0">
            <a:normAutofit/>
          </a:bodyPr>
          <a:lstStyle/>
          <a:p>
            <a:pPr algn="r">
              <a:spcAft>
                <a:spcPts val="600"/>
              </a:spcAft>
            </a:pPr>
            <a:fld id="{4DAE6870-AD18-448A-9B2A-0EFE6DC7B06B}" type="datetime1">
              <a:rPr lang="en-US">
                <a:solidFill>
                  <a:srgbClr val="FFFFFF"/>
                </a:solidFill>
              </a:rPr>
              <a:pPr algn="r">
                <a:spcAft>
                  <a:spcPts val="600"/>
                </a:spcAft>
              </a:pPr>
              <a:t>11/22/2021</a:t>
            </a:fld>
            <a:endParaRPr lang="en-US">
              <a:solidFill>
                <a:srgbClr val="FFFFFF"/>
              </a:solidFill>
            </a:endParaRPr>
          </a:p>
        </p:txBody>
      </p:sp>
      <p:sp>
        <p:nvSpPr>
          <p:cNvPr id="5" name="Slide Number Placeholder 4"/>
          <p:cNvSpPr>
            <a:spLocks noGrp="1"/>
          </p:cNvSpPr>
          <p:nvPr>
            <p:ph type="sldNum" sz="quarter" idx="4"/>
          </p:nvPr>
        </p:nvSpPr>
        <p:spPr>
          <a:xfrm>
            <a:off x="8140446" y="6356350"/>
            <a:ext cx="514350" cy="365125"/>
          </a:xfrm>
        </p:spPr>
        <p:txBody>
          <a:bodyPr vert="horz" lIns="91440" tIns="45720" rIns="91440" bIns="45720" rtlCol="0">
            <a:normAutofit/>
          </a:bodyPr>
          <a:lstStyle/>
          <a:p>
            <a:pPr algn="l">
              <a:spcAft>
                <a:spcPts val="600"/>
              </a:spcAft>
            </a:pPr>
            <a:fld id="{B63E4CEF-BB1E-48C7-AE93-F39F6AA99AD7}" type="slidenum">
              <a:rPr lang="en-US">
                <a:solidFill>
                  <a:srgbClr val="FFFFFF"/>
                </a:solidFill>
              </a:rPr>
              <a:pPr algn="l">
                <a:spcAft>
                  <a:spcPts val="600"/>
                </a:spcAft>
              </a:pPr>
              <a:t>25</a:t>
            </a:fld>
            <a:endParaRPr lang="en-US">
              <a:solidFill>
                <a:srgbClr val="FFFFFF"/>
              </a:solidFill>
            </a:endParaRPr>
          </a:p>
        </p:txBody>
      </p:sp>
      <p:sp>
        <p:nvSpPr>
          <p:cNvPr id="9" name="Title 22">
            <a:extLst>
              <a:ext uri="{FF2B5EF4-FFF2-40B4-BE49-F238E27FC236}">
                <a16:creationId xmlns:a16="http://schemas.microsoft.com/office/drawing/2014/main" id="{2DFD6684-1CB8-4F26-A057-059FF6C86D7F}"/>
              </a:ext>
            </a:extLst>
          </p:cNvPr>
          <p:cNvSpPr>
            <a:spLocks noGrp="1"/>
          </p:cNvSpPr>
          <p:nvPr>
            <p:ph type="title"/>
          </p:nvPr>
        </p:nvSpPr>
        <p:spPr>
          <a:xfrm>
            <a:off x="374358" y="82347"/>
            <a:ext cx="6261334" cy="2363008"/>
          </a:xfrm>
        </p:spPr>
        <p:txBody>
          <a:bodyPr>
            <a:normAutofit/>
          </a:bodyPr>
          <a:lstStyle/>
          <a:p>
            <a:r>
              <a:rPr lang="en-US" sz="3200" dirty="0">
                <a:solidFill>
                  <a:schemeClr val="bg1"/>
                </a:solidFill>
              </a:rPr>
              <a:t>Grant Binder Examples</a:t>
            </a:r>
            <a:br>
              <a:rPr lang="en-US" sz="1000" dirty="0">
                <a:solidFill>
                  <a:schemeClr val="bg1"/>
                </a:solidFill>
              </a:rPr>
            </a:br>
            <a:br>
              <a:rPr lang="en-US" sz="1000" dirty="0">
                <a:solidFill>
                  <a:schemeClr val="bg1"/>
                </a:solidFill>
              </a:rPr>
            </a:br>
            <a:r>
              <a:rPr lang="en-US" sz="2400" dirty="0">
                <a:solidFill>
                  <a:schemeClr val="bg1"/>
                </a:solidFill>
              </a:rPr>
              <a:t>Compensation Clause</a:t>
            </a:r>
          </a:p>
        </p:txBody>
      </p:sp>
      <p:pic>
        <p:nvPicPr>
          <p:cNvPr id="10" name="Content Placeholder 6">
            <a:extLst>
              <a:ext uri="{FF2B5EF4-FFF2-40B4-BE49-F238E27FC236}">
                <a16:creationId xmlns:a16="http://schemas.microsoft.com/office/drawing/2014/main" id="{18E2F600-43A3-43B8-975D-D33D77EC6E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7283" y="2150378"/>
            <a:ext cx="5638800" cy="3951288"/>
          </a:xfrm>
          <a:prstGeom prst="rect">
            <a:avLst/>
          </a:prstGeom>
        </p:spPr>
      </p:pic>
    </p:spTree>
    <p:extLst>
      <p:ext uri="{BB962C8B-B14F-4D97-AF65-F5344CB8AC3E}">
        <p14:creationId xmlns:p14="http://schemas.microsoft.com/office/powerpoint/2010/main" val="2968614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F32214FC-1F48-4193-9155-4C90FFC29BD5}"/>
              </a:ext>
            </a:extLst>
          </p:cNvPr>
          <p:cNvSpPr/>
          <p:nvPr/>
        </p:nvSpPr>
        <p:spPr>
          <a:xfrm>
            <a:off x="245376" y="546128"/>
            <a:ext cx="6700707" cy="1542731"/>
          </a:xfrm>
          <a:prstGeom prst="flowChartDocumen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993892" y="6356350"/>
            <a:ext cx="1995678" cy="365125"/>
          </a:xfrm>
        </p:spPr>
        <p:txBody>
          <a:bodyPr vert="horz" lIns="91440" tIns="45720" rIns="91440" bIns="45720" rtlCol="0">
            <a:normAutofit/>
          </a:bodyPr>
          <a:lstStyle/>
          <a:p>
            <a:pPr algn="r">
              <a:spcAft>
                <a:spcPts val="600"/>
              </a:spcAft>
            </a:pPr>
            <a:fld id="{4DAE6870-AD18-448A-9B2A-0EFE6DC7B06B}" type="datetime1">
              <a:rPr lang="en-US">
                <a:solidFill>
                  <a:srgbClr val="FFFFFF"/>
                </a:solidFill>
              </a:rPr>
              <a:pPr algn="r">
                <a:spcAft>
                  <a:spcPts val="600"/>
                </a:spcAft>
              </a:pPr>
              <a:t>11/22/2021</a:t>
            </a:fld>
            <a:endParaRPr lang="en-US">
              <a:solidFill>
                <a:srgbClr val="FFFFFF"/>
              </a:solidFill>
            </a:endParaRPr>
          </a:p>
        </p:txBody>
      </p:sp>
      <p:sp>
        <p:nvSpPr>
          <p:cNvPr id="5" name="Slide Number Placeholder 4"/>
          <p:cNvSpPr>
            <a:spLocks noGrp="1"/>
          </p:cNvSpPr>
          <p:nvPr>
            <p:ph type="sldNum" sz="quarter" idx="4"/>
          </p:nvPr>
        </p:nvSpPr>
        <p:spPr>
          <a:xfrm>
            <a:off x="8140446" y="6356350"/>
            <a:ext cx="514350" cy="365125"/>
          </a:xfrm>
        </p:spPr>
        <p:txBody>
          <a:bodyPr vert="horz" lIns="91440" tIns="45720" rIns="91440" bIns="45720" rtlCol="0">
            <a:normAutofit/>
          </a:bodyPr>
          <a:lstStyle/>
          <a:p>
            <a:pPr algn="l">
              <a:spcAft>
                <a:spcPts val="600"/>
              </a:spcAft>
            </a:pPr>
            <a:fld id="{B63E4CEF-BB1E-48C7-AE93-F39F6AA99AD7}" type="slidenum">
              <a:rPr lang="en-US">
                <a:solidFill>
                  <a:srgbClr val="FFFFFF"/>
                </a:solidFill>
              </a:rPr>
              <a:pPr algn="l">
                <a:spcAft>
                  <a:spcPts val="600"/>
                </a:spcAft>
              </a:pPr>
              <a:t>26</a:t>
            </a:fld>
            <a:endParaRPr lang="en-US">
              <a:solidFill>
                <a:srgbClr val="FFFFFF"/>
              </a:solidFill>
            </a:endParaRPr>
          </a:p>
        </p:txBody>
      </p:sp>
      <p:sp>
        <p:nvSpPr>
          <p:cNvPr id="9" name="Title 22">
            <a:extLst>
              <a:ext uri="{FF2B5EF4-FFF2-40B4-BE49-F238E27FC236}">
                <a16:creationId xmlns:a16="http://schemas.microsoft.com/office/drawing/2014/main" id="{2DFD6684-1CB8-4F26-A057-059FF6C86D7F}"/>
              </a:ext>
            </a:extLst>
          </p:cNvPr>
          <p:cNvSpPr>
            <a:spLocks noGrp="1"/>
          </p:cNvSpPr>
          <p:nvPr>
            <p:ph type="title"/>
          </p:nvPr>
        </p:nvSpPr>
        <p:spPr>
          <a:xfrm>
            <a:off x="374358" y="82347"/>
            <a:ext cx="6261334" cy="2363008"/>
          </a:xfrm>
        </p:spPr>
        <p:txBody>
          <a:bodyPr>
            <a:normAutofit/>
          </a:bodyPr>
          <a:lstStyle/>
          <a:p>
            <a:r>
              <a:rPr lang="en-US" sz="3200" dirty="0">
                <a:solidFill>
                  <a:schemeClr val="bg1"/>
                </a:solidFill>
              </a:rPr>
              <a:t>Grant Binder Examples</a:t>
            </a:r>
            <a:br>
              <a:rPr lang="en-US" sz="1000" dirty="0">
                <a:solidFill>
                  <a:schemeClr val="bg1"/>
                </a:solidFill>
              </a:rPr>
            </a:br>
            <a:br>
              <a:rPr lang="en-US" sz="1000" dirty="0">
                <a:solidFill>
                  <a:schemeClr val="bg1"/>
                </a:solidFill>
              </a:rPr>
            </a:br>
            <a:r>
              <a:rPr lang="en-US" sz="2400" dirty="0">
                <a:solidFill>
                  <a:schemeClr val="bg1"/>
                </a:solidFill>
              </a:rPr>
              <a:t>Invoices</a:t>
            </a:r>
          </a:p>
        </p:txBody>
      </p:sp>
      <p:pic>
        <p:nvPicPr>
          <p:cNvPr id="7" name="Content Placeholder 6">
            <a:extLst>
              <a:ext uri="{FF2B5EF4-FFF2-40B4-BE49-F238E27FC236}">
                <a16:creationId xmlns:a16="http://schemas.microsoft.com/office/drawing/2014/main" id="{FE53555E-E5A6-45D6-B783-87E7526C6F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74" y="2174875"/>
            <a:ext cx="3419439" cy="3951288"/>
          </a:xfrm>
          <a:prstGeom prst="rect">
            <a:avLst/>
          </a:prstGeom>
        </p:spPr>
      </p:pic>
      <p:pic>
        <p:nvPicPr>
          <p:cNvPr id="8" name="Content Placeholder 7">
            <a:extLst>
              <a:ext uri="{FF2B5EF4-FFF2-40B4-BE49-F238E27FC236}">
                <a16:creationId xmlns:a16="http://schemas.microsoft.com/office/drawing/2014/main" id="{146AB1A2-DEDF-4F1C-B12E-874D9FA65D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9046" y="2174875"/>
            <a:ext cx="3813732" cy="3951288"/>
          </a:xfrm>
          <a:prstGeom prst="rect">
            <a:avLst/>
          </a:prstGeom>
        </p:spPr>
      </p:pic>
    </p:spTree>
    <p:extLst>
      <p:ext uri="{BB962C8B-B14F-4D97-AF65-F5344CB8AC3E}">
        <p14:creationId xmlns:p14="http://schemas.microsoft.com/office/powerpoint/2010/main" val="2892486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F32214FC-1F48-4193-9155-4C90FFC29BD5}"/>
              </a:ext>
            </a:extLst>
          </p:cNvPr>
          <p:cNvSpPr/>
          <p:nvPr/>
        </p:nvSpPr>
        <p:spPr>
          <a:xfrm>
            <a:off x="245376" y="546128"/>
            <a:ext cx="6700707" cy="1542731"/>
          </a:xfrm>
          <a:prstGeom prst="flowChartDocumen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993892" y="6356350"/>
            <a:ext cx="1995678" cy="365125"/>
          </a:xfrm>
        </p:spPr>
        <p:txBody>
          <a:bodyPr vert="horz" lIns="91440" tIns="45720" rIns="91440" bIns="45720" rtlCol="0">
            <a:normAutofit/>
          </a:bodyPr>
          <a:lstStyle/>
          <a:p>
            <a:pPr algn="r">
              <a:spcAft>
                <a:spcPts val="600"/>
              </a:spcAft>
            </a:pPr>
            <a:fld id="{4DAE6870-AD18-448A-9B2A-0EFE6DC7B06B}" type="datetime1">
              <a:rPr lang="en-US">
                <a:solidFill>
                  <a:srgbClr val="FFFFFF"/>
                </a:solidFill>
              </a:rPr>
              <a:pPr algn="r">
                <a:spcAft>
                  <a:spcPts val="600"/>
                </a:spcAft>
              </a:pPr>
              <a:t>11/22/2021</a:t>
            </a:fld>
            <a:endParaRPr lang="en-US">
              <a:solidFill>
                <a:srgbClr val="FFFFFF"/>
              </a:solidFill>
            </a:endParaRPr>
          </a:p>
        </p:txBody>
      </p:sp>
      <p:sp>
        <p:nvSpPr>
          <p:cNvPr id="5" name="Slide Number Placeholder 4"/>
          <p:cNvSpPr>
            <a:spLocks noGrp="1"/>
          </p:cNvSpPr>
          <p:nvPr>
            <p:ph type="sldNum" sz="quarter" idx="4"/>
          </p:nvPr>
        </p:nvSpPr>
        <p:spPr>
          <a:xfrm>
            <a:off x="8140446" y="6356350"/>
            <a:ext cx="514350" cy="365125"/>
          </a:xfrm>
        </p:spPr>
        <p:txBody>
          <a:bodyPr vert="horz" lIns="91440" tIns="45720" rIns="91440" bIns="45720" rtlCol="0">
            <a:normAutofit/>
          </a:bodyPr>
          <a:lstStyle/>
          <a:p>
            <a:pPr algn="l">
              <a:spcAft>
                <a:spcPts val="600"/>
              </a:spcAft>
            </a:pPr>
            <a:fld id="{B63E4CEF-BB1E-48C7-AE93-F39F6AA99AD7}" type="slidenum">
              <a:rPr lang="en-US">
                <a:solidFill>
                  <a:srgbClr val="FFFFFF"/>
                </a:solidFill>
              </a:rPr>
              <a:pPr algn="l">
                <a:spcAft>
                  <a:spcPts val="600"/>
                </a:spcAft>
              </a:pPr>
              <a:t>27</a:t>
            </a:fld>
            <a:endParaRPr lang="en-US">
              <a:solidFill>
                <a:srgbClr val="FFFFFF"/>
              </a:solidFill>
            </a:endParaRPr>
          </a:p>
        </p:txBody>
      </p:sp>
      <p:sp>
        <p:nvSpPr>
          <p:cNvPr id="9" name="Title 22">
            <a:extLst>
              <a:ext uri="{FF2B5EF4-FFF2-40B4-BE49-F238E27FC236}">
                <a16:creationId xmlns:a16="http://schemas.microsoft.com/office/drawing/2014/main" id="{2DFD6684-1CB8-4F26-A057-059FF6C86D7F}"/>
              </a:ext>
            </a:extLst>
          </p:cNvPr>
          <p:cNvSpPr>
            <a:spLocks noGrp="1"/>
          </p:cNvSpPr>
          <p:nvPr>
            <p:ph type="title"/>
          </p:nvPr>
        </p:nvSpPr>
        <p:spPr>
          <a:xfrm>
            <a:off x="374358" y="82347"/>
            <a:ext cx="6261334" cy="2363008"/>
          </a:xfrm>
        </p:spPr>
        <p:txBody>
          <a:bodyPr>
            <a:normAutofit/>
          </a:bodyPr>
          <a:lstStyle/>
          <a:p>
            <a:r>
              <a:rPr lang="en-US" sz="3200" dirty="0">
                <a:solidFill>
                  <a:schemeClr val="bg1"/>
                </a:solidFill>
              </a:rPr>
              <a:t>Grant Binder Examples</a:t>
            </a:r>
            <a:br>
              <a:rPr lang="en-US" sz="1000" dirty="0">
                <a:solidFill>
                  <a:schemeClr val="bg1"/>
                </a:solidFill>
              </a:rPr>
            </a:br>
            <a:br>
              <a:rPr lang="en-US" sz="1000" dirty="0">
                <a:solidFill>
                  <a:schemeClr val="bg1"/>
                </a:solidFill>
              </a:rPr>
            </a:br>
            <a:r>
              <a:rPr lang="en-US" sz="2400" dirty="0">
                <a:solidFill>
                  <a:schemeClr val="bg1"/>
                </a:solidFill>
              </a:rPr>
              <a:t>Checks</a:t>
            </a:r>
          </a:p>
        </p:txBody>
      </p:sp>
      <p:pic>
        <p:nvPicPr>
          <p:cNvPr id="10" name="Content Placeholder 3">
            <a:extLst>
              <a:ext uri="{FF2B5EF4-FFF2-40B4-BE49-F238E27FC236}">
                <a16:creationId xmlns:a16="http://schemas.microsoft.com/office/drawing/2014/main" id="{C248DD58-B74B-41C9-A8FB-76AEA24FA04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8683" r="-953"/>
          <a:stretch/>
        </p:blipFill>
        <p:spPr>
          <a:xfrm>
            <a:off x="898649" y="2189527"/>
            <a:ext cx="6135071" cy="3876530"/>
          </a:xfrm>
        </p:spPr>
      </p:pic>
    </p:spTree>
    <p:extLst>
      <p:ext uri="{BB962C8B-B14F-4D97-AF65-F5344CB8AC3E}">
        <p14:creationId xmlns:p14="http://schemas.microsoft.com/office/powerpoint/2010/main" val="2282575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F32214FC-1F48-4193-9155-4C90FFC29BD5}"/>
              </a:ext>
            </a:extLst>
          </p:cNvPr>
          <p:cNvSpPr/>
          <p:nvPr/>
        </p:nvSpPr>
        <p:spPr>
          <a:xfrm>
            <a:off x="245376" y="546128"/>
            <a:ext cx="6700707" cy="1542731"/>
          </a:xfrm>
          <a:prstGeom prst="flowChartDocumen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993892" y="6356350"/>
            <a:ext cx="1995678" cy="365125"/>
          </a:xfrm>
        </p:spPr>
        <p:txBody>
          <a:bodyPr vert="horz" lIns="91440" tIns="45720" rIns="91440" bIns="45720" rtlCol="0">
            <a:normAutofit/>
          </a:bodyPr>
          <a:lstStyle/>
          <a:p>
            <a:pPr algn="r">
              <a:spcAft>
                <a:spcPts val="600"/>
              </a:spcAft>
            </a:pPr>
            <a:fld id="{4DAE6870-AD18-448A-9B2A-0EFE6DC7B06B}" type="datetime1">
              <a:rPr lang="en-US">
                <a:solidFill>
                  <a:srgbClr val="FFFFFF"/>
                </a:solidFill>
              </a:rPr>
              <a:pPr algn="r">
                <a:spcAft>
                  <a:spcPts val="600"/>
                </a:spcAft>
              </a:pPr>
              <a:t>11/22/2021</a:t>
            </a:fld>
            <a:endParaRPr lang="en-US">
              <a:solidFill>
                <a:srgbClr val="FFFFFF"/>
              </a:solidFill>
            </a:endParaRPr>
          </a:p>
        </p:txBody>
      </p:sp>
      <p:sp>
        <p:nvSpPr>
          <p:cNvPr id="5" name="Slide Number Placeholder 4"/>
          <p:cNvSpPr>
            <a:spLocks noGrp="1"/>
          </p:cNvSpPr>
          <p:nvPr>
            <p:ph type="sldNum" sz="quarter" idx="4"/>
          </p:nvPr>
        </p:nvSpPr>
        <p:spPr>
          <a:xfrm>
            <a:off x="8140446" y="6356350"/>
            <a:ext cx="514350" cy="365125"/>
          </a:xfrm>
        </p:spPr>
        <p:txBody>
          <a:bodyPr vert="horz" lIns="91440" tIns="45720" rIns="91440" bIns="45720" rtlCol="0">
            <a:normAutofit/>
          </a:bodyPr>
          <a:lstStyle/>
          <a:p>
            <a:pPr algn="l">
              <a:spcAft>
                <a:spcPts val="600"/>
              </a:spcAft>
            </a:pPr>
            <a:fld id="{B63E4CEF-BB1E-48C7-AE93-F39F6AA99AD7}" type="slidenum">
              <a:rPr lang="en-US">
                <a:solidFill>
                  <a:srgbClr val="FFFFFF"/>
                </a:solidFill>
              </a:rPr>
              <a:pPr algn="l">
                <a:spcAft>
                  <a:spcPts val="600"/>
                </a:spcAft>
              </a:pPr>
              <a:t>28</a:t>
            </a:fld>
            <a:endParaRPr lang="en-US">
              <a:solidFill>
                <a:srgbClr val="FFFFFF"/>
              </a:solidFill>
            </a:endParaRPr>
          </a:p>
        </p:txBody>
      </p:sp>
      <p:sp>
        <p:nvSpPr>
          <p:cNvPr id="9" name="Title 22">
            <a:extLst>
              <a:ext uri="{FF2B5EF4-FFF2-40B4-BE49-F238E27FC236}">
                <a16:creationId xmlns:a16="http://schemas.microsoft.com/office/drawing/2014/main" id="{2DFD6684-1CB8-4F26-A057-059FF6C86D7F}"/>
              </a:ext>
            </a:extLst>
          </p:cNvPr>
          <p:cNvSpPr>
            <a:spLocks noGrp="1"/>
          </p:cNvSpPr>
          <p:nvPr>
            <p:ph type="title"/>
          </p:nvPr>
        </p:nvSpPr>
        <p:spPr>
          <a:xfrm>
            <a:off x="374358" y="82347"/>
            <a:ext cx="6261334" cy="2363008"/>
          </a:xfrm>
        </p:spPr>
        <p:txBody>
          <a:bodyPr>
            <a:normAutofit/>
          </a:bodyPr>
          <a:lstStyle/>
          <a:p>
            <a:r>
              <a:rPr lang="en-US" sz="3200" dirty="0">
                <a:solidFill>
                  <a:schemeClr val="bg1"/>
                </a:solidFill>
              </a:rPr>
              <a:t>Grant Binder Examples</a:t>
            </a:r>
            <a:br>
              <a:rPr lang="en-US" sz="1000" dirty="0">
                <a:solidFill>
                  <a:schemeClr val="bg1"/>
                </a:solidFill>
              </a:rPr>
            </a:br>
            <a:br>
              <a:rPr lang="en-US" sz="1000" dirty="0">
                <a:solidFill>
                  <a:schemeClr val="bg1"/>
                </a:solidFill>
              </a:rPr>
            </a:br>
            <a:r>
              <a:rPr lang="en-US" sz="2400" dirty="0">
                <a:solidFill>
                  <a:schemeClr val="bg1"/>
                </a:solidFill>
              </a:rPr>
              <a:t>Inventory List</a:t>
            </a:r>
          </a:p>
        </p:txBody>
      </p:sp>
      <p:pic>
        <p:nvPicPr>
          <p:cNvPr id="11" name="Content Placeholder 5">
            <a:extLst>
              <a:ext uri="{FF2B5EF4-FFF2-40B4-BE49-F238E27FC236}">
                <a16:creationId xmlns:a16="http://schemas.microsoft.com/office/drawing/2014/main" id="{C00B992C-F093-4924-96A3-970DF6261B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329" y="2172748"/>
            <a:ext cx="6507754" cy="3975785"/>
          </a:xfrm>
        </p:spPr>
      </p:pic>
    </p:spTree>
    <p:extLst>
      <p:ext uri="{BB962C8B-B14F-4D97-AF65-F5344CB8AC3E}">
        <p14:creationId xmlns:p14="http://schemas.microsoft.com/office/powerpoint/2010/main" val="1817629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F32214FC-1F48-4193-9155-4C90FFC29BD5}"/>
              </a:ext>
            </a:extLst>
          </p:cNvPr>
          <p:cNvSpPr/>
          <p:nvPr/>
        </p:nvSpPr>
        <p:spPr>
          <a:xfrm>
            <a:off x="245376" y="546128"/>
            <a:ext cx="6700707" cy="1542731"/>
          </a:xfrm>
          <a:prstGeom prst="flowChartDocumen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993892" y="6356350"/>
            <a:ext cx="1995678" cy="365125"/>
          </a:xfrm>
        </p:spPr>
        <p:txBody>
          <a:bodyPr vert="horz" lIns="91440" tIns="45720" rIns="91440" bIns="45720" rtlCol="0">
            <a:normAutofit/>
          </a:bodyPr>
          <a:lstStyle/>
          <a:p>
            <a:pPr algn="r">
              <a:spcAft>
                <a:spcPts val="600"/>
              </a:spcAft>
            </a:pPr>
            <a:fld id="{4DAE6870-AD18-448A-9B2A-0EFE6DC7B06B}" type="datetime1">
              <a:rPr lang="en-US">
                <a:solidFill>
                  <a:srgbClr val="FFFFFF"/>
                </a:solidFill>
              </a:rPr>
              <a:pPr algn="r">
                <a:spcAft>
                  <a:spcPts val="600"/>
                </a:spcAft>
              </a:pPr>
              <a:t>11/22/2021</a:t>
            </a:fld>
            <a:endParaRPr lang="en-US">
              <a:solidFill>
                <a:srgbClr val="FFFFFF"/>
              </a:solidFill>
            </a:endParaRPr>
          </a:p>
        </p:txBody>
      </p:sp>
      <p:sp>
        <p:nvSpPr>
          <p:cNvPr id="5" name="Slide Number Placeholder 4"/>
          <p:cNvSpPr>
            <a:spLocks noGrp="1"/>
          </p:cNvSpPr>
          <p:nvPr>
            <p:ph type="sldNum" sz="quarter" idx="4"/>
          </p:nvPr>
        </p:nvSpPr>
        <p:spPr>
          <a:xfrm>
            <a:off x="8140446" y="6356350"/>
            <a:ext cx="514350" cy="365125"/>
          </a:xfrm>
        </p:spPr>
        <p:txBody>
          <a:bodyPr vert="horz" lIns="91440" tIns="45720" rIns="91440" bIns="45720" rtlCol="0">
            <a:normAutofit/>
          </a:bodyPr>
          <a:lstStyle/>
          <a:p>
            <a:pPr algn="l">
              <a:spcAft>
                <a:spcPts val="600"/>
              </a:spcAft>
            </a:pPr>
            <a:fld id="{B63E4CEF-BB1E-48C7-AE93-F39F6AA99AD7}" type="slidenum">
              <a:rPr lang="en-US">
                <a:solidFill>
                  <a:srgbClr val="FFFFFF"/>
                </a:solidFill>
              </a:rPr>
              <a:pPr algn="l">
                <a:spcAft>
                  <a:spcPts val="600"/>
                </a:spcAft>
              </a:pPr>
              <a:t>29</a:t>
            </a:fld>
            <a:endParaRPr lang="en-US">
              <a:solidFill>
                <a:srgbClr val="FFFFFF"/>
              </a:solidFill>
            </a:endParaRPr>
          </a:p>
        </p:txBody>
      </p:sp>
      <p:sp>
        <p:nvSpPr>
          <p:cNvPr id="9" name="Title 22">
            <a:extLst>
              <a:ext uri="{FF2B5EF4-FFF2-40B4-BE49-F238E27FC236}">
                <a16:creationId xmlns:a16="http://schemas.microsoft.com/office/drawing/2014/main" id="{2DFD6684-1CB8-4F26-A057-059FF6C86D7F}"/>
              </a:ext>
            </a:extLst>
          </p:cNvPr>
          <p:cNvSpPr>
            <a:spLocks noGrp="1"/>
          </p:cNvSpPr>
          <p:nvPr>
            <p:ph type="title"/>
          </p:nvPr>
        </p:nvSpPr>
        <p:spPr>
          <a:xfrm>
            <a:off x="374358" y="82347"/>
            <a:ext cx="6261334" cy="2363008"/>
          </a:xfrm>
        </p:spPr>
        <p:txBody>
          <a:bodyPr>
            <a:normAutofit/>
          </a:bodyPr>
          <a:lstStyle/>
          <a:p>
            <a:r>
              <a:rPr lang="en-US" sz="3200" dirty="0">
                <a:solidFill>
                  <a:schemeClr val="bg1"/>
                </a:solidFill>
              </a:rPr>
              <a:t>Grant Binder Examples</a:t>
            </a:r>
            <a:br>
              <a:rPr lang="en-US" sz="1000" dirty="0">
                <a:solidFill>
                  <a:schemeClr val="bg1"/>
                </a:solidFill>
              </a:rPr>
            </a:br>
            <a:br>
              <a:rPr lang="en-US" sz="1000" dirty="0">
                <a:solidFill>
                  <a:schemeClr val="bg1"/>
                </a:solidFill>
              </a:rPr>
            </a:br>
            <a:r>
              <a:rPr lang="en-US" sz="2400" dirty="0">
                <a:solidFill>
                  <a:schemeClr val="bg1"/>
                </a:solidFill>
              </a:rPr>
              <a:t>Policies and Procedures</a:t>
            </a:r>
          </a:p>
        </p:txBody>
      </p:sp>
      <p:pic>
        <p:nvPicPr>
          <p:cNvPr id="10" name="Content Placeholder 3">
            <a:extLst>
              <a:ext uri="{FF2B5EF4-FFF2-40B4-BE49-F238E27FC236}">
                <a16:creationId xmlns:a16="http://schemas.microsoft.com/office/drawing/2014/main" id="{6C98FCA3-7481-40FC-BDD4-122ECC21B8D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16055" y="2134963"/>
            <a:ext cx="4630028" cy="3985572"/>
          </a:xfrm>
        </p:spPr>
      </p:pic>
    </p:spTree>
    <p:extLst>
      <p:ext uri="{BB962C8B-B14F-4D97-AF65-F5344CB8AC3E}">
        <p14:creationId xmlns:p14="http://schemas.microsoft.com/office/powerpoint/2010/main" val="16406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8364"/>
            <a:ext cx="6316630" cy="1325563"/>
          </a:xfrm>
        </p:spPr>
        <p:txBody>
          <a:bodyPr/>
          <a:lstStyle/>
          <a:p>
            <a:r>
              <a:rPr lang="en-US" dirty="0"/>
              <a:t>Agenda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83096011"/>
              </p:ext>
            </p:extLst>
          </p:nvPr>
        </p:nvGraphicFramePr>
        <p:xfrm>
          <a:off x="372521" y="1803633"/>
          <a:ext cx="8460712" cy="4311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4DAE6870-AD18-448A-9B2A-0EFE6DC7B06B}" type="datetime1">
              <a:rPr lang="en-US" smtClean="0"/>
              <a:t>11/22/2021</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a:t>
            </a:fld>
            <a:endParaRPr lang="en-US" dirty="0"/>
          </a:p>
        </p:txBody>
      </p:sp>
    </p:spTree>
    <p:extLst>
      <p:ext uri="{BB962C8B-B14F-4D97-AF65-F5344CB8AC3E}">
        <p14:creationId xmlns:p14="http://schemas.microsoft.com/office/powerpoint/2010/main" val="3406648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35" y="334016"/>
            <a:ext cx="6316630" cy="1325563"/>
          </a:xfrm>
        </p:spPr>
        <p:txBody>
          <a:bodyPr/>
          <a:lstStyle/>
          <a:p>
            <a:r>
              <a:rPr lang="en-US" dirty="0"/>
              <a:t>After the Monitoring Visit</a:t>
            </a:r>
          </a:p>
        </p:txBody>
      </p:sp>
      <p:sp>
        <p:nvSpPr>
          <p:cNvPr id="4" name="Date Placeholder 3"/>
          <p:cNvSpPr>
            <a:spLocks noGrp="1"/>
          </p:cNvSpPr>
          <p:nvPr>
            <p:ph type="dt" sz="half" idx="2"/>
          </p:nvPr>
        </p:nvSpPr>
        <p:spPr/>
        <p:txBody>
          <a:bodyPr/>
          <a:lstStyle/>
          <a:p>
            <a:fld id="{4DAE6870-AD18-448A-9B2A-0EFE6DC7B06B}" type="datetime1">
              <a:rPr lang="en-US" smtClean="0"/>
              <a:t>11/22/2021</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30</a:t>
            </a:fld>
            <a:endParaRPr lang="en-US" dirty="0"/>
          </a:p>
        </p:txBody>
      </p:sp>
      <p:graphicFrame>
        <p:nvGraphicFramePr>
          <p:cNvPr id="8" name="Content Placeholder 3">
            <a:extLst>
              <a:ext uri="{FF2B5EF4-FFF2-40B4-BE49-F238E27FC236}">
                <a16:creationId xmlns:a16="http://schemas.microsoft.com/office/drawing/2014/main" id="{BC460CD3-564B-46F2-BCDA-D5C4DDDEA589}"/>
              </a:ext>
            </a:extLst>
          </p:cNvPr>
          <p:cNvGraphicFramePr>
            <a:graphicFrameLocks noGrp="1"/>
          </p:cNvGraphicFramePr>
          <p:nvPr>
            <p:ph idx="1"/>
            <p:extLst>
              <p:ext uri="{D42A27DB-BD31-4B8C-83A1-F6EECF244321}">
                <p14:modId xmlns:p14="http://schemas.microsoft.com/office/powerpoint/2010/main" val="3737269502"/>
              </p:ext>
            </p:extLst>
          </p:nvPr>
        </p:nvGraphicFramePr>
        <p:xfrm>
          <a:off x="356532" y="1659579"/>
          <a:ext cx="8074404" cy="4405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3491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34016"/>
            <a:ext cx="6208379" cy="1325563"/>
          </a:xfrm>
        </p:spPr>
        <p:txBody>
          <a:bodyPr>
            <a:normAutofit/>
          </a:bodyPr>
          <a:lstStyle/>
          <a:p>
            <a:r>
              <a:rPr lang="en-US" sz="3600" dirty="0"/>
              <a:t>Can you spot the </a:t>
            </a:r>
            <a:br>
              <a:rPr lang="en-US" sz="3600" dirty="0"/>
            </a:br>
            <a:r>
              <a:rPr lang="en-US" sz="3600" dirty="0"/>
              <a:t>potential issues?</a:t>
            </a:r>
          </a:p>
        </p:txBody>
      </p:sp>
      <p:sp>
        <p:nvSpPr>
          <p:cNvPr id="4" name="Date Placeholder 3"/>
          <p:cNvSpPr>
            <a:spLocks noGrp="1"/>
          </p:cNvSpPr>
          <p:nvPr>
            <p:ph type="dt" sz="half" idx="2"/>
          </p:nvPr>
        </p:nvSpPr>
        <p:spPr/>
        <p:txBody>
          <a:bodyPr/>
          <a:lstStyle/>
          <a:p>
            <a:fld id="{4DAE6870-AD18-448A-9B2A-0EFE6DC7B06B}" type="datetime1">
              <a:rPr lang="en-US" smtClean="0"/>
              <a:t>11/22/2021</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31</a:t>
            </a:fld>
            <a:endParaRPr lang="en-US" dirty="0"/>
          </a:p>
        </p:txBody>
      </p:sp>
      <p:sp>
        <p:nvSpPr>
          <p:cNvPr id="3" name="Content Placeholder 2">
            <a:extLst>
              <a:ext uri="{FF2B5EF4-FFF2-40B4-BE49-F238E27FC236}">
                <a16:creationId xmlns:a16="http://schemas.microsoft.com/office/drawing/2014/main" id="{ACC5F34D-D7C7-4169-B1D3-0CD0A486C00B}"/>
              </a:ext>
            </a:extLst>
          </p:cNvPr>
          <p:cNvSpPr>
            <a:spLocks noGrp="1"/>
          </p:cNvSpPr>
          <p:nvPr>
            <p:ph idx="1"/>
          </p:nvPr>
        </p:nvSpPr>
        <p:spPr>
          <a:xfrm>
            <a:off x="628650" y="1954635"/>
            <a:ext cx="7886700" cy="4222328"/>
          </a:xfrm>
        </p:spPr>
        <p:txBody>
          <a:bodyPr/>
          <a:lstStyle/>
          <a:p>
            <a:pPr marL="0" indent="0">
              <a:buNone/>
            </a:pPr>
            <a:r>
              <a:rPr lang="en-US" dirty="0"/>
              <a:t>Question: Achievement Charter School (ACS) wishes to purchase 15 computers at $300/each for a total of $4,500.  ACS budgeted $7,000 for computers and plans to use the money they saved on Professional Development.  After purchasing the computers, ACS submits the quote to their local district for reimbursement. The district reimburses ACS.</a:t>
            </a:r>
          </a:p>
          <a:p>
            <a:pPr marL="0" indent="0">
              <a:buNone/>
            </a:pPr>
            <a:endParaRPr lang="en-US" dirty="0"/>
          </a:p>
        </p:txBody>
      </p:sp>
    </p:spTree>
    <p:extLst>
      <p:ext uri="{BB962C8B-B14F-4D97-AF65-F5344CB8AC3E}">
        <p14:creationId xmlns:p14="http://schemas.microsoft.com/office/powerpoint/2010/main" val="128153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34016"/>
            <a:ext cx="6208379" cy="1325563"/>
          </a:xfrm>
        </p:spPr>
        <p:txBody>
          <a:bodyPr>
            <a:normAutofit/>
          </a:bodyPr>
          <a:lstStyle/>
          <a:p>
            <a:r>
              <a:rPr lang="en-US" sz="3600" dirty="0"/>
              <a:t>Can you spot the </a:t>
            </a:r>
            <a:br>
              <a:rPr lang="en-US" sz="3600" dirty="0"/>
            </a:br>
            <a:r>
              <a:rPr lang="en-US" sz="3600" dirty="0"/>
              <a:t>potential issues?</a:t>
            </a:r>
          </a:p>
        </p:txBody>
      </p:sp>
      <p:sp>
        <p:nvSpPr>
          <p:cNvPr id="4" name="Date Placeholder 3"/>
          <p:cNvSpPr>
            <a:spLocks noGrp="1"/>
          </p:cNvSpPr>
          <p:nvPr>
            <p:ph type="dt" sz="half" idx="2"/>
          </p:nvPr>
        </p:nvSpPr>
        <p:spPr/>
        <p:txBody>
          <a:bodyPr/>
          <a:lstStyle/>
          <a:p>
            <a:fld id="{4DAE6870-AD18-448A-9B2A-0EFE6DC7B06B}" type="datetime1">
              <a:rPr lang="en-US" smtClean="0"/>
              <a:t>11/22/2021</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32</a:t>
            </a:fld>
            <a:endParaRPr lang="en-US" dirty="0"/>
          </a:p>
        </p:txBody>
      </p:sp>
      <p:sp>
        <p:nvSpPr>
          <p:cNvPr id="3" name="Content Placeholder 2">
            <a:extLst>
              <a:ext uri="{FF2B5EF4-FFF2-40B4-BE49-F238E27FC236}">
                <a16:creationId xmlns:a16="http://schemas.microsoft.com/office/drawing/2014/main" id="{ACC5F34D-D7C7-4169-B1D3-0CD0A486C00B}"/>
              </a:ext>
            </a:extLst>
          </p:cNvPr>
          <p:cNvSpPr>
            <a:spLocks noGrp="1"/>
          </p:cNvSpPr>
          <p:nvPr>
            <p:ph idx="1"/>
          </p:nvPr>
        </p:nvSpPr>
        <p:spPr>
          <a:xfrm>
            <a:off x="628650" y="1954635"/>
            <a:ext cx="7886700" cy="4222328"/>
          </a:xfrm>
        </p:spPr>
        <p:txBody>
          <a:bodyPr/>
          <a:lstStyle/>
          <a:p>
            <a:pPr marL="0" indent="0">
              <a:buNone/>
            </a:pPr>
            <a:r>
              <a:rPr lang="en-US" dirty="0"/>
              <a:t>Answers: </a:t>
            </a:r>
          </a:p>
          <a:p>
            <a:pPr marL="0" indent="0">
              <a:buNone/>
            </a:pPr>
            <a:r>
              <a:rPr lang="en-US" dirty="0"/>
              <a:t>1.) $7,000 * 10% = $700 and ACS is requesting to move $2,500 from the function code. Therefore, a budget amendment is required.</a:t>
            </a:r>
          </a:p>
          <a:p>
            <a:pPr marL="0" indent="0">
              <a:buNone/>
            </a:pPr>
            <a:r>
              <a:rPr lang="en-US" dirty="0"/>
              <a:t>2.) A quote and not an invoice was submitted to the district.</a:t>
            </a:r>
          </a:p>
          <a:p>
            <a:pPr marL="0" indent="0">
              <a:buNone/>
            </a:pPr>
            <a:r>
              <a:rPr lang="en-US" dirty="0"/>
              <a:t>3.) Refer to slide 10</a:t>
            </a:r>
          </a:p>
          <a:p>
            <a:pPr marL="0" indent="0">
              <a:buNone/>
            </a:pPr>
            <a:endParaRPr lang="en-US" dirty="0"/>
          </a:p>
        </p:txBody>
      </p:sp>
    </p:spTree>
    <p:extLst>
      <p:ext uri="{BB962C8B-B14F-4D97-AF65-F5344CB8AC3E}">
        <p14:creationId xmlns:p14="http://schemas.microsoft.com/office/powerpoint/2010/main" val="3085143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District Flexibility and Charter Schools Division</a:t>
            </a:r>
          </a:p>
        </p:txBody>
      </p:sp>
      <p:sp>
        <p:nvSpPr>
          <p:cNvPr id="4" name="Date Placeholder 3"/>
          <p:cNvSpPr>
            <a:spLocks noGrp="1"/>
          </p:cNvSpPr>
          <p:nvPr>
            <p:ph type="dt" sz="half" idx="2"/>
          </p:nvPr>
        </p:nvSpPr>
        <p:spPr/>
        <p:txBody>
          <a:bodyPr/>
          <a:lstStyle/>
          <a:p>
            <a:fld id="{4DAE6870-AD18-448A-9B2A-0EFE6DC7B06B}" type="datetime1">
              <a:rPr lang="en-US" smtClean="0"/>
              <a:t>11/22/2021</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33</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15419360"/>
              </p:ext>
            </p:extLst>
          </p:nvPr>
        </p:nvGraphicFramePr>
        <p:xfrm>
          <a:off x="293615" y="1659578"/>
          <a:ext cx="8632271" cy="4590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B09E94C2-46C8-406C-ABE9-3795A1CE5AE2}"/>
              </a:ext>
            </a:extLst>
          </p:cNvPr>
          <p:cNvGrpSpPr/>
          <p:nvPr/>
        </p:nvGrpSpPr>
        <p:grpSpPr>
          <a:xfrm>
            <a:off x="4991099" y="4000500"/>
            <a:ext cx="3859285" cy="1990725"/>
            <a:chOff x="2301169" y="2365165"/>
            <a:chExt cx="2663475" cy="1522449"/>
          </a:xfrm>
          <a:solidFill>
            <a:srgbClr val="8063A1"/>
          </a:solidFill>
        </p:grpSpPr>
        <p:sp>
          <p:nvSpPr>
            <p:cNvPr id="7" name="Rectangle 6">
              <a:extLst>
                <a:ext uri="{FF2B5EF4-FFF2-40B4-BE49-F238E27FC236}">
                  <a16:creationId xmlns:a16="http://schemas.microsoft.com/office/drawing/2014/main" id="{524CA853-13F3-43E1-AD7E-C6A36D99DA07}"/>
                </a:ext>
              </a:extLst>
            </p:cNvPr>
            <p:cNvSpPr/>
            <p:nvPr/>
          </p:nvSpPr>
          <p:spPr>
            <a:xfrm>
              <a:off x="2301169" y="2365165"/>
              <a:ext cx="2663474" cy="1522449"/>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5903A0CC-F213-46E3-B443-64085AAB4B9E}"/>
                </a:ext>
              </a:extLst>
            </p:cNvPr>
            <p:cNvSpPr txBox="1"/>
            <p:nvPr/>
          </p:nvSpPr>
          <p:spPr>
            <a:xfrm>
              <a:off x="2301170" y="2365165"/>
              <a:ext cx="2663474" cy="15224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dirty="0"/>
                <a:t>David “Kim” Wiggins</a:t>
              </a:r>
              <a:endParaRPr lang="en-US" sz="2400" kern="1200" dirty="0"/>
            </a:p>
            <a:p>
              <a:pPr marL="0" lvl="0" indent="0" algn="ctr" defTabSz="1066800">
                <a:lnSpc>
                  <a:spcPct val="100000"/>
                </a:lnSpc>
                <a:spcBef>
                  <a:spcPct val="0"/>
                </a:spcBef>
                <a:spcAft>
                  <a:spcPts val="0"/>
                </a:spcAft>
                <a:buNone/>
              </a:pPr>
              <a:r>
                <a:rPr lang="en-US" sz="1800" kern="1200" dirty="0"/>
                <a:t>Grants &amp; Financial Manager</a:t>
              </a:r>
            </a:p>
            <a:p>
              <a:pPr marL="0" lvl="0" indent="0" algn="ctr" defTabSz="1066800">
                <a:lnSpc>
                  <a:spcPct val="100000"/>
                </a:lnSpc>
                <a:spcBef>
                  <a:spcPct val="0"/>
                </a:spcBef>
                <a:spcAft>
                  <a:spcPts val="0"/>
                </a:spcAft>
                <a:buNone/>
              </a:pPr>
              <a:r>
                <a:rPr lang="en-US" dirty="0">
                  <a:solidFill>
                    <a:schemeClr val="bg1"/>
                  </a:solidFill>
                </a:rPr>
                <a:t>kwiggins</a:t>
              </a:r>
              <a:r>
                <a:rPr lang="en-US" sz="1800" kern="1200" dirty="0">
                  <a:solidFill>
                    <a:schemeClr val="bg1"/>
                  </a:solidFill>
                </a:rPr>
                <a:t>@doe.k12.ga.us</a:t>
              </a:r>
            </a:p>
            <a:p>
              <a:pPr marL="0" lvl="0" indent="0" algn="ctr" defTabSz="1066800">
                <a:lnSpc>
                  <a:spcPct val="100000"/>
                </a:lnSpc>
                <a:spcBef>
                  <a:spcPct val="0"/>
                </a:spcBef>
                <a:spcAft>
                  <a:spcPts val="0"/>
                </a:spcAft>
                <a:buNone/>
              </a:pPr>
              <a:r>
                <a:rPr lang="en-US" sz="1800" kern="1200" dirty="0"/>
                <a:t>(470) 279-9454</a:t>
              </a:r>
            </a:p>
          </p:txBody>
        </p:sp>
      </p:grpSp>
    </p:spTree>
    <p:extLst>
      <p:ext uri="{BB962C8B-B14F-4D97-AF65-F5344CB8AC3E}">
        <p14:creationId xmlns:p14="http://schemas.microsoft.com/office/powerpoint/2010/main" val="36988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06131829"/>
              </p:ext>
            </p:extLst>
          </p:nvPr>
        </p:nvGraphicFramePr>
        <p:xfrm>
          <a:off x="603983" y="1659579"/>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4DAE6870-AD18-448A-9B2A-0EFE6DC7B06B}" type="datetime1">
              <a:rPr lang="en-US" smtClean="0"/>
              <a:t>11/22/2021</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a:t>
            </a:fld>
            <a:endParaRPr lang="en-US" dirty="0"/>
          </a:p>
        </p:txBody>
      </p:sp>
    </p:spTree>
    <p:extLst>
      <p:ext uri="{BB962C8B-B14F-4D97-AF65-F5344CB8AC3E}">
        <p14:creationId xmlns:p14="http://schemas.microsoft.com/office/powerpoint/2010/main" val="427019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8567"/>
            <a:ext cx="6316630" cy="1442829"/>
          </a:xfrm>
        </p:spPr>
        <p:txBody>
          <a:bodyPr>
            <a:noAutofit/>
          </a:bodyPr>
          <a:lstStyle/>
          <a:p>
            <a:r>
              <a:rPr lang="en-US" sz="3600"/>
              <a:t>Period of Performance for Planning, Implementation, and Dissemination</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5391929"/>
              </p:ext>
            </p:extLst>
          </p:nvPr>
        </p:nvGraphicFramePr>
        <p:xfrm>
          <a:off x="238991" y="1825625"/>
          <a:ext cx="8686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a:xfrm>
            <a:off x="628650" y="6356351"/>
            <a:ext cx="2057400" cy="365125"/>
          </a:xfrm>
        </p:spPr>
        <p:txBody>
          <a:bodyPr/>
          <a:lstStyle/>
          <a:p>
            <a:fld id="{4DAE6870-AD18-448A-9B2A-0EFE6DC7B06B}" type="datetime1">
              <a:rPr lang="en-US" smtClean="0"/>
              <a:t>11/22/2021</a:t>
            </a:fld>
            <a:endParaRPr lang="en-US" dirty="0"/>
          </a:p>
        </p:txBody>
      </p:sp>
      <p:sp>
        <p:nvSpPr>
          <p:cNvPr id="5" name="Slide Number Placeholder 4"/>
          <p:cNvSpPr>
            <a:spLocks noGrp="1"/>
          </p:cNvSpPr>
          <p:nvPr>
            <p:ph type="sldNum" sz="quarter" idx="4"/>
          </p:nvPr>
        </p:nvSpPr>
        <p:spPr>
          <a:xfrm>
            <a:off x="6457950" y="6356351"/>
            <a:ext cx="2057400" cy="365125"/>
          </a:xfrm>
        </p:spPr>
        <p:txBody>
          <a:bodyPr/>
          <a:lstStyle/>
          <a:p>
            <a:fld id="{B63E4CEF-BB1E-48C7-AE93-F39F6AA99AD7}" type="slidenum">
              <a:rPr lang="en-US" smtClean="0"/>
              <a:pPr/>
              <a:t>5</a:t>
            </a:fld>
            <a:endParaRPr lang="en-US" dirty="0"/>
          </a:p>
        </p:txBody>
      </p:sp>
    </p:spTree>
    <p:extLst>
      <p:ext uri="{BB962C8B-B14F-4D97-AF65-F5344CB8AC3E}">
        <p14:creationId xmlns:p14="http://schemas.microsoft.com/office/powerpoint/2010/main" val="4054837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Budget Submission and Approval</a:t>
            </a:r>
          </a:p>
        </p:txBody>
      </p:sp>
      <p:sp>
        <p:nvSpPr>
          <p:cNvPr id="4" name="Date Placeholder 3"/>
          <p:cNvSpPr>
            <a:spLocks noGrp="1"/>
          </p:cNvSpPr>
          <p:nvPr>
            <p:ph type="dt" sz="half" idx="2"/>
          </p:nvPr>
        </p:nvSpPr>
        <p:spPr/>
        <p:txBody>
          <a:bodyPr/>
          <a:lstStyle/>
          <a:p>
            <a:fld id="{4DAE6870-AD18-448A-9B2A-0EFE6DC7B06B}" type="datetime1">
              <a:rPr lang="en-US" smtClean="0"/>
              <a:t>11/22/2021</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a:t>
            </a:fld>
            <a:endParaRPr lang="en-US" dirty="0"/>
          </a:p>
        </p:txBody>
      </p:sp>
      <p:graphicFrame>
        <p:nvGraphicFramePr>
          <p:cNvPr id="7" name="Content Placeholder 3">
            <a:extLst>
              <a:ext uri="{FF2B5EF4-FFF2-40B4-BE49-F238E27FC236}">
                <a16:creationId xmlns:a16="http://schemas.microsoft.com/office/drawing/2014/main" id="{5CE9C3F9-8039-4413-BA6B-0990B00D8894}"/>
              </a:ext>
            </a:extLst>
          </p:cNvPr>
          <p:cNvGraphicFramePr>
            <a:graphicFrameLocks/>
          </p:cNvGraphicFramePr>
          <p:nvPr>
            <p:extLst>
              <p:ext uri="{D42A27DB-BD31-4B8C-83A1-F6EECF244321}">
                <p14:modId xmlns:p14="http://schemas.microsoft.com/office/powerpoint/2010/main" val="554197219"/>
              </p:ext>
            </p:extLst>
          </p:nvPr>
        </p:nvGraphicFramePr>
        <p:xfrm>
          <a:off x="457200" y="159989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5182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52" y="153041"/>
            <a:ext cx="6643211" cy="1325563"/>
          </a:xfrm>
        </p:spPr>
        <p:txBody>
          <a:bodyPr/>
          <a:lstStyle/>
          <a:p>
            <a:r>
              <a:rPr lang="en-US" dirty="0"/>
              <a:t>The Consolidated Application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4664974"/>
              </p:ext>
            </p:extLst>
          </p:nvPr>
        </p:nvGraphicFramePr>
        <p:xfrm>
          <a:off x="628650" y="1474644"/>
          <a:ext cx="7886700" cy="4517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4DAE6870-AD18-448A-9B2A-0EFE6DC7B06B}" type="datetime1">
              <a:rPr lang="en-US" smtClean="0"/>
              <a:t>11/22/2021</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a:t>
            </a:fld>
            <a:endParaRPr lang="en-US" dirty="0"/>
          </a:p>
        </p:txBody>
      </p:sp>
      <p:grpSp>
        <p:nvGrpSpPr>
          <p:cNvPr id="7" name="Group 6">
            <a:extLst>
              <a:ext uri="{FF2B5EF4-FFF2-40B4-BE49-F238E27FC236}">
                <a16:creationId xmlns:a16="http://schemas.microsoft.com/office/drawing/2014/main" id="{72DF3586-EE35-418A-B9EF-6760D9B614D4}"/>
              </a:ext>
            </a:extLst>
          </p:cNvPr>
          <p:cNvGrpSpPr/>
          <p:nvPr/>
        </p:nvGrpSpPr>
        <p:grpSpPr>
          <a:xfrm>
            <a:off x="628650" y="3814535"/>
            <a:ext cx="7886700" cy="1074508"/>
            <a:chOff x="0" y="814835"/>
            <a:chExt cx="7886700" cy="1074508"/>
          </a:xfrm>
        </p:grpSpPr>
        <p:sp>
          <p:nvSpPr>
            <p:cNvPr id="8" name="Rectangle 7">
              <a:extLst>
                <a:ext uri="{FF2B5EF4-FFF2-40B4-BE49-F238E27FC236}">
                  <a16:creationId xmlns:a16="http://schemas.microsoft.com/office/drawing/2014/main" id="{704E1325-263C-4068-AB40-7E4B7A2E7253}"/>
                </a:ext>
              </a:extLst>
            </p:cNvPr>
            <p:cNvSpPr/>
            <p:nvPr/>
          </p:nvSpPr>
          <p:spPr>
            <a:xfrm>
              <a:off x="0" y="814835"/>
              <a:ext cx="7886700" cy="10745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a:extLst>
                <a:ext uri="{FF2B5EF4-FFF2-40B4-BE49-F238E27FC236}">
                  <a16:creationId xmlns:a16="http://schemas.microsoft.com/office/drawing/2014/main" id="{C875F08C-C543-4500-A8A8-F61FCB70633B}"/>
                </a:ext>
              </a:extLst>
            </p:cNvPr>
            <p:cNvSpPr txBox="1"/>
            <p:nvPr/>
          </p:nvSpPr>
          <p:spPr>
            <a:xfrm>
              <a:off x="0" y="814835"/>
              <a:ext cx="7886700" cy="10745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0403" tIns="25400" rIns="142240" bIns="25400" numCol="1" spcCol="1270" anchor="t" anchorCtr="0">
              <a:noAutofit/>
            </a:bodyPr>
            <a:lstStyle/>
            <a:p>
              <a:pPr marL="285750" lvl="0" indent="-285750">
                <a:buFont typeface="Arial" panose="020B0604020202020204" pitchFamily="34" charset="0"/>
                <a:buChar char="•"/>
              </a:pPr>
              <a:r>
                <a:rPr lang="en-US" dirty="0"/>
                <a:t>Every school must have a school code.</a:t>
              </a:r>
            </a:p>
            <a:p>
              <a:pPr marL="285750" lvl="0" indent="-285750">
                <a:buFont typeface="Arial" panose="020B0604020202020204" pitchFamily="34" charset="0"/>
                <a:buChar char="•"/>
              </a:pPr>
              <a:r>
                <a:rPr lang="en-US" dirty="0"/>
                <a:t>State Charter Schools will be able to access the Con App via the My </a:t>
              </a:r>
              <a:r>
                <a:rPr lang="en-US" dirty="0" err="1"/>
                <a:t>GaDOE</a:t>
              </a:r>
              <a:r>
                <a:rPr lang="en-US" dirty="0"/>
                <a:t> Portal.</a:t>
              </a:r>
            </a:p>
            <a:p>
              <a:pPr marL="285750" lvl="0" indent="-285750">
                <a:buFont typeface="Arial" panose="020B0604020202020204" pitchFamily="34" charset="0"/>
                <a:buChar char="•"/>
              </a:pPr>
              <a:r>
                <a:rPr lang="en-US" dirty="0"/>
                <a:t>Locally-approved charter schools do not have direct access.  The local district, as the fiscal agent, has access on behalf of locally-approved schools.</a:t>
              </a:r>
            </a:p>
          </p:txBody>
        </p:sp>
      </p:grpSp>
    </p:spTree>
    <p:extLst>
      <p:ext uri="{BB962C8B-B14F-4D97-AF65-F5344CB8AC3E}">
        <p14:creationId xmlns:p14="http://schemas.microsoft.com/office/powerpoint/2010/main" val="49809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02" y="334016"/>
            <a:ext cx="6643212" cy="1325563"/>
          </a:xfrm>
        </p:spPr>
        <p:txBody>
          <a:bodyPr/>
          <a:lstStyle/>
          <a:p>
            <a:r>
              <a:rPr lang="en-US" dirty="0"/>
              <a:t>Guidance for Submitting Budgets</a:t>
            </a:r>
          </a:p>
        </p:txBody>
      </p:sp>
      <p:sp>
        <p:nvSpPr>
          <p:cNvPr id="4" name="Date Placeholder 3"/>
          <p:cNvSpPr>
            <a:spLocks noGrp="1"/>
          </p:cNvSpPr>
          <p:nvPr>
            <p:ph type="dt" sz="half" idx="2"/>
          </p:nvPr>
        </p:nvSpPr>
        <p:spPr/>
        <p:txBody>
          <a:bodyPr/>
          <a:lstStyle/>
          <a:p>
            <a:fld id="{4DAE6870-AD18-448A-9B2A-0EFE6DC7B06B}" type="datetime1">
              <a:rPr lang="en-US" smtClean="0"/>
              <a:t>11/22/2021</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a:t>
            </a:fld>
            <a:endParaRPr lang="en-US" dirty="0"/>
          </a:p>
        </p:txBody>
      </p:sp>
      <p:graphicFrame>
        <p:nvGraphicFramePr>
          <p:cNvPr id="8" name="Content Placeholder 3">
            <a:extLst>
              <a:ext uri="{FF2B5EF4-FFF2-40B4-BE49-F238E27FC236}">
                <a16:creationId xmlns:a16="http://schemas.microsoft.com/office/drawing/2014/main" id="{2D0C9D23-F3FF-4DDA-B227-56294DE0C75C}"/>
              </a:ext>
            </a:extLst>
          </p:cNvPr>
          <p:cNvGraphicFramePr>
            <a:graphicFrameLocks noGrp="1"/>
          </p:cNvGraphicFramePr>
          <p:nvPr>
            <p:ph idx="1"/>
            <p:extLst>
              <p:ext uri="{D42A27DB-BD31-4B8C-83A1-F6EECF244321}">
                <p14:modId xmlns:p14="http://schemas.microsoft.com/office/powerpoint/2010/main" val="222878500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5278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98" y="234176"/>
            <a:ext cx="6485715" cy="1425403"/>
          </a:xfrm>
        </p:spPr>
        <p:txBody>
          <a:bodyPr/>
          <a:lstStyle/>
          <a:p>
            <a:r>
              <a:rPr lang="en-US" dirty="0"/>
              <a:t>Drawing Down Funds</a:t>
            </a:r>
          </a:p>
        </p:txBody>
      </p:sp>
      <p:sp>
        <p:nvSpPr>
          <p:cNvPr id="4" name="Date Placeholder 3"/>
          <p:cNvSpPr>
            <a:spLocks noGrp="1"/>
          </p:cNvSpPr>
          <p:nvPr>
            <p:ph type="dt" sz="half" idx="2"/>
          </p:nvPr>
        </p:nvSpPr>
        <p:spPr/>
        <p:txBody>
          <a:bodyPr/>
          <a:lstStyle/>
          <a:p>
            <a:fld id="{4DAE6870-AD18-448A-9B2A-0EFE6DC7B06B}" type="datetime1">
              <a:rPr lang="en-US" smtClean="0"/>
              <a:t>11/22/2021</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a:t>
            </a:fld>
            <a:endParaRPr lang="en-US" dirty="0"/>
          </a:p>
        </p:txBody>
      </p:sp>
      <p:graphicFrame>
        <p:nvGraphicFramePr>
          <p:cNvPr id="7" name="Content Placeholder 5">
            <a:extLst>
              <a:ext uri="{FF2B5EF4-FFF2-40B4-BE49-F238E27FC236}">
                <a16:creationId xmlns:a16="http://schemas.microsoft.com/office/drawing/2014/main" id="{86D702F4-6A16-4B50-B47C-E0EE655AD754}"/>
              </a:ext>
            </a:extLst>
          </p:cNvPr>
          <p:cNvGraphicFramePr>
            <a:graphicFrameLocks noGrp="1"/>
          </p:cNvGraphicFramePr>
          <p:nvPr>
            <p:ph idx="1"/>
            <p:extLst>
              <p:ext uri="{D42A27DB-BD31-4B8C-83A1-F6EECF244321}">
                <p14:modId xmlns:p14="http://schemas.microsoft.com/office/powerpoint/2010/main" val="1205670051"/>
              </p:ext>
            </p:extLst>
          </p:nvPr>
        </p:nvGraphicFramePr>
        <p:xfrm>
          <a:off x="628650" y="1659580"/>
          <a:ext cx="7886700" cy="43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715832"/>
      </p:ext>
    </p:extLst>
  </p:cSld>
  <p:clrMapOvr>
    <a:masterClrMapping/>
  </p:clrMapOvr>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age xmlns="c76b7268-36ad-4fc3-a9f2-0cd2729cd357" xsi:nil="true"/>
    <TaxCatchAll xmlns="1d496aed-39d0-4758-b3cf-4e4773287716"/>
    <Page_x0020_SubHeader xmlns="c76b7268-36ad-4fc3-a9f2-0cd2729cd357"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49C064F8845244873184980B8CB82D" ma:contentTypeVersion="3" ma:contentTypeDescription="Create a new document." ma:contentTypeScope="" ma:versionID="5fe2cae6983e2a485f665daa4ce8e4d6">
  <xsd:schema xmlns:xsd="http://www.w3.org/2001/XMLSchema" xmlns:xs="http://www.w3.org/2001/XMLSchema" xmlns:p="http://schemas.microsoft.com/office/2006/metadata/properties" xmlns:ns1="http://schemas.microsoft.com/sharepoint/v3" xmlns:ns2="1d496aed-39d0-4758-b3cf-4e4773287716" xmlns:ns3="c76b7268-36ad-4fc3-a9f2-0cd2729cd357" targetNamespace="http://schemas.microsoft.com/office/2006/metadata/properties" ma:root="true" ma:fieldsID="f3fe567019fd4670b1dc970df88489b9" ns1:_="" ns2:_="" ns3:_="">
    <xsd:import namespace="http://schemas.microsoft.com/sharepoint/v3"/>
    <xsd:import namespace="1d496aed-39d0-4758-b3cf-4e4773287716"/>
    <xsd:import namespace="c76b7268-36ad-4fc3-a9f2-0cd2729cd357"/>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6b7268-36ad-4fc3-a9f2-0cd2729cd357" elementFormDefault="qualified">
    <xsd:import namespace="http://schemas.microsoft.com/office/2006/documentManagement/types"/>
    <xsd:import namespace="http://schemas.microsoft.com/office/infopath/2007/PartnerControls"/>
    <xsd:element name="Page" ma:index="12" nillable="true" ma:displayName="Page" ma:list="{0B93EE22-5B19-4588-8FCF-49CD621FFFCC}"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EBBAF2-D83F-4F96-8022-5E20B559D66A}"/>
</file>

<file path=customXml/itemProps2.xml><?xml version="1.0" encoding="utf-8"?>
<ds:datastoreItem xmlns:ds="http://schemas.openxmlformats.org/officeDocument/2006/customXml" ds:itemID="{3C25498E-83C2-4D65-A099-C54543D328DF}"/>
</file>

<file path=customXml/itemProps3.xml><?xml version="1.0" encoding="utf-8"?>
<ds:datastoreItem xmlns:ds="http://schemas.openxmlformats.org/officeDocument/2006/customXml" ds:itemID="{E6618668-9AFA-4A1F-83CD-AC6B6E4015AF}"/>
</file>

<file path=docProps/app.xml><?xml version="1.0" encoding="utf-8"?>
<Properties xmlns="http://schemas.openxmlformats.org/officeDocument/2006/extended-properties" xmlns:vt="http://schemas.openxmlformats.org/officeDocument/2006/docPropsVTypes">
  <Template>GaDOE-PowerPoint-WhiteTemplate</Template>
  <TotalTime>1160</TotalTime>
  <Words>3039</Words>
  <Application>Microsoft Office PowerPoint</Application>
  <PresentationFormat>On-screen Show (4:3)</PresentationFormat>
  <Paragraphs>318</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Arial Rounded MT Bold</vt:lpstr>
      <vt:lpstr>Calibri</vt:lpstr>
      <vt:lpstr>GaDOE-PowerPoint-Template</vt:lpstr>
      <vt:lpstr>Our session will begin momentarily. While you are waiting, please make sure you are connected to audio:</vt:lpstr>
      <vt:lpstr>Managing Your Federal Grant Award</vt:lpstr>
      <vt:lpstr>Agenda</vt:lpstr>
      <vt:lpstr>Timeline</vt:lpstr>
      <vt:lpstr>Period of Performance for Planning, Implementation, and Dissemination</vt:lpstr>
      <vt:lpstr>Budget Submission and Approval</vt:lpstr>
      <vt:lpstr>The Consolidated Application</vt:lpstr>
      <vt:lpstr>Guidance for Submitting Budgets</vt:lpstr>
      <vt:lpstr>Drawing Down Funds</vt:lpstr>
      <vt:lpstr>Reimbursement Guidance</vt:lpstr>
      <vt:lpstr>Grant Monitoring and the Monitoring Visit</vt:lpstr>
      <vt:lpstr>Grant Monitoring and What to Expect</vt:lpstr>
      <vt:lpstr>The Monitoring Visit</vt:lpstr>
      <vt:lpstr>Who should be present at the visit?</vt:lpstr>
      <vt:lpstr>How should you prepare?</vt:lpstr>
      <vt:lpstr>The Grant Binder</vt:lpstr>
      <vt:lpstr>The Grant Binder - Guidance</vt:lpstr>
      <vt:lpstr>Inventory Management</vt:lpstr>
      <vt:lpstr>Common Issues</vt:lpstr>
      <vt:lpstr>Grant Binder Examples  Table of Contents</vt:lpstr>
      <vt:lpstr>Grant Binder Examples  Budget and Purchase Order</vt:lpstr>
      <vt:lpstr>Grant Binder Examples  Invoice and Proof of Payment</vt:lpstr>
      <vt:lpstr>Grant Binder Examples  Consultant Resume</vt:lpstr>
      <vt:lpstr>Grant Binder Examples  Consultant Agreement and  Statement of Work</vt:lpstr>
      <vt:lpstr>Grant Binder Examples  Compensation Clause</vt:lpstr>
      <vt:lpstr>Grant Binder Examples  Invoices</vt:lpstr>
      <vt:lpstr>Grant Binder Examples  Checks</vt:lpstr>
      <vt:lpstr>Grant Binder Examples  Inventory List</vt:lpstr>
      <vt:lpstr>Grant Binder Examples  Policies and Procedures</vt:lpstr>
      <vt:lpstr>After the Monitoring Visit</vt:lpstr>
      <vt:lpstr>Can you spot the  potential issues?</vt:lpstr>
      <vt:lpstr>Can you spot the  potential issues?</vt:lpstr>
      <vt:lpstr>District Flexibility and Charter Schools Division</vt:lpstr>
    </vt:vector>
  </TitlesOfParts>
  <Company>Georgia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Janelle Cornwell</dc:creator>
  <cp:lastModifiedBy>Alvenease Jackson</cp:lastModifiedBy>
  <cp:revision>130</cp:revision>
  <cp:lastPrinted>2017-11-06T21:33:36Z</cp:lastPrinted>
  <dcterms:created xsi:type="dcterms:W3CDTF">2015-02-04T21:30:30Z</dcterms:created>
  <dcterms:modified xsi:type="dcterms:W3CDTF">2021-11-22T20:24:07Z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0x0101002F49C064F8845244873184980B8CB82D</vt:lpwstr>
  </property>
</Properties>
</file>