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1" r:id="rId6"/>
    <p:sldId id="258" r:id="rId7"/>
    <p:sldId id="259" r:id="rId8"/>
    <p:sldId id="267" r:id="rId9"/>
    <p:sldId id="261" r:id="rId10"/>
    <p:sldId id="262" r:id="rId11"/>
    <p:sldId id="272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3"/>
            <a:ext cx="2637408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4209367" y="213627"/>
            <a:ext cx="783825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1" y="1042278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972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9406855" y="1019661"/>
            <a:ext cx="2770716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497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988" y="1602332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/>
        </p:nvSpPr>
        <p:spPr>
          <a:xfrm>
            <a:off x="9608191" y="1019661"/>
            <a:ext cx="256938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3"/>
            <a:ext cx="2637408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4209367" y="213627"/>
            <a:ext cx="783825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1" y="1042278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464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233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233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73967" y="1019661"/>
            <a:ext cx="2703604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365126"/>
            <a:ext cx="8424672" cy="7315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0673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430644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0673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430644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/>
        </p:nvSpPr>
        <p:spPr>
          <a:xfrm>
            <a:off x="9440411" y="1019661"/>
            <a:ext cx="273716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/>
        </p:nvSpPr>
        <p:spPr>
          <a:xfrm>
            <a:off x="9418040" y="1019661"/>
            <a:ext cx="275953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3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3"/>
            <a:ext cx="2637408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4209367" y="213627"/>
            <a:ext cx="783825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1" y="1042278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4163"/>
            <a:ext cx="617220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18040" y="1019661"/>
            <a:ext cx="275953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3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801091"/>
            <a:ext cx="617220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40411" y="1019661"/>
            <a:ext cx="273716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5360" y="365760"/>
            <a:ext cx="8422173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988" y="16023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5E0846B-D4D8-44AB-A62E-9F3366F4EF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9563450" y="1019661"/>
            <a:ext cx="261412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1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ayer-johnson.com/collections/boardmaker-softw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94735"/>
            <a:ext cx="10363200" cy="3068529"/>
          </a:xfrm>
        </p:spPr>
        <p:txBody>
          <a:bodyPr>
            <a:noAutofit/>
          </a:bodyPr>
          <a:lstStyle/>
          <a:p>
            <a:r>
              <a:rPr lang="en-US" sz="4400" dirty="0"/>
              <a:t>Moving from the Resource Board </a:t>
            </a:r>
            <a:r>
              <a:rPr lang="en-US" sz="3600" dirty="0"/>
              <a:t>for Teachers of Students with Significant Disabilities </a:t>
            </a:r>
            <a:r>
              <a:rPr lang="en-US" sz="2800" dirty="0"/>
              <a:t>to the </a:t>
            </a:r>
            <a:br>
              <a:rPr lang="en-US" sz="2800" dirty="0"/>
            </a:br>
            <a:r>
              <a:rPr lang="en-US" sz="4400" dirty="0"/>
              <a:t>Notebooks </a:t>
            </a:r>
            <a:r>
              <a:rPr lang="en-US" sz="3200" dirty="0"/>
              <a:t>of the </a:t>
            </a:r>
            <a:br>
              <a:rPr lang="en-US" sz="3200" dirty="0"/>
            </a:br>
            <a:r>
              <a:rPr lang="en-US" sz="4400" dirty="0"/>
              <a:t>Teacher Resource Link on SLDS</a:t>
            </a:r>
          </a:p>
        </p:txBody>
      </p:sp>
    </p:spTree>
    <p:extLst>
      <p:ext uri="{BB962C8B-B14F-4D97-AF65-F5344CB8AC3E}">
        <p14:creationId xmlns:p14="http://schemas.microsoft.com/office/powerpoint/2010/main" val="132472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for 6-8 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365760"/>
            <a:ext cx="8963025" cy="5153025"/>
          </a:xfrm>
          <a:prstGeom prst="rect">
            <a:avLst/>
          </a:prstGeom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2301766" y="3673366"/>
            <a:ext cx="3720662" cy="15765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22428" y="3331029"/>
            <a:ext cx="337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Categories of Subject Area</a:t>
            </a:r>
          </a:p>
        </p:txBody>
      </p:sp>
      <p:sp>
        <p:nvSpPr>
          <p:cNvPr id="12" name="Oval 11"/>
          <p:cNvSpPr/>
          <p:nvPr/>
        </p:nvSpPr>
        <p:spPr>
          <a:xfrm>
            <a:off x="975359" y="3546088"/>
            <a:ext cx="1837197" cy="5033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6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Each page contains an instructional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31" y="1326240"/>
            <a:ext cx="10992802" cy="4903521"/>
          </a:xfrm>
          <a:prstGeom prst="rect">
            <a:avLst/>
          </a:prstGeom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093029" y="805543"/>
            <a:ext cx="2155371" cy="276497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0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440" y="829261"/>
            <a:ext cx="9831325" cy="4351338"/>
          </a:xfrm>
        </p:spPr>
        <p:txBody>
          <a:bodyPr/>
          <a:lstStyle/>
          <a:p>
            <a:r>
              <a:rPr lang="en-US" dirty="0"/>
              <a:t>Tasks in the TRL notebooks are the same tasks that have been moved from the resource board.</a:t>
            </a:r>
          </a:p>
          <a:p>
            <a:r>
              <a:rPr lang="en-US" dirty="0"/>
              <a:t>As time permits, edits are being made.</a:t>
            </a:r>
          </a:p>
          <a:p>
            <a:r>
              <a:rPr lang="en-US" dirty="0"/>
              <a:t>Some instructional tasks were created with BoardMaker and require that the user have the BoardMaker Program. The file suffix on these files is .bm2.</a:t>
            </a:r>
          </a:p>
          <a:p>
            <a:pPr lvl="1"/>
            <a:r>
              <a:rPr lang="en-US" i="1" dirty="0">
                <a:hlinkClick r:id="rId2"/>
              </a:rPr>
              <a:t>https://mayer-johnson.com/collections/boardmaker-software</a:t>
            </a:r>
            <a:r>
              <a:rPr lang="en-US" b="1" i="1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is a work in progress! </a:t>
            </a:r>
          </a:p>
        </p:txBody>
      </p:sp>
    </p:spTree>
    <p:extLst>
      <p:ext uri="{BB962C8B-B14F-4D97-AF65-F5344CB8AC3E}">
        <p14:creationId xmlns:p14="http://schemas.microsoft.com/office/powerpoint/2010/main" val="396239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Migration from the Resource Board to SLDS/TRL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Instructional tasks for students with the most significant disabilities that are on the Resource Board are being moved to the Teacher Resource Link that is accessible through the SLDS.</a:t>
            </a:r>
          </a:p>
          <a:p>
            <a:r>
              <a:rPr lang="en-US" dirty="0"/>
              <a:t>At this time, ELA and Math instructional tasks have been organized into Microsoft Notebooks that are accessible through TRL.  </a:t>
            </a:r>
          </a:p>
          <a:p>
            <a:r>
              <a:rPr lang="en-US" dirty="0"/>
              <a:t>The Notebook application can be accessed as a “guest user” through TRL and no login is required.  The Notebook Application is a part of Office365.</a:t>
            </a:r>
          </a:p>
          <a:p>
            <a:r>
              <a:rPr lang="en-US" dirty="0"/>
              <a:t>Science and Social Studies items will be moved to this TRL but </a:t>
            </a:r>
            <a:r>
              <a:rPr lang="en-US" dirty="0" err="1"/>
              <a:t>arestill</a:t>
            </a:r>
            <a:r>
              <a:rPr lang="en-US" dirty="0"/>
              <a:t> available in the Resource Board. </a:t>
            </a:r>
          </a:p>
        </p:txBody>
      </p:sp>
    </p:spTree>
    <p:extLst>
      <p:ext uri="{BB962C8B-B14F-4D97-AF65-F5344CB8AC3E}">
        <p14:creationId xmlns:p14="http://schemas.microsoft.com/office/powerpoint/2010/main" val="306748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Note Notebooks</a:t>
            </a:r>
            <a:br>
              <a:rPr lang="en-US" dirty="0"/>
            </a:br>
            <a:br>
              <a:rPr lang="en-US" dirty="0"/>
            </a:br>
            <a:r>
              <a:rPr lang="en-US" sz="2700" b="0" dirty="0">
                <a:latin typeface="Calibri" panose="020F0502020204030204" pitchFamily="34" charset="0"/>
              </a:rPr>
              <a:t>The Notebooks are arranged by subject area and grade band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K-2 ELA</a:t>
            </a:r>
          </a:p>
          <a:p>
            <a:pPr lvl="1"/>
            <a:r>
              <a:rPr lang="en-US" dirty="0"/>
              <a:t>K-2 Integrated Literacy Units</a:t>
            </a:r>
          </a:p>
          <a:p>
            <a:pPr lvl="1"/>
            <a:r>
              <a:rPr lang="en-US" dirty="0"/>
              <a:t>K-2 Math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3-5 ELA</a:t>
            </a:r>
          </a:p>
          <a:p>
            <a:pPr lvl="1"/>
            <a:r>
              <a:rPr lang="en-US" dirty="0"/>
              <a:t>3-5 Integrated Literacy Units</a:t>
            </a:r>
          </a:p>
          <a:p>
            <a:pPr lvl="1"/>
            <a:r>
              <a:rPr lang="en-US" dirty="0"/>
              <a:t>3-5 Math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6-8 ELA</a:t>
            </a:r>
          </a:p>
          <a:p>
            <a:pPr lvl="1"/>
            <a:r>
              <a:rPr lang="en-US" dirty="0"/>
              <a:t>6-8 Integrated Literacy Units</a:t>
            </a:r>
          </a:p>
          <a:p>
            <a:pPr lvl="1"/>
            <a:r>
              <a:rPr lang="en-US" dirty="0"/>
              <a:t>6-8 Math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9-12 ELA</a:t>
            </a:r>
          </a:p>
          <a:p>
            <a:pPr lvl="1"/>
            <a:r>
              <a:rPr lang="en-US" dirty="0"/>
              <a:t>9-12 Integrated Literacy Units</a:t>
            </a:r>
          </a:p>
          <a:p>
            <a:pPr lvl="1"/>
            <a:r>
              <a:rPr lang="en-US" dirty="0"/>
              <a:t>9-12 Math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956313"/>
            <a:ext cx="1051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Science and Social Studies are still on the current resource board, and will be available in Notebooks through TRL soon!   </a:t>
            </a:r>
            <a:r>
              <a:rPr lang="en-US" sz="3200" dirty="0">
                <a:solidFill>
                  <a:srgbClr val="FF0000"/>
                </a:solidFill>
              </a:rPr>
              <a:t>NOW AVAILABLE!!!!!!!</a:t>
            </a:r>
          </a:p>
        </p:txBody>
      </p:sp>
    </p:spTree>
    <p:extLst>
      <p:ext uri="{BB962C8B-B14F-4D97-AF65-F5344CB8AC3E}">
        <p14:creationId xmlns:p14="http://schemas.microsoft.com/office/powerpoint/2010/main" val="387695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Notebooks contain the materials from the Resource Board for Teachers of students with significant cognitive disabilities.</a:t>
            </a:r>
          </a:p>
          <a:p>
            <a:endParaRPr lang="en-US" dirty="0"/>
          </a:p>
          <a:p>
            <a:r>
              <a:rPr lang="en-US" dirty="0"/>
              <a:t>Tasks were created by teachers in Georgia for teachers in Georgia to use in giving access to the Georgia Standards of Excellence.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Integrated Units Notebooks contain Units based on an adapted piece of literature with instructional materials and tasks from different subject areas.</a:t>
            </a:r>
          </a:p>
        </p:txBody>
      </p:sp>
    </p:spTree>
    <p:extLst>
      <p:ext uri="{BB962C8B-B14F-4D97-AF65-F5344CB8AC3E}">
        <p14:creationId xmlns:p14="http://schemas.microsoft.com/office/powerpoint/2010/main" val="61424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Teacher Resource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to the SLDS through your School Information System</a:t>
            </a:r>
          </a:p>
          <a:p>
            <a:r>
              <a:rPr lang="en-US" dirty="0"/>
              <a:t>Access the TRL (Teacher Resource Link) according to your school system’s procedures</a:t>
            </a:r>
          </a:p>
        </p:txBody>
      </p:sp>
    </p:spTree>
    <p:extLst>
      <p:ext uri="{BB962C8B-B14F-4D97-AF65-F5344CB8AC3E}">
        <p14:creationId xmlns:p14="http://schemas.microsoft.com/office/powerpoint/2010/main" val="241748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“TRL” from Menu Bar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B34B3C-E49B-4F32-8299-680F967EA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9" y="1284221"/>
            <a:ext cx="6441101" cy="428955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BCF80E0-BAB2-4627-9EB8-8E792A611E03}"/>
              </a:ext>
            </a:extLst>
          </p:cNvPr>
          <p:cNvSpPr/>
          <p:nvPr/>
        </p:nvSpPr>
        <p:spPr>
          <a:xfrm>
            <a:off x="4678017" y="2239617"/>
            <a:ext cx="940905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238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300" y="451615"/>
            <a:ext cx="2748502" cy="5340410"/>
          </a:xfrm>
        </p:spPr>
        <p:txBody>
          <a:bodyPr/>
          <a:lstStyle/>
          <a:p>
            <a:r>
              <a:rPr lang="en-US" dirty="0"/>
              <a:t>Click on “Program”</a:t>
            </a:r>
            <a:br>
              <a:rPr lang="en-US" dirty="0"/>
            </a:br>
            <a:r>
              <a:rPr lang="en-US" dirty="0"/>
              <a:t>And the selection expands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6A6E69-ACCC-4FCB-8987-A490C770D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862" y="523177"/>
            <a:ext cx="7284364" cy="534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3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300" y="451615"/>
            <a:ext cx="5006436" cy="5340410"/>
          </a:xfrm>
        </p:spPr>
        <p:txBody>
          <a:bodyPr/>
          <a:lstStyle/>
          <a:p>
            <a:r>
              <a:rPr lang="en-US" dirty="0"/>
              <a:t>You can see that you have an option-</a:t>
            </a:r>
            <a:br>
              <a:rPr lang="en-US" dirty="0"/>
            </a:br>
            <a:r>
              <a:rPr lang="en-US" dirty="0"/>
              <a:t>“SCD = Students with Cognitive Disabilities on GAA”</a:t>
            </a:r>
            <a:br>
              <a:rPr lang="en-US" dirty="0"/>
            </a:br>
            <a:r>
              <a:rPr lang="en-US" dirty="0"/>
              <a:t>Check the box.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9F11E-C632-4C9B-8894-AA9B5DC18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1088"/>
            <a:ext cx="5006436" cy="606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of the Notebooks will display for all grade bands.  </a:t>
            </a:r>
            <a:br>
              <a:rPr lang="en-US" dirty="0"/>
            </a:br>
            <a:endParaRPr lang="en-US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2808FE-9501-4412-8E59-2EF3C3C50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5" y="1097280"/>
            <a:ext cx="11158330" cy="50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12905"/>
      </p:ext>
    </p:extLst>
  </p:cSld>
  <p:clrMapOvr>
    <a:masterClrMapping/>
  </p:clrMapOvr>
</p:sld>
</file>

<file path=ppt/theme/theme1.xml><?xml version="1.0" encoding="utf-8"?>
<a:theme xmlns:a="http://schemas.openxmlformats.org/drawingml/2006/main" name="GaDOE Wood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DOE Woods" id="{D65C7061-3B7E-4E5F-B136-6AE68F4C8449}" vid="{A8CED783-77AD-492A-BB56-1FDAB1B8A7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D8544BF90E2743A3A7BA03568EA405" ma:contentTypeVersion="1" ma:contentTypeDescription="Create a new document." ma:contentTypeScope="" ma:versionID="47e0d18b968bbd9eb6e253899dfb0ce4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feb49e78f3da19e4d02149b6c86843ad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33C61D-9F89-4ACB-AFED-5A09AA641FA9}"/>
</file>

<file path=customXml/itemProps2.xml><?xml version="1.0" encoding="utf-8"?>
<ds:datastoreItem xmlns:ds="http://schemas.openxmlformats.org/officeDocument/2006/customXml" ds:itemID="{8E5BBC26-B058-4AE3-A253-4009178FF026}"/>
</file>

<file path=customXml/itemProps3.xml><?xml version="1.0" encoding="utf-8"?>
<ds:datastoreItem xmlns:ds="http://schemas.openxmlformats.org/officeDocument/2006/customXml" ds:itemID="{4334FD54-4C5A-46CD-A510-9ABB577B16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14715</TotalTime>
  <Words>390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GaDOE Woods</vt:lpstr>
      <vt:lpstr>Moving from the Resource Board for Teachers of Students with Significant Disabilities to the  Notebooks of the  Teacher Resource Link on SLDS</vt:lpstr>
      <vt:lpstr>Migration from the Resource Board to SLDS/TRL</vt:lpstr>
      <vt:lpstr>One Note Notebooks  The Notebooks are arranged by subject area and grade band  </vt:lpstr>
      <vt:lpstr>Notebook content</vt:lpstr>
      <vt:lpstr>Accessing the Teacher Resource Link</vt:lpstr>
      <vt:lpstr>Select “TRL” from Menu Bar</vt:lpstr>
      <vt:lpstr>Click on “Program” And the selection expands</vt:lpstr>
      <vt:lpstr>You can see that you have an option- “SCD = Students with Cognitive Disabilities on GAA” Check the box.</vt:lpstr>
      <vt:lpstr>All of the Notebooks will display for all grade bands.   </vt:lpstr>
      <vt:lpstr>Notebook for 6-8 ELA</vt:lpstr>
      <vt:lpstr>Each page contains an instructional task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from the Resource Board for Teachers of Students with Significant Disabilities to the Notebooks of the Teacher Resource Link!</dc:title>
  <dc:creator>Kayse Harshaw</dc:creator>
  <cp:lastModifiedBy>Hubert Bennett</cp:lastModifiedBy>
  <cp:revision>31</cp:revision>
  <dcterms:created xsi:type="dcterms:W3CDTF">2016-12-29T18:21:08Z</dcterms:created>
  <dcterms:modified xsi:type="dcterms:W3CDTF">2018-06-05T00:48:23Z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0x010100F0D8544BF90E2743A3A7BA03568EA405</vt:lpwstr>
  </property>
</Properties>
</file>