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3" r:id="rId4"/>
  </p:sldMasterIdLst>
  <p:notesMasterIdLst>
    <p:notesMasterId r:id="rId19"/>
  </p:notesMasterIdLst>
  <p:sldIdLst>
    <p:sldId id="257" r:id="rId5"/>
    <p:sldId id="275" r:id="rId6"/>
    <p:sldId id="260" r:id="rId7"/>
    <p:sldId id="261" r:id="rId8"/>
    <p:sldId id="265" r:id="rId9"/>
    <p:sldId id="262" r:id="rId10"/>
    <p:sldId id="267" r:id="rId11"/>
    <p:sldId id="268" r:id="rId12"/>
    <p:sldId id="269" r:id="rId13"/>
    <p:sldId id="264" r:id="rId14"/>
    <p:sldId id="271" r:id="rId15"/>
    <p:sldId id="270" r:id="rId16"/>
    <p:sldId id="276" r:id="rId17"/>
    <p:sldId id="273" r:id="rId1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4694"/>
  </p:normalViewPr>
  <p:slideViewPr>
    <p:cSldViewPr snapToGrid="0" snapToObjects="1">
      <p:cViewPr varScale="1">
        <p:scale>
          <a:sx n="69" d="100"/>
          <a:sy n="69" d="100"/>
        </p:scale>
        <p:origin x="1200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688855-3370-41F7-9D5F-A26165E73F45}" type="datetimeFigureOut">
              <a:rPr lang="en-US" smtClean="0"/>
              <a:t>4/30/2020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0BCD22-8809-4E26-ACF0-B60DAE0EB5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23574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10.jp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Pl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9F381B7D-7BB0-1C43-99EF-977C439C1EB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4456"/>
          <a:stretch/>
        </p:blipFill>
        <p:spPr>
          <a:xfrm>
            <a:off x="0" y="0"/>
            <a:ext cx="667638" cy="6858000"/>
          </a:xfrm>
          <a:prstGeom prst="rect">
            <a:avLst/>
          </a:prstGeom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21B681EA-F2F5-EC42-A472-2D4F4B1AD9B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01467" y="1122363"/>
            <a:ext cx="7913874" cy="2387600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19" name="Subtitle 2">
            <a:extLst>
              <a:ext uri="{FF2B5EF4-FFF2-40B4-BE49-F238E27FC236}">
                <a16:creationId xmlns:a16="http://schemas.microsoft.com/office/drawing/2014/main" id="{71120813-8E8A-2846-88BB-0D7E94451AE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01467" y="3602037"/>
            <a:ext cx="7913874" cy="1826077"/>
          </a:xfrm>
        </p:spPr>
        <p:txBody>
          <a:bodyPr>
            <a:normAutofit/>
          </a:bodyPr>
          <a:lstStyle>
            <a:lvl1pPr marL="0" indent="0" algn="ctr">
              <a:buNone/>
              <a:defRPr sz="3200" b="1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Presentation Subtitle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B15DE0A7-3C94-754A-A558-C07D050348F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511584" y="5919343"/>
            <a:ext cx="1303757" cy="714443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6159FD8B-DA12-E54A-BD8E-BC52C8B51FC3}"/>
              </a:ext>
            </a:extLst>
          </p:cNvPr>
          <p:cNvGrpSpPr/>
          <p:nvPr userDrawn="1"/>
        </p:nvGrpSpPr>
        <p:grpSpPr>
          <a:xfrm>
            <a:off x="667638" y="6306081"/>
            <a:ext cx="6691278" cy="53219"/>
            <a:chOff x="667641" y="6313581"/>
            <a:chExt cx="7276741" cy="45719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6CBDED09-A0A2-FC44-B487-ECAA83EE6387}"/>
                </a:ext>
              </a:extLst>
            </p:cNvPr>
            <p:cNvSpPr/>
            <p:nvPr userDrawn="1"/>
          </p:nvSpPr>
          <p:spPr>
            <a:xfrm flipV="1">
              <a:off x="667641" y="6313581"/>
              <a:ext cx="3326484" cy="45719"/>
            </a:xfrm>
            <a:prstGeom prst="rect">
              <a:avLst/>
            </a:prstGeom>
            <a:solidFill>
              <a:srgbClr val="00643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476DEAB3-2BC9-3741-A7AA-C0F6B71970EA}"/>
                </a:ext>
              </a:extLst>
            </p:cNvPr>
            <p:cNvSpPr/>
            <p:nvPr userDrawn="1"/>
          </p:nvSpPr>
          <p:spPr>
            <a:xfrm flipV="1">
              <a:off x="3994122" y="6313582"/>
              <a:ext cx="1899841" cy="45716"/>
            </a:xfrm>
            <a:prstGeom prst="rect">
              <a:avLst/>
            </a:prstGeom>
            <a:solidFill>
              <a:srgbClr val="007E6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7BDC810D-2656-A647-B3C3-4D97FA7B5065}"/>
                </a:ext>
              </a:extLst>
            </p:cNvPr>
            <p:cNvSpPr/>
            <p:nvPr userDrawn="1"/>
          </p:nvSpPr>
          <p:spPr>
            <a:xfrm flipV="1">
              <a:off x="5893963" y="6313582"/>
              <a:ext cx="1211336" cy="45716"/>
            </a:xfrm>
            <a:prstGeom prst="rect">
              <a:avLst/>
            </a:prstGeom>
            <a:solidFill>
              <a:srgbClr val="00A9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27035FB4-D83C-974F-9212-F7662A073634}"/>
                </a:ext>
              </a:extLst>
            </p:cNvPr>
            <p:cNvSpPr/>
            <p:nvPr userDrawn="1"/>
          </p:nvSpPr>
          <p:spPr>
            <a:xfrm flipV="1">
              <a:off x="7105297" y="6313583"/>
              <a:ext cx="839085" cy="45716"/>
            </a:xfrm>
            <a:prstGeom prst="rect">
              <a:avLst/>
            </a:prstGeom>
            <a:solidFill>
              <a:srgbClr val="1186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8DA3722A-6D40-1241-BC75-3DC8893F50CF}"/>
              </a:ext>
            </a:extLst>
          </p:cNvPr>
          <p:cNvSpPr txBox="1"/>
          <p:nvPr userDrawn="1"/>
        </p:nvSpPr>
        <p:spPr>
          <a:xfrm>
            <a:off x="667638" y="6399856"/>
            <a:ext cx="861017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b="1" i="1" dirty="0">
                <a:solidFill>
                  <a:schemeClr val="bg2">
                    <a:lumMod val="50000"/>
                  </a:schemeClr>
                </a:solidFill>
              </a:rPr>
              <a:t>Richard Woods, Georgia’s School Superintendent</a:t>
            </a:r>
            <a:r>
              <a:rPr lang="en-US" sz="1100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1100" b="1" dirty="0">
                <a:solidFill>
                  <a:srgbClr val="1186CA"/>
                </a:solidFill>
              </a:rPr>
              <a:t>|</a:t>
            </a:r>
            <a:r>
              <a:rPr lang="en-US" sz="1100" b="1" dirty="0">
                <a:solidFill>
                  <a:schemeClr val="bg2">
                    <a:lumMod val="50000"/>
                  </a:schemeClr>
                </a:solidFill>
              </a:rPr>
              <a:t> Georgia Department of Education </a:t>
            </a:r>
            <a:r>
              <a:rPr lang="en-US" sz="1100" b="1" dirty="0">
                <a:solidFill>
                  <a:srgbClr val="1186CA"/>
                </a:solidFill>
              </a:rPr>
              <a:t>|</a:t>
            </a:r>
            <a:r>
              <a:rPr lang="en-US" sz="1100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1100" b="1" i="1" dirty="0">
                <a:solidFill>
                  <a:schemeClr val="bg2">
                    <a:lumMod val="50000"/>
                  </a:schemeClr>
                </a:solidFill>
              </a:rPr>
              <a:t>Educating Georgia’s Future </a:t>
            </a:r>
          </a:p>
          <a:p>
            <a:pPr algn="l"/>
            <a:endParaRPr lang="en-US" sz="11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3FBB346-413A-8B4B-97B5-CD16A6E0D223}"/>
              </a:ext>
            </a:extLst>
          </p:cNvPr>
          <p:cNvSpPr txBox="1"/>
          <p:nvPr userDrawn="1"/>
        </p:nvSpPr>
        <p:spPr>
          <a:xfrm>
            <a:off x="1" y="6360565"/>
            <a:ext cx="667637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75C24A24-6544-0B45-B7A4-3B500436EB52}" type="slidenum">
              <a:rPr lang="en-US" sz="13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‹#›</a:t>
            </a:fld>
            <a:endParaRPr lang="en-US" sz="13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75440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9F381B7D-7BB0-1C43-99EF-977C439C1EB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4456"/>
          <a:stretch/>
        </p:blipFill>
        <p:spPr>
          <a:xfrm>
            <a:off x="0" y="0"/>
            <a:ext cx="667638" cy="68580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15DE0A7-3C94-754A-A558-C07D050348F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511584" y="5919343"/>
            <a:ext cx="1303757" cy="714443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6159FD8B-DA12-E54A-BD8E-BC52C8B51FC3}"/>
              </a:ext>
            </a:extLst>
          </p:cNvPr>
          <p:cNvGrpSpPr/>
          <p:nvPr userDrawn="1"/>
        </p:nvGrpSpPr>
        <p:grpSpPr>
          <a:xfrm>
            <a:off x="667638" y="6306081"/>
            <a:ext cx="6691278" cy="53219"/>
            <a:chOff x="667641" y="6313581"/>
            <a:chExt cx="7276741" cy="45719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6CBDED09-A0A2-FC44-B487-ECAA83EE6387}"/>
                </a:ext>
              </a:extLst>
            </p:cNvPr>
            <p:cNvSpPr/>
            <p:nvPr userDrawn="1"/>
          </p:nvSpPr>
          <p:spPr>
            <a:xfrm flipV="1">
              <a:off x="667641" y="6313581"/>
              <a:ext cx="3326484" cy="45719"/>
            </a:xfrm>
            <a:prstGeom prst="rect">
              <a:avLst/>
            </a:prstGeom>
            <a:solidFill>
              <a:srgbClr val="00643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476DEAB3-2BC9-3741-A7AA-C0F6B71970EA}"/>
                </a:ext>
              </a:extLst>
            </p:cNvPr>
            <p:cNvSpPr/>
            <p:nvPr userDrawn="1"/>
          </p:nvSpPr>
          <p:spPr>
            <a:xfrm flipV="1">
              <a:off x="3994122" y="6313582"/>
              <a:ext cx="1899841" cy="45716"/>
            </a:xfrm>
            <a:prstGeom prst="rect">
              <a:avLst/>
            </a:prstGeom>
            <a:solidFill>
              <a:srgbClr val="007E6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7BDC810D-2656-A647-B3C3-4D97FA7B5065}"/>
                </a:ext>
              </a:extLst>
            </p:cNvPr>
            <p:cNvSpPr/>
            <p:nvPr userDrawn="1"/>
          </p:nvSpPr>
          <p:spPr>
            <a:xfrm flipV="1">
              <a:off x="5893963" y="6313582"/>
              <a:ext cx="1211336" cy="45716"/>
            </a:xfrm>
            <a:prstGeom prst="rect">
              <a:avLst/>
            </a:prstGeom>
            <a:solidFill>
              <a:srgbClr val="00A9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27035FB4-D83C-974F-9212-F7662A073634}"/>
                </a:ext>
              </a:extLst>
            </p:cNvPr>
            <p:cNvSpPr/>
            <p:nvPr userDrawn="1"/>
          </p:nvSpPr>
          <p:spPr>
            <a:xfrm flipV="1">
              <a:off x="7105297" y="6313583"/>
              <a:ext cx="839085" cy="45716"/>
            </a:xfrm>
            <a:prstGeom prst="rect">
              <a:avLst/>
            </a:prstGeom>
            <a:solidFill>
              <a:srgbClr val="1186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8DA3722A-6D40-1241-BC75-3DC8893F50CF}"/>
              </a:ext>
            </a:extLst>
          </p:cNvPr>
          <p:cNvSpPr txBox="1"/>
          <p:nvPr userDrawn="1"/>
        </p:nvSpPr>
        <p:spPr>
          <a:xfrm>
            <a:off x="667638" y="6399856"/>
            <a:ext cx="861017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b="1" i="1" dirty="0">
                <a:solidFill>
                  <a:schemeClr val="bg2">
                    <a:lumMod val="50000"/>
                  </a:schemeClr>
                </a:solidFill>
              </a:rPr>
              <a:t>Richard Woods, Georgia’s School Superintendent</a:t>
            </a:r>
            <a:r>
              <a:rPr lang="en-US" sz="1100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1100" b="1" dirty="0">
                <a:solidFill>
                  <a:srgbClr val="1186CA"/>
                </a:solidFill>
              </a:rPr>
              <a:t>|</a:t>
            </a:r>
            <a:r>
              <a:rPr lang="en-US" sz="1100" b="1" dirty="0">
                <a:solidFill>
                  <a:schemeClr val="bg2">
                    <a:lumMod val="50000"/>
                  </a:schemeClr>
                </a:solidFill>
              </a:rPr>
              <a:t> Georgia Department of Education </a:t>
            </a:r>
            <a:r>
              <a:rPr lang="en-US" sz="1100" b="1" dirty="0">
                <a:solidFill>
                  <a:srgbClr val="1186CA"/>
                </a:solidFill>
              </a:rPr>
              <a:t>|</a:t>
            </a:r>
            <a:r>
              <a:rPr lang="en-US" sz="1100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1100" b="1" i="1" dirty="0">
                <a:solidFill>
                  <a:schemeClr val="bg2">
                    <a:lumMod val="50000"/>
                  </a:schemeClr>
                </a:solidFill>
              </a:rPr>
              <a:t>Educating Georgia’s Future </a:t>
            </a:r>
          </a:p>
          <a:p>
            <a:pPr algn="l"/>
            <a:endParaRPr lang="en-US" sz="1100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D71145EA-2137-994B-BBB4-AEF651F0ED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9950" y="365126"/>
            <a:ext cx="7886700" cy="1325563"/>
          </a:xfrm>
        </p:spPr>
        <p:txBody>
          <a:bodyPr anchor="ctr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BA273F2C-B56E-1448-A968-1AE943C717F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69950" y="1825625"/>
            <a:ext cx="3886200" cy="435133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7E7C3349-83FE-1F4E-9A67-A833CAD4AC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8704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75A8D13-8CF4-FE44-A790-A9300D530843}"/>
              </a:ext>
            </a:extLst>
          </p:cNvPr>
          <p:cNvSpPr txBox="1"/>
          <p:nvPr userDrawn="1"/>
        </p:nvSpPr>
        <p:spPr>
          <a:xfrm>
            <a:off x="1" y="6360565"/>
            <a:ext cx="667637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75C24A24-6544-0B45-B7A4-3B500436EB52}" type="slidenum">
              <a:rPr lang="en-US" sz="13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‹#›</a:t>
            </a:fld>
            <a:endParaRPr lang="en-US" sz="13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04837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9F381B7D-7BB0-1C43-99EF-977C439C1EB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4456"/>
          <a:stretch/>
        </p:blipFill>
        <p:spPr>
          <a:xfrm>
            <a:off x="0" y="0"/>
            <a:ext cx="667638" cy="68580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15DE0A7-3C94-754A-A558-C07D050348F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511584" y="5919343"/>
            <a:ext cx="1303757" cy="714443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6159FD8B-DA12-E54A-BD8E-BC52C8B51FC3}"/>
              </a:ext>
            </a:extLst>
          </p:cNvPr>
          <p:cNvGrpSpPr/>
          <p:nvPr userDrawn="1"/>
        </p:nvGrpSpPr>
        <p:grpSpPr>
          <a:xfrm>
            <a:off x="667638" y="6306081"/>
            <a:ext cx="6691278" cy="53219"/>
            <a:chOff x="667641" y="6313581"/>
            <a:chExt cx="7276741" cy="45719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6CBDED09-A0A2-FC44-B487-ECAA83EE6387}"/>
                </a:ext>
              </a:extLst>
            </p:cNvPr>
            <p:cNvSpPr/>
            <p:nvPr userDrawn="1"/>
          </p:nvSpPr>
          <p:spPr>
            <a:xfrm flipV="1">
              <a:off x="667641" y="6313581"/>
              <a:ext cx="3326484" cy="45719"/>
            </a:xfrm>
            <a:prstGeom prst="rect">
              <a:avLst/>
            </a:prstGeom>
            <a:solidFill>
              <a:srgbClr val="00643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476DEAB3-2BC9-3741-A7AA-C0F6B71970EA}"/>
                </a:ext>
              </a:extLst>
            </p:cNvPr>
            <p:cNvSpPr/>
            <p:nvPr userDrawn="1"/>
          </p:nvSpPr>
          <p:spPr>
            <a:xfrm flipV="1">
              <a:off x="3994122" y="6313582"/>
              <a:ext cx="1899841" cy="45716"/>
            </a:xfrm>
            <a:prstGeom prst="rect">
              <a:avLst/>
            </a:prstGeom>
            <a:solidFill>
              <a:srgbClr val="007E6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7BDC810D-2656-A647-B3C3-4D97FA7B5065}"/>
                </a:ext>
              </a:extLst>
            </p:cNvPr>
            <p:cNvSpPr/>
            <p:nvPr userDrawn="1"/>
          </p:nvSpPr>
          <p:spPr>
            <a:xfrm flipV="1">
              <a:off x="5893963" y="6313582"/>
              <a:ext cx="1211336" cy="45716"/>
            </a:xfrm>
            <a:prstGeom prst="rect">
              <a:avLst/>
            </a:prstGeom>
            <a:solidFill>
              <a:srgbClr val="00A9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27035FB4-D83C-974F-9212-F7662A073634}"/>
                </a:ext>
              </a:extLst>
            </p:cNvPr>
            <p:cNvSpPr/>
            <p:nvPr userDrawn="1"/>
          </p:nvSpPr>
          <p:spPr>
            <a:xfrm flipV="1">
              <a:off x="7105297" y="6313583"/>
              <a:ext cx="839085" cy="45716"/>
            </a:xfrm>
            <a:prstGeom prst="rect">
              <a:avLst/>
            </a:prstGeom>
            <a:solidFill>
              <a:srgbClr val="1186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8DA3722A-6D40-1241-BC75-3DC8893F50CF}"/>
              </a:ext>
            </a:extLst>
          </p:cNvPr>
          <p:cNvSpPr txBox="1"/>
          <p:nvPr userDrawn="1"/>
        </p:nvSpPr>
        <p:spPr>
          <a:xfrm>
            <a:off x="667638" y="6399856"/>
            <a:ext cx="861017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b="1" i="1" dirty="0">
                <a:solidFill>
                  <a:schemeClr val="bg2">
                    <a:lumMod val="50000"/>
                  </a:schemeClr>
                </a:solidFill>
              </a:rPr>
              <a:t>Richard Woods, Georgia’s School Superintendent</a:t>
            </a:r>
            <a:r>
              <a:rPr lang="en-US" sz="1100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1100" b="1" dirty="0">
                <a:solidFill>
                  <a:srgbClr val="1186CA"/>
                </a:solidFill>
              </a:rPr>
              <a:t>|</a:t>
            </a:r>
            <a:r>
              <a:rPr lang="en-US" sz="1100" b="1" dirty="0">
                <a:solidFill>
                  <a:schemeClr val="bg2">
                    <a:lumMod val="50000"/>
                  </a:schemeClr>
                </a:solidFill>
              </a:rPr>
              <a:t> Georgia Department of Education </a:t>
            </a:r>
            <a:r>
              <a:rPr lang="en-US" sz="1100" b="1" dirty="0">
                <a:solidFill>
                  <a:srgbClr val="1186CA"/>
                </a:solidFill>
              </a:rPr>
              <a:t>|</a:t>
            </a:r>
            <a:r>
              <a:rPr lang="en-US" sz="1100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1100" b="1" i="1" dirty="0">
                <a:solidFill>
                  <a:schemeClr val="bg2">
                    <a:lumMod val="50000"/>
                  </a:schemeClr>
                </a:solidFill>
              </a:rPr>
              <a:t>Educating Georgia’s Future </a:t>
            </a:r>
          </a:p>
          <a:p>
            <a:pPr algn="l"/>
            <a:endParaRPr lang="en-US" sz="1100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0B1D425C-28A2-F246-9D2C-6FF1CABE9B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2441" y="365126"/>
            <a:ext cx="7886700" cy="1325563"/>
          </a:xfrm>
        </p:spPr>
        <p:txBody>
          <a:bodyPr anchor="ctr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C8797758-712C-CA47-9AAD-8D87A079EA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524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5DA051F1-16CB-594F-896E-279C2F338A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524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55C91733-E4B6-3044-B559-580D870D472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8517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8" name="Content Placeholder 5">
            <a:extLst>
              <a:ext uri="{FF2B5EF4-FFF2-40B4-BE49-F238E27FC236}">
                <a16:creationId xmlns:a16="http://schemas.microsoft.com/office/drawing/2014/main" id="{968E3110-1878-B24C-B8C9-BD0E1DE699C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8517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7701CF6-4F20-2743-BA3D-948D067386A2}"/>
              </a:ext>
            </a:extLst>
          </p:cNvPr>
          <p:cNvSpPr txBox="1"/>
          <p:nvPr userDrawn="1"/>
        </p:nvSpPr>
        <p:spPr>
          <a:xfrm>
            <a:off x="1" y="6360565"/>
            <a:ext cx="667637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75C24A24-6544-0B45-B7A4-3B500436EB52}" type="slidenum">
              <a:rPr lang="en-US" sz="13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‹#›</a:t>
            </a:fld>
            <a:endParaRPr lang="en-US" sz="13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60725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9F381B7D-7BB0-1C43-99EF-977C439C1EB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4456"/>
          <a:stretch/>
        </p:blipFill>
        <p:spPr>
          <a:xfrm>
            <a:off x="0" y="0"/>
            <a:ext cx="667638" cy="68580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15DE0A7-3C94-754A-A558-C07D050348F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511584" y="5919343"/>
            <a:ext cx="1303757" cy="714443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6159FD8B-DA12-E54A-BD8E-BC52C8B51FC3}"/>
              </a:ext>
            </a:extLst>
          </p:cNvPr>
          <p:cNvGrpSpPr/>
          <p:nvPr userDrawn="1"/>
        </p:nvGrpSpPr>
        <p:grpSpPr>
          <a:xfrm>
            <a:off x="667638" y="6306081"/>
            <a:ext cx="6691278" cy="53219"/>
            <a:chOff x="667641" y="6313581"/>
            <a:chExt cx="7276741" cy="45719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6CBDED09-A0A2-FC44-B487-ECAA83EE6387}"/>
                </a:ext>
              </a:extLst>
            </p:cNvPr>
            <p:cNvSpPr/>
            <p:nvPr userDrawn="1"/>
          </p:nvSpPr>
          <p:spPr>
            <a:xfrm flipV="1">
              <a:off x="667641" y="6313581"/>
              <a:ext cx="3326484" cy="45719"/>
            </a:xfrm>
            <a:prstGeom prst="rect">
              <a:avLst/>
            </a:prstGeom>
            <a:solidFill>
              <a:srgbClr val="00643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476DEAB3-2BC9-3741-A7AA-C0F6B71970EA}"/>
                </a:ext>
              </a:extLst>
            </p:cNvPr>
            <p:cNvSpPr/>
            <p:nvPr userDrawn="1"/>
          </p:nvSpPr>
          <p:spPr>
            <a:xfrm flipV="1">
              <a:off x="3994122" y="6313582"/>
              <a:ext cx="1899841" cy="45716"/>
            </a:xfrm>
            <a:prstGeom prst="rect">
              <a:avLst/>
            </a:prstGeom>
            <a:solidFill>
              <a:srgbClr val="007E6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7BDC810D-2656-A647-B3C3-4D97FA7B5065}"/>
                </a:ext>
              </a:extLst>
            </p:cNvPr>
            <p:cNvSpPr/>
            <p:nvPr userDrawn="1"/>
          </p:nvSpPr>
          <p:spPr>
            <a:xfrm flipV="1">
              <a:off x="5893963" y="6313582"/>
              <a:ext cx="1211336" cy="45716"/>
            </a:xfrm>
            <a:prstGeom prst="rect">
              <a:avLst/>
            </a:prstGeom>
            <a:solidFill>
              <a:srgbClr val="00A9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27035FB4-D83C-974F-9212-F7662A073634}"/>
                </a:ext>
              </a:extLst>
            </p:cNvPr>
            <p:cNvSpPr/>
            <p:nvPr userDrawn="1"/>
          </p:nvSpPr>
          <p:spPr>
            <a:xfrm flipV="1">
              <a:off x="7105297" y="6313583"/>
              <a:ext cx="839085" cy="45716"/>
            </a:xfrm>
            <a:prstGeom prst="rect">
              <a:avLst/>
            </a:prstGeom>
            <a:solidFill>
              <a:srgbClr val="1186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8DA3722A-6D40-1241-BC75-3DC8893F50CF}"/>
              </a:ext>
            </a:extLst>
          </p:cNvPr>
          <p:cNvSpPr txBox="1"/>
          <p:nvPr userDrawn="1"/>
        </p:nvSpPr>
        <p:spPr>
          <a:xfrm>
            <a:off x="667638" y="6399856"/>
            <a:ext cx="861017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b="1" i="1" dirty="0">
                <a:solidFill>
                  <a:schemeClr val="bg2">
                    <a:lumMod val="50000"/>
                  </a:schemeClr>
                </a:solidFill>
              </a:rPr>
              <a:t>Richard Woods, Georgia’s School Superintendent</a:t>
            </a:r>
            <a:r>
              <a:rPr lang="en-US" sz="1100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1100" b="1" dirty="0">
                <a:solidFill>
                  <a:srgbClr val="1186CA"/>
                </a:solidFill>
              </a:rPr>
              <a:t>|</a:t>
            </a:r>
            <a:r>
              <a:rPr lang="en-US" sz="1100" b="1" dirty="0">
                <a:solidFill>
                  <a:schemeClr val="bg2">
                    <a:lumMod val="50000"/>
                  </a:schemeClr>
                </a:solidFill>
              </a:rPr>
              <a:t> Georgia Department of Education </a:t>
            </a:r>
            <a:r>
              <a:rPr lang="en-US" sz="1100" b="1" dirty="0">
                <a:solidFill>
                  <a:srgbClr val="1186CA"/>
                </a:solidFill>
              </a:rPr>
              <a:t>|</a:t>
            </a:r>
            <a:r>
              <a:rPr lang="en-US" sz="1100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1100" b="1" i="1" dirty="0">
                <a:solidFill>
                  <a:schemeClr val="bg2">
                    <a:lumMod val="50000"/>
                  </a:schemeClr>
                </a:solidFill>
              </a:rPr>
              <a:t>Educating Georgia’s Future </a:t>
            </a:r>
          </a:p>
          <a:p>
            <a:pPr algn="l"/>
            <a:endParaRPr lang="en-US" sz="1100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0B1D425C-28A2-F246-9D2C-6FF1CABE9B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2441" y="365126"/>
            <a:ext cx="7886700" cy="1325563"/>
          </a:xfrm>
        </p:spPr>
        <p:txBody>
          <a:bodyPr anchor="ctr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E868BD0-137B-A94C-A7F1-23CD1DB065EA}"/>
              </a:ext>
            </a:extLst>
          </p:cNvPr>
          <p:cNvSpPr txBox="1"/>
          <p:nvPr userDrawn="1"/>
        </p:nvSpPr>
        <p:spPr>
          <a:xfrm>
            <a:off x="1" y="6360565"/>
            <a:ext cx="667637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75C24A24-6544-0B45-B7A4-3B500436EB52}" type="slidenum">
              <a:rPr lang="en-US" sz="13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‹#›</a:t>
            </a:fld>
            <a:endParaRPr lang="en-US" sz="13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71738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9F381B7D-7BB0-1C43-99EF-977C439C1EB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4456"/>
          <a:stretch/>
        </p:blipFill>
        <p:spPr>
          <a:xfrm>
            <a:off x="0" y="0"/>
            <a:ext cx="667638" cy="68580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15DE0A7-3C94-754A-A558-C07D050348F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511584" y="5919343"/>
            <a:ext cx="1303757" cy="714443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6159FD8B-DA12-E54A-BD8E-BC52C8B51FC3}"/>
              </a:ext>
            </a:extLst>
          </p:cNvPr>
          <p:cNvGrpSpPr/>
          <p:nvPr userDrawn="1"/>
        </p:nvGrpSpPr>
        <p:grpSpPr>
          <a:xfrm>
            <a:off x="667638" y="6306081"/>
            <a:ext cx="6691278" cy="53219"/>
            <a:chOff x="667641" y="6313581"/>
            <a:chExt cx="7276741" cy="45719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6CBDED09-A0A2-FC44-B487-ECAA83EE6387}"/>
                </a:ext>
              </a:extLst>
            </p:cNvPr>
            <p:cNvSpPr/>
            <p:nvPr userDrawn="1"/>
          </p:nvSpPr>
          <p:spPr>
            <a:xfrm flipV="1">
              <a:off x="667641" y="6313581"/>
              <a:ext cx="3326484" cy="45719"/>
            </a:xfrm>
            <a:prstGeom prst="rect">
              <a:avLst/>
            </a:prstGeom>
            <a:solidFill>
              <a:srgbClr val="00643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476DEAB3-2BC9-3741-A7AA-C0F6B71970EA}"/>
                </a:ext>
              </a:extLst>
            </p:cNvPr>
            <p:cNvSpPr/>
            <p:nvPr userDrawn="1"/>
          </p:nvSpPr>
          <p:spPr>
            <a:xfrm flipV="1">
              <a:off x="3994122" y="6313582"/>
              <a:ext cx="1899841" cy="45716"/>
            </a:xfrm>
            <a:prstGeom prst="rect">
              <a:avLst/>
            </a:prstGeom>
            <a:solidFill>
              <a:srgbClr val="007E6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7BDC810D-2656-A647-B3C3-4D97FA7B5065}"/>
                </a:ext>
              </a:extLst>
            </p:cNvPr>
            <p:cNvSpPr/>
            <p:nvPr userDrawn="1"/>
          </p:nvSpPr>
          <p:spPr>
            <a:xfrm flipV="1">
              <a:off x="5893963" y="6313582"/>
              <a:ext cx="1211336" cy="45716"/>
            </a:xfrm>
            <a:prstGeom prst="rect">
              <a:avLst/>
            </a:prstGeom>
            <a:solidFill>
              <a:srgbClr val="00A9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27035FB4-D83C-974F-9212-F7662A073634}"/>
                </a:ext>
              </a:extLst>
            </p:cNvPr>
            <p:cNvSpPr/>
            <p:nvPr userDrawn="1"/>
          </p:nvSpPr>
          <p:spPr>
            <a:xfrm flipV="1">
              <a:off x="7105297" y="6313583"/>
              <a:ext cx="839085" cy="45716"/>
            </a:xfrm>
            <a:prstGeom prst="rect">
              <a:avLst/>
            </a:prstGeom>
            <a:solidFill>
              <a:srgbClr val="1186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8DA3722A-6D40-1241-BC75-3DC8893F50CF}"/>
              </a:ext>
            </a:extLst>
          </p:cNvPr>
          <p:cNvSpPr txBox="1"/>
          <p:nvPr userDrawn="1"/>
        </p:nvSpPr>
        <p:spPr>
          <a:xfrm>
            <a:off x="667638" y="6399856"/>
            <a:ext cx="861017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b="1" i="1" dirty="0">
                <a:solidFill>
                  <a:schemeClr val="bg2">
                    <a:lumMod val="50000"/>
                  </a:schemeClr>
                </a:solidFill>
              </a:rPr>
              <a:t>Richard Woods, Georgia’s School Superintendent</a:t>
            </a:r>
            <a:r>
              <a:rPr lang="en-US" sz="1100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1100" b="1" dirty="0">
                <a:solidFill>
                  <a:srgbClr val="1186CA"/>
                </a:solidFill>
              </a:rPr>
              <a:t>|</a:t>
            </a:r>
            <a:r>
              <a:rPr lang="en-US" sz="1100" b="1" dirty="0">
                <a:solidFill>
                  <a:schemeClr val="bg2">
                    <a:lumMod val="50000"/>
                  </a:schemeClr>
                </a:solidFill>
              </a:rPr>
              <a:t> Georgia Department of Education </a:t>
            </a:r>
            <a:r>
              <a:rPr lang="en-US" sz="1100" b="1" dirty="0">
                <a:solidFill>
                  <a:srgbClr val="1186CA"/>
                </a:solidFill>
              </a:rPr>
              <a:t>|</a:t>
            </a:r>
            <a:r>
              <a:rPr lang="en-US" sz="1100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1100" b="1" i="1" dirty="0">
                <a:solidFill>
                  <a:schemeClr val="bg2">
                    <a:lumMod val="50000"/>
                  </a:schemeClr>
                </a:solidFill>
              </a:rPr>
              <a:t>Educating Georgia’s Future </a:t>
            </a:r>
          </a:p>
          <a:p>
            <a:pPr algn="l"/>
            <a:endParaRPr lang="en-US" sz="1100" dirty="0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2F2E79BC-81AF-9144-BDB5-D54993A909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8903" y="457200"/>
            <a:ext cx="2949178" cy="160020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11AD19F5-871C-A44B-A284-188DD7CED8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36453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1ADF3A92-409A-2A48-AF1B-D30F181FD3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78903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8CEE46F-F5FE-074B-9A69-523A4FAA0325}"/>
              </a:ext>
            </a:extLst>
          </p:cNvPr>
          <p:cNvSpPr txBox="1"/>
          <p:nvPr userDrawn="1"/>
        </p:nvSpPr>
        <p:spPr>
          <a:xfrm>
            <a:off x="1" y="6360565"/>
            <a:ext cx="667637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75C24A24-6544-0B45-B7A4-3B500436EB52}" type="slidenum">
              <a:rPr lang="en-US" sz="13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‹#›</a:t>
            </a:fld>
            <a:endParaRPr lang="en-US" sz="13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2164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9F381B7D-7BB0-1C43-99EF-977C439C1EB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4456"/>
          <a:stretch/>
        </p:blipFill>
        <p:spPr>
          <a:xfrm>
            <a:off x="0" y="0"/>
            <a:ext cx="667638" cy="68580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15DE0A7-3C94-754A-A558-C07D050348F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511584" y="5919343"/>
            <a:ext cx="1303757" cy="714443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6159FD8B-DA12-E54A-BD8E-BC52C8B51FC3}"/>
              </a:ext>
            </a:extLst>
          </p:cNvPr>
          <p:cNvGrpSpPr/>
          <p:nvPr userDrawn="1"/>
        </p:nvGrpSpPr>
        <p:grpSpPr>
          <a:xfrm>
            <a:off x="667638" y="6306081"/>
            <a:ext cx="6691278" cy="53219"/>
            <a:chOff x="667641" y="6313581"/>
            <a:chExt cx="7276741" cy="45719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6CBDED09-A0A2-FC44-B487-ECAA83EE6387}"/>
                </a:ext>
              </a:extLst>
            </p:cNvPr>
            <p:cNvSpPr/>
            <p:nvPr userDrawn="1"/>
          </p:nvSpPr>
          <p:spPr>
            <a:xfrm flipV="1">
              <a:off x="667641" y="6313581"/>
              <a:ext cx="3326484" cy="45719"/>
            </a:xfrm>
            <a:prstGeom prst="rect">
              <a:avLst/>
            </a:prstGeom>
            <a:solidFill>
              <a:srgbClr val="00643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476DEAB3-2BC9-3741-A7AA-C0F6B71970EA}"/>
                </a:ext>
              </a:extLst>
            </p:cNvPr>
            <p:cNvSpPr/>
            <p:nvPr userDrawn="1"/>
          </p:nvSpPr>
          <p:spPr>
            <a:xfrm flipV="1">
              <a:off x="3994122" y="6313582"/>
              <a:ext cx="1899841" cy="45716"/>
            </a:xfrm>
            <a:prstGeom prst="rect">
              <a:avLst/>
            </a:prstGeom>
            <a:solidFill>
              <a:srgbClr val="007E6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7BDC810D-2656-A647-B3C3-4D97FA7B5065}"/>
                </a:ext>
              </a:extLst>
            </p:cNvPr>
            <p:cNvSpPr/>
            <p:nvPr userDrawn="1"/>
          </p:nvSpPr>
          <p:spPr>
            <a:xfrm flipV="1">
              <a:off x="5893963" y="6313582"/>
              <a:ext cx="1211336" cy="45716"/>
            </a:xfrm>
            <a:prstGeom prst="rect">
              <a:avLst/>
            </a:prstGeom>
            <a:solidFill>
              <a:srgbClr val="00A9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27035FB4-D83C-974F-9212-F7662A073634}"/>
                </a:ext>
              </a:extLst>
            </p:cNvPr>
            <p:cNvSpPr/>
            <p:nvPr userDrawn="1"/>
          </p:nvSpPr>
          <p:spPr>
            <a:xfrm flipV="1">
              <a:off x="7105297" y="6313583"/>
              <a:ext cx="839085" cy="45716"/>
            </a:xfrm>
            <a:prstGeom prst="rect">
              <a:avLst/>
            </a:prstGeom>
            <a:solidFill>
              <a:srgbClr val="1186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8DA3722A-6D40-1241-BC75-3DC8893F50CF}"/>
              </a:ext>
            </a:extLst>
          </p:cNvPr>
          <p:cNvSpPr txBox="1"/>
          <p:nvPr userDrawn="1"/>
        </p:nvSpPr>
        <p:spPr>
          <a:xfrm>
            <a:off x="667638" y="6399856"/>
            <a:ext cx="861017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b="1" i="1" dirty="0">
                <a:solidFill>
                  <a:schemeClr val="bg2">
                    <a:lumMod val="50000"/>
                  </a:schemeClr>
                </a:solidFill>
              </a:rPr>
              <a:t>Richard Woods, Georgia’s School Superintendent</a:t>
            </a:r>
            <a:r>
              <a:rPr lang="en-US" sz="1100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1100" b="1" dirty="0">
                <a:solidFill>
                  <a:srgbClr val="1186CA"/>
                </a:solidFill>
              </a:rPr>
              <a:t>|</a:t>
            </a:r>
            <a:r>
              <a:rPr lang="en-US" sz="1100" b="1" dirty="0">
                <a:solidFill>
                  <a:schemeClr val="bg2">
                    <a:lumMod val="50000"/>
                  </a:schemeClr>
                </a:solidFill>
              </a:rPr>
              <a:t> Georgia Department of Education </a:t>
            </a:r>
            <a:r>
              <a:rPr lang="en-US" sz="1100" b="1" dirty="0">
                <a:solidFill>
                  <a:srgbClr val="1186CA"/>
                </a:solidFill>
              </a:rPr>
              <a:t>|</a:t>
            </a:r>
            <a:r>
              <a:rPr lang="en-US" sz="1100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1100" b="1" i="1" dirty="0">
                <a:solidFill>
                  <a:schemeClr val="bg2">
                    <a:lumMod val="50000"/>
                  </a:schemeClr>
                </a:solidFill>
              </a:rPr>
              <a:t>Educating Georgia’s Future </a:t>
            </a:r>
          </a:p>
          <a:p>
            <a:pPr algn="l"/>
            <a:endParaRPr lang="en-US" sz="1100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59853109-6E4B-7F4B-A6E7-D8968A8FF7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3841" y="457200"/>
            <a:ext cx="2949178" cy="160020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0C58DC6A-D81D-E840-835B-24F9F38C0F60}"/>
              </a:ext>
            </a:extLst>
          </p:cNvPr>
          <p:cNvSpPr>
            <a:spLocks noGrp="1" noChangeAspect="1"/>
          </p:cNvSpPr>
          <p:nvPr>
            <p:ph type="pic" idx="1"/>
          </p:nvPr>
        </p:nvSpPr>
        <p:spPr>
          <a:xfrm>
            <a:off x="4141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B9887510-8376-764D-A87A-29793D98E4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83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D93A169-2A2C-7C48-BA0C-F013C613A7F7}"/>
              </a:ext>
            </a:extLst>
          </p:cNvPr>
          <p:cNvSpPr txBox="1"/>
          <p:nvPr userDrawn="1"/>
        </p:nvSpPr>
        <p:spPr>
          <a:xfrm>
            <a:off x="1" y="6360565"/>
            <a:ext cx="667637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75C24A24-6544-0B45-B7A4-3B500436EB52}" type="slidenum">
              <a:rPr lang="en-US" sz="13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‹#›</a:t>
            </a:fld>
            <a:endParaRPr lang="en-US" sz="13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96764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9F381B7D-7BB0-1C43-99EF-977C439C1EB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4456"/>
          <a:stretch/>
        </p:blipFill>
        <p:spPr>
          <a:xfrm>
            <a:off x="0" y="0"/>
            <a:ext cx="667638" cy="68580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15DE0A7-3C94-754A-A558-C07D050348F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511584" y="5919343"/>
            <a:ext cx="1303757" cy="714443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6159FD8B-DA12-E54A-BD8E-BC52C8B51FC3}"/>
              </a:ext>
            </a:extLst>
          </p:cNvPr>
          <p:cNvGrpSpPr/>
          <p:nvPr userDrawn="1"/>
        </p:nvGrpSpPr>
        <p:grpSpPr>
          <a:xfrm>
            <a:off x="667638" y="6306081"/>
            <a:ext cx="6691278" cy="53219"/>
            <a:chOff x="667641" y="6313581"/>
            <a:chExt cx="7276741" cy="45719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6CBDED09-A0A2-FC44-B487-ECAA83EE6387}"/>
                </a:ext>
              </a:extLst>
            </p:cNvPr>
            <p:cNvSpPr/>
            <p:nvPr userDrawn="1"/>
          </p:nvSpPr>
          <p:spPr>
            <a:xfrm flipV="1">
              <a:off x="667641" y="6313581"/>
              <a:ext cx="3326484" cy="45719"/>
            </a:xfrm>
            <a:prstGeom prst="rect">
              <a:avLst/>
            </a:prstGeom>
            <a:solidFill>
              <a:srgbClr val="00643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476DEAB3-2BC9-3741-A7AA-C0F6B71970EA}"/>
                </a:ext>
              </a:extLst>
            </p:cNvPr>
            <p:cNvSpPr/>
            <p:nvPr userDrawn="1"/>
          </p:nvSpPr>
          <p:spPr>
            <a:xfrm flipV="1">
              <a:off x="3994122" y="6313582"/>
              <a:ext cx="1899841" cy="45716"/>
            </a:xfrm>
            <a:prstGeom prst="rect">
              <a:avLst/>
            </a:prstGeom>
            <a:solidFill>
              <a:srgbClr val="007E6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7BDC810D-2656-A647-B3C3-4D97FA7B5065}"/>
                </a:ext>
              </a:extLst>
            </p:cNvPr>
            <p:cNvSpPr/>
            <p:nvPr userDrawn="1"/>
          </p:nvSpPr>
          <p:spPr>
            <a:xfrm flipV="1">
              <a:off x="5893963" y="6313582"/>
              <a:ext cx="1211336" cy="45716"/>
            </a:xfrm>
            <a:prstGeom prst="rect">
              <a:avLst/>
            </a:prstGeom>
            <a:solidFill>
              <a:srgbClr val="00A9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27035FB4-D83C-974F-9212-F7662A073634}"/>
                </a:ext>
              </a:extLst>
            </p:cNvPr>
            <p:cNvSpPr/>
            <p:nvPr userDrawn="1"/>
          </p:nvSpPr>
          <p:spPr>
            <a:xfrm flipV="1">
              <a:off x="7105297" y="6313583"/>
              <a:ext cx="839085" cy="45716"/>
            </a:xfrm>
            <a:prstGeom prst="rect">
              <a:avLst/>
            </a:prstGeom>
            <a:solidFill>
              <a:srgbClr val="1186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8DA3722A-6D40-1241-BC75-3DC8893F50CF}"/>
              </a:ext>
            </a:extLst>
          </p:cNvPr>
          <p:cNvSpPr txBox="1"/>
          <p:nvPr userDrawn="1"/>
        </p:nvSpPr>
        <p:spPr>
          <a:xfrm>
            <a:off x="667638" y="6399856"/>
            <a:ext cx="861017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b="1" i="1" dirty="0">
                <a:solidFill>
                  <a:schemeClr val="bg2">
                    <a:lumMod val="50000"/>
                  </a:schemeClr>
                </a:solidFill>
              </a:rPr>
              <a:t>Richard Woods, Georgia’s School Superintendent</a:t>
            </a:r>
            <a:r>
              <a:rPr lang="en-US" sz="1100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1100" b="1" dirty="0">
                <a:solidFill>
                  <a:srgbClr val="1186CA"/>
                </a:solidFill>
              </a:rPr>
              <a:t>|</a:t>
            </a:r>
            <a:r>
              <a:rPr lang="en-US" sz="1100" b="1" dirty="0">
                <a:solidFill>
                  <a:schemeClr val="bg2">
                    <a:lumMod val="50000"/>
                  </a:schemeClr>
                </a:solidFill>
              </a:rPr>
              <a:t> Georgia Department of Education </a:t>
            </a:r>
            <a:r>
              <a:rPr lang="en-US" sz="1100" b="1" dirty="0">
                <a:solidFill>
                  <a:srgbClr val="1186CA"/>
                </a:solidFill>
              </a:rPr>
              <a:t>|</a:t>
            </a:r>
            <a:r>
              <a:rPr lang="en-US" sz="1100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1100" b="1" i="1" dirty="0">
                <a:solidFill>
                  <a:schemeClr val="bg2">
                    <a:lumMod val="50000"/>
                  </a:schemeClr>
                </a:solidFill>
              </a:rPr>
              <a:t>Educating Georgia’s Future </a:t>
            </a:r>
          </a:p>
          <a:p>
            <a:pPr algn="l"/>
            <a:endParaRPr lang="en-US" sz="1100" dirty="0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533C7E1F-5681-4D44-9301-B3D9F3F69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4550" y="365126"/>
            <a:ext cx="7886700" cy="1325563"/>
          </a:xfrm>
        </p:spPr>
        <p:txBody>
          <a:bodyPr anchor="ctr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27" name="Vertical Text Placeholder 2">
            <a:extLst>
              <a:ext uri="{FF2B5EF4-FFF2-40B4-BE49-F238E27FC236}">
                <a16:creationId xmlns:a16="http://schemas.microsoft.com/office/drawing/2014/main" id="{2C382DC9-1021-B345-AEB1-6804033EBC9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44550" y="1825625"/>
            <a:ext cx="7886700" cy="409371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7B90068-B03F-724C-96BF-AF8FA4C98CD1}"/>
              </a:ext>
            </a:extLst>
          </p:cNvPr>
          <p:cNvSpPr txBox="1"/>
          <p:nvPr userDrawn="1"/>
        </p:nvSpPr>
        <p:spPr>
          <a:xfrm>
            <a:off x="1" y="6360565"/>
            <a:ext cx="667637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75C24A24-6544-0B45-B7A4-3B500436EB52}" type="slidenum">
              <a:rPr lang="en-US" sz="13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‹#›</a:t>
            </a:fld>
            <a:endParaRPr lang="en-US" sz="13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87154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9F381B7D-7BB0-1C43-99EF-977C439C1EB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4456"/>
          <a:stretch/>
        </p:blipFill>
        <p:spPr>
          <a:xfrm>
            <a:off x="0" y="0"/>
            <a:ext cx="667638" cy="68580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15DE0A7-3C94-754A-A558-C07D050348F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511584" y="5919343"/>
            <a:ext cx="1303757" cy="714443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6159FD8B-DA12-E54A-BD8E-BC52C8B51FC3}"/>
              </a:ext>
            </a:extLst>
          </p:cNvPr>
          <p:cNvGrpSpPr/>
          <p:nvPr userDrawn="1"/>
        </p:nvGrpSpPr>
        <p:grpSpPr>
          <a:xfrm>
            <a:off x="667638" y="6306081"/>
            <a:ext cx="6691278" cy="53219"/>
            <a:chOff x="667641" y="6313581"/>
            <a:chExt cx="7276741" cy="45719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6CBDED09-A0A2-FC44-B487-ECAA83EE6387}"/>
                </a:ext>
              </a:extLst>
            </p:cNvPr>
            <p:cNvSpPr/>
            <p:nvPr userDrawn="1"/>
          </p:nvSpPr>
          <p:spPr>
            <a:xfrm flipV="1">
              <a:off x="667641" y="6313581"/>
              <a:ext cx="3326484" cy="45719"/>
            </a:xfrm>
            <a:prstGeom prst="rect">
              <a:avLst/>
            </a:prstGeom>
            <a:solidFill>
              <a:srgbClr val="00643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476DEAB3-2BC9-3741-A7AA-C0F6B71970EA}"/>
                </a:ext>
              </a:extLst>
            </p:cNvPr>
            <p:cNvSpPr/>
            <p:nvPr userDrawn="1"/>
          </p:nvSpPr>
          <p:spPr>
            <a:xfrm flipV="1">
              <a:off x="3994122" y="6313582"/>
              <a:ext cx="1899841" cy="45716"/>
            </a:xfrm>
            <a:prstGeom prst="rect">
              <a:avLst/>
            </a:prstGeom>
            <a:solidFill>
              <a:srgbClr val="007E6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7BDC810D-2656-A647-B3C3-4D97FA7B5065}"/>
                </a:ext>
              </a:extLst>
            </p:cNvPr>
            <p:cNvSpPr/>
            <p:nvPr userDrawn="1"/>
          </p:nvSpPr>
          <p:spPr>
            <a:xfrm flipV="1">
              <a:off x="5893963" y="6313582"/>
              <a:ext cx="1211336" cy="45716"/>
            </a:xfrm>
            <a:prstGeom prst="rect">
              <a:avLst/>
            </a:prstGeom>
            <a:solidFill>
              <a:srgbClr val="00A9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27035FB4-D83C-974F-9212-F7662A073634}"/>
                </a:ext>
              </a:extLst>
            </p:cNvPr>
            <p:cNvSpPr/>
            <p:nvPr userDrawn="1"/>
          </p:nvSpPr>
          <p:spPr>
            <a:xfrm flipV="1">
              <a:off x="7105297" y="6313583"/>
              <a:ext cx="839085" cy="45716"/>
            </a:xfrm>
            <a:prstGeom prst="rect">
              <a:avLst/>
            </a:prstGeom>
            <a:solidFill>
              <a:srgbClr val="1186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8DA3722A-6D40-1241-BC75-3DC8893F50CF}"/>
              </a:ext>
            </a:extLst>
          </p:cNvPr>
          <p:cNvSpPr txBox="1"/>
          <p:nvPr userDrawn="1"/>
        </p:nvSpPr>
        <p:spPr>
          <a:xfrm>
            <a:off x="667638" y="6399856"/>
            <a:ext cx="861017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b="1" i="1" dirty="0">
                <a:solidFill>
                  <a:schemeClr val="bg2">
                    <a:lumMod val="50000"/>
                  </a:schemeClr>
                </a:solidFill>
              </a:rPr>
              <a:t>Richard Woods, Georgia’s School Superintendent</a:t>
            </a:r>
            <a:r>
              <a:rPr lang="en-US" sz="1100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1100" b="1" dirty="0">
                <a:solidFill>
                  <a:srgbClr val="1186CA"/>
                </a:solidFill>
              </a:rPr>
              <a:t>|</a:t>
            </a:r>
            <a:r>
              <a:rPr lang="en-US" sz="1100" b="1" dirty="0">
                <a:solidFill>
                  <a:schemeClr val="bg2">
                    <a:lumMod val="50000"/>
                  </a:schemeClr>
                </a:solidFill>
              </a:rPr>
              <a:t> Georgia Department of Education </a:t>
            </a:r>
            <a:r>
              <a:rPr lang="en-US" sz="1100" b="1" dirty="0">
                <a:solidFill>
                  <a:srgbClr val="1186CA"/>
                </a:solidFill>
              </a:rPr>
              <a:t>|</a:t>
            </a:r>
            <a:r>
              <a:rPr lang="en-US" sz="1100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1100" b="1" i="1" dirty="0">
                <a:solidFill>
                  <a:schemeClr val="bg2">
                    <a:lumMod val="50000"/>
                  </a:schemeClr>
                </a:solidFill>
              </a:rPr>
              <a:t>Educating Georgia’s Future </a:t>
            </a:r>
          </a:p>
          <a:p>
            <a:pPr algn="l"/>
            <a:endParaRPr lang="en-US" sz="1100" dirty="0"/>
          </a:p>
        </p:txBody>
      </p:sp>
      <p:sp>
        <p:nvSpPr>
          <p:cNvPr id="12" name="Vertical Title 1">
            <a:extLst>
              <a:ext uri="{FF2B5EF4-FFF2-40B4-BE49-F238E27FC236}">
                <a16:creationId xmlns:a16="http://schemas.microsoft.com/office/drawing/2014/main" id="{B04BA713-2669-AC4A-BD2F-89DB64E615D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734175" y="288925"/>
            <a:ext cx="1971675" cy="5811838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3" name="Vertical Text Placeholder 2">
            <a:extLst>
              <a:ext uri="{FF2B5EF4-FFF2-40B4-BE49-F238E27FC236}">
                <a16:creationId xmlns:a16="http://schemas.microsoft.com/office/drawing/2014/main" id="{F6267AEC-654B-0447-B66B-919ABFA9011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19150" y="2889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FDFD6B7-9C5B-B54E-971C-D3A8353E5012}"/>
              </a:ext>
            </a:extLst>
          </p:cNvPr>
          <p:cNvSpPr txBox="1"/>
          <p:nvPr userDrawn="1"/>
        </p:nvSpPr>
        <p:spPr>
          <a:xfrm>
            <a:off x="1" y="6360565"/>
            <a:ext cx="667637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75C24A24-6544-0B45-B7A4-3B500436EB52}" type="slidenum">
              <a:rPr lang="en-US" sz="13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‹#›</a:t>
            </a:fld>
            <a:endParaRPr lang="en-US" sz="13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702988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cluding Slide #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50452308-E201-CE44-A275-57BDEC443B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4552" r="15488" b="24702"/>
          <a:stretch/>
        </p:blipFill>
        <p:spPr>
          <a:xfrm>
            <a:off x="2836269" y="190501"/>
            <a:ext cx="6307732" cy="666749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6014B7D-9BAD-464F-A2A6-2BAA8F556D93}"/>
              </a:ext>
            </a:extLst>
          </p:cNvPr>
          <p:cNvSpPr txBox="1"/>
          <p:nvPr userDrawn="1"/>
        </p:nvSpPr>
        <p:spPr>
          <a:xfrm>
            <a:off x="4237953" y="5575565"/>
            <a:ext cx="51849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0" dirty="0">
                <a:solidFill>
                  <a:srgbClr val="44883E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EDUCATING </a:t>
            </a:r>
          </a:p>
          <a:p>
            <a:pPr algn="ctr"/>
            <a:r>
              <a:rPr lang="en-US" sz="2800" b="1" i="0" dirty="0">
                <a:solidFill>
                  <a:srgbClr val="44883E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GEORGIA’S FUTURE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32DE396-28AF-274A-901E-75484B2FB745}"/>
              </a:ext>
            </a:extLst>
          </p:cNvPr>
          <p:cNvSpPr txBox="1"/>
          <p:nvPr userDrawn="1"/>
        </p:nvSpPr>
        <p:spPr>
          <a:xfrm>
            <a:off x="4221749" y="5559362"/>
            <a:ext cx="51849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0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EDUCATING </a:t>
            </a:r>
          </a:p>
          <a:p>
            <a:pPr algn="ctr"/>
            <a:r>
              <a:rPr lang="en-US" sz="2800" b="1" i="0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GEORGIA’S FUTURE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49A2BD35-1C57-AC4F-9009-98E82D1603D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57855" y="5056094"/>
            <a:ext cx="2239047" cy="122697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517B9F69-B309-884D-9A4E-D6AD0142F244}"/>
              </a:ext>
            </a:extLst>
          </p:cNvPr>
          <p:cNvGrpSpPr/>
          <p:nvPr userDrawn="1"/>
        </p:nvGrpSpPr>
        <p:grpSpPr>
          <a:xfrm>
            <a:off x="619755" y="1890558"/>
            <a:ext cx="3513560" cy="1633692"/>
            <a:chOff x="708212" y="1084109"/>
            <a:chExt cx="3782370" cy="1758681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8BA30DBF-0C8A-2D44-8A37-0A09AA9FD3AE}"/>
                </a:ext>
              </a:extLst>
            </p:cNvPr>
            <p:cNvSpPr txBox="1"/>
            <p:nvPr userDrawn="1"/>
          </p:nvSpPr>
          <p:spPr>
            <a:xfrm>
              <a:off x="708212" y="1084109"/>
              <a:ext cx="2887655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2500" b="1" i="0" dirty="0" err="1">
                  <a:solidFill>
                    <a:srgbClr val="44883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www.gadoe.org</a:t>
              </a:r>
              <a:endParaRPr lang="en-US" sz="2500" b="1" i="0" dirty="0">
                <a:solidFill>
                  <a:srgbClr val="44883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1FAD746F-1530-3646-B73F-8DBEAC23F7E9}"/>
                </a:ext>
              </a:extLst>
            </p:cNvPr>
            <p:cNvSpPr txBox="1"/>
            <p:nvPr userDrawn="1"/>
          </p:nvSpPr>
          <p:spPr>
            <a:xfrm>
              <a:off x="2294734" y="1727466"/>
              <a:ext cx="2195848" cy="3810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700" dirty="0">
                  <a:solidFill>
                    <a:srgbClr val="44883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@</a:t>
              </a:r>
              <a:r>
                <a:rPr lang="en-US" sz="1700" dirty="0" err="1">
                  <a:solidFill>
                    <a:srgbClr val="44883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georgiadeptofed</a:t>
              </a:r>
              <a:endParaRPr lang="en-US" sz="1700" dirty="0">
                <a:solidFill>
                  <a:srgbClr val="44883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097F6BA5-55B7-1745-B77D-059B90621DA6}"/>
                </a:ext>
              </a:extLst>
            </p:cNvPr>
            <p:cNvSpPr txBox="1"/>
            <p:nvPr userDrawn="1"/>
          </p:nvSpPr>
          <p:spPr>
            <a:xfrm>
              <a:off x="956939" y="2354493"/>
              <a:ext cx="3533643" cy="3810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700" dirty="0" err="1">
                  <a:solidFill>
                    <a:srgbClr val="44883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youtube.com</a:t>
              </a:r>
              <a:r>
                <a:rPr lang="en-US" sz="1700" dirty="0">
                  <a:solidFill>
                    <a:srgbClr val="44883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/</a:t>
              </a:r>
              <a:r>
                <a:rPr lang="en-US" sz="1700" dirty="0" err="1">
                  <a:solidFill>
                    <a:srgbClr val="44883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georgiadeptofed</a:t>
              </a:r>
              <a:endParaRPr lang="en-US" sz="1700" dirty="0">
                <a:solidFill>
                  <a:srgbClr val="44883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273ACDC7-5966-444E-9D1D-9FFD7222797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771105" y="1649807"/>
              <a:ext cx="1648437" cy="576153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5FBD2396-6528-9F48-94FE-1633047449B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768813" y="2287976"/>
              <a:ext cx="538810" cy="55481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2423056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cluding Slide #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3E1A602B-DFBD-884B-9FE7-E714CE76321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2560" b="10499"/>
          <a:stretch/>
        </p:blipFill>
        <p:spPr>
          <a:xfrm>
            <a:off x="1" y="100457"/>
            <a:ext cx="4025470" cy="675754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9A2BD35-1C57-AC4F-9009-98E82D1603D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572429" y="5352784"/>
            <a:ext cx="1906209" cy="1044579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517B9F69-B309-884D-9A4E-D6AD0142F244}"/>
              </a:ext>
            </a:extLst>
          </p:cNvPr>
          <p:cNvGrpSpPr/>
          <p:nvPr userDrawn="1"/>
        </p:nvGrpSpPr>
        <p:grpSpPr>
          <a:xfrm>
            <a:off x="5053978" y="3515892"/>
            <a:ext cx="3513560" cy="1633692"/>
            <a:chOff x="708212" y="1084109"/>
            <a:chExt cx="3782370" cy="1758681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8BA30DBF-0C8A-2D44-8A37-0A09AA9FD3AE}"/>
                </a:ext>
              </a:extLst>
            </p:cNvPr>
            <p:cNvSpPr txBox="1"/>
            <p:nvPr userDrawn="1"/>
          </p:nvSpPr>
          <p:spPr>
            <a:xfrm>
              <a:off x="708212" y="1084109"/>
              <a:ext cx="2887655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2500" b="1" i="0" dirty="0" err="1">
                  <a:solidFill>
                    <a:srgbClr val="44883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www.gadoe.org</a:t>
              </a:r>
              <a:endParaRPr lang="en-US" sz="2500" b="1" i="0" dirty="0">
                <a:solidFill>
                  <a:srgbClr val="44883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1FAD746F-1530-3646-B73F-8DBEAC23F7E9}"/>
                </a:ext>
              </a:extLst>
            </p:cNvPr>
            <p:cNvSpPr txBox="1"/>
            <p:nvPr userDrawn="1"/>
          </p:nvSpPr>
          <p:spPr>
            <a:xfrm>
              <a:off x="2294734" y="1727466"/>
              <a:ext cx="2195848" cy="3810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700" dirty="0">
                  <a:solidFill>
                    <a:srgbClr val="44883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@</a:t>
              </a:r>
              <a:r>
                <a:rPr lang="en-US" sz="1700" dirty="0" err="1">
                  <a:solidFill>
                    <a:srgbClr val="44883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georgiadeptofed</a:t>
              </a:r>
              <a:endParaRPr lang="en-US" sz="1700" dirty="0">
                <a:solidFill>
                  <a:srgbClr val="44883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097F6BA5-55B7-1745-B77D-059B90621DA6}"/>
                </a:ext>
              </a:extLst>
            </p:cNvPr>
            <p:cNvSpPr txBox="1"/>
            <p:nvPr userDrawn="1"/>
          </p:nvSpPr>
          <p:spPr>
            <a:xfrm>
              <a:off x="956939" y="2354493"/>
              <a:ext cx="3533643" cy="3810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700" dirty="0" err="1">
                  <a:solidFill>
                    <a:srgbClr val="44883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youtube.com</a:t>
              </a:r>
              <a:r>
                <a:rPr lang="en-US" sz="1700" dirty="0">
                  <a:solidFill>
                    <a:srgbClr val="44883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/</a:t>
              </a:r>
              <a:r>
                <a:rPr lang="en-US" sz="1700" dirty="0" err="1">
                  <a:solidFill>
                    <a:srgbClr val="44883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georgiadeptofed</a:t>
              </a:r>
              <a:endParaRPr lang="en-US" sz="1700" dirty="0">
                <a:solidFill>
                  <a:srgbClr val="44883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273ACDC7-5966-444E-9D1D-9FFD7222797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771105" y="1649807"/>
              <a:ext cx="1648437" cy="576153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5FBD2396-6528-9F48-94FE-1633047449B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768813" y="2287976"/>
              <a:ext cx="538810" cy="554814"/>
            </a:xfrm>
            <a:prstGeom prst="rect">
              <a:avLst/>
            </a:prstGeom>
          </p:spPr>
        </p:pic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478CFFA2-5DC0-0641-A4FC-09095DE1B02F}"/>
              </a:ext>
            </a:extLst>
          </p:cNvPr>
          <p:cNvSpPr txBox="1"/>
          <p:nvPr userDrawn="1"/>
        </p:nvSpPr>
        <p:spPr>
          <a:xfrm>
            <a:off x="3241307" y="1056805"/>
            <a:ext cx="5130959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solidFill>
                  <a:schemeClr val="bg2">
                    <a:lumMod val="50000"/>
                  </a:schemeClr>
                </a:solidFill>
                <a:latin typeface="Arial Black" panose="020B0A04020102020204" pitchFamily="34" charset="0"/>
              </a:rPr>
              <a:t>Offering a holistic education to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srgbClr val="3DB8CF"/>
                </a:solidFill>
                <a:latin typeface="Arial Black" panose="020B0A04020102020204" pitchFamily="34" charset="0"/>
              </a:rPr>
              <a:t>each and every child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solidFill>
                  <a:schemeClr val="bg2">
                    <a:lumMod val="50000"/>
                  </a:schemeClr>
                </a:solidFill>
                <a:latin typeface="Arial Black" panose="020B0A04020102020204" pitchFamily="34" charset="0"/>
              </a:rPr>
              <a:t>in our state.</a:t>
            </a:r>
          </a:p>
          <a:p>
            <a:pPr algn="l"/>
            <a:endParaRPr lang="en-US" sz="1800" dirty="0">
              <a:solidFill>
                <a:srgbClr val="44883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760891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cluding Slide #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49A2BD35-1C57-AC4F-9009-98E82D1603D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43129" y="5352784"/>
            <a:ext cx="1906209" cy="1044579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517B9F69-B309-884D-9A4E-D6AD0142F244}"/>
              </a:ext>
            </a:extLst>
          </p:cNvPr>
          <p:cNvGrpSpPr/>
          <p:nvPr userDrawn="1"/>
        </p:nvGrpSpPr>
        <p:grpSpPr>
          <a:xfrm>
            <a:off x="679629" y="3327400"/>
            <a:ext cx="3513560" cy="1633692"/>
            <a:chOff x="708212" y="1084109"/>
            <a:chExt cx="3782370" cy="1758681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8BA30DBF-0C8A-2D44-8A37-0A09AA9FD3AE}"/>
                </a:ext>
              </a:extLst>
            </p:cNvPr>
            <p:cNvSpPr txBox="1"/>
            <p:nvPr userDrawn="1"/>
          </p:nvSpPr>
          <p:spPr>
            <a:xfrm>
              <a:off x="708212" y="1084109"/>
              <a:ext cx="2887655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2500" b="1" i="0" dirty="0" err="1">
                  <a:solidFill>
                    <a:srgbClr val="44883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www.gadoe.org</a:t>
              </a:r>
              <a:endParaRPr lang="en-US" sz="2500" b="1" i="0" dirty="0">
                <a:solidFill>
                  <a:srgbClr val="44883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1FAD746F-1530-3646-B73F-8DBEAC23F7E9}"/>
                </a:ext>
              </a:extLst>
            </p:cNvPr>
            <p:cNvSpPr txBox="1"/>
            <p:nvPr userDrawn="1"/>
          </p:nvSpPr>
          <p:spPr>
            <a:xfrm>
              <a:off x="2294734" y="1727466"/>
              <a:ext cx="2195848" cy="3810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700" dirty="0">
                  <a:solidFill>
                    <a:srgbClr val="44883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@</a:t>
              </a:r>
              <a:r>
                <a:rPr lang="en-US" sz="1700" dirty="0" err="1">
                  <a:solidFill>
                    <a:srgbClr val="44883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georgiadeptofed</a:t>
              </a:r>
              <a:endParaRPr lang="en-US" sz="1700" dirty="0">
                <a:solidFill>
                  <a:srgbClr val="44883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097F6BA5-55B7-1745-B77D-059B90621DA6}"/>
                </a:ext>
              </a:extLst>
            </p:cNvPr>
            <p:cNvSpPr txBox="1"/>
            <p:nvPr userDrawn="1"/>
          </p:nvSpPr>
          <p:spPr>
            <a:xfrm>
              <a:off x="956939" y="2354493"/>
              <a:ext cx="3533643" cy="3810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700" dirty="0" err="1">
                  <a:solidFill>
                    <a:srgbClr val="44883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youtube.com</a:t>
              </a:r>
              <a:r>
                <a:rPr lang="en-US" sz="1700" dirty="0">
                  <a:solidFill>
                    <a:srgbClr val="44883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/</a:t>
              </a:r>
              <a:r>
                <a:rPr lang="en-US" sz="1700" dirty="0" err="1">
                  <a:solidFill>
                    <a:srgbClr val="44883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georgiadeptofed</a:t>
              </a:r>
              <a:endParaRPr lang="en-US" sz="1700" dirty="0">
                <a:solidFill>
                  <a:srgbClr val="44883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273ACDC7-5966-444E-9D1D-9FFD7222797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771105" y="1649807"/>
              <a:ext cx="1648437" cy="576153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5FBD2396-6528-9F48-94FE-1633047449B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768813" y="2287976"/>
              <a:ext cx="538810" cy="554814"/>
            </a:xfrm>
            <a:prstGeom prst="rect">
              <a:avLst/>
            </a:prstGeom>
          </p:spPr>
        </p:pic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635847DE-6313-664A-86A5-1E114CC90FF8}"/>
              </a:ext>
            </a:extLst>
          </p:cNvPr>
          <p:cNvSpPr txBox="1"/>
          <p:nvPr userDrawn="1"/>
        </p:nvSpPr>
        <p:spPr>
          <a:xfrm>
            <a:off x="633447" y="800985"/>
            <a:ext cx="6233879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schemeClr val="bg2">
                    <a:lumMod val="50000"/>
                  </a:schemeClr>
                </a:solidFill>
                <a:latin typeface="Arial Black" panose="020B0A04020102020204" pitchFamily="34" charset="0"/>
              </a:rPr>
              <a:t>Preparing students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dirty="0">
                <a:solidFill>
                  <a:srgbClr val="3DB8CF"/>
                </a:solidFill>
                <a:latin typeface="Arial Black" panose="020B0A04020102020204" pitchFamily="34" charset="0"/>
              </a:rPr>
              <a:t>for life</a:t>
            </a:r>
            <a:r>
              <a:rPr lang="en-US" sz="4400" dirty="0">
                <a:solidFill>
                  <a:srgbClr val="3DB8CF"/>
                </a:solidFill>
                <a:latin typeface="Arial Black" panose="020B0A04020102020204" pitchFamily="34" charset="0"/>
              </a:rPr>
              <a:t>.</a:t>
            </a:r>
            <a:endParaRPr lang="en-US" sz="7200" dirty="0">
              <a:solidFill>
                <a:srgbClr val="3DB8CF"/>
              </a:solidFill>
              <a:latin typeface="Arial Black" panose="020B0A040201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6C1CAB2-25CA-0B41-9D45-E0DE935F9D5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t="288" r="637" b="2344"/>
          <a:stretch/>
        </p:blipFill>
        <p:spPr>
          <a:xfrm>
            <a:off x="5458771" y="342900"/>
            <a:ext cx="3546891" cy="651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9207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C8B92D29-0F11-4748-A4C9-E342B9745CD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701217" y="6023260"/>
            <a:ext cx="1114124" cy="61052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365126"/>
            <a:ext cx="7886700" cy="1325563"/>
          </a:xfrm>
        </p:spPr>
        <p:txBody>
          <a:bodyPr anchor="ctr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95350" y="1825625"/>
            <a:ext cx="7886700" cy="4197635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A3990FAA-95D0-BE45-A3B2-F6460B63085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4456"/>
          <a:stretch/>
        </p:blipFill>
        <p:spPr>
          <a:xfrm>
            <a:off x="0" y="0"/>
            <a:ext cx="667638" cy="6858000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3978C74F-486B-0649-93C4-CAF799583E33}"/>
              </a:ext>
            </a:extLst>
          </p:cNvPr>
          <p:cNvGrpSpPr/>
          <p:nvPr userDrawn="1"/>
        </p:nvGrpSpPr>
        <p:grpSpPr>
          <a:xfrm>
            <a:off x="667638" y="6306081"/>
            <a:ext cx="6691278" cy="53219"/>
            <a:chOff x="667641" y="6313581"/>
            <a:chExt cx="7276741" cy="45719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18998B70-64A0-5E47-BA49-654F40DE1B65}"/>
                </a:ext>
              </a:extLst>
            </p:cNvPr>
            <p:cNvSpPr/>
            <p:nvPr userDrawn="1"/>
          </p:nvSpPr>
          <p:spPr>
            <a:xfrm flipV="1">
              <a:off x="667641" y="6313581"/>
              <a:ext cx="3326484" cy="45719"/>
            </a:xfrm>
            <a:prstGeom prst="rect">
              <a:avLst/>
            </a:prstGeom>
            <a:solidFill>
              <a:srgbClr val="00643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7C5F8581-88AA-D645-8205-5AFB08877723}"/>
                </a:ext>
              </a:extLst>
            </p:cNvPr>
            <p:cNvSpPr/>
            <p:nvPr userDrawn="1"/>
          </p:nvSpPr>
          <p:spPr>
            <a:xfrm flipV="1">
              <a:off x="3994122" y="6313582"/>
              <a:ext cx="1899841" cy="45716"/>
            </a:xfrm>
            <a:prstGeom prst="rect">
              <a:avLst/>
            </a:prstGeom>
            <a:solidFill>
              <a:srgbClr val="007E6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6E8926B3-5527-A244-8BA7-82E981BCAF0A}"/>
                </a:ext>
              </a:extLst>
            </p:cNvPr>
            <p:cNvSpPr/>
            <p:nvPr userDrawn="1"/>
          </p:nvSpPr>
          <p:spPr>
            <a:xfrm flipV="1">
              <a:off x="5893963" y="6313582"/>
              <a:ext cx="1211336" cy="45716"/>
            </a:xfrm>
            <a:prstGeom prst="rect">
              <a:avLst/>
            </a:prstGeom>
            <a:solidFill>
              <a:srgbClr val="00A9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D15AED92-698B-1545-9829-07F16197F5FA}"/>
                </a:ext>
              </a:extLst>
            </p:cNvPr>
            <p:cNvSpPr/>
            <p:nvPr userDrawn="1"/>
          </p:nvSpPr>
          <p:spPr>
            <a:xfrm flipV="1">
              <a:off x="7105297" y="6313583"/>
              <a:ext cx="839085" cy="45716"/>
            </a:xfrm>
            <a:prstGeom prst="rect">
              <a:avLst/>
            </a:prstGeom>
            <a:solidFill>
              <a:srgbClr val="1186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16F9DF7F-73DC-9F45-87C0-008434323A44}"/>
              </a:ext>
            </a:extLst>
          </p:cNvPr>
          <p:cNvSpPr txBox="1"/>
          <p:nvPr userDrawn="1"/>
        </p:nvSpPr>
        <p:spPr>
          <a:xfrm>
            <a:off x="667638" y="6399856"/>
            <a:ext cx="861017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b="1" i="1" dirty="0">
                <a:solidFill>
                  <a:schemeClr val="bg2">
                    <a:lumMod val="50000"/>
                  </a:schemeClr>
                </a:solidFill>
              </a:rPr>
              <a:t>Richard Woods, Georgia’s School Superintendent</a:t>
            </a:r>
            <a:r>
              <a:rPr lang="en-US" sz="1100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1100" b="1" dirty="0">
                <a:solidFill>
                  <a:srgbClr val="1186CA"/>
                </a:solidFill>
              </a:rPr>
              <a:t>|</a:t>
            </a:r>
            <a:r>
              <a:rPr lang="en-US" sz="1100" b="1" dirty="0">
                <a:solidFill>
                  <a:schemeClr val="bg2">
                    <a:lumMod val="50000"/>
                  </a:schemeClr>
                </a:solidFill>
              </a:rPr>
              <a:t> Georgia Department of Education </a:t>
            </a:r>
            <a:r>
              <a:rPr lang="en-US" sz="1100" b="1" dirty="0">
                <a:solidFill>
                  <a:srgbClr val="1186CA"/>
                </a:solidFill>
              </a:rPr>
              <a:t>|</a:t>
            </a:r>
            <a:r>
              <a:rPr lang="en-US" sz="1100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1100" b="1" i="1" dirty="0">
                <a:solidFill>
                  <a:schemeClr val="bg2">
                    <a:lumMod val="50000"/>
                  </a:schemeClr>
                </a:solidFill>
              </a:rPr>
              <a:t>Educating Georgia’s Future </a:t>
            </a:r>
          </a:p>
          <a:p>
            <a:pPr algn="l"/>
            <a:endParaRPr lang="en-US" sz="11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7C0B68F-1689-214B-AE14-B1073B4BD33F}"/>
              </a:ext>
            </a:extLst>
          </p:cNvPr>
          <p:cNvSpPr txBox="1"/>
          <p:nvPr userDrawn="1"/>
        </p:nvSpPr>
        <p:spPr>
          <a:xfrm>
            <a:off x="1" y="6360565"/>
            <a:ext cx="667637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75C24A24-6544-0B45-B7A4-3B500436EB52}" type="slidenum">
              <a:rPr lang="en-US" sz="13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‹#›</a:t>
            </a:fld>
            <a:endParaRPr lang="en-US" sz="13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34322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 Pl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9F381B7D-7BB0-1C43-99EF-977C439C1EB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4456"/>
          <a:stretch/>
        </p:blipFill>
        <p:spPr>
          <a:xfrm>
            <a:off x="0" y="0"/>
            <a:ext cx="667638" cy="6858000"/>
          </a:xfrm>
          <a:prstGeom prst="rect">
            <a:avLst/>
          </a:prstGeom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21B681EA-F2F5-EC42-A472-2D4F4B1AD9B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01467" y="1122363"/>
            <a:ext cx="7913874" cy="2387600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19" name="Subtitle 2">
            <a:extLst>
              <a:ext uri="{FF2B5EF4-FFF2-40B4-BE49-F238E27FC236}">
                <a16:creationId xmlns:a16="http://schemas.microsoft.com/office/drawing/2014/main" id="{71120813-8E8A-2846-88BB-0D7E94451AE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01467" y="3602037"/>
            <a:ext cx="7913874" cy="1826077"/>
          </a:xfrm>
        </p:spPr>
        <p:txBody>
          <a:bodyPr>
            <a:normAutofit/>
          </a:bodyPr>
          <a:lstStyle>
            <a:lvl1pPr marL="0" indent="0" algn="ctr">
              <a:buNone/>
              <a:defRPr sz="3200" b="1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Presentation Subtitle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B15DE0A7-3C94-754A-A558-C07D050348F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511584" y="5919343"/>
            <a:ext cx="1303757" cy="714443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6159FD8B-DA12-E54A-BD8E-BC52C8B51FC3}"/>
              </a:ext>
            </a:extLst>
          </p:cNvPr>
          <p:cNvGrpSpPr/>
          <p:nvPr userDrawn="1"/>
        </p:nvGrpSpPr>
        <p:grpSpPr>
          <a:xfrm>
            <a:off x="667638" y="6306081"/>
            <a:ext cx="6691278" cy="53219"/>
            <a:chOff x="667641" y="6313581"/>
            <a:chExt cx="7276741" cy="45719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6CBDED09-A0A2-FC44-B487-ECAA83EE6387}"/>
                </a:ext>
              </a:extLst>
            </p:cNvPr>
            <p:cNvSpPr/>
            <p:nvPr userDrawn="1"/>
          </p:nvSpPr>
          <p:spPr>
            <a:xfrm flipV="1">
              <a:off x="667641" y="6313581"/>
              <a:ext cx="3326484" cy="45719"/>
            </a:xfrm>
            <a:prstGeom prst="rect">
              <a:avLst/>
            </a:prstGeom>
            <a:solidFill>
              <a:srgbClr val="00643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476DEAB3-2BC9-3741-A7AA-C0F6B71970EA}"/>
                </a:ext>
              </a:extLst>
            </p:cNvPr>
            <p:cNvSpPr/>
            <p:nvPr userDrawn="1"/>
          </p:nvSpPr>
          <p:spPr>
            <a:xfrm flipV="1">
              <a:off x="3994122" y="6313582"/>
              <a:ext cx="1899841" cy="45716"/>
            </a:xfrm>
            <a:prstGeom prst="rect">
              <a:avLst/>
            </a:prstGeom>
            <a:solidFill>
              <a:srgbClr val="007E6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7BDC810D-2656-A647-B3C3-4D97FA7B5065}"/>
                </a:ext>
              </a:extLst>
            </p:cNvPr>
            <p:cNvSpPr/>
            <p:nvPr userDrawn="1"/>
          </p:nvSpPr>
          <p:spPr>
            <a:xfrm flipV="1">
              <a:off x="5893963" y="6313582"/>
              <a:ext cx="1211336" cy="45716"/>
            </a:xfrm>
            <a:prstGeom prst="rect">
              <a:avLst/>
            </a:prstGeom>
            <a:solidFill>
              <a:srgbClr val="00A9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27035FB4-D83C-974F-9212-F7662A073634}"/>
                </a:ext>
              </a:extLst>
            </p:cNvPr>
            <p:cNvSpPr/>
            <p:nvPr userDrawn="1"/>
          </p:nvSpPr>
          <p:spPr>
            <a:xfrm flipV="1">
              <a:off x="7105297" y="6313583"/>
              <a:ext cx="839085" cy="45716"/>
            </a:xfrm>
            <a:prstGeom prst="rect">
              <a:avLst/>
            </a:prstGeom>
            <a:solidFill>
              <a:srgbClr val="1186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8DA3722A-6D40-1241-BC75-3DC8893F50CF}"/>
              </a:ext>
            </a:extLst>
          </p:cNvPr>
          <p:cNvSpPr txBox="1"/>
          <p:nvPr userDrawn="1"/>
        </p:nvSpPr>
        <p:spPr>
          <a:xfrm>
            <a:off x="667638" y="6399856"/>
            <a:ext cx="861017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b="1" i="1" dirty="0">
                <a:solidFill>
                  <a:schemeClr val="bg2">
                    <a:lumMod val="50000"/>
                  </a:schemeClr>
                </a:solidFill>
              </a:rPr>
              <a:t>Richard Woods, Georgia’s School Superintendent</a:t>
            </a:r>
            <a:r>
              <a:rPr lang="en-US" sz="1100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1100" b="1" dirty="0">
                <a:solidFill>
                  <a:srgbClr val="1186CA"/>
                </a:solidFill>
              </a:rPr>
              <a:t>|</a:t>
            </a:r>
            <a:r>
              <a:rPr lang="en-US" sz="1100" b="1" dirty="0">
                <a:solidFill>
                  <a:schemeClr val="bg2">
                    <a:lumMod val="50000"/>
                  </a:schemeClr>
                </a:solidFill>
              </a:rPr>
              <a:t> Georgia Department of Education </a:t>
            </a:r>
            <a:r>
              <a:rPr lang="en-US" sz="1100" b="1" dirty="0">
                <a:solidFill>
                  <a:srgbClr val="1186CA"/>
                </a:solidFill>
              </a:rPr>
              <a:t>|</a:t>
            </a:r>
            <a:r>
              <a:rPr lang="en-US" sz="1100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1100" b="1" i="1" dirty="0">
                <a:solidFill>
                  <a:schemeClr val="bg2">
                    <a:lumMod val="50000"/>
                  </a:schemeClr>
                </a:solidFill>
              </a:rPr>
              <a:t>Educating Georgia’s Future </a:t>
            </a:r>
          </a:p>
          <a:p>
            <a:pPr algn="l"/>
            <a:endParaRPr lang="en-US" sz="11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3FBB346-413A-8B4B-97B5-CD16A6E0D223}"/>
              </a:ext>
            </a:extLst>
          </p:cNvPr>
          <p:cNvSpPr txBox="1"/>
          <p:nvPr userDrawn="1"/>
        </p:nvSpPr>
        <p:spPr>
          <a:xfrm>
            <a:off x="1" y="6360565"/>
            <a:ext cx="667637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75C24A24-6544-0B45-B7A4-3B500436EB52}" type="slidenum">
              <a:rPr lang="en-US" sz="13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‹#›</a:t>
            </a:fld>
            <a:endParaRPr lang="en-US" sz="13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94817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#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F24F57B-988E-DF48-95CC-12162DB82D1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b="5868"/>
          <a:stretch/>
        </p:blipFill>
        <p:spPr>
          <a:xfrm>
            <a:off x="-682" y="159339"/>
            <a:ext cx="2633046" cy="6146741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AA38BD43-9EF6-9C44-88A5-EC83FE777A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28534" y="726832"/>
            <a:ext cx="6543778" cy="1987336"/>
          </a:xfrm>
        </p:spPr>
        <p:txBody>
          <a:bodyPr anchor="b">
            <a:normAutofit/>
          </a:bodyPr>
          <a:lstStyle>
            <a:lvl1pPr algn="ctr">
              <a:defRPr sz="3600">
                <a:solidFill>
                  <a:srgbClr val="44883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24248480-3C36-FA4E-B4B3-A757688E968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228534" y="2841946"/>
            <a:ext cx="6543778" cy="1887372"/>
          </a:xfrm>
        </p:spPr>
        <p:txBody>
          <a:bodyPr>
            <a:normAutofit/>
          </a:bodyPr>
          <a:lstStyle>
            <a:lvl1pPr marL="0" indent="0" algn="ctr">
              <a:buNone/>
              <a:defRPr sz="2800" b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Subtitle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F382055D-B3C4-A94C-BD21-36B1B585D12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468554" y="5919343"/>
            <a:ext cx="1303757" cy="714443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4825A828-5FDB-244F-84D5-F4560E19A62F}"/>
              </a:ext>
            </a:extLst>
          </p:cNvPr>
          <p:cNvGrpSpPr/>
          <p:nvPr userDrawn="1"/>
        </p:nvGrpSpPr>
        <p:grpSpPr>
          <a:xfrm>
            <a:off x="0" y="6306081"/>
            <a:ext cx="7315886" cy="45719"/>
            <a:chOff x="667641" y="6313581"/>
            <a:chExt cx="7276741" cy="45719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D63FE4EB-AE1E-0C4C-8B1B-853CCEABDEBA}"/>
                </a:ext>
              </a:extLst>
            </p:cNvPr>
            <p:cNvSpPr/>
            <p:nvPr userDrawn="1"/>
          </p:nvSpPr>
          <p:spPr>
            <a:xfrm flipV="1">
              <a:off x="667641" y="6313581"/>
              <a:ext cx="3326484" cy="45719"/>
            </a:xfrm>
            <a:prstGeom prst="rect">
              <a:avLst/>
            </a:prstGeom>
            <a:solidFill>
              <a:srgbClr val="00643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10F13653-ADA5-D845-8C68-31ACE86D0C82}"/>
                </a:ext>
              </a:extLst>
            </p:cNvPr>
            <p:cNvSpPr/>
            <p:nvPr userDrawn="1"/>
          </p:nvSpPr>
          <p:spPr>
            <a:xfrm flipV="1">
              <a:off x="3994122" y="6313582"/>
              <a:ext cx="1899841" cy="45716"/>
            </a:xfrm>
            <a:prstGeom prst="rect">
              <a:avLst/>
            </a:prstGeom>
            <a:solidFill>
              <a:srgbClr val="007E6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22638505-5E3C-454A-9E3D-BC0FEF5A0562}"/>
                </a:ext>
              </a:extLst>
            </p:cNvPr>
            <p:cNvSpPr/>
            <p:nvPr userDrawn="1"/>
          </p:nvSpPr>
          <p:spPr>
            <a:xfrm flipV="1">
              <a:off x="5893963" y="6313582"/>
              <a:ext cx="1211336" cy="45716"/>
            </a:xfrm>
            <a:prstGeom prst="rect">
              <a:avLst/>
            </a:prstGeom>
            <a:solidFill>
              <a:srgbClr val="00A9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B8B835C8-34FA-BE4D-B35F-1F02DBDC4DF2}"/>
                </a:ext>
              </a:extLst>
            </p:cNvPr>
            <p:cNvSpPr/>
            <p:nvPr userDrawn="1"/>
          </p:nvSpPr>
          <p:spPr>
            <a:xfrm flipV="1">
              <a:off x="7105297" y="6313583"/>
              <a:ext cx="839085" cy="45716"/>
            </a:xfrm>
            <a:prstGeom prst="rect">
              <a:avLst/>
            </a:prstGeom>
            <a:solidFill>
              <a:srgbClr val="1186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A1143413-3208-B848-8E62-DD6AED7FE731}"/>
              </a:ext>
            </a:extLst>
          </p:cNvPr>
          <p:cNvSpPr txBox="1"/>
          <p:nvPr userDrawn="1"/>
        </p:nvSpPr>
        <p:spPr>
          <a:xfrm>
            <a:off x="624608" y="6399856"/>
            <a:ext cx="861017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b="1" i="1" dirty="0">
                <a:solidFill>
                  <a:schemeClr val="bg2">
                    <a:lumMod val="50000"/>
                  </a:schemeClr>
                </a:solidFill>
              </a:rPr>
              <a:t>Richard Woods, Georgia’s School Superintendent</a:t>
            </a:r>
            <a:r>
              <a:rPr lang="en-US" sz="1100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1100" b="1" dirty="0">
                <a:solidFill>
                  <a:srgbClr val="1186CA"/>
                </a:solidFill>
              </a:rPr>
              <a:t>|</a:t>
            </a:r>
            <a:r>
              <a:rPr lang="en-US" sz="1100" b="1" dirty="0">
                <a:solidFill>
                  <a:schemeClr val="bg2">
                    <a:lumMod val="50000"/>
                  </a:schemeClr>
                </a:solidFill>
              </a:rPr>
              <a:t> Georgia Department of Education </a:t>
            </a:r>
            <a:r>
              <a:rPr lang="en-US" sz="1100" b="1" dirty="0">
                <a:solidFill>
                  <a:srgbClr val="1186CA"/>
                </a:solidFill>
              </a:rPr>
              <a:t>|</a:t>
            </a:r>
            <a:r>
              <a:rPr lang="en-US" sz="1100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1100" b="1" i="1" dirty="0">
                <a:solidFill>
                  <a:schemeClr val="bg2">
                    <a:lumMod val="50000"/>
                  </a:schemeClr>
                </a:solidFill>
              </a:rPr>
              <a:t>Educating Georgia’s Future </a:t>
            </a:r>
          </a:p>
          <a:p>
            <a:pPr algn="l"/>
            <a:endParaRPr lang="en-US" sz="11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202C01A-82DC-194C-ABA2-52F47B7E829F}"/>
              </a:ext>
            </a:extLst>
          </p:cNvPr>
          <p:cNvSpPr txBox="1"/>
          <p:nvPr userDrawn="1"/>
        </p:nvSpPr>
        <p:spPr>
          <a:xfrm>
            <a:off x="1" y="6360565"/>
            <a:ext cx="667637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75C24A24-6544-0B45-B7A4-3B500436EB52}" type="slidenum">
              <a:rPr lang="en-US" sz="1300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‹#›</a:t>
            </a:fld>
            <a:endParaRPr lang="en-US" sz="13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91622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#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596EF8B3-6F3D-9646-BE7C-BAE01D591EE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0731"/>
          <a:stretch/>
        </p:blipFill>
        <p:spPr>
          <a:xfrm>
            <a:off x="0" y="1251061"/>
            <a:ext cx="2880897" cy="529261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AA38BD43-9EF6-9C44-88A5-EC83FE777A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28534" y="726832"/>
            <a:ext cx="6543778" cy="1987336"/>
          </a:xfrm>
        </p:spPr>
        <p:txBody>
          <a:bodyPr anchor="b">
            <a:normAutofit/>
          </a:bodyPr>
          <a:lstStyle>
            <a:lvl1pPr algn="ctr">
              <a:defRPr sz="3600">
                <a:solidFill>
                  <a:srgbClr val="44883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24248480-3C36-FA4E-B4B3-A757688E968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228534" y="2841946"/>
            <a:ext cx="6543778" cy="1887372"/>
          </a:xfrm>
        </p:spPr>
        <p:txBody>
          <a:bodyPr>
            <a:normAutofit/>
          </a:bodyPr>
          <a:lstStyle>
            <a:lvl1pPr marL="0" indent="0" algn="ctr">
              <a:buNone/>
              <a:defRPr sz="2800" b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Subtitle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F382055D-B3C4-A94C-BD21-36B1B585D12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468554" y="5919343"/>
            <a:ext cx="1303757" cy="714443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4825A828-5FDB-244F-84D5-F4560E19A62F}"/>
              </a:ext>
            </a:extLst>
          </p:cNvPr>
          <p:cNvGrpSpPr/>
          <p:nvPr userDrawn="1"/>
        </p:nvGrpSpPr>
        <p:grpSpPr>
          <a:xfrm>
            <a:off x="0" y="6306081"/>
            <a:ext cx="7315886" cy="45719"/>
            <a:chOff x="667641" y="6313581"/>
            <a:chExt cx="7276741" cy="45719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D63FE4EB-AE1E-0C4C-8B1B-853CCEABDEBA}"/>
                </a:ext>
              </a:extLst>
            </p:cNvPr>
            <p:cNvSpPr/>
            <p:nvPr userDrawn="1"/>
          </p:nvSpPr>
          <p:spPr>
            <a:xfrm flipV="1">
              <a:off x="667641" y="6313581"/>
              <a:ext cx="3326484" cy="45719"/>
            </a:xfrm>
            <a:prstGeom prst="rect">
              <a:avLst/>
            </a:prstGeom>
            <a:solidFill>
              <a:srgbClr val="00643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10F13653-ADA5-D845-8C68-31ACE86D0C82}"/>
                </a:ext>
              </a:extLst>
            </p:cNvPr>
            <p:cNvSpPr/>
            <p:nvPr userDrawn="1"/>
          </p:nvSpPr>
          <p:spPr>
            <a:xfrm flipV="1">
              <a:off x="3994122" y="6313582"/>
              <a:ext cx="1899841" cy="45716"/>
            </a:xfrm>
            <a:prstGeom prst="rect">
              <a:avLst/>
            </a:prstGeom>
            <a:solidFill>
              <a:srgbClr val="007E6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22638505-5E3C-454A-9E3D-BC0FEF5A0562}"/>
                </a:ext>
              </a:extLst>
            </p:cNvPr>
            <p:cNvSpPr/>
            <p:nvPr userDrawn="1"/>
          </p:nvSpPr>
          <p:spPr>
            <a:xfrm flipV="1">
              <a:off x="5893963" y="6313582"/>
              <a:ext cx="1211336" cy="45716"/>
            </a:xfrm>
            <a:prstGeom prst="rect">
              <a:avLst/>
            </a:prstGeom>
            <a:solidFill>
              <a:srgbClr val="00A9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B8B835C8-34FA-BE4D-B35F-1F02DBDC4DF2}"/>
                </a:ext>
              </a:extLst>
            </p:cNvPr>
            <p:cNvSpPr/>
            <p:nvPr userDrawn="1"/>
          </p:nvSpPr>
          <p:spPr>
            <a:xfrm flipV="1">
              <a:off x="7105297" y="6313583"/>
              <a:ext cx="839085" cy="45716"/>
            </a:xfrm>
            <a:prstGeom prst="rect">
              <a:avLst/>
            </a:prstGeom>
            <a:solidFill>
              <a:srgbClr val="1186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A1143413-3208-B848-8E62-DD6AED7FE731}"/>
              </a:ext>
            </a:extLst>
          </p:cNvPr>
          <p:cNvSpPr txBox="1"/>
          <p:nvPr userDrawn="1"/>
        </p:nvSpPr>
        <p:spPr>
          <a:xfrm>
            <a:off x="624608" y="6399856"/>
            <a:ext cx="861017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b="1" i="1" dirty="0">
                <a:solidFill>
                  <a:schemeClr val="bg2">
                    <a:lumMod val="50000"/>
                  </a:schemeClr>
                </a:solidFill>
              </a:rPr>
              <a:t>Richard Woods, Georgia’s School Superintendent</a:t>
            </a:r>
            <a:r>
              <a:rPr lang="en-US" sz="1100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1100" b="1" dirty="0">
                <a:solidFill>
                  <a:srgbClr val="1186CA"/>
                </a:solidFill>
              </a:rPr>
              <a:t>|</a:t>
            </a:r>
            <a:r>
              <a:rPr lang="en-US" sz="1100" b="1" dirty="0">
                <a:solidFill>
                  <a:schemeClr val="bg2">
                    <a:lumMod val="50000"/>
                  </a:schemeClr>
                </a:solidFill>
              </a:rPr>
              <a:t> Georgia Department of Education </a:t>
            </a:r>
            <a:r>
              <a:rPr lang="en-US" sz="1100" b="1" dirty="0">
                <a:solidFill>
                  <a:srgbClr val="1186CA"/>
                </a:solidFill>
              </a:rPr>
              <a:t>|</a:t>
            </a:r>
            <a:r>
              <a:rPr lang="en-US" sz="1100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1100" b="1" i="1" dirty="0">
                <a:solidFill>
                  <a:schemeClr val="bg2">
                    <a:lumMod val="50000"/>
                  </a:schemeClr>
                </a:solidFill>
              </a:rPr>
              <a:t>Educating Georgia’s Future </a:t>
            </a:r>
          </a:p>
          <a:p>
            <a:pPr algn="l"/>
            <a:endParaRPr lang="en-US" sz="11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1CD5767-C7ED-904D-9A7C-E3647CF0BC70}"/>
              </a:ext>
            </a:extLst>
          </p:cNvPr>
          <p:cNvSpPr txBox="1"/>
          <p:nvPr userDrawn="1"/>
        </p:nvSpPr>
        <p:spPr>
          <a:xfrm>
            <a:off x="1" y="6360565"/>
            <a:ext cx="667637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75C24A24-6544-0B45-B7A4-3B500436EB52}" type="slidenum">
              <a:rPr lang="en-US" sz="1300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‹#›</a:t>
            </a:fld>
            <a:endParaRPr lang="en-US" sz="13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14898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#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45977ABD-0DF5-F147-AD3B-BCC6D27BB3C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12629"/>
          <a:stretch/>
        </p:blipFill>
        <p:spPr>
          <a:xfrm>
            <a:off x="6787364" y="1399531"/>
            <a:ext cx="2356636" cy="505599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AA38BD43-9EF6-9C44-88A5-EC83FE777A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316" y="726832"/>
            <a:ext cx="6543778" cy="1987336"/>
          </a:xfrm>
        </p:spPr>
        <p:txBody>
          <a:bodyPr anchor="b">
            <a:normAutofit/>
          </a:bodyPr>
          <a:lstStyle>
            <a:lvl1pPr algn="ctr">
              <a:defRPr sz="3600">
                <a:solidFill>
                  <a:srgbClr val="44883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24248480-3C36-FA4E-B4B3-A757688E968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44316" y="2841946"/>
            <a:ext cx="6543778" cy="1887372"/>
          </a:xfrm>
        </p:spPr>
        <p:txBody>
          <a:bodyPr>
            <a:normAutofit/>
          </a:bodyPr>
          <a:lstStyle>
            <a:lvl1pPr marL="0" indent="0" algn="ctr">
              <a:buNone/>
              <a:defRPr sz="2800" b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Subtitle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F382055D-B3C4-A94C-BD21-36B1B585D12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16606" y="5919343"/>
            <a:ext cx="1303757" cy="714443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4825A828-5FDB-244F-84D5-F4560E19A62F}"/>
              </a:ext>
            </a:extLst>
          </p:cNvPr>
          <p:cNvGrpSpPr/>
          <p:nvPr userDrawn="1"/>
        </p:nvGrpSpPr>
        <p:grpSpPr>
          <a:xfrm>
            <a:off x="1828114" y="6306081"/>
            <a:ext cx="7315886" cy="45719"/>
            <a:chOff x="667641" y="6313581"/>
            <a:chExt cx="7276741" cy="45719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D63FE4EB-AE1E-0C4C-8B1B-853CCEABDEBA}"/>
                </a:ext>
              </a:extLst>
            </p:cNvPr>
            <p:cNvSpPr/>
            <p:nvPr userDrawn="1"/>
          </p:nvSpPr>
          <p:spPr>
            <a:xfrm flipV="1">
              <a:off x="667641" y="6313581"/>
              <a:ext cx="3326484" cy="45719"/>
            </a:xfrm>
            <a:prstGeom prst="rect">
              <a:avLst/>
            </a:prstGeom>
            <a:solidFill>
              <a:srgbClr val="00643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10F13653-ADA5-D845-8C68-31ACE86D0C82}"/>
                </a:ext>
              </a:extLst>
            </p:cNvPr>
            <p:cNvSpPr/>
            <p:nvPr userDrawn="1"/>
          </p:nvSpPr>
          <p:spPr>
            <a:xfrm flipV="1">
              <a:off x="3994122" y="6313582"/>
              <a:ext cx="1899841" cy="45716"/>
            </a:xfrm>
            <a:prstGeom prst="rect">
              <a:avLst/>
            </a:prstGeom>
            <a:solidFill>
              <a:srgbClr val="007E6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22638505-5E3C-454A-9E3D-BC0FEF5A0562}"/>
                </a:ext>
              </a:extLst>
            </p:cNvPr>
            <p:cNvSpPr/>
            <p:nvPr userDrawn="1"/>
          </p:nvSpPr>
          <p:spPr>
            <a:xfrm flipV="1">
              <a:off x="5893963" y="6313582"/>
              <a:ext cx="1211336" cy="45716"/>
            </a:xfrm>
            <a:prstGeom prst="rect">
              <a:avLst/>
            </a:prstGeom>
            <a:solidFill>
              <a:srgbClr val="00A9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B8B835C8-34FA-BE4D-B35F-1F02DBDC4DF2}"/>
                </a:ext>
              </a:extLst>
            </p:cNvPr>
            <p:cNvSpPr/>
            <p:nvPr userDrawn="1"/>
          </p:nvSpPr>
          <p:spPr>
            <a:xfrm flipV="1">
              <a:off x="7105297" y="6313583"/>
              <a:ext cx="839085" cy="45716"/>
            </a:xfrm>
            <a:prstGeom prst="rect">
              <a:avLst/>
            </a:prstGeom>
            <a:solidFill>
              <a:srgbClr val="1186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AE349129-BD40-B545-8AF5-31B3765D9801}"/>
              </a:ext>
            </a:extLst>
          </p:cNvPr>
          <p:cNvSpPr txBox="1"/>
          <p:nvPr userDrawn="1"/>
        </p:nvSpPr>
        <p:spPr>
          <a:xfrm>
            <a:off x="1732284" y="6354188"/>
            <a:ext cx="85551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rgbClr val="3DB8CF"/>
                </a:solidFill>
                <a:latin typeface="Arial Black" panose="020B0A04020102020204" pitchFamily="34" charset="0"/>
              </a:rPr>
              <a:t>Educating Georgia's Future </a:t>
            </a:r>
            <a:r>
              <a:rPr lang="en-US" sz="1100" b="1" i="1" dirty="0">
                <a:solidFill>
                  <a:schemeClr val="bg2">
                    <a:lumMod val="50000"/>
                  </a:schemeClr>
                </a:solidFill>
              </a:rPr>
              <a:t>by graduating students who are ready to learn, ready to live, and ready to lead.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6B40844-53CE-184C-92E1-6D245A9F7C37}"/>
              </a:ext>
            </a:extLst>
          </p:cNvPr>
          <p:cNvSpPr txBox="1"/>
          <p:nvPr userDrawn="1"/>
        </p:nvSpPr>
        <p:spPr>
          <a:xfrm>
            <a:off x="8475878" y="6335499"/>
            <a:ext cx="667637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75C24A24-6544-0B45-B7A4-3B500436EB52}" type="slidenum">
              <a:rPr lang="en-US" sz="1300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‹#›</a:t>
            </a:fld>
            <a:endParaRPr lang="en-US" sz="13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17084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#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C9970F26-56FE-6A4E-9A8A-0363CCFBCD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20961"/>
          <a:stretch/>
        </p:blipFill>
        <p:spPr>
          <a:xfrm>
            <a:off x="5956300" y="1236379"/>
            <a:ext cx="3187701" cy="5092561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AA38BD43-9EF6-9C44-88A5-EC83FE777A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316" y="726832"/>
            <a:ext cx="6119984" cy="1987336"/>
          </a:xfrm>
        </p:spPr>
        <p:txBody>
          <a:bodyPr anchor="b">
            <a:normAutofit/>
          </a:bodyPr>
          <a:lstStyle>
            <a:lvl1pPr algn="ctr">
              <a:defRPr sz="3600">
                <a:solidFill>
                  <a:srgbClr val="44883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24248480-3C36-FA4E-B4B3-A757688E968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44316" y="2841946"/>
            <a:ext cx="6119984" cy="1887372"/>
          </a:xfrm>
        </p:spPr>
        <p:txBody>
          <a:bodyPr>
            <a:normAutofit/>
          </a:bodyPr>
          <a:lstStyle>
            <a:lvl1pPr marL="0" indent="0" algn="ctr">
              <a:buNone/>
              <a:defRPr sz="2800" b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Subtitle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F382055D-B3C4-A94C-BD21-36B1B585D12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16606" y="5919343"/>
            <a:ext cx="1303757" cy="714443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4825A828-5FDB-244F-84D5-F4560E19A62F}"/>
              </a:ext>
            </a:extLst>
          </p:cNvPr>
          <p:cNvGrpSpPr/>
          <p:nvPr userDrawn="1"/>
        </p:nvGrpSpPr>
        <p:grpSpPr>
          <a:xfrm>
            <a:off x="1828114" y="6306081"/>
            <a:ext cx="7315886" cy="45719"/>
            <a:chOff x="667641" y="6313581"/>
            <a:chExt cx="7276741" cy="45719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D63FE4EB-AE1E-0C4C-8B1B-853CCEABDEBA}"/>
                </a:ext>
              </a:extLst>
            </p:cNvPr>
            <p:cNvSpPr/>
            <p:nvPr userDrawn="1"/>
          </p:nvSpPr>
          <p:spPr>
            <a:xfrm flipV="1">
              <a:off x="667641" y="6313581"/>
              <a:ext cx="3326484" cy="45719"/>
            </a:xfrm>
            <a:prstGeom prst="rect">
              <a:avLst/>
            </a:prstGeom>
            <a:solidFill>
              <a:srgbClr val="00643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10F13653-ADA5-D845-8C68-31ACE86D0C82}"/>
                </a:ext>
              </a:extLst>
            </p:cNvPr>
            <p:cNvSpPr/>
            <p:nvPr userDrawn="1"/>
          </p:nvSpPr>
          <p:spPr>
            <a:xfrm flipV="1">
              <a:off x="3994122" y="6313582"/>
              <a:ext cx="1899841" cy="45716"/>
            </a:xfrm>
            <a:prstGeom prst="rect">
              <a:avLst/>
            </a:prstGeom>
            <a:solidFill>
              <a:srgbClr val="007E6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22638505-5E3C-454A-9E3D-BC0FEF5A0562}"/>
                </a:ext>
              </a:extLst>
            </p:cNvPr>
            <p:cNvSpPr/>
            <p:nvPr userDrawn="1"/>
          </p:nvSpPr>
          <p:spPr>
            <a:xfrm flipV="1">
              <a:off x="5893963" y="6313582"/>
              <a:ext cx="1211336" cy="45716"/>
            </a:xfrm>
            <a:prstGeom prst="rect">
              <a:avLst/>
            </a:prstGeom>
            <a:solidFill>
              <a:srgbClr val="00A9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B8B835C8-34FA-BE4D-B35F-1F02DBDC4DF2}"/>
                </a:ext>
              </a:extLst>
            </p:cNvPr>
            <p:cNvSpPr/>
            <p:nvPr userDrawn="1"/>
          </p:nvSpPr>
          <p:spPr>
            <a:xfrm flipV="1">
              <a:off x="7105297" y="6313583"/>
              <a:ext cx="839085" cy="45716"/>
            </a:xfrm>
            <a:prstGeom prst="rect">
              <a:avLst/>
            </a:prstGeom>
            <a:solidFill>
              <a:srgbClr val="1186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AE349129-BD40-B545-8AF5-31B3765D9801}"/>
              </a:ext>
            </a:extLst>
          </p:cNvPr>
          <p:cNvSpPr txBox="1"/>
          <p:nvPr userDrawn="1"/>
        </p:nvSpPr>
        <p:spPr>
          <a:xfrm>
            <a:off x="1732284" y="6354188"/>
            <a:ext cx="85551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rgbClr val="3DB8CF"/>
                </a:solidFill>
                <a:latin typeface="Arial Black" panose="020B0A04020102020204" pitchFamily="34" charset="0"/>
              </a:rPr>
              <a:t>Educating Georgia's Future </a:t>
            </a:r>
            <a:r>
              <a:rPr lang="en-US" sz="1100" b="1" i="1" dirty="0">
                <a:solidFill>
                  <a:schemeClr val="bg2">
                    <a:lumMod val="50000"/>
                  </a:schemeClr>
                </a:solidFill>
              </a:rPr>
              <a:t>by graduating students who are ready to learn, ready to live, and ready to lead.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9E7D86C-F160-6E4B-A848-3ADF852D12C9}"/>
              </a:ext>
            </a:extLst>
          </p:cNvPr>
          <p:cNvSpPr txBox="1"/>
          <p:nvPr userDrawn="1"/>
        </p:nvSpPr>
        <p:spPr>
          <a:xfrm>
            <a:off x="8475878" y="6335499"/>
            <a:ext cx="667637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75C24A24-6544-0B45-B7A4-3B500436EB52}" type="slidenum">
              <a:rPr lang="en-US" sz="1300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‹#›</a:t>
            </a:fld>
            <a:endParaRPr lang="en-US" sz="13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6072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#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D12C5B11-206E-A94B-9F51-FB5C3DAE1C3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34" b="13764"/>
          <a:stretch/>
        </p:blipFill>
        <p:spPr>
          <a:xfrm>
            <a:off x="213993" y="2537127"/>
            <a:ext cx="4472307" cy="3776454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AA38BD43-9EF6-9C44-88A5-EC83FE777A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0111" y="0"/>
            <a:ext cx="6543778" cy="1778000"/>
          </a:xfrm>
        </p:spPr>
        <p:txBody>
          <a:bodyPr anchor="b">
            <a:normAutofit/>
          </a:bodyPr>
          <a:lstStyle>
            <a:lvl1pPr algn="ctr">
              <a:defRPr sz="3600">
                <a:solidFill>
                  <a:srgbClr val="44883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24248480-3C36-FA4E-B4B3-A757688E968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300111" y="1884545"/>
            <a:ext cx="6543778" cy="1300617"/>
          </a:xfrm>
        </p:spPr>
        <p:txBody>
          <a:bodyPr>
            <a:normAutofit/>
          </a:bodyPr>
          <a:lstStyle>
            <a:lvl1pPr marL="0" indent="0" algn="ctr">
              <a:buNone/>
              <a:defRPr sz="2800" b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Subtitle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F382055D-B3C4-A94C-BD21-36B1B585D12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468554" y="5919343"/>
            <a:ext cx="1303757" cy="714443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4825A828-5FDB-244F-84D5-F4560E19A62F}"/>
              </a:ext>
            </a:extLst>
          </p:cNvPr>
          <p:cNvGrpSpPr/>
          <p:nvPr userDrawn="1"/>
        </p:nvGrpSpPr>
        <p:grpSpPr>
          <a:xfrm>
            <a:off x="0" y="6306081"/>
            <a:ext cx="7315886" cy="45719"/>
            <a:chOff x="667641" y="6313581"/>
            <a:chExt cx="7276741" cy="45719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D63FE4EB-AE1E-0C4C-8B1B-853CCEABDEBA}"/>
                </a:ext>
              </a:extLst>
            </p:cNvPr>
            <p:cNvSpPr/>
            <p:nvPr userDrawn="1"/>
          </p:nvSpPr>
          <p:spPr>
            <a:xfrm flipV="1">
              <a:off x="667641" y="6313581"/>
              <a:ext cx="3326484" cy="45719"/>
            </a:xfrm>
            <a:prstGeom prst="rect">
              <a:avLst/>
            </a:prstGeom>
            <a:solidFill>
              <a:srgbClr val="00643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10F13653-ADA5-D845-8C68-31ACE86D0C82}"/>
                </a:ext>
              </a:extLst>
            </p:cNvPr>
            <p:cNvSpPr/>
            <p:nvPr userDrawn="1"/>
          </p:nvSpPr>
          <p:spPr>
            <a:xfrm flipV="1">
              <a:off x="3994122" y="6313582"/>
              <a:ext cx="1899841" cy="45716"/>
            </a:xfrm>
            <a:prstGeom prst="rect">
              <a:avLst/>
            </a:prstGeom>
            <a:solidFill>
              <a:srgbClr val="007E6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22638505-5E3C-454A-9E3D-BC0FEF5A0562}"/>
                </a:ext>
              </a:extLst>
            </p:cNvPr>
            <p:cNvSpPr/>
            <p:nvPr userDrawn="1"/>
          </p:nvSpPr>
          <p:spPr>
            <a:xfrm flipV="1">
              <a:off x="5893963" y="6313582"/>
              <a:ext cx="1211336" cy="45716"/>
            </a:xfrm>
            <a:prstGeom prst="rect">
              <a:avLst/>
            </a:prstGeom>
            <a:solidFill>
              <a:srgbClr val="00A9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B8B835C8-34FA-BE4D-B35F-1F02DBDC4DF2}"/>
                </a:ext>
              </a:extLst>
            </p:cNvPr>
            <p:cNvSpPr/>
            <p:nvPr userDrawn="1"/>
          </p:nvSpPr>
          <p:spPr>
            <a:xfrm flipV="1">
              <a:off x="7105297" y="6313583"/>
              <a:ext cx="839085" cy="45716"/>
            </a:xfrm>
            <a:prstGeom prst="rect">
              <a:avLst/>
            </a:prstGeom>
            <a:solidFill>
              <a:srgbClr val="1186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7AEF3D64-B4A9-F448-94C2-B2BAD28044CD}"/>
              </a:ext>
            </a:extLst>
          </p:cNvPr>
          <p:cNvSpPr txBox="1"/>
          <p:nvPr userDrawn="1"/>
        </p:nvSpPr>
        <p:spPr>
          <a:xfrm>
            <a:off x="664472" y="6351739"/>
            <a:ext cx="62439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i="1" dirty="0">
                <a:solidFill>
                  <a:schemeClr val="bg2">
                    <a:lumMod val="50000"/>
                  </a:schemeClr>
                </a:solidFill>
              </a:rPr>
              <a:t>Offering a holistic education to </a:t>
            </a:r>
            <a:r>
              <a:rPr lang="en-US" sz="1400" dirty="0">
                <a:solidFill>
                  <a:srgbClr val="3DB8CF"/>
                </a:solidFill>
                <a:latin typeface="Arial Black" panose="020B0A04020102020204" pitchFamily="34" charset="0"/>
              </a:rPr>
              <a:t>each and every child </a:t>
            </a:r>
            <a:r>
              <a:rPr lang="en-US" sz="1400" b="1" i="1" dirty="0">
                <a:solidFill>
                  <a:schemeClr val="bg2">
                    <a:lumMod val="50000"/>
                  </a:schemeClr>
                </a:solidFill>
              </a:rPr>
              <a:t>in our state.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1C810C3-C9FF-0D40-A303-BCEFE197F8AE}"/>
              </a:ext>
            </a:extLst>
          </p:cNvPr>
          <p:cNvSpPr txBox="1"/>
          <p:nvPr userDrawn="1"/>
        </p:nvSpPr>
        <p:spPr>
          <a:xfrm>
            <a:off x="1" y="6360565"/>
            <a:ext cx="667637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75C24A24-6544-0B45-B7A4-3B500436EB52}" type="slidenum">
              <a:rPr lang="en-US" sz="1300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‹#›</a:t>
            </a:fld>
            <a:endParaRPr lang="en-US" sz="13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34644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Pl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9F381B7D-7BB0-1C43-99EF-977C439C1EB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4456"/>
          <a:stretch/>
        </p:blipFill>
        <p:spPr>
          <a:xfrm>
            <a:off x="0" y="0"/>
            <a:ext cx="667638" cy="6858000"/>
          </a:xfrm>
          <a:prstGeom prst="rect">
            <a:avLst/>
          </a:prstGeom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21B681EA-F2F5-EC42-A472-2D4F4B1AD9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01467" y="1122363"/>
            <a:ext cx="7913874" cy="2387600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9" name="Subtitle 2">
            <a:extLst>
              <a:ext uri="{FF2B5EF4-FFF2-40B4-BE49-F238E27FC236}">
                <a16:creationId xmlns:a16="http://schemas.microsoft.com/office/drawing/2014/main" id="{71120813-8E8A-2846-88BB-0D7E94451AE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01467" y="3602037"/>
            <a:ext cx="7913874" cy="1826077"/>
          </a:xfrm>
        </p:spPr>
        <p:txBody>
          <a:bodyPr>
            <a:normAutofit/>
          </a:bodyPr>
          <a:lstStyle>
            <a:lvl1pPr marL="0" indent="0" algn="ctr">
              <a:buNone/>
              <a:defRPr sz="2800" b="1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Presentation Subtitle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B15DE0A7-3C94-754A-A558-C07D050348F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511584" y="5919343"/>
            <a:ext cx="1303757" cy="714443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6159FD8B-DA12-E54A-BD8E-BC52C8B51FC3}"/>
              </a:ext>
            </a:extLst>
          </p:cNvPr>
          <p:cNvGrpSpPr/>
          <p:nvPr userDrawn="1"/>
        </p:nvGrpSpPr>
        <p:grpSpPr>
          <a:xfrm>
            <a:off x="667638" y="6306081"/>
            <a:ext cx="6691278" cy="53219"/>
            <a:chOff x="667641" y="6313581"/>
            <a:chExt cx="7276741" cy="45719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6CBDED09-A0A2-FC44-B487-ECAA83EE6387}"/>
                </a:ext>
              </a:extLst>
            </p:cNvPr>
            <p:cNvSpPr/>
            <p:nvPr userDrawn="1"/>
          </p:nvSpPr>
          <p:spPr>
            <a:xfrm flipV="1">
              <a:off x="667641" y="6313581"/>
              <a:ext cx="3326484" cy="45719"/>
            </a:xfrm>
            <a:prstGeom prst="rect">
              <a:avLst/>
            </a:prstGeom>
            <a:solidFill>
              <a:srgbClr val="00643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476DEAB3-2BC9-3741-A7AA-C0F6B71970EA}"/>
                </a:ext>
              </a:extLst>
            </p:cNvPr>
            <p:cNvSpPr/>
            <p:nvPr userDrawn="1"/>
          </p:nvSpPr>
          <p:spPr>
            <a:xfrm flipV="1">
              <a:off x="3994122" y="6313582"/>
              <a:ext cx="1899841" cy="45716"/>
            </a:xfrm>
            <a:prstGeom prst="rect">
              <a:avLst/>
            </a:prstGeom>
            <a:solidFill>
              <a:srgbClr val="007E6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7BDC810D-2656-A647-B3C3-4D97FA7B5065}"/>
                </a:ext>
              </a:extLst>
            </p:cNvPr>
            <p:cNvSpPr/>
            <p:nvPr userDrawn="1"/>
          </p:nvSpPr>
          <p:spPr>
            <a:xfrm flipV="1">
              <a:off x="5893963" y="6313582"/>
              <a:ext cx="1211336" cy="45716"/>
            </a:xfrm>
            <a:prstGeom prst="rect">
              <a:avLst/>
            </a:prstGeom>
            <a:solidFill>
              <a:srgbClr val="00A9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27035FB4-D83C-974F-9212-F7662A073634}"/>
                </a:ext>
              </a:extLst>
            </p:cNvPr>
            <p:cNvSpPr/>
            <p:nvPr userDrawn="1"/>
          </p:nvSpPr>
          <p:spPr>
            <a:xfrm flipV="1">
              <a:off x="7105297" y="6313583"/>
              <a:ext cx="839085" cy="45716"/>
            </a:xfrm>
            <a:prstGeom prst="rect">
              <a:avLst/>
            </a:prstGeom>
            <a:solidFill>
              <a:srgbClr val="1186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8DA3722A-6D40-1241-BC75-3DC8893F50CF}"/>
              </a:ext>
            </a:extLst>
          </p:cNvPr>
          <p:cNvSpPr txBox="1"/>
          <p:nvPr userDrawn="1"/>
        </p:nvSpPr>
        <p:spPr>
          <a:xfrm>
            <a:off x="667638" y="6399856"/>
            <a:ext cx="861017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b="1" i="1" dirty="0">
                <a:solidFill>
                  <a:schemeClr val="bg2">
                    <a:lumMod val="50000"/>
                  </a:schemeClr>
                </a:solidFill>
              </a:rPr>
              <a:t>Richard Woods, Georgia’s School Superintendent</a:t>
            </a:r>
            <a:r>
              <a:rPr lang="en-US" sz="1100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1100" b="1" dirty="0">
                <a:solidFill>
                  <a:srgbClr val="1186CA"/>
                </a:solidFill>
              </a:rPr>
              <a:t>|</a:t>
            </a:r>
            <a:r>
              <a:rPr lang="en-US" sz="1100" b="1" dirty="0">
                <a:solidFill>
                  <a:schemeClr val="bg2">
                    <a:lumMod val="50000"/>
                  </a:schemeClr>
                </a:solidFill>
              </a:rPr>
              <a:t> Georgia Department of Education </a:t>
            </a:r>
            <a:r>
              <a:rPr lang="en-US" sz="1100" b="1" dirty="0">
                <a:solidFill>
                  <a:srgbClr val="1186CA"/>
                </a:solidFill>
              </a:rPr>
              <a:t>|</a:t>
            </a:r>
            <a:r>
              <a:rPr lang="en-US" sz="1100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1100" b="1" i="1" dirty="0">
                <a:solidFill>
                  <a:schemeClr val="bg2">
                    <a:lumMod val="50000"/>
                  </a:schemeClr>
                </a:solidFill>
              </a:rPr>
              <a:t>Educating Georgia’s Future </a:t>
            </a:r>
          </a:p>
          <a:p>
            <a:pPr algn="l"/>
            <a:endParaRPr lang="en-US" sz="11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6335C2F-4DC0-BD47-85DE-833972DEE160}"/>
              </a:ext>
            </a:extLst>
          </p:cNvPr>
          <p:cNvSpPr txBox="1"/>
          <p:nvPr userDrawn="1"/>
        </p:nvSpPr>
        <p:spPr>
          <a:xfrm>
            <a:off x="1" y="6360565"/>
            <a:ext cx="667637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75C24A24-6544-0B45-B7A4-3B500436EB52}" type="slidenum">
              <a:rPr lang="en-US" sz="13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‹#›</a:t>
            </a:fld>
            <a:endParaRPr lang="en-US" sz="13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35381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9F381B7D-7BB0-1C43-99EF-977C439C1EB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4456"/>
          <a:stretch/>
        </p:blipFill>
        <p:spPr>
          <a:xfrm>
            <a:off x="0" y="0"/>
            <a:ext cx="667638" cy="68580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15DE0A7-3C94-754A-A558-C07D050348F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511584" y="5919343"/>
            <a:ext cx="1303757" cy="714443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6159FD8B-DA12-E54A-BD8E-BC52C8B51FC3}"/>
              </a:ext>
            </a:extLst>
          </p:cNvPr>
          <p:cNvGrpSpPr/>
          <p:nvPr userDrawn="1"/>
        </p:nvGrpSpPr>
        <p:grpSpPr>
          <a:xfrm>
            <a:off x="667638" y="6306081"/>
            <a:ext cx="6691278" cy="53219"/>
            <a:chOff x="667641" y="6313581"/>
            <a:chExt cx="7276741" cy="45719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6CBDED09-A0A2-FC44-B487-ECAA83EE6387}"/>
                </a:ext>
              </a:extLst>
            </p:cNvPr>
            <p:cNvSpPr/>
            <p:nvPr userDrawn="1"/>
          </p:nvSpPr>
          <p:spPr>
            <a:xfrm flipV="1">
              <a:off x="667641" y="6313581"/>
              <a:ext cx="3326484" cy="45719"/>
            </a:xfrm>
            <a:prstGeom prst="rect">
              <a:avLst/>
            </a:prstGeom>
            <a:solidFill>
              <a:srgbClr val="00643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476DEAB3-2BC9-3741-A7AA-C0F6B71970EA}"/>
                </a:ext>
              </a:extLst>
            </p:cNvPr>
            <p:cNvSpPr/>
            <p:nvPr userDrawn="1"/>
          </p:nvSpPr>
          <p:spPr>
            <a:xfrm flipV="1">
              <a:off x="3994122" y="6313582"/>
              <a:ext cx="1899841" cy="45716"/>
            </a:xfrm>
            <a:prstGeom prst="rect">
              <a:avLst/>
            </a:prstGeom>
            <a:solidFill>
              <a:srgbClr val="007E6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7BDC810D-2656-A647-B3C3-4D97FA7B5065}"/>
                </a:ext>
              </a:extLst>
            </p:cNvPr>
            <p:cNvSpPr/>
            <p:nvPr userDrawn="1"/>
          </p:nvSpPr>
          <p:spPr>
            <a:xfrm flipV="1">
              <a:off x="5893963" y="6313582"/>
              <a:ext cx="1211336" cy="45716"/>
            </a:xfrm>
            <a:prstGeom prst="rect">
              <a:avLst/>
            </a:prstGeom>
            <a:solidFill>
              <a:srgbClr val="00A9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27035FB4-D83C-974F-9212-F7662A073634}"/>
                </a:ext>
              </a:extLst>
            </p:cNvPr>
            <p:cNvSpPr/>
            <p:nvPr userDrawn="1"/>
          </p:nvSpPr>
          <p:spPr>
            <a:xfrm flipV="1">
              <a:off x="7105297" y="6313583"/>
              <a:ext cx="839085" cy="45716"/>
            </a:xfrm>
            <a:prstGeom prst="rect">
              <a:avLst/>
            </a:prstGeom>
            <a:solidFill>
              <a:srgbClr val="1186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8DA3722A-6D40-1241-BC75-3DC8893F50CF}"/>
              </a:ext>
            </a:extLst>
          </p:cNvPr>
          <p:cNvSpPr txBox="1"/>
          <p:nvPr userDrawn="1"/>
        </p:nvSpPr>
        <p:spPr>
          <a:xfrm>
            <a:off x="667638" y="6399856"/>
            <a:ext cx="861017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b="1" i="1" dirty="0">
                <a:solidFill>
                  <a:schemeClr val="bg2">
                    <a:lumMod val="50000"/>
                  </a:schemeClr>
                </a:solidFill>
              </a:rPr>
              <a:t>Richard Woods, Georgia’s School Superintendent</a:t>
            </a:r>
            <a:r>
              <a:rPr lang="en-US" sz="1100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1100" b="1" dirty="0">
                <a:solidFill>
                  <a:srgbClr val="1186CA"/>
                </a:solidFill>
              </a:rPr>
              <a:t>|</a:t>
            </a:r>
            <a:r>
              <a:rPr lang="en-US" sz="1100" b="1" dirty="0">
                <a:solidFill>
                  <a:schemeClr val="bg2">
                    <a:lumMod val="50000"/>
                  </a:schemeClr>
                </a:solidFill>
              </a:rPr>
              <a:t> Georgia Department of Education </a:t>
            </a:r>
            <a:r>
              <a:rPr lang="en-US" sz="1100" b="1" dirty="0">
                <a:solidFill>
                  <a:srgbClr val="1186CA"/>
                </a:solidFill>
              </a:rPr>
              <a:t>|</a:t>
            </a:r>
            <a:r>
              <a:rPr lang="en-US" sz="1100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1100" b="1" i="1" dirty="0">
                <a:solidFill>
                  <a:schemeClr val="bg2">
                    <a:lumMod val="50000"/>
                  </a:schemeClr>
                </a:solidFill>
              </a:rPr>
              <a:t>Educating Georgia’s Future </a:t>
            </a:r>
          </a:p>
          <a:p>
            <a:pPr algn="l"/>
            <a:endParaRPr lang="en-US" sz="11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85A6D3C-BA49-7C43-904D-DF8DA9A6AE0E}"/>
              </a:ext>
            </a:extLst>
          </p:cNvPr>
          <p:cNvSpPr txBox="1"/>
          <p:nvPr userDrawn="1"/>
        </p:nvSpPr>
        <p:spPr>
          <a:xfrm>
            <a:off x="1" y="6360565"/>
            <a:ext cx="667637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75C24A24-6544-0B45-B7A4-3B500436EB52}" type="slidenum">
              <a:rPr lang="en-US" sz="13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‹#›</a:t>
            </a:fld>
            <a:endParaRPr lang="en-US" sz="13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29804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4/30/2020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54361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  <p:sldLayoutId id="2147483687" r:id="rId14"/>
    <p:sldLayoutId id="2147483688" r:id="rId15"/>
    <p:sldLayoutId id="2147483689" r:id="rId16"/>
    <p:sldLayoutId id="2147483690" r:id="rId17"/>
    <p:sldLayoutId id="2147483691" r:id="rId18"/>
    <p:sldLayoutId id="2147483692" r:id="rId19"/>
    <p:sldLayoutId id="2147483672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i="0" kern="1200">
          <a:solidFill>
            <a:srgbClr val="44883E"/>
          </a:solidFill>
          <a:latin typeface="Arial" panose="020B0604020202020204" pitchFamily="34" charset="0"/>
          <a:ea typeface="Helvetica Neue Medium" panose="02000503000000020004" pitchFamily="2" charset="0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5.png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6" Type="http://schemas.openxmlformats.org/officeDocument/2006/relationships/image" Target="../media/image49.jpg"/><Relationship Id="rId5" Type="http://schemas.openxmlformats.org/officeDocument/2006/relationships/image" Target="../media/image29.png"/><Relationship Id="rId4" Type="http://schemas.openxmlformats.org/officeDocument/2006/relationships/image" Target="../media/image4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video" Target="../media/media11.mp4"/><Relationship Id="rId1" Type="http://schemas.microsoft.com/office/2007/relationships/media" Target="../media/media11.mp4"/><Relationship Id="rId6" Type="http://schemas.openxmlformats.org/officeDocument/2006/relationships/image" Target="../media/image53.png"/><Relationship Id="rId5" Type="http://schemas.openxmlformats.org/officeDocument/2006/relationships/image" Target="../media/image52.jpg"/><Relationship Id="rId4" Type="http://schemas.openxmlformats.org/officeDocument/2006/relationships/image" Target="../media/image51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.png"/><Relationship Id="rId12" Type="http://schemas.openxmlformats.org/officeDocument/2006/relationships/image" Target="../media/image54.png"/><Relationship Id="rId2" Type="http://schemas.openxmlformats.org/officeDocument/2006/relationships/video" Target="../media/media12.mp4"/><Relationship Id="rId1" Type="http://schemas.microsoft.com/office/2007/relationships/media" Target="../media/media12.mp4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20.png"/><Relationship Id="rId9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3.mp4"/><Relationship Id="rId1" Type="http://schemas.microsoft.com/office/2007/relationships/media" Target="../media/media13.mp4"/><Relationship Id="rId5" Type="http://schemas.openxmlformats.org/officeDocument/2006/relationships/image" Target="../media/image55.png"/><Relationship Id="rId4" Type="http://schemas.openxmlformats.org/officeDocument/2006/relationships/image" Target="../media/image12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video" Target="../media/media14.mp4"/><Relationship Id="rId1" Type="http://schemas.microsoft.com/office/2007/relationships/media" Target="../media/media14.mp4"/><Relationship Id="rId4" Type="http://schemas.openxmlformats.org/officeDocument/2006/relationships/image" Target="../media/image5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jpg"/><Relationship Id="rId9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5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5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29.png"/><Relationship Id="rId5" Type="http://schemas.openxmlformats.org/officeDocument/2006/relationships/image" Target="../media/image28.jpg"/><Relationship Id="rId4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3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29.png"/><Relationship Id="rId5" Type="http://schemas.openxmlformats.org/officeDocument/2006/relationships/image" Target="../media/image32.jpg"/><Relationship Id="rId4" Type="http://schemas.openxmlformats.org/officeDocument/2006/relationships/image" Target="../media/image3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5.png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29.png"/><Relationship Id="rId5" Type="http://schemas.openxmlformats.org/officeDocument/2006/relationships/image" Target="../media/image35.jpg"/><Relationship Id="rId4" Type="http://schemas.openxmlformats.org/officeDocument/2006/relationships/image" Target="../media/image34.png"/><Relationship Id="rId9" Type="http://schemas.openxmlformats.org/officeDocument/2006/relationships/image" Target="../media/image3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5.png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6" Type="http://schemas.openxmlformats.org/officeDocument/2006/relationships/image" Target="../media/image23.png"/><Relationship Id="rId5" Type="http://schemas.openxmlformats.org/officeDocument/2006/relationships/image" Target="../media/image39.jpg"/><Relationship Id="rId4" Type="http://schemas.openxmlformats.org/officeDocument/2006/relationships/image" Target="../media/image3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5.png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6" Type="http://schemas.openxmlformats.org/officeDocument/2006/relationships/image" Target="../media/image29.png"/><Relationship Id="rId5" Type="http://schemas.openxmlformats.org/officeDocument/2006/relationships/image" Target="../media/image42.jpg"/><Relationship Id="rId4" Type="http://schemas.openxmlformats.org/officeDocument/2006/relationships/image" Target="../media/image41.png"/><Relationship Id="rId9" Type="http://schemas.openxmlformats.org/officeDocument/2006/relationships/image" Target="../media/image4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5.png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6" Type="http://schemas.openxmlformats.org/officeDocument/2006/relationships/image" Target="../media/image29.png"/><Relationship Id="rId5" Type="http://schemas.openxmlformats.org/officeDocument/2006/relationships/image" Target="../media/image46.jpg"/><Relationship Id="rId4" Type="http://schemas.openxmlformats.org/officeDocument/2006/relationships/image" Target="../media/image4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6474" y="1415471"/>
            <a:ext cx="7114216" cy="2122055"/>
          </a:xfrm>
        </p:spPr>
        <p:txBody>
          <a:bodyPr>
            <a:noAutofit/>
          </a:bodyPr>
          <a:lstStyle/>
          <a:p>
            <a:r>
              <a:rPr lang="en-US" sz="5400" dirty="0"/>
              <a:t>Georgia </a:t>
            </a:r>
            <a:br>
              <a:rPr lang="en-US" sz="5400" dirty="0"/>
            </a:br>
            <a:r>
              <a:rPr lang="en-US" sz="5400" dirty="0"/>
              <a:t>Migrant Education</a:t>
            </a:r>
            <a:br>
              <a:rPr lang="en-US" sz="5400" dirty="0"/>
            </a:br>
            <a:r>
              <a:rPr lang="en-US" sz="5400" dirty="0"/>
              <a:t> State Recruiters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pic>
        <p:nvPicPr>
          <p:cNvPr id="6" name="Video 5">
            <a:hlinkClick r:id="" action="ppaction://media"/>
            <a:extLst>
              <a:ext uri="{FF2B5EF4-FFF2-40B4-BE49-F238E27FC236}">
                <a16:creationId xmlns:a16="http://schemas.microsoft.com/office/drawing/2014/main" id="{56953F44-7261-4DDA-853A-041AADAB89A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4"/>
          <a:stretch>
            <a:fillRect/>
          </a:stretch>
        </p:blipFill>
        <p:spPr>
          <a:xfrm flipV="1">
            <a:off x="0" y="6303818"/>
            <a:ext cx="0" cy="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4286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27"/>
    </mc:Choice>
    <mc:Fallback xmlns="">
      <p:transition spd="slow" advTm="36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33054">
            <a:off x="-412205" y="-19729"/>
            <a:ext cx="8715696" cy="673485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Edgar A. Perez</a:t>
            </a:r>
            <a:br>
              <a:rPr lang="en-US" dirty="0"/>
            </a:br>
            <a:r>
              <a:rPr lang="en-US" dirty="0"/>
              <a:t>404-430-8600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24430" y="3998062"/>
            <a:ext cx="2132489" cy="2245719"/>
          </a:xfrm>
          <a:prstGeom prst="rect">
            <a:avLst/>
          </a:prstGeom>
        </p:spPr>
      </p:pic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31" t="15479" r="61712" b="55254"/>
          <a:stretch/>
        </p:blipFill>
        <p:spPr>
          <a:xfrm>
            <a:off x="681753" y="1687759"/>
            <a:ext cx="2774496" cy="2236412"/>
          </a:xfr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06335" y="4626607"/>
            <a:ext cx="2202023" cy="1478501"/>
          </a:xfrm>
          <a:prstGeom prst="rect">
            <a:avLst/>
          </a:prstGeom>
        </p:spPr>
      </p:pic>
      <p:pic>
        <p:nvPicPr>
          <p:cNvPr id="6" name="Video 5">
            <a:hlinkClick r:id="" action="ppaction://media"/>
            <a:extLst>
              <a:ext uri="{FF2B5EF4-FFF2-40B4-BE49-F238E27FC236}">
                <a16:creationId xmlns:a16="http://schemas.microsoft.com/office/drawing/2014/main" id="{E068DAB7-4169-4D55-AC1B-51811AA26D8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858000" y="5143500"/>
            <a:ext cx="0" cy="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54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62"/>
    </mc:Choice>
    <mc:Fallback xmlns="">
      <p:transition spd="slow" advTm="55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515659" y="4259374"/>
            <a:ext cx="1253067" cy="2709333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AGRICULTURE ACTIVITIES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672080" y="1548534"/>
            <a:ext cx="3820252" cy="4351338"/>
          </a:xfrm>
        </p:spPr>
        <p:txBody>
          <a:bodyPr>
            <a:normAutofit/>
          </a:bodyPr>
          <a:lstStyle/>
          <a:p>
            <a:r>
              <a:rPr lang="en-US" sz="1400" b="1" dirty="0"/>
              <a:t>Farming</a:t>
            </a:r>
          </a:p>
          <a:p>
            <a:r>
              <a:rPr lang="en-US" sz="1400" b="1" dirty="0"/>
              <a:t>Fishing</a:t>
            </a:r>
          </a:p>
          <a:p>
            <a:r>
              <a:rPr lang="en-US" sz="1400" b="1" dirty="0"/>
              <a:t>Planting or Growing Trees </a:t>
            </a:r>
          </a:p>
          <a:p>
            <a:r>
              <a:rPr lang="en-US" sz="1400" b="1" dirty="0"/>
              <a:t>Nursery</a:t>
            </a:r>
          </a:p>
          <a:p>
            <a:r>
              <a:rPr lang="en-US" sz="1400" b="1" dirty="0"/>
              <a:t>Forestry</a:t>
            </a:r>
          </a:p>
          <a:p>
            <a:pPr>
              <a:lnSpc>
                <a:spcPct val="150000"/>
              </a:lnSpc>
            </a:pPr>
            <a:r>
              <a:rPr lang="en-US" sz="1400" b="1" dirty="0"/>
              <a:t>Dairies</a:t>
            </a:r>
          </a:p>
          <a:p>
            <a:pPr>
              <a:lnSpc>
                <a:spcPct val="150000"/>
              </a:lnSpc>
            </a:pPr>
            <a:r>
              <a:rPr lang="en-US" sz="1400" b="1" dirty="0"/>
              <a:t>Processing (Meat, Poultry, Seafood)</a:t>
            </a:r>
          </a:p>
          <a:p>
            <a:pPr>
              <a:lnSpc>
                <a:spcPct val="150000"/>
              </a:lnSpc>
            </a:pPr>
            <a:r>
              <a:rPr lang="en-US" sz="1400" b="1" dirty="0"/>
              <a:t>Chicken Galleys</a:t>
            </a:r>
          </a:p>
          <a:p>
            <a:pPr>
              <a:lnSpc>
                <a:spcPct val="150000"/>
              </a:lnSpc>
            </a:pPr>
            <a:r>
              <a:rPr lang="en-US" sz="1400" b="1" dirty="0"/>
              <a:t>Mending </a:t>
            </a:r>
            <a:r>
              <a:rPr lang="en-US" sz="1400" b="1" dirty="0" smtClean="0"/>
              <a:t>Fences </a:t>
            </a:r>
            <a:r>
              <a:rPr lang="en-US" sz="1400" b="1" dirty="0" smtClean="0"/>
              <a:t>(only in</a:t>
            </a:r>
            <a:r>
              <a:rPr lang="en-US" sz="1400" b="1" dirty="0" smtClean="0"/>
              <a:t> farms)</a:t>
            </a:r>
            <a:endParaRPr lang="en-US" sz="1400" b="1" dirty="0"/>
          </a:p>
          <a:p>
            <a:endParaRPr lang="en-US" sz="1600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3995170" y="1548534"/>
            <a:ext cx="3932678" cy="4351338"/>
          </a:xfrm>
        </p:spPr>
        <p:txBody>
          <a:bodyPr/>
          <a:lstStyle/>
          <a:p>
            <a:r>
              <a:rPr lang="en-US" sz="1400" b="1" dirty="0" err="1"/>
              <a:t>Cultivo</a:t>
            </a:r>
            <a:r>
              <a:rPr lang="en-US" sz="1400" b="1" dirty="0"/>
              <a:t> de </a:t>
            </a:r>
            <a:r>
              <a:rPr lang="en-US" sz="1400" b="1" dirty="0" err="1"/>
              <a:t>Productos</a:t>
            </a:r>
            <a:r>
              <a:rPr lang="en-US" sz="1400" b="1" dirty="0"/>
              <a:t> </a:t>
            </a:r>
            <a:r>
              <a:rPr lang="en-US" sz="1400" b="1" dirty="0" err="1"/>
              <a:t>Agricolas</a:t>
            </a:r>
            <a:endParaRPr lang="en-US" sz="1400" b="1" dirty="0"/>
          </a:p>
          <a:p>
            <a:r>
              <a:rPr lang="en-US" sz="1400" b="1" dirty="0" err="1"/>
              <a:t>Pesca</a:t>
            </a:r>
            <a:endParaRPr lang="en-US" sz="1400" b="1" dirty="0"/>
          </a:p>
          <a:p>
            <a:r>
              <a:rPr lang="en-US" sz="1400" b="1" dirty="0"/>
              <a:t>Plantar o Cultivar </a:t>
            </a:r>
            <a:r>
              <a:rPr lang="en-US" sz="1400" b="1" dirty="0" err="1"/>
              <a:t>Árboles</a:t>
            </a:r>
            <a:endParaRPr lang="en-US" sz="1400" b="1" dirty="0"/>
          </a:p>
          <a:p>
            <a:r>
              <a:rPr lang="en-US" sz="1400" b="1" dirty="0"/>
              <a:t>Viveros</a:t>
            </a:r>
          </a:p>
          <a:p>
            <a:r>
              <a:rPr lang="en-US" sz="1400" b="1" dirty="0"/>
              <a:t>Silvicultura (Plantacion y Corta de Arboles Para Reforestacion)</a:t>
            </a:r>
          </a:p>
          <a:p>
            <a:r>
              <a:rPr lang="en-US" sz="1400" b="1" dirty="0"/>
              <a:t>Lecherias</a:t>
            </a:r>
          </a:p>
          <a:p>
            <a:r>
              <a:rPr lang="en-US" sz="1400" b="1" dirty="0"/>
              <a:t>Procesamiento (Carne, Aves de Corral, Mariscos)</a:t>
            </a:r>
          </a:p>
          <a:p>
            <a:r>
              <a:rPr lang="en-US" sz="1400" b="1" dirty="0"/>
              <a:t>Galeras de Pollo</a:t>
            </a:r>
          </a:p>
          <a:p>
            <a:r>
              <a:rPr lang="en-US" sz="1400" b="1" dirty="0"/>
              <a:t>Reparación de </a:t>
            </a:r>
            <a:r>
              <a:rPr lang="en-US" sz="1400" b="1" dirty="0" err="1" smtClean="0"/>
              <a:t>Cercas</a:t>
            </a:r>
            <a:r>
              <a:rPr lang="en-US" sz="1400" b="1" dirty="0" smtClean="0"/>
              <a:t> (solo </a:t>
            </a:r>
            <a:r>
              <a:rPr lang="en-US" sz="1400" b="1" dirty="0" err="1" smtClean="0"/>
              <a:t>en</a:t>
            </a:r>
            <a:r>
              <a:rPr lang="en-US" sz="1400" b="1" dirty="0" smtClean="0"/>
              <a:t> </a:t>
            </a:r>
            <a:r>
              <a:rPr lang="en-US" sz="1400" b="1" dirty="0" err="1" smtClean="0"/>
              <a:t>granjas</a:t>
            </a:r>
            <a:r>
              <a:rPr lang="en-US" sz="1400" b="1" dirty="0" smtClean="0"/>
              <a:t>)</a:t>
            </a:r>
            <a:endParaRPr lang="en-US" sz="1600" b="1" dirty="0"/>
          </a:p>
          <a:p>
            <a:pPr marL="0" indent="0">
              <a:buNone/>
            </a:pPr>
            <a:endParaRPr lang="en-US" sz="1600" b="1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838749" y="4259374"/>
            <a:ext cx="1253067" cy="2709333"/>
          </a:xfrm>
          <a:prstGeom prst="rect">
            <a:avLst/>
          </a:prstGeom>
        </p:spPr>
      </p:pic>
      <p:pic>
        <p:nvPicPr>
          <p:cNvPr id="10" name="Video 9">
            <a:hlinkClick r:id="" action="ppaction://media"/>
            <a:extLst>
              <a:ext uri="{FF2B5EF4-FFF2-40B4-BE49-F238E27FC236}">
                <a16:creationId xmlns:a16="http://schemas.microsoft.com/office/drawing/2014/main" id="{58BEE37F-6098-4DF3-BBEF-BC1E77AF83F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858000" y="5143500"/>
            <a:ext cx="0" cy="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3021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928"/>
    </mc:Choice>
    <mc:Fallback xmlns="">
      <p:transition spd="slow" advTm="109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21819" y="3001001"/>
            <a:ext cx="1638835" cy="158678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164898"/>
            <a:ext cx="7886700" cy="1325563"/>
          </a:xfrm>
        </p:spPr>
        <p:txBody>
          <a:bodyPr/>
          <a:lstStyle/>
          <a:p>
            <a:pPr algn="ctr"/>
            <a:r>
              <a:rPr lang="en-US" dirty="0"/>
              <a:t>GEORGIA MEP RECRUITERS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73592" y="4608852"/>
            <a:ext cx="1612873" cy="1593529"/>
          </a:xfrm>
          <a:prstGeom prst="rect">
            <a:avLst/>
          </a:prstGeom>
        </p:spPr>
      </p:pic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5706638" y="1383611"/>
            <a:ext cx="1586641" cy="148996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93525" y="1383611"/>
            <a:ext cx="1614028" cy="151371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99126" y="3006737"/>
            <a:ext cx="1556103" cy="147524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13925" y="1383611"/>
            <a:ext cx="1497594" cy="146595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561496" y="4661705"/>
            <a:ext cx="1602452" cy="148782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1"/>
          <a:srcRect l="57456" t="3726" r="8385" b="58399"/>
          <a:stretch/>
        </p:blipFill>
        <p:spPr>
          <a:xfrm>
            <a:off x="1237724" y="4642542"/>
            <a:ext cx="1724716" cy="1526150"/>
          </a:xfrm>
          <a:prstGeom prst="rect">
            <a:avLst/>
          </a:prstGeom>
        </p:spPr>
      </p:pic>
      <p:pic>
        <p:nvPicPr>
          <p:cNvPr id="9" name="Video 8">
            <a:hlinkClick r:id="" action="ppaction://media"/>
            <a:extLst>
              <a:ext uri="{FF2B5EF4-FFF2-40B4-BE49-F238E27FC236}">
                <a16:creationId xmlns:a16="http://schemas.microsoft.com/office/drawing/2014/main" id="{8C9BE1F3-4DE7-4FFD-8CE1-BB32469DCF7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858000" y="5143500"/>
            <a:ext cx="0" cy="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4032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42"/>
    </mc:Choice>
    <mc:Fallback xmlns="">
      <p:transition spd="slow" advTm="25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689E1625-BE0E-47CD-B14A-9F41F40DB3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91" t="1820" r="14612"/>
          <a:stretch/>
        </p:blipFill>
        <p:spPr>
          <a:xfrm>
            <a:off x="2074871" y="1191385"/>
            <a:ext cx="4551248" cy="49398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4E74723-9BDE-499E-B870-EF439CEA55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GEORGIA MEP REGIONAL OFFICES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DAA1D39-E8F4-4EA8-8580-BB65278F9776}"/>
              </a:ext>
            </a:extLst>
          </p:cNvPr>
          <p:cNvSpPr txBox="1"/>
          <p:nvPr/>
        </p:nvSpPr>
        <p:spPr>
          <a:xfrm>
            <a:off x="5395590" y="1415706"/>
            <a:ext cx="2212574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Region 1</a:t>
            </a:r>
          </a:p>
          <a:p>
            <a:r>
              <a:rPr lang="en-US" sz="1600" dirty="0"/>
              <a:t>201 West Lee St.</a:t>
            </a:r>
          </a:p>
          <a:p>
            <a:r>
              <a:rPr lang="en-US" sz="1600" dirty="0"/>
              <a:t>Brooklet, GA 30415</a:t>
            </a:r>
          </a:p>
          <a:p>
            <a:r>
              <a:rPr lang="en-US" sz="1600" dirty="0"/>
              <a:t>(912) 842-5400 Office</a:t>
            </a:r>
          </a:p>
          <a:p>
            <a:r>
              <a:rPr lang="en-US" sz="1600" dirty="0"/>
              <a:t>(800) 621-5217 Toll Free</a:t>
            </a:r>
          </a:p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E355C25-6F75-429C-BD01-B13271A00AE7}"/>
              </a:ext>
            </a:extLst>
          </p:cNvPr>
          <p:cNvSpPr txBox="1"/>
          <p:nvPr/>
        </p:nvSpPr>
        <p:spPr>
          <a:xfrm>
            <a:off x="684756" y="3661334"/>
            <a:ext cx="2205989" cy="18774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Region 2</a:t>
            </a:r>
          </a:p>
          <a:p>
            <a:r>
              <a:rPr lang="en-US" sz="1600" dirty="0"/>
              <a:t>221 N. Robinson St.</a:t>
            </a:r>
            <a:br>
              <a:rPr lang="en-US" sz="1600" dirty="0"/>
            </a:br>
            <a:r>
              <a:rPr lang="en-US" sz="1600" dirty="0"/>
              <a:t>Lenox, GA 31637</a:t>
            </a:r>
            <a:br>
              <a:rPr lang="en-US" sz="1600" dirty="0"/>
            </a:br>
            <a:r>
              <a:rPr lang="en-US" sz="1600" dirty="0"/>
              <a:t>(229) 546-3248 Office</a:t>
            </a:r>
          </a:p>
          <a:p>
            <a:r>
              <a:rPr lang="en-US" sz="1600" dirty="0"/>
              <a:t>(866) 505-3182 Toll Free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  <a:p>
            <a:endParaRPr lang="en-US" dirty="0"/>
          </a:p>
        </p:txBody>
      </p:sp>
      <p:pic>
        <p:nvPicPr>
          <p:cNvPr id="9" name="Video 8">
            <a:hlinkClick r:id="" action="ppaction://media"/>
            <a:extLst>
              <a:ext uri="{FF2B5EF4-FFF2-40B4-BE49-F238E27FC236}">
                <a16:creationId xmlns:a16="http://schemas.microsoft.com/office/drawing/2014/main" id="{07BD368A-51F2-469B-B4F2-93E83ECA0CC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58000" y="5143500"/>
            <a:ext cx="0" cy="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6958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333"/>
    </mc:Choice>
    <mc:Fallback xmlns="">
      <p:transition spd="slow" advTm="83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Video 4">
            <a:hlinkClick r:id="" action="ppaction://media"/>
            <a:extLst>
              <a:ext uri="{FF2B5EF4-FFF2-40B4-BE49-F238E27FC236}">
                <a16:creationId xmlns:a16="http://schemas.microsoft.com/office/drawing/2014/main" id="{BD9EC554-5876-469E-BD07-763B16D4424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58000" y="5143500"/>
            <a:ext cx="0" cy="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492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87"/>
    </mc:Choice>
    <mc:Fallback xmlns="">
      <p:transition spd="slow" advTm="21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847" y="1161846"/>
            <a:ext cx="6591040" cy="50930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164898"/>
            <a:ext cx="7886700" cy="1325563"/>
          </a:xfrm>
        </p:spPr>
        <p:txBody>
          <a:bodyPr/>
          <a:lstStyle/>
          <a:p>
            <a:pPr algn="ctr"/>
            <a:r>
              <a:rPr lang="en-US" dirty="0"/>
              <a:t>GEORGIA STATE RECRUITERS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80830" y="4984552"/>
            <a:ext cx="779328" cy="769981"/>
          </a:xfrm>
          <a:prstGeom prst="rect">
            <a:avLst/>
          </a:prstGeom>
        </p:spPr>
      </p:pic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818624" y="5027301"/>
            <a:ext cx="779328" cy="73184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37263" y="3996861"/>
            <a:ext cx="786138" cy="73727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0674" y="4041742"/>
            <a:ext cx="730347" cy="69239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70456" y="2593665"/>
            <a:ext cx="734037" cy="71852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120404" y="2593665"/>
            <a:ext cx="759312" cy="70499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1"/>
          <a:srcRect l="57456" t="3726" r="8385" b="58399"/>
          <a:stretch/>
        </p:blipFill>
        <p:spPr>
          <a:xfrm>
            <a:off x="5981283" y="1558848"/>
            <a:ext cx="799795" cy="70771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066392" y="1499842"/>
            <a:ext cx="751968" cy="72808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204306" y="3638631"/>
            <a:ext cx="11064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REGION 2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381181" y="1161846"/>
            <a:ext cx="11795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REGION 1</a:t>
            </a:r>
          </a:p>
        </p:txBody>
      </p:sp>
      <p:sp>
        <p:nvSpPr>
          <p:cNvPr id="17" name="Rectangle 16"/>
          <p:cNvSpPr/>
          <p:nvPr/>
        </p:nvSpPr>
        <p:spPr>
          <a:xfrm>
            <a:off x="5822749" y="2191674"/>
            <a:ext cx="1214417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b="1" dirty="0"/>
              <a:t>Jesus A. Mercado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7068069" y="3237738"/>
            <a:ext cx="1214417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b="1" dirty="0"/>
              <a:t>Jorge Araque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5927367" y="3237738"/>
            <a:ext cx="1214417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b="1" dirty="0"/>
              <a:t>Sandra Morales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1644103" y="4689716"/>
            <a:ext cx="1372459" cy="5386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b="1" dirty="0"/>
              <a:t>Sylvia O. Camargo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616346" y="4697300"/>
            <a:ext cx="1214417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b="1" dirty="0"/>
              <a:t>Fidela Sanchez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22" name="Rectangle 21"/>
          <p:cNvSpPr/>
          <p:nvPr/>
        </p:nvSpPr>
        <p:spPr>
          <a:xfrm>
            <a:off x="607216" y="5682833"/>
            <a:ext cx="1412516" cy="5386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b="1" dirty="0"/>
              <a:t>Grisdelia Dominguez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23" name="Rectangle 22"/>
          <p:cNvSpPr/>
          <p:nvPr/>
        </p:nvSpPr>
        <p:spPr>
          <a:xfrm>
            <a:off x="6970969" y="2181783"/>
            <a:ext cx="1214417" cy="5386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b="1" dirty="0"/>
              <a:t>Evelyn S. Arevalo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24" name="Rectangle 23"/>
          <p:cNvSpPr/>
          <p:nvPr/>
        </p:nvSpPr>
        <p:spPr>
          <a:xfrm>
            <a:off x="1948714" y="5677398"/>
            <a:ext cx="1214417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b="1" dirty="0"/>
              <a:t>Edgar A. Perez</a:t>
            </a:r>
            <a:endParaRPr lang="en-US" dirty="0"/>
          </a:p>
        </p:txBody>
      </p:sp>
      <p:pic>
        <p:nvPicPr>
          <p:cNvPr id="25" name="Video 24">
            <a:hlinkClick r:id="" action="ppaction://media"/>
            <a:extLst>
              <a:ext uri="{FF2B5EF4-FFF2-40B4-BE49-F238E27FC236}">
                <a16:creationId xmlns:a16="http://schemas.microsoft.com/office/drawing/2014/main" id="{6F0457CC-A33C-4B9F-8257-898799F186E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 rotWithShape="1">
          <a:blip r:embed="rId13"/>
          <a:srcRect r="100000" b="100000"/>
          <a:stretch/>
        </p:blipFill>
        <p:spPr>
          <a:xfrm>
            <a:off x="0" y="0"/>
            <a:ext cx="0" cy="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1283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411"/>
    </mc:Choice>
    <mc:Fallback xmlns="">
      <p:transition spd="slow" advTm="124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Jesus A. Mercado</a:t>
            </a:r>
            <a:br>
              <a:rPr lang="en-US" dirty="0"/>
            </a:br>
            <a:r>
              <a:rPr lang="en-US" dirty="0"/>
              <a:t>404-617-6836 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37" t="16076" r="22495" b="49395"/>
          <a:stretch/>
        </p:blipFill>
        <p:spPr>
          <a:xfrm>
            <a:off x="4304145" y="1690689"/>
            <a:ext cx="2364509" cy="1967345"/>
          </a:xfr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98074" y="3847224"/>
            <a:ext cx="2012128" cy="213527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145"/>
          <a:stretch/>
        </p:blipFill>
        <p:spPr>
          <a:xfrm>
            <a:off x="643874" y="932873"/>
            <a:ext cx="5636382" cy="606136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3064768">
            <a:off x="3024153" y="3187641"/>
            <a:ext cx="2289795" cy="1537433"/>
          </a:xfrm>
          <a:prstGeom prst="rect">
            <a:avLst/>
          </a:prstGeom>
        </p:spPr>
      </p:pic>
      <p:pic>
        <p:nvPicPr>
          <p:cNvPr id="7" name="Video 6">
            <a:hlinkClick r:id="" action="ppaction://media"/>
            <a:extLst>
              <a:ext uri="{FF2B5EF4-FFF2-40B4-BE49-F238E27FC236}">
                <a16:creationId xmlns:a16="http://schemas.microsoft.com/office/drawing/2014/main" id="{3A436B52-240E-4EFF-82A5-F41587FE857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858000" y="5143500"/>
            <a:ext cx="0" cy="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655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81"/>
    </mc:Choice>
    <mc:Fallback xmlns="">
      <p:transition spd="slow" advTm="41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3008" y="729673"/>
            <a:ext cx="8875058" cy="685800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Evelyn S. Arevalo</a:t>
            </a:r>
            <a:br>
              <a:rPr lang="en-US" dirty="0"/>
            </a:br>
            <a:r>
              <a:rPr lang="en-US" dirty="0"/>
              <a:t>404-557-2880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13" t="13939" r="54954" b="57441"/>
          <a:stretch/>
        </p:blipFill>
        <p:spPr>
          <a:xfrm>
            <a:off x="1160422" y="1684464"/>
            <a:ext cx="2844547" cy="2046961"/>
          </a:xfr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20452" y="3794947"/>
            <a:ext cx="2239238" cy="235813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225707">
            <a:off x="2762343" y="3317317"/>
            <a:ext cx="2153185" cy="1445710"/>
          </a:xfrm>
          <a:prstGeom prst="rect">
            <a:avLst/>
          </a:prstGeom>
        </p:spPr>
      </p:pic>
      <p:pic>
        <p:nvPicPr>
          <p:cNvPr id="6" name="Video 5">
            <a:hlinkClick r:id="" action="ppaction://media"/>
            <a:extLst>
              <a:ext uri="{FF2B5EF4-FFF2-40B4-BE49-F238E27FC236}">
                <a16:creationId xmlns:a16="http://schemas.microsoft.com/office/drawing/2014/main" id="{C9417B87-ECAD-4EA5-9EE7-8D2E3305792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858000" y="5143500"/>
            <a:ext cx="0" cy="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057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95"/>
    </mc:Choice>
    <mc:Fallback xmlns="">
      <p:transition spd="slow" advTm="48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84262" y="240975"/>
            <a:ext cx="9068452" cy="700744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Jorge Araque</a:t>
            </a:r>
            <a:br>
              <a:rPr lang="en-US" dirty="0"/>
            </a:br>
            <a:r>
              <a:rPr lang="en-US" dirty="0"/>
              <a:t>404-823-1654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55" t="22342" r="52990" b="51929"/>
          <a:stretch/>
        </p:blipFill>
        <p:spPr>
          <a:xfrm>
            <a:off x="1173019" y="1801092"/>
            <a:ext cx="2727670" cy="1943604"/>
          </a:xfr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86769" y="3855098"/>
            <a:ext cx="2263195" cy="2383365"/>
          </a:xfrm>
          <a:prstGeom prst="rect">
            <a:avLst/>
          </a:prstGeom>
        </p:spPr>
      </p:pic>
      <p:cxnSp>
        <p:nvCxnSpPr>
          <p:cNvPr id="15" name="Straight Arrow Connector 14"/>
          <p:cNvCxnSpPr/>
          <p:nvPr/>
        </p:nvCxnSpPr>
        <p:spPr>
          <a:xfrm flipV="1">
            <a:off x="3334327" y="3916587"/>
            <a:ext cx="1921164" cy="1163413"/>
          </a:xfrm>
          <a:prstGeom prst="straightConnector1">
            <a:avLst/>
          </a:prstGeom>
          <a:ln w="34925" cmpd="sng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Video 6">
            <a:hlinkClick r:id="" action="ppaction://media"/>
            <a:extLst>
              <a:ext uri="{FF2B5EF4-FFF2-40B4-BE49-F238E27FC236}">
                <a16:creationId xmlns:a16="http://schemas.microsoft.com/office/drawing/2014/main" id="{B6C67C0F-6377-4A11-AC8C-1CB8DF9B01A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858000" y="5143500"/>
            <a:ext cx="0" cy="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88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00"/>
    </mc:Choice>
    <mc:Fallback xmlns="">
      <p:transition spd="slow" advTm="52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171" y="-534822"/>
            <a:ext cx="8875058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Sandra Morales</a:t>
            </a:r>
            <a:br>
              <a:rPr lang="en-US" dirty="0"/>
            </a:br>
            <a:r>
              <a:rPr lang="en-US" dirty="0"/>
              <a:t>404-617-4995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38" t="37121" r="56808" b="58125"/>
          <a:stretch/>
        </p:blipFill>
        <p:spPr>
          <a:xfrm>
            <a:off x="1097915" y="3325055"/>
            <a:ext cx="2772367" cy="338909"/>
          </a:xfr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02051" y="3872344"/>
            <a:ext cx="2190474" cy="230678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49526" y="3728293"/>
            <a:ext cx="2235703" cy="150111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8"/>
          <a:srcRect l="16270" r="27385" b="30593"/>
          <a:stretch/>
        </p:blipFill>
        <p:spPr>
          <a:xfrm>
            <a:off x="1702606" y="1834740"/>
            <a:ext cx="1562986" cy="1425986"/>
          </a:xfrm>
          <a:prstGeom prst="rect">
            <a:avLst/>
          </a:prstGeom>
        </p:spPr>
      </p:pic>
      <p:pic>
        <p:nvPicPr>
          <p:cNvPr id="8" name="Video 7">
            <a:hlinkClick r:id="" action="ppaction://media"/>
            <a:extLst>
              <a:ext uri="{FF2B5EF4-FFF2-40B4-BE49-F238E27FC236}">
                <a16:creationId xmlns:a16="http://schemas.microsoft.com/office/drawing/2014/main" id="{940EA012-885F-4925-BEF8-B0550A95B4F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858000" y="5143500"/>
            <a:ext cx="0" cy="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963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04"/>
    </mc:Choice>
    <mc:Fallback xmlns="">
      <p:transition spd="slow" advTm="49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12" y="439773"/>
            <a:ext cx="7850374" cy="60661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Fidela Sanchez</a:t>
            </a:r>
            <a:br>
              <a:rPr lang="en-US" dirty="0"/>
            </a:br>
            <a:r>
              <a:rPr lang="en-US" dirty="0"/>
              <a:t>470-218-5361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97" t="15669" r="18730" b="59133"/>
          <a:stretch/>
        </p:blipFill>
        <p:spPr>
          <a:xfrm>
            <a:off x="4508499" y="1953708"/>
            <a:ext cx="2845475" cy="1879816"/>
          </a:xfr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/>
          <a:srcRect l="7474" r="1347"/>
          <a:stretch/>
        </p:blipFill>
        <p:spPr>
          <a:xfrm>
            <a:off x="5368116" y="4081207"/>
            <a:ext cx="2068946" cy="217708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3160138">
            <a:off x="4761857" y="4498593"/>
            <a:ext cx="1575348" cy="1057734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contourClr>
              <a:schemeClr val="bg1"/>
            </a:contourClr>
          </a:sp3d>
        </p:spPr>
      </p:pic>
      <p:pic>
        <p:nvPicPr>
          <p:cNvPr id="7" name="Video 6">
            <a:hlinkClick r:id="" action="ppaction://media"/>
            <a:extLst>
              <a:ext uri="{FF2B5EF4-FFF2-40B4-BE49-F238E27FC236}">
                <a16:creationId xmlns:a16="http://schemas.microsoft.com/office/drawing/2014/main" id="{94714399-355C-4026-A0CB-8040A72B653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858000" y="5143500"/>
            <a:ext cx="0" cy="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4865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32"/>
    </mc:Choice>
    <mc:Fallback xmlns="">
      <p:transition spd="slow" advTm="49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107" y="495616"/>
            <a:ext cx="7624074" cy="589133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Sylvia O. Camargo</a:t>
            </a:r>
            <a:br>
              <a:rPr lang="en-US" dirty="0"/>
            </a:br>
            <a:r>
              <a:rPr lang="en-US" dirty="0"/>
              <a:t>678-492-0650</a:t>
            </a: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66" t="24281" r="15158" b="49354"/>
          <a:stretch/>
        </p:blipFill>
        <p:spPr>
          <a:xfrm>
            <a:off x="4782944" y="1821179"/>
            <a:ext cx="2644849" cy="1809634"/>
          </a:xfr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55307" y="3761303"/>
            <a:ext cx="2140042" cy="225367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973428">
            <a:off x="4314820" y="4444105"/>
            <a:ext cx="1880972" cy="126293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36" t="23973" r="39073" b="46667"/>
          <a:stretch/>
        </p:blipFill>
        <p:spPr>
          <a:xfrm>
            <a:off x="5127350" y="1735543"/>
            <a:ext cx="1661377" cy="1653790"/>
          </a:xfrm>
          <a:prstGeom prst="rect">
            <a:avLst/>
          </a:prstGeom>
        </p:spPr>
      </p:pic>
      <p:pic>
        <p:nvPicPr>
          <p:cNvPr id="6" name="Video 5">
            <a:hlinkClick r:id="" action="ppaction://media"/>
            <a:extLst>
              <a:ext uri="{FF2B5EF4-FFF2-40B4-BE49-F238E27FC236}">
                <a16:creationId xmlns:a16="http://schemas.microsoft.com/office/drawing/2014/main" id="{76EB1654-A215-4A78-855C-889D44BB95E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858000" y="5143500"/>
            <a:ext cx="0" cy="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752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00"/>
    </mc:Choice>
    <mc:Fallback xmlns="">
      <p:transition spd="slow" advTm="49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7103" y="572273"/>
            <a:ext cx="8969153" cy="693071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Grisdelia Dominguez</a:t>
            </a:r>
            <a:br>
              <a:rPr lang="en-US" dirty="0"/>
            </a:br>
            <a:r>
              <a:rPr lang="en-US" dirty="0"/>
              <a:t>404-617-5083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66" t="15517" r="17042" b="56322"/>
          <a:stretch/>
        </p:blipFill>
        <p:spPr>
          <a:xfrm>
            <a:off x="4433455" y="1764145"/>
            <a:ext cx="3104115" cy="2053673"/>
          </a:xfr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15791" y="4073983"/>
            <a:ext cx="2066723" cy="217646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3108791">
            <a:off x="3038463" y="4535735"/>
            <a:ext cx="2433460" cy="1633894"/>
          </a:xfrm>
          <a:prstGeom prst="rect">
            <a:avLst/>
          </a:prstGeom>
        </p:spPr>
      </p:pic>
      <p:pic>
        <p:nvPicPr>
          <p:cNvPr id="7" name="Video 6">
            <a:hlinkClick r:id="" action="ppaction://media"/>
            <a:extLst>
              <a:ext uri="{FF2B5EF4-FFF2-40B4-BE49-F238E27FC236}">
                <a16:creationId xmlns:a16="http://schemas.microsoft.com/office/drawing/2014/main" id="{BE7E4B71-A334-4319-9250-87B3217308E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858000" y="5143500"/>
            <a:ext cx="0" cy="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386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80"/>
    </mc:Choice>
    <mc:Fallback xmlns="">
      <p:transition spd="slow" advTm="52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D12E4C403378F47A618332D9916A030" ma:contentTypeVersion="3" ma:contentTypeDescription="Create a new document." ma:contentTypeScope="" ma:versionID="6ac4b79b0382c3939450016a27d0129a">
  <xsd:schema xmlns:xsd="http://www.w3.org/2001/XMLSchema" xmlns:xs="http://www.w3.org/2001/XMLSchema" xmlns:p="http://schemas.microsoft.com/office/2006/metadata/properties" xmlns:ns1="http://schemas.microsoft.com/sharepoint/v3" xmlns:ns2="1d496aed-39d0-4758-b3cf-4e4773287716" xmlns:ns3="b7527f4a-27d2-4365-bb00-5557e26fcc68" targetNamespace="http://schemas.microsoft.com/office/2006/metadata/properties" ma:root="true" ma:fieldsID="cde36a88d8ed0dc029bb35ffa8089f11" ns1:_="" ns2:_="" ns3:_="">
    <xsd:import namespace="http://schemas.microsoft.com/sharepoint/v3"/>
    <xsd:import namespace="1d496aed-39d0-4758-b3cf-4e4773287716"/>
    <xsd:import namespace="b7527f4a-27d2-4365-bb00-5557e26fcc68"/>
    <xsd:element name="properties">
      <xsd:complexType>
        <xsd:sequence>
          <xsd:element name="documentManagement">
            <xsd:complexType>
              <xsd:all>
                <xsd:element ref="ns2:TaxCatchAll" minOccurs="0"/>
                <xsd:element ref="ns2:TaxCatchAllLabel" minOccurs="0"/>
                <xsd:element ref="ns1:PublishingStartDate" minOccurs="0"/>
                <xsd:element ref="ns1:PublishingExpirationDate" minOccurs="0"/>
                <xsd:element ref="ns3:Page" minOccurs="0"/>
                <xsd:element ref="ns3:Page_x0020_SubHeade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10" nillable="true" ma:displayName="Scheduling Start Date" ma:internalName="PublishingStartDate">
      <xsd:simpleType>
        <xsd:restriction base="dms:Unknown"/>
      </xsd:simpleType>
    </xsd:element>
    <xsd:element name="PublishingExpirationDate" ma:index="11" nillable="true" ma:displayName="Scheduling End Date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d496aed-39d0-4758-b3cf-4e4773287716" elementFormDefault="qualified">
    <xsd:import namespace="http://schemas.microsoft.com/office/2006/documentManagement/types"/>
    <xsd:import namespace="http://schemas.microsoft.com/office/infopath/2007/PartnerControls"/>
    <xsd:element name="TaxCatchAll" ma:index="8" nillable="true" ma:displayName="Taxonomy Catch All Column" ma:description="" ma:hidden="true" ma:list="{c9dd594f-b3c3-485c-979e-10fa5fdd8c85}" ma:internalName="TaxCatchAll" ma:showField="CatchAllData" ma:web="f9e61c99-8b37-4962-a864-d7fde1b0d03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9" nillable="true" ma:displayName="Taxonomy Catch All Column1" ma:description="" ma:hidden="true" ma:list="{c9dd594f-b3c3-485c-979e-10fa5fdd8c85}" ma:internalName="TaxCatchAllLabel" ma:readOnly="true" ma:showField="CatchAllDataLabel" ma:web="f9e61c99-8b37-4962-a864-d7fde1b0d03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7527f4a-27d2-4365-bb00-5557e26fcc68" elementFormDefault="qualified">
    <xsd:import namespace="http://schemas.microsoft.com/office/2006/documentManagement/types"/>
    <xsd:import namespace="http://schemas.microsoft.com/office/infopath/2007/PartnerControls"/>
    <xsd:element name="Page" ma:index="12" nillable="true" ma:displayName="Page" ma:list="{f4ebcf08-5b0d-4472-bae5-a80e8e51b02c}" ma:internalName="Page" ma:web="eea8ad8c-e1e5-411d-8561-105e2a5e3075">
      <xsd:simpleType>
        <xsd:restriction base="dms:Lookup"/>
      </xsd:simpleType>
    </xsd:element>
    <xsd:element name="Page_x0020_SubHeader" ma:index="13" nillable="true" ma:displayName="Page SubHeader" ma:internalName="Page_x0020_SubHeader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1d496aed-39d0-4758-b3cf-4e4773287716"/>
    <Page_x0020_SubHeader xmlns="b7527f4a-27d2-4365-bb00-5557e26fcc68" xsi:nil="true"/>
    <Page xmlns="b7527f4a-27d2-4365-bb00-5557e26fcc68" xsi:nil="true"/>
    <PublishingExpirationDate xmlns="http://schemas.microsoft.com/sharepoint/v3" xsi:nil="true"/>
    <PublishingStartDate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4AE5840E-9D10-481F-A878-2AA6519795EB}"/>
</file>

<file path=customXml/itemProps2.xml><?xml version="1.0" encoding="utf-8"?>
<ds:datastoreItem xmlns:ds="http://schemas.openxmlformats.org/officeDocument/2006/customXml" ds:itemID="{A0452ACC-DE88-46CD-970B-53920CD2D147}"/>
</file>

<file path=customXml/itemProps3.xml><?xml version="1.0" encoding="utf-8"?>
<ds:datastoreItem xmlns:ds="http://schemas.openxmlformats.org/officeDocument/2006/customXml" ds:itemID="{71255FFB-99D1-40E8-8077-1D516A3953EE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743</TotalTime>
  <Words>163</Words>
  <Application>Microsoft Office PowerPoint</Application>
  <PresentationFormat>On-screen Show (4:3)</PresentationFormat>
  <Paragraphs>50</Paragraphs>
  <Slides>14</Slides>
  <Notes>0</Notes>
  <HiddenSlides>0</HiddenSlides>
  <MMClips>14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Arial</vt:lpstr>
      <vt:lpstr>Arial Black</vt:lpstr>
      <vt:lpstr>Calibri</vt:lpstr>
      <vt:lpstr>Helvetica Neue Medium</vt:lpstr>
      <vt:lpstr>1_Office Theme</vt:lpstr>
      <vt:lpstr>Georgia  Migrant Education  State Recruiters </vt:lpstr>
      <vt:lpstr>GEORGIA STATE RECRUITERS</vt:lpstr>
      <vt:lpstr>Jesus A. Mercado 404-617-6836 </vt:lpstr>
      <vt:lpstr>Evelyn S. Arevalo 404-557-2880</vt:lpstr>
      <vt:lpstr>Jorge Araque 404-823-1654</vt:lpstr>
      <vt:lpstr>Sandra Morales 404-617-4995</vt:lpstr>
      <vt:lpstr>Fidela Sanchez 470-218-5361</vt:lpstr>
      <vt:lpstr>Sylvia O. Camargo 678-492-0650</vt:lpstr>
      <vt:lpstr>Grisdelia Dominguez 404-617-5083</vt:lpstr>
      <vt:lpstr>Edgar A. Perez 404-430-8600</vt:lpstr>
      <vt:lpstr>AGRICULTURE ACTIVITIES</vt:lpstr>
      <vt:lpstr>GEORGIA MEP RECRUITERS</vt:lpstr>
      <vt:lpstr>GEORGIA MEP REGIONAL OFFICES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</dc:title>
  <dc:creator>Jason Clay</dc:creator>
  <cp:lastModifiedBy>Jesus Mercado</cp:lastModifiedBy>
  <cp:revision>53</cp:revision>
  <dcterms:created xsi:type="dcterms:W3CDTF">2019-04-12T17:52:43Z</dcterms:created>
  <dcterms:modified xsi:type="dcterms:W3CDTF">2020-04-30T15:56:59Z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0x0101001D12E4C403378F47A618332D9916A030</vt:lpwstr>
  </property>
</Properties>
</file>