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40"/>
  </p:notesMasterIdLst>
  <p:handoutMasterIdLst>
    <p:handoutMasterId r:id="rId41"/>
  </p:handoutMasterIdLst>
  <p:sldIdLst>
    <p:sldId id="3067" r:id="rId5"/>
    <p:sldId id="259" r:id="rId6"/>
    <p:sldId id="3066" r:id="rId7"/>
    <p:sldId id="3068" r:id="rId8"/>
    <p:sldId id="3109" r:id="rId9"/>
    <p:sldId id="3110" r:id="rId10"/>
    <p:sldId id="3069" r:id="rId11"/>
    <p:sldId id="3078" r:id="rId12"/>
    <p:sldId id="3116" r:id="rId13"/>
    <p:sldId id="3071" r:id="rId14"/>
    <p:sldId id="3111" r:id="rId15"/>
    <p:sldId id="3113" r:id="rId16"/>
    <p:sldId id="3074" r:id="rId17"/>
    <p:sldId id="3117" r:id="rId18"/>
    <p:sldId id="3075" r:id="rId19"/>
    <p:sldId id="3076" r:id="rId20"/>
    <p:sldId id="3101" r:id="rId21"/>
    <p:sldId id="3105" r:id="rId22"/>
    <p:sldId id="3102" r:id="rId23"/>
    <p:sldId id="3103" r:id="rId24"/>
    <p:sldId id="3104" r:id="rId25"/>
    <p:sldId id="3079" r:id="rId26"/>
    <p:sldId id="3087" r:id="rId27"/>
    <p:sldId id="3107" r:id="rId28"/>
    <p:sldId id="3108" r:id="rId29"/>
    <p:sldId id="3089" r:id="rId30"/>
    <p:sldId id="3083" r:id="rId31"/>
    <p:sldId id="3119" r:id="rId32"/>
    <p:sldId id="3121" r:id="rId33"/>
    <p:sldId id="3123" r:id="rId34"/>
    <p:sldId id="3096" r:id="rId35"/>
    <p:sldId id="3124" r:id="rId36"/>
    <p:sldId id="3099" r:id="rId37"/>
    <p:sldId id="3125" r:id="rId38"/>
    <p:sldId id="3100"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Nesbit-McBride" initials="MN" lastIdx="2" clrIdx="0">
    <p:extLst>
      <p:ext uri="{19B8F6BF-5375-455C-9EA6-DF929625EA0E}">
        <p15:presenceInfo xmlns:p15="http://schemas.microsoft.com/office/powerpoint/2012/main" userId="S::mary.nesbit-mcbride@doe.k12.ga.us::c94e564c-09e8-4def-85df-5060c39c2f2e" providerId="AD"/>
      </p:ext>
    </p:extLst>
  </p:cmAuthor>
  <p:cmAuthor id="2" name="Sandra Greene" initials="SG" lastIdx="6" clrIdx="1">
    <p:extLst>
      <p:ext uri="{19B8F6BF-5375-455C-9EA6-DF929625EA0E}">
        <p15:presenceInfo xmlns:p15="http://schemas.microsoft.com/office/powerpoint/2012/main" userId="S::Sandra.Greene@doe.k12.ga.us::bcc4c9e6-04ef-42b7-be7f-d4a88ff496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83E"/>
    <a:srgbClr val="007E67"/>
    <a:srgbClr val="767171"/>
    <a:srgbClr val="1186CA"/>
    <a:srgbClr val="00A9A1"/>
    <a:srgbClr val="D57602"/>
    <a:srgbClr val="006436"/>
    <a:srgbClr val="3DB8CF"/>
    <a:srgbClr val="7DE0EB"/>
    <a:srgbClr val="68A4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678" autoAdjust="0"/>
  </p:normalViewPr>
  <p:slideViewPr>
    <p:cSldViewPr snapToGrid="0">
      <p:cViewPr varScale="1">
        <p:scale>
          <a:sx n="104" d="100"/>
          <a:sy n="104" d="100"/>
        </p:scale>
        <p:origin x="1746" y="108"/>
      </p:cViewPr>
      <p:guideLst/>
    </p:cSldViewPr>
  </p:slideViewPr>
  <p:outlineViewPr>
    <p:cViewPr>
      <p:scale>
        <a:sx n="33" d="100"/>
        <a:sy n="33" d="100"/>
      </p:scale>
      <p:origin x="0" y="-25896"/>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28D8BE-B565-420A-8A4B-AE8A1CC7A878}"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7A06FA20-188C-4701-8E94-C0FE98980099}">
      <dgm:prSet phldrT="[Text]"/>
      <dgm:spPr/>
      <dgm:t>
        <a:bodyPr/>
        <a:lstStyle/>
        <a:p>
          <a:r>
            <a:rPr lang="en-US" b="1"/>
            <a:t>Scenario</a:t>
          </a:r>
        </a:p>
      </dgm:t>
    </dgm:pt>
    <dgm:pt modelId="{0CC8750F-EEA6-43F4-8FB2-FC849D542498}" type="parTrans" cxnId="{FC901698-E002-4498-91F0-93D0CE7D2E76}">
      <dgm:prSet/>
      <dgm:spPr/>
      <dgm:t>
        <a:bodyPr/>
        <a:lstStyle/>
        <a:p>
          <a:endParaRPr lang="en-US"/>
        </a:p>
      </dgm:t>
    </dgm:pt>
    <dgm:pt modelId="{17BD86E9-FAC5-4B1C-A7B9-00ACD6456214}" type="sibTrans" cxnId="{FC901698-E002-4498-91F0-93D0CE7D2E76}">
      <dgm:prSet/>
      <dgm:spPr/>
      <dgm:t>
        <a:bodyPr/>
        <a:lstStyle/>
        <a:p>
          <a:endParaRPr lang="en-US"/>
        </a:p>
      </dgm:t>
    </dgm:pt>
    <dgm:pt modelId="{EC98B749-97B4-481E-8335-DCE17A17BC9A}">
      <dgm:prSet phldrT="[Text]"/>
      <dgm:spPr/>
      <dgm:t>
        <a:bodyPr/>
        <a:lstStyle/>
        <a:p>
          <a:r>
            <a:rPr lang="en-US" b="1"/>
            <a:t>Part A</a:t>
          </a:r>
        </a:p>
        <a:p>
          <a:r>
            <a:rPr lang="en-US" b="1"/>
            <a:t>Least Complex</a:t>
          </a:r>
        </a:p>
      </dgm:t>
    </dgm:pt>
    <dgm:pt modelId="{4B5816C4-97AC-485D-8928-EB4E71C36B12}" type="parTrans" cxnId="{7FA7E6F5-E50B-4139-A8E7-56345327E463}">
      <dgm:prSet/>
      <dgm:spPr/>
      <dgm:t>
        <a:bodyPr/>
        <a:lstStyle/>
        <a:p>
          <a:endParaRPr lang="en-US"/>
        </a:p>
      </dgm:t>
    </dgm:pt>
    <dgm:pt modelId="{8565D357-0C87-41BA-B618-DC033484D5EA}" type="sibTrans" cxnId="{7FA7E6F5-E50B-4139-A8E7-56345327E463}">
      <dgm:prSet/>
      <dgm:spPr/>
      <dgm:t>
        <a:bodyPr/>
        <a:lstStyle/>
        <a:p>
          <a:endParaRPr lang="en-US"/>
        </a:p>
      </dgm:t>
    </dgm:pt>
    <dgm:pt modelId="{132D770D-7528-4F0A-A8DB-AA8CE4A41C34}">
      <dgm:prSet phldrT="[Text]"/>
      <dgm:spPr/>
      <dgm:t>
        <a:bodyPr/>
        <a:lstStyle/>
        <a:p>
          <a:r>
            <a:rPr lang="en-US" b="1"/>
            <a:t>Part B</a:t>
          </a:r>
          <a:endParaRPr lang="en-US" b="1" dirty="0"/>
        </a:p>
      </dgm:t>
    </dgm:pt>
    <dgm:pt modelId="{241FC66E-D7E6-4FD1-B686-6DBE3449337A}" type="parTrans" cxnId="{AD222616-810A-4D70-8F03-EF359D91C354}">
      <dgm:prSet/>
      <dgm:spPr/>
      <dgm:t>
        <a:bodyPr/>
        <a:lstStyle/>
        <a:p>
          <a:endParaRPr lang="en-US"/>
        </a:p>
      </dgm:t>
    </dgm:pt>
    <dgm:pt modelId="{57E282D6-18F8-4E28-9324-4AB34149B4EA}" type="sibTrans" cxnId="{AD222616-810A-4D70-8F03-EF359D91C354}">
      <dgm:prSet/>
      <dgm:spPr/>
      <dgm:t>
        <a:bodyPr/>
        <a:lstStyle/>
        <a:p>
          <a:endParaRPr lang="en-US"/>
        </a:p>
      </dgm:t>
    </dgm:pt>
    <dgm:pt modelId="{488CF51B-2A41-46C3-9B13-1F9E81ECF537}">
      <dgm:prSet phldrT="[Text]"/>
      <dgm:spPr/>
      <dgm:t>
        <a:bodyPr/>
        <a:lstStyle/>
        <a:p>
          <a:r>
            <a:rPr lang="en-US" b="1"/>
            <a:t>Part C</a:t>
          </a:r>
        </a:p>
        <a:p>
          <a:r>
            <a:rPr lang="en-US" b="1"/>
            <a:t>Most Complex </a:t>
          </a:r>
        </a:p>
      </dgm:t>
    </dgm:pt>
    <dgm:pt modelId="{9E09F6E8-D514-412D-9699-453DB16C7C25}" type="parTrans" cxnId="{B9848C6D-C2D1-445A-9FE4-41374E563640}">
      <dgm:prSet/>
      <dgm:spPr/>
      <dgm:t>
        <a:bodyPr/>
        <a:lstStyle/>
        <a:p>
          <a:endParaRPr lang="en-US"/>
        </a:p>
      </dgm:t>
    </dgm:pt>
    <dgm:pt modelId="{F67AF854-4126-412B-AAAB-853EBD8A5E81}" type="sibTrans" cxnId="{B9848C6D-C2D1-445A-9FE4-41374E563640}">
      <dgm:prSet/>
      <dgm:spPr/>
      <dgm:t>
        <a:bodyPr/>
        <a:lstStyle/>
        <a:p>
          <a:endParaRPr lang="en-US"/>
        </a:p>
      </dgm:t>
    </dgm:pt>
    <dgm:pt modelId="{4B3240E1-98D1-4828-9EA2-3A41C0F33D03}" type="pres">
      <dgm:prSet presAssocID="{5E28D8BE-B565-420A-8A4B-AE8A1CC7A878}" presName="hierChild1" presStyleCnt="0">
        <dgm:presLayoutVars>
          <dgm:orgChart val="1"/>
          <dgm:chPref val="1"/>
          <dgm:dir/>
          <dgm:animOne val="branch"/>
          <dgm:animLvl val="lvl"/>
          <dgm:resizeHandles/>
        </dgm:presLayoutVars>
      </dgm:prSet>
      <dgm:spPr/>
    </dgm:pt>
    <dgm:pt modelId="{7BBD6E44-E2DE-427F-967B-BB116F98F98E}" type="pres">
      <dgm:prSet presAssocID="{7A06FA20-188C-4701-8E94-C0FE98980099}" presName="hierRoot1" presStyleCnt="0">
        <dgm:presLayoutVars>
          <dgm:hierBranch val="init"/>
        </dgm:presLayoutVars>
      </dgm:prSet>
      <dgm:spPr/>
    </dgm:pt>
    <dgm:pt modelId="{2B3A8FA4-A511-4AC0-A846-940B60E9DBBC}" type="pres">
      <dgm:prSet presAssocID="{7A06FA20-188C-4701-8E94-C0FE98980099}" presName="rootComposite1" presStyleCnt="0"/>
      <dgm:spPr/>
    </dgm:pt>
    <dgm:pt modelId="{0F99703D-EA8C-4F03-8D30-DD16D6C49270}" type="pres">
      <dgm:prSet presAssocID="{7A06FA20-188C-4701-8E94-C0FE98980099}" presName="rootText1" presStyleLbl="node0" presStyleIdx="0" presStyleCnt="1">
        <dgm:presLayoutVars>
          <dgm:chPref val="3"/>
        </dgm:presLayoutVars>
      </dgm:prSet>
      <dgm:spPr/>
    </dgm:pt>
    <dgm:pt modelId="{932D8B50-7E77-4AE8-8280-000ED2BDE535}" type="pres">
      <dgm:prSet presAssocID="{7A06FA20-188C-4701-8E94-C0FE98980099}" presName="rootConnector1" presStyleLbl="node1" presStyleIdx="0" presStyleCnt="0"/>
      <dgm:spPr/>
    </dgm:pt>
    <dgm:pt modelId="{BA44821F-BE20-466E-9BB9-201A2ECA0570}" type="pres">
      <dgm:prSet presAssocID="{7A06FA20-188C-4701-8E94-C0FE98980099}" presName="hierChild2" presStyleCnt="0"/>
      <dgm:spPr/>
    </dgm:pt>
    <dgm:pt modelId="{6F4DE8A5-5711-4A7D-AC8B-0CDACD11008F}" type="pres">
      <dgm:prSet presAssocID="{4B5816C4-97AC-485D-8928-EB4E71C36B12}" presName="Name37" presStyleLbl="parChTrans1D2" presStyleIdx="0" presStyleCnt="3"/>
      <dgm:spPr/>
    </dgm:pt>
    <dgm:pt modelId="{463D29B2-C47F-41C1-A2DA-E6E93A749D2D}" type="pres">
      <dgm:prSet presAssocID="{EC98B749-97B4-481E-8335-DCE17A17BC9A}" presName="hierRoot2" presStyleCnt="0">
        <dgm:presLayoutVars>
          <dgm:hierBranch val="init"/>
        </dgm:presLayoutVars>
      </dgm:prSet>
      <dgm:spPr/>
    </dgm:pt>
    <dgm:pt modelId="{89CB36EB-B874-4B2F-9C4A-D3917D0673B5}" type="pres">
      <dgm:prSet presAssocID="{EC98B749-97B4-481E-8335-DCE17A17BC9A}" presName="rootComposite" presStyleCnt="0"/>
      <dgm:spPr/>
    </dgm:pt>
    <dgm:pt modelId="{6C7A988A-052C-4A98-80B0-53FAE2C4195D}" type="pres">
      <dgm:prSet presAssocID="{EC98B749-97B4-481E-8335-DCE17A17BC9A}" presName="rootText" presStyleLbl="node2" presStyleIdx="0" presStyleCnt="3">
        <dgm:presLayoutVars>
          <dgm:chPref val="3"/>
        </dgm:presLayoutVars>
      </dgm:prSet>
      <dgm:spPr/>
    </dgm:pt>
    <dgm:pt modelId="{1A6EDCD3-1E06-4E04-B794-17293522914A}" type="pres">
      <dgm:prSet presAssocID="{EC98B749-97B4-481E-8335-DCE17A17BC9A}" presName="rootConnector" presStyleLbl="node2" presStyleIdx="0" presStyleCnt="3"/>
      <dgm:spPr/>
    </dgm:pt>
    <dgm:pt modelId="{98A820D1-D828-4FB0-BE7B-59BB64FC6E88}" type="pres">
      <dgm:prSet presAssocID="{EC98B749-97B4-481E-8335-DCE17A17BC9A}" presName="hierChild4" presStyleCnt="0"/>
      <dgm:spPr/>
    </dgm:pt>
    <dgm:pt modelId="{6D6BCE35-F895-4E98-B0BC-29A56C6D4D1B}" type="pres">
      <dgm:prSet presAssocID="{EC98B749-97B4-481E-8335-DCE17A17BC9A}" presName="hierChild5" presStyleCnt="0"/>
      <dgm:spPr/>
    </dgm:pt>
    <dgm:pt modelId="{3E6FBC60-717F-41E6-B168-0891C1A464B5}" type="pres">
      <dgm:prSet presAssocID="{241FC66E-D7E6-4FD1-B686-6DBE3449337A}" presName="Name37" presStyleLbl="parChTrans1D2" presStyleIdx="1" presStyleCnt="3"/>
      <dgm:spPr/>
    </dgm:pt>
    <dgm:pt modelId="{4B22DE19-24E5-427F-A7F8-C7218CFDEF74}" type="pres">
      <dgm:prSet presAssocID="{132D770D-7528-4F0A-A8DB-AA8CE4A41C34}" presName="hierRoot2" presStyleCnt="0">
        <dgm:presLayoutVars>
          <dgm:hierBranch val="init"/>
        </dgm:presLayoutVars>
      </dgm:prSet>
      <dgm:spPr/>
    </dgm:pt>
    <dgm:pt modelId="{1B9F61A9-84B7-4D7B-B8AD-14AE30A9CE4A}" type="pres">
      <dgm:prSet presAssocID="{132D770D-7528-4F0A-A8DB-AA8CE4A41C34}" presName="rootComposite" presStyleCnt="0"/>
      <dgm:spPr/>
    </dgm:pt>
    <dgm:pt modelId="{C951DEC6-8525-40F7-AB04-8758FAF3E474}" type="pres">
      <dgm:prSet presAssocID="{132D770D-7528-4F0A-A8DB-AA8CE4A41C34}" presName="rootText" presStyleLbl="node2" presStyleIdx="1" presStyleCnt="3">
        <dgm:presLayoutVars>
          <dgm:chPref val="3"/>
        </dgm:presLayoutVars>
      </dgm:prSet>
      <dgm:spPr/>
    </dgm:pt>
    <dgm:pt modelId="{8640341C-2B55-4A65-9981-71F7C61FD87B}" type="pres">
      <dgm:prSet presAssocID="{132D770D-7528-4F0A-A8DB-AA8CE4A41C34}" presName="rootConnector" presStyleLbl="node2" presStyleIdx="1" presStyleCnt="3"/>
      <dgm:spPr/>
    </dgm:pt>
    <dgm:pt modelId="{E2F2D350-0E90-4730-B005-5226574F19A4}" type="pres">
      <dgm:prSet presAssocID="{132D770D-7528-4F0A-A8DB-AA8CE4A41C34}" presName="hierChild4" presStyleCnt="0"/>
      <dgm:spPr/>
    </dgm:pt>
    <dgm:pt modelId="{646FA531-EA75-4243-A383-1D79D35847B6}" type="pres">
      <dgm:prSet presAssocID="{132D770D-7528-4F0A-A8DB-AA8CE4A41C34}" presName="hierChild5" presStyleCnt="0"/>
      <dgm:spPr/>
    </dgm:pt>
    <dgm:pt modelId="{D27F3300-5B8D-4ECD-B248-36956A545100}" type="pres">
      <dgm:prSet presAssocID="{9E09F6E8-D514-412D-9699-453DB16C7C25}" presName="Name37" presStyleLbl="parChTrans1D2" presStyleIdx="2" presStyleCnt="3"/>
      <dgm:spPr/>
    </dgm:pt>
    <dgm:pt modelId="{CD75B05C-E7DC-4B96-ABC7-FD817278792C}" type="pres">
      <dgm:prSet presAssocID="{488CF51B-2A41-46C3-9B13-1F9E81ECF537}" presName="hierRoot2" presStyleCnt="0">
        <dgm:presLayoutVars>
          <dgm:hierBranch val="init"/>
        </dgm:presLayoutVars>
      </dgm:prSet>
      <dgm:spPr/>
    </dgm:pt>
    <dgm:pt modelId="{1623AC3C-760B-498D-9D84-3FF73F5863E7}" type="pres">
      <dgm:prSet presAssocID="{488CF51B-2A41-46C3-9B13-1F9E81ECF537}" presName="rootComposite" presStyleCnt="0"/>
      <dgm:spPr/>
    </dgm:pt>
    <dgm:pt modelId="{BB8852C3-2730-46C5-8CAE-D8D8323B8500}" type="pres">
      <dgm:prSet presAssocID="{488CF51B-2A41-46C3-9B13-1F9E81ECF537}" presName="rootText" presStyleLbl="node2" presStyleIdx="2" presStyleCnt="3">
        <dgm:presLayoutVars>
          <dgm:chPref val="3"/>
        </dgm:presLayoutVars>
      </dgm:prSet>
      <dgm:spPr/>
    </dgm:pt>
    <dgm:pt modelId="{8AEC02C5-599E-499C-88CC-618C3E838F3E}" type="pres">
      <dgm:prSet presAssocID="{488CF51B-2A41-46C3-9B13-1F9E81ECF537}" presName="rootConnector" presStyleLbl="node2" presStyleIdx="2" presStyleCnt="3"/>
      <dgm:spPr/>
    </dgm:pt>
    <dgm:pt modelId="{C4A83A8A-741B-41E3-BAD4-9D31C3529B7D}" type="pres">
      <dgm:prSet presAssocID="{488CF51B-2A41-46C3-9B13-1F9E81ECF537}" presName="hierChild4" presStyleCnt="0"/>
      <dgm:spPr/>
    </dgm:pt>
    <dgm:pt modelId="{2FCF1C6B-6DF4-4934-9533-B9B5FA8C570A}" type="pres">
      <dgm:prSet presAssocID="{488CF51B-2A41-46C3-9B13-1F9E81ECF537}" presName="hierChild5" presStyleCnt="0"/>
      <dgm:spPr/>
    </dgm:pt>
    <dgm:pt modelId="{B654AAD6-32C6-47E1-B673-A3356A422EF6}" type="pres">
      <dgm:prSet presAssocID="{7A06FA20-188C-4701-8E94-C0FE98980099}" presName="hierChild3" presStyleCnt="0"/>
      <dgm:spPr/>
    </dgm:pt>
  </dgm:ptLst>
  <dgm:cxnLst>
    <dgm:cxn modelId="{F85E8404-814D-4E1D-A52B-8C577A0199D0}" type="presOf" srcId="{7A06FA20-188C-4701-8E94-C0FE98980099}" destId="{0F99703D-EA8C-4F03-8D30-DD16D6C49270}" srcOrd="0" destOrd="0" presId="urn:microsoft.com/office/officeart/2005/8/layout/orgChart1"/>
    <dgm:cxn modelId="{AD222616-810A-4D70-8F03-EF359D91C354}" srcId="{7A06FA20-188C-4701-8E94-C0FE98980099}" destId="{132D770D-7528-4F0A-A8DB-AA8CE4A41C34}" srcOrd="1" destOrd="0" parTransId="{241FC66E-D7E6-4FD1-B686-6DBE3449337A}" sibTransId="{57E282D6-18F8-4E28-9324-4AB34149B4EA}"/>
    <dgm:cxn modelId="{A3636424-FF44-4D40-BA90-059667A2E148}" type="presOf" srcId="{488CF51B-2A41-46C3-9B13-1F9E81ECF537}" destId="{BB8852C3-2730-46C5-8CAE-D8D8323B8500}" srcOrd="0" destOrd="0" presId="urn:microsoft.com/office/officeart/2005/8/layout/orgChart1"/>
    <dgm:cxn modelId="{B9848C6D-C2D1-445A-9FE4-41374E563640}" srcId="{7A06FA20-188C-4701-8E94-C0FE98980099}" destId="{488CF51B-2A41-46C3-9B13-1F9E81ECF537}" srcOrd="2" destOrd="0" parTransId="{9E09F6E8-D514-412D-9699-453DB16C7C25}" sibTransId="{F67AF854-4126-412B-AAAB-853EBD8A5E81}"/>
    <dgm:cxn modelId="{4CAF207C-5046-40FE-AD61-349EA13B0694}" type="presOf" srcId="{488CF51B-2A41-46C3-9B13-1F9E81ECF537}" destId="{8AEC02C5-599E-499C-88CC-618C3E838F3E}" srcOrd="1" destOrd="0" presId="urn:microsoft.com/office/officeart/2005/8/layout/orgChart1"/>
    <dgm:cxn modelId="{97ADC191-6A3F-412E-BA59-D3709A7D2506}" type="presOf" srcId="{5E28D8BE-B565-420A-8A4B-AE8A1CC7A878}" destId="{4B3240E1-98D1-4828-9EA2-3A41C0F33D03}" srcOrd="0" destOrd="0" presId="urn:microsoft.com/office/officeart/2005/8/layout/orgChart1"/>
    <dgm:cxn modelId="{899F7F94-2C8E-4A70-B914-78735C2F3595}" type="presOf" srcId="{241FC66E-D7E6-4FD1-B686-6DBE3449337A}" destId="{3E6FBC60-717F-41E6-B168-0891C1A464B5}" srcOrd="0" destOrd="0" presId="urn:microsoft.com/office/officeart/2005/8/layout/orgChart1"/>
    <dgm:cxn modelId="{FC901698-E002-4498-91F0-93D0CE7D2E76}" srcId="{5E28D8BE-B565-420A-8A4B-AE8A1CC7A878}" destId="{7A06FA20-188C-4701-8E94-C0FE98980099}" srcOrd="0" destOrd="0" parTransId="{0CC8750F-EEA6-43F4-8FB2-FC849D542498}" sibTransId="{17BD86E9-FAC5-4B1C-A7B9-00ACD6456214}"/>
    <dgm:cxn modelId="{CF65B3A8-77DC-49D6-ACC0-1F21CD96B2AE}" type="presOf" srcId="{7A06FA20-188C-4701-8E94-C0FE98980099}" destId="{932D8B50-7E77-4AE8-8280-000ED2BDE535}" srcOrd="1" destOrd="0" presId="urn:microsoft.com/office/officeart/2005/8/layout/orgChart1"/>
    <dgm:cxn modelId="{E09390AE-D3F7-4A10-8197-CBD381F5CC75}" type="presOf" srcId="{EC98B749-97B4-481E-8335-DCE17A17BC9A}" destId="{6C7A988A-052C-4A98-80B0-53FAE2C4195D}" srcOrd="0" destOrd="0" presId="urn:microsoft.com/office/officeart/2005/8/layout/orgChart1"/>
    <dgm:cxn modelId="{CD4600AF-F3D3-4E43-8C13-46F03DB4C2FB}" type="presOf" srcId="{132D770D-7528-4F0A-A8DB-AA8CE4A41C34}" destId="{C951DEC6-8525-40F7-AB04-8758FAF3E474}" srcOrd="0" destOrd="0" presId="urn:microsoft.com/office/officeart/2005/8/layout/orgChart1"/>
    <dgm:cxn modelId="{70A8FFB3-9C24-483B-A096-ED8A6F0D11D0}" type="presOf" srcId="{EC98B749-97B4-481E-8335-DCE17A17BC9A}" destId="{1A6EDCD3-1E06-4E04-B794-17293522914A}" srcOrd="1" destOrd="0" presId="urn:microsoft.com/office/officeart/2005/8/layout/orgChart1"/>
    <dgm:cxn modelId="{F15D50D1-6757-4D14-BE67-3825B74FE93C}" type="presOf" srcId="{132D770D-7528-4F0A-A8DB-AA8CE4A41C34}" destId="{8640341C-2B55-4A65-9981-71F7C61FD87B}" srcOrd="1" destOrd="0" presId="urn:microsoft.com/office/officeart/2005/8/layout/orgChart1"/>
    <dgm:cxn modelId="{8CA453EF-C3FD-4678-A098-0E67ABC88712}" type="presOf" srcId="{4B5816C4-97AC-485D-8928-EB4E71C36B12}" destId="{6F4DE8A5-5711-4A7D-AC8B-0CDACD11008F}" srcOrd="0" destOrd="0" presId="urn:microsoft.com/office/officeart/2005/8/layout/orgChart1"/>
    <dgm:cxn modelId="{7FA7E6F5-E50B-4139-A8E7-56345327E463}" srcId="{7A06FA20-188C-4701-8E94-C0FE98980099}" destId="{EC98B749-97B4-481E-8335-DCE17A17BC9A}" srcOrd="0" destOrd="0" parTransId="{4B5816C4-97AC-485D-8928-EB4E71C36B12}" sibTransId="{8565D357-0C87-41BA-B618-DC033484D5EA}"/>
    <dgm:cxn modelId="{961EEBFC-7814-4D15-88C5-B3F55AB0D30E}" type="presOf" srcId="{9E09F6E8-D514-412D-9699-453DB16C7C25}" destId="{D27F3300-5B8D-4ECD-B248-36956A545100}" srcOrd="0" destOrd="0" presId="urn:microsoft.com/office/officeart/2005/8/layout/orgChart1"/>
    <dgm:cxn modelId="{2008F461-89A2-4270-8B32-F541D7B47DF9}" type="presParOf" srcId="{4B3240E1-98D1-4828-9EA2-3A41C0F33D03}" destId="{7BBD6E44-E2DE-427F-967B-BB116F98F98E}" srcOrd="0" destOrd="0" presId="urn:microsoft.com/office/officeart/2005/8/layout/orgChart1"/>
    <dgm:cxn modelId="{71211722-4BED-4C99-8884-E164BFA8B849}" type="presParOf" srcId="{7BBD6E44-E2DE-427F-967B-BB116F98F98E}" destId="{2B3A8FA4-A511-4AC0-A846-940B60E9DBBC}" srcOrd="0" destOrd="0" presId="urn:microsoft.com/office/officeart/2005/8/layout/orgChart1"/>
    <dgm:cxn modelId="{E2C3F180-CCE6-402D-BBD1-A5FD42670969}" type="presParOf" srcId="{2B3A8FA4-A511-4AC0-A846-940B60E9DBBC}" destId="{0F99703D-EA8C-4F03-8D30-DD16D6C49270}" srcOrd="0" destOrd="0" presId="urn:microsoft.com/office/officeart/2005/8/layout/orgChart1"/>
    <dgm:cxn modelId="{C90386DF-3AA9-44D4-8326-3B489E59E42B}" type="presParOf" srcId="{2B3A8FA4-A511-4AC0-A846-940B60E9DBBC}" destId="{932D8B50-7E77-4AE8-8280-000ED2BDE535}" srcOrd="1" destOrd="0" presId="urn:microsoft.com/office/officeart/2005/8/layout/orgChart1"/>
    <dgm:cxn modelId="{6D6E5E71-75B7-44D8-867A-B52DFF2DA0C1}" type="presParOf" srcId="{7BBD6E44-E2DE-427F-967B-BB116F98F98E}" destId="{BA44821F-BE20-466E-9BB9-201A2ECA0570}" srcOrd="1" destOrd="0" presId="urn:microsoft.com/office/officeart/2005/8/layout/orgChart1"/>
    <dgm:cxn modelId="{9CA2766F-6097-4D5B-969A-19C6C8D6E337}" type="presParOf" srcId="{BA44821F-BE20-466E-9BB9-201A2ECA0570}" destId="{6F4DE8A5-5711-4A7D-AC8B-0CDACD11008F}" srcOrd="0" destOrd="0" presId="urn:microsoft.com/office/officeart/2005/8/layout/orgChart1"/>
    <dgm:cxn modelId="{4FD6B882-3CE0-406E-927A-D20F171F3891}" type="presParOf" srcId="{BA44821F-BE20-466E-9BB9-201A2ECA0570}" destId="{463D29B2-C47F-41C1-A2DA-E6E93A749D2D}" srcOrd="1" destOrd="0" presId="urn:microsoft.com/office/officeart/2005/8/layout/orgChart1"/>
    <dgm:cxn modelId="{AF84C68A-E39F-4D11-A071-1FBA92498F00}" type="presParOf" srcId="{463D29B2-C47F-41C1-A2DA-E6E93A749D2D}" destId="{89CB36EB-B874-4B2F-9C4A-D3917D0673B5}" srcOrd="0" destOrd="0" presId="urn:microsoft.com/office/officeart/2005/8/layout/orgChart1"/>
    <dgm:cxn modelId="{F596FA68-D927-4785-A50A-CBBF6A9F4F99}" type="presParOf" srcId="{89CB36EB-B874-4B2F-9C4A-D3917D0673B5}" destId="{6C7A988A-052C-4A98-80B0-53FAE2C4195D}" srcOrd="0" destOrd="0" presId="urn:microsoft.com/office/officeart/2005/8/layout/orgChart1"/>
    <dgm:cxn modelId="{4D637A7B-5EED-4712-A405-D24623EC2909}" type="presParOf" srcId="{89CB36EB-B874-4B2F-9C4A-D3917D0673B5}" destId="{1A6EDCD3-1E06-4E04-B794-17293522914A}" srcOrd="1" destOrd="0" presId="urn:microsoft.com/office/officeart/2005/8/layout/orgChart1"/>
    <dgm:cxn modelId="{50E5DA49-DB7B-4AC3-A8AE-79E2802BDD73}" type="presParOf" srcId="{463D29B2-C47F-41C1-A2DA-E6E93A749D2D}" destId="{98A820D1-D828-4FB0-BE7B-59BB64FC6E88}" srcOrd="1" destOrd="0" presId="urn:microsoft.com/office/officeart/2005/8/layout/orgChart1"/>
    <dgm:cxn modelId="{EFFA8ABD-EF1C-47CD-973D-A1CB15942DAC}" type="presParOf" srcId="{463D29B2-C47F-41C1-A2DA-E6E93A749D2D}" destId="{6D6BCE35-F895-4E98-B0BC-29A56C6D4D1B}" srcOrd="2" destOrd="0" presId="urn:microsoft.com/office/officeart/2005/8/layout/orgChart1"/>
    <dgm:cxn modelId="{C8C1F8D4-15D7-46BB-B3B8-EA09AE2FD5FA}" type="presParOf" srcId="{BA44821F-BE20-466E-9BB9-201A2ECA0570}" destId="{3E6FBC60-717F-41E6-B168-0891C1A464B5}" srcOrd="2" destOrd="0" presId="urn:microsoft.com/office/officeart/2005/8/layout/orgChart1"/>
    <dgm:cxn modelId="{70331554-9916-45C3-8B5D-00D6695653E3}" type="presParOf" srcId="{BA44821F-BE20-466E-9BB9-201A2ECA0570}" destId="{4B22DE19-24E5-427F-A7F8-C7218CFDEF74}" srcOrd="3" destOrd="0" presId="urn:microsoft.com/office/officeart/2005/8/layout/orgChart1"/>
    <dgm:cxn modelId="{C4E22220-8E86-4D3F-894F-2F133C8C66A9}" type="presParOf" srcId="{4B22DE19-24E5-427F-A7F8-C7218CFDEF74}" destId="{1B9F61A9-84B7-4D7B-B8AD-14AE30A9CE4A}" srcOrd="0" destOrd="0" presId="urn:microsoft.com/office/officeart/2005/8/layout/orgChart1"/>
    <dgm:cxn modelId="{D3474FB2-BCF1-4A11-B7F7-13A60CF7B921}" type="presParOf" srcId="{1B9F61A9-84B7-4D7B-B8AD-14AE30A9CE4A}" destId="{C951DEC6-8525-40F7-AB04-8758FAF3E474}" srcOrd="0" destOrd="0" presId="urn:microsoft.com/office/officeart/2005/8/layout/orgChart1"/>
    <dgm:cxn modelId="{F53468F3-F1D9-4F3F-B81A-C726C1AEBD20}" type="presParOf" srcId="{1B9F61A9-84B7-4D7B-B8AD-14AE30A9CE4A}" destId="{8640341C-2B55-4A65-9981-71F7C61FD87B}" srcOrd="1" destOrd="0" presId="urn:microsoft.com/office/officeart/2005/8/layout/orgChart1"/>
    <dgm:cxn modelId="{613FACF0-FF2F-4E93-8E5B-60971B8B2026}" type="presParOf" srcId="{4B22DE19-24E5-427F-A7F8-C7218CFDEF74}" destId="{E2F2D350-0E90-4730-B005-5226574F19A4}" srcOrd="1" destOrd="0" presId="urn:microsoft.com/office/officeart/2005/8/layout/orgChart1"/>
    <dgm:cxn modelId="{73289ADF-6511-489F-920D-14F4713C6462}" type="presParOf" srcId="{4B22DE19-24E5-427F-A7F8-C7218CFDEF74}" destId="{646FA531-EA75-4243-A383-1D79D35847B6}" srcOrd="2" destOrd="0" presId="urn:microsoft.com/office/officeart/2005/8/layout/orgChart1"/>
    <dgm:cxn modelId="{090A48B6-D57E-4334-BD3B-37842229C113}" type="presParOf" srcId="{BA44821F-BE20-466E-9BB9-201A2ECA0570}" destId="{D27F3300-5B8D-4ECD-B248-36956A545100}" srcOrd="4" destOrd="0" presId="urn:microsoft.com/office/officeart/2005/8/layout/orgChart1"/>
    <dgm:cxn modelId="{E33B51DC-4151-49C1-8EA0-69BCAEA81BB3}" type="presParOf" srcId="{BA44821F-BE20-466E-9BB9-201A2ECA0570}" destId="{CD75B05C-E7DC-4B96-ABC7-FD817278792C}" srcOrd="5" destOrd="0" presId="urn:microsoft.com/office/officeart/2005/8/layout/orgChart1"/>
    <dgm:cxn modelId="{98D61464-FA38-4212-8EE5-9257FBFD270D}" type="presParOf" srcId="{CD75B05C-E7DC-4B96-ABC7-FD817278792C}" destId="{1623AC3C-760B-498D-9D84-3FF73F5863E7}" srcOrd="0" destOrd="0" presId="urn:microsoft.com/office/officeart/2005/8/layout/orgChart1"/>
    <dgm:cxn modelId="{065925A0-53B1-4B40-8E5E-7E35AFF6193F}" type="presParOf" srcId="{1623AC3C-760B-498D-9D84-3FF73F5863E7}" destId="{BB8852C3-2730-46C5-8CAE-D8D8323B8500}" srcOrd="0" destOrd="0" presId="urn:microsoft.com/office/officeart/2005/8/layout/orgChart1"/>
    <dgm:cxn modelId="{CDE6D6F0-F24E-4FDE-9B24-2EAC0E22DBFD}" type="presParOf" srcId="{1623AC3C-760B-498D-9D84-3FF73F5863E7}" destId="{8AEC02C5-599E-499C-88CC-618C3E838F3E}" srcOrd="1" destOrd="0" presId="urn:microsoft.com/office/officeart/2005/8/layout/orgChart1"/>
    <dgm:cxn modelId="{F1E9B2EE-844E-4235-BD9C-E1472906A066}" type="presParOf" srcId="{CD75B05C-E7DC-4B96-ABC7-FD817278792C}" destId="{C4A83A8A-741B-41E3-BAD4-9D31C3529B7D}" srcOrd="1" destOrd="0" presId="urn:microsoft.com/office/officeart/2005/8/layout/orgChart1"/>
    <dgm:cxn modelId="{9E22CA8E-C997-4A8B-A9D6-D4D88FA7F168}" type="presParOf" srcId="{CD75B05C-E7DC-4B96-ABC7-FD817278792C}" destId="{2FCF1C6B-6DF4-4934-9533-B9B5FA8C570A}" srcOrd="2" destOrd="0" presId="urn:microsoft.com/office/officeart/2005/8/layout/orgChart1"/>
    <dgm:cxn modelId="{8D09CE7B-B6C5-4B1D-9EDB-CD36645F037F}" type="presParOf" srcId="{7BBD6E44-E2DE-427F-967B-BB116F98F98E}" destId="{B654AAD6-32C6-47E1-B673-A3356A422EF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F3300-5B8D-4ECD-B248-36956A545100}">
      <dsp:nvSpPr>
        <dsp:cNvPr id="0" name=""/>
        <dsp:cNvSpPr/>
      </dsp:nvSpPr>
      <dsp:spPr>
        <a:xfrm>
          <a:off x="3614057" y="904500"/>
          <a:ext cx="2185970" cy="379383"/>
        </a:xfrm>
        <a:custGeom>
          <a:avLst/>
          <a:gdLst/>
          <a:ahLst/>
          <a:cxnLst/>
          <a:rect l="0" t="0" r="0" b="0"/>
          <a:pathLst>
            <a:path>
              <a:moveTo>
                <a:pt x="0" y="0"/>
              </a:moveTo>
              <a:lnTo>
                <a:pt x="0" y="189691"/>
              </a:lnTo>
              <a:lnTo>
                <a:pt x="2185970" y="189691"/>
              </a:lnTo>
              <a:lnTo>
                <a:pt x="2185970" y="37938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6FBC60-717F-41E6-B168-0891C1A464B5}">
      <dsp:nvSpPr>
        <dsp:cNvPr id="0" name=""/>
        <dsp:cNvSpPr/>
      </dsp:nvSpPr>
      <dsp:spPr>
        <a:xfrm>
          <a:off x="3568337" y="904500"/>
          <a:ext cx="91440" cy="379383"/>
        </a:xfrm>
        <a:custGeom>
          <a:avLst/>
          <a:gdLst/>
          <a:ahLst/>
          <a:cxnLst/>
          <a:rect l="0" t="0" r="0" b="0"/>
          <a:pathLst>
            <a:path>
              <a:moveTo>
                <a:pt x="45720" y="0"/>
              </a:moveTo>
              <a:lnTo>
                <a:pt x="45720" y="37938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4DE8A5-5711-4A7D-AC8B-0CDACD11008F}">
      <dsp:nvSpPr>
        <dsp:cNvPr id="0" name=""/>
        <dsp:cNvSpPr/>
      </dsp:nvSpPr>
      <dsp:spPr>
        <a:xfrm>
          <a:off x="1428086" y="904500"/>
          <a:ext cx="2185970" cy="379383"/>
        </a:xfrm>
        <a:custGeom>
          <a:avLst/>
          <a:gdLst/>
          <a:ahLst/>
          <a:cxnLst/>
          <a:rect l="0" t="0" r="0" b="0"/>
          <a:pathLst>
            <a:path>
              <a:moveTo>
                <a:pt x="2185970" y="0"/>
              </a:moveTo>
              <a:lnTo>
                <a:pt x="2185970" y="189691"/>
              </a:lnTo>
              <a:lnTo>
                <a:pt x="0" y="189691"/>
              </a:lnTo>
              <a:lnTo>
                <a:pt x="0" y="37938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99703D-EA8C-4F03-8D30-DD16D6C49270}">
      <dsp:nvSpPr>
        <dsp:cNvPr id="0" name=""/>
        <dsp:cNvSpPr/>
      </dsp:nvSpPr>
      <dsp:spPr>
        <a:xfrm>
          <a:off x="2710763" y="1207"/>
          <a:ext cx="1806587" cy="90329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a:t>Scenario</a:t>
          </a:r>
        </a:p>
      </dsp:txBody>
      <dsp:txXfrm>
        <a:off x="2710763" y="1207"/>
        <a:ext cx="1806587" cy="903293"/>
      </dsp:txXfrm>
    </dsp:sp>
    <dsp:sp modelId="{6C7A988A-052C-4A98-80B0-53FAE2C4195D}">
      <dsp:nvSpPr>
        <dsp:cNvPr id="0" name=""/>
        <dsp:cNvSpPr/>
      </dsp:nvSpPr>
      <dsp:spPr>
        <a:xfrm>
          <a:off x="524792" y="1283884"/>
          <a:ext cx="1806587" cy="90329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a:t>Part A</a:t>
          </a:r>
        </a:p>
        <a:p>
          <a:pPr marL="0" lvl="0" indent="0" algn="ctr" defTabSz="844550">
            <a:lnSpc>
              <a:spcPct val="90000"/>
            </a:lnSpc>
            <a:spcBef>
              <a:spcPct val="0"/>
            </a:spcBef>
            <a:spcAft>
              <a:spcPct val="35000"/>
            </a:spcAft>
            <a:buNone/>
          </a:pPr>
          <a:r>
            <a:rPr lang="en-US" sz="1900" b="1" kern="1200"/>
            <a:t>Least Complex</a:t>
          </a:r>
        </a:p>
      </dsp:txBody>
      <dsp:txXfrm>
        <a:off x="524792" y="1283884"/>
        <a:ext cx="1806587" cy="903293"/>
      </dsp:txXfrm>
    </dsp:sp>
    <dsp:sp modelId="{C951DEC6-8525-40F7-AB04-8758FAF3E474}">
      <dsp:nvSpPr>
        <dsp:cNvPr id="0" name=""/>
        <dsp:cNvSpPr/>
      </dsp:nvSpPr>
      <dsp:spPr>
        <a:xfrm>
          <a:off x="2710763" y="1283884"/>
          <a:ext cx="1806587" cy="90329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a:t>Part B</a:t>
          </a:r>
          <a:endParaRPr lang="en-US" sz="1900" b="1" kern="1200" dirty="0"/>
        </a:p>
      </dsp:txBody>
      <dsp:txXfrm>
        <a:off x="2710763" y="1283884"/>
        <a:ext cx="1806587" cy="903293"/>
      </dsp:txXfrm>
    </dsp:sp>
    <dsp:sp modelId="{BB8852C3-2730-46C5-8CAE-D8D8323B8500}">
      <dsp:nvSpPr>
        <dsp:cNvPr id="0" name=""/>
        <dsp:cNvSpPr/>
      </dsp:nvSpPr>
      <dsp:spPr>
        <a:xfrm>
          <a:off x="4896734" y="1283884"/>
          <a:ext cx="1806587" cy="90329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a:t>Part C</a:t>
          </a:r>
        </a:p>
        <a:p>
          <a:pPr marL="0" lvl="0" indent="0" algn="ctr" defTabSz="844550">
            <a:lnSpc>
              <a:spcPct val="90000"/>
            </a:lnSpc>
            <a:spcBef>
              <a:spcPct val="0"/>
            </a:spcBef>
            <a:spcAft>
              <a:spcPct val="35000"/>
            </a:spcAft>
            <a:buNone/>
          </a:pPr>
          <a:r>
            <a:rPr lang="en-US" sz="1900" b="1" kern="1200"/>
            <a:t>Most Complex </a:t>
          </a:r>
        </a:p>
      </dsp:txBody>
      <dsp:txXfrm>
        <a:off x="4896734" y="1283884"/>
        <a:ext cx="1806587" cy="90329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EB450C-BBCE-4981-94B7-9EE98E4C16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GAA 2.0 Overview and Eligibility</a:t>
            </a:r>
          </a:p>
        </p:txBody>
      </p:sp>
      <p:sp>
        <p:nvSpPr>
          <p:cNvPr id="3" name="Date Placeholder 2">
            <a:extLst>
              <a:ext uri="{FF2B5EF4-FFF2-40B4-BE49-F238E27FC236}">
                <a16:creationId xmlns:a16="http://schemas.microsoft.com/office/drawing/2014/main" id="{3EB47A10-771C-4694-A743-70EB0A6D79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10/21/2021</a:t>
            </a:r>
          </a:p>
        </p:txBody>
      </p:sp>
      <p:sp>
        <p:nvSpPr>
          <p:cNvPr id="4" name="Footer Placeholder 3">
            <a:extLst>
              <a:ext uri="{FF2B5EF4-FFF2-40B4-BE49-F238E27FC236}">
                <a16:creationId xmlns:a16="http://schemas.microsoft.com/office/drawing/2014/main" id="{1752CC8D-C07E-40C3-8162-6E7C0B22DF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BC1A34C-6A1C-4C6F-9255-3EC809102BE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AB6EFE-569D-4A76-9E24-924B53E35D12}" type="slidenum">
              <a:rPr lang="en-US" smtClean="0"/>
              <a:t>‹#›</a:t>
            </a:fld>
            <a:endParaRPr lang="en-US"/>
          </a:p>
        </p:txBody>
      </p:sp>
    </p:spTree>
    <p:extLst>
      <p:ext uri="{BB962C8B-B14F-4D97-AF65-F5344CB8AC3E}">
        <p14:creationId xmlns:p14="http://schemas.microsoft.com/office/powerpoint/2010/main" val="3071073784"/>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r>
              <a:rPr lang="en-US"/>
              <a:t>GAA 2.0 Overview and Eligibility</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r>
              <a:rPr lang="en-US"/>
              <a:t>10/21/2021</a:t>
            </a: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9271CFC3-20A8-4356-8593-3DAD199D2D06}" type="slidenum">
              <a:rPr lang="en-US" smtClean="0"/>
              <a:pPr/>
              <a:t>‹#›</a:t>
            </a:fld>
            <a:endParaRPr lang="en-US"/>
          </a:p>
        </p:txBody>
      </p:sp>
    </p:spTree>
    <p:extLst>
      <p:ext uri="{BB962C8B-B14F-4D97-AF65-F5344CB8AC3E}">
        <p14:creationId xmlns:p14="http://schemas.microsoft.com/office/powerpoint/2010/main" val="973864538"/>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GAA 2.0 Overview and Eligibility</a:t>
            </a:r>
          </a:p>
        </p:txBody>
      </p:sp>
      <p:sp>
        <p:nvSpPr>
          <p:cNvPr id="5" name="Date Placeholder 4"/>
          <p:cNvSpPr>
            <a:spLocks noGrp="1"/>
          </p:cNvSpPr>
          <p:nvPr>
            <p:ph type="dt" idx="1"/>
          </p:nvPr>
        </p:nvSpPr>
        <p:spPr/>
        <p:txBody>
          <a:bodyPr/>
          <a:lstStyle/>
          <a:p>
            <a:r>
              <a:rPr lang="en-US"/>
              <a:t>10/21/2021</a:t>
            </a:r>
          </a:p>
        </p:txBody>
      </p:sp>
      <p:sp>
        <p:nvSpPr>
          <p:cNvPr id="6" name="Slide Number Placeholder 5"/>
          <p:cNvSpPr>
            <a:spLocks noGrp="1"/>
          </p:cNvSpPr>
          <p:nvPr>
            <p:ph type="sldNum" sz="quarter" idx="5"/>
          </p:nvPr>
        </p:nvSpPr>
        <p:spPr/>
        <p:txBody>
          <a:bodyPr/>
          <a:lstStyle/>
          <a:p>
            <a:fld id="{9271CFC3-20A8-4356-8593-3DAD199D2D06}" type="slidenum">
              <a:rPr lang="en-US" smtClean="0"/>
              <a:pPr/>
              <a:t>1</a:t>
            </a:fld>
            <a:endParaRPr lang="en-US"/>
          </a:p>
        </p:txBody>
      </p:sp>
    </p:spTree>
    <p:extLst>
      <p:ext uri="{BB962C8B-B14F-4D97-AF65-F5344CB8AC3E}">
        <p14:creationId xmlns:p14="http://schemas.microsoft.com/office/powerpoint/2010/main" val="3996038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GAA 2.0 Overview and Eligibility</a:t>
            </a:r>
          </a:p>
        </p:txBody>
      </p:sp>
      <p:sp>
        <p:nvSpPr>
          <p:cNvPr id="5" name="Date Placeholder 4"/>
          <p:cNvSpPr>
            <a:spLocks noGrp="1"/>
          </p:cNvSpPr>
          <p:nvPr>
            <p:ph type="dt" idx="1"/>
          </p:nvPr>
        </p:nvSpPr>
        <p:spPr/>
        <p:txBody>
          <a:bodyPr/>
          <a:lstStyle/>
          <a:p>
            <a:r>
              <a:rPr lang="en-US"/>
              <a:t>10/21/2021</a:t>
            </a:r>
          </a:p>
        </p:txBody>
      </p:sp>
      <p:sp>
        <p:nvSpPr>
          <p:cNvPr id="6" name="Slide Number Placeholder 5"/>
          <p:cNvSpPr>
            <a:spLocks noGrp="1"/>
          </p:cNvSpPr>
          <p:nvPr>
            <p:ph type="sldNum" sz="quarter" idx="5"/>
          </p:nvPr>
        </p:nvSpPr>
        <p:spPr/>
        <p:txBody>
          <a:bodyPr/>
          <a:lstStyle/>
          <a:p>
            <a:fld id="{9271CFC3-20A8-4356-8593-3DAD199D2D06}" type="slidenum">
              <a:rPr lang="en-US" smtClean="0"/>
              <a:pPr/>
              <a:t>10</a:t>
            </a:fld>
            <a:endParaRPr lang="en-US"/>
          </a:p>
        </p:txBody>
      </p:sp>
    </p:spTree>
    <p:extLst>
      <p:ext uri="{BB962C8B-B14F-4D97-AF65-F5344CB8AC3E}">
        <p14:creationId xmlns:p14="http://schemas.microsoft.com/office/powerpoint/2010/main" val="249900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GAA 2.0 Overview and Eligibility</a:t>
            </a:r>
          </a:p>
        </p:txBody>
      </p:sp>
      <p:sp>
        <p:nvSpPr>
          <p:cNvPr id="5" name="Date Placeholder 4"/>
          <p:cNvSpPr>
            <a:spLocks noGrp="1"/>
          </p:cNvSpPr>
          <p:nvPr>
            <p:ph type="dt" idx="1"/>
          </p:nvPr>
        </p:nvSpPr>
        <p:spPr/>
        <p:txBody>
          <a:bodyPr/>
          <a:lstStyle/>
          <a:p>
            <a:r>
              <a:rPr lang="en-US"/>
              <a:t>10/21/2021</a:t>
            </a:r>
          </a:p>
        </p:txBody>
      </p:sp>
      <p:sp>
        <p:nvSpPr>
          <p:cNvPr id="6" name="Slide Number Placeholder 5"/>
          <p:cNvSpPr>
            <a:spLocks noGrp="1"/>
          </p:cNvSpPr>
          <p:nvPr>
            <p:ph type="sldNum" sz="quarter" idx="5"/>
          </p:nvPr>
        </p:nvSpPr>
        <p:spPr/>
        <p:txBody>
          <a:bodyPr/>
          <a:lstStyle/>
          <a:p>
            <a:fld id="{9271CFC3-20A8-4356-8593-3DAD199D2D06}" type="slidenum">
              <a:rPr lang="en-US" smtClean="0"/>
              <a:pPr/>
              <a:t>11</a:t>
            </a:fld>
            <a:endParaRPr lang="en-US"/>
          </a:p>
        </p:txBody>
      </p:sp>
    </p:spTree>
    <p:extLst>
      <p:ext uri="{BB962C8B-B14F-4D97-AF65-F5344CB8AC3E}">
        <p14:creationId xmlns:p14="http://schemas.microsoft.com/office/powerpoint/2010/main" val="1586817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GAA 2.0 Overview and Eligibility</a:t>
            </a:r>
          </a:p>
        </p:txBody>
      </p:sp>
      <p:sp>
        <p:nvSpPr>
          <p:cNvPr id="5" name="Date Placeholder 4"/>
          <p:cNvSpPr>
            <a:spLocks noGrp="1"/>
          </p:cNvSpPr>
          <p:nvPr>
            <p:ph type="dt" idx="1"/>
          </p:nvPr>
        </p:nvSpPr>
        <p:spPr/>
        <p:txBody>
          <a:bodyPr/>
          <a:lstStyle/>
          <a:p>
            <a:r>
              <a:rPr lang="en-US"/>
              <a:t>10/21/2021</a:t>
            </a:r>
          </a:p>
        </p:txBody>
      </p:sp>
      <p:sp>
        <p:nvSpPr>
          <p:cNvPr id="6" name="Slide Number Placeholder 5"/>
          <p:cNvSpPr>
            <a:spLocks noGrp="1"/>
          </p:cNvSpPr>
          <p:nvPr>
            <p:ph type="sldNum" sz="quarter" idx="5"/>
          </p:nvPr>
        </p:nvSpPr>
        <p:spPr/>
        <p:txBody>
          <a:bodyPr/>
          <a:lstStyle/>
          <a:p>
            <a:fld id="{9271CFC3-20A8-4356-8593-3DAD199D2D06}" type="slidenum">
              <a:rPr lang="en-US" smtClean="0"/>
              <a:pPr/>
              <a:t>12</a:t>
            </a:fld>
            <a:endParaRPr lang="en-US"/>
          </a:p>
        </p:txBody>
      </p:sp>
    </p:spTree>
    <p:extLst>
      <p:ext uri="{BB962C8B-B14F-4D97-AF65-F5344CB8AC3E}">
        <p14:creationId xmlns:p14="http://schemas.microsoft.com/office/powerpoint/2010/main" val="339777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the key questions that IEP teams must consider when determining whether a student is eligible for GAA 2.0. Teams must ask…</a:t>
            </a:r>
          </a:p>
        </p:txBody>
      </p:sp>
      <p:sp>
        <p:nvSpPr>
          <p:cNvPr id="4" name="Header Placeholder 3"/>
          <p:cNvSpPr>
            <a:spLocks noGrp="1"/>
          </p:cNvSpPr>
          <p:nvPr>
            <p:ph type="hdr" sz="quarter"/>
          </p:nvPr>
        </p:nvSpPr>
        <p:spPr/>
        <p:txBody>
          <a:bodyPr/>
          <a:lstStyle/>
          <a:p>
            <a:r>
              <a:rPr lang="en-US"/>
              <a:t>GAA 2.0 Overview and Eligibility</a:t>
            </a:r>
          </a:p>
        </p:txBody>
      </p:sp>
      <p:sp>
        <p:nvSpPr>
          <p:cNvPr id="5" name="Date Placeholder 4"/>
          <p:cNvSpPr>
            <a:spLocks noGrp="1"/>
          </p:cNvSpPr>
          <p:nvPr>
            <p:ph type="dt" idx="1"/>
          </p:nvPr>
        </p:nvSpPr>
        <p:spPr/>
        <p:txBody>
          <a:bodyPr/>
          <a:lstStyle/>
          <a:p>
            <a:r>
              <a:rPr lang="en-US"/>
              <a:t>10/21/2021</a:t>
            </a:r>
          </a:p>
        </p:txBody>
      </p:sp>
      <p:sp>
        <p:nvSpPr>
          <p:cNvPr id="6" name="Slide Number Placeholder 5"/>
          <p:cNvSpPr>
            <a:spLocks noGrp="1"/>
          </p:cNvSpPr>
          <p:nvPr>
            <p:ph type="sldNum" sz="quarter" idx="5"/>
          </p:nvPr>
        </p:nvSpPr>
        <p:spPr/>
        <p:txBody>
          <a:bodyPr/>
          <a:lstStyle/>
          <a:p>
            <a:fld id="{9271CFC3-20A8-4356-8593-3DAD199D2D06}" type="slidenum">
              <a:rPr lang="en-US" smtClean="0"/>
              <a:pPr/>
              <a:t>13</a:t>
            </a:fld>
            <a:endParaRPr lang="en-US"/>
          </a:p>
        </p:txBody>
      </p:sp>
    </p:spTree>
    <p:extLst>
      <p:ext uri="{BB962C8B-B14F-4D97-AF65-F5344CB8AC3E}">
        <p14:creationId xmlns:p14="http://schemas.microsoft.com/office/powerpoint/2010/main" val="1329655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GAA 2.0 Overview and Eligibility</a:t>
            </a:r>
          </a:p>
        </p:txBody>
      </p:sp>
      <p:sp>
        <p:nvSpPr>
          <p:cNvPr id="5" name="Date Placeholder 4"/>
          <p:cNvSpPr>
            <a:spLocks noGrp="1"/>
          </p:cNvSpPr>
          <p:nvPr>
            <p:ph type="dt" idx="1"/>
          </p:nvPr>
        </p:nvSpPr>
        <p:spPr/>
        <p:txBody>
          <a:bodyPr/>
          <a:lstStyle/>
          <a:p>
            <a:r>
              <a:rPr lang="en-US"/>
              <a:t>10/21/2021</a:t>
            </a:r>
          </a:p>
        </p:txBody>
      </p:sp>
      <p:sp>
        <p:nvSpPr>
          <p:cNvPr id="6" name="Slide Number Placeholder 5"/>
          <p:cNvSpPr>
            <a:spLocks noGrp="1"/>
          </p:cNvSpPr>
          <p:nvPr>
            <p:ph type="sldNum" sz="quarter" idx="5"/>
          </p:nvPr>
        </p:nvSpPr>
        <p:spPr/>
        <p:txBody>
          <a:bodyPr/>
          <a:lstStyle/>
          <a:p>
            <a:fld id="{9271CFC3-20A8-4356-8593-3DAD199D2D06}" type="slidenum">
              <a:rPr lang="en-US" smtClean="0"/>
              <a:pPr/>
              <a:t>14</a:t>
            </a:fld>
            <a:endParaRPr lang="en-US"/>
          </a:p>
        </p:txBody>
      </p:sp>
    </p:spTree>
    <p:extLst>
      <p:ext uri="{BB962C8B-B14F-4D97-AF65-F5344CB8AC3E}">
        <p14:creationId xmlns:p14="http://schemas.microsoft.com/office/powerpoint/2010/main" val="1754519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GAA 2.0 Overview and Eligibility</a:t>
            </a:r>
          </a:p>
        </p:txBody>
      </p:sp>
      <p:sp>
        <p:nvSpPr>
          <p:cNvPr id="5" name="Date Placeholder 4"/>
          <p:cNvSpPr>
            <a:spLocks noGrp="1"/>
          </p:cNvSpPr>
          <p:nvPr>
            <p:ph type="dt" idx="1"/>
          </p:nvPr>
        </p:nvSpPr>
        <p:spPr/>
        <p:txBody>
          <a:bodyPr/>
          <a:lstStyle/>
          <a:p>
            <a:r>
              <a:rPr lang="en-US"/>
              <a:t>10/21/2021</a:t>
            </a:r>
          </a:p>
        </p:txBody>
      </p:sp>
      <p:sp>
        <p:nvSpPr>
          <p:cNvPr id="6" name="Slide Number Placeholder 5"/>
          <p:cNvSpPr>
            <a:spLocks noGrp="1"/>
          </p:cNvSpPr>
          <p:nvPr>
            <p:ph type="sldNum" sz="quarter" idx="5"/>
          </p:nvPr>
        </p:nvSpPr>
        <p:spPr/>
        <p:txBody>
          <a:bodyPr/>
          <a:lstStyle/>
          <a:p>
            <a:fld id="{9271CFC3-20A8-4356-8593-3DAD199D2D06}" type="slidenum">
              <a:rPr lang="en-US" smtClean="0"/>
              <a:pPr/>
              <a:t>15</a:t>
            </a:fld>
            <a:endParaRPr lang="en-US"/>
          </a:p>
        </p:txBody>
      </p:sp>
    </p:spTree>
    <p:extLst>
      <p:ext uri="{BB962C8B-B14F-4D97-AF65-F5344CB8AC3E}">
        <p14:creationId xmlns:p14="http://schemas.microsoft.com/office/powerpoint/2010/main" val="3096990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GAA 2.0 Overview and Eligibility</a:t>
            </a:r>
          </a:p>
        </p:txBody>
      </p:sp>
      <p:sp>
        <p:nvSpPr>
          <p:cNvPr id="5" name="Date Placeholder 4"/>
          <p:cNvSpPr>
            <a:spLocks noGrp="1"/>
          </p:cNvSpPr>
          <p:nvPr>
            <p:ph type="dt" idx="1"/>
          </p:nvPr>
        </p:nvSpPr>
        <p:spPr/>
        <p:txBody>
          <a:bodyPr/>
          <a:lstStyle/>
          <a:p>
            <a:r>
              <a:rPr lang="en-US"/>
              <a:t>10/21/2021</a:t>
            </a:r>
          </a:p>
        </p:txBody>
      </p:sp>
      <p:sp>
        <p:nvSpPr>
          <p:cNvPr id="6" name="Slide Number Placeholder 5"/>
          <p:cNvSpPr>
            <a:spLocks noGrp="1"/>
          </p:cNvSpPr>
          <p:nvPr>
            <p:ph type="sldNum" sz="quarter" idx="5"/>
          </p:nvPr>
        </p:nvSpPr>
        <p:spPr/>
        <p:txBody>
          <a:bodyPr/>
          <a:lstStyle/>
          <a:p>
            <a:fld id="{9271CFC3-20A8-4356-8593-3DAD199D2D06}" type="slidenum">
              <a:rPr lang="en-US" smtClean="0"/>
              <a:pPr/>
              <a:t>16</a:t>
            </a:fld>
            <a:endParaRPr lang="en-US"/>
          </a:p>
        </p:txBody>
      </p:sp>
    </p:spTree>
    <p:extLst>
      <p:ext uri="{BB962C8B-B14F-4D97-AF65-F5344CB8AC3E}">
        <p14:creationId xmlns:p14="http://schemas.microsoft.com/office/powerpoint/2010/main" val="3702819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GAA 2.0 Overview and Eligibility</a:t>
            </a:r>
          </a:p>
        </p:txBody>
      </p:sp>
      <p:sp>
        <p:nvSpPr>
          <p:cNvPr id="5" name="Date Placeholder 4"/>
          <p:cNvSpPr>
            <a:spLocks noGrp="1"/>
          </p:cNvSpPr>
          <p:nvPr>
            <p:ph type="dt" idx="1"/>
          </p:nvPr>
        </p:nvSpPr>
        <p:spPr/>
        <p:txBody>
          <a:bodyPr/>
          <a:lstStyle/>
          <a:p>
            <a:r>
              <a:rPr lang="en-US"/>
              <a:t>10/21/2021</a:t>
            </a:r>
          </a:p>
        </p:txBody>
      </p:sp>
      <p:sp>
        <p:nvSpPr>
          <p:cNvPr id="6" name="Slide Number Placeholder 5"/>
          <p:cNvSpPr>
            <a:spLocks noGrp="1"/>
          </p:cNvSpPr>
          <p:nvPr>
            <p:ph type="sldNum" sz="quarter" idx="5"/>
          </p:nvPr>
        </p:nvSpPr>
        <p:spPr/>
        <p:txBody>
          <a:bodyPr/>
          <a:lstStyle/>
          <a:p>
            <a:fld id="{9271CFC3-20A8-4356-8593-3DAD199D2D06}" type="slidenum">
              <a:rPr lang="en-US" smtClean="0"/>
              <a:pPr/>
              <a:t>17</a:t>
            </a:fld>
            <a:endParaRPr lang="en-US"/>
          </a:p>
        </p:txBody>
      </p:sp>
    </p:spTree>
    <p:extLst>
      <p:ext uri="{BB962C8B-B14F-4D97-AF65-F5344CB8AC3E}">
        <p14:creationId xmlns:p14="http://schemas.microsoft.com/office/powerpoint/2010/main" val="2004830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GAA 2.0 Overview and Eligibility</a:t>
            </a:r>
          </a:p>
        </p:txBody>
      </p:sp>
      <p:sp>
        <p:nvSpPr>
          <p:cNvPr id="5" name="Date Placeholder 4"/>
          <p:cNvSpPr>
            <a:spLocks noGrp="1"/>
          </p:cNvSpPr>
          <p:nvPr>
            <p:ph type="dt" idx="1"/>
          </p:nvPr>
        </p:nvSpPr>
        <p:spPr/>
        <p:txBody>
          <a:bodyPr/>
          <a:lstStyle/>
          <a:p>
            <a:r>
              <a:rPr lang="en-US"/>
              <a:t>10/21/2021</a:t>
            </a:r>
          </a:p>
        </p:txBody>
      </p:sp>
      <p:sp>
        <p:nvSpPr>
          <p:cNvPr id="6" name="Slide Number Placeholder 5"/>
          <p:cNvSpPr>
            <a:spLocks noGrp="1"/>
          </p:cNvSpPr>
          <p:nvPr>
            <p:ph type="sldNum" sz="quarter" idx="5"/>
          </p:nvPr>
        </p:nvSpPr>
        <p:spPr/>
        <p:txBody>
          <a:bodyPr/>
          <a:lstStyle/>
          <a:p>
            <a:fld id="{9271CFC3-20A8-4356-8593-3DAD199D2D06}" type="slidenum">
              <a:rPr lang="en-US" smtClean="0"/>
              <a:pPr/>
              <a:t>18</a:t>
            </a:fld>
            <a:endParaRPr lang="en-US"/>
          </a:p>
        </p:txBody>
      </p:sp>
    </p:spTree>
    <p:extLst>
      <p:ext uri="{BB962C8B-B14F-4D97-AF65-F5344CB8AC3E}">
        <p14:creationId xmlns:p14="http://schemas.microsoft.com/office/powerpoint/2010/main" val="1368952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GAA 2.0 Overview and Eligibility</a:t>
            </a:r>
          </a:p>
        </p:txBody>
      </p:sp>
      <p:sp>
        <p:nvSpPr>
          <p:cNvPr id="5" name="Date Placeholder 4"/>
          <p:cNvSpPr>
            <a:spLocks noGrp="1"/>
          </p:cNvSpPr>
          <p:nvPr>
            <p:ph type="dt" idx="1"/>
          </p:nvPr>
        </p:nvSpPr>
        <p:spPr/>
        <p:txBody>
          <a:bodyPr/>
          <a:lstStyle/>
          <a:p>
            <a:r>
              <a:rPr lang="en-US"/>
              <a:t>10/21/2021</a:t>
            </a:r>
          </a:p>
        </p:txBody>
      </p:sp>
      <p:sp>
        <p:nvSpPr>
          <p:cNvPr id="6" name="Slide Number Placeholder 5"/>
          <p:cNvSpPr>
            <a:spLocks noGrp="1"/>
          </p:cNvSpPr>
          <p:nvPr>
            <p:ph type="sldNum" sz="quarter" idx="5"/>
          </p:nvPr>
        </p:nvSpPr>
        <p:spPr/>
        <p:txBody>
          <a:bodyPr/>
          <a:lstStyle/>
          <a:p>
            <a:fld id="{9271CFC3-20A8-4356-8593-3DAD199D2D06}" type="slidenum">
              <a:rPr lang="en-US" smtClean="0"/>
              <a:pPr/>
              <a:t>19</a:t>
            </a:fld>
            <a:endParaRPr lang="en-US"/>
          </a:p>
        </p:txBody>
      </p:sp>
    </p:spTree>
    <p:extLst>
      <p:ext uri="{BB962C8B-B14F-4D97-AF65-F5344CB8AC3E}">
        <p14:creationId xmlns:p14="http://schemas.microsoft.com/office/powerpoint/2010/main" val="3021314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GAA 2.0 Overview and Eligibility</a:t>
            </a:r>
          </a:p>
        </p:txBody>
      </p:sp>
      <p:sp>
        <p:nvSpPr>
          <p:cNvPr id="5" name="Date Placeholder 4"/>
          <p:cNvSpPr>
            <a:spLocks noGrp="1"/>
          </p:cNvSpPr>
          <p:nvPr>
            <p:ph type="dt" idx="1"/>
          </p:nvPr>
        </p:nvSpPr>
        <p:spPr/>
        <p:txBody>
          <a:bodyPr/>
          <a:lstStyle/>
          <a:p>
            <a:r>
              <a:rPr lang="en-US"/>
              <a:t>10/21/2021</a:t>
            </a:r>
          </a:p>
        </p:txBody>
      </p:sp>
      <p:sp>
        <p:nvSpPr>
          <p:cNvPr id="6" name="Slide Number Placeholder 5"/>
          <p:cNvSpPr>
            <a:spLocks noGrp="1"/>
          </p:cNvSpPr>
          <p:nvPr>
            <p:ph type="sldNum" sz="quarter" idx="5"/>
          </p:nvPr>
        </p:nvSpPr>
        <p:spPr/>
        <p:txBody>
          <a:bodyPr/>
          <a:lstStyle/>
          <a:p>
            <a:fld id="{9271CFC3-20A8-4356-8593-3DAD199D2D06}" type="slidenum">
              <a:rPr lang="en-US" smtClean="0"/>
              <a:pPr/>
              <a:t>2</a:t>
            </a:fld>
            <a:endParaRPr lang="en-US"/>
          </a:p>
        </p:txBody>
      </p:sp>
    </p:spTree>
    <p:extLst>
      <p:ext uri="{BB962C8B-B14F-4D97-AF65-F5344CB8AC3E}">
        <p14:creationId xmlns:p14="http://schemas.microsoft.com/office/powerpoint/2010/main" val="3152777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GAA 2.0 Overview and Eligibility</a:t>
            </a:r>
          </a:p>
        </p:txBody>
      </p:sp>
      <p:sp>
        <p:nvSpPr>
          <p:cNvPr id="5" name="Date Placeholder 4"/>
          <p:cNvSpPr>
            <a:spLocks noGrp="1"/>
          </p:cNvSpPr>
          <p:nvPr>
            <p:ph type="dt" idx="1"/>
          </p:nvPr>
        </p:nvSpPr>
        <p:spPr/>
        <p:txBody>
          <a:bodyPr/>
          <a:lstStyle/>
          <a:p>
            <a:r>
              <a:rPr lang="en-US"/>
              <a:t>10/21/2021</a:t>
            </a:r>
          </a:p>
        </p:txBody>
      </p:sp>
      <p:sp>
        <p:nvSpPr>
          <p:cNvPr id="6" name="Slide Number Placeholder 5"/>
          <p:cNvSpPr>
            <a:spLocks noGrp="1"/>
          </p:cNvSpPr>
          <p:nvPr>
            <p:ph type="sldNum" sz="quarter" idx="5"/>
          </p:nvPr>
        </p:nvSpPr>
        <p:spPr/>
        <p:txBody>
          <a:bodyPr/>
          <a:lstStyle/>
          <a:p>
            <a:fld id="{9271CFC3-20A8-4356-8593-3DAD199D2D06}" type="slidenum">
              <a:rPr lang="en-US" smtClean="0"/>
              <a:pPr/>
              <a:t>20</a:t>
            </a:fld>
            <a:endParaRPr lang="en-US"/>
          </a:p>
        </p:txBody>
      </p:sp>
    </p:spTree>
    <p:extLst>
      <p:ext uri="{BB962C8B-B14F-4D97-AF65-F5344CB8AC3E}">
        <p14:creationId xmlns:p14="http://schemas.microsoft.com/office/powerpoint/2010/main" val="1538305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far-left extension represents the entry point for students to engage with the content.</a:t>
            </a:r>
          </a:p>
          <a:p>
            <a:endParaRPr lang="en-US" dirty="0"/>
          </a:p>
        </p:txBody>
      </p:sp>
      <p:sp>
        <p:nvSpPr>
          <p:cNvPr id="4" name="Header Placeholder 3"/>
          <p:cNvSpPr>
            <a:spLocks noGrp="1"/>
          </p:cNvSpPr>
          <p:nvPr>
            <p:ph type="hdr" sz="quarter"/>
          </p:nvPr>
        </p:nvSpPr>
        <p:spPr/>
        <p:txBody>
          <a:bodyPr/>
          <a:lstStyle/>
          <a:p>
            <a:r>
              <a:rPr lang="en-US"/>
              <a:t>GAA 2.0 Overview and Eligibility</a:t>
            </a:r>
          </a:p>
        </p:txBody>
      </p:sp>
      <p:sp>
        <p:nvSpPr>
          <p:cNvPr id="5" name="Date Placeholder 4"/>
          <p:cNvSpPr>
            <a:spLocks noGrp="1"/>
          </p:cNvSpPr>
          <p:nvPr>
            <p:ph type="dt" idx="1"/>
          </p:nvPr>
        </p:nvSpPr>
        <p:spPr/>
        <p:txBody>
          <a:bodyPr/>
          <a:lstStyle/>
          <a:p>
            <a:r>
              <a:rPr lang="en-US"/>
              <a:t>10/21/2021</a:t>
            </a:r>
          </a:p>
        </p:txBody>
      </p:sp>
      <p:sp>
        <p:nvSpPr>
          <p:cNvPr id="6" name="Slide Number Placeholder 5"/>
          <p:cNvSpPr>
            <a:spLocks noGrp="1"/>
          </p:cNvSpPr>
          <p:nvPr>
            <p:ph type="sldNum" sz="quarter" idx="5"/>
          </p:nvPr>
        </p:nvSpPr>
        <p:spPr/>
        <p:txBody>
          <a:bodyPr/>
          <a:lstStyle/>
          <a:p>
            <a:fld id="{9271CFC3-20A8-4356-8593-3DAD199D2D06}" type="slidenum">
              <a:rPr lang="en-US" smtClean="0"/>
              <a:pPr/>
              <a:t>21</a:t>
            </a:fld>
            <a:endParaRPr lang="en-US"/>
          </a:p>
        </p:txBody>
      </p:sp>
    </p:spTree>
    <p:extLst>
      <p:ext uri="{BB962C8B-B14F-4D97-AF65-F5344CB8AC3E}">
        <p14:creationId xmlns:p14="http://schemas.microsoft.com/office/powerpoint/2010/main" val="2900142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GAA 2.0 Overview and Eligibility</a:t>
            </a:r>
          </a:p>
        </p:txBody>
      </p:sp>
      <p:sp>
        <p:nvSpPr>
          <p:cNvPr id="5" name="Date Placeholder 4"/>
          <p:cNvSpPr>
            <a:spLocks noGrp="1"/>
          </p:cNvSpPr>
          <p:nvPr>
            <p:ph type="dt" idx="1"/>
          </p:nvPr>
        </p:nvSpPr>
        <p:spPr/>
        <p:txBody>
          <a:bodyPr/>
          <a:lstStyle/>
          <a:p>
            <a:r>
              <a:rPr lang="en-US"/>
              <a:t>10/21/2021</a:t>
            </a:r>
          </a:p>
        </p:txBody>
      </p:sp>
      <p:sp>
        <p:nvSpPr>
          <p:cNvPr id="6" name="Slide Number Placeholder 5"/>
          <p:cNvSpPr>
            <a:spLocks noGrp="1"/>
          </p:cNvSpPr>
          <p:nvPr>
            <p:ph type="sldNum" sz="quarter" idx="5"/>
          </p:nvPr>
        </p:nvSpPr>
        <p:spPr/>
        <p:txBody>
          <a:bodyPr/>
          <a:lstStyle/>
          <a:p>
            <a:fld id="{9271CFC3-20A8-4356-8593-3DAD199D2D06}" type="slidenum">
              <a:rPr lang="en-US" smtClean="0"/>
              <a:pPr/>
              <a:t>22</a:t>
            </a:fld>
            <a:endParaRPr lang="en-US"/>
          </a:p>
        </p:txBody>
      </p:sp>
    </p:spTree>
    <p:extLst>
      <p:ext uri="{BB962C8B-B14F-4D97-AF65-F5344CB8AC3E}">
        <p14:creationId xmlns:p14="http://schemas.microsoft.com/office/powerpoint/2010/main" val="2564977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GAA 2.0 Overview and Eligibility</a:t>
            </a:r>
          </a:p>
        </p:txBody>
      </p:sp>
      <p:sp>
        <p:nvSpPr>
          <p:cNvPr id="5" name="Date Placeholder 4"/>
          <p:cNvSpPr>
            <a:spLocks noGrp="1"/>
          </p:cNvSpPr>
          <p:nvPr>
            <p:ph type="dt" idx="1"/>
          </p:nvPr>
        </p:nvSpPr>
        <p:spPr/>
        <p:txBody>
          <a:bodyPr/>
          <a:lstStyle/>
          <a:p>
            <a:r>
              <a:rPr lang="en-US"/>
              <a:t>10/21/2021</a:t>
            </a:r>
          </a:p>
        </p:txBody>
      </p:sp>
      <p:sp>
        <p:nvSpPr>
          <p:cNvPr id="6" name="Slide Number Placeholder 5"/>
          <p:cNvSpPr>
            <a:spLocks noGrp="1"/>
          </p:cNvSpPr>
          <p:nvPr>
            <p:ph type="sldNum" sz="quarter" idx="5"/>
          </p:nvPr>
        </p:nvSpPr>
        <p:spPr/>
        <p:txBody>
          <a:bodyPr/>
          <a:lstStyle/>
          <a:p>
            <a:fld id="{9271CFC3-20A8-4356-8593-3DAD199D2D06}" type="slidenum">
              <a:rPr lang="en-US" smtClean="0"/>
              <a:pPr/>
              <a:t>23</a:t>
            </a:fld>
            <a:endParaRPr lang="en-US"/>
          </a:p>
        </p:txBody>
      </p:sp>
    </p:spTree>
    <p:extLst>
      <p:ext uri="{BB962C8B-B14F-4D97-AF65-F5344CB8AC3E}">
        <p14:creationId xmlns:p14="http://schemas.microsoft.com/office/powerpoint/2010/main" val="3377883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GAA 2.0 Overview and Eligibility</a:t>
            </a:r>
          </a:p>
        </p:txBody>
      </p:sp>
      <p:sp>
        <p:nvSpPr>
          <p:cNvPr id="5" name="Date Placeholder 4"/>
          <p:cNvSpPr>
            <a:spLocks noGrp="1"/>
          </p:cNvSpPr>
          <p:nvPr>
            <p:ph type="dt" idx="1"/>
          </p:nvPr>
        </p:nvSpPr>
        <p:spPr/>
        <p:txBody>
          <a:bodyPr/>
          <a:lstStyle/>
          <a:p>
            <a:r>
              <a:rPr lang="en-US"/>
              <a:t>10/21/2021</a:t>
            </a:r>
          </a:p>
        </p:txBody>
      </p:sp>
      <p:sp>
        <p:nvSpPr>
          <p:cNvPr id="6" name="Slide Number Placeholder 5"/>
          <p:cNvSpPr>
            <a:spLocks noGrp="1"/>
          </p:cNvSpPr>
          <p:nvPr>
            <p:ph type="sldNum" sz="quarter" idx="5"/>
          </p:nvPr>
        </p:nvSpPr>
        <p:spPr/>
        <p:txBody>
          <a:bodyPr/>
          <a:lstStyle/>
          <a:p>
            <a:fld id="{9271CFC3-20A8-4356-8593-3DAD199D2D06}" type="slidenum">
              <a:rPr lang="en-US" smtClean="0"/>
              <a:pPr/>
              <a:t>24</a:t>
            </a:fld>
            <a:endParaRPr lang="en-US"/>
          </a:p>
        </p:txBody>
      </p:sp>
    </p:spTree>
    <p:extLst>
      <p:ext uri="{BB962C8B-B14F-4D97-AF65-F5344CB8AC3E}">
        <p14:creationId xmlns:p14="http://schemas.microsoft.com/office/powerpoint/2010/main" val="2638574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GAA 2.0 Overview and Eligibility</a:t>
            </a:r>
          </a:p>
        </p:txBody>
      </p:sp>
      <p:sp>
        <p:nvSpPr>
          <p:cNvPr id="5" name="Date Placeholder 4"/>
          <p:cNvSpPr>
            <a:spLocks noGrp="1"/>
          </p:cNvSpPr>
          <p:nvPr>
            <p:ph type="dt" idx="1"/>
          </p:nvPr>
        </p:nvSpPr>
        <p:spPr/>
        <p:txBody>
          <a:bodyPr/>
          <a:lstStyle/>
          <a:p>
            <a:r>
              <a:rPr lang="en-US"/>
              <a:t>10/21/2021</a:t>
            </a:r>
          </a:p>
        </p:txBody>
      </p:sp>
      <p:sp>
        <p:nvSpPr>
          <p:cNvPr id="6" name="Slide Number Placeholder 5"/>
          <p:cNvSpPr>
            <a:spLocks noGrp="1"/>
          </p:cNvSpPr>
          <p:nvPr>
            <p:ph type="sldNum" sz="quarter" idx="5"/>
          </p:nvPr>
        </p:nvSpPr>
        <p:spPr/>
        <p:txBody>
          <a:bodyPr/>
          <a:lstStyle/>
          <a:p>
            <a:fld id="{9271CFC3-20A8-4356-8593-3DAD199D2D06}" type="slidenum">
              <a:rPr lang="en-US" smtClean="0"/>
              <a:pPr/>
              <a:t>25</a:t>
            </a:fld>
            <a:endParaRPr lang="en-US"/>
          </a:p>
        </p:txBody>
      </p:sp>
    </p:spTree>
    <p:extLst>
      <p:ext uri="{BB962C8B-B14F-4D97-AF65-F5344CB8AC3E}">
        <p14:creationId xmlns:p14="http://schemas.microsoft.com/office/powerpoint/2010/main" val="720810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GAA 2.0 Overview and Eligibility</a:t>
            </a:r>
          </a:p>
        </p:txBody>
      </p:sp>
      <p:sp>
        <p:nvSpPr>
          <p:cNvPr id="5" name="Date Placeholder 4"/>
          <p:cNvSpPr>
            <a:spLocks noGrp="1"/>
          </p:cNvSpPr>
          <p:nvPr>
            <p:ph type="dt" idx="1"/>
          </p:nvPr>
        </p:nvSpPr>
        <p:spPr/>
        <p:txBody>
          <a:bodyPr/>
          <a:lstStyle/>
          <a:p>
            <a:r>
              <a:rPr lang="en-US"/>
              <a:t>10/21/2021</a:t>
            </a:r>
          </a:p>
        </p:txBody>
      </p:sp>
      <p:sp>
        <p:nvSpPr>
          <p:cNvPr id="6" name="Slide Number Placeholder 5"/>
          <p:cNvSpPr>
            <a:spLocks noGrp="1"/>
          </p:cNvSpPr>
          <p:nvPr>
            <p:ph type="sldNum" sz="quarter" idx="5"/>
          </p:nvPr>
        </p:nvSpPr>
        <p:spPr/>
        <p:txBody>
          <a:bodyPr/>
          <a:lstStyle/>
          <a:p>
            <a:fld id="{9271CFC3-20A8-4356-8593-3DAD199D2D06}" type="slidenum">
              <a:rPr lang="en-US" smtClean="0"/>
              <a:pPr/>
              <a:t>26</a:t>
            </a:fld>
            <a:endParaRPr lang="en-US"/>
          </a:p>
        </p:txBody>
      </p:sp>
    </p:spTree>
    <p:extLst>
      <p:ext uri="{BB962C8B-B14F-4D97-AF65-F5344CB8AC3E}">
        <p14:creationId xmlns:p14="http://schemas.microsoft.com/office/powerpoint/2010/main" val="3461588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Scaffolding</a:t>
            </a:r>
            <a:r>
              <a:rPr lang="en-US" dirty="0"/>
              <a:t>:</a:t>
            </a:r>
          </a:p>
          <a:p>
            <a:pPr lvl="1"/>
            <a:r>
              <a:rPr lang="en-US" dirty="0"/>
              <a:t>is built into the task to increase a student’s ability to access various levels of complexity within a task.</a:t>
            </a:r>
          </a:p>
          <a:p>
            <a:pPr lvl="1"/>
            <a:r>
              <a:rPr lang="en-US" dirty="0"/>
              <a:t>includes additional information that is provided via standardized script and does not require the Test Examiner to do anything outside of administering a task.</a:t>
            </a:r>
          </a:p>
          <a:p>
            <a:endParaRPr lang="en-US" dirty="0"/>
          </a:p>
        </p:txBody>
      </p:sp>
      <p:sp>
        <p:nvSpPr>
          <p:cNvPr id="4" name="Header Placeholder 3"/>
          <p:cNvSpPr>
            <a:spLocks noGrp="1"/>
          </p:cNvSpPr>
          <p:nvPr>
            <p:ph type="hdr" sz="quarter"/>
          </p:nvPr>
        </p:nvSpPr>
        <p:spPr/>
        <p:txBody>
          <a:bodyPr/>
          <a:lstStyle/>
          <a:p>
            <a:r>
              <a:rPr lang="en-US"/>
              <a:t>GAA 2.0 Overview and Eligibility</a:t>
            </a:r>
          </a:p>
        </p:txBody>
      </p:sp>
      <p:sp>
        <p:nvSpPr>
          <p:cNvPr id="5" name="Date Placeholder 4"/>
          <p:cNvSpPr>
            <a:spLocks noGrp="1"/>
          </p:cNvSpPr>
          <p:nvPr>
            <p:ph type="dt" idx="1"/>
          </p:nvPr>
        </p:nvSpPr>
        <p:spPr/>
        <p:txBody>
          <a:bodyPr/>
          <a:lstStyle/>
          <a:p>
            <a:r>
              <a:rPr lang="en-US"/>
              <a:t>10/21/2021</a:t>
            </a:r>
          </a:p>
        </p:txBody>
      </p:sp>
      <p:sp>
        <p:nvSpPr>
          <p:cNvPr id="6" name="Slide Number Placeholder 5"/>
          <p:cNvSpPr>
            <a:spLocks noGrp="1"/>
          </p:cNvSpPr>
          <p:nvPr>
            <p:ph type="sldNum" sz="quarter" idx="5"/>
          </p:nvPr>
        </p:nvSpPr>
        <p:spPr/>
        <p:txBody>
          <a:bodyPr/>
          <a:lstStyle/>
          <a:p>
            <a:fld id="{9271CFC3-20A8-4356-8593-3DAD199D2D06}" type="slidenum">
              <a:rPr lang="en-US" smtClean="0"/>
              <a:pPr/>
              <a:t>27</a:t>
            </a:fld>
            <a:endParaRPr lang="en-US"/>
          </a:p>
        </p:txBody>
      </p:sp>
    </p:spTree>
    <p:extLst>
      <p:ext uri="{BB962C8B-B14F-4D97-AF65-F5344CB8AC3E}">
        <p14:creationId xmlns:p14="http://schemas.microsoft.com/office/powerpoint/2010/main" val="2765234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GAA 2.0 Overview and Eligibility</a:t>
            </a:r>
          </a:p>
        </p:txBody>
      </p:sp>
      <p:sp>
        <p:nvSpPr>
          <p:cNvPr id="5" name="Date Placeholder 4"/>
          <p:cNvSpPr>
            <a:spLocks noGrp="1"/>
          </p:cNvSpPr>
          <p:nvPr>
            <p:ph type="dt" idx="1"/>
          </p:nvPr>
        </p:nvSpPr>
        <p:spPr/>
        <p:txBody>
          <a:bodyPr/>
          <a:lstStyle/>
          <a:p>
            <a:r>
              <a:rPr lang="en-US"/>
              <a:t>10/21/2021</a:t>
            </a:r>
          </a:p>
        </p:txBody>
      </p:sp>
      <p:sp>
        <p:nvSpPr>
          <p:cNvPr id="6" name="Slide Number Placeholder 5"/>
          <p:cNvSpPr>
            <a:spLocks noGrp="1"/>
          </p:cNvSpPr>
          <p:nvPr>
            <p:ph type="sldNum" sz="quarter" idx="5"/>
          </p:nvPr>
        </p:nvSpPr>
        <p:spPr/>
        <p:txBody>
          <a:bodyPr/>
          <a:lstStyle/>
          <a:p>
            <a:fld id="{9271CFC3-20A8-4356-8593-3DAD199D2D06}" type="slidenum">
              <a:rPr lang="en-US" smtClean="0"/>
              <a:pPr/>
              <a:t>28</a:t>
            </a:fld>
            <a:endParaRPr lang="en-US"/>
          </a:p>
        </p:txBody>
      </p:sp>
    </p:spTree>
    <p:extLst>
      <p:ext uri="{BB962C8B-B14F-4D97-AF65-F5344CB8AC3E}">
        <p14:creationId xmlns:p14="http://schemas.microsoft.com/office/powerpoint/2010/main" val="2677411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Scaffolding is included at each part, to be administered if needed. </a:t>
            </a:r>
            <a:endParaRPr lang="en-US" dirty="0"/>
          </a:p>
          <a:p>
            <a:r>
              <a:rPr lang="en-US" b="1" dirty="0">
                <a:latin typeface="Arial"/>
                <a:cs typeface="Arial"/>
              </a:rPr>
              <a:t>Part A:</a:t>
            </a:r>
            <a:r>
              <a:rPr lang="en-US" dirty="0">
                <a:latin typeface="Arial"/>
                <a:cs typeface="Arial"/>
              </a:rPr>
              <a:t> </a:t>
            </a:r>
            <a:endParaRPr lang="en-US"/>
          </a:p>
          <a:p>
            <a:pPr lvl="1"/>
            <a:r>
              <a:rPr lang="en-US" dirty="0"/>
              <a:t>Low complexity content</a:t>
            </a:r>
          </a:p>
          <a:p>
            <a:pPr lvl="1"/>
            <a:r>
              <a:rPr lang="en-US" b="1" dirty="0"/>
              <a:t>Model</a:t>
            </a:r>
            <a:r>
              <a:rPr lang="en-US" dirty="0"/>
              <a:t> – direct step-by-step model without directly cueing the answer</a:t>
            </a:r>
            <a:endParaRPr lang="en-US" b="1" dirty="0"/>
          </a:p>
        </p:txBody>
      </p:sp>
      <p:sp>
        <p:nvSpPr>
          <p:cNvPr id="4" name="Header Placeholder 3"/>
          <p:cNvSpPr>
            <a:spLocks noGrp="1"/>
          </p:cNvSpPr>
          <p:nvPr>
            <p:ph type="hdr" sz="quarter"/>
          </p:nvPr>
        </p:nvSpPr>
        <p:spPr/>
        <p:txBody>
          <a:bodyPr/>
          <a:lstStyle/>
          <a:p>
            <a:r>
              <a:rPr lang="en-US"/>
              <a:t>GAA 2.0 Overview and Eligibility</a:t>
            </a:r>
          </a:p>
        </p:txBody>
      </p:sp>
      <p:sp>
        <p:nvSpPr>
          <p:cNvPr id="5" name="Date Placeholder 4"/>
          <p:cNvSpPr>
            <a:spLocks noGrp="1"/>
          </p:cNvSpPr>
          <p:nvPr>
            <p:ph type="dt" idx="1"/>
          </p:nvPr>
        </p:nvSpPr>
        <p:spPr/>
        <p:txBody>
          <a:bodyPr/>
          <a:lstStyle/>
          <a:p>
            <a:r>
              <a:rPr lang="en-US"/>
              <a:t>10/21/2021</a:t>
            </a:r>
          </a:p>
        </p:txBody>
      </p:sp>
      <p:sp>
        <p:nvSpPr>
          <p:cNvPr id="6" name="Slide Number Placeholder 5"/>
          <p:cNvSpPr>
            <a:spLocks noGrp="1"/>
          </p:cNvSpPr>
          <p:nvPr>
            <p:ph type="sldNum" sz="quarter" idx="5"/>
          </p:nvPr>
        </p:nvSpPr>
        <p:spPr/>
        <p:txBody>
          <a:bodyPr/>
          <a:lstStyle/>
          <a:p>
            <a:fld id="{9271CFC3-20A8-4356-8593-3DAD199D2D06}" type="slidenum">
              <a:rPr lang="en-US" smtClean="0"/>
              <a:pPr/>
              <a:t>29</a:t>
            </a:fld>
            <a:endParaRPr lang="en-US"/>
          </a:p>
        </p:txBody>
      </p:sp>
    </p:spTree>
    <p:extLst>
      <p:ext uri="{BB962C8B-B14F-4D97-AF65-F5344CB8AC3E}">
        <p14:creationId xmlns:p14="http://schemas.microsoft.com/office/powerpoint/2010/main" val="2399032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GAA 2.0 Overview and Eligibility</a:t>
            </a:r>
          </a:p>
        </p:txBody>
      </p:sp>
      <p:sp>
        <p:nvSpPr>
          <p:cNvPr id="5" name="Date Placeholder 4"/>
          <p:cNvSpPr>
            <a:spLocks noGrp="1"/>
          </p:cNvSpPr>
          <p:nvPr>
            <p:ph type="dt" idx="1"/>
          </p:nvPr>
        </p:nvSpPr>
        <p:spPr/>
        <p:txBody>
          <a:bodyPr/>
          <a:lstStyle/>
          <a:p>
            <a:r>
              <a:rPr lang="en-US"/>
              <a:t>10/21/2021</a:t>
            </a:r>
          </a:p>
        </p:txBody>
      </p:sp>
      <p:sp>
        <p:nvSpPr>
          <p:cNvPr id="6" name="Slide Number Placeholder 5"/>
          <p:cNvSpPr>
            <a:spLocks noGrp="1"/>
          </p:cNvSpPr>
          <p:nvPr>
            <p:ph type="sldNum" sz="quarter" idx="5"/>
          </p:nvPr>
        </p:nvSpPr>
        <p:spPr/>
        <p:txBody>
          <a:bodyPr/>
          <a:lstStyle/>
          <a:p>
            <a:fld id="{9271CFC3-20A8-4356-8593-3DAD199D2D06}" type="slidenum">
              <a:rPr lang="en-US" smtClean="0"/>
              <a:t>3</a:t>
            </a:fld>
            <a:endParaRPr lang="en-US"/>
          </a:p>
        </p:txBody>
      </p:sp>
    </p:spTree>
    <p:extLst>
      <p:ext uri="{BB962C8B-B14F-4D97-AF65-F5344CB8AC3E}">
        <p14:creationId xmlns:p14="http://schemas.microsoft.com/office/powerpoint/2010/main" val="12050970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1" dirty="0"/>
              <a:t>Part B</a:t>
            </a:r>
            <a:r>
              <a:rPr lang="en-US" dirty="0"/>
              <a:t> </a:t>
            </a:r>
          </a:p>
          <a:p>
            <a:pPr lvl="1"/>
            <a:r>
              <a:rPr lang="en-US" dirty="0"/>
              <a:t>Moderate complexity content </a:t>
            </a:r>
          </a:p>
        </p:txBody>
      </p:sp>
      <p:sp>
        <p:nvSpPr>
          <p:cNvPr id="4" name="Header Placeholder 3"/>
          <p:cNvSpPr>
            <a:spLocks noGrp="1"/>
          </p:cNvSpPr>
          <p:nvPr>
            <p:ph type="hdr" sz="quarter"/>
          </p:nvPr>
        </p:nvSpPr>
        <p:spPr/>
        <p:txBody>
          <a:bodyPr/>
          <a:lstStyle/>
          <a:p>
            <a:r>
              <a:rPr lang="en-US"/>
              <a:t>GAA 2.0 Overview and Eligibility</a:t>
            </a:r>
          </a:p>
        </p:txBody>
      </p:sp>
      <p:sp>
        <p:nvSpPr>
          <p:cNvPr id="5" name="Date Placeholder 4"/>
          <p:cNvSpPr>
            <a:spLocks noGrp="1"/>
          </p:cNvSpPr>
          <p:nvPr>
            <p:ph type="dt" idx="1"/>
          </p:nvPr>
        </p:nvSpPr>
        <p:spPr/>
        <p:txBody>
          <a:bodyPr/>
          <a:lstStyle/>
          <a:p>
            <a:r>
              <a:rPr lang="en-US"/>
              <a:t>10/21/2021</a:t>
            </a:r>
          </a:p>
        </p:txBody>
      </p:sp>
      <p:sp>
        <p:nvSpPr>
          <p:cNvPr id="6" name="Slide Number Placeholder 5"/>
          <p:cNvSpPr>
            <a:spLocks noGrp="1"/>
          </p:cNvSpPr>
          <p:nvPr>
            <p:ph type="sldNum" sz="quarter" idx="5"/>
          </p:nvPr>
        </p:nvSpPr>
        <p:spPr/>
        <p:txBody>
          <a:bodyPr/>
          <a:lstStyle/>
          <a:p>
            <a:fld id="{9271CFC3-20A8-4356-8593-3DAD199D2D06}" type="slidenum">
              <a:rPr lang="en-US" smtClean="0"/>
              <a:pPr/>
              <a:t>30</a:t>
            </a:fld>
            <a:endParaRPr lang="en-US"/>
          </a:p>
        </p:txBody>
      </p:sp>
    </p:spTree>
    <p:extLst>
      <p:ext uri="{BB962C8B-B14F-4D97-AF65-F5344CB8AC3E}">
        <p14:creationId xmlns:p14="http://schemas.microsoft.com/office/powerpoint/2010/main" val="42887542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latin typeface="Arial"/>
                <a:cs typeface="Arial"/>
              </a:rPr>
              <a:t>Scaffolding: </a:t>
            </a:r>
          </a:p>
          <a:p>
            <a:pPr>
              <a:defRPr/>
            </a:pPr>
            <a:endParaRPr lang="en-US" b="1" dirty="0">
              <a:latin typeface="Arial"/>
              <a:cs typeface="Arial"/>
            </a:endParaRPr>
          </a:p>
          <a:p>
            <a:pPr marL="0" marR="0" lvl="0" indent="0" algn="l" defTabSz="914400">
              <a:lnSpc>
                <a:spcPct val="100000"/>
              </a:lnSpc>
              <a:spcBef>
                <a:spcPts val="0"/>
              </a:spcBef>
              <a:spcAft>
                <a:spcPts val="0"/>
              </a:spcAft>
              <a:buClrTx/>
              <a:buSzTx/>
              <a:buFontTx/>
              <a:buNone/>
              <a:tabLst/>
              <a:defRPr/>
            </a:pPr>
            <a:r>
              <a:rPr lang="en-US" sz="1200" b="1" dirty="0">
                <a:latin typeface="Arial"/>
                <a:cs typeface="Arial"/>
              </a:rPr>
              <a:t>Gestural</a:t>
            </a:r>
            <a:r>
              <a:rPr lang="en-US" sz="1200" dirty="0">
                <a:latin typeface="Arial"/>
                <a:cs typeface="Arial"/>
              </a:rPr>
              <a:t> – covering one incorrect response option.</a:t>
            </a:r>
            <a:endParaRPr lang="en-US">
              <a:latin typeface="Arial"/>
              <a:cs typeface="Arial"/>
            </a:endParaRPr>
          </a:p>
          <a:p>
            <a:endParaRPr lang="en-US" dirty="0"/>
          </a:p>
        </p:txBody>
      </p:sp>
      <p:sp>
        <p:nvSpPr>
          <p:cNvPr id="4" name="Header Placeholder 3"/>
          <p:cNvSpPr>
            <a:spLocks noGrp="1"/>
          </p:cNvSpPr>
          <p:nvPr>
            <p:ph type="hdr" sz="quarter"/>
          </p:nvPr>
        </p:nvSpPr>
        <p:spPr/>
        <p:txBody>
          <a:bodyPr/>
          <a:lstStyle/>
          <a:p>
            <a:r>
              <a:rPr lang="en-US"/>
              <a:t>GAA 2.0 Overview and Eligibility</a:t>
            </a:r>
          </a:p>
        </p:txBody>
      </p:sp>
      <p:sp>
        <p:nvSpPr>
          <p:cNvPr id="5" name="Date Placeholder 4"/>
          <p:cNvSpPr>
            <a:spLocks noGrp="1"/>
          </p:cNvSpPr>
          <p:nvPr>
            <p:ph type="dt" idx="1"/>
          </p:nvPr>
        </p:nvSpPr>
        <p:spPr/>
        <p:txBody>
          <a:bodyPr/>
          <a:lstStyle/>
          <a:p>
            <a:r>
              <a:rPr lang="en-US"/>
              <a:t>10/21/2021</a:t>
            </a:r>
          </a:p>
        </p:txBody>
      </p:sp>
      <p:sp>
        <p:nvSpPr>
          <p:cNvPr id="6" name="Slide Number Placeholder 5"/>
          <p:cNvSpPr>
            <a:spLocks noGrp="1"/>
          </p:cNvSpPr>
          <p:nvPr>
            <p:ph type="sldNum" sz="quarter" idx="5"/>
          </p:nvPr>
        </p:nvSpPr>
        <p:spPr/>
        <p:txBody>
          <a:bodyPr/>
          <a:lstStyle/>
          <a:p>
            <a:fld id="{9271CFC3-20A8-4356-8593-3DAD199D2D06}" type="slidenum">
              <a:rPr lang="en-US" smtClean="0"/>
              <a:pPr/>
              <a:t>31</a:t>
            </a:fld>
            <a:endParaRPr lang="en-US"/>
          </a:p>
        </p:txBody>
      </p:sp>
    </p:spTree>
    <p:extLst>
      <p:ext uri="{BB962C8B-B14F-4D97-AF65-F5344CB8AC3E}">
        <p14:creationId xmlns:p14="http://schemas.microsoft.com/office/powerpoint/2010/main" val="19739290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1" dirty="0"/>
              <a:t>Part C</a:t>
            </a:r>
            <a:r>
              <a:rPr lang="en-US" dirty="0"/>
              <a:t> </a:t>
            </a:r>
          </a:p>
          <a:p>
            <a:pPr lvl="1"/>
            <a:r>
              <a:rPr lang="en-US" dirty="0"/>
              <a:t>High complexity content </a:t>
            </a:r>
          </a:p>
        </p:txBody>
      </p:sp>
      <p:sp>
        <p:nvSpPr>
          <p:cNvPr id="4" name="Header Placeholder 3"/>
          <p:cNvSpPr>
            <a:spLocks noGrp="1"/>
          </p:cNvSpPr>
          <p:nvPr>
            <p:ph type="hdr" sz="quarter"/>
          </p:nvPr>
        </p:nvSpPr>
        <p:spPr/>
        <p:txBody>
          <a:bodyPr/>
          <a:lstStyle/>
          <a:p>
            <a:r>
              <a:rPr lang="en-US"/>
              <a:t>GAA 2.0 Overview and Eligibility</a:t>
            </a:r>
          </a:p>
        </p:txBody>
      </p:sp>
      <p:sp>
        <p:nvSpPr>
          <p:cNvPr id="5" name="Date Placeholder 4"/>
          <p:cNvSpPr>
            <a:spLocks noGrp="1"/>
          </p:cNvSpPr>
          <p:nvPr>
            <p:ph type="dt" idx="1"/>
          </p:nvPr>
        </p:nvSpPr>
        <p:spPr/>
        <p:txBody>
          <a:bodyPr/>
          <a:lstStyle/>
          <a:p>
            <a:r>
              <a:rPr lang="en-US"/>
              <a:t>10/21/2021</a:t>
            </a:r>
          </a:p>
        </p:txBody>
      </p:sp>
      <p:sp>
        <p:nvSpPr>
          <p:cNvPr id="6" name="Slide Number Placeholder 5"/>
          <p:cNvSpPr>
            <a:spLocks noGrp="1"/>
          </p:cNvSpPr>
          <p:nvPr>
            <p:ph type="sldNum" sz="quarter" idx="5"/>
          </p:nvPr>
        </p:nvSpPr>
        <p:spPr/>
        <p:txBody>
          <a:bodyPr/>
          <a:lstStyle/>
          <a:p>
            <a:fld id="{9271CFC3-20A8-4356-8593-3DAD199D2D06}" type="slidenum">
              <a:rPr lang="en-US" smtClean="0"/>
              <a:pPr/>
              <a:t>32</a:t>
            </a:fld>
            <a:endParaRPr lang="en-US"/>
          </a:p>
        </p:txBody>
      </p:sp>
    </p:spTree>
    <p:extLst>
      <p:ext uri="{BB962C8B-B14F-4D97-AF65-F5344CB8AC3E}">
        <p14:creationId xmlns:p14="http://schemas.microsoft.com/office/powerpoint/2010/main" val="4086251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Part C</a:t>
            </a:r>
            <a:r>
              <a:rPr lang="en-US" dirty="0">
                <a:latin typeface="Arial"/>
                <a:cs typeface="Arial"/>
              </a:rPr>
              <a:t> </a:t>
            </a:r>
            <a:endParaRPr lang="en-US">
              <a:latin typeface="Arial"/>
              <a:cs typeface="Arial"/>
            </a:endParaRPr>
          </a:p>
          <a:p>
            <a:endParaRPr lang="en-US" b="1" dirty="0">
              <a:latin typeface="Arial"/>
              <a:cs typeface="Arial"/>
            </a:endParaRPr>
          </a:p>
          <a:p>
            <a:pPr marL="0" lvl="0" indent="0">
              <a:buNone/>
            </a:pPr>
            <a:r>
              <a:rPr lang="en-US" b="1" dirty="0">
                <a:latin typeface="Arial"/>
                <a:cs typeface="Arial"/>
              </a:rPr>
              <a:t>Scaffolding Verbal</a:t>
            </a:r>
            <a:r>
              <a:rPr lang="en-US" dirty="0">
                <a:latin typeface="Arial"/>
                <a:cs typeface="Arial"/>
              </a:rPr>
              <a:t> – verbally provides additional content information (i.e., definition, re-read passage part or sentence(s) with correct answer in it; describe first step or steps to solve a problem; etc.).</a:t>
            </a:r>
          </a:p>
        </p:txBody>
      </p:sp>
      <p:sp>
        <p:nvSpPr>
          <p:cNvPr id="4" name="Header Placeholder 3"/>
          <p:cNvSpPr>
            <a:spLocks noGrp="1"/>
          </p:cNvSpPr>
          <p:nvPr>
            <p:ph type="hdr" sz="quarter"/>
          </p:nvPr>
        </p:nvSpPr>
        <p:spPr/>
        <p:txBody>
          <a:bodyPr/>
          <a:lstStyle/>
          <a:p>
            <a:r>
              <a:rPr lang="en-US"/>
              <a:t>GAA 2.0 Overview and Eligibility</a:t>
            </a:r>
          </a:p>
        </p:txBody>
      </p:sp>
      <p:sp>
        <p:nvSpPr>
          <p:cNvPr id="5" name="Date Placeholder 4"/>
          <p:cNvSpPr>
            <a:spLocks noGrp="1"/>
          </p:cNvSpPr>
          <p:nvPr>
            <p:ph type="dt" idx="1"/>
          </p:nvPr>
        </p:nvSpPr>
        <p:spPr/>
        <p:txBody>
          <a:bodyPr/>
          <a:lstStyle/>
          <a:p>
            <a:r>
              <a:rPr lang="en-US"/>
              <a:t>10/21/2021</a:t>
            </a:r>
          </a:p>
        </p:txBody>
      </p:sp>
      <p:sp>
        <p:nvSpPr>
          <p:cNvPr id="6" name="Slide Number Placeholder 5"/>
          <p:cNvSpPr>
            <a:spLocks noGrp="1"/>
          </p:cNvSpPr>
          <p:nvPr>
            <p:ph type="sldNum" sz="quarter" idx="5"/>
          </p:nvPr>
        </p:nvSpPr>
        <p:spPr/>
        <p:txBody>
          <a:bodyPr/>
          <a:lstStyle/>
          <a:p>
            <a:fld id="{9271CFC3-20A8-4356-8593-3DAD199D2D06}" type="slidenum">
              <a:rPr lang="en-US" smtClean="0"/>
              <a:pPr/>
              <a:t>33</a:t>
            </a:fld>
            <a:endParaRPr lang="en-US"/>
          </a:p>
        </p:txBody>
      </p:sp>
    </p:spTree>
    <p:extLst>
      <p:ext uri="{BB962C8B-B14F-4D97-AF65-F5344CB8AC3E}">
        <p14:creationId xmlns:p14="http://schemas.microsoft.com/office/powerpoint/2010/main" val="2982847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GAA 2.0 Overview and Eligibility</a:t>
            </a:r>
          </a:p>
        </p:txBody>
      </p:sp>
      <p:sp>
        <p:nvSpPr>
          <p:cNvPr id="5" name="Date Placeholder 4"/>
          <p:cNvSpPr>
            <a:spLocks noGrp="1"/>
          </p:cNvSpPr>
          <p:nvPr>
            <p:ph type="dt" idx="1"/>
          </p:nvPr>
        </p:nvSpPr>
        <p:spPr/>
        <p:txBody>
          <a:bodyPr/>
          <a:lstStyle/>
          <a:p>
            <a:r>
              <a:rPr lang="en-US"/>
              <a:t>10/21/2021</a:t>
            </a:r>
          </a:p>
        </p:txBody>
      </p:sp>
      <p:sp>
        <p:nvSpPr>
          <p:cNvPr id="6" name="Slide Number Placeholder 5"/>
          <p:cNvSpPr>
            <a:spLocks noGrp="1"/>
          </p:cNvSpPr>
          <p:nvPr>
            <p:ph type="sldNum" sz="quarter" idx="5"/>
          </p:nvPr>
        </p:nvSpPr>
        <p:spPr/>
        <p:txBody>
          <a:bodyPr/>
          <a:lstStyle/>
          <a:p>
            <a:fld id="{9271CFC3-20A8-4356-8593-3DAD199D2D06}" type="slidenum">
              <a:rPr lang="en-US" smtClean="0"/>
              <a:pPr/>
              <a:t>34</a:t>
            </a:fld>
            <a:endParaRPr lang="en-US"/>
          </a:p>
        </p:txBody>
      </p:sp>
    </p:spTree>
    <p:extLst>
      <p:ext uri="{BB962C8B-B14F-4D97-AF65-F5344CB8AC3E}">
        <p14:creationId xmlns:p14="http://schemas.microsoft.com/office/powerpoint/2010/main" val="22991991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GAA 2.0 Overview and Eligibility</a:t>
            </a:r>
          </a:p>
        </p:txBody>
      </p:sp>
      <p:sp>
        <p:nvSpPr>
          <p:cNvPr id="5" name="Date Placeholder 4"/>
          <p:cNvSpPr>
            <a:spLocks noGrp="1"/>
          </p:cNvSpPr>
          <p:nvPr>
            <p:ph type="dt" idx="1"/>
          </p:nvPr>
        </p:nvSpPr>
        <p:spPr/>
        <p:txBody>
          <a:bodyPr/>
          <a:lstStyle/>
          <a:p>
            <a:r>
              <a:rPr lang="en-US"/>
              <a:t>10/21/2021</a:t>
            </a:r>
          </a:p>
        </p:txBody>
      </p:sp>
      <p:sp>
        <p:nvSpPr>
          <p:cNvPr id="6" name="Slide Number Placeholder 5"/>
          <p:cNvSpPr>
            <a:spLocks noGrp="1"/>
          </p:cNvSpPr>
          <p:nvPr>
            <p:ph type="sldNum" sz="quarter" idx="5"/>
          </p:nvPr>
        </p:nvSpPr>
        <p:spPr/>
        <p:txBody>
          <a:bodyPr/>
          <a:lstStyle/>
          <a:p>
            <a:fld id="{9271CFC3-20A8-4356-8593-3DAD199D2D06}" type="slidenum">
              <a:rPr lang="en-US" smtClean="0"/>
              <a:pPr/>
              <a:t>35</a:t>
            </a:fld>
            <a:endParaRPr lang="en-US"/>
          </a:p>
        </p:txBody>
      </p:sp>
    </p:spTree>
    <p:extLst>
      <p:ext uri="{BB962C8B-B14F-4D97-AF65-F5344CB8AC3E}">
        <p14:creationId xmlns:p14="http://schemas.microsoft.com/office/powerpoint/2010/main" val="2827136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GAA 2.0 Overview and Eligibility</a:t>
            </a:r>
          </a:p>
        </p:txBody>
      </p:sp>
      <p:sp>
        <p:nvSpPr>
          <p:cNvPr id="5" name="Date Placeholder 4"/>
          <p:cNvSpPr>
            <a:spLocks noGrp="1"/>
          </p:cNvSpPr>
          <p:nvPr>
            <p:ph type="dt" idx="1"/>
          </p:nvPr>
        </p:nvSpPr>
        <p:spPr/>
        <p:txBody>
          <a:bodyPr/>
          <a:lstStyle/>
          <a:p>
            <a:r>
              <a:rPr lang="en-US"/>
              <a:t>10/21/2021</a:t>
            </a:r>
          </a:p>
        </p:txBody>
      </p:sp>
      <p:sp>
        <p:nvSpPr>
          <p:cNvPr id="6" name="Slide Number Placeholder 5"/>
          <p:cNvSpPr>
            <a:spLocks noGrp="1"/>
          </p:cNvSpPr>
          <p:nvPr>
            <p:ph type="sldNum" sz="quarter" idx="5"/>
          </p:nvPr>
        </p:nvSpPr>
        <p:spPr/>
        <p:txBody>
          <a:bodyPr/>
          <a:lstStyle/>
          <a:p>
            <a:fld id="{9271CFC3-20A8-4356-8593-3DAD199D2D06}" type="slidenum">
              <a:rPr lang="en-US" smtClean="0"/>
              <a:pPr/>
              <a:t>4</a:t>
            </a:fld>
            <a:endParaRPr lang="en-US"/>
          </a:p>
        </p:txBody>
      </p:sp>
    </p:spTree>
    <p:extLst>
      <p:ext uri="{BB962C8B-B14F-4D97-AF65-F5344CB8AC3E}">
        <p14:creationId xmlns:p14="http://schemas.microsoft.com/office/powerpoint/2010/main" val="2807449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Georgia Alternate Assessment (GAA 2.0) resources are provided on the GAA 2.0 webpage. These resources are organized in four broad categories, including administration, educator, parent , and technology. I would like to highlight a few key resources for educators that are available to facilitate the successful implementation of this assessment program. For example, one can find the GAA 2.0 Eligibility Criteria 2021-2022. IEP teams must complete this (electronically) fillable document for every GAA 2.0 participant. The Learners Characteristics Inventory must also be completed for each GAA 2.0 participant, and it located right below the GAA 2.0 Eligibility Criteria. Teachers can find sample tasks and the newly created Teacher Resource Guide in the Educator Resources section. Teachers should use the sample items to become familiar with item format and to consider how best to present test content to individual students and obtain responses from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GAA 2.0 Teacher Resource Guides are supplemental resources and are provided to complement other instructional resources developed by school district staff and by the Special Education Division of the Georgia Department of Education. It is important mention that a team of teachers were involved in the development of the information shared regarding test development, test administration tips, and classroom best practices.</a:t>
            </a:r>
          </a:p>
          <a:p>
            <a:endParaRPr lang="en-US" dirty="0"/>
          </a:p>
        </p:txBody>
      </p:sp>
      <p:sp>
        <p:nvSpPr>
          <p:cNvPr id="4" name="Header Placeholder 3"/>
          <p:cNvSpPr>
            <a:spLocks noGrp="1"/>
          </p:cNvSpPr>
          <p:nvPr>
            <p:ph type="hdr" sz="quarter"/>
          </p:nvPr>
        </p:nvSpPr>
        <p:spPr/>
        <p:txBody>
          <a:bodyPr/>
          <a:lstStyle/>
          <a:p>
            <a:r>
              <a:rPr lang="en-US"/>
              <a:t>GAA 2.0 Overview and Eligibility</a:t>
            </a:r>
          </a:p>
        </p:txBody>
      </p:sp>
      <p:sp>
        <p:nvSpPr>
          <p:cNvPr id="5" name="Date Placeholder 4"/>
          <p:cNvSpPr>
            <a:spLocks noGrp="1"/>
          </p:cNvSpPr>
          <p:nvPr>
            <p:ph type="dt" idx="1"/>
          </p:nvPr>
        </p:nvSpPr>
        <p:spPr/>
        <p:txBody>
          <a:bodyPr/>
          <a:lstStyle/>
          <a:p>
            <a:r>
              <a:rPr lang="en-US"/>
              <a:t>10/21/2021</a:t>
            </a:r>
          </a:p>
        </p:txBody>
      </p:sp>
      <p:sp>
        <p:nvSpPr>
          <p:cNvPr id="6" name="Slide Number Placeholder 5"/>
          <p:cNvSpPr>
            <a:spLocks noGrp="1"/>
          </p:cNvSpPr>
          <p:nvPr>
            <p:ph type="sldNum" sz="quarter" idx="5"/>
          </p:nvPr>
        </p:nvSpPr>
        <p:spPr/>
        <p:txBody>
          <a:bodyPr/>
          <a:lstStyle/>
          <a:p>
            <a:fld id="{9271CFC3-20A8-4356-8593-3DAD199D2D06}" type="slidenum">
              <a:rPr lang="en-US" smtClean="0"/>
              <a:pPr/>
              <a:t>5</a:t>
            </a:fld>
            <a:endParaRPr lang="en-US"/>
          </a:p>
        </p:txBody>
      </p:sp>
    </p:spTree>
    <p:extLst>
      <p:ext uri="{BB962C8B-B14F-4D97-AF65-F5344CB8AC3E}">
        <p14:creationId xmlns:p14="http://schemas.microsoft.com/office/powerpoint/2010/main" val="3203484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GAA 2.0 Overview and Eligibility</a:t>
            </a:r>
          </a:p>
        </p:txBody>
      </p:sp>
      <p:sp>
        <p:nvSpPr>
          <p:cNvPr id="5" name="Date Placeholder 4"/>
          <p:cNvSpPr>
            <a:spLocks noGrp="1"/>
          </p:cNvSpPr>
          <p:nvPr>
            <p:ph type="dt" idx="1"/>
          </p:nvPr>
        </p:nvSpPr>
        <p:spPr/>
        <p:txBody>
          <a:bodyPr/>
          <a:lstStyle/>
          <a:p>
            <a:r>
              <a:rPr lang="en-US"/>
              <a:t>10/21/2021</a:t>
            </a:r>
          </a:p>
        </p:txBody>
      </p:sp>
      <p:sp>
        <p:nvSpPr>
          <p:cNvPr id="6" name="Slide Number Placeholder 5"/>
          <p:cNvSpPr>
            <a:spLocks noGrp="1"/>
          </p:cNvSpPr>
          <p:nvPr>
            <p:ph type="sldNum" sz="quarter" idx="5"/>
          </p:nvPr>
        </p:nvSpPr>
        <p:spPr/>
        <p:txBody>
          <a:bodyPr/>
          <a:lstStyle/>
          <a:p>
            <a:fld id="{9271CFC3-20A8-4356-8593-3DAD199D2D06}" type="slidenum">
              <a:rPr lang="en-US" smtClean="0"/>
              <a:pPr/>
              <a:t>6</a:t>
            </a:fld>
            <a:endParaRPr lang="en-US"/>
          </a:p>
        </p:txBody>
      </p:sp>
    </p:spTree>
    <p:extLst>
      <p:ext uri="{BB962C8B-B14F-4D97-AF65-F5344CB8AC3E}">
        <p14:creationId xmlns:p14="http://schemas.microsoft.com/office/powerpoint/2010/main" val="3316973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GAA 2.0 Overview and Eligibility</a:t>
            </a:r>
          </a:p>
        </p:txBody>
      </p:sp>
      <p:sp>
        <p:nvSpPr>
          <p:cNvPr id="5" name="Date Placeholder 4"/>
          <p:cNvSpPr>
            <a:spLocks noGrp="1"/>
          </p:cNvSpPr>
          <p:nvPr>
            <p:ph type="dt" idx="1"/>
          </p:nvPr>
        </p:nvSpPr>
        <p:spPr/>
        <p:txBody>
          <a:bodyPr/>
          <a:lstStyle/>
          <a:p>
            <a:r>
              <a:rPr lang="en-US"/>
              <a:t>10/21/2021</a:t>
            </a:r>
          </a:p>
        </p:txBody>
      </p:sp>
      <p:sp>
        <p:nvSpPr>
          <p:cNvPr id="6" name="Slide Number Placeholder 5"/>
          <p:cNvSpPr>
            <a:spLocks noGrp="1"/>
          </p:cNvSpPr>
          <p:nvPr>
            <p:ph type="sldNum" sz="quarter" idx="5"/>
          </p:nvPr>
        </p:nvSpPr>
        <p:spPr/>
        <p:txBody>
          <a:bodyPr/>
          <a:lstStyle/>
          <a:p>
            <a:fld id="{9271CFC3-20A8-4356-8593-3DAD199D2D06}" type="slidenum">
              <a:rPr lang="en-US" smtClean="0"/>
              <a:pPr/>
              <a:t>7</a:t>
            </a:fld>
            <a:endParaRPr lang="en-US"/>
          </a:p>
        </p:txBody>
      </p:sp>
    </p:spTree>
    <p:extLst>
      <p:ext uri="{BB962C8B-B14F-4D97-AF65-F5344CB8AC3E}">
        <p14:creationId xmlns:p14="http://schemas.microsoft.com/office/powerpoint/2010/main" val="1956751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GAA 2.0 Overview and Eligibility</a:t>
            </a:r>
          </a:p>
        </p:txBody>
      </p:sp>
      <p:sp>
        <p:nvSpPr>
          <p:cNvPr id="5" name="Date Placeholder 4"/>
          <p:cNvSpPr>
            <a:spLocks noGrp="1"/>
          </p:cNvSpPr>
          <p:nvPr>
            <p:ph type="dt" idx="1"/>
          </p:nvPr>
        </p:nvSpPr>
        <p:spPr/>
        <p:txBody>
          <a:bodyPr/>
          <a:lstStyle/>
          <a:p>
            <a:r>
              <a:rPr lang="en-US"/>
              <a:t>10/21/2021</a:t>
            </a:r>
          </a:p>
        </p:txBody>
      </p:sp>
      <p:sp>
        <p:nvSpPr>
          <p:cNvPr id="6" name="Slide Number Placeholder 5"/>
          <p:cNvSpPr>
            <a:spLocks noGrp="1"/>
          </p:cNvSpPr>
          <p:nvPr>
            <p:ph type="sldNum" sz="quarter" idx="5"/>
          </p:nvPr>
        </p:nvSpPr>
        <p:spPr/>
        <p:txBody>
          <a:bodyPr/>
          <a:lstStyle/>
          <a:p>
            <a:fld id="{9271CFC3-20A8-4356-8593-3DAD199D2D06}" type="slidenum">
              <a:rPr lang="en-US" smtClean="0"/>
              <a:pPr/>
              <a:t>8</a:t>
            </a:fld>
            <a:endParaRPr lang="en-US"/>
          </a:p>
        </p:txBody>
      </p:sp>
    </p:spTree>
    <p:extLst>
      <p:ext uri="{BB962C8B-B14F-4D97-AF65-F5344CB8AC3E}">
        <p14:creationId xmlns:p14="http://schemas.microsoft.com/office/powerpoint/2010/main" val="751951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GAA 2.0 Overview and Eligibility</a:t>
            </a:r>
          </a:p>
        </p:txBody>
      </p:sp>
      <p:sp>
        <p:nvSpPr>
          <p:cNvPr id="5" name="Date Placeholder 4"/>
          <p:cNvSpPr>
            <a:spLocks noGrp="1"/>
          </p:cNvSpPr>
          <p:nvPr>
            <p:ph type="dt" idx="1"/>
          </p:nvPr>
        </p:nvSpPr>
        <p:spPr/>
        <p:txBody>
          <a:bodyPr/>
          <a:lstStyle/>
          <a:p>
            <a:r>
              <a:rPr lang="en-US"/>
              <a:t>10/21/2021</a:t>
            </a:r>
          </a:p>
        </p:txBody>
      </p:sp>
      <p:sp>
        <p:nvSpPr>
          <p:cNvPr id="6" name="Slide Number Placeholder 5"/>
          <p:cNvSpPr>
            <a:spLocks noGrp="1"/>
          </p:cNvSpPr>
          <p:nvPr>
            <p:ph type="sldNum" sz="quarter" idx="5"/>
          </p:nvPr>
        </p:nvSpPr>
        <p:spPr/>
        <p:txBody>
          <a:bodyPr/>
          <a:lstStyle/>
          <a:p>
            <a:fld id="{9271CFC3-20A8-4356-8593-3DAD199D2D06}" type="slidenum">
              <a:rPr lang="en-US" smtClean="0"/>
              <a:pPr/>
              <a:t>9</a:t>
            </a:fld>
            <a:endParaRPr lang="en-US"/>
          </a:p>
        </p:txBody>
      </p:sp>
    </p:spTree>
    <p:extLst>
      <p:ext uri="{BB962C8B-B14F-4D97-AF65-F5344CB8AC3E}">
        <p14:creationId xmlns:p14="http://schemas.microsoft.com/office/powerpoint/2010/main" val="1347801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0.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solidFill>
                  <a:srgbClr val="007E67"/>
                </a:solidFill>
              </a:defRPr>
            </a:lvl1pPr>
          </a:lstStyle>
          <a:p>
            <a:r>
              <a:rPr lang="en-US"/>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684394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1">
                <a:solidFill>
                  <a:schemeClr val="bg2">
                    <a:lumMod val="50000"/>
                  </a:schemeClr>
                </a:solidFill>
              </a:rPr>
              <a:t>Richard Woods, Georgia’s School Superintendent</a:t>
            </a:r>
            <a:r>
              <a:rPr lang="en-US" sz="900" b="1">
                <a:solidFill>
                  <a:schemeClr val="bg2">
                    <a:lumMod val="50000"/>
                  </a:schemeClr>
                </a:solidFill>
              </a:rPr>
              <a:t> </a:t>
            </a:r>
            <a:r>
              <a:rPr lang="en-US" sz="900" b="1">
                <a:solidFill>
                  <a:srgbClr val="1186CA"/>
                </a:solidFill>
              </a:rPr>
              <a:t>|</a:t>
            </a:r>
            <a:r>
              <a:rPr lang="en-US" sz="900" b="1">
                <a:solidFill>
                  <a:schemeClr val="bg2">
                    <a:lumMod val="50000"/>
                  </a:schemeClr>
                </a:solidFill>
              </a:rPr>
              <a:t> Georgia Department of Education </a:t>
            </a:r>
            <a:r>
              <a:rPr lang="en-US" sz="900" b="1">
                <a:solidFill>
                  <a:srgbClr val="1186CA"/>
                </a:solidFill>
              </a:rPr>
              <a:t>|</a:t>
            </a:r>
            <a:r>
              <a:rPr lang="en-US" sz="900" b="1">
                <a:solidFill>
                  <a:schemeClr val="bg2">
                    <a:lumMod val="50000"/>
                  </a:schemeClr>
                </a:solidFill>
              </a:rPr>
              <a:t> </a:t>
            </a:r>
            <a:r>
              <a:rPr lang="en-US" sz="900" b="1" i="1">
                <a:solidFill>
                  <a:schemeClr val="bg2">
                    <a:lumMod val="50000"/>
                  </a:schemeClr>
                </a:solidFill>
              </a:rPr>
              <a:t>Educating Georgia’s Future </a:t>
            </a:r>
          </a:p>
        </p:txBody>
      </p:sp>
      <p:sp>
        <p:nvSpPr>
          <p:cNvPr id="2" name="Date Placeholder 1">
            <a:extLst>
              <a:ext uri="{FF2B5EF4-FFF2-40B4-BE49-F238E27FC236}">
                <a16:creationId xmlns:a16="http://schemas.microsoft.com/office/drawing/2014/main" id="{1B9357AF-0E02-454B-A8B9-54BFA5CC5AEB}"/>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10/21/2021</a:t>
            </a:r>
          </a:p>
        </p:txBody>
      </p:sp>
      <p:sp>
        <p:nvSpPr>
          <p:cNvPr id="4" name="Slide Number Placeholder 3">
            <a:extLst>
              <a:ext uri="{FF2B5EF4-FFF2-40B4-BE49-F238E27FC236}">
                <a16:creationId xmlns:a16="http://schemas.microsoft.com/office/drawing/2014/main" id="{0CE9075B-C9CD-4F89-9B3C-B495D7098A6B}"/>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190604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901467" y="1122363"/>
            <a:ext cx="7913874" cy="2387600"/>
          </a:xfrm>
        </p:spPr>
        <p:txBody>
          <a:bodyPr anchor="b">
            <a:normAutofit/>
          </a:bodyPr>
          <a:lstStyle>
            <a:lvl1pPr algn="ctr">
              <a:defRPr sz="3600">
                <a:solidFill>
                  <a:srgbClr val="007E67"/>
                </a:solidFill>
              </a:defRPr>
            </a:lvl1pPr>
          </a:lstStyle>
          <a:p>
            <a:r>
              <a:rPr lang="en-US"/>
              <a:t>Click to edit Master title style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1">
                <a:solidFill>
                  <a:schemeClr val="bg2">
                    <a:lumMod val="50000"/>
                  </a:schemeClr>
                </a:solidFill>
              </a:rPr>
              <a:t>Richard Woods, Georgia’s School Superintendent</a:t>
            </a:r>
            <a:r>
              <a:rPr lang="en-US" sz="900" b="1">
                <a:solidFill>
                  <a:schemeClr val="bg2">
                    <a:lumMod val="50000"/>
                  </a:schemeClr>
                </a:solidFill>
              </a:rPr>
              <a:t> </a:t>
            </a:r>
            <a:r>
              <a:rPr lang="en-US" sz="900" b="1">
                <a:solidFill>
                  <a:srgbClr val="1186CA"/>
                </a:solidFill>
              </a:rPr>
              <a:t>|</a:t>
            </a:r>
            <a:r>
              <a:rPr lang="en-US" sz="900" b="1">
                <a:solidFill>
                  <a:schemeClr val="bg2">
                    <a:lumMod val="50000"/>
                  </a:schemeClr>
                </a:solidFill>
              </a:rPr>
              <a:t> Georgia Department of Education </a:t>
            </a:r>
            <a:r>
              <a:rPr lang="en-US" sz="900" b="1">
                <a:solidFill>
                  <a:srgbClr val="1186CA"/>
                </a:solidFill>
              </a:rPr>
              <a:t>|</a:t>
            </a:r>
            <a:r>
              <a:rPr lang="en-US" sz="900" b="1">
                <a:solidFill>
                  <a:schemeClr val="bg2">
                    <a:lumMod val="50000"/>
                  </a:schemeClr>
                </a:solidFill>
              </a:rPr>
              <a:t> </a:t>
            </a:r>
            <a:r>
              <a:rPr lang="en-US" sz="900" b="1" i="1">
                <a:solidFill>
                  <a:schemeClr val="bg2">
                    <a:lumMod val="50000"/>
                  </a:schemeClr>
                </a:solidFill>
              </a:rPr>
              <a:t>Educating Georgia’s Future</a:t>
            </a:r>
          </a:p>
        </p:txBody>
      </p:sp>
      <p:sp>
        <p:nvSpPr>
          <p:cNvPr id="12" name="Date Placeholder 1">
            <a:extLst>
              <a:ext uri="{FF2B5EF4-FFF2-40B4-BE49-F238E27FC236}">
                <a16:creationId xmlns:a16="http://schemas.microsoft.com/office/drawing/2014/main" id="{0363F931-4E8D-4D26-9C2A-57D9622DDB84}"/>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10/21/2021</a:t>
            </a:r>
          </a:p>
        </p:txBody>
      </p:sp>
      <p:sp>
        <p:nvSpPr>
          <p:cNvPr id="13" name="Slide Number Placeholder 3">
            <a:extLst>
              <a:ext uri="{FF2B5EF4-FFF2-40B4-BE49-F238E27FC236}">
                <a16:creationId xmlns:a16="http://schemas.microsoft.com/office/drawing/2014/main" id="{6335E528-8392-40DB-B61A-7B9BC07F2408}"/>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798810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1">
                <a:solidFill>
                  <a:schemeClr val="bg2">
                    <a:lumMod val="50000"/>
                  </a:schemeClr>
                </a:solidFill>
              </a:rPr>
              <a:t>Richard Woods, Georgia’s School Superintendent</a:t>
            </a:r>
            <a:r>
              <a:rPr lang="en-US" sz="900" b="1">
                <a:solidFill>
                  <a:schemeClr val="bg2">
                    <a:lumMod val="50000"/>
                  </a:schemeClr>
                </a:solidFill>
              </a:rPr>
              <a:t> </a:t>
            </a:r>
            <a:r>
              <a:rPr lang="en-US" sz="900" b="1">
                <a:solidFill>
                  <a:srgbClr val="1186CA"/>
                </a:solidFill>
              </a:rPr>
              <a:t>|</a:t>
            </a:r>
            <a:r>
              <a:rPr lang="en-US" sz="900" b="1">
                <a:solidFill>
                  <a:schemeClr val="bg2">
                    <a:lumMod val="50000"/>
                  </a:schemeClr>
                </a:solidFill>
              </a:rPr>
              <a:t> Georgia Department of Education </a:t>
            </a:r>
            <a:r>
              <a:rPr lang="en-US" sz="900" b="1">
                <a:solidFill>
                  <a:srgbClr val="1186CA"/>
                </a:solidFill>
              </a:rPr>
              <a:t>|</a:t>
            </a:r>
            <a:r>
              <a:rPr lang="en-US" sz="900" b="1">
                <a:solidFill>
                  <a:schemeClr val="bg2">
                    <a:lumMod val="50000"/>
                  </a:schemeClr>
                </a:solidFill>
              </a:rPr>
              <a:t> </a:t>
            </a:r>
            <a:r>
              <a:rPr lang="en-US" sz="900" b="1" i="1">
                <a:solidFill>
                  <a:schemeClr val="bg2">
                    <a:lumMod val="50000"/>
                  </a:schemeClr>
                </a:solidFill>
              </a:rPr>
              <a:t>Educating Georgia’s Future</a:t>
            </a:r>
          </a:p>
        </p:txBody>
      </p:sp>
      <p:sp>
        <p:nvSpPr>
          <p:cNvPr id="10" name="Date Placeholder 1">
            <a:extLst>
              <a:ext uri="{FF2B5EF4-FFF2-40B4-BE49-F238E27FC236}">
                <a16:creationId xmlns:a16="http://schemas.microsoft.com/office/drawing/2014/main" id="{61B71304-4A81-47CE-9BAE-43029CF3A868}"/>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10/21/2021</a:t>
            </a:r>
          </a:p>
        </p:txBody>
      </p:sp>
      <p:sp>
        <p:nvSpPr>
          <p:cNvPr id="11" name="Slide Number Placeholder 3">
            <a:extLst>
              <a:ext uri="{FF2B5EF4-FFF2-40B4-BE49-F238E27FC236}">
                <a16:creationId xmlns:a16="http://schemas.microsoft.com/office/drawing/2014/main" id="{DBDC9E45-813E-4F24-8184-6FD23E32D37A}"/>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777220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1">
                <a:solidFill>
                  <a:schemeClr val="bg2">
                    <a:lumMod val="50000"/>
                  </a:schemeClr>
                </a:solidFill>
              </a:rPr>
              <a:t>Richard Woods, Georgia’s School Superintendent</a:t>
            </a:r>
            <a:r>
              <a:rPr lang="en-US" sz="900" b="1">
                <a:solidFill>
                  <a:schemeClr val="bg2">
                    <a:lumMod val="50000"/>
                  </a:schemeClr>
                </a:solidFill>
              </a:rPr>
              <a:t> </a:t>
            </a:r>
            <a:r>
              <a:rPr lang="en-US" sz="900" b="1">
                <a:solidFill>
                  <a:srgbClr val="1186CA"/>
                </a:solidFill>
              </a:rPr>
              <a:t>|</a:t>
            </a:r>
            <a:r>
              <a:rPr lang="en-US" sz="900" b="1">
                <a:solidFill>
                  <a:schemeClr val="bg2">
                    <a:lumMod val="50000"/>
                  </a:schemeClr>
                </a:solidFill>
              </a:rPr>
              <a:t> Georgia Department of Education </a:t>
            </a:r>
            <a:r>
              <a:rPr lang="en-US" sz="900" b="1">
                <a:solidFill>
                  <a:srgbClr val="1186CA"/>
                </a:solidFill>
              </a:rPr>
              <a:t>|</a:t>
            </a:r>
            <a:r>
              <a:rPr lang="en-US" sz="900" b="1">
                <a:solidFill>
                  <a:schemeClr val="bg2">
                    <a:lumMod val="50000"/>
                  </a:schemeClr>
                </a:solidFill>
              </a:rPr>
              <a:t> </a:t>
            </a:r>
            <a:r>
              <a:rPr lang="en-US" sz="900" b="1" i="1">
                <a:solidFill>
                  <a:schemeClr val="bg2">
                    <a:lumMod val="50000"/>
                  </a:schemeClr>
                </a:solidFill>
              </a:rPr>
              <a:t>Educating Georgia’s Future</a:t>
            </a:r>
          </a:p>
        </p:txBody>
      </p:sp>
      <p:sp>
        <p:nvSpPr>
          <p:cNvPr id="10" name="Title 1">
            <a:extLst>
              <a:ext uri="{FF2B5EF4-FFF2-40B4-BE49-F238E27FC236}">
                <a16:creationId xmlns:a16="http://schemas.microsoft.com/office/drawing/2014/main" id="{D71145EA-2137-994B-BBB4-AEF651F0ED7D}"/>
              </a:ext>
            </a:extLst>
          </p:cNvPr>
          <p:cNvSpPr>
            <a:spLocks noGrp="1"/>
          </p:cNvSpPr>
          <p:nvPr>
            <p:ph type="title"/>
          </p:nvPr>
        </p:nvSpPr>
        <p:spPr>
          <a:xfrm>
            <a:off x="896112" y="585216"/>
            <a:ext cx="7918704" cy="539496"/>
          </a:xfrm>
        </p:spPr>
        <p:txBody>
          <a:bodyPr anchor="t" anchorCtr="0"/>
          <a:lstStyle>
            <a:lvl1pPr>
              <a:defRPr>
                <a:solidFill>
                  <a:srgbClr val="007E67"/>
                </a:solidFill>
              </a:defRPr>
            </a:lvl1pPr>
          </a:lstStyle>
          <a:p>
            <a:r>
              <a:rPr lang="en-US"/>
              <a:t>Click to edit Master title style</a:t>
            </a:r>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8699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48704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
            <a:extLst>
              <a:ext uri="{FF2B5EF4-FFF2-40B4-BE49-F238E27FC236}">
                <a16:creationId xmlns:a16="http://schemas.microsoft.com/office/drawing/2014/main" id="{DA62583C-6C22-4098-9D7F-EE5325F2AE67}"/>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10/21/2021</a:t>
            </a:r>
          </a:p>
        </p:txBody>
      </p:sp>
      <p:sp>
        <p:nvSpPr>
          <p:cNvPr id="14" name="Slide Number Placeholder 3">
            <a:extLst>
              <a:ext uri="{FF2B5EF4-FFF2-40B4-BE49-F238E27FC236}">
                <a16:creationId xmlns:a16="http://schemas.microsoft.com/office/drawing/2014/main" id="{57A9CC25-5FE2-451F-B74E-0E5CA810E3BC}"/>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6" name="Text Placeholder 6">
            <a:extLst>
              <a:ext uri="{FF2B5EF4-FFF2-40B4-BE49-F238E27FC236}">
                <a16:creationId xmlns:a16="http://schemas.microsoft.com/office/drawing/2014/main" id="{9DD8952B-2C48-4114-9E00-25764BB0E13A}"/>
              </a:ext>
            </a:extLst>
          </p:cNvPr>
          <p:cNvSpPr>
            <a:spLocks noGrp="1"/>
          </p:cNvSpPr>
          <p:nvPr>
            <p:ph type="body" sz="quarter" idx="14"/>
          </p:nvPr>
        </p:nvSpPr>
        <p:spPr>
          <a:xfrm>
            <a:off x="895350" y="1112013"/>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2531712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1">
                <a:solidFill>
                  <a:schemeClr val="bg2">
                    <a:lumMod val="50000"/>
                  </a:schemeClr>
                </a:solidFill>
              </a:rPr>
              <a:t>Richard Woods, Georgia’s School Superintendent</a:t>
            </a:r>
            <a:r>
              <a:rPr lang="en-US" sz="900" b="1">
                <a:solidFill>
                  <a:schemeClr val="bg2">
                    <a:lumMod val="50000"/>
                  </a:schemeClr>
                </a:solidFill>
              </a:rPr>
              <a:t> </a:t>
            </a:r>
            <a:r>
              <a:rPr lang="en-US" sz="900" b="1">
                <a:solidFill>
                  <a:srgbClr val="1186CA"/>
                </a:solidFill>
              </a:rPr>
              <a:t>|</a:t>
            </a:r>
            <a:r>
              <a:rPr lang="en-US" sz="900" b="1">
                <a:solidFill>
                  <a:schemeClr val="bg2">
                    <a:lumMod val="50000"/>
                  </a:schemeClr>
                </a:solidFill>
              </a:rPr>
              <a:t> Georgia Department of Education </a:t>
            </a:r>
            <a:r>
              <a:rPr lang="en-US" sz="900" b="1">
                <a:solidFill>
                  <a:srgbClr val="1186CA"/>
                </a:solidFill>
              </a:rPr>
              <a:t>|</a:t>
            </a:r>
            <a:r>
              <a:rPr lang="en-US" sz="900" b="1">
                <a:solidFill>
                  <a:schemeClr val="bg2">
                    <a:lumMod val="50000"/>
                  </a:schemeClr>
                </a:solidFill>
              </a:rPr>
              <a:t> </a:t>
            </a:r>
            <a:r>
              <a:rPr lang="en-US" sz="900" b="1" i="1">
                <a:solidFill>
                  <a:schemeClr val="bg2">
                    <a:lumMod val="50000"/>
                  </a:schemeClr>
                </a:solidFill>
              </a:rPr>
              <a:t>Educating Georgia’s Future</a:t>
            </a:r>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96112" y="585216"/>
            <a:ext cx="7918704" cy="539496"/>
          </a:xfrm>
        </p:spPr>
        <p:txBody>
          <a:bodyPr anchor="t" anchorCtr="0"/>
          <a:lstStyle>
            <a:lvl1pPr>
              <a:defRPr>
                <a:solidFill>
                  <a:srgbClr val="007E67"/>
                </a:solidFill>
              </a:defRPr>
            </a:lvl1pPr>
          </a:lstStyle>
          <a:p>
            <a:r>
              <a:rPr lang="en-US"/>
              <a:t>Click to edit Master title style</a:t>
            </a:r>
          </a:p>
        </p:txBody>
      </p:sp>
      <p:sp>
        <p:nvSpPr>
          <p:cNvPr id="14" name="Text Placeholder 2">
            <a:extLst>
              <a:ext uri="{FF2B5EF4-FFF2-40B4-BE49-F238E27FC236}">
                <a16:creationId xmlns:a16="http://schemas.microsoft.com/office/drawing/2014/main" id="{C8797758-712C-CA47-9AAD-8D87A079EA08}"/>
              </a:ext>
            </a:extLst>
          </p:cNvPr>
          <p:cNvSpPr>
            <a:spLocks noGrp="1"/>
          </p:cNvSpPr>
          <p:nvPr>
            <p:ph type="body" idx="1"/>
          </p:nvPr>
        </p:nvSpPr>
        <p:spPr>
          <a:xfrm>
            <a:off x="8524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5DA051F1-16CB-594F-896E-279C2F338A02}"/>
              </a:ext>
            </a:extLst>
          </p:cNvPr>
          <p:cNvSpPr>
            <a:spLocks noGrp="1"/>
          </p:cNvSpPr>
          <p:nvPr>
            <p:ph sz="half" idx="2"/>
          </p:nvPr>
        </p:nvSpPr>
        <p:spPr>
          <a:xfrm>
            <a:off x="8524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4">
            <a:extLst>
              <a:ext uri="{FF2B5EF4-FFF2-40B4-BE49-F238E27FC236}">
                <a16:creationId xmlns:a16="http://schemas.microsoft.com/office/drawing/2014/main" id="{55C91733-E4B6-3044-B559-580D870D4728}"/>
              </a:ext>
            </a:extLst>
          </p:cNvPr>
          <p:cNvSpPr>
            <a:spLocks noGrp="1"/>
          </p:cNvSpPr>
          <p:nvPr>
            <p:ph type="body" sz="quarter" idx="3"/>
          </p:nvPr>
        </p:nvSpPr>
        <p:spPr>
          <a:xfrm>
            <a:off x="48517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968E3110-1878-B24C-B8C9-BD0E1DE699CC}"/>
              </a:ext>
            </a:extLst>
          </p:cNvPr>
          <p:cNvSpPr>
            <a:spLocks noGrp="1"/>
          </p:cNvSpPr>
          <p:nvPr>
            <p:ph sz="quarter" idx="4"/>
          </p:nvPr>
        </p:nvSpPr>
        <p:spPr>
          <a:xfrm>
            <a:off x="48517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Date Placeholder 1">
            <a:extLst>
              <a:ext uri="{FF2B5EF4-FFF2-40B4-BE49-F238E27FC236}">
                <a16:creationId xmlns:a16="http://schemas.microsoft.com/office/drawing/2014/main" id="{50857FBC-4917-4496-83CC-2254D6C17D9F}"/>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10/21/2021</a:t>
            </a:r>
          </a:p>
        </p:txBody>
      </p:sp>
      <p:sp>
        <p:nvSpPr>
          <p:cNvPr id="27" name="Slide Number Placeholder 3">
            <a:extLst>
              <a:ext uri="{FF2B5EF4-FFF2-40B4-BE49-F238E27FC236}">
                <a16:creationId xmlns:a16="http://schemas.microsoft.com/office/drawing/2014/main" id="{D4FC58AC-4AA1-4E2C-8BD6-6AB1B29424B0}"/>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30" name="Text Placeholder 6">
            <a:extLst>
              <a:ext uri="{FF2B5EF4-FFF2-40B4-BE49-F238E27FC236}">
                <a16:creationId xmlns:a16="http://schemas.microsoft.com/office/drawing/2014/main" id="{D8819AF5-9AF3-405E-AC7C-38035E9CDB2B}"/>
              </a:ext>
            </a:extLst>
          </p:cNvPr>
          <p:cNvSpPr>
            <a:spLocks noGrp="1"/>
          </p:cNvSpPr>
          <p:nvPr>
            <p:ph type="body" sz="quarter" idx="14"/>
          </p:nvPr>
        </p:nvSpPr>
        <p:spPr>
          <a:xfrm>
            <a:off x="895350" y="1112013"/>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2160149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1">
                <a:solidFill>
                  <a:schemeClr val="bg2">
                    <a:lumMod val="50000"/>
                  </a:schemeClr>
                </a:solidFill>
              </a:rPr>
              <a:t>Richard Woods, Georgia’s School Superintendent</a:t>
            </a:r>
            <a:r>
              <a:rPr lang="en-US" sz="900" b="1">
                <a:solidFill>
                  <a:schemeClr val="bg2">
                    <a:lumMod val="50000"/>
                  </a:schemeClr>
                </a:solidFill>
              </a:rPr>
              <a:t> </a:t>
            </a:r>
            <a:r>
              <a:rPr lang="en-US" sz="900" b="1">
                <a:solidFill>
                  <a:srgbClr val="1186CA"/>
                </a:solidFill>
              </a:rPr>
              <a:t>|</a:t>
            </a:r>
            <a:r>
              <a:rPr lang="en-US" sz="900" b="1">
                <a:solidFill>
                  <a:schemeClr val="bg2">
                    <a:lumMod val="50000"/>
                  </a:schemeClr>
                </a:solidFill>
              </a:rPr>
              <a:t> Georgia Department of Education </a:t>
            </a:r>
            <a:r>
              <a:rPr lang="en-US" sz="900" b="1">
                <a:solidFill>
                  <a:srgbClr val="1186CA"/>
                </a:solidFill>
              </a:rPr>
              <a:t>|</a:t>
            </a:r>
            <a:r>
              <a:rPr lang="en-US" sz="900" b="1">
                <a:solidFill>
                  <a:schemeClr val="bg2">
                    <a:lumMod val="50000"/>
                  </a:schemeClr>
                </a:solidFill>
              </a:rPr>
              <a:t> </a:t>
            </a:r>
            <a:r>
              <a:rPr lang="en-US" sz="900" b="1" i="1">
                <a:solidFill>
                  <a:schemeClr val="bg2">
                    <a:lumMod val="50000"/>
                  </a:schemeClr>
                </a:solidFill>
              </a:rPr>
              <a:t>Educating Georgia’s Future</a:t>
            </a:r>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96112" y="585216"/>
            <a:ext cx="7918704" cy="539496"/>
          </a:xfrm>
        </p:spPr>
        <p:txBody>
          <a:bodyPr anchor="t" anchorCtr="0"/>
          <a:lstStyle>
            <a:lvl1pPr>
              <a:defRPr>
                <a:solidFill>
                  <a:srgbClr val="007E67"/>
                </a:solidFill>
              </a:defRPr>
            </a:lvl1pPr>
          </a:lstStyle>
          <a:p>
            <a:r>
              <a:rPr lang="en-US"/>
              <a:t>Click to edit Master title style</a:t>
            </a:r>
          </a:p>
        </p:txBody>
      </p:sp>
      <p:sp>
        <p:nvSpPr>
          <p:cNvPr id="11" name="Date Placeholder 1">
            <a:extLst>
              <a:ext uri="{FF2B5EF4-FFF2-40B4-BE49-F238E27FC236}">
                <a16:creationId xmlns:a16="http://schemas.microsoft.com/office/drawing/2014/main" id="{03C1AE1E-2665-443A-B370-C13819E0702E}"/>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10/21/2021</a:t>
            </a:r>
          </a:p>
        </p:txBody>
      </p:sp>
      <p:sp>
        <p:nvSpPr>
          <p:cNvPr id="12" name="Slide Number Placeholder 3">
            <a:extLst>
              <a:ext uri="{FF2B5EF4-FFF2-40B4-BE49-F238E27FC236}">
                <a16:creationId xmlns:a16="http://schemas.microsoft.com/office/drawing/2014/main" id="{A7C8ECE7-EA9D-4346-8B41-D4AE2331EC17}"/>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5" name="Text Placeholder 6">
            <a:extLst>
              <a:ext uri="{FF2B5EF4-FFF2-40B4-BE49-F238E27FC236}">
                <a16:creationId xmlns:a16="http://schemas.microsoft.com/office/drawing/2014/main" id="{943A2375-1180-46CC-9F9C-AC2408924DC3}"/>
              </a:ext>
            </a:extLst>
          </p:cNvPr>
          <p:cNvSpPr>
            <a:spLocks noGrp="1"/>
          </p:cNvSpPr>
          <p:nvPr>
            <p:ph type="body" sz="quarter" idx="14"/>
          </p:nvPr>
        </p:nvSpPr>
        <p:spPr>
          <a:xfrm>
            <a:off x="895350" y="1112013"/>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2588023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1">
                <a:solidFill>
                  <a:schemeClr val="bg2">
                    <a:lumMod val="50000"/>
                  </a:schemeClr>
                </a:solidFill>
              </a:rPr>
              <a:t>Richard Woods, Georgia’s School Superintendent</a:t>
            </a:r>
            <a:r>
              <a:rPr lang="en-US" sz="900" b="1">
                <a:solidFill>
                  <a:schemeClr val="bg2">
                    <a:lumMod val="50000"/>
                  </a:schemeClr>
                </a:solidFill>
              </a:rPr>
              <a:t> </a:t>
            </a:r>
            <a:r>
              <a:rPr lang="en-US" sz="900" b="1">
                <a:solidFill>
                  <a:srgbClr val="1186CA"/>
                </a:solidFill>
              </a:rPr>
              <a:t>|</a:t>
            </a:r>
            <a:r>
              <a:rPr lang="en-US" sz="900" b="1">
                <a:solidFill>
                  <a:schemeClr val="bg2">
                    <a:lumMod val="50000"/>
                  </a:schemeClr>
                </a:solidFill>
              </a:rPr>
              <a:t> Georgia Department of Education </a:t>
            </a:r>
            <a:r>
              <a:rPr lang="en-US" sz="900" b="1">
                <a:solidFill>
                  <a:srgbClr val="1186CA"/>
                </a:solidFill>
              </a:rPr>
              <a:t>|</a:t>
            </a:r>
            <a:r>
              <a:rPr lang="en-US" sz="900" b="1">
                <a:solidFill>
                  <a:schemeClr val="bg2">
                    <a:lumMod val="50000"/>
                  </a:schemeClr>
                </a:solidFill>
              </a:rPr>
              <a:t> </a:t>
            </a:r>
            <a:r>
              <a:rPr lang="en-US" sz="900" b="1" i="1">
                <a:solidFill>
                  <a:schemeClr val="bg2">
                    <a:lumMod val="50000"/>
                  </a:schemeClr>
                </a:solidFill>
              </a:rPr>
              <a:t>Educating Georgia’s Future</a:t>
            </a:r>
          </a:p>
        </p:txBody>
      </p:sp>
      <p:sp>
        <p:nvSpPr>
          <p:cNvPr id="15" name="Title 1">
            <a:extLst>
              <a:ext uri="{FF2B5EF4-FFF2-40B4-BE49-F238E27FC236}">
                <a16:creationId xmlns:a16="http://schemas.microsoft.com/office/drawing/2014/main" id="{2F2E79BC-81AF-9144-BDB5-D54993A909D6}"/>
              </a:ext>
            </a:extLst>
          </p:cNvPr>
          <p:cNvSpPr>
            <a:spLocks noGrp="1"/>
          </p:cNvSpPr>
          <p:nvPr>
            <p:ph type="title"/>
          </p:nvPr>
        </p:nvSpPr>
        <p:spPr>
          <a:xfrm>
            <a:off x="878903" y="618218"/>
            <a:ext cx="2949178" cy="1439181"/>
          </a:xfrm>
        </p:spPr>
        <p:txBody>
          <a:bodyPr anchor="ctr"/>
          <a:lstStyle>
            <a:lvl1pPr>
              <a:defRPr sz="3200">
                <a:solidFill>
                  <a:srgbClr val="007E67"/>
                </a:solidFill>
              </a:defRPr>
            </a:lvl1pPr>
          </a:lstStyle>
          <a:p>
            <a:r>
              <a:rPr lang="en-US"/>
              <a:t>Click to edit Master title style</a:t>
            </a:r>
          </a:p>
        </p:txBody>
      </p:sp>
      <p:sp>
        <p:nvSpPr>
          <p:cNvPr id="16" name="Content Placeholder 2">
            <a:extLst>
              <a:ext uri="{FF2B5EF4-FFF2-40B4-BE49-F238E27FC236}">
                <a16:creationId xmlns:a16="http://schemas.microsoft.com/office/drawing/2014/main" id="{11AD19F5-871C-A44B-A284-188DD7CED8A2}"/>
              </a:ext>
            </a:extLst>
          </p:cNvPr>
          <p:cNvSpPr>
            <a:spLocks noGrp="1"/>
          </p:cNvSpPr>
          <p:nvPr>
            <p:ph idx="1"/>
          </p:nvPr>
        </p:nvSpPr>
        <p:spPr>
          <a:xfrm>
            <a:off x="4136453"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1ADF3A92-409A-2A48-AF1B-D30F181FD30B}"/>
              </a:ext>
            </a:extLst>
          </p:cNvPr>
          <p:cNvSpPr>
            <a:spLocks noGrp="1"/>
          </p:cNvSpPr>
          <p:nvPr>
            <p:ph type="body" sz="half" idx="2"/>
          </p:nvPr>
        </p:nvSpPr>
        <p:spPr>
          <a:xfrm>
            <a:off x="87890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Date Placeholder 1">
            <a:extLst>
              <a:ext uri="{FF2B5EF4-FFF2-40B4-BE49-F238E27FC236}">
                <a16:creationId xmlns:a16="http://schemas.microsoft.com/office/drawing/2014/main" id="{FB6EEBE2-6C83-4612-8520-958CA1B00786}"/>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10/21/2021</a:t>
            </a:r>
          </a:p>
        </p:txBody>
      </p:sp>
      <p:sp>
        <p:nvSpPr>
          <p:cNvPr id="14" name="Slide Number Placeholder 3">
            <a:extLst>
              <a:ext uri="{FF2B5EF4-FFF2-40B4-BE49-F238E27FC236}">
                <a16:creationId xmlns:a16="http://schemas.microsoft.com/office/drawing/2014/main" id="{9BC75CA2-04F1-475D-9973-894476E30D29}"/>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032001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1">
                <a:solidFill>
                  <a:schemeClr val="bg2">
                    <a:lumMod val="50000"/>
                  </a:schemeClr>
                </a:solidFill>
              </a:rPr>
              <a:t>Richard Woods, Georgia’s School Superintendent</a:t>
            </a:r>
            <a:r>
              <a:rPr lang="en-US" sz="900" b="1">
                <a:solidFill>
                  <a:schemeClr val="bg2">
                    <a:lumMod val="50000"/>
                  </a:schemeClr>
                </a:solidFill>
              </a:rPr>
              <a:t> </a:t>
            </a:r>
            <a:r>
              <a:rPr lang="en-US" sz="900" b="1">
                <a:solidFill>
                  <a:srgbClr val="1186CA"/>
                </a:solidFill>
              </a:rPr>
              <a:t>|</a:t>
            </a:r>
            <a:r>
              <a:rPr lang="en-US" sz="900" b="1">
                <a:solidFill>
                  <a:schemeClr val="bg2">
                    <a:lumMod val="50000"/>
                  </a:schemeClr>
                </a:solidFill>
              </a:rPr>
              <a:t> Georgia Department of Education </a:t>
            </a:r>
            <a:r>
              <a:rPr lang="en-US" sz="900" b="1">
                <a:solidFill>
                  <a:srgbClr val="1186CA"/>
                </a:solidFill>
              </a:rPr>
              <a:t>|</a:t>
            </a:r>
            <a:r>
              <a:rPr lang="en-US" sz="900" b="1">
                <a:solidFill>
                  <a:schemeClr val="bg2">
                    <a:lumMod val="50000"/>
                  </a:schemeClr>
                </a:solidFill>
              </a:rPr>
              <a:t> </a:t>
            </a:r>
            <a:r>
              <a:rPr lang="en-US" sz="900" b="1" i="1">
                <a:solidFill>
                  <a:schemeClr val="bg2">
                    <a:lumMod val="50000"/>
                  </a:schemeClr>
                </a:solidFill>
              </a:rPr>
              <a:t>Educating Georgia’s Future</a:t>
            </a:r>
          </a:p>
        </p:txBody>
      </p:sp>
      <p:sp>
        <p:nvSpPr>
          <p:cNvPr id="13" name="Title 1">
            <a:extLst>
              <a:ext uri="{FF2B5EF4-FFF2-40B4-BE49-F238E27FC236}">
                <a16:creationId xmlns:a16="http://schemas.microsoft.com/office/drawing/2014/main" id="{59853109-6E4B-7F4B-A6E7-D8968A8FF7A6}"/>
              </a:ext>
            </a:extLst>
          </p:cNvPr>
          <p:cNvSpPr>
            <a:spLocks noGrp="1"/>
          </p:cNvSpPr>
          <p:nvPr>
            <p:ph type="title"/>
          </p:nvPr>
        </p:nvSpPr>
        <p:spPr>
          <a:xfrm>
            <a:off x="883841" y="658774"/>
            <a:ext cx="2949178" cy="1398625"/>
          </a:xfrm>
        </p:spPr>
        <p:txBody>
          <a:bodyPr anchor="ctr"/>
          <a:lstStyle>
            <a:lvl1pPr>
              <a:defRPr sz="3200">
                <a:solidFill>
                  <a:srgbClr val="007E67"/>
                </a:solidFill>
              </a:defRPr>
            </a:lvl1pPr>
          </a:lstStyle>
          <a:p>
            <a:r>
              <a:rPr lang="en-US"/>
              <a:t>Click to edit Master title style</a:t>
            </a:r>
          </a:p>
        </p:txBody>
      </p:sp>
      <p:sp>
        <p:nvSpPr>
          <p:cNvPr id="14" name="Picture Placeholder 2">
            <a:extLst>
              <a:ext uri="{FF2B5EF4-FFF2-40B4-BE49-F238E27FC236}">
                <a16:creationId xmlns:a16="http://schemas.microsoft.com/office/drawing/2014/main" id="{0C58DC6A-D81D-E840-835B-24F9F38C0F60}"/>
              </a:ext>
            </a:extLst>
          </p:cNvPr>
          <p:cNvSpPr>
            <a:spLocks noGrp="1" noChangeAspect="1"/>
          </p:cNvSpPr>
          <p:nvPr>
            <p:ph type="pic" idx="1"/>
          </p:nvPr>
        </p:nvSpPr>
        <p:spPr>
          <a:xfrm>
            <a:off x="4141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9" name="Text Placeholder 3">
            <a:extLst>
              <a:ext uri="{FF2B5EF4-FFF2-40B4-BE49-F238E27FC236}">
                <a16:creationId xmlns:a16="http://schemas.microsoft.com/office/drawing/2014/main" id="{B9887510-8376-764D-A87A-29793D98E4AC}"/>
              </a:ext>
            </a:extLst>
          </p:cNvPr>
          <p:cNvSpPr>
            <a:spLocks noGrp="1"/>
          </p:cNvSpPr>
          <p:nvPr>
            <p:ph type="body" sz="half" idx="2"/>
          </p:nvPr>
        </p:nvSpPr>
        <p:spPr>
          <a:xfrm>
            <a:off x="883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Date Placeholder 1">
            <a:extLst>
              <a:ext uri="{FF2B5EF4-FFF2-40B4-BE49-F238E27FC236}">
                <a16:creationId xmlns:a16="http://schemas.microsoft.com/office/drawing/2014/main" id="{BAA35960-999A-4486-BD2D-06F3B8AC5C00}"/>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10/21/2021</a:t>
            </a:r>
          </a:p>
        </p:txBody>
      </p:sp>
      <p:sp>
        <p:nvSpPr>
          <p:cNvPr id="16" name="Slide Number Placeholder 3">
            <a:extLst>
              <a:ext uri="{FF2B5EF4-FFF2-40B4-BE49-F238E27FC236}">
                <a16:creationId xmlns:a16="http://schemas.microsoft.com/office/drawing/2014/main" id="{08245461-FE1B-474B-A7C3-3EC56A7C83B7}"/>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159706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452308-E201-CE44-A275-57BDEC443B8C}"/>
              </a:ext>
            </a:extLst>
          </p:cNvPr>
          <p:cNvPicPr>
            <a:picLocks noChangeAspect="1"/>
          </p:cNvPicPr>
          <p:nvPr userDrawn="1"/>
        </p:nvPicPr>
        <p:blipFill rotWithShape="1">
          <a:blip r:embed="rId2"/>
          <a:srcRect t="4552" r="15488" b="24702"/>
          <a:stretch/>
        </p:blipFill>
        <p:spPr>
          <a:xfrm>
            <a:off x="2836269" y="190501"/>
            <a:ext cx="6307732" cy="6667499"/>
          </a:xfrm>
          <a:prstGeom prst="rect">
            <a:avLst/>
          </a:prstGeom>
        </p:spPr>
      </p:pic>
      <p:sp>
        <p:nvSpPr>
          <p:cNvPr id="13" name="TextBox 12">
            <a:extLst>
              <a:ext uri="{FF2B5EF4-FFF2-40B4-BE49-F238E27FC236}">
                <a16:creationId xmlns:a16="http://schemas.microsoft.com/office/drawing/2014/main" id="{16014B7D-9BAD-464F-A2A6-2BAA8F556D93}"/>
              </a:ext>
            </a:extLst>
          </p:cNvPr>
          <p:cNvSpPr txBox="1"/>
          <p:nvPr userDrawn="1"/>
        </p:nvSpPr>
        <p:spPr>
          <a:xfrm>
            <a:off x="4237953" y="5575565"/>
            <a:ext cx="5184920" cy="954107"/>
          </a:xfrm>
          <a:prstGeom prst="rect">
            <a:avLst/>
          </a:prstGeom>
          <a:noFill/>
        </p:spPr>
        <p:txBody>
          <a:bodyPr wrap="square" rtlCol="0">
            <a:spAutoFit/>
          </a:bodyPr>
          <a:lstStyle/>
          <a:p>
            <a:pPr algn="ctr"/>
            <a:r>
              <a:rPr lang="en-US" sz="2800" b="1" i="0">
                <a:solidFill>
                  <a:srgbClr val="44883E"/>
                </a:solidFill>
                <a:latin typeface="Arial Black" panose="020B0604020202020204" pitchFamily="34" charset="0"/>
                <a:cs typeface="Arial Black" panose="020B0604020202020204" pitchFamily="34" charset="0"/>
              </a:rPr>
              <a:t>EDUCATING </a:t>
            </a:r>
          </a:p>
          <a:p>
            <a:pPr algn="ctr"/>
            <a:r>
              <a:rPr lang="en-US" sz="2800" b="1" i="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userDrawn="1"/>
        </p:nvSpPr>
        <p:spPr>
          <a:xfrm>
            <a:off x="4221749" y="5559362"/>
            <a:ext cx="5184920" cy="954107"/>
          </a:xfrm>
          <a:prstGeom prst="rect">
            <a:avLst/>
          </a:prstGeom>
          <a:noFill/>
        </p:spPr>
        <p:txBody>
          <a:bodyPr wrap="square" rtlCol="0">
            <a:spAutoFit/>
          </a:bodyPr>
          <a:lstStyle/>
          <a:p>
            <a:pPr algn="ctr"/>
            <a:r>
              <a:rPr lang="en-US" sz="2800" b="1" i="0">
                <a:solidFill>
                  <a:schemeClr val="bg1"/>
                </a:solidFill>
                <a:latin typeface="Arial Black" panose="020B0604020202020204" pitchFamily="34" charset="0"/>
                <a:cs typeface="Arial Black" panose="020B0604020202020204" pitchFamily="34" charset="0"/>
              </a:rPr>
              <a:t>EDUCATING </a:t>
            </a:r>
          </a:p>
          <a:p>
            <a:pPr algn="ctr"/>
            <a:r>
              <a:rPr lang="en-US" sz="2800" b="1" i="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619754" y="1890558"/>
            <a:ext cx="3513561" cy="1633692"/>
            <a:chOff x="708211" y="1084109"/>
            <a:chExt cx="3782371"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1" y="1084109"/>
              <a:ext cx="3186682" cy="513552"/>
            </a:xfrm>
            <a:prstGeom prst="rect">
              <a:avLst/>
            </a:prstGeom>
            <a:noFill/>
          </p:spPr>
          <p:txBody>
            <a:bodyPr wrap="square" rtlCol="0">
              <a:spAutoFit/>
            </a:bodyPr>
            <a:lstStyle/>
            <a:p>
              <a:pPr algn="l"/>
              <a:r>
                <a:rPr lang="en-US" sz="2500" b="1" i="0">
                  <a:solidFill>
                    <a:srgbClr val="44883E"/>
                  </a:solidFill>
                  <a:latin typeface="Arial" panose="020B0604020202020204" pitchFamily="34" charset="0"/>
                  <a:cs typeface="Arial" panose="020B0604020202020204" pitchFamily="34" charset="0"/>
                </a:rPr>
                <a:t>testing.gadoe.org</a:t>
              </a: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err="1">
                  <a:solidFill>
                    <a:srgbClr val="44883E"/>
                  </a:solidFill>
                  <a:latin typeface="Arial" panose="020B0604020202020204" pitchFamily="34" charset="0"/>
                  <a:cs typeface="Arial" panose="020B0604020202020204" pitchFamily="34" charset="0"/>
                </a:rPr>
                <a:t>youtube.com</a:t>
              </a: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971915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cluding Slide #2">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2"/>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3112126" cy="513552"/>
            </a:xfrm>
            <a:prstGeom prst="rect">
              <a:avLst/>
            </a:prstGeom>
            <a:noFill/>
          </p:spPr>
          <p:txBody>
            <a:bodyPr wrap="square" rtlCol="0">
              <a:spAutoFit/>
            </a:bodyPr>
            <a:lstStyle/>
            <a:p>
              <a:pPr algn="l"/>
              <a:r>
                <a:rPr lang="en-US" sz="2500" b="1" i="0">
                  <a:solidFill>
                    <a:srgbClr val="44883E"/>
                  </a:solidFill>
                  <a:latin typeface="Arial" panose="020B0604020202020204" pitchFamily="34" charset="0"/>
                  <a:cs typeface="Arial" panose="020B0604020202020204" pitchFamily="34" charset="0"/>
                </a:rPr>
                <a:t>testing.gadoe.org</a:t>
              </a: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err="1">
                  <a:solidFill>
                    <a:srgbClr val="44883E"/>
                  </a:solidFill>
                  <a:latin typeface="Arial" panose="020B0604020202020204" pitchFamily="34" charset="0"/>
                  <a:cs typeface="Arial" panose="020B0604020202020204" pitchFamily="34" charset="0"/>
                </a:rPr>
                <a:t>youtube.com</a:t>
              </a: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userDrawn="1"/>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a:solidFill>
                  <a:schemeClr val="bg2">
                    <a:lumMod val="50000"/>
                  </a:schemeClr>
                </a:solidFill>
                <a:latin typeface="Arial Black" panose="020B0A04020102020204" pitchFamily="34" charset="0"/>
              </a:rPr>
              <a:t>in our state.</a:t>
            </a:r>
          </a:p>
          <a:p>
            <a:pPr algn="l"/>
            <a:endParaRPr lang="en-US" sz="1800">
              <a:solidFill>
                <a:srgbClr val="44883E"/>
              </a:solidFill>
            </a:endParaRPr>
          </a:p>
        </p:txBody>
      </p:sp>
      <p:pic>
        <p:nvPicPr>
          <p:cNvPr id="14" name="Picture 13">
            <a:extLst>
              <a:ext uri="{FF2B5EF4-FFF2-40B4-BE49-F238E27FC236}">
                <a16:creationId xmlns:a16="http://schemas.microsoft.com/office/drawing/2014/main" id="{3E1A602B-DFBD-884B-9FE7-E714CE763214}"/>
              </a:ext>
            </a:extLst>
          </p:cNvPr>
          <p:cNvPicPr>
            <a:picLocks noChangeAspect="1"/>
          </p:cNvPicPr>
          <p:nvPr userDrawn="1"/>
        </p:nvPicPr>
        <p:blipFill rotWithShape="1">
          <a:blip r:embed="rId5"/>
          <a:srcRect l="12560" b="10499"/>
          <a:stretch/>
        </p:blipFill>
        <p:spPr>
          <a:xfrm>
            <a:off x="1" y="100457"/>
            <a:ext cx="4025470" cy="6757543"/>
          </a:xfrm>
          <a:prstGeom prst="rect">
            <a:avLst/>
          </a:prstGeom>
        </p:spPr>
      </p:pic>
    </p:spTree>
    <p:extLst>
      <p:ext uri="{BB962C8B-B14F-4D97-AF65-F5344CB8AC3E}">
        <p14:creationId xmlns:p14="http://schemas.microsoft.com/office/powerpoint/2010/main" val="2122103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2"/>
          <a:stretch>
            <a:fillRect/>
          </a:stretch>
        </p:blipFill>
        <p:spPr>
          <a:xfrm>
            <a:off x="7431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679629" y="3327400"/>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3103654" cy="513552"/>
            </a:xfrm>
            <a:prstGeom prst="rect">
              <a:avLst/>
            </a:prstGeom>
            <a:noFill/>
          </p:spPr>
          <p:txBody>
            <a:bodyPr wrap="square" rtlCol="0">
              <a:spAutoFit/>
            </a:bodyPr>
            <a:lstStyle/>
            <a:p>
              <a:pPr algn="l"/>
              <a:r>
                <a:rPr lang="en-US" sz="2500" b="1" i="0">
                  <a:solidFill>
                    <a:srgbClr val="44883E"/>
                  </a:solidFill>
                  <a:latin typeface="Arial" panose="020B0604020202020204" pitchFamily="34" charset="0"/>
                  <a:cs typeface="Arial" panose="020B0604020202020204" pitchFamily="34" charset="0"/>
                </a:rPr>
                <a:t>testing.gadoe.org</a:t>
              </a: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err="1">
                  <a:solidFill>
                    <a:srgbClr val="44883E"/>
                  </a:solidFill>
                  <a:latin typeface="Arial" panose="020B0604020202020204" pitchFamily="34" charset="0"/>
                  <a:cs typeface="Arial" panose="020B0604020202020204" pitchFamily="34" charset="0"/>
                </a:rPr>
                <a:t>youtube.com</a:t>
              </a: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userDrawn="1"/>
        </p:nvSpPr>
        <p:spPr>
          <a:xfrm>
            <a:off x="633447" y="800985"/>
            <a:ext cx="623387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a:solidFill>
                  <a:srgbClr val="3DB8CF"/>
                </a:solidFill>
                <a:latin typeface="Arial Black" panose="020B0A04020102020204" pitchFamily="34" charset="0"/>
              </a:rPr>
              <a:t>for life</a:t>
            </a:r>
            <a:r>
              <a:rPr lang="en-US" sz="4400">
                <a:solidFill>
                  <a:srgbClr val="3DB8CF"/>
                </a:solidFill>
                <a:latin typeface="Arial Black" panose="020B0A04020102020204" pitchFamily="34" charset="0"/>
              </a:rPr>
              <a:t>.</a:t>
            </a:r>
            <a:endParaRPr lang="en-US" sz="720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96C1CAB2-25CA-0B41-9D45-E0DE935F9D5E}"/>
              </a:ext>
            </a:extLst>
          </p:cNvPr>
          <p:cNvPicPr>
            <a:picLocks noChangeAspect="1"/>
          </p:cNvPicPr>
          <p:nvPr userDrawn="1"/>
        </p:nvPicPr>
        <p:blipFill rotWithShape="1">
          <a:blip r:embed="rId5"/>
          <a:srcRect t="288" r="637" b="2344"/>
          <a:stretch/>
        </p:blipFill>
        <p:spPr>
          <a:xfrm>
            <a:off x="5458771" y="342900"/>
            <a:ext cx="3546891" cy="6515100"/>
          </a:xfrm>
          <a:prstGeom prst="rect">
            <a:avLst/>
          </a:prstGeom>
        </p:spPr>
      </p:pic>
    </p:spTree>
    <p:extLst>
      <p:ext uri="{BB962C8B-B14F-4D97-AF65-F5344CB8AC3E}">
        <p14:creationId xmlns:p14="http://schemas.microsoft.com/office/powerpoint/2010/main" val="303926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A316B-09D3-4CE6-9E70-BCA1F1DC6F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C0893E-4156-4080-90CE-7A86E5941295}"/>
              </a:ext>
            </a:extLst>
          </p:cNvPr>
          <p:cNvSpPr>
            <a:spLocks noGrp="1"/>
          </p:cNvSpPr>
          <p:nvPr>
            <p:ph type="dt" sz="half" idx="10"/>
          </p:nvPr>
        </p:nvSpPr>
        <p:spPr/>
        <p:txBody>
          <a:bodyPr/>
          <a:lstStyle/>
          <a:p>
            <a:r>
              <a:rPr lang="en-US"/>
              <a:t>10/21/2021</a:t>
            </a:r>
          </a:p>
        </p:txBody>
      </p:sp>
      <p:sp>
        <p:nvSpPr>
          <p:cNvPr id="4" name="Footer Placeholder 3">
            <a:extLst>
              <a:ext uri="{FF2B5EF4-FFF2-40B4-BE49-F238E27FC236}">
                <a16:creationId xmlns:a16="http://schemas.microsoft.com/office/drawing/2014/main" id="{8032C2DC-BF54-44A5-A66E-2470E4A386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FAB788-FBAB-4685-8B35-E12E5C4C95C7}"/>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473463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pic>
        <p:nvPicPr>
          <p:cNvPr id="15" name="Graphic 14" descr="Question mark">
            <a:extLst>
              <a:ext uri="{FF2B5EF4-FFF2-40B4-BE49-F238E27FC236}">
                <a16:creationId xmlns:a16="http://schemas.microsoft.com/office/drawing/2014/main" id="{057803E1-CA55-4B5B-B08E-9574C77050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84814" y="339588"/>
            <a:ext cx="3937412" cy="3937412"/>
          </a:xfrm>
          <a:prstGeom prst="rect">
            <a:avLst/>
          </a:prstGeom>
        </p:spPr>
      </p:pic>
      <p:sp>
        <p:nvSpPr>
          <p:cNvPr id="16" name="TextBox 15">
            <a:extLst>
              <a:ext uri="{FF2B5EF4-FFF2-40B4-BE49-F238E27FC236}">
                <a16:creationId xmlns:a16="http://schemas.microsoft.com/office/drawing/2014/main" id="{17020B2C-00A9-4D04-9B16-030DFE8FCB21}"/>
              </a:ext>
            </a:extLst>
          </p:cNvPr>
          <p:cNvSpPr txBox="1"/>
          <p:nvPr userDrawn="1"/>
        </p:nvSpPr>
        <p:spPr>
          <a:xfrm>
            <a:off x="5084814" y="4143810"/>
            <a:ext cx="3937412" cy="707886"/>
          </a:xfrm>
          <a:prstGeom prst="rect">
            <a:avLst/>
          </a:prstGeom>
          <a:noFill/>
        </p:spPr>
        <p:txBody>
          <a:bodyPr wrap="square" rtlCol="0">
            <a:spAutoFit/>
          </a:bodyPr>
          <a:lstStyle/>
          <a:p>
            <a:pPr algn="ctr"/>
            <a:r>
              <a:rPr lang="en-US" sz="4000" b="1">
                <a:solidFill>
                  <a:srgbClr val="007E67"/>
                </a:solidFill>
                <a:latin typeface="Arial" panose="020B0604020202020204" pitchFamily="34" charset="0"/>
                <a:cs typeface="Arial" panose="020B0604020202020204" pitchFamily="34" charset="0"/>
              </a:rPr>
              <a:t>Questions</a:t>
            </a:r>
          </a:p>
        </p:txBody>
      </p:sp>
      <p:sp>
        <p:nvSpPr>
          <p:cNvPr id="17" name="Slide Number Placeholder 3">
            <a:extLst>
              <a:ext uri="{FF2B5EF4-FFF2-40B4-BE49-F238E27FC236}">
                <a16:creationId xmlns:a16="http://schemas.microsoft.com/office/drawing/2014/main" id="{30539C26-C3BD-43A9-B668-B7A591F19035}"/>
              </a:ext>
            </a:extLst>
          </p:cNvPr>
          <p:cNvSpPr txBox="1">
            <a:spLocks/>
          </p:cNvSpPr>
          <p:nvPr userDrawn="1"/>
        </p:nvSpPr>
        <p:spPr>
          <a:xfrm>
            <a:off x="-1" y="6412492"/>
            <a:ext cx="667639"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a:p>
        </p:txBody>
      </p:sp>
      <p:sp>
        <p:nvSpPr>
          <p:cNvPr id="19" name="Date Placeholder 3">
            <a:extLst>
              <a:ext uri="{FF2B5EF4-FFF2-40B4-BE49-F238E27FC236}">
                <a16:creationId xmlns:a16="http://schemas.microsoft.com/office/drawing/2014/main" id="{87696AC7-16BE-4D0D-8559-9A031928376F}"/>
              </a:ext>
            </a:extLst>
          </p:cNvPr>
          <p:cNvSpPr>
            <a:spLocks noGrp="1"/>
          </p:cNvSpPr>
          <p:nvPr>
            <p:ph type="dt" sz="half" idx="10"/>
          </p:nvPr>
        </p:nvSpPr>
        <p:spPr>
          <a:xfrm rot="16200000">
            <a:off x="-700041" y="1252623"/>
            <a:ext cx="2057400" cy="365125"/>
          </a:xfrm>
        </p:spPr>
        <p:txBody>
          <a:bodyPr/>
          <a:lstStyle/>
          <a:p>
            <a:r>
              <a:rPr lang="en-US"/>
              <a:t>10/21/2021</a:t>
            </a:r>
          </a:p>
        </p:txBody>
      </p:sp>
      <p:pic>
        <p:nvPicPr>
          <p:cNvPr id="25" name="Picture 24">
            <a:extLst>
              <a:ext uri="{FF2B5EF4-FFF2-40B4-BE49-F238E27FC236}">
                <a16:creationId xmlns:a16="http://schemas.microsoft.com/office/drawing/2014/main" id="{01E4B2B8-0E81-45FE-B7FF-FD85C8AEB787}"/>
              </a:ext>
            </a:extLst>
          </p:cNvPr>
          <p:cNvPicPr>
            <a:picLocks noChangeAspect="1"/>
          </p:cNvPicPr>
          <p:nvPr userDrawn="1"/>
        </p:nvPicPr>
        <p:blipFill rotWithShape="1">
          <a:blip r:embed="rId4"/>
          <a:srcRect r="4456"/>
          <a:stretch/>
        </p:blipFill>
        <p:spPr>
          <a:xfrm>
            <a:off x="0" y="0"/>
            <a:ext cx="667638" cy="6858000"/>
          </a:xfrm>
          <a:prstGeom prst="rect">
            <a:avLst/>
          </a:prstGeom>
        </p:spPr>
      </p:pic>
      <p:pic>
        <p:nvPicPr>
          <p:cNvPr id="26" name="Picture 25">
            <a:extLst>
              <a:ext uri="{FF2B5EF4-FFF2-40B4-BE49-F238E27FC236}">
                <a16:creationId xmlns:a16="http://schemas.microsoft.com/office/drawing/2014/main" id="{72965C66-5229-480F-A870-65A3A193BAD3}"/>
              </a:ext>
            </a:extLst>
          </p:cNvPr>
          <p:cNvPicPr>
            <a:picLocks noChangeAspect="1"/>
          </p:cNvPicPr>
          <p:nvPr userDrawn="1"/>
        </p:nvPicPr>
        <p:blipFill>
          <a:blip r:embed="rId5"/>
          <a:stretch>
            <a:fillRect/>
          </a:stretch>
        </p:blipFill>
        <p:spPr>
          <a:xfrm>
            <a:off x="7511584" y="5919343"/>
            <a:ext cx="1303757" cy="714443"/>
          </a:xfrm>
          <a:prstGeom prst="rect">
            <a:avLst/>
          </a:prstGeom>
        </p:spPr>
      </p:pic>
      <p:grpSp>
        <p:nvGrpSpPr>
          <p:cNvPr id="27" name="Group 26">
            <a:extLst>
              <a:ext uri="{FF2B5EF4-FFF2-40B4-BE49-F238E27FC236}">
                <a16:creationId xmlns:a16="http://schemas.microsoft.com/office/drawing/2014/main" id="{2D8FAEFC-0E94-495F-B93E-BF1EFC20EAF6}"/>
              </a:ext>
            </a:extLst>
          </p:cNvPr>
          <p:cNvGrpSpPr/>
          <p:nvPr userDrawn="1"/>
        </p:nvGrpSpPr>
        <p:grpSpPr>
          <a:xfrm>
            <a:off x="667638" y="6306081"/>
            <a:ext cx="6691278" cy="53219"/>
            <a:chOff x="667641" y="6313581"/>
            <a:chExt cx="7276741" cy="45719"/>
          </a:xfrm>
        </p:grpSpPr>
        <p:sp>
          <p:nvSpPr>
            <p:cNvPr id="28" name="Rectangle 27">
              <a:extLst>
                <a:ext uri="{FF2B5EF4-FFF2-40B4-BE49-F238E27FC236}">
                  <a16:creationId xmlns:a16="http://schemas.microsoft.com/office/drawing/2014/main" id="{F0CC3146-6C66-4A55-A7C8-C76E22879486}"/>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A381767-39CF-4D65-92A2-BA16AE42E054}"/>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E1384BB-50D3-4615-8175-79CC47A0D0E9}"/>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965EC69-9195-486A-ADD5-DFDDE25D1AB0}"/>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80CB4D1A-B625-4201-B415-E7E9A7CA37AE}"/>
              </a:ext>
            </a:extLst>
          </p:cNvPr>
          <p:cNvSpPr txBox="1"/>
          <p:nvPr userDrawn="1"/>
        </p:nvSpPr>
        <p:spPr>
          <a:xfrm>
            <a:off x="667638" y="6399856"/>
            <a:ext cx="684394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1">
                <a:solidFill>
                  <a:schemeClr val="bg2">
                    <a:lumMod val="50000"/>
                  </a:schemeClr>
                </a:solidFill>
              </a:rPr>
              <a:t>Richard Woods, Georgia’s School Superintendent</a:t>
            </a:r>
            <a:r>
              <a:rPr lang="en-US" sz="900" b="1">
                <a:solidFill>
                  <a:schemeClr val="bg2">
                    <a:lumMod val="50000"/>
                  </a:schemeClr>
                </a:solidFill>
              </a:rPr>
              <a:t> </a:t>
            </a:r>
            <a:r>
              <a:rPr lang="en-US" sz="900" b="1">
                <a:solidFill>
                  <a:srgbClr val="1186CA"/>
                </a:solidFill>
              </a:rPr>
              <a:t>|</a:t>
            </a:r>
            <a:r>
              <a:rPr lang="en-US" sz="900" b="1">
                <a:solidFill>
                  <a:schemeClr val="bg2">
                    <a:lumMod val="50000"/>
                  </a:schemeClr>
                </a:solidFill>
              </a:rPr>
              <a:t> Georgia Department of Education </a:t>
            </a:r>
            <a:r>
              <a:rPr lang="en-US" sz="900" b="1">
                <a:solidFill>
                  <a:srgbClr val="1186CA"/>
                </a:solidFill>
              </a:rPr>
              <a:t>|</a:t>
            </a:r>
            <a:r>
              <a:rPr lang="en-US" sz="900" b="1">
                <a:solidFill>
                  <a:schemeClr val="bg2">
                    <a:lumMod val="50000"/>
                  </a:schemeClr>
                </a:solidFill>
              </a:rPr>
              <a:t> </a:t>
            </a:r>
            <a:r>
              <a:rPr lang="en-US" sz="900" b="1" i="1">
                <a:solidFill>
                  <a:schemeClr val="bg2">
                    <a:lumMod val="50000"/>
                  </a:schemeClr>
                </a:solidFill>
              </a:rPr>
              <a:t>Educating Georgia’s Future</a:t>
            </a:r>
          </a:p>
        </p:txBody>
      </p:sp>
      <p:sp>
        <p:nvSpPr>
          <p:cNvPr id="33" name="Date Placeholder 1">
            <a:extLst>
              <a:ext uri="{FF2B5EF4-FFF2-40B4-BE49-F238E27FC236}">
                <a16:creationId xmlns:a16="http://schemas.microsoft.com/office/drawing/2014/main" id="{40963298-44CE-4DE6-8A51-B8D1FC838884}"/>
              </a:ext>
            </a:extLst>
          </p:cNvPr>
          <p:cNvSpPr txBox="1">
            <a:spLocks/>
          </p:cNvSpPr>
          <p:nvPr userDrawn="1"/>
        </p:nvSpPr>
        <p:spPr>
          <a:xfrm rot="16200000">
            <a:off x="-700041" y="1252623"/>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fld id="{E6E38421-D35B-4A68-88A5-F33F32AFE46E}" type="datetime1">
              <a:rPr lang="en-US" smtClean="0"/>
              <a:pPr/>
              <a:t>10/21/2021</a:t>
            </a:fld>
            <a:endParaRPr lang="en-US"/>
          </a:p>
        </p:txBody>
      </p:sp>
      <p:sp>
        <p:nvSpPr>
          <p:cNvPr id="34" name="Slide Number Placeholder 3">
            <a:extLst>
              <a:ext uri="{FF2B5EF4-FFF2-40B4-BE49-F238E27FC236}">
                <a16:creationId xmlns:a16="http://schemas.microsoft.com/office/drawing/2014/main" id="{D1C734AC-718F-42A5-9E5D-F48C555E0FFB}"/>
              </a:ext>
            </a:extLst>
          </p:cNvPr>
          <p:cNvSpPr txBox="1">
            <a:spLocks/>
          </p:cNvSpPr>
          <p:nvPr userDrawn="1"/>
        </p:nvSpPr>
        <p:spPr>
          <a:xfrm>
            <a:off x="-1" y="6412492"/>
            <a:ext cx="667639"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b="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fld id="{48F63A3B-78C7-47BE-AE5E-E10140E04643}" type="slidenum">
              <a:rPr lang="en-US" smtClean="0"/>
              <a:pPr/>
              <a:t>‹#›</a:t>
            </a:fld>
            <a:endParaRPr lang="en-US"/>
          </a:p>
        </p:txBody>
      </p:sp>
      <p:sp>
        <p:nvSpPr>
          <p:cNvPr id="35" name="Text Placeholder 2">
            <a:extLst>
              <a:ext uri="{FF2B5EF4-FFF2-40B4-BE49-F238E27FC236}">
                <a16:creationId xmlns:a16="http://schemas.microsoft.com/office/drawing/2014/main" id="{F4CA2574-C501-40BC-B36F-C88565EB71E5}"/>
              </a:ext>
            </a:extLst>
          </p:cNvPr>
          <p:cNvSpPr>
            <a:spLocks noGrp="1"/>
          </p:cNvSpPr>
          <p:nvPr>
            <p:ph type="body" sz="quarter" idx="13"/>
          </p:nvPr>
        </p:nvSpPr>
        <p:spPr>
          <a:xfrm>
            <a:off x="914400" y="1182255"/>
            <a:ext cx="4294188" cy="4683558"/>
          </a:xfrm>
        </p:spPr>
        <p:txBody>
          <a:bodyPr/>
          <a:lstStyle>
            <a:lvl1pPr marL="0" indent="0">
              <a:lnSpc>
                <a:spcPct val="100000"/>
              </a:lnSpc>
              <a:buNone/>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5162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userDrawn="1"/>
        </p:nvPicPr>
        <p:blipFill>
          <a:blip r:embed="rId2"/>
          <a:stretch>
            <a:fillRect/>
          </a:stretch>
        </p:blipFill>
        <p:spPr>
          <a:xfrm>
            <a:off x="7701217" y="6023260"/>
            <a:ext cx="1114124" cy="610526"/>
          </a:xfrm>
          <a:prstGeom prst="rect">
            <a:avLst/>
          </a:prstGeom>
        </p:spPr>
      </p:pic>
      <p:sp>
        <p:nvSpPr>
          <p:cNvPr id="2" name="Title 1"/>
          <p:cNvSpPr>
            <a:spLocks noGrp="1"/>
          </p:cNvSpPr>
          <p:nvPr>
            <p:ph type="title"/>
          </p:nvPr>
        </p:nvSpPr>
        <p:spPr>
          <a:xfrm>
            <a:off x="895350" y="585216"/>
            <a:ext cx="7918704" cy="539496"/>
          </a:xfrm>
        </p:spPr>
        <p:txBody>
          <a:bodyPr anchor="t" anchorCtr="0"/>
          <a:lstStyle>
            <a:lvl1pPr>
              <a:defRPr>
                <a:solidFill>
                  <a:srgbClr val="007E67"/>
                </a:solidFill>
              </a:defRPr>
            </a:lvl1pPr>
          </a:lstStyle>
          <a:p>
            <a:r>
              <a:rPr lang="en-US"/>
              <a:t>Click to edit Master title style</a:t>
            </a:r>
          </a:p>
        </p:txBody>
      </p:sp>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userDrawn="1"/>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16F9DF7F-73DC-9F45-87C0-008434323A44}"/>
              </a:ext>
            </a:extLst>
          </p:cNvPr>
          <p:cNvSpPr txBox="1"/>
          <p:nvPr userDrawn="1"/>
        </p:nvSpPr>
        <p:spPr>
          <a:xfrm>
            <a:off x="667638" y="6399856"/>
            <a:ext cx="861017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1">
                <a:solidFill>
                  <a:schemeClr val="bg2">
                    <a:lumMod val="50000"/>
                  </a:schemeClr>
                </a:solidFill>
              </a:rPr>
              <a:t>Richard Woods, Georgia’s School Superintendent</a:t>
            </a:r>
            <a:r>
              <a:rPr lang="en-US" sz="900" b="1">
                <a:solidFill>
                  <a:schemeClr val="bg2">
                    <a:lumMod val="50000"/>
                  </a:schemeClr>
                </a:solidFill>
              </a:rPr>
              <a:t> </a:t>
            </a:r>
            <a:r>
              <a:rPr lang="en-US" sz="900" b="1">
                <a:solidFill>
                  <a:srgbClr val="1186CA"/>
                </a:solidFill>
              </a:rPr>
              <a:t>|</a:t>
            </a:r>
            <a:r>
              <a:rPr lang="en-US" sz="900" b="1">
                <a:solidFill>
                  <a:schemeClr val="bg2">
                    <a:lumMod val="50000"/>
                  </a:schemeClr>
                </a:solidFill>
              </a:rPr>
              <a:t> Georgia Department of Education </a:t>
            </a:r>
            <a:r>
              <a:rPr lang="en-US" sz="900" b="1">
                <a:solidFill>
                  <a:srgbClr val="1186CA"/>
                </a:solidFill>
              </a:rPr>
              <a:t>|</a:t>
            </a:r>
            <a:r>
              <a:rPr lang="en-US" sz="900" b="1">
                <a:solidFill>
                  <a:schemeClr val="bg2">
                    <a:lumMod val="50000"/>
                  </a:schemeClr>
                </a:solidFill>
              </a:rPr>
              <a:t> </a:t>
            </a:r>
            <a:r>
              <a:rPr lang="en-US" sz="900" b="1" i="1">
                <a:solidFill>
                  <a:schemeClr val="bg2">
                    <a:lumMod val="50000"/>
                  </a:schemeClr>
                </a:solidFill>
              </a:rPr>
              <a:t>Educating Georgia’s Future</a:t>
            </a:r>
          </a:p>
        </p:txBody>
      </p:sp>
      <p:sp>
        <p:nvSpPr>
          <p:cNvPr id="12" name="Date Placeholder 1">
            <a:extLst>
              <a:ext uri="{FF2B5EF4-FFF2-40B4-BE49-F238E27FC236}">
                <a16:creationId xmlns:a16="http://schemas.microsoft.com/office/drawing/2014/main" id="{C613397D-4092-4EF3-8A48-54497659ED96}"/>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10/21/2021</a:t>
            </a:r>
          </a:p>
        </p:txBody>
      </p:sp>
      <p:sp>
        <p:nvSpPr>
          <p:cNvPr id="13" name="Slide Number Placeholder 3">
            <a:extLst>
              <a:ext uri="{FF2B5EF4-FFF2-40B4-BE49-F238E27FC236}">
                <a16:creationId xmlns:a16="http://schemas.microsoft.com/office/drawing/2014/main" id="{5E74235D-EA22-4666-A8DD-78C50DAB966F}"/>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5" name="Text Placeholder 6">
            <a:extLst>
              <a:ext uri="{FF2B5EF4-FFF2-40B4-BE49-F238E27FC236}">
                <a16:creationId xmlns:a16="http://schemas.microsoft.com/office/drawing/2014/main" id="{0553D725-161F-4524-A0E5-8DAEC52E0D25}"/>
              </a:ext>
            </a:extLst>
          </p:cNvPr>
          <p:cNvSpPr>
            <a:spLocks noGrp="1"/>
          </p:cNvSpPr>
          <p:nvPr>
            <p:ph type="body" sz="quarter" idx="14"/>
          </p:nvPr>
        </p:nvSpPr>
        <p:spPr>
          <a:xfrm>
            <a:off x="895350" y="1112013"/>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2092742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Footer">
    <p:spTree>
      <p:nvGrpSpPr>
        <p:cNvPr id="1" name=""/>
        <p:cNvGrpSpPr/>
        <p:nvPr/>
      </p:nvGrpSpPr>
      <p:grpSpPr>
        <a:xfrm>
          <a:off x="0" y="0"/>
          <a:ext cx="0" cy="0"/>
          <a:chOff x="0" y="0"/>
          <a:chExt cx="0" cy="0"/>
        </a:xfrm>
      </p:grpSpPr>
      <p:sp>
        <p:nvSpPr>
          <p:cNvPr id="2" name="Title 1"/>
          <p:cNvSpPr>
            <a:spLocks noGrp="1"/>
          </p:cNvSpPr>
          <p:nvPr>
            <p:ph type="title"/>
          </p:nvPr>
        </p:nvSpPr>
        <p:spPr>
          <a:xfrm>
            <a:off x="895350" y="585216"/>
            <a:ext cx="7918704" cy="539496"/>
          </a:xfrm>
        </p:spPr>
        <p:txBody>
          <a:bodyPr anchor="t" anchorCtr="0"/>
          <a:lstStyle>
            <a:lvl1pPr>
              <a:defRPr>
                <a:solidFill>
                  <a:srgbClr val="007E67"/>
                </a:solidFill>
              </a:defRPr>
            </a:lvl1pPr>
          </a:lstStyle>
          <a:p>
            <a:r>
              <a:rPr lang="en-US"/>
              <a:t>Click to edit Master title style</a:t>
            </a:r>
          </a:p>
        </p:txBody>
      </p:sp>
      <p:sp>
        <p:nvSpPr>
          <p:cNvPr id="3" name="Content Placeholder 2"/>
          <p:cNvSpPr>
            <a:spLocks noGrp="1"/>
          </p:cNvSpPr>
          <p:nvPr>
            <p:ph idx="1"/>
          </p:nvPr>
        </p:nvSpPr>
        <p:spPr>
          <a:xfrm>
            <a:off x="895350" y="1825625"/>
            <a:ext cx="7886700" cy="4951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2" name="Date Placeholder 1">
            <a:extLst>
              <a:ext uri="{FF2B5EF4-FFF2-40B4-BE49-F238E27FC236}">
                <a16:creationId xmlns:a16="http://schemas.microsoft.com/office/drawing/2014/main" id="{C613397D-4092-4EF3-8A48-54497659ED96}"/>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10/21/2021</a:t>
            </a:r>
          </a:p>
        </p:txBody>
      </p:sp>
      <p:sp>
        <p:nvSpPr>
          <p:cNvPr id="13" name="Slide Number Placeholder 3">
            <a:extLst>
              <a:ext uri="{FF2B5EF4-FFF2-40B4-BE49-F238E27FC236}">
                <a16:creationId xmlns:a16="http://schemas.microsoft.com/office/drawing/2014/main" id="{5E74235D-EA22-4666-A8DD-78C50DAB966F}"/>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5" name="Text Placeholder 6">
            <a:extLst>
              <a:ext uri="{FF2B5EF4-FFF2-40B4-BE49-F238E27FC236}">
                <a16:creationId xmlns:a16="http://schemas.microsoft.com/office/drawing/2014/main" id="{0553D725-161F-4524-A0E5-8DAEC52E0D25}"/>
              </a:ext>
            </a:extLst>
          </p:cNvPr>
          <p:cNvSpPr>
            <a:spLocks noGrp="1"/>
          </p:cNvSpPr>
          <p:nvPr>
            <p:ph type="body" sz="quarter" idx="14"/>
          </p:nvPr>
        </p:nvSpPr>
        <p:spPr>
          <a:xfrm>
            <a:off x="895350" y="1112013"/>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792090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userDrawn="1"/>
        </p:nvPicPr>
        <p:blipFill rotWithShape="1">
          <a:blip r:embed="rId2"/>
          <a:srcRect b="5868"/>
          <a:stretch/>
        </p:blipFill>
        <p:spPr>
          <a:xfrm>
            <a:off x="-682" y="159339"/>
            <a:ext cx="2633046"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007E67"/>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624608" y="6399856"/>
            <a:ext cx="861017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1">
                <a:solidFill>
                  <a:schemeClr val="bg2">
                    <a:lumMod val="50000"/>
                  </a:schemeClr>
                </a:solidFill>
              </a:rPr>
              <a:t>Richard Woods, Georgia’s School Superintendent</a:t>
            </a:r>
            <a:r>
              <a:rPr lang="en-US" sz="900" b="1">
                <a:solidFill>
                  <a:schemeClr val="bg2">
                    <a:lumMod val="50000"/>
                  </a:schemeClr>
                </a:solidFill>
              </a:rPr>
              <a:t> </a:t>
            </a:r>
            <a:r>
              <a:rPr lang="en-US" sz="900" b="1">
                <a:solidFill>
                  <a:srgbClr val="1186CA"/>
                </a:solidFill>
              </a:rPr>
              <a:t>|</a:t>
            </a:r>
            <a:r>
              <a:rPr lang="en-US" sz="900" b="1">
                <a:solidFill>
                  <a:schemeClr val="bg2">
                    <a:lumMod val="50000"/>
                  </a:schemeClr>
                </a:solidFill>
              </a:rPr>
              <a:t> Georgia Department of Education </a:t>
            </a:r>
            <a:r>
              <a:rPr lang="en-US" sz="900" b="1">
                <a:solidFill>
                  <a:srgbClr val="1186CA"/>
                </a:solidFill>
              </a:rPr>
              <a:t>|</a:t>
            </a:r>
            <a:r>
              <a:rPr lang="en-US" sz="900" b="1">
                <a:solidFill>
                  <a:schemeClr val="bg2">
                    <a:lumMod val="50000"/>
                  </a:schemeClr>
                </a:solidFill>
              </a:rPr>
              <a:t> </a:t>
            </a:r>
            <a:r>
              <a:rPr lang="en-US" sz="900" b="1" i="1">
                <a:solidFill>
                  <a:schemeClr val="bg2">
                    <a:lumMod val="50000"/>
                  </a:schemeClr>
                </a:solidFill>
              </a:rPr>
              <a:t>Educating Georgia’s Future</a:t>
            </a:r>
          </a:p>
        </p:txBody>
      </p:sp>
    </p:spTree>
    <p:extLst>
      <p:ext uri="{BB962C8B-B14F-4D97-AF65-F5344CB8AC3E}">
        <p14:creationId xmlns:p14="http://schemas.microsoft.com/office/powerpoint/2010/main" val="1570684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userDrawn="1"/>
        </p:nvPicPr>
        <p:blipFill rotWithShape="1">
          <a:blip r:embed="rId2"/>
          <a:srcRect l="10731"/>
          <a:stretch/>
        </p:blipFill>
        <p:spPr>
          <a:xfrm>
            <a:off x="0" y="1251061"/>
            <a:ext cx="2880897"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007E67"/>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624608" y="6399856"/>
            <a:ext cx="861017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1">
                <a:solidFill>
                  <a:schemeClr val="bg2">
                    <a:lumMod val="50000"/>
                  </a:schemeClr>
                </a:solidFill>
              </a:rPr>
              <a:t>Richard Woods, Georgia’s School Superintendent</a:t>
            </a:r>
            <a:r>
              <a:rPr lang="en-US" sz="900" b="1">
                <a:solidFill>
                  <a:schemeClr val="bg2">
                    <a:lumMod val="50000"/>
                  </a:schemeClr>
                </a:solidFill>
              </a:rPr>
              <a:t> </a:t>
            </a:r>
            <a:r>
              <a:rPr lang="en-US" sz="900" b="1">
                <a:solidFill>
                  <a:srgbClr val="1186CA"/>
                </a:solidFill>
              </a:rPr>
              <a:t>|</a:t>
            </a:r>
            <a:r>
              <a:rPr lang="en-US" sz="900" b="1">
                <a:solidFill>
                  <a:schemeClr val="bg2">
                    <a:lumMod val="50000"/>
                  </a:schemeClr>
                </a:solidFill>
              </a:rPr>
              <a:t> Georgia Department of Education </a:t>
            </a:r>
            <a:r>
              <a:rPr lang="en-US" sz="900" b="1">
                <a:solidFill>
                  <a:srgbClr val="1186CA"/>
                </a:solidFill>
              </a:rPr>
              <a:t>|</a:t>
            </a:r>
            <a:r>
              <a:rPr lang="en-US" sz="900" b="1">
                <a:solidFill>
                  <a:schemeClr val="bg2">
                    <a:lumMod val="50000"/>
                  </a:schemeClr>
                </a:solidFill>
              </a:rPr>
              <a:t> </a:t>
            </a:r>
            <a:r>
              <a:rPr lang="en-US" sz="900" b="1" i="1">
                <a:solidFill>
                  <a:schemeClr val="bg2">
                    <a:lumMod val="50000"/>
                  </a:schemeClr>
                </a:solidFill>
              </a:rPr>
              <a:t>Educating Georgia’s Future</a:t>
            </a:r>
          </a:p>
        </p:txBody>
      </p:sp>
    </p:spTree>
    <p:extLst>
      <p:ext uri="{BB962C8B-B14F-4D97-AF65-F5344CB8AC3E}">
        <p14:creationId xmlns:p14="http://schemas.microsoft.com/office/powerpoint/2010/main" val="139854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userDrawn="1"/>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007E67"/>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1732284" y="6354188"/>
            <a:ext cx="8555100" cy="261610"/>
          </a:xfrm>
          <a:prstGeom prst="rect">
            <a:avLst/>
          </a:prstGeom>
          <a:noFill/>
        </p:spPr>
        <p:txBody>
          <a:bodyPr wrap="square" rtlCol="0">
            <a:spAutoFit/>
          </a:bodyPr>
          <a:lstStyle/>
          <a:p>
            <a:r>
              <a:rPr lang="en-US" sz="1050">
                <a:solidFill>
                  <a:srgbClr val="3DB8CF"/>
                </a:solidFill>
                <a:latin typeface="Arial Black" panose="020B0A04020102020204" pitchFamily="34" charset="0"/>
              </a:rPr>
              <a:t>Educating Georgia's Future </a:t>
            </a:r>
            <a:r>
              <a:rPr lang="en-US" sz="1100" b="1" i="1">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97707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userDrawn="1"/>
        </p:nvPicPr>
        <p:blipFill rotWithShape="1">
          <a:blip r:embed="rId2"/>
          <a:srcRect r="20961"/>
          <a:stretch/>
        </p:blipFill>
        <p:spPr>
          <a:xfrm>
            <a:off x="5956300" y="1236379"/>
            <a:ext cx="3187701"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119984" cy="1987336"/>
          </a:xfrm>
        </p:spPr>
        <p:txBody>
          <a:bodyPr anchor="b">
            <a:normAutofit/>
          </a:bodyPr>
          <a:lstStyle>
            <a:lvl1pPr algn="ctr">
              <a:defRPr sz="3600">
                <a:solidFill>
                  <a:srgbClr val="007E67"/>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119984"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1732284" y="6354188"/>
            <a:ext cx="8555100" cy="261610"/>
          </a:xfrm>
          <a:prstGeom prst="rect">
            <a:avLst/>
          </a:prstGeom>
          <a:noFill/>
        </p:spPr>
        <p:txBody>
          <a:bodyPr wrap="square" rtlCol="0">
            <a:spAutoFit/>
          </a:bodyPr>
          <a:lstStyle/>
          <a:p>
            <a:r>
              <a:rPr lang="en-US" sz="1050">
                <a:solidFill>
                  <a:srgbClr val="3DB8CF"/>
                </a:solidFill>
                <a:latin typeface="Arial Black" panose="020B0A04020102020204" pitchFamily="34" charset="0"/>
              </a:rPr>
              <a:t>Educating Georgia's Future </a:t>
            </a:r>
            <a:r>
              <a:rPr lang="en-US" sz="1100" b="1" i="1">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1654560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userDrawn="1"/>
        </p:nvPicPr>
        <p:blipFill rotWithShape="1">
          <a:blip r:embed="rId2"/>
          <a:srcRect l="634" b="13764"/>
          <a:stretch/>
        </p:blipFill>
        <p:spPr>
          <a:xfrm>
            <a:off x="213993" y="2537127"/>
            <a:ext cx="4472307"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300111" y="741872"/>
            <a:ext cx="6543778" cy="1036128"/>
          </a:xfrm>
        </p:spPr>
        <p:txBody>
          <a:bodyPr anchor="b">
            <a:normAutofit/>
          </a:bodyPr>
          <a:lstStyle>
            <a:lvl1pPr algn="ctr">
              <a:defRPr sz="3600">
                <a:solidFill>
                  <a:srgbClr val="007E67"/>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7AEF3D64-B4A9-F448-94C2-B2BAD28044CD}"/>
              </a:ext>
            </a:extLst>
          </p:cNvPr>
          <p:cNvSpPr txBox="1"/>
          <p:nvPr userDrawn="1"/>
        </p:nvSpPr>
        <p:spPr>
          <a:xfrm>
            <a:off x="435189" y="6380315"/>
            <a:ext cx="6243902" cy="307777"/>
          </a:xfrm>
          <a:prstGeom prst="rect">
            <a:avLst/>
          </a:prstGeom>
          <a:noFill/>
        </p:spPr>
        <p:txBody>
          <a:bodyPr wrap="square" rtlCol="0">
            <a:spAutoFit/>
          </a:bodyPr>
          <a:lstStyle/>
          <a:p>
            <a:r>
              <a:rPr lang="en-US" sz="1400" b="1" i="1">
                <a:solidFill>
                  <a:schemeClr val="bg2">
                    <a:lumMod val="50000"/>
                  </a:schemeClr>
                </a:solidFill>
              </a:rPr>
              <a:t>Offering a holistic education to </a:t>
            </a:r>
            <a:r>
              <a:rPr lang="en-US" sz="1400">
                <a:solidFill>
                  <a:srgbClr val="3DB8CF"/>
                </a:solidFill>
                <a:latin typeface="Arial Black" panose="020B0A04020102020204" pitchFamily="34" charset="0"/>
              </a:rPr>
              <a:t>each and every child </a:t>
            </a:r>
            <a:r>
              <a:rPr lang="en-US" sz="1400" b="1" i="1">
                <a:solidFill>
                  <a:schemeClr val="bg2">
                    <a:lumMod val="50000"/>
                  </a:schemeClr>
                </a:solidFill>
              </a:rPr>
              <a:t>in our state.</a:t>
            </a:r>
          </a:p>
        </p:txBody>
      </p:sp>
    </p:spTree>
    <p:extLst>
      <p:ext uri="{BB962C8B-B14F-4D97-AF65-F5344CB8AC3E}">
        <p14:creationId xmlns:p14="http://schemas.microsoft.com/office/powerpoint/2010/main" val="3257262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s://forms.office.com/r/Eg5LLdHXWX"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81037"/>
            <a:ext cx="7886700" cy="100965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10/21/2021</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
        <p:nvSpPr>
          <p:cNvPr id="7" name="TextBox 6">
            <a:extLst>
              <a:ext uri="{FF2B5EF4-FFF2-40B4-BE49-F238E27FC236}">
                <a16:creationId xmlns:a16="http://schemas.microsoft.com/office/drawing/2014/main" id="{9D1E25AF-406C-4BCC-9E5C-8A70E23BAF5A}"/>
              </a:ext>
            </a:extLst>
          </p:cNvPr>
          <p:cNvSpPr txBox="1"/>
          <p:nvPr userDrawn="1"/>
        </p:nvSpPr>
        <p:spPr>
          <a:xfrm>
            <a:off x="895350" y="41863"/>
            <a:ext cx="7826485" cy="553998"/>
          </a:xfrm>
          <a:prstGeom prst="rect">
            <a:avLst/>
          </a:prstGeom>
          <a:noFill/>
        </p:spPr>
        <p:txBody>
          <a:bodyPr wrap="square" rtlCol="0">
            <a:spAutoFit/>
          </a:bodyPr>
          <a:lstStyle/>
          <a:p>
            <a:r>
              <a:rPr lang="en-US" sz="1800" b="1" dirty="0">
                <a:solidFill>
                  <a:schemeClr val="accent1">
                    <a:lumMod val="50000"/>
                  </a:schemeClr>
                </a:solidFill>
                <a:latin typeface="Arial" panose="020B0604020202020204" pitchFamily="34" charset="0"/>
              </a:rPr>
              <a:t>GAA 2.0 Overview and Eligibility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Assessment Training Questions Log</a:t>
            </a:r>
            <a:r>
              <a:rPr lang="en-US" sz="1200" i="1" dirty="0">
                <a:effectLst/>
                <a:latin typeface="Arial" panose="020B0604020202020204" pitchFamily="34" charset="0"/>
                <a:ea typeface="Calibri" panose="020F0502020204030204" pitchFamily="34" charset="0"/>
                <a:cs typeface="Arial" panose="020B0604020202020204" pitchFamily="34" charset="0"/>
              </a:rPr>
              <a:t>: </a:t>
            </a:r>
            <a:r>
              <a:rPr lang="en-US" sz="1200" i="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2"/>
              </a:rPr>
              <a:t>https://forms.office.com/r/Eg5LLdHXWX</a:t>
            </a:r>
            <a:endParaRPr lang="en-US" sz="1200" i="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66834697"/>
      </p:ext>
    </p:extLst>
  </p:cSld>
  <p:clrMap bg1="lt1" tx1="dk1" bg2="lt2" tx2="dk2" accent1="accent1" accent2="accent2" accent3="accent3" accent4="accent4" accent5="accent5" accent6="accent6" hlink="hlink" folHlink="folHlink"/>
  <p:sldLayoutIdLst>
    <p:sldLayoutId id="2147483673" r:id="rId1"/>
    <p:sldLayoutId id="2147483700" r:id="rId2"/>
    <p:sldLayoutId id="2147483674" r:id="rId3"/>
    <p:sldLayoutId id="2147483698" r:id="rId4"/>
    <p:sldLayoutId id="2147483675"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67" r:id="rId17"/>
    <p:sldLayoutId id="2147483696" r:id="rId18"/>
    <p:sldLayoutId id="2147483697" r:id="rId19"/>
    <p:sldLayoutId id="2147483699" r:id="rId20"/>
  </p:sldLayoutIdLst>
  <p:hf hdr="0" ftr="0"/>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adoe.org/External-Affairs-and-Policy/State-Board-of-Education/SBOE%20Rules/160-4-2-.48.pdf#search=graduation"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5.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hyperlink" Target="https://shealy.sharepoint.com/:f:/s/ta/EtdQ72uiq0xBvWqAHqcE4kIBz28E_3KAzTA5ADpIXXwP_Q?e=CodOzy"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hyperlink" Target="mailto:mnesbit@doe.k12.ga.us" TargetMode="External"/><Relationship Id="rId2" Type="http://schemas.openxmlformats.org/officeDocument/2006/relationships/notesSlide" Target="../notesSlides/notesSlide34.xml"/><Relationship Id="rId1" Type="http://schemas.openxmlformats.org/officeDocument/2006/relationships/slideLayout" Target="../slideLayouts/slideLayout20.xml"/><Relationship Id="rId4" Type="http://schemas.openxmlformats.org/officeDocument/2006/relationships/hyperlink" Target="mailto:sgreene@doe.k12.ga.us"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AA-2.0-Resources.aspx"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9A30E-8284-4BD5-B420-18D3C80F422B}"/>
              </a:ext>
            </a:extLst>
          </p:cNvPr>
          <p:cNvSpPr>
            <a:spLocks noGrp="1"/>
          </p:cNvSpPr>
          <p:nvPr>
            <p:ph type="ctrTitle"/>
          </p:nvPr>
        </p:nvSpPr>
        <p:spPr/>
        <p:txBody>
          <a:bodyPr/>
          <a:lstStyle/>
          <a:p>
            <a:r>
              <a:rPr lang="en-US"/>
              <a:t>Georgia Alternate Assessment (GAA 2.0) </a:t>
            </a:r>
          </a:p>
        </p:txBody>
      </p:sp>
      <p:sp>
        <p:nvSpPr>
          <p:cNvPr id="3" name="Subtitle 2">
            <a:extLst>
              <a:ext uri="{FF2B5EF4-FFF2-40B4-BE49-F238E27FC236}">
                <a16:creationId xmlns:a16="http://schemas.microsoft.com/office/drawing/2014/main" id="{3838120E-B7E1-44C7-9AFD-EA08C7E61582}"/>
              </a:ext>
            </a:extLst>
          </p:cNvPr>
          <p:cNvSpPr>
            <a:spLocks noGrp="1"/>
          </p:cNvSpPr>
          <p:nvPr>
            <p:ph type="subTitle" idx="1"/>
          </p:nvPr>
        </p:nvSpPr>
        <p:spPr/>
        <p:txBody>
          <a:bodyPr/>
          <a:lstStyle/>
          <a:p>
            <a:r>
              <a:rPr lang="en-US"/>
              <a:t>Overview and Eligibility</a:t>
            </a:r>
          </a:p>
          <a:p>
            <a:r>
              <a:rPr lang="en-US" dirty="0"/>
              <a:t>Thursday, October 21, 2021</a:t>
            </a:r>
          </a:p>
        </p:txBody>
      </p:sp>
      <p:sp>
        <p:nvSpPr>
          <p:cNvPr id="4" name="Date Placeholder 3">
            <a:extLst>
              <a:ext uri="{FF2B5EF4-FFF2-40B4-BE49-F238E27FC236}">
                <a16:creationId xmlns:a16="http://schemas.microsoft.com/office/drawing/2014/main" id="{359CD7DC-881B-412F-B59B-6EDDE4651863}"/>
              </a:ext>
            </a:extLst>
          </p:cNvPr>
          <p:cNvSpPr>
            <a:spLocks noGrp="1"/>
          </p:cNvSpPr>
          <p:nvPr>
            <p:ph type="dt" sz="half" idx="10"/>
          </p:nvPr>
        </p:nvSpPr>
        <p:spPr/>
        <p:txBody>
          <a:bodyPr/>
          <a:lstStyle/>
          <a:p>
            <a:r>
              <a:rPr lang="en-US"/>
              <a:t>10/21/2021</a:t>
            </a:r>
          </a:p>
        </p:txBody>
      </p:sp>
      <p:sp>
        <p:nvSpPr>
          <p:cNvPr id="5" name="Slide Number Placeholder 4">
            <a:extLst>
              <a:ext uri="{FF2B5EF4-FFF2-40B4-BE49-F238E27FC236}">
                <a16:creationId xmlns:a16="http://schemas.microsoft.com/office/drawing/2014/main" id="{9AEB64D3-FFF6-4332-866D-8422218202A4}"/>
              </a:ext>
            </a:extLst>
          </p:cNvPr>
          <p:cNvSpPr>
            <a:spLocks noGrp="1"/>
          </p:cNvSpPr>
          <p:nvPr>
            <p:ph type="sldNum" sz="quarter" idx="12"/>
          </p:nvPr>
        </p:nvSpPr>
        <p:spPr/>
        <p:txBody>
          <a:bodyPr/>
          <a:lstStyle/>
          <a:p>
            <a:fld id="{48F63A3B-78C7-47BE-AE5E-E10140E04643}" type="slidenum">
              <a:rPr lang="en-US" smtClean="0"/>
              <a:pPr/>
              <a:t>1</a:t>
            </a:fld>
            <a:endParaRPr lang="en-US"/>
          </a:p>
        </p:txBody>
      </p:sp>
    </p:spTree>
    <p:extLst>
      <p:ext uri="{BB962C8B-B14F-4D97-AF65-F5344CB8AC3E}">
        <p14:creationId xmlns:p14="http://schemas.microsoft.com/office/powerpoint/2010/main" val="201577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58F3B-3FBF-4E0A-8F10-03430B346AA9}"/>
              </a:ext>
            </a:extLst>
          </p:cNvPr>
          <p:cNvSpPr>
            <a:spLocks noGrp="1"/>
          </p:cNvSpPr>
          <p:nvPr>
            <p:ph type="title"/>
          </p:nvPr>
        </p:nvSpPr>
        <p:spPr>
          <a:xfrm>
            <a:off x="895350" y="732450"/>
            <a:ext cx="7918704" cy="539496"/>
          </a:xfrm>
        </p:spPr>
        <p:txBody>
          <a:bodyPr>
            <a:normAutofit fontScale="90000"/>
          </a:bodyPr>
          <a:lstStyle/>
          <a:p>
            <a:r>
              <a:rPr lang="en-US">
                <a:hlinkClick r:id="rId3"/>
              </a:rPr>
              <a:t>SBOE Rule 160-4-2-.48</a:t>
            </a:r>
            <a:endParaRPr lang="en-US"/>
          </a:p>
        </p:txBody>
      </p:sp>
      <p:sp>
        <p:nvSpPr>
          <p:cNvPr id="3" name="Content Placeholder 2">
            <a:extLst>
              <a:ext uri="{FF2B5EF4-FFF2-40B4-BE49-F238E27FC236}">
                <a16:creationId xmlns:a16="http://schemas.microsoft.com/office/drawing/2014/main" id="{5C29241B-DD5C-493B-8F05-7F7EC9F79A59}"/>
              </a:ext>
            </a:extLst>
          </p:cNvPr>
          <p:cNvSpPr>
            <a:spLocks noGrp="1"/>
          </p:cNvSpPr>
          <p:nvPr>
            <p:ph idx="1"/>
          </p:nvPr>
        </p:nvSpPr>
        <p:spPr/>
        <p:txBody>
          <a:bodyPr>
            <a:normAutofit lnSpcReduction="10000"/>
          </a:bodyPr>
          <a:lstStyle/>
          <a:p>
            <a:pPr marL="0" indent="0">
              <a:buNone/>
            </a:pPr>
            <a:r>
              <a:rPr lang="en-US" b="1">
                <a:latin typeface="+mn-lt"/>
              </a:rPr>
              <a:t>Significant Cognitive Disabilities </a:t>
            </a:r>
            <a:r>
              <a:rPr lang="en-US">
                <a:latin typeface="+mn-lt"/>
              </a:rPr>
              <a:t>are defined as – </a:t>
            </a:r>
            <a:endParaRPr lang="en-US" sz="2400">
              <a:latin typeface="+mn-lt"/>
            </a:endParaRPr>
          </a:p>
          <a:p>
            <a:pPr marL="0" indent="0">
              <a:buNone/>
            </a:pPr>
            <a:r>
              <a:rPr lang="en-US" sz="2600" i="1">
                <a:latin typeface="+mn-lt"/>
              </a:rPr>
              <a:t>Students with significant intellectual disabilities or intellectual disabilities concurrent with motor, sensory or emotional/behavioral disabilities who require substantial adaptations and support to access the general curriculum and require additional instruction focused on relevant life skills and participate in the Georgia Alternate Assessment (GAA). </a:t>
            </a:r>
          </a:p>
          <a:p>
            <a:endParaRPr lang="en-US"/>
          </a:p>
        </p:txBody>
      </p:sp>
      <p:sp>
        <p:nvSpPr>
          <p:cNvPr id="4" name="Date Placeholder 3">
            <a:extLst>
              <a:ext uri="{FF2B5EF4-FFF2-40B4-BE49-F238E27FC236}">
                <a16:creationId xmlns:a16="http://schemas.microsoft.com/office/drawing/2014/main" id="{EE712D4E-6D46-4DEC-A38A-85CF0D500817}"/>
              </a:ext>
            </a:extLst>
          </p:cNvPr>
          <p:cNvSpPr>
            <a:spLocks noGrp="1"/>
          </p:cNvSpPr>
          <p:nvPr>
            <p:ph type="dt" sz="half" idx="10"/>
          </p:nvPr>
        </p:nvSpPr>
        <p:spPr/>
        <p:txBody>
          <a:bodyPr/>
          <a:lstStyle/>
          <a:p>
            <a:r>
              <a:rPr lang="en-US"/>
              <a:t>10/21/2021</a:t>
            </a:r>
          </a:p>
        </p:txBody>
      </p:sp>
      <p:sp>
        <p:nvSpPr>
          <p:cNvPr id="5" name="Slide Number Placeholder 4">
            <a:extLst>
              <a:ext uri="{FF2B5EF4-FFF2-40B4-BE49-F238E27FC236}">
                <a16:creationId xmlns:a16="http://schemas.microsoft.com/office/drawing/2014/main" id="{73585346-EDE4-4B78-B58A-0FF4D3E0D30B}"/>
              </a:ext>
            </a:extLst>
          </p:cNvPr>
          <p:cNvSpPr>
            <a:spLocks noGrp="1"/>
          </p:cNvSpPr>
          <p:nvPr>
            <p:ph type="sldNum" sz="quarter" idx="12"/>
          </p:nvPr>
        </p:nvSpPr>
        <p:spPr/>
        <p:txBody>
          <a:bodyPr/>
          <a:lstStyle/>
          <a:p>
            <a:fld id="{48F63A3B-78C7-47BE-AE5E-E10140E04643}" type="slidenum">
              <a:rPr lang="en-US" smtClean="0"/>
              <a:pPr/>
              <a:t>10</a:t>
            </a:fld>
            <a:endParaRPr lang="en-US"/>
          </a:p>
        </p:txBody>
      </p:sp>
    </p:spTree>
    <p:extLst>
      <p:ext uri="{BB962C8B-B14F-4D97-AF65-F5344CB8AC3E}">
        <p14:creationId xmlns:p14="http://schemas.microsoft.com/office/powerpoint/2010/main" val="1157083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0DCD8-6582-46AB-A4A7-2F96EBFD968F}"/>
              </a:ext>
            </a:extLst>
          </p:cNvPr>
          <p:cNvSpPr>
            <a:spLocks noGrp="1"/>
          </p:cNvSpPr>
          <p:nvPr>
            <p:ph type="title"/>
          </p:nvPr>
        </p:nvSpPr>
        <p:spPr/>
        <p:txBody>
          <a:bodyPr>
            <a:normAutofit fontScale="90000"/>
          </a:bodyPr>
          <a:lstStyle/>
          <a:p>
            <a:r>
              <a:rPr lang="en-US" dirty="0"/>
              <a:t>SBOE Rule 160-4-2-.48 </a:t>
            </a:r>
            <a:r>
              <a:rPr lang="en-US" dirty="0">
                <a:solidFill>
                  <a:schemeClr val="bg1"/>
                </a:solidFill>
              </a:rPr>
              <a:t>1</a:t>
            </a:r>
          </a:p>
        </p:txBody>
      </p:sp>
      <p:sp>
        <p:nvSpPr>
          <p:cNvPr id="3" name="Content Placeholder 2">
            <a:extLst>
              <a:ext uri="{FF2B5EF4-FFF2-40B4-BE49-F238E27FC236}">
                <a16:creationId xmlns:a16="http://schemas.microsoft.com/office/drawing/2014/main" id="{C51691C2-17C9-4864-87B5-7E724568CB9A}"/>
              </a:ext>
            </a:extLst>
          </p:cNvPr>
          <p:cNvSpPr>
            <a:spLocks noGrp="1"/>
          </p:cNvSpPr>
          <p:nvPr>
            <p:ph idx="1"/>
          </p:nvPr>
        </p:nvSpPr>
        <p:spPr/>
        <p:txBody>
          <a:bodyPr>
            <a:normAutofit fontScale="70000" lnSpcReduction="20000"/>
          </a:bodyPr>
          <a:lstStyle/>
          <a:p>
            <a:pPr marL="0" indent="0">
              <a:buNone/>
            </a:pPr>
            <a:r>
              <a:rPr lang="en-US" dirty="0"/>
              <a:t>Students with significant cognitive disabilities who entered the ninth grade </a:t>
            </a:r>
            <a:r>
              <a:rPr lang="en-US" b="1" u="sng" dirty="0"/>
              <a:t>for the first time prior to the 2020-2021 </a:t>
            </a:r>
            <a:r>
              <a:rPr lang="en-US" dirty="0"/>
              <a:t>school year may graduate and receive a regular high school diploma when the student’s IEP team determines that the student has:</a:t>
            </a:r>
          </a:p>
          <a:p>
            <a:r>
              <a:rPr lang="en-US" dirty="0"/>
              <a:t>Completed an integrated curriculum based on the GPS that includes instruction in mathematics, English/language arts, science and social studies as well as career preparation, self-determination, independent living and personal care to equal a minimum of 23 units of instruction, and </a:t>
            </a:r>
          </a:p>
          <a:p>
            <a:r>
              <a:rPr lang="en-US" dirty="0"/>
              <a:t>Participated in the GAA during middle school and high school, and</a:t>
            </a:r>
          </a:p>
          <a:p>
            <a:r>
              <a:rPr lang="en-US" dirty="0"/>
              <a:t>Reached the 22</a:t>
            </a:r>
            <a:r>
              <a:rPr lang="en-US" baseline="30000" dirty="0"/>
              <a:t>nd</a:t>
            </a:r>
            <a:r>
              <a:rPr lang="en-US" dirty="0"/>
              <a:t> birthday OR has transitioned to an employment/education/training setting in which the supports needed are provided by an entity other than the local school system.</a:t>
            </a:r>
          </a:p>
        </p:txBody>
      </p:sp>
      <p:sp>
        <p:nvSpPr>
          <p:cNvPr id="4" name="Date Placeholder 3">
            <a:extLst>
              <a:ext uri="{FF2B5EF4-FFF2-40B4-BE49-F238E27FC236}">
                <a16:creationId xmlns:a16="http://schemas.microsoft.com/office/drawing/2014/main" id="{89F478DF-C223-4AEB-9686-8A77F539CAC5}"/>
              </a:ext>
            </a:extLst>
          </p:cNvPr>
          <p:cNvSpPr>
            <a:spLocks noGrp="1"/>
          </p:cNvSpPr>
          <p:nvPr>
            <p:ph type="dt" sz="half" idx="10"/>
          </p:nvPr>
        </p:nvSpPr>
        <p:spPr/>
        <p:txBody>
          <a:bodyPr/>
          <a:lstStyle/>
          <a:p>
            <a:r>
              <a:rPr lang="en-US"/>
              <a:t>10/21/2021</a:t>
            </a:r>
          </a:p>
        </p:txBody>
      </p:sp>
      <p:sp>
        <p:nvSpPr>
          <p:cNvPr id="5" name="Slide Number Placeholder 4">
            <a:extLst>
              <a:ext uri="{FF2B5EF4-FFF2-40B4-BE49-F238E27FC236}">
                <a16:creationId xmlns:a16="http://schemas.microsoft.com/office/drawing/2014/main" id="{950A6843-BF7E-4848-8A1F-35DAC9C14AC6}"/>
              </a:ext>
            </a:extLst>
          </p:cNvPr>
          <p:cNvSpPr>
            <a:spLocks noGrp="1"/>
          </p:cNvSpPr>
          <p:nvPr>
            <p:ph type="sldNum" sz="quarter" idx="12"/>
          </p:nvPr>
        </p:nvSpPr>
        <p:spPr/>
        <p:txBody>
          <a:bodyPr/>
          <a:lstStyle/>
          <a:p>
            <a:fld id="{48F63A3B-78C7-47BE-AE5E-E10140E04643}" type="slidenum">
              <a:rPr lang="en-US" smtClean="0"/>
              <a:pPr/>
              <a:t>11</a:t>
            </a:fld>
            <a:endParaRPr lang="en-US"/>
          </a:p>
        </p:txBody>
      </p:sp>
      <p:sp>
        <p:nvSpPr>
          <p:cNvPr id="6" name="Text Placeholder 5">
            <a:extLst>
              <a:ext uri="{FF2B5EF4-FFF2-40B4-BE49-F238E27FC236}">
                <a16:creationId xmlns:a16="http://schemas.microsoft.com/office/drawing/2014/main" id="{5AF1ED01-A8C2-40D5-902C-04B22826F88E}"/>
              </a:ext>
              <a:ext uri="{C183D7F6-B498-43B3-948B-1728B52AA6E4}">
                <adec:decorative xmlns:adec="http://schemas.microsoft.com/office/drawing/2017/decorative" val="1"/>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157818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0DCD8-6582-46AB-A4A7-2F96EBFD968F}"/>
              </a:ext>
            </a:extLst>
          </p:cNvPr>
          <p:cNvSpPr>
            <a:spLocks noGrp="1"/>
          </p:cNvSpPr>
          <p:nvPr>
            <p:ph type="title"/>
          </p:nvPr>
        </p:nvSpPr>
        <p:spPr/>
        <p:txBody>
          <a:bodyPr>
            <a:normAutofit fontScale="90000"/>
          </a:bodyPr>
          <a:lstStyle/>
          <a:p>
            <a:r>
              <a:rPr lang="en-US" dirty="0"/>
              <a:t>SBOE Rule 160-4-2-.48 </a:t>
            </a:r>
            <a:r>
              <a:rPr lang="en-US" dirty="0">
                <a:solidFill>
                  <a:schemeClr val="bg1"/>
                </a:solidFill>
              </a:rPr>
              <a:t>2</a:t>
            </a:r>
          </a:p>
        </p:txBody>
      </p:sp>
      <p:sp>
        <p:nvSpPr>
          <p:cNvPr id="3" name="Content Placeholder 2">
            <a:extLst>
              <a:ext uri="{FF2B5EF4-FFF2-40B4-BE49-F238E27FC236}">
                <a16:creationId xmlns:a16="http://schemas.microsoft.com/office/drawing/2014/main" id="{C51691C2-17C9-4864-87B5-7E724568CB9A}"/>
              </a:ext>
            </a:extLst>
          </p:cNvPr>
          <p:cNvSpPr>
            <a:spLocks noGrp="1"/>
          </p:cNvSpPr>
          <p:nvPr>
            <p:ph idx="1"/>
          </p:nvPr>
        </p:nvSpPr>
        <p:spPr/>
        <p:txBody>
          <a:bodyPr vert="horz" lIns="91440" tIns="45720" rIns="91440" bIns="45720" rtlCol="0" anchor="t">
            <a:normAutofit fontScale="70000" lnSpcReduction="20000"/>
          </a:bodyPr>
          <a:lstStyle/>
          <a:p>
            <a:pPr marL="0" indent="0">
              <a:buNone/>
            </a:pPr>
            <a:r>
              <a:rPr lang="en-US" dirty="0">
                <a:latin typeface="Arial"/>
                <a:cs typeface="Arial"/>
              </a:rPr>
              <a:t>Students with significant cognitive disabilities who entered the ninth grade </a:t>
            </a:r>
            <a:r>
              <a:rPr lang="en-US" b="1" u="sng" dirty="0">
                <a:latin typeface="Arial"/>
                <a:cs typeface="Arial"/>
              </a:rPr>
              <a:t>for the first time </a:t>
            </a:r>
            <a:r>
              <a:rPr lang="en-US" b="1" u="sng" dirty="0">
                <a:solidFill>
                  <a:schemeClr val="bg2">
                    <a:lumMod val="10000"/>
                  </a:schemeClr>
                </a:solidFill>
                <a:latin typeface="Arial"/>
                <a:cs typeface="Arial"/>
              </a:rPr>
              <a:t>on or after </a:t>
            </a:r>
            <a:r>
              <a:rPr lang="en-US" b="1" u="sng" dirty="0">
                <a:latin typeface="Arial"/>
                <a:cs typeface="Arial"/>
              </a:rPr>
              <a:t>the 2020-2021 </a:t>
            </a:r>
            <a:r>
              <a:rPr lang="en-US" dirty="0">
                <a:latin typeface="Arial"/>
                <a:cs typeface="Arial"/>
              </a:rPr>
              <a:t>school year may graduate and receive an alternate diploma when the student’s IEP team determines that the student has:</a:t>
            </a:r>
          </a:p>
          <a:p>
            <a:r>
              <a:rPr lang="en-US" dirty="0">
                <a:latin typeface="Arial"/>
                <a:cs typeface="Arial"/>
              </a:rPr>
              <a:t>completed an integrated curriculum based on the Georgia Standards of Excellence (GSE) that includes instruction in mathematics, English/language arts, science and social studies as well as career preparation, self-determination, independent living and personal care to equal a minimum of 23 units of instruction, and </a:t>
            </a:r>
            <a:endParaRPr lang="en-US" dirty="0"/>
          </a:p>
          <a:p>
            <a:r>
              <a:rPr lang="en-US" dirty="0">
                <a:latin typeface="Arial"/>
                <a:cs typeface="Arial"/>
              </a:rPr>
              <a:t>participated in the GAA during middle school and high school, and</a:t>
            </a:r>
          </a:p>
          <a:p>
            <a:r>
              <a:rPr lang="en-US" dirty="0">
                <a:latin typeface="Arial"/>
                <a:cs typeface="Arial"/>
              </a:rPr>
              <a:t>has transitioned to an employment/education/training setting in which the supports needed are provided by an entity other than the local school system.</a:t>
            </a:r>
          </a:p>
        </p:txBody>
      </p:sp>
      <p:sp>
        <p:nvSpPr>
          <p:cNvPr id="4" name="Date Placeholder 3">
            <a:extLst>
              <a:ext uri="{FF2B5EF4-FFF2-40B4-BE49-F238E27FC236}">
                <a16:creationId xmlns:a16="http://schemas.microsoft.com/office/drawing/2014/main" id="{89F478DF-C223-4AEB-9686-8A77F539CAC5}"/>
              </a:ext>
            </a:extLst>
          </p:cNvPr>
          <p:cNvSpPr>
            <a:spLocks noGrp="1"/>
          </p:cNvSpPr>
          <p:nvPr>
            <p:ph type="dt" sz="half" idx="10"/>
          </p:nvPr>
        </p:nvSpPr>
        <p:spPr/>
        <p:txBody>
          <a:bodyPr/>
          <a:lstStyle/>
          <a:p>
            <a:r>
              <a:rPr lang="en-US"/>
              <a:t>10/21/2021</a:t>
            </a:r>
          </a:p>
        </p:txBody>
      </p:sp>
      <p:sp>
        <p:nvSpPr>
          <p:cNvPr id="5" name="Slide Number Placeholder 4">
            <a:extLst>
              <a:ext uri="{FF2B5EF4-FFF2-40B4-BE49-F238E27FC236}">
                <a16:creationId xmlns:a16="http://schemas.microsoft.com/office/drawing/2014/main" id="{950A6843-BF7E-4848-8A1F-35DAC9C14AC6}"/>
              </a:ext>
            </a:extLst>
          </p:cNvPr>
          <p:cNvSpPr>
            <a:spLocks noGrp="1"/>
          </p:cNvSpPr>
          <p:nvPr>
            <p:ph type="sldNum" sz="quarter" idx="12"/>
          </p:nvPr>
        </p:nvSpPr>
        <p:spPr/>
        <p:txBody>
          <a:bodyPr/>
          <a:lstStyle/>
          <a:p>
            <a:fld id="{48F63A3B-78C7-47BE-AE5E-E10140E04643}" type="slidenum">
              <a:rPr lang="en-US" smtClean="0"/>
              <a:pPr/>
              <a:t>12</a:t>
            </a:fld>
            <a:endParaRPr lang="en-US"/>
          </a:p>
        </p:txBody>
      </p:sp>
      <p:sp>
        <p:nvSpPr>
          <p:cNvPr id="6" name="Text Placeholder 5">
            <a:extLst>
              <a:ext uri="{FF2B5EF4-FFF2-40B4-BE49-F238E27FC236}">
                <a16:creationId xmlns:a16="http://schemas.microsoft.com/office/drawing/2014/main" id="{5AF1ED01-A8C2-40D5-902C-04B22826F88E}"/>
              </a:ext>
              <a:ext uri="{C183D7F6-B498-43B3-948B-1728B52AA6E4}">
                <adec:decorative xmlns:adec="http://schemas.microsoft.com/office/drawing/2017/decorative" val="1"/>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579616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600885-8691-44B6-B163-172473720DE0}"/>
              </a:ext>
            </a:extLst>
          </p:cNvPr>
          <p:cNvSpPr>
            <a:spLocks noGrp="1"/>
          </p:cNvSpPr>
          <p:nvPr>
            <p:ph type="dt" sz="half" idx="10"/>
          </p:nvPr>
        </p:nvSpPr>
        <p:spPr/>
        <p:txBody>
          <a:bodyPr/>
          <a:lstStyle/>
          <a:p>
            <a:r>
              <a:rPr lang="en-US"/>
              <a:t>10/21/2021</a:t>
            </a:r>
          </a:p>
        </p:txBody>
      </p:sp>
      <p:sp>
        <p:nvSpPr>
          <p:cNvPr id="3" name="Slide Number Placeholder 2">
            <a:extLst>
              <a:ext uri="{FF2B5EF4-FFF2-40B4-BE49-F238E27FC236}">
                <a16:creationId xmlns:a16="http://schemas.microsoft.com/office/drawing/2014/main" id="{DBEC5932-EB81-4855-95E2-6B48D6A02961}"/>
              </a:ext>
            </a:extLst>
          </p:cNvPr>
          <p:cNvSpPr>
            <a:spLocks noGrp="1"/>
          </p:cNvSpPr>
          <p:nvPr>
            <p:ph type="sldNum" sz="quarter" idx="12"/>
          </p:nvPr>
        </p:nvSpPr>
        <p:spPr/>
        <p:txBody>
          <a:bodyPr/>
          <a:lstStyle/>
          <a:p>
            <a:fld id="{48F63A3B-78C7-47BE-AE5E-E10140E04643}" type="slidenum">
              <a:rPr lang="en-US" smtClean="0"/>
              <a:pPr/>
              <a:t>13</a:t>
            </a:fld>
            <a:endParaRPr lang="en-US"/>
          </a:p>
        </p:txBody>
      </p:sp>
      <p:pic>
        <p:nvPicPr>
          <p:cNvPr id="9" name="Picture 8" descr="Image shows questions 1 and 2 of the GAA 2.0 Eligibility Criteria Form.">
            <a:extLst>
              <a:ext uri="{FF2B5EF4-FFF2-40B4-BE49-F238E27FC236}">
                <a16:creationId xmlns:a16="http://schemas.microsoft.com/office/drawing/2014/main" id="{9F1200C2-027C-4E4D-8AFC-C38275A71077}"/>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30857" y="768500"/>
            <a:ext cx="6226398" cy="2228768"/>
          </a:xfrm>
          <a:prstGeom prst="rect">
            <a:avLst/>
          </a:prstGeom>
        </p:spPr>
      </p:pic>
      <p:pic>
        <p:nvPicPr>
          <p:cNvPr id="13" name="Picture 12" descr="Image shows questions 3 and 4 of the GAA 2.0 Eligibility Criteria Form.">
            <a:extLst>
              <a:ext uri="{FF2B5EF4-FFF2-40B4-BE49-F238E27FC236}">
                <a16:creationId xmlns:a16="http://schemas.microsoft.com/office/drawing/2014/main" id="{001A3AF4-54E8-400C-B652-2502B1B000E9}"/>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808256" y="2192250"/>
            <a:ext cx="5117975" cy="3336966"/>
          </a:xfrm>
          <a:prstGeom prst="rect">
            <a:avLst/>
          </a:prstGeom>
        </p:spPr>
      </p:pic>
      <p:pic>
        <p:nvPicPr>
          <p:cNvPr id="14" name="Picture 13" descr="Image shows the assurances detailed in the GAA 2.0 Eligibility Criteria Form.">
            <a:extLst>
              <a:ext uri="{FF2B5EF4-FFF2-40B4-BE49-F238E27FC236}">
                <a16:creationId xmlns:a16="http://schemas.microsoft.com/office/drawing/2014/main" id="{A428AFF2-3482-4AC7-B619-324D246D4961}"/>
              </a:ext>
            </a:extLst>
          </p:cNvPr>
          <p:cNvPicPr>
            <a:picLocks noChangeAspect="1"/>
          </p:cNvPicPr>
          <p:nvPr/>
        </p:nvPicPr>
        <p:blipFill>
          <a:blip r:embed="rId5"/>
          <a:stretch>
            <a:fillRect/>
          </a:stretch>
        </p:blipFill>
        <p:spPr>
          <a:xfrm>
            <a:off x="4336330" y="2997268"/>
            <a:ext cx="4458878" cy="2974459"/>
          </a:xfrm>
          <a:prstGeom prst="rect">
            <a:avLst/>
          </a:prstGeom>
        </p:spPr>
      </p:pic>
      <p:cxnSp>
        <p:nvCxnSpPr>
          <p:cNvPr id="5" name="Straight Arrow Connector 4">
            <a:extLst>
              <a:ext uri="{FF2B5EF4-FFF2-40B4-BE49-F238E27FC236}">
                <a16:creationId xmlns:a16="http://schemas.microsoft.com/office/drawing/2014/main" id="{DA57257B-AD2C-4165-94FA-A701A251E068}"/>
              </a:ext>
              <a:ext uri="{C183D7F6-B498-43B3-948B-1728B52AA6E4}">
                <adec:decorative xmlns:adec="http://schemas.microsoft.com/office/drawing/2017/decorative" val="1"/>
              </a:ext>
            </a:extLst>
          </p:cNvPr>
          <p:cNvCxnSpPr>
            <a:cxnSpLocks/>
          </p:cNvCxnSpPr>
          <p:nvPr/>
        </p:nvCxnSpPr>
        <p:spPr>
          <a:xfrm flipH="1">
            <a:off x="4824549" y="1915886"/>
            <a:ext cx="705394" cy="870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254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3419F-1A86-4AFA-9FC2-404AB1CFFD67}"/>
              </a:ext>
            </a:extLst>
          </p:cNvPr>
          <p:cNvSpPr>
            <a:spLocks noGrp="1"/>
          </p:cNvSpPr>
          <p:nvPr>
            <p:ph type="title"/>
          </p:nvPr>
        </p:nvSpPr>
        <p:spPr/>
        <p:txBody>
          <a:bodyPr>
            <a:normAutofit fontScale="90000"/>
          </a:bodyPr>
          <a:lstStyle/>
          <a:p>
            <a:r>
              <a:rPr lang="en-US" dirty="0"/>
              <a:t>Assessment Placement</a:t>
            </a:r>
          </a:p>
        </p:txBody>
      </p:sp>
      <p:sp>
        <p:nvSpPr>
          <p:cNvPr id="4" name="Date Placeholder 3">
            <a:extLst>
              <a:ext uri="{FF2B5EF4-FFF2-40B4-BE49-F238E27FC236}">
                <a16:creationId xmlns:a16="http://schemas.microsoft.com/office/drawing/2014/main" id="{58363E7E-9905-4FAA-A3EA-BB999376ADC9}"/>
              </a:ext>
            </a:extLst>
          </p:cNvPr>
          <p:cNvSpPr>
            <a:spLocks noGrp="1"/>
          </p:cNvSpPr>
          <p:nvPr>
            <p:ph type="dt" sz="half" idx="10"/>
          </p:nvPr>
        </p:nvSpPr>
        <p:spPr/>
        <p:txBody>
          <a:bodyPr/>
          <a:lstStyle/>
          <a:p>
            <a:r>
              <a:rPr lang="en-US"/>
              <a:t>10/21/2021</a:t>
            </a:r>
          </a:p>
        </p:txBody>
      </p:sp>
      <p:sp>
        <p:nvSpPr>
          <p:cNvPr id="5" name="Slide Number Placeholder 4">
            <a:extLst>
              <a:ext uri="{FF2B5EF4-FFF2-40B4-BE49-F238E27FC236}">
                <a16:creationId xmlns:a16="http://schemas.microsoft.com/office/drawing/2014/main" id="{FFD76C4D-FF89-46CC-9397-A18C0748222E}"/>
              </a:ext>
            </a:extLst>
          </p:cNvPr>
          <p:cNvSpPr>
            <a:spLocks noGrp="1"/>
          </p:cNvSpPr>
          <p:nvPr>
            <p:ph type="sldNum" sz="quarter" idx="12"/>
          </p:nvPr>
        </p:nvSpPr>
        <p:spPr/>
        <p:txBody>
          <a:bodyPr/>
          <a:lstStyle/>
          <a:p>
            <a:fld id="{48F63A3B-78C7-47BE-AE5E-E10140E04643}" type="slidenum">
              <a:rPr lang="en-US" smtClean="0"/>
              <a:pPr/>
              <a:t>14</a:t>
            </a:fld>
            <a:endParaRPr lang="en-US"/>
          </a:p>
        </p:txBody>
      </p:sp>
      <p:sp>
        <p:nvSpPr>
          <p:cNvPr id="6" name="Text Placeholder 5">
            <a:extLst>
              <a:ext uri="{FF2B5EF4-FFF2-40B4-BE49-F238E27FC236}">
                <a16:creationId xmlns:a16="http://schemas.microsoft.com/office/drawing/2014/main" id="{C3970367-6C69-4E51-A733-694F553C8FC6}"/>
              </a:ext>
            </a:extLst>
          </p:cNvPr>
          <p:cNvSpPr>
            <a:spLocks noGrp="1"/>
          </p:cNvSpPr>
          <p:nvPr>
            <p:ph type="body" sz="quarter" idx="14"/>
          </p:nvPr>
        </p:nvSpPr>
        <p:spPr/>
        <p:txBody>
          <a:bodyPr/>
          <a:lstStyle/>
          <a:p>
            <a:endParaRPr lang="en-US"/>
          </a:p>
        </p:txBody>
      </p:sp>
      <p:pic>
        <p:nvPicPr>
          <p:cNvPr id="7" name="Content Placeholder 4" descr="Screen shot of the path to regular diploma and the path to the alternate diploma">
            <a:extLst>
              <a:ext uri="{FF2B5EF4-FFF2-40B4-BE49-F238E27FC236}">
                <a16:creationId xmlns:a16="http://schemas.microsoft.com/office/drawing/2014/main" id="{F2990DE3-3B6F-4EF2-A546-3568DB415F1C}"/>
              </a:ext>
            </a:extLst>
          </p:cNvPr>
          <p:cNvPicPr>
            <a:picLocks noGrp="1" noChangeAspect="1"/>
          </p:cNvPicPr>
          <p:nvPr>
            <p:ph idx="1"/>
          </p:nvPr>
        </p:nvPicPr>
        <p:blipFill>
          <a:blip r:embed="rId3"/>
          <a:stretch>
            <a:fillRect/>
          </a:stretch>
        </p:blipFill>
        <p:spPr>
          <a:xfrm>
            <a:off x="870130" y="2199687"/>
            <a:ext cx="7709542" cy="18346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88682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C915F-5B11-44E0-849F-565C3216644D}"/>
              </a:ext>
            </a:extLst>
          </p:cNvPr>
          <p:cNvSpPr>
            <a:spLocks noGrp="1"/>
          </p:cNvSpPr>
          <p:nvPr>
            <p:ph type="title"/>
          </p:nvPr>
        </p:nvSpPr>
        <p:spPr/>
        <p:txBody>
          <a:bodyPr>
            <a:normAutofit fontScale="90000"/>
          </a:bodyPr>
          <a:lstStyle/>
          <a:p>
            <a:r>
              <a:rPr lang="en-US" dirty="0"/>
              <a:t>Participation</a:t>
            </a:r>
          </a:p>
        </p:txBody>
      </p:sp>
      <p:sp>
        <p:nvSpPr>
          <p:cNvPr id="6" name="Text Placeholder 5">
            <a:extLst>
              <a:ext uri="{FF2B5EF4-FFF2-40B4-BE49-F238E27FC236}">
                <a16:creationId xmlns:a16="http://schemas.microsoft.com/office/drawing/2014/main" id="{5C21E7E0-A9AC-4D58-B310-1F748672D296}"/>
              </a:ext>
            </a:extLst>
          </p:cNvPr>
          <p:cNvSpPr>
            <a:spLocks noGrp="1"/>
          </p:cNvSpPr>
          <p:nvPr>
            <p:ph type="body" sz="quarter" idx="14"/>
          </p:nvPr>
        </p:nvSpPr>
        <p:spPr/>
        <p:txBody>
          <a:bodyPr/>
          <a:lstStyle/>
          <a:p>
            <a:r>
              <a:rPr lang="en-US" dirty="0"/>
              <a:t>Data Collections - FTE</a:t>
            </a:r>
            <a:endParaRPr lang="en-US"/>
          </a:p>
        </p:txBody>
      </p:sp>
      <p:sp>
        <p:nvSpPr>
          <p:cNvPr id="3" name="Content Placeholder 2">
            <a:extLst>
              <a:ext uri="{FF2B5EF4-FFF2-40B4-BE49-F238E27FC236}">
                <a16:creationId xmlns:a16="http://schemas.microsoft.com/office/drawing/2014/main" id="{E597F3EC-A592-4D12-8686-127EDAA8CB58}"/>
              </a:ext>
            </a:extLst>
          </p:cNvPr>
          <p:cNvSpPr>
            <a:spLocks noGrp="1"/>
          </p:cNvSpPr>
          <p:nvPr>
            <p:ph idx="1"/>
          </p:nvPr>
        </p:nvSpPr>
        <p:spPr/>
        <p:txBody>
          <a:bodyPr/>
          <a:lstStyle/>
          <a:p>
            <a:pPr>
              <a:lnSpc>
                <a:spcPct val="110000"/>
              </a:lnSpc>
            </a:pPr>
            <a:r>
              <a:rPr lang="en-US" sz="2000" dirty="0">
                <a:latin typeface="Arial"/>
                <a:cs typeface="Arial"/>
              </a:rPr>
              <a:t>STCs and Special Education Directors should always work together to ensure students whose instructional program is based on alternate content standards (ACS) are considered for GAA 2.0. </a:t>
            </a:r>
          </a:p>
          <a:p>
            <a:pPr>
              <a:lnSpc>
                <a:spcPct val="110000"/>
              </a:lnSpc>
            </a:pPr>
            <a:r>
              <a:rPr lang="en-US" sz="2000" dirty="0">
                <a:latin typeface="Arial"/>
                <a:cs typeface="Arial"/>
              </a:rPr>
              <a:t>STCs, Special Education Directors, and Student Data Coordinators should ensure those students whose instructional program is based on ACS are marked </a:t>
            </a:r>
            <a:r>
              <a:rPr lang="en-US" sz="2000" b="1" dirty="0">
                <a:latin typeface="Arial"/>
                <a:cs typeface="Arial"/>
              </a:rPr>
              <a:t>YES </a:t>
            </a:r>
            <a:r>
              <a:rPr lang="en-US" sz="2000" dirty="0">
                <a:latin typeface="Arial"/>
                <a:cs typeface="Arial"/>
              </a:rPr>
              <a:t>in the </a:t>
            </a:r>
            <a:r>
              <a:rPr lang="en-US" sz="2000" b="1" dirty="0">
                <a:latin typeface="Arial"/>
                <a:cs typeface="Arial"/>
              </a:rPr>
              <a:t>ACS</a:t>
            </a:r>
            <a:r>
              <a:rPr lang="en-US" sz="2000" dirty="0">
                <a:latin typeface="Arial"/>
                <a:cs typeface="Arial"/>
              </a:rPr>
              <a:t> data field during the October FTE count.</a:t>
            </a:r>
          </a:p>
          <a:p>
            <a:pPr lvl="1">
              <a:lnSpc>
                <a:spcPct val="110000"/>
              </a:lnSpc>
              <a:spcBef>
                <a:spcPts val="0"/>
              </a:spcBef>
            </a:pPr>
            <a:r>
              <a:rPr lang="en-US" sz="1600" dirty="0">
                <a:latin typeface="Arial"/>
                <a:cs typeface="Arial"/>
              </a:rPr>
              <a:t>The </a:t>
            </a:r>
            <a:r>
              <a:rPr lang="en-US" sz="1600" b="1" dirty="0">
                <a:latin typeface="Arial"/>
                <a:cs typeface="Arial"/>
              </a:rPr>
              <a:t>ACS</a:t>
            </a:r>
            <a:r>
              <a:rPr lang="en-US" sz="1600" dirty="0">
                <a:latin typeface="Arial"/>
                <a:cs typeface="Arial"/>
              </a:rPr>
              <a:t> data element was previously labeled </a:t>
            </a:r>
            <a:r>
              <a:rPr lang="en-US" sz="1600" b="1" dirty="0">
                <a:latin typeface="Arial"/>
                <a:cs typeface="Arial"/>
              </a:rPr>
              <a:t>GAA</a:t>
            </a:r>
            <a:r>
              <a:rPr lang="en-US" sz="1600" dirty="0">
                <a:latin typeface="Arial"/>
                <a:cs typeface="Arial"/>
              </a:rPr>
              <a:t>.</a:t>
            </a:r>
          </a:p>
          <a:p>
            <a:pPr lvl="1">
              <a:lnSpc>
                <a:spcPct val="110000"/>
              </a:lnSpc>
              <a:spcBef>
                <a:spcPts val="0"/>
              </a:spcBef>
            </a:pPr>
            <a:r>
              <a:rPr lang="en-US" sz="1600" dirty="0">
                <a:latin typeface="Arial"/>
                <a:cs typeface="Arial"/>
              </a:rPr>
              <a:t>Students enrolled in non-assessed grades and receiving instruction using ACS due to IEP decisions should also be coded </a:t>
            </a:r>
            <a:r>
              <a:rPr lang="en-US" sz="1600" b="1" dirty="0">
                <a:latin typeface="Arial"/>
                <a:cs typeface="Arial"/>
              </a:rPr>
              <a:t>YES</a:t>
            </a:r>
            <a:r>
              <a:rPr lang="en-US" sz="1600" dirty="0">
                <a:latin typeface="Arial"/>
                <a:cs typeface="Arial"/>
              </a:rPr>
              <a:t> in the </a:t>
            </a:r>
            <a:r>
              <a:rPr lang="en-US" sz="1600" b="1" dirty="0">
                <a:latin typeface="Arial"/>
                <a:cs typeface="Arial"/>
              </a:rPr>
              <a:t>ACS</a:t>
            </a:r>
            <a:r>
              <a:rPr lang="en-US" sz="1600" dirty="0">
                <a:latin typeface="Arial"/>
                <a:cs typeface="Arial"/>
              </a:rPr>
              <a:t> data field.</a:t>
            </a:r>
          </a:p>
          <a:p>
            <a:endParaRPr lang="en-US" dirty="0"/>
          </a:p>
        </p:txBody>
      </p:sp>
      <p:sp>
        <p:nvSpPr>
          <p:cNvPr id="4" name="Date Placeholder 3">
            <a:extLst>
              <a:ext uri="{FF2B5EF4-FFF2-40B4-BE49-F238E27FC236}">
                <a16:creationId xmlns:a16="http://schemas.microsoft.com/office/drawing/2014/main" id="{8E72A468-7553-4D99-A9A5-7C15540E6567}"/>
              </a:ext>
            </a:extLst>
          </p:cNvPr>
          <p:cNvSpPr>
            <a:spLocks noGrp="1"/>
          </p:cNvSpPr>
          <p:nvPr>
            <p:ph type="dt" sz="half" idx="10"/>
          </p:nvPr>
        </p:nvSpPr>
        <p:spPr/>
        <p:txBody>
          <a:bodyPr/>
          <a:lstStyle/>
          <a:p>
            <a:r>
              <a:rPr lang="en-US"/>
              <a:t>10/21/2021</a:t>
            </a:r>
          </a:p>
        </p:txBody>
      </p:sp>
      <p:sp>
        <p:nvSpPr>
          <p:cNvPr id="5" name="Slide Number Placeholder 4">
            <a:extLst>
              <a:ext uri="{FF2B5EF4-FFF2-40B4-BE49-F238E27FC236}">
                <a16:creationId xmlns:a16="http://schemas.microsoft.com/office/drawing/2014/main" id="{68A85B80-345E-4C64-9FF6-738109C3638B}"/>
              </a:ext>
            </a:extLst>
          </p:cNvPr>
          <p:cNvSpPr>
            <a:spLocks noGrp="1"/>
          </p:cNvSpPr>
          <p:nvPr>
            <p:ph type="sldNum" sz="quarter" idx="12"/>
          </p:nvPr>
        </p:nvSpPr>
        <p:spPr/>
        <p:txBody>
          <a:bodyPr/>
          <a:lstStyle/>
          <a:p>
            <a:fld id="{48F63A3B-78C7-47BE-AE5E-E10140E04643}" type="slidenum">
              <a:rPr lang="en-US" smtClean="0"/>
              <a:pPr/>
              <a:t>15</a:t>
            </a:fld>
            <a:endParaRPr lang="en-US"/>
          </a:p>
        </p:txBody>
      </p:sp>
    </p:spTree>
    <p:extLst>
      <p:ext uri="{BB962C8B-B14F-4D97-AF65-F5344CB8AC3E}">
        <p14:creationId xmlns:p14="http://schemas.microsoft.com/office/powerpoint/2010/main" val="4267262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10352-DD87-4499-8A79-514925A6E6B2}"/>
              </a:ext>
            </a:extLst>
          </p:cNvPr>
          <p:cNvSpPr>
            <a:spLocks noGrp="1"/>
          </p:cNvSpPr>
          <p:nvPr>
            <p:ph type="title"/>
          </p:nvPr>
        </p:nvSpPr>
        <p:spPr>
          <a:xfrm>
            <a:off x="895350" y="585216"/>
            <a:ext cx="7918704" cy="539496"/>
          </a:xfrm>
        </p:spPr>
        <p:txBody>
          <a:bodyPr>
            <a:normAutofit fontScale="90000"/>
          </a:bodyPr>
          <a:lstStyle/>
          <a:p>
            <a:r>
              <a:rPr lang="en-US" dirty="0"/>
              <a:t>Participation </a:t>
            </a:r>
            <a:r>
              <a:rPr lang="en-US" dirty="0">
                <a:solidFill>
                  <a:schemeClr val="bg1"/>
                </a:solidFill>
              </a:rPr>
              <a:t>2</a:t>
            </a:r>
          </a:p>
        </p:txBody>
      </p:sp>
      <p:sp>
        <p:nvSpPr>
          <p:cNvPr id="6" name="Text Placeholder 5">
            <a:extLst>
              <a:ext uri="{FF2B5EF4-FFF2-40B4-BE49-F238E27FC236}">
                <a16:creationId xmlns:a16="http://schemas.microsoft.com/office/drawing/2014/main" id="{B16FC30F-D220-486D-9D92-610D7537D368}"/>
              </a:ext>
            </a:extLst>
          </p:cNvPr>
          <p:cNvSpPr>
            <a:spLocks noGrp="1"/>
          </p:cNvSpPr>
          <p:nvPr>
            <p:ph type="body" sz="quarter" idx="14"/>
          </p:nvPr>
        </p:nvSpPr>
        <p:spPr>
          <a:xfrm>
            <a:off x="895350" y="1112013"/>
            <a:ext cx="7886700" cy="369332"/>
          </a:xfrm>
        </p:spPr>
        <p:txBody>
          <a:bodyPr/>
          <a:lstStyle/>
          <a:p>
            <a:r>
              <a:rPr lang="en-US" dirty="0"/>
              <a:t>Data Collections – FTE</a:t>
            </a:r>
          </a:p>
        </p:txBody>
      </p:sp>
      <p:sp>
        <p:nvSpPr>
          <p:cNvPr id="3" name="Content Placeholder 2">
            <a:extLst>
              <a:ext uri="{FF2B5EF4-FFF2-40B4-BE49-F238E27FC236}">
                <a16:creationId xmlns:a16="http://schemas.microsoft.com/office/drawing/2014/main" id="{B03876F9-FDA1-4275-A4A7-5503C174A38D}"/>
              </a:ext>
            </a:extLst>
          </p:cNvPr>
          <p:cNvSpPr>
            <a:spLocks noGrp="1"/>
          </p:cNvSpPr>
          <p:nvPr>
            <p:ph idx="1"/>
          </p:nvPr>
        </p:nvSpPr>
        <p:spPr>
          <a:xfrm>
            <a:off x="895350" y="1825625"/>
            <a:ext cx="7886700" cy="4197635"/>
          </a:xfrm>
        </p:spPr>
        <p:txBody>
          <a:bodyPr/>
          <a:lstStyle/>
          <a:p>
            <a:r>
              <a:rPr lang="en-US" dirty="0"/>
              <a:t>Questar will upload those students in grades</a:t>
            </a:r>
            <a:br>
              <a:rPr lang="en-US" dirty="0"/>
            </a:br>
            <a:r>
              <a:rPr lang="en-US" dirty="0"/>
              <a:t>3-11 who have YES coded in the ACS data field into test sessions.</a:t>
            </a:r>
          </a:p>
          <a:p>
            <a:r>
              <a:rPr lang="en-US" dirty="0"/>
              <a:t>STCs must manually input the student information of new enrollees.</a:t>
            </a:r>
          </a:p>
          <a:p>
            <a:r>
              <a:rPr lang="en-US" dirty="0"/>
              <a:t>STCs must manually input the student information of seniors who did not test last year.</a:t>
            </a:r>
          </a:p>
          <a:p>
            <a:endParaRPr lang="en-US" dirty="0"/>
          </a:p>
        </p:txBody>
      </p:sp>
      <p:sp>
        <p:nvSpPr>
          <p:cNvPr id="4" name="Date Placeholder 3">
            <a:extLst>
              <a:ext uri="{FF2B5EF4-FFF2-40B4-BE49-F238E27FC236}">
                <a16:creationId xmlns:a16="http://schemas.microsoft.com/office/drawing/2014/main" id="{CB4D6452-F7B0-4DAD-94D5-5FDF159D6053}"/>
              </a:ext>
            </a:extLst>
          </p:cNvPr>
          <p:cNvSpPr>
            <a:spLocks noGrp="1"/>
          </p:cNvSpPr>
          <p:nvPr>
            <p:ph type="dt" sz="half" idx="10"/>
          </p:nvPr>
        </p:nvSpPr>
        <p:spPr>
          <a:xfrm rot="16200000">
            <a:off x="-700041" y="1252623"/>
            <a:ext cx="2057400" cy="365125"/>
          </a:xfrm>
        </p:spPr>
        <p:txBody>
          <a:bodyPr/>
          <a:lstStyle/>
          <a:p>
            <a:r>
              <a:rPr lang="en-US"/>
              <a:t>10/21/2021</a:t>
            </a:r>
          </a:p>
        </p:txBody>
      </p:sp>
      <p:sp>
        <p:nvSpPr>
          <p:cNvPr id="5" name="Slide Number Placeholder 4">
            <a:extLst>
              <a:ext uri="{FF2B5EF4-FFF2-40B4-BE49-F238E27FC236}">
                <a16:creationId xmlns:a16="http://schemas.microsoft.com/office/drawing/2014/main" id="{D8DC868A-40DF-49E9-869C-795B9E8AB131}"/>
              </a:ext>
            </a:extLst>
          </p:cNvPr>
          <p:cNvSpPr>
            <a:spLocks noGrp="1"/>
          </p:cNvSpPr>
          <p:nvPr>
            <p:ph type="sldNum" sz="quarter" idx="12"/>
          </p:nvPr>
        </p:nvSpPr>
        <p:spPr>
          <a:xfrm>
            <a:off x="-1" y="6412492"/>
            <a:ext cx="667639" cy="365125"/>
          </a:xfrm>
        </p:spPr>
        <p:txBody>
          <a:bodyPr/>
          <a:lstStyle/>
          <a:p>
            <a:fld id="{48F63A3B-78C7-47BE-AE5E-E10140E04643}" type="slidenum">
              <a:rPr lang="en-US" smtClean="0"/>
              <a:pPr/>
              <a:t>16</a:t>
            </a:fld>
            <a:endParaRPr lang="en-US"/>
          </a:p>
        </p:txBody>
      </p:sp>
    </p:spTree>
    <p:extLst>
      <p:ext uri="{BB962C8B-B14F-4D97-AF65-F5344CB8AC3E}">
        <p14:creationId xmlns:p14="http://schemas.microsoft.com/office/powerpoint/2010/main" val="4003307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3DC8-63B8-45D0-9B3B-76D6BA769248}"/>
              </a:ext>
            </a:extLst>
          </p:cNvPr>
          <p:cNvSpPr>
            <a:spLocks noGrp="1"/>
          </p:cNvSpPr>
          <p:nvPr>
            <p:ph type="title"/>
          </p:nvPr>
        </p:nvSpPr>
        <p:spPr/>
        <p:txBody>
          <a:bodyPr/>
          <a:lstStyle/>
          <a:p>
            <a:r>
              <a:rPr lang="en-US" dirty="0"/>
              <a:t>Test Design</a:t>
            </a:r>
          </a:p>
        </p:txBody>
      </p:sp>
      <p:sp>
        <p:nvSpPr>
          <p:cNvPr id="3" name="Text Placeholder 2">
            <a:extLst>
              <a:ext uri="{FF2B5EF4-FFF2-40B4-BE49-F238E27FC236}">
                <a16:creationId xmlns:a16="http://schemas.microsoft.com/office/drawing/2014/main" id="{A088F894-8066-4996-A7A0-362DB9A58122}"/>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34112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3A320-C836-4B0D-8B5C-382FC3EF159C}"/>
              </a:ext>
            </a:extLst>
          </p:cNvPr>
          <p:cNvSpPr>
            <a:spLocks noGrp="1"/>
          </p:cNvSpPr>
          <p:nvPr>
            <p:ph type="title"/>
          </p:nvPr>
        </p:nvSpPr>
        <p:spPr/>
        <p:txBody>
          <a:bodyPr>
            <a:normAutofit fontScale="90000"/>
          </a:bodyPr>
          <a:lstStyle/>
          <a:p>
            <a:r>
              <a:rPr lang="en-US"/>
              <a:t>Assessment Areas</a:t>
            </a:r>
          </a:p>
        </p:txBody>
      </p:sp>
      <p:sp>
        <p:nvSpPr>
          <p:cNvPr id="4" name="Date Placeholder 3">
            <a:extLst>
              <a:ext uri="{FF2B5EF4-FFF2-40B4-BE49-F238E27FC236}">
                <a16:creationId xmlns:a16="http://schemas.microsoft.com/office/drawing/2014/main" id="{D19CF1B7-C35E-4444-8DC2-E2939BADFA68}"/>
              </a:ext>
            </a:extLst>
          </p:cNvPr>
          <p:cNvSpPr>
            <a:spLocks noGrp="1"/>
          </p:cNvSpPr>
          <p:nvPr>
            <p:ph type="dt" sz="half" idx="10"/>
          </p:nvPr>
        </p:nvSpPr>
        <p:spPr/>
        <p:txBody>
          <a:bodyPr/>
          <a:lstStyle/>
          <a:p>
            <a:r>
              <a:rPr lang="en-US"/>
              <a:t>10/21/2021</a:t>
            </a:r>
          </a:p>
        </p:txBody>
      </p:sp>
      <p:sp>
        <p:nvSpPr>
          <p:cNvPr id="5" name="Slide Number Placeholder 4">
            <a:extLst>
              <a:ext uri="{FF2B5EF4-FFF2-40B4-BE49-F238E27FC236}">
                <a16:creationId xmlns:a16="http://schemas.microsoft.com/office/drawing/2014/main" id="{6158A8C7-484D-41B7-9CFE-05CDB3BFB027}"/>
              </a:ext>
            </a:extLst>
          </p:cNvPr>
          <p:cNvSpPr>
            <a:spLocks noGrp="1"/>
          </p:cNvSpPr>
          <p:nvPr>
            <p:ph type="sldNum" sz="quarter" idx="12"/>
          </p:nvPr>
        </p:nvSpPr>
        <p:spPr/>
        <p:txBody>
          <a:bodyPr/>
          <a:lstStyle/>
          <a:p>
            <a:fld id="{48F63A3B-78C7-47BE-AE5E-E10140E04643}" type="slidenum">
              <a:rPr lang="en-US" smtClean="0"/>
              <a:pPr/>
              <a:t>18</a:t>
            </a:fld>
            <a:endParaRPr lang="en-US"/>
          </a:p>
        </p:txBody>
      </p:sp>
      <p:graphicFrame>
        <p:nvGraphicFramePr>
          <p:cNvPr id="10" name="Content Placeholder 3">
            <a:extLst>
              <a:ext uri="{FF2B5EF4-FFF2-40B4-BE49-F238E27FC236}">
                <a16:creationId xmlns:a16="http://schemas.microsoft.com/office/drawing/2014/main" id="{6DAD4E75-75C0-46DC-B17B-92B44BEF9AFC}"/>
              </a:ext>
            </a:extLst>
          </p:cNvPr>
          <p:cNvGraphicFramePr>
            <a:graphicFrameLocks noGrp="1"/>
          </p:cNvGraphicFramePr>
          <p:nvPr>
            <p:ph idx="1"/>
            <p:extLst>
              <p:ext uri="{D42A27DB-BD31-4B8C-83A1-F6EECF244321}">
                <p14:modId xmlns:p14="http://schemas.microsoft.com/office/powerpoint/2010/main" val="1058388854"/>
              </p:ext>
            </p:extLst>
          </p:nvPr>
        </p:nvGraphicFramePr>
        <p:xfrm>
          <a:off x="1083205" y="1376313"/>
          <a:ext cx="7438626" cy="4516644"/>
        </p:xfrm>
        <a:graphic>
          <a:graphicData uri="http://schemas.openxmlformats.org/drawingml/2006/table">
            <a:tbl>
              <a:tblPr firstRow="1" firstCol="1" bandRow="1">
                <a:tableStyleId>{5C22544A-7EE6-4342-B048-85BDC9FD1C3A}</a:tableStyleId>
              </a:tblPr>
              <a:tblGrid>
                <a:gridCol w="1479169">
                  <a:extLst>
                    <a:ext uri="{9D8B030D-6E8A-4147-A177-3AD203B41FA5}">
                      <a16:colId xmlns:a16="http://schemas.microsoft.com/office/drawing/2014/main" val="938188825"/>
                    </a:ext>
                  </a:extLst>
                </a:gridCol>
                <a:gridCol w="1428986">
                  <a:extLst>
                    <a:ext uri="{9D8B030D-6E8A-4147-A177-3AD203B41FA5}">
                      <a16:colId xmlns:a16="http://schemas.microsoft.com/office/drawing/2014/main" val="882591159"/>
                    </a:ext>
                  </a:extLst>
                </a:gridCol>
                <a:gridCol w="1695662">
                  <a:extLst>
                    <a:ext uri="{9D8B030D-6E8A-4147-A177-3AD203B41FA5}">
                      <a16:colId xmlns:a16="http://schemas.microsoft.com/office/drawing/2014/main" val="345588753"/>
                    </a:ext>
                  </a:extLst>
                </a:gridCol>
                <a:gridCol w="1353994">
                  <a:extLst>
                    <a:ext uri="{9D8B030D-6E8A-4147-A177-3AD203B41FA5}">
                      <a16:colId xmlns:a16="http://schemas.microsoft.com/office/drawing/2014/main" val="4002282129"/>
                    </a:ext>
                  </a:extLst>
                </a:gridCol>
                <a:gridCol w="1480815">
                  <a:extLst>
                    <a:ext uri="{9D8B030D-6E8A-4147-A177-3AD203B41FA5}">
                      <a16:colId xmlns:a16="http://schemas.microsoft.com/office/drawing/2014/main" val="2879435303"/>
                    </a:ext>
                  </a:extLst>
                </a:gridCol>
              </a:tblGrid>
              <a:tr h="747503">
                <a:tc>
                  <a:txBody>
                    <a:bodyPr/>
                    <a:lstStyle/>
                    <a:p>
                      <a:pPr marL="0" marR="0" indent="0" algn="ctr">
                        <a:lnSpc>
                          <a:spcPct val="115000"/>
                        </a:lnSpc>
                        <a:spcBef>
                          <a:spcPts val="0"/>
                        </a:spcBef>
                        <a:spcAft>
                          <a:spcPts val="0"/>
                        </a:spcAft>
                      </a:pPr>
                      <a:r>
                        <a:rPr lang="en-US" sz="2000">
                          <a:effectLst/>
                        </a:rPr>
                        <a:t>Grades</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indent="0" algn="ctr">
                        <a:lnSpc>
                          <a:spcPct val="115000"/>
                        </a:lnSpc>
                        <a:spcBef>
                          <a:spcPts val="0"/>
                        </a:spcBef>
                        <a:spcAft>
                          <a:spcPts val="0"/>
                        </a:spcAft>
                      </a:pPr>
                      <a:r>
                        <a:rPr lang="en-US" sz="2000">
                          <a:effectLst/>
                        </a:rPr>
                        <a:t>ELA</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indent="0" algn="ctr">
                        <a:lnSpc>
                          <a:spcPct val="115000"/>
                        </a:lnSpc>
                        <a:spcBef>
                          <a:spcPts val="0"/>
                        </a:spcBef>
                        <a:spcAft>
                          <a:spcPts val="0"/>
                        </a:spcAft>
                      </a:pPr>
                      <a:r>
                        <a:rPr lang="en-US" sz="2000">
                          <a:effectLst/>
                        </a:rPr>
                        <a:t>Mathematics</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indent="0" algn="ctr">
                        <a:lnSpc>
                          <a:spcPct val="115000"/>
                        </a:lnSpc>
                        <a:spcBef>
                          <a:spcPts val="0"/>
                        </a:spcBef>
                        <a:spcAft>
                          <a:spcPts val="0"/>
                        </a:spcAft>
                      </a:pPr>
                      <a:r>
                        <a:rPr lang="en-US" sz="2000">
                          <a:effectLst/>
                        </a:rPr>
                        <a:t>Science</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indent="0" algn="ctr">
                        <a:lnSpc>
                          <a:spcPct val="115000"/>
                        </a:lnSpc>
                        <a:spcBef>
                          <a:spcPts val="0"/>
                        </a:spcBef>
                        <a:spcAft>
                          <a:spcPts val="0"/>
                        </a:spcAft>
                      </a:pPr>
                      <a:r>
                        <a:rPr lang="en-US" sz="2000">
                          <a:effectLst/>
                        </a:rPr>
                        <a:t>Social Studies</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701841837"/>
                  </a:ext>
                </a:extLst>
              </a:tr>
              <a:tr h="492511">
                <a:tc>
                  <a:txBody>
                    <a:bodyPr/>
                    <a:lstStyle/>
                    <a:p>
                      <a:pPr marL="0" marR="0" indent="0" algn="ctr">
                        <a:lnSpc>
                          <a:spcPct val="115000"/>
                        </a:lnSpc>
                        <a:spcBef>
                          <a:spcPts val="0"/>
                        </a:spcBef>
                        <a:spcAft>
                          <a:spcPts val="0"/>
                        </a:spcAft>
                      </a:pPr>
                      <a:r>
                        <a:rPr lang="en-US" sz="2000">
                          <a:effectLst/>
                        </a:rPr>
                        <a:t>K</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indent="0" algn="ctr">
                        <a:lnSpc>
                          <a:spcPct val="115000"/>
                        </a:lnSpc>
                        <a:spcBef>
                          <a:spcPts val="0"/>
                        </a:spcBef>
                        <a:spcAft>
                          <a:spcPts val="0"/>
                        </a:spcAft>
                      </a:pPr>
                      <a:endParaRPr lang="en-US" sz="2000" dirty="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indent="0" algn="ctr">
                        <a:lnSpc>
                          <a:spcPct val="115000"/>
                        </a:lnSpc>
                        <a:spcBef>
                          <a:spcPts val="0"/>
                        </a:spcBef>
                        <a:spcAft>
                          <a:spcPts val="0"/>
                        </a:spcAft>
                      </a:pPr>
                      <a:endParaRPr lang="en-US" sz="2000" dirty="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indent="0" algn="ctr">
                        <a:lnSpc>
                          <a:spcPct val="115000"/>
                        </a:lnSpc>
                        <a:spcBef>
                          <a:spcPts val="0"/>
                        </a:spcBef>
                        <a:spcAft>
                          <a:spcPts val="0"/>
                        </a:spcAft>
                      </a:pPr>
                      <a:r>
                        <a:rPr lang="en-US" sz="2000">
                          <a:effectLst/>
                        </a:rPr>
                        <a:t> </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indent="0" algn="ctr">
                        <a:lnSpc>
                          <a:spcPct val="115000"/>
                        </a:lnSpc>
                        <a:spcBef>
                          <a:spcPts val="0"/>
                        </a:spcBef>
                        <a:spcAft>
                          <a:spcPts val="0"/>
                        </a:spcAft>
                      </a:pPr>
                      <a:r>
                        <a:rPr lang="en-US" sz="2000">
                          <a:effectLst/>
                        </a:rPr>
                        <a:t> </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994574249"/>
                  </a:ext>
                </a:extLst>
              </a:tr>
              <a:tr h="468090">
                <a:tc>
                  <a:txBody>
                    <a:bodyPr/>
                    <a:lstStyle/>
                    <a:p>
                      <a:pPr marL="0" marR="0" indent="0" algn="ctr">
                        <a:lnSpc>
                          <a:spcPct val="115000"/>
                        </a:lnSpc>
                        <a:spcBef>
                          <a:spcPts val="0"/>
                        </a:spcBef>
                        <a:spcAft>
                          <a:spcPts val="0"/>
                        </a:spcAft>
                      </a:pPr>
                      <a:r>
                        <a:rPr lang="en-US" sz="2000">
                          <a:effectLst/>
                        </a:rPr>
                        <a:t>3</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indent="0" algn="ctr">
                        <a:lnSpc>
                          <a:spcPct val="115000"/>
                        </a:lnSpc>
                        <a:spcBef>
                          <a:spcPts val="0"/>
                        </a:spcBef>
                        <a:spcAft>
                          <a:spcPts val="0"/>
                        </a:spcAft>
                      </a:pPr>
                      <a:r>
                        <a:rPr lang="en-US" sz="2000">
                          <a:effectLst/>
                        </a:rPr>
                        <a:t>x</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indent="0" algn="ctr">
                        <a:lnSpc>
                          <a:spcPct val="115000"/>
                        </a:lnSpc>
                        <a:spcBef>
                          <a:spcPts val="0"/>
                        </a:spcBef>
                        <a:spcAft>
                          <a:spcPts val="0"/>
                        </a:spcAft>
                      </a:pPr>
                      <a:r>
                        <a:rPr lang="en-US" sz="2000">
                          <a:effectLst/>
                        </a:rPr>
                        <a:t>x</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indent="0" algn="ctr">
                        <a:lnSpc>
                          <a:spcPct val="115000"/>
                        </a:lnSpc>
                        <a:spcBef>
                          <a:spcPts val="0"/>
                        </a:spcBef>
                        <a:spcAft>
                          <a:spcPts val="0"/>
                        </a:spcAft>
                      </a:pPr>
                      <a:r>
                        <a:rPr lang="en-US" sz="2000">
                          <a:effectLst/>
                        </a:rPr>
                        <a:t> </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indent="0" algn="ctr">
                        <a:lnSpc>
                          <a:spcPct val="115000"/>
                        </a:lnSpc>
                        <a:spcBef>
                          <a:spcPts val="0"/>
                        </a:spcBef>
                        <a:spcAft>
                          <a:spcPts val="0"/>
                        </a:spcAft>
                      </a:pPr>
                      <a:r>
                        <a:rPr lang="en-US" sz="2000">
                          <a:effectLst/>
                        </a:rPr>
                        <a:t> </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404658677"/>
                  </a:ext>
                </a:extLst>
              </a:tr>
              <a:tr h="468090">
                <a:tc>
                  <a:txBody>
                    <a:bodyPr/>
                    <a:lstStyle/>
                    <a:p>
                      <a:pPr marL="0" marR="0" indent="0" algn="ctr">
                        <a:lnSpc>
                          <a:spcPct val="115000"/>
                        </a:lnSpc>
                        <a:spcBef>
                          <a:spcPts val="0"/>
                        </a:spcBef>
                        <a:spcAft>
                          <a:spcPts val="0"/>
                        </a:spcAft>
                      </a:pPr>
                      <a:r>
                        <a:rPr lang="en-US" sz="2000">
                          <a:effectLst/>
                        </a:rPr>
                        <a:t>4</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indent="0" algn="ctr">
                        <a:lnSpc>
                          <a:spcPct val="115000"/>
                        </a:lnSpc>
                        <a:spcBef>
                          <a:spcPts val="0"/>
                        </a:spcBef>
                        <a:spcAft>
                          <a:spcPts val="0"/>
                        </a:spcAft>
                      </a:pPr>
                      <a:r>
                        <a:rPr lang="en-US" sz="2000">
                          <a:effectLst/>
                        </a:rPr>
                        <a:t>x</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indent="0" algn="ctr">
                        <a:lnSpc>
                          <a:spcPct val="115000"/>
                        </a:lnSpc>
                        <a:spcBef>
                          <a:spcPts val="0"/>
                        </a:spcBef>
                        <a:spcAft>
                          <a:spcPts val="0"/>
                        </a:spcAft>
                      </a:pPr>
                      <a:r>
                        <a:rPr lang="en-US" sz="2000">
                          <a:effectLst/>
                        </a:rPr>
                        <a:t>x</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indent="0" algn="ctr">
                        <a:lnSpc>
                          <a:spcPct val="115000"/>
                        </a:lnSpc>
                        <a:spcBef>
                          <a:spcPts val="0"/>
                        </a:spcBef>
                        <a:spcAft>
                          <a:spcPts val="0"/>
                        </a:spcAft>
                      </a:pPr>
                      <a:r>
                        <a:rPr lang="en-US" sz="2000">
                          <a:effectLst/>
                        </a:rPr>
                        <a:t> </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indent="0" algn="ctr">
                        <a:lnSpc>
                          <a:spcPct val="115000"/>
                        </a:lnSpc>
                        <a:spcBef>
                          <a:spcPts val="0"/>
                        </a:spcBef>
                        <a:spcAft>
                          <a:spcPts val="0"/>
                        </a:spcAft>
                      </a:pPr>
                      <a:r>
                        <a:rPr lang="en-US" sz="2000">
                          <a:effectLst/>
                        </a:rPr>
                        <a:t> </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295632640"/>
                  </a:ext>
                </a:extLst>
              </a:tr>
              <a:tr h="468090">
                <a:tc>
                  <a:txBody>
                    <a:bodyPr/>
                    <a:lstStyle/>
                    <a:p>
                      <a:pPr marL="0" marR="0" indent="0" algn="ctr">
                        <a:lnSpc>
                          <a:spcPct val="115000"/>
                        </a:lnSpc>
                        <a:spcBef>
                          <a:spcPts val="0"/>
                        </a:spcBef>
                        <a:spcAft>
                          <a:spcPts val="0"/>
                        </a:spcAft>
                      </a:pPr>
                      <a:r>
                        <a:rPr lang="en-US" sz="2000">
                          <a:effectLst/>
                        </a:rPr>
                        <a:t>5</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indent="0" algn="ctr">
                        <a:lnSpc>
                          <a:spcPct val="115000"/>
                        </a:lnSpc>
                        <a:spcBef>
                          <a:spcPts val="0"/>
                        </a:spcBef>
                        <a:spcAft>
                          <a:spcPts val="0"/>
                        </a:spcAft>
                      </a:pPr>
                      <a:r>
                        <a:rPr lang="en-US" sz="2000">
                          <a:effectLst/>
                        </a:rPr>
                        <a:t>x</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indent="0" algn="ctr">
                        <a:lnSpc>
                          <a:spcPct val="115000"/>
                        </a:lnSpc>
                        <a:spcBef>
                          <a:spcPts val="0"/>
                        </a:spcBef>
                        <a:spcAft>
                          <a:spcPts val="0"/>
                        </a:spcAft>
                      </a:pPr>
                      <a:r>
                        <a:rPr lang="en-US" sz="2000">
                          <a:effectLst/>
                        </a:rPr>
                        <a:t>x</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indent="0" algn="ctr">
                        <a:lnSpc>
                          <a:spcPct val="115000"/>
                        </a:lnSpc>
                        <a:spcBef>
                          <a:spcPts val="0"/>
                        </a:spcBef>
                        <a:spcAft>
                          <a:spcPts val="0"/>
                        </a:spcAft>
                      </a:pPr>
                      <a:r>
                        <a:rPr lang="en-US" sz="2000" dirty="0">
                          <a:solidFill>
                            <a:srgbClr val="000000"/>
                          </a:solidFill>
                          <a:effectLst/>
                          <a:latin typeface="Arial" panose="020B0604020202020204" pitchFamily="34" charset="0"/>
                          <a:ea typeface="Arial" panose="020B0604020202020204" pitchFamily="34" charset="0"/>
                        </a:rPr>
                        <a:t>x</a:t>
                      </a:r>
                    </a:p>
                  </a:txBody>
                  <a:tcPr marL="68580" marR="68580" marT="0" marB="0" anchor="ctr"/>
                </a:tc>
                <a:tc>
                  <a:txBody>
                    <a:bodyPr/>
                    <a:lstStyle/>
                    <a:p>
                      <a:pPr marL="0" marR="0" indent="0" algn="ctr">
                        <a:lnSpc>
                          <a:spcPct val="115000"/>
                        </a:lnSpc>
                        <a:spcBef>
                          <a:spcPts val="0"/>
                        </a:spcBef>
                        <a:spcAft>
                          <a:spcPts val="0"/>
                        </a:spcAft>
                      </a:pP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803160524"/>
                  </a:ext>
                </a:extLst>
              </a:tr>
              <a:tr h="468090">
                <a:tc>
                  <a:txBody>
                    <a:bodyPr/>
                    <a:lstStyle/>
                    <a:p>
                      <a:pPr marL="0" marR="0" indent="0" algn="ctr">
                        <a:lnSpc>
                          <a:spcPct val="115000"/>
                        </a:lnSpc>
                        <a:spcBef>
                          <a:spcPts val="0"/>
                        </a:spcBef>
                        <a:spcAft>
                          <a:spcPts val="0"/>
                        </a:spcAft>
                      </a:pPr>
                      <a:r>
                        <a:rPr lang="en-US" sz="2000">
                          <a:effectLst/>
                        </a:rPr>
                        <a:t>6</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indent="0" algn="ctr">
                        <a:lnSpc>
                          <a:spcPct val="115000"/>
                        </a:lnSpc>
                        <a:spcBef>
                          <a:spcPts val="0"/>
                        </a:spcBef>
                        <a:spcAft>
                          <a:spcPts val="0"/>
                        </a:spcAft>
                      </a:pPr>
                      <a:r>
                        <a:rPr lang="en-US" sz="2000">
                          <a:effectLst/>
                        </a:rPr>
                        <a:t>x</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indent="0" algn="ctr">
                        <a:lnSpc>
                          <a:spcPct val="115000"/>
                        </a:lnSpc>
                        <a:spcBef>
                          <a:spcPts val="0"/>
                        </a:spcBef>
                        <a:spcAft>
                          <a:spcPts val="0"/>
                        </a:spcAft>
                      </a:pPr>
                      <a:r>
                        <a:rPr lang="en-US" sz="2000">
                          <a:effectLst/>
                        </a:rPr>
                        <a:t>x</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indent="0" algn="ctr">
                        <a:lnSpc>
                          <a:spcPct val="115000"/>
                        </a:lnSpc>
                        <a:spcBef>
                          <a:spcPts val="0"/>
                        </a:spcBef>
                        <a:spcAft>
                          <a:spcPts val="0"/>
                        </a:spcAft>
                      </a:pPr>
                      <a:r>
                        <a:rPr lang="en-US" sz="2000">
                          <a:effectLst/>
                        </a:rPr>
                        <a:t> </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indent="0" algn="ctr">
                        <a:lnSpc>
                          <a:spcPct val="115000"/>
                        </a:lnSpc>
                        <a:spcBef>
                          <a:spcPts val="0"/>
                        </a:spcBef>
                        <a:spcAft>
                          <a:spcPts val="0"/>
                        </a:spcAft>
                      </a:pPr>
                      <a:r>
                        <a:rPr lang="en-US" sz="2000">
                          <a:effectLst/>
                        </a:rPr>
                        <a:t> </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910995675"/>
                  </a:ext>
                </a:extLst>
              </a:tr>
              <a:tr h="468090">
                <a:tc>
                  <a:txBody>
                    <a:bodyPr/>
                    <a:lstStyle/>
                    <a:p>
                      <a:pPr marL="0" marR="0" indent="0" algn="ctr">
                        <a:lnSpc>
                          <a:spcPct val="115000"/>
                        </a:lnSpc>
                        <a:spcBef>
                          <a:spcPts val="0"/>
                        </a:spcBef>
                        <a:spcAft>
                          <a:spcPts val="0"/>
                        </a:spcAft>
                      </a:pPr>
                      <a:r>
                        <a:rPr lang="en-US" sz="2000">
                          <a:effectLst/>
                        </a:rPr>
                        <a:t>7</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indent="0" algn="ctr">
                        <a:lnSpc>
                          <a:spcPct val="115000"/>
                        </a:lnSpc>
                        <a:spcBef>
                          <a:spcPts val="0"/>
                        </a:spcBef>
                        <a:spcAft>
                          <a:spcPts val="0"/>
                        </a:spcAft>
                      </a:pPr>
                      <a:r>
                        <a:rPr lang="en-US" sz="2000">
                          <a:effectLst/>
                        </a:rPr>
                        <a:t>x</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indent="0" algn="ctr">
                        <a:lnSpc>
                          <a:spcPct val="115000"/>
                        </a:lnSpc>
                        <a:spcBef>
                          <a:spcPts val="0"/>
                        </a:spcBef>
                        <a:spcAft>
                          <a:spcPts val="0"/>
                        </a:spcAft>
                      </a:pPr>
                      <a:r>
                        <a:rPr lang="en-US" sz="2000">
                          <a:effectLst/>
                        </a:rPr>
                        <a:t>x</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indent="0" algn="ctr">
                        <a:lnSpc>
                          <a:spcPct val="115000"/>
                        </a:lnSpc>
                        <a:spcBef>
                          <a:spcPts val="0"/>
                        </a:spcBef>
                        <a:spcAft>
                          <a:spcPts val="0"/>
                        </a:spcAft>
                      </a:pPr>
                      <a:r>
                        <a:rPr lang="en-US" sz="2000">
                          <a:effectLst/>
                        </a:rPr>
                        <a:t> </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indent="0" algn="ctr">
                        <a:lnSpc>
                          <a:spcPct val="115000"/>
                        </a:lnSpc>
                        <a:spcBef>
                          <a:spcPts val="0"/>
                        </a:spcBef>
                        <a:spcAft>
                          <a:spcPts val="0"/>
                        </a:spcAft>
                      </a:pPr>
                      <a:r>
                        <a:rPr lang="en-US" sz="2000">
                          <a:effectLst/>
                        </a:rPr>
                        <a:t> </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706981879"/>
                  </a:ext>
                </a:extLst>
              </a:tr>
              <a:tr h="468090">
                <a:tc>
                  <a:txBody>
                    <a:bodyPr/>
                    <a:lstStyle/>
                    <a:p>
                      <a:pPr marL="0" marR="0" indent="0" algn="ctr">
                        <a:lnSpc>
                          <a:spcPct val="115000"/>
                        </a:lnSpc>
                        <a:spcBef>
                          <a:spcPts val="0"/>
                        </a:spcBef>
                        <a:spcAft>
                          <a:spcPts val="0"/>
                        </a:spcAft>
                      </a:pPr>
                      <a:r>
                        <a:rPr lang="en-US" sz="2000">
                          <a:effectLst/>
                        </a:rPr>
                        <a:t>8</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indent="0" algn="ctr">
                        <a:lnSpc>
                          <a:spcPct val="115000"/>
                        </a:lnSpc>
                        <a:spcBef>
                          <a:spcPts val="0"/>
                        </a:spcBef>
                        <a:spcAft>
                          <a:spcPts val="0"/>
                        </a:spcAft>
                      </a:pPr>
                      <a:r>
                        <a:rPr lang="en-US" sz="2000">
                          <a:effectLst/>
                        </a:rPr>
                        <a:t>x</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indent="0" algn="ctr">
                        <a:lnSpc>
                          <a:spcPct val="115000"/>
                        </a:lnSpc>
                        <a:spcBef>
                          <a:spcPts val="0"/>
                        </a:spcBef>
                        <a:spcAft>
                          <a:spcPts val="0"/>
                        </a:spcAft>
                      </a:pPr>
                      <a:r>
                        <a:rPr lang="en-US" sz="2000">
                          <a:effectLst/>
                        </a:rPr>
                        <a:t>x</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indent="0" algn="ctr">
                        <a:lnSpc>
                          <a:spcPct val="115000"/>
                        </a:lnSpc>
                        <a:spcBef>
                          <a:spcPts val="0"/>
                        </a:spcBef>
                        <a:spcAft>
                          <a:spcPts val="0"/>
                        </a:spcAft>
                      </a:pPr>
                      <a:r>
                        <a:rPr lang="en-US" sz="2000">
                          <a:effectLst/>
                        </a:rPr>
                        <a:t>x</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indent="0" algn="ctr">
                        <a:lnSpc>
                          <a:spcPct val="115000"/>
                        </a:lnSpc>
                        <a:spcBef>
                          <a:spcPts val="0"/>
                        </a:spcBef>
                        <a:spcAft>
                          <a:spcPts val="0"/>
                        </a:spcAft>
                      </a:pPr>
                      <a:r>
                        <a:rPr lang="en-US" sz="2000">
                          <a:effectLst/>
                        </a:rPr>
                        <a:t>x</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357526050"/>
                  </a:ext>
                </a:extLst>
              </a:tr>
              <a:tr h="468090">
                <a:tc>
                  <a:txBody>
                    <a:bodyPr/>
                    <a:lstStyle/>
                    <a:p>
                      <a:pPr marL="0" marR="0" indent="0" algn="ctr">
                        <a:lnSpc>
                          <a:spcPct val="115000"/>
                        </a:lnSpc>
                        <a:spcBef>
                          <a:spcPts val="0"/>
                        </a:spcBef>
                        <a:spcAft>
                          <a:spcPts val="0"/>
                        </a:spcAft>
                      </a:pPr>
                      <a:r>
                        <a:rPr lang="en-US" sz="2000" dirty="0">
                          <a:effectLst/>
                        </a:rPr>
                        <a:t>HS </a:t>
                      </a:r>
                      <a:endParaRPr lang="en-US" sz="2000" dirty="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indent="0" algn="ctr">
                        <a:lnSpc>
                          <a:spcPct val="115000"/>
                        </a:lnSpc>
                        <a:spcBef>
                          <a:spcPts val="0"/>
                        </a:spcBef>
                        <a:spcAft>
                          <a:spcPts val="0"/>
                        </a:spcAft>
                      </a:pPr>
                      <a:r>
                        <a:rPr lang="en-US" sz="2000">
                          <a:effectLst/>
                        </a:rPr>
                        <a:t>x</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indent="0" algn="ctr">
                        <a:lnSpc>
                          <a:spcPct val="115000"/>
                        </a:lnSpc>
                        <a:spcBef>
                          <a:spcPts val="0"/>
                        </a:spcBef>
                        <a:spcAft>
                          <a:spcPts val="0"/>
                        </a:spcAft>
                      </a:pPr>
                      <a:r>
                        <a:rPr lang="en-US" sz="2000">
                          <a:effectLst/>
                        </a:rPr>
                        <a:t>x</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indent="0" algn="ctr">
                        <a:lnSpc>
                          <a:spcPct val="115000"/>
                        </a:lnSpc>
                        <a:spcBef>
                          <a:spcPts val="0"/>
                        </a:spcBef>
                        <a:spcAft>
                          <a:spcPts val="0"/>
                        </a:spcAft>
                      </a:pPr>
                      <a:r>
                        <a:rPr lang="en-US" sz="2000">
                          <a:effectLst/>
                        </a:rPr>
                        <a:t>x</a:t>
                      </a:r>
                      <a:endParaRPr lang="en-US" sz="20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indent="0" algn="ctr">
                        <a:lnSpc>
                          <a:spcPct val="115000"/>
                        </a:lnSpc>
                        <a:spcBef>
                          <a:spcPts val="0"/>
                        </a:spcBef>
                        <a:spcAft>
                          <a:spcPts val="0"/>
                        </a:spcAft>
                      </a:pPr>
                      <a:r>
                        <a:rPr lang="en-US" sz="2000" dirty="0">
                          <a:effectLst/>
                        </a:rPr>
                        <a:t>x</a:t>
                      </a:r>
                      <a:endParaRPr lang="en-US" sz="2000" dirty="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160873876"/>
                  </a:ext>
                </a:extLst>
              </a:tr>
            </a:tbl>
          </a:graphicData>
        </a:graphic>
      </p:graphicFrame>
    </p:spTree>
    <p:extLst>
      <p:ext uri="{BB962C8B-B14F-4D97-AF65-F5344CB8AC3E}">
        <p14:creationId xmlns:p14="http://schemas.microsoft.com/office/powerpoint/2010/main" val="35183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77C61-E03F-46EA-8A0B-9F37341BD4BB}"/>
              </a:ext>
            </a:extLst>
          </p:cNvPr>
          <p:cNvSpPr>
            <a:spLocks noGrp="1"/>
          </p:cNvSpPr>
          <p:nvPr>
            <p:ph type="title"/>
          </p:nvPr>
        </p:nvSpPr>
        <p:spPr/>
        <p:txBody>
          <a:bodyPr>
            <a:normAutofit fontScale="90000"/>
          </a:bodyPr>
          <a:lstStyle/>
          <a:p>
            <a:r>
              <a:rPr lang="en-US"/>
              <a:t>Blueprints</a:t>
            </a:r>
          </a:p>
        </p:txBody>
      </p:sp>
      <p:sp>
        <p:nvSpPr>
          <p:cNvPr id="3" name="Content Placeholder 2">
            <a:extLst>
              <a:ext uri="{FF2B5EF4-FFF2-40B4-BE49-F238E27FC236}">
                <a16:creationId xmlns:a16="http://schemas.microsoft.com/office/drawing/2014/main" id="{142C9328-4E80-4A6D-B88A-24D62EF9144F}"/>
              </a:ext>
            </a:extLst>
          </p:cNvPr>
          <p:cNvSpPr>
            <a:spLocks noGrp="1"/>
          </p:cNvSpPr>
          <p:nvPr>
            <p:ph idx="1"/>
          </p:nvPr>
        </p:nvSpPr>
        <p:spPr/>
        <p:txBody>
          <a:bodyPr>
            <a:normAutofit fontScale="92500"/>
          </a:bodyPr>
          <a:lstStyle/>
          <a:p>
            <a:r>
              <a:rPr lang="en-US"/>
              <a:t>The GAA 2.0 blueprints include:</a:t>
            </a:r>
          </a:p>
          <a:p>
            <a:pPr lvl="1"/>
            <a:r>
              <a:rPr lang="en-US"/>
              <a:t>claims that describe what students know and can do in the content area; </a:t>
            </a:r>
          </a:p>
          <a:p>
            <a:pPr lvl="1"/>
            <a:r>
              <a:rPr lang="en-US"/>
              <a:t>targets that describe the specific skills in the prioritized content standards, which are part of the larger claim; </a:t>
            </a:r>
          </a:p>
          <a:p>
            <a:pPr lvl="1"/>
            <a:r>
              <a:rPr lang="en-US"/>
              <a:t>content standards that will be assessed within each target; </a:t>
            </a:r>
          </a:p>
          <a:p>
            <a:pPr lvl="1"/>
            <a:r>
              <a:rPr lang="en-US"/>
              <a:t>Depth-of-Knowledge (DOK) that represents the range of complexity within the extended standards; and</a:t>
            </a:r>
          </a:p>
          <a:p>
            <a:pPr lvl="1"/>
            <a:r>
              <a:rPr lang="en-US"/>
              <a:t>relative proportional weighting of each claim.</a:t>
            </a:r>
          </a:p>
          <a:p>
            <a:endParaRPr lang="en-US"/>
          </a:p>
        </p:txBody>
      </p:sp>
      <p:sp>
        <p:nvSpPr>
          <p:cNvPr id="4" name="Date Placeholder 3">
            <a:extLst>
              <a:ext uri="{FF2B5EF4-FFF2-40B4-BE49-F238E27FC236}">
                <a16:creationId xmlns:a16="http://schemas.microsoft.com/office/drawing/2014/main" id="{4B3DE036-6BD7-40F8-A54B-F786685AF9C2}"/>
              </a:ext>
            </a:extLst>
          </p:cNvPr>
          <p:cNvSpPr>
            <a:spLocks noGrp="1"/>
          </p:cNvSpPr>
          <p:nvPr>
            <p:ph type="dt" sz="half" idx="10"/>
          </p:nvPr>
        </p:nvSpPr>
        <p:spPr/>
        <p:txBody>
          <a:bodyPr/>
          <a:lstStyle/>
          <a:p>
            <a:r>
              <a:rPr lang="en-US"/>
              <a:t>10/21/2021</a:t>
            </a:r>
          </a:p>
        </p:txBody>
      </p:sp>
      <p:sp>
        <p:nvSpPr>
          <p:cNvPr id="5" name="Slide Number Placeholder 4">
            <a:extLst>
              <a:ext uri="{FF2B5EF4-FFF2-40B4-BE49-F238E27FC236}">
                <a16:creationId xmlns:a16="http://schemas.microsoft.com/office/drawing/2014/main" id="{6ED9DA1F-B7A8-49F9-A0AD-EBE2FA5C02E4}"/>
              </a:ext>
            </a:extLst>
          </p:cNvPr>
          <p:cNvSpPr>
            <a:spLocks noGrp="1"/>
          </p:cNvSpPr>
          <p:nvPr>
            <p:ph type="sldNum" sz="quarter" idx="12"/>
          </p:nvPr>
        </p:nvSpPr>
        <p:spPr/>
        <p:txBody>
          <a:bodyPr/>
          <a:lstStyle/>
          <a:p>
            <a:fld id="{48F63A3B-78C7-47BE-AE5E-E10140E04643}" type="slidenum">
              <a:rPr lang="en-US" smtClean="0"/>
              <a:pPr/>
              <a:t>19</a:t>
            </a:fld>
            <a:endParaRPr lang="en-US"/>
          </a:p>
        </p:txBody>
      </p:sp>
      <p:sp>
        <p:nvSpPr>
          <p:cNvPr id="6" name="Text Placeholder 5">
            <a:extLst>
              <a:ext uri="{FF2B5EF4-FFF2-40B4-BE49-F238E27FC236}">
                <a16:creationId xmlns:a16="http://schemas.microsoft.com/office/drawing/2014/main" id="{6F525CF6-A5BB-4342-B77D-09D25E8383C7}"/>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670245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042E9E5-43D8-44E1-B616-511A68ACFB6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80423" y="1467490"/>
            <a:ext cx="5516554" cy="626382"/>
          </a:xfrm>
          <a:prstGeom prst="rect">
            <a:avLst/>
          </a:prstGeom>
        </p:spPr>
      </p:pic>
      <p:sp>
        <p:nvSpPr>
          <p:cNvPr id="2" name="Title 1">
            <a:extLst>
              <a:ext uri="{FF2B5EF4-FFF2-40B4-BE49-F238E27FC236}">
                <a16:creationId xmlns:a16="http://schemas.microsoft.com/office/drawing/2014/main" id="{A86974F3-4519-452A-A0CE-56722F4C74BF}"/>
              </a:ext>
            </a:extLst>
          </p:cNvPr>
          <p:cNvSpPr>
            <a:spLocks noGrp="1"/>
          </p:cNvSpPr>
          <p:nvPr>
            <p:ph type="title"/>
          </p:nvPr>
        </p:nvSpPr>
        <p:spPr/>
        <p:txBody>
          <a:bodyPr>
            <a:normAutofit fontScale="90000"/>
          </a:bodyPr>
          <a:lstStyle/>
          <a:p>
            <a:r>
              <a:rPr lang="en-US"/>
              <a:t>Welcome!</a:t>
            </a:r>
          </a:p>
        </p:txBody>
      </p:sp>
      <p:sp>
        <p:nvSpPr>
          <p:cNvPr id="4" name="Date Placeholder 3">
            <a:extLst>
              <a:ext uri="{FF2B5EF4-FFF2-40B4-BE49-F238E27FC236}">
                <a16:creationId xmlns:a16="http://schemas.microsoft.com/office/drawing/2014/main" id="{3D263C6A-25BE-458F-ABC9-3AD754CC9F5B}"/>
              </a:ext>
            </a:extLst>
          </p:cNvPr>
          <p:cNvSpPr>
            <a:spLocks noGrp="1"/>
          </p:cNvSpPr>
          <p:nvPr>
            <p:ph type="dt" sz="half" idx="10"/>
          </p:nvPr>
        </p:nvSpPr>
        <p:spPr/>
        <p:txBody>
          <a:bodyPr/>
          <a:lstStyle/>
          <a:p>
            <a:r>
              <a:rPr lang="en-US"/>
              <a:t>10/21/2021</a:t>
            </a:r>
          </a:p>
        </p:txBody>
      </p:sp>
      <p:sp>
        <p:nvSpPr>
          <p:cNvPr id="5" name="Slide Number Placeholder 4">
            <a:extLst>
              <a:ext uri="{FF2B5EF4-FFF2-40B4-BE49-F238E27FC236}">
                <a16:creationId xmlns:a16="http://schemas.microsoft.com/office/drawing/2014/main" id="{939E31DF-5BF9-45E1-918E-FBF8FCDF5A83}"/>
              </a:ext>
            </a:extLst>
          </p:cNvPr>
          <p:cNvSpPr>
            <a:spLocks noGrp="1"/>
          </p:cNvSpPr>
          <p:nvPr>
            <p:ph type="sldNum" sz="quarter" idx="12"/>
          </p:nvPr>
        </p:nvSpPr>
        <p:spPr/>
        <p:txBody>
          <a:bodyPr/>
          <a:lstStyle/>
          <a:p>
            <a:fld id="{48F63A3B-78C7-47BE-AE5E-E10140E04643}" type="slidenum">
              <a:rPr lang="en-US" smtClean="0"/>
              <a:pPr/>
              <a:t>2</a:t>
            </a:fld>
            <a:endParaRPr lang="en-US"/>
          </a:p>
        </p:txBody>
      </p:sp>
      <p:sp>
        <p:nvSpPr>
          <p:cNvPr id="6" name="Text Placeholder 5">
            <a:extLst>
              <a:ext uri="{FF2B5EF4-FFF2-40B4-BE49-F238E27FC236}">
                <a16:creationId xmlns:a16="http://schemas.microsoft.com/office/drawing/2014/main" id="{63CB5451-AC1A-4880-BAC4-FDF741468038}"/>
              </a:ext>
            </a:extLst>
          </p:cNvPr>
          <p:cNvSpPr>
            <a:spLocks noGrp="1"/>
          </p:cNvSpPr>
          <p:nvPr>
            <p:ph type="body" sz="quarter" idx="14"/>
          </p:nvPr>
        </p:nvSpPr>
        <p:spPr/>
        <p:txBody>
          <a:bodyPr/>
          <a:lstStyle/>
          <a:p>
            <a:r>
              <a:rPr lang="en-US"/>
              <a:t>Teams Toolbar Options</a:t>
            </a:r>
          </a:p>
        </p:txBody>
      </p:sp>
      <p:sp>
        <p:nvSpPr>
          <p:cNvPr id="9" name="Speech Bubble: Rectangle 8">
            <a:extLst>
              <a:ext uri="{FF2B5EF4-FFF2-40B4-BE49-F238E27FC236}">
                <a16:creationId xmlns:a16="http://schemas.microsoft.com/office/drawing/2014/main" id="{E18C390E-081E-42DC-A951-D6B7CCBC8861}"/>
              </a:ext>
            </a:extLst>
          </p:cNvPr>
          <p:cNvSpPr/>
          <p:nvPr/>
        </p:nvSpPr>
        <p:spPr>
          <a:xfrm>
            <a:off x="760596" y="2256712"/>
            <a:ext cx="1085850" cy="771113"/>
          </a:xfrm>
          <a:prstGeom prst="wedgeRectCallout">
            <a:avLst>
              <a:gd name="adj1" fmla="val 85389"/>
              <a:gd name="adj2" fmla="val -87386"/>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a:latin typeface="Arial" panose="020B0604020202020204" pitchFamily="34" charset="0"/>
                <a:cs typeface="Arial" panose="020B0604020202020204" pitchFamily="34" charset="0"/>
              </a:rPr>
              <a:t>Show Participants</a:t>
            </a:r>
            <a:endParaRPr lang="en-US" sz="1200" b="1">
              <a:latin typeface="Arial" panose="020B0604020202020204" pitchFamily="34" charset="0"/>
              <a:cs typeface="Arial" panose="020B0604020202020204" pitchFamily="34" charset="0"/>
            </a:endParaRPr>
          </a:p>
        </p:txBody>
      </p:sp>
      <p:sp>
        <p:nvSpPr>
          <p:cNvPr id="12" name="Speech Bubble: Rectangle 11">
            <a:extLst>
              <a:ext uri="{FF2B5EF4-FFF2-40B4-BE49-F238E27FC236}">
                <a16:creationId xmlns:a16="http://schemas.microsoft.com/office/drawing/2014/main" id="{024861FF-9272-4CC3-8971-9B7803D335EF}"/>
              </a:ext>
            </a:extLst>
          </p:cNvPr>
          <p:cNvSpPr/>
          <p:nvPr/>
        </p:nvSpPr>
        <p:spPr>
          <a:xfrm>
            <a:off x="2055961" y="2255538"/>
            <a:ext cx="1194937" cy="771113"/>
          </a:xfrm>
          <a:prstGeom prst="wedgeRectCallout">
            <a:avLst>
              <a:gd name="adj1" fmla="val 68807"/>
              <a:gd name="adj2" fmla="val -8288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a:latin typeface="Arial" panose="020B0604020202020204" pitchFamily="34" charset="0"/>
                <a:cs typeface="Arial" panose="020B0604020202020204" pitchFamily="34" charset="0"/>
              </a:rPr>
              <a:t>Team Notifications</a:t>
            </a:r>
            <a:endParaRPr lang="en-US" sz="1200" b="1">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ECF1DECD-6F68-40D4-B2B8-240B362FC001}"/>
              </a:ext>
              <a:ext uri="{C183D7F6-B498-43B3-948B-1728B52AA6E4}">
                <adec:decorative xmlns:adec="http://schemas.microsoft.com/office/drawing/2017/decorative" val="1"/>
              </a:ext>
            </a:extLst>
          </p:cNvPr>
          <p:cNvPicPr>
            <a:picLocks noChangeAspect="1"/>
          </p:cNvPicPr>
          <p:nvPr/>
        </p:nvPicPr>
        <p:blipFill rotWithShape="1">
          <a:blip r:embed="rId4"/>
          <a:srcRect t="51972" r="31529"/>
          <a:stretch/>
        </p:blipFill>
        <p:spPr>
          <a:xfrm>
            <a:off x="1616892" y="3871144"/>
            <a:ext cx="2073076" cy="475953"/>
          </a:xfrm>
          <a:prstGeom prst="rect">
            <a:avLst/>
          </a:prstGeom>
        </p:spPr>
      </p:pic>
      <p:sp>
        <p:nvSpPr>
          <p:cNvPr id="20" name="Speech Bubble: Rectangle 19">
            <a:extLst>
              <a:ext uri="{FF2B5EF4-FFF2-40B4-BE49-F238E27FC236}">
                <a16:creationId xmlns:a16="http://schemas.microsoft.com/office/drawing/2014/main" id="{18F9BA54-7306-4590-89CC-125254778CD0}"/>
              </a:ext>
            </a:extLst>
          </p:cNvPr>
          <p:cNvSpPr/>
          <p:nvPr/>
        </p:nvSpPr>
        <p:spPr>
          <a:xfrm>
            <a:off x="3460413" y="2248780"/>
            <a:ext cx="1194937" cy="771113"/>
          </a:xfrm>
          <a:prstGeom prst="wedgeRectCallout">
            <a:avLst>
              <a:gd name="adj1" fmla="val -1886"/>
              <a:gd name="adj2" fmla="val -8288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a:latin typeface="Arial" panose="020B0604020202020204" pitchFamily="34" charset="0"/>
                <a:cs typeface="Arial" panose="020B0604020202020204" pitchFamily="34" charset="0"/>
              </a:rPr>
              <a:t>More </a:t>
            </a:r>
          </a:p>
          <a:p>
            <a:pPr algn="ctr"/>
            <a:r>
              <a:rPr lang="en-US" sz="1200">
                <a:latin typeface="Arial" panose="020B0604020202020204" pitchFamily="34" charset="0"/>
                <a:cs typeface="Arial" panose="020B0604020202020204" pitchFamily="34" charset="0"/>
              </a:rPr>
              <a:t>Actions</a:t>
            </a:r>
            <a:endParaRPr lang="en-US" sz="1200" b="1">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D34594CB-D47B-4363-A715-A4A7C1C280D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426077" y="2256712"/>
            <a:ext cx="1548023" cy="3858905"/>
          </a:xfrm>
          <a:prstGeom prst="rect">
            <a:avLst/>
          </a:prstGeom>
          <a:ln>
            <a:solidFill>
              <a:schemeClr val="accent1"/>
            </a:solidFill>
          </a:ln>
        </p:spPr>
      </p:pic>
      <p:sp>
        <p:nvSpPr>
          <p:cNvPr id="22" name="Speech Bubble: Rectangle 21">
            <a:extLst>
              <a:ext uri="{FF2B5EF4-FFF2-40B4-BE49-F238E27FC236}">
                <a16:creationId xmlns:a16="http://schemas.microsoft.com/office/drawing/2014/main" id="{38E16F01-6DE7-40CF-B50C-CB9EBDF3CF12}"/>
              </a:ext>
            </a:extLst>
          </p:cNvPr>
          <p:cNvSpPr/>
          <p:nvPr/>
        </p:nvSpPr>
        <p:spPr>
          <a:xfrm>
            <a:off x="7213520" y="2592573"/>
            <a:ext cx="1804591" cy="483159"/>
          </a:xfrm>
          <a:prstGeom prst="wedgeRectCallout">
            <a:avLst>
              <a:gd name="adj1" fmla="val -103050"/>
              <a:gd name="adj2" fmla="val 372822"/>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a:latin typeface="Arial" panose="020B0604020202020204" pitchFamily="34" charset="0"/>
                <a:cs typeface="Arial" panose="020B0604020202020204" pitchFamily="34" charset="0"/>
              </a:rPr>
              <a:t>View the content in</a:t>
            </a:r>
            <a:br>
              <a:rPr lang="en-US" sz="1200">
                <a:latin typeface="Arial" panose="020B0604020202020204" pitchFamily="34" charset="0"/>
                <a:cs typeface="Arial" panose="020B0604020202020204" pitchFamily="34" charset="0"/>
              </a:rPr>
            </a:br>
            <a:r>
              <a:rPr lang="en-US" sz="1200">
                <a:latin typeface="Arial" panose="020B0604020202020204" pitchFamily="34" charset="0"/>
                <a:cs typeface="Arial" panose="020B0604020202020204" pitchFamily="34" charset="0"/>
              </a:rPr>
              <a:t>Full screen</a:t>
            </a:r>
            <a:endParaRPr lang="en-US" sz="1200" b="1">
              <a:latin typeface="Arial" panose="020B0604020202020204" pitchFamily="34" charset="0"/>
              <a:cs typeface="Arial" panose="020B0604020202020204" pitchFamily="34" charset="0"/>
            </a:endParaRPr>
          </a:p>
        </p:txBody>
      </p:sp>
      <p:sp>
        <p:nvSpPr>
          <p:cNvPr id="23" name="Speech Bubble: Rectangle 22">
            <a:extLst>
              <a:ext uri="{FF2B5EF4-FFF2-40B4-BE49-F238E27FC236}">
                <a16:creationId xmlns:a16="http://schemas.microsoft.com/office/drawing/2014/main" id="{A22E1A41-F4E0-4F8D-ADF7-3CE30F0B774D}"/>
              </a:ext>
            </a:extLst>
          </p:cNvPr>
          <p:cNvSpPr/>
          <p:nvPr/>
        </p:nvSpPr>
        <p:spPr>
          <a:xfrm>
            <a:off x="7213520" y="4059229"/>
            <a:ext cx="1804591" cy="1613726"/>
          </a:xfrm>
          <a:prstGeom prst="wedgeRectCallout">
            <a:avLst>
              <a:gd name="adj1" fmla="val -112853"/>
              <a:gd name="adj2" fmla="val 885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a:latin typeface="Arial" panose="020B0604020202020204" pitchFamily="34" charset="0"/>
                <a:cs typeface="Arial" panose="020B0604020202020204" pitchFamily="34" charset="0"/>
              </a:rPr>
              <a:t>If you experience audio problems, enter your phone number to change audio from the computer to your phone.</a:t>
            </a:r>
            <a:br>
              <a:rPr lang="en-US" sz="1200">
                <a:latin typeface="Arial" panose="020B0604020202020204" pitchFamily="34" charset="0"/>
                <a:cs typeface="Arial" panose="020B0604020202020204" pitchFamily="34" charset="0"/>
              </a:rPr>
            </a:br>
            <a:r>
              <a:rPr lang="en-US" sz="1200">
                <a:solidFill>
                  <a:schemeClr val="accent2">
                    <a:lumMod val="40000"/>
                    <a:lumOff val="60000"/>
                  </a:schemeClr>
                </a:solidFill>
                <a:latin typeface="Arial" panose="020B0604020202020204" pitchFamily="34" charset="0"/>
                <a:cs typeface="Arial" panose="020B0604020202020204" pitchFamily="34" charset="0"/>
              </a:rPr>
              <a:t>(</a:t>
            </a:r>
            <a:r>
              <a:rPr lang="en-US" sz="1200" i="1">
                <a:solidFill>
                  <a:schemeClr val="accent2">
                    <a:lumMod val="40000"/>
                    <a:lumOff val="60000"/>
                  </a:schemeClr>
                </a:solidFill>
                <a:latin typeface="Arial" panose="020B0604020202020204" pitchFamily="34" charset="0"/>
                <a:cs typeface="Arial" panose="020B0604020202020204" pitchFamily="34" charset="0"/>
              </a:rPr>
              <a:t>option only available in the Teams app</a:t>
            </a:r>
            <a:r>
              <a:rPr lang="en-US" sz="1200">
                <a:solidFill>
                  <a:schemeClr val="accent2">
                    <a:lumMod val="40000"/>
                    <a:lumOff val="60000"/>
                  </a:schemeClr>
                </a:solidFill>
                <a:latin typeface="Arial" panose="020B0604020202020204" pitchFamily="34" charset="0"/>
                <a:cs typeface="Arial" panose="020B0604020202020204" pitchFamily="34" charset="0"/>
              </a:rPr>
              <a:t>)</a:t>
            </a:r>
            <a:endParaRPr lang="en-US" sz="1200">
              <a:latin typeface="Arial" panose="020B0604020202020204" pitchFamily="34" charset="0"/>
              <a:cs typeface="Arial" panose="020B0604020202020204" pitchFamily="34" charset="0"/>
            </a:endParaRPr>
          </a:p>
        </p:txBody>
      </p:sp>
      <p:sp>
        <p:nvSpPr>
          <p:cNvPr id="24" name="Speech Bubble: Rectangle 23">
            <a:extLst>
              <a:ext uri="{FF2B5EF4-FFF2-40B4-BE49-F238E27FC236}">
                <a16:creationId xmlns:a16="http://schemas.microsoft.com/office/drawing/2014/main" id="{ABF7763A-DD73-462C-ACF2-CCAE4A2BDF74}"/>
              </a:ext>
            </a:extLst>
          </p:cNvPr>
          <p:cNvSpPr/>
          <p:nvPr/>
        </p:nvSpPr>
        <p:spPr>
          <a:xfrm>
            <a:off x="3155585" y="5199082"/>
            <a:ext cx="1804591" cy="811627"/>
          </a:xfrm>
          <a:prstGeom prst="wedgeRectCallout">
            <a:avLst>
              <a:gd name="adj1" fmla="val 80721"/>
              <a:gd name="adj2" fmla="val -21218"/>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a:latin typeface="Arial" panose="020B0604020202020204" pitchFamily="34" charset="0"/>
                <a:cs typeface="Arial" panose="020B0604020202020204" pitchFamily="34" charset="0"/>
              </a:rPr>
              <a:t>Live closed captions for yourself only</a:t>
            </a:r>
            <a:br>
              <a:rPr lang="en-US" sz="1200">
                <a:latin typeface="Arial" panose="020B0604020202020204" pitchFamily="34" charset="0"/>
                <a:cs typeface="Arial" panose="020B0604020202020204" pitchFamily="34" charset="0"/>
              </a:rPr>
            </a:br>
            <a:r>
              <a:rPr lang="en-US" sz="1200">
                <a:solidFill>
                  <a:schemeClr val="accent2">
                    <a:lumMod val="40000"/>
                    <a:lumOff val="60000"/>
                  </a:schemeClr>
                </a:solidFill>
                <a:latin typeface="Arial" panose="020B0604020202020204" pitchFamily="34" charset="0"/>
                <a:cs typeface="Arial" panose="020B0604020202020204" pitchFamily="34" charset="0"/>
              </a:rPr>
              <a:t>(</a:t>
            </a:r>
            <a:r>
              <a:rPr lang="en-US" sz="1200" i="1">
                <a:solidFill>
                  <a:schemeClr val="accent2">
                    <a:lumMod val="40000"/>
                    <a:lumOff val="60000"/>
                  </a:schemeClr>
                </a:solidFill>
                <a:latin typeface="Arial" panose="020B0604020202020204" pitchFamily="34" charset="0"/>
                <a:cs typeface="Arial" panose="020B0604020202020204" pitchFamily="34" charset="0"/>
              </a:rPr>
              <a:t>option only available in the Teams app</a:t>
            </a:r>
            <a:r>
              <a:rPr lang="en-US" sz="1200">
                <a:solidFill>
                  <a:schemeClr val="accent2">
                    <a:lumMod val="40000"/>
                    <a:lumOff val="60000"/>
                  </a:schemeClr>
                </a:solidFill>
                <a:latin typeface="Arial" panose="020B0604020202020204" pitchFamily="34" charset="0"/>
                <a:cs typeface="Arial" panose="020B0604020202020204" pitchFamily="34" charset="0"/>
              </a:rPr>
              <a:t>)</a:t>
            </a:r>
          </a:p>
        </p:txBody>
      </p:sp>
      <p:cxnSp>
        <p:nvCxnSpPr>
          <p:cNvPr id="26" name="Straight Arrow Connector 25">
            <a:extLst>
              <a:ext uri="{FF2B5EF4-FFF2-40B4-BE49-F238E27FC236}">
                <a16:creationId xmlns:a16="http://schemas.microsoft.com/office/drawing/2014/main" id="{FF259256-A9FB-4C3E-9DEA-37563AC4297A}"/>
              </a:ext>
              <a:ext uri="{C183D7F6-B498-43B3-948B-1728B52AA6E4}">
                <adec:decorative xmlns:adec="http://schemas.microsoft.com/office/drawing/2017/decorative" val="1"/>
              </a:ext>
            </a:extLst>
          </p:cNvPr>
          <p:cNvCxnSpPr>
            <a:cxnSpLocks/>
            <a:stCxn id="12" idx="2"/>
            <a:endCxn id="14" idx="0"/>
          </p:cNvCxnSpPr>
          <p:nvPr/>
        </p:nvCxnSpPr>
        <p:spPr>
          <a:xfrm>
            <a:off x="2653430" y="3026651"/>
            <a:ext cx="0" cy="844493"/>
          </a:xfrm>
          <a:prstGeom prst="straightConnector1">
            <a:avLst/>
          </a:prstGeom>
          <a:ln w="57150">
            <a:solidFill>
              <a:schemeClr val="accent6"/>
            </a:solidFill>
            <a:tailEnd type="triangle"/>
          </a:ln>
        </p:spPr>
        <p:style>
          <a:lnRef idx="1">
            <a:schemeClr val="accent2"/>
          </a:lnRef>
          <a:fillRef idx="0">
            <a:schemeClr val="accent2"/>
          </a:fillRef>
          <a:effectRef idx="0">
            <a:schemeClr val="accent2"/>
          </a:effectRef>
          <a:fontRef idx="minor">
            <a:schemeClr val="tx1"/>
          </a:fontRef>
        </p:style>
      </p:cxnSp>
      <p:cxnSp>
        <p:nvCxnSpPr>
          <p:cNvPr id="28" name="Straight Arrow Connector 27">
            <a:extLst>
              <a:ext uri="{FF2B5EF4-FFF2-40B4-BE49-F238E27FC236}">
                <a16:creationId xmlns:a16="http://schemas.microsoft.com/office/drawing/2014/main" id="{5EC60BA2-73AA-46C0-BB1C-B387B60A3734}"/>
              </a:ext>
              <a:ext uri="{C183D7F6-B498-43B3-948B-1728B52AA6E4}">
                <adec:decorative xmlns:adec="http://schemas.microsoft.com/office/drawing/2017/decorative" val="1"/>
              </a:ext>
            </a:extLst>
          </p:cNvPr>
          <p:cNvCxnSpPr>
            <a:cxnSpLocks/>
            <a:stCxn id="20" idx="3"/>
          </p:cNvCxnSpPr>
          <p:nvPr/>
        </p:nvCxnSpPr>
        <p:spPr>
          <a:xfrm>
            <a:off x="4655350" y="2634337"/>
            <a:ext cx="770727" cy="392314"/>
          </a:xfrm>
          <a:prstGeom prst="straightConnector1">
            <a:avLst/>
          </a:prstGeom>
          <a:ln w="57150">
            <a:solidFill>
              <a:schemeClr val="accent6"/>
            </a:solidFill>
            <a:tailEnd type="triangle"/>
          </a:ln>
        </p:spPr>
        <p:style>
          <a:lnRef idx="1">
            <a:schemeClr val="accent2"/>
          </a:lnRef>
          <a:fillRef idx="0">
            <a:schemeClr val="accent2"/>
          </a:fillRef>
          <a:effectRef idx="0">
            <a:schemeClr val="accent2"/>
          </a:effectRef>
          <a:fontRef idx="minor">
            <a:schemeClr val="tx1"/>
          </a:fontRef>
        </p:style>
      </p:cxnSp>
      <p:sp>
        <p:nvSpPr>
          <p:cNvPr id="25" name="Speech Bubble: Rectangle 24">
            <a:extLst>
              <a:ext uri="{FF2B5EF4-FFF2-40B4-BE49-F238E27FC236}">
                <a16:creationId xmlns:a16="http://schemas.microsoft.com/office/drawing/2014/main" id="{98194E53-C4CB-4BE4-ADFF-DD4551032502}"/>
              </a:ext>
            </a:extLst>
          </p:cNvPr>
          <p:cNvSpPr/>
          <p:nvPr/>
        </p:nvSpPr>
        <p:spPr>
          <a:xfrm>
            <a:off x="7572889" y="585216"/>
            <a:ext cx="1085850" cy="729610"/>
          </a:xfrm>
          <a:prstGeom prst="wedgeRectCallout">
            <a:avLst>
              <a:gd name="adj1" fmla="val -66992"/>
              <a:gd name="adj2" fmla="val 10114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a:latin typeface="Arial" panose="020B0604020202020204" pitchFamily="34" charset="0"/>
                <a:cs typeface="Arial" panose="020B0604020202020204" pitchFamily="34" charset="0"/>
              </a:rPr>
              <a:t>Disconnect from the Meeting</a:t>
            </a:r>
            <a:endParaRPr lang="en-US" sz="1200" b="1">
              <a:latin typeface="Arial" panose="020B0604020202020204" pitchFamily="34" charset="0"/>
              <a:cs typeface="Arial" panose="020B0604020202020204" pitchFamily="34" charset="0"/>
            </a:endParaRPr>
          </a:p>
        </p:txBody>
      </p:sp>
      <p:sp>
        <p:nvSpPr>
          <p:cNvPr id="3" name="&quot;Not Allowed&quot; Symbol 2">
            <a:extLst>
              <a:ext uri="{FF2B5EF4-FFF2-40B4-BE49-F238E27FC236}">
                <a16:creationId xmlns:a16="http://schemas.microsoft.com/office/drawing/2014/main" id="{FD5EFEFB-B04D-4BAC-9C42-088181C5CC37}"/>
              </a:ext>
              <a:ext uri="{C183D7F6-B498-43B3-948B-1728B52AA6E4}">
                <adec:decorative xmlns:adec="http://schemas.microsoft.com/office/drawing/2017/decorative" val="1"/>
              </a:ext>
            </a:extLst>
          </p:cNvPr>
          <p:cNvSpPr/>
          <p:nvPr/>
        </p:nvSpPr>
        <p:spPr>
          <a:xfrm>
            <a:off x="2824178" y="1557373"/>
            <a:ext cx="409302" cy="409302"/>
          </a:xfrm>
          <a:prstGeom prst="noSmoking">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Speech Bubble: Rectangle 26">
            <a:extLst>
              <a:ext uri="{FF2B5EF4-FFF2-40B4-BE49-F238E27FC236}">
                <a16:creationId xmlns:a16="http://schemas.microsoft.com/office/drawing/2014/main" id="{689676F4-312B-44FD-839A-9771130FB605}"/>
              </a:ext>
            </a:extLst>
          </p:cNvPr>
          <p:cNvSpPr/>
          <p:nvPr/>
        </p:nvSpPr>
        <p:spPr>
          <a:xfrm>
            <a:off x="5191094" y="656460"/>
            <a:ext cx="1783005" cy="729610"/>
          </a:xfrm>
          <a:prstGeom prst="wedgeRectCallout">
            <a:avLst>
              <a:gd name="adj1" fmla="val -72606"/>
              <a:gd name="adj2" fmla="val -54028"/>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a:latin typeface="Arial" panose="020B0604020202020204" pitchFamily="34" charset="0"/>
                <a:cs typeface="Arial" panose="020B0604020202020204" pitchFamily="34" charset="0"/>
              </a:rPr>
              <a:t>Post questions throughout the webinar using this link. This link will be on every slide.</a:t>
            </a:r>
          </a:p>
        </p:txBody>
      </p:sp>
    </p:spTree>
    <p:extLst>
      <p:ext uri="{BB962C8B-B14F-4D97-AF65-F5344CB8AC3E}">
        <p14:creationId xmlns:p14="http://schemas.microsoft.com/office/powerpoint/2010/main" val="3469865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33EDC-0562-4DEE-80E0-784683BFF40A}"/>
              </a:ext>
            </a:extLst>
          </p:cNvPr>
          <p:cNvSpPr>
            <a:spLocks noGrp="1"/>
          </p:cNvSpPr>
          <p:nvPr>
            <p:ph type="title"/>
          </p:nvPr>
        </p:nvSpPr>
        <p:spPr/>
        <p:txBody>
          <a:bodyPr>
            <a:normAutofit fontScale="90000"/>
          </a:bodyPr>
          <a:lstStyle/>
          <a:p>
            <a:r>
              <a:rPr lang="en-US"/>
              <a:t>Extended Standards</a:t>
            </a:r>
          </a:p>
        </p:txBody>
      </p:sp>
      <p:sp>
        <p:nvSpPr>
          <p:cNvPr id="3" name="Content Placeholder 2">
            <a:extLst>
              <a:ext uri="{FF2B5EF4-FFF2-40B4-BE49-F238E27FC236}">
                <a16:creationId xmlns:a16="http://schemas.microsoft.com/office/drawing/2014/main" id="{ABB372B0-359F-42CA-BE92-EAB06BC74ECF}"/>
              </a:ext>
            </a:extLst>
          </p:cNvPr>
          <p:cNvSpPr>
            <a:spLocks noGrp="1"/>
          </p:cNvSpPr>
          <p:nvPr>
            <p:ph idx="1"/>
          </p:nvPr>
        </p:nvSpPr>
        <p:spPr/>
        <p:txBody>
          <a:bodyPr/>
          <a:lstStyle/>
          <a:p>
            <a:r>
              <a:rPr lang="en-US" sz="2800" dirty="0"/>
              <a:t>The extensions demonstrate how a grade level standard can be made accessible for students with significant cognitive disabilities for both instruction and assessment.</a:t>
            </a:r>
          </a:p>
          <a:p>
            <a:r>
              <a:rPr lang="en-US" sz="2800" dirty="0"/>
              <a:t>They are broken down into extensions, starting with the least complex and moving to the most complex.</a:t>
            </a:r>
          </a:p>
          <a:p>
            <a:endParaRPr lang="en-US" dirty="0"/>
          </a:p>
        </p:txBody>
      </p:sp>
      <p:sp>
        <p:nvSpPr>
          <p:cNvPr id="4" name="Date Placeholder 3">
            <a:extLst>
              <a:ext uri="{FF2B5EF4-FFF2-40B4-BE49-F238E27FC236}">
                <a16:creationId xmlns:a16="http://schemas.microsoft.com/office/drawing/2014/main" id="{264E79D8-5047-40DC-A919-407F797998A9}"/>
              </a:ext>
            </a:extLst>
          </p:cNvPr>
          <p:cNvSpPr>
            <a:spLocks noGrp="1"/>
          </p:cNvSpPr>
          <p:nvPr>
            <p:ph type="dt" sz="half" idx="10"/>
          </p:nvPr>
        </p:nvSpPr>
        <p:spPr/>
        <p:txBody>
          <a:bodyPr/>
          <a:lstStyle/>
          <a:p>
            <a:r>
              <a:rPr lang="en-US"/>
              <a:t>10/21/2021</a:t>
            </a:r>
          </a:p>
        </p:txBody>
      </p:sp>
      <p:sp>
        <p:nvSpPr>
          <p:cNvPr id="5" name="Slide Number Placeholder 4">
            <a:extLst>
              <a:ext uri="{FF2B5EF4-FFF2-40B4-BE49-F238E27FC236}">
                <a16:creationId xmlns:a16="http://schemas.microsoft.com/office/drawing/2014/main" id="{4CAA8963-AAEC-4611-A0FF-0F0B190B889E}"/>
              </a:ext>
            </a:extLst>
          </p:cNvPr>
          <p:cNvSpPr>
            <a:spLocks noGrp="1"/>
          </p:cNvSpPr>
          <p:nvPr>
            <p:ph type="sldNum" sz="quarter" idx="12"/>
          </p:nvPr>
        </p:nvSpPr>
        <p:spPr/>
        <p:txBody>
          <a:bodyPr/>
          <a:lstStyle/>
          <a:p>
            <a:fld id="{48F63A3B-78C7-47BE-AE5E-E10140E04643}" type="slidenum">
              <a:rPr lang="en-US" smtClean="0"/>
              <a:pPr/>
              <a:t>20</a:t>
            </a:fld>
            <a:endParaRPr lang="en-US"/>
          </a:p>
        </p:txBody>
      </p:sp>
      <p:sp>
        <p:nvSpPr>
          <p:cNvPr id="6" name="Text Placeholder 5">
            <a:extLst>
              <a:ext uri="{FF2B5EF4-FFF2-40B4-BE49-F238E27FC236}">
                <a16:creationId xmlns:a16="http://schemas.microsoft.com/office/drawing/2014/main" id="{E46C02C5-C829-4148-90F6-15CEF253006E}"/>
              </a:ext>
              <a:ext uri="{C183D7F6-B498-43B3-948B-1728B52AA6E4}">
                <adec:decorative xmlns:adec="http://schemas.microsoft.com/office/drawing/2017/decorative" val="1"/>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277256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280F6-978A-4D77-A595-F0E572DB9C56}"/>
              </a:ext>
            </a:extLst>
          </p:cNvPr>
          <p:cNvSpPr>
            <a:spLocks noGrp="1"/>
          </p:cNvSpPr>
          <p:nvPr>
            <p:ph type="title"/>
          </p:nvPr>
        </p:nvSpPr>
        <p:spPr/>
        <p:txBody>
          <a:bodyPr>
            <a:normAutofit fontScale="90000"/>
          </a:bodyPr>
          <a:lstStyle/>
          <a:p>
            <a:r>
              <a:rPr lang="en-US" dirty="0"/>
              <a:t>Extended Standards: Example</a:t>
            </a:r>
          </a:p>
        </p:txBody>
      </p:sp>
      <p:sp>
        <p:nvSpPr>
          <p:cNvPr id="4" name="Date Placeholder 3">
            <a:extLst>
              <a:ext uri="{FF2B5EF4-FFF2-40B4-BE49-F238E27FC236}">
                <a16:creationId xmlns:a16="http://schemas.microsoft.com/office/drawing/2014/main" id="{D211019E-87F8-4D20-9D2D-951B372ECE7F}"/>
              </a:ext>
            </a:extLst>
          </p:cNvPr>
          <p:cNvSpPr>
            <a:spLocks noGrp="1"/>
          </p:cNvSpPr>
          <p:nvPr>
            <p:ph type="dt" sz="half" idx="10"/>
          </p:nvPr>
        </p:nvSpPr>
        <p:spPr/>
        <p:txBody>
          <a:bodyPr/>
          <a:lstStyle/>
          <a:p>
            <a:r>
              <a:rPr lang="en-US"/>
              <a:t>10/21/2021</a:t>
            </a:r>
          </a:p>
        </p:txBody>
      </p:sp>
      <p:sp>
        <p:nvSpPr>
          <p:cNvPr id="5" name="Slide Number Placeholder 4">
            <a:extLst>
              <a:ext uri="{FF2B5EF4-FFF2-40B4-BE49-F238E27FC236}">
                <a16:creationId xmlns:a16="http://schemas.microsoft.com/office/drawing/2014/main" id="{5D8E94D8-1509-40C2-B43B-8D0B20CEF43E}"/>
              </a:ext>
            </a:extLst>
          </p:cNvPr>
          <p:cNvSpPr>
            <a:spLocks noGrp="1"/>
          </p:cNvSpPr>
          <p:nvPr>
            <p:ph type="sldNum" sz="quarter" idx="12"/>
          </p:nvPr>
        </p:nvSpPr>
        <p:spPr/>
        <p:txBody>
          <a:bodyPr/>
          <a:lstStyle/>
          <a:p>
            <a:fld id="{48F63A3B-78C7-47BE-AE5E-E10140E04643}" type="slidenum">
              <a:rPr lang="en-US" smtClean="0"/>
              <a:pPr/>
              <a:t>21</a:t>
            </a:fld>
            <a:endParaRPr lang="en-US"/>
          </a:p>
        </p:txBody>
      </p:sp>
      <p:sp>
        <p:nvSpPr>
          <p:cNvPr id="6" name="Text Placeholder 5">
            <a:extLst>
              <a:ext uri="{FF2B5EF4-FFF2-40B4-BE49-F238E27FC236}">
                <a16:creationId xmlns:a16="http://schemas.microsoft.com/office/drawing/2014/main" id="{04745B40-A018-4730-B67A-F60674924113}"/>
              </a:ext>
            </a:extLst>
          </p:cNvPr>
          <p:cNvSpPr>
            <a:spLocks noGrp="1"/>
          </p:cNvSpPr>
          <p:nvPr>
            <p:ph type="body" sz="quarter" idx="14"/>
          </p:nvPr>
        </p:nvSpPr>
        <p:spPr/>
        <p:txBody>
          <a:bodyPr/>
          <a:lstStyle/>
          <a:p>
            <a:r>
              <a:rPr lang="en-US"/>
              <a:t>ELA Grade 3</a:t>
            </a:r>
          </a:p>
        </p:txBody>
      </p:sp>
      <p:pic>
        <p:nvPicPr>
          <p:cNvPr id="7" name="Content Placeholder 5" descr="Image shows the ELA Extended Standard  ELAGSE3.RL.1 for Grade 3.">
            <a:extLst>
              <a:ext uri="{FF2B5EF4-FFF2-40B4-BE49-F238E27FC236}">
                <a16:creationId xmlns:a16="http://schemas.microsoft.com/office/drawing/2014/main" id="{EADF5B2D-961F-4457-B371-9AAF07D7C402}"/>
              </a:ext>
            </a:extLst>
          </p:cNvPr>
          <p:cNvPicPr>
            <a:picLocks noGrp="1" noChangeAspect="1"/>
          </p:cNvPicPr>
          <p:nvPr>
            <p:ph idx="1"/>
          </p:nvPr>
        </p:nvPicPr>
        <p:blipFill>
          <a:blip r:embed="rId3"/>
          <a:stretch>
            <a:fillRect/>
          </a:stretch>
        </p:blipFill>
        <p:spPr>
          <a:xfrm>
            <a:off x="911352" y="2463886"/>
            <a:ext cx="7886700" cy="2204709"/>
          </a:xfrm>
          <a:prstGeom prst="rect">
            <a:avLst/>
          </a:prstGeom>
          <a:ln w="317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26855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9162D-DB8C-4659-873A-CC1167D8CF14}"/>
              </a:ext>
            </a:extLst>
          </p:cNvPr>
          <p:cNvSpPr>
            <a:spLocks noGrp="1"/>
          </p:cNvSpPr>
          <p:nvPr>
            <p:ph type="title"/>
          </p:nvPr>
        </p:nvSpPr>
        <p:spPr/>
        <p:txBody>
          <a:bodyPr>
            <a:normAutofit fontScale="90000"/>
          </a:bodyPr>
          <a:lstStyle/>
          <a:p>
            <a:r>
              <a:rPr lang="en-US" dirty="0"/>
              <a:t>Test Format</a:t>
            </a:r>
          </a:p>
        </p:txBody>
      </p:sp>
      <p:sp>
        <p:nvSpPr>
          <p:cNvPr id="3" name="Content Placeholder 2">
            <a:extLst>
              <a:ext uri="{FF2B5EF4-FFF2-40B4-BE49-F238E27FC236}">
                <a16:creationId xmlns:a16="http://schemas.microsoft.com/office/drawing/2014/main" id="{715C97A2-51AC-4264-9184-5C5A049C54D2}"/>
              </a:ext>
            </a:extLst>
          </p:cNvPr>
          <p:cNvSpPr>
            <a:spLocks noGrp="1"/>
          </p:cNvSpPr>
          <p:nvPr>
            <p:ph idx="1"/>
          </p:nvPr>
        </p:nvSpPr>
        <p:spPr/>
        <p:txBody>
          <a:bodyPr>
            <a:normAutofit lnSpcReduction="10000"/>
          </a:bodyPr>
          <a:lstStyle/>
          <a:p>
            <a:r>
              <a:rPr lang="en-US" sz="2800" dirty="0"/>
              <a:t>Standardized and scripted tasks with multiple access points.</a:t>
            </a:r>
          </a:p>
          <a:p>
            <a:r>
              <a:rPr lang="en-US" sz="2800" dirty="0"/>
              <a:t>Each content area assessment includes 10 tasks and 1 field test task.</a:t>
            </a:r>
          </a:p>
          <a:p>
            <a:r>
              <a:rPr lang="en-US" sz="2800" dirty="0"/>
              <a:t>Each task includes a scenario and three parts.</a:t>
            </a:r>
          </a:p>
          <a:p>
            <a:r>
              <a:rPr lang="en-US" sz="2800" dirty="0"/>
              <a:t>Each task includes built-in supports and additional scaffolding, when applicable.</a:t>
            </a:r>
          </a:p>
          <a:p>
            <a:r>
              <a:rPr lang="en-US" sz="2800" dirty="0"/>
              <a:t>Student responses are recorded on an answer document by the Test Examiner. </a:t>
            </a:r>
          </a:p>
          <a:p>
            <a:endParaRPr lang="en-US" sz="2800" dirty="0"/>
          </a:p>
          <a:p>
            <a:endParaRPr lang="en-US" dirty="0"/>
          </a:p>
        </p:txBody>
      </p:sp>
      <p:sp>
        <p:nvSpPr>
          <p:cNvPr id="4" name="Date Placeholder 3">
            <a:extLst>
              <a:ext uri="{FF2B5EF4-FFF2-40B4-BE49-F238E27FC236}">
                <a16:creationId xmlns:a16="http://schemas.microsoft.com/office/drawing/2014/main" id="{C89AD84E-9692-42DA-BAC6-49F64B3CDB20}"/>
              </a:ext>
            </a:extLst>
          </p:cNvPr>
          <p:cNvSpPr>
            <a:spLocks noGrp="1"/>
          </p:cNvSpPr>
          <p:nvPr>
            <p:ph type="dt" sz="half" idx="10"/>
          </p:nvPr>
        </p:nvSpPr>
        <p:spPr/>
        <p:txBody>
          <a:bodyPr/>
          <a:lstStyle/>
          <a:p>
            <a:r>
              <a:rPr lang="en-US"/>
              <a:t>10/21/2021</a:t>
            </a:r>
          </a:p>
        </p:txBody>
      </p:sp>
      <p:sp>
        <p:nvSpPr>
          <p:cNvPr id="5" name="Slide Number Placeholder 4">
            <a:extLst>
              <a:ext uri="{FF2B5EF4-FFF2-40B4-BE49-F238E27FC236}">
                <a16:creationId xmlns:a16="http://schemas.microsoft.com/office/drawing/2014/main" id="{6B67DEF9-4BD2-4FD1-BFF7-6FD79510FE86}"/>
              </a:ext>
            </a:extLst>
          </p:cNvPr>
          <p:cNvSpPr>
            <a:spLocks noGrp="1"/>
          </p:cNvSpPr>
          <p:nvPr>
            <p:ph type="sldNum" sz="quarter" idx="12"/>
          </p:nvPr>
        </p:nvSpPr>
        <p:spPr/>
        <p:txBody>
          <a:bodyPr/>
          <a:lstStyle/>
          <a:p>
            <a:fld id="{48F63A3B-78C7-47BE-AE5E-E10140E04643}" type="slidenum">
              <a:rPr lang="en-US" smtClean="0"/>
              <a:pPr/>
              <a:t>22</a:t>
            </a:fld>
            <a:endParaRPr lang="en-US"/>
          </a:p>
        </p:txBody>
      </p:sp>
      <p:sp>
        <p:nvSpPr>
          <p:cNvPr id="6" name="Text Placeholder 5">
            <a:extLst>
              <a:ext uri="{FF2B5EF4-FFF2-40B4-BE49-F238E27FC236}">
                <a16:creationId xmlns:a16="http://schemas.microsoft.com/office/drawing/2014/main" id="{3EC743A0-30DD-4B80-9CDC-D732B24B93F1}"/>
              </a:ext>
              <a:ext uri="{C183D7F6-B498-43B3-948B-1728B52AA6E4}">
                <adec:decorative xmlns:adec="http://schemas.microsoft.com/office/drawing/2017/decorative" val="1"/>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516975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983B5-6B3C-4859-8F45-B68BF99D2B9A}"/>
              </a:ext>
            </a:extLst>
          </p:cNvPr>
          <p:cNvSpPr>
            <a:spLocks noGrp="1"/>
          </p:cNvSpPr>
          <p:nvPr>
            <p:ph type="title"/>
          </p:nvPr>
        </p:nvSpPr>
        <p:spPr/>
        <p:txBody>
          <a:bodyPr>
            <a:normAutofit fontScale="90000"/>
          </a:bodyPr>
          <a:lstStyle/>
          <a:p>
            <a:r>
              <a:rPr lang="en-US" dirty="0"/>
              <a:t>Embedded Features</a:t>
            </a:r>
          </a:p>
        </p:txBody>
      </p:sp>
      <p:sp>
        <p:nvSpPr>
          <p:cNvPr id="4" name="Date Placeholder 3">
            <a:extLst>
              <a:ext uri="{FF2B5EF4-FFF2-40B4-BE49-F238E27FC236}">
                <a16:creationId xmlns:a16="http://schemas.microsoft.com/office/drawing/2014/main" id="{CD45329E-8113-40AF-B9F7-5B2C3A39F1F9}"/>
              </a:ext>
            </a:extLst>
          </p:cNvPr>
          <p:cNvSpPr>
            <a:spLocks noGrp="1"/>
          </p:cNvSpPr>
          <p:nvPr>
            <p:ph type="dt" sz="half" idx="10"/>
          </p:nvPr>
        </p:nvSpPr>
        <p:spPr/>
        <p:txBody>
          <a:bodyPr/>
          <a:lstStyle/>
          <a:p>
            <a:r>
              <a:rPr lang="en-US"/>
              <a:t>10/21/2021</a:t>
            </a:r>
          </a:p>
        </p:txBody>
      </p:sp>
      <p:sp>
        <p:nvSpPr>
          <p:cNvPr id="5" name="Slide Number Placeholder 4">
            <a:extLst>
              <a:ext uri="{FF2B5EF4-FFF2-40B4-BE49-F238E27FC236}">
                <a16:creationId xmlns:a16="http://schemas.microsoft.com/office/drawing/2014/main" id="{F2530C5D-8D61-4C95-80D4-07A6AB2DC422}"/>
              </a:ext>
            </a:extLst>
          </p:cNvPr>
          <p:cNvSpPr>
            <a:spLocks noGrp="1"/>
          </p:cNvSpPr>
          <p:nvPr>
            <p:ph type="sldNum" sz="quarter" idx="12"/>
          </p:nvPr>
        </p:nvSpPr>
        <p:spPr/>
        <p:txBody>
          <a:bodyPr/>
          <a:lstStyle/>
          <a:p>
            <a:fld id="{48F63A3B-78C7-47BE-AE5E-E10140E04643}" type="slidenum">
              <a:rPr lang="en-US" smtClean="0"/>
              <a:pPr/>
              <a:t>23</a:t>
            </a:fld>
            <a:endParaRPr lang="en-US"/>
          </a:p>
        </p:txBody>
      </p:sp>
      <p:sp>
        <p:nvSpPr>
          <p:cNvPr id="6" name="Text Placeholder 5">
            <a:extLst>
              <a:ext uri="{FF2B5EF4-FFF2-40B4-BE49-F238E27FC236}">
                <a16:creationId xmlns:a16="http://schemas.microsoft.com/office/drawing/2014/main" id="{DDCDBD21-F6D1-4D61-80DF-B36804E59551}"/>
              </a:ext>
            </a:extLst>
          </p:cNvPr>
          <p:cNvSpPr>
            <a:spLocks noGrp="1"/>
          </p:cNvSpPr>
          <p:nvPr>
            <p:ph type="body" sz="quarter" idx="14"/>
          </p:nvPr>
        </p:nvSpPr>
        <p:spPr/>
        <p:txBody>
          <a:bodyPr/>
          <a:lstStyle/>
          <a:p>
            <a:endParaRPr lang="en-US"/>
          </a:p>
        </p:txBody>
      </p:sp>
      <p:sp>
        <p:nvSpPr>
          <p:cNvPr id="7" name="Content Placeholder 5">
            <a:extLst>
              <a:ext uri="{FF2B5EF4-FFF2-40B4-BE49-F238E27FC236}">
                <a16:creationId xmlns:a16="http://schemas.microsoft.com/office/drawing/2014/main" id="{5E855220-D16B-40E5-A7EB-A25C8A07E075}"/>
              </a:ext>
            </a:extLst>
          </p:cNvPr>
          <p:cNvSpPr>
            <a:spLocks noGrp="1"/>
          </p:cNvSpPr>
          <p:nvPr>
            <p:ph idx="1"/>
          </p:nvPr>
        </p:nvSpPr>
        <p:spPr>
          <a:xfrm>
            <a:off x="895350" y="1825625"/>
            <a:ext cx="7886700" cy="4197350"/>
          </a:xfrm>
        </p:spPr>
        <p:txBody>
          <a:bodyPr>
            <a:normAutofit/>
          </a:bodyPr>
          <a:lstStyle/>
          <a:p>
            <a:r>
              <a:rPr lang="en-US"/>
              <a:t>Large print and simple graphics</a:t>
            </a:r>
          </a:p>
          <a:p>
            <a:r>
              <a:rPr lang="en-US"/>
              <a:t>Short simple sentences free of extraneous wording</a:t>
            </a:r>
          </a:p>
          <a:p>
            <a:r>
              <a:rPr lang="en-US"/>
              <a:t>Use of common proper nouns (names)</a:t>
            </a:r>
          </a:p>
          <a:p>
            <a:r>
              <a:rPr lang="en-US"/>
              <a:t>Directive questions</a:t>
            </a:r>
          </a:p>
          <a:p>
            <a:r>
              <a:rPr lang="en-US"/>
              <a:t>One-on-one administration with content read aloud</a:t>
            </a:r>
          </a:p>
          <a:p>
            <a:endParaRPr lang="en-US"/>
          </a:p>
        </p:txBody>
      </p:sp>
    </p:spTree>
    <p:extLst>
      <p:ext uri="{BB962C8B-B14F-4D97-AF65-F5344CB8AC3E}">
        <p14:creationId xmlns:p14="http://schemas.microsoft.com/office/powerpoint/2010/main" val="2813322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09D33-58EF-4EF3-9CA2-13431E30CAD0}"/>
              </a:ext>
            </a:extLst>
          </p:cNvPr>
          <p:cNvSpPr>
            <a:spLocks noGrp="1"/>
          </p:cNvSpPr>
          <p:nvPr>
            <p:ph type="title"/>
          </p:nvPr>
        </p:nvSpPr>
        <p:spPr/>
        <p:txBody>
          <a:bodyPr>
            <a:normAutofit fontScale="90000"/>
          </a:bodyPr>
          <a:lstStyle/>
          <a:p>
            <a:r>
              <a:rPr lang="en-US" dirty="0"/>
              <a:t>Non-Embedded Features</a:t>
            </a:r>
          </a:p>
        </p:txBody>
      </p:sp>
      <p:sp>
        <p:nvSpPr>
          <p:cNvPr id="3" name="Content Placeholder 2">
            <a:extLst>
              <a:ext uri="{FF2B5EF4-FFF2-40B4-BE49-F238E27FC236}">
                <a16:creationId xmlns:a16="http://schemas.microsoft.com/office/drawing/2014/main" id="{26FF22F3-325D-440E-ACE5-3DFC9E458966}"/>
              </a:ext>
            </a:extLst>
          </p:cNvPr>
          <p:cNvSpPr>
            <a:spLocks noGrp="1"/>
          </p:cNvSpPr>
          <p:nvPr>
            <p:ph idx="1"/>
          </p:nvPr>
        </p:nvSpPr>
        <p:spPr/>
        <p:txBody>
          <a:bodyPr>
            <a:normAutofit lnSpcReduction="10000"/>
          </a:bodyPr>
          <a:lstStyle/>
          <a:p>
            <a:r>
              <a:rPr lang="en-US"/>
              <a:t>Familiar testing location with a familiar administrator</a:t>
            </a:r>
          </a:p>
          <a:p>
            <a:r>
              <a:rPr lang="en-US"/>
              <a:t>Breaks and multiple short testing sessions </a:t>
            </a:r>
          </a:p>
          <a:p>
            <a:r>
              <a:rPr lang="en-US"/>
              <a:t>Opportunity to preview test materials</a:t>
            </a:r>
          </a:p>
          <a:p>
            <a:r>
              <a:rPr lang="en-US"/>
              <a:t>Use of familiar manipulatives</a:t>
            </a:r>
          </a:p>
          <a:p>
            <a:r>
              <a:rPr lang="en-US"/>
              <a:t>Variable presentation and response modes allowed </a:t>
            </a:r>
          </a:p>
          <a:p>
            <a:r>
              <a:rPr lang="en-US"/>
              <a:t>Manipulatives are allowed to support access to content</a:t>
            </a:r>
          </a:p>
          <a:p>
            <a:pPr marL="0" indent="0">
              <a:buNone/>
            </a:pPr>
            <a:endParaRPr lang="en-US"/>
          </a:p>
        </p:txBody>
      </p:sp>
      <p:sp>
        <p:nvSpPr>
          <p:cNvPr id="4" name="Date Placeholder 3">
            <a:extLst>
              <a:ext uri="{FF2B5EF4-FFF2-40B4-BE49-F238E27FC236}">
                <a16:creationId xmlns:a16="http://schemas.microsoft.com/office/drawing/2014/main" id="{9A2DABC6-544D-4B14-9432-E1DE1CAC62DE}"/>
              </a:ext>
            </a:extLst>
          </p:cNvPr>
          <p:cNvSpPr>
            <a:spLocks noGrp="1"/>
          </p:cNvSpPr>
          <p:nvPr>
            <p:ph type="dt" sz="half" idx="10"/>
          </p:nvPr>
        </p:nvSpPr>
        <p:spPr/>
        <p:txBody>
          <a:bodyPr/>
          <a:lstStyle/>
          <a:p>
            <a:r>
              <a:rPr lang="en-US"/>
              <a:t>10/21/2021</a:t>
            </a:r>
          </a:p>
        </p:txBody>
      </p:sp>
      <p:sp>
        <p:nvSpPr>
          <p:cNvPr id="5" name="Slide Number Placeholder 4">
            <a:extLst>
              <a:ext uri="{FF2B5EF4-FFF2-40B4-BE49-F238E27FC236}">
                <a16:creationId xmlns:a16="http://schemas.microsoft.com/office/drawing/2014/main" id="{095CF2C4-076F-43AE-A4B4-B04056D9FA64}"/>
              </a:ext>
            </a:extLst>
          </p:cNvPr>
          <p:cNvSpPr>
            <a:spLocks noGrp="1"/>
          </p:cNvSpPr>
          <p:nvPr>
            <p:ph type="sldNum" sz="quarter" idx="12"/>
          </p:nvPr>
        </p:nvSpPr>
        <p:spPr/>
        <p:txBody>
          <a:bodyPr/>
          <a:lstStyle/>
          <a:p>
            <a:fld id="{48F63A3B-78C7-47BE-AE5E-E10140E04643}" type="slidenum">
              <a:rPr lang="en-US" smtClean="0"/>
              <a:pPr/>
              <a:t>24</a:t>
            </a:fld>
            <a:endParaRPr lang="en-US"/>
          </a:p>
        </p:txBody>
      </p:sp>
      <p:sp>
        <p:nvSpPr>
          <p:cNvPr id="6" name="Text Placeholder 5">
            <a:extLst>
              <a:ext uri="{FF2B5EF4-FFF2-40B4-BE49-F238E27FC236}">
                <a16:creationId xmlns:a16="http://schemas.microsoft.com/office/drawing/2014/main" id="{AB6F0C0C-2B2C-41E7-8863-BC4186C53BBB}"/>
              </a:ext>
              <a:ext uri="{C183D7F6-B498-43B3-948B-1728B52AA6E4}">
                <adec:decorative xmlns:adec="http://schemas.microsoft.com/office/drawing/2017/decorative" val="1"/>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696058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FE3AC-F2C0-4F44-B128-DF0E7FB2FB08}"/>
              </a:ext>
            </a:extLst>
          </p:cNvPr>
          <p:cNvSpPr>
            <a:spLocks noGrp="1"/>
          </p:cNvSpPr>
          <p:nvPr>
            <p:ph type="title"/>
          </p:nvPr>
        </p:nvSpPr>
        <p:spPr/>
        <p:txBody>
          <a:bodyPr>
            <a:normAutofit fontScale="90000"/>
          </a:bodyPr>
          <a:lstStyle/>
          <a:p>
            <a:r>
              <a:rPr lang="en-US"/>
              <a:t>Balancing Available Supports with Test Security and Fidelity</a:t>
            </a:r>
          </a:p>
        </p:txBody>
      </p:sp>
      <p:sp>
        <p:nvSpPr>
          <p:cNvPr id="4" name="Date Placeholder 3">
            <a:extLst>
              <a:ext uri="{FF2B5EF4-FFF2-40B4-BE49-F238E27FC236}">
                <a16:creationId xmlns:a16="http://schemas.microsoft.com/office/drawing/2014/main" id="{8A386807-0916-4387-A349-2CD794C5A4F2}"/>
              </a:ext>
            </a:extLst>
          </p:cNvPr>
          <p:cNvSpPr>
            <a:spLocks noGrp="1"/>
          </p:cNvSpPr>
          <p:nvPr>
            <p:ph type="dt" sz="half" idx="10"/>
          </p:nvPr>
        </p:nvSpPr>
        <p:spPr/>
        <p:txBody>
          <a:bodyPr/>
          <a:lstStyle/>
          <a:p>
            <a:r>
              <a:rPr lang="en-US"/>
              <a:t>10/21/2021</a:t>
            </a:r>
          </a:p>
        </p:txBody>
      </p:sp>
      <p:sp>
        <p:nvSpPr>
          <p:cNvPr id="5" name="Slide Number Placeholder 4">
            <a:extLst>
              <a:ext uri="{FF2B5EF4-FFF2-40B4-BE49-F238E27FC236}">
                <a16:creationId xmlns:a16="http://schemas.microsoft.com/office/drawing/2014/main" id="{6C007786-26A5-4940-85C1-1D8F854D0455}"/>
              </a:ext>
            </a:extLst>
          </p:cNvPr>
          <p:cNvSpPr>
            <a:spLocks noGrp="1"/>
          </p:cNvSpPr>
          <p:nvPr>
            <p:ph type="sldNum" sz="quarter" idx="12"/>
          </p:nvPr>
        </p:nvSpPr>
        <p:spPr/>
        <p:txBody>
          <a:bodyPr/>
          <a:lstStyle/>
          <a:p>
            <a:fld id="{48F63A3B-78C7-47BE-AE5E-E10140E04643}" type="slidenum">
              <a:rPr lang="en-US" smtClean="0"/>
              <a:pPr/>
              <a:t>25</a:t>
            </a:fld>
            <a:endParaRPr lang="en-US"/>
          </a:p>
        </p:txBody>
      </p:sp>
      <p:pic>
        <p:nvPicPr>
          <p:cNvPr id="7" name="Content Placeholder 10" descr="Scales of justice with solid fill">
            <a:extLst>
              <a:ext uri="{FF2B5EF4-FFF2-40B4-BE49-F238E27FC236}">
                <a16:creationId xmlns:a16="http://schemas.microsoft.com/office/drawing/2014/main" id="{D1F97669-6AA2-4361-B779-F7F7D325FE17}"/>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2725783" y="1675966"/>
            <a:ext cx="4010731" cy="4010731"/>
          </a:xfrm>
          <a:prstGeom prst="rect">
            <a:avLst/>
          </a:prstGeom>
        </p:spPr>
      </p:pic>
      <p:sp>
        <p:nvSpPr>
          <p:cNvPr id="8" name="TextBox 7">
            <a:extLst>
              <a:ext uri="{FF2B5EF4-FFF2-40B4-BE49-F238E27FC236}">
                <a16:creationId xmlns:a16="http://schemas.microsoft.com/office/drawing/2014/main" id="{01873FED-AF38-4C72-BFB3-5645D8831EE5}"/>
              </a:ext>
            </a:extLst>
          </p:cNvPr>
          <p:cNvSpPr txBox="1"/>
          <p:nvPr/>
        </p:nvSpPr>
        <p:spPr>
          <a:xfrm>
            <a:off x="2581686" y="4422991"/>
            <a:ext cx="1990314"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Valid Test Result</a:t>
            </a:r>
          </a:p>
        </p:txBody>
      </p:sp>
      <p:sp>
        <p:nvSpPr>
          <p:cNvPr id="9" name="TextBox 8">
            <a:extLst>
              <a:ext uri="{FF2B5EF4-FFF2-40B4-BE49-F238E27FC236}">
                <a16:creationId xmlns:a16="http://schemas.microsoft.com/office/drawing/2014/main" id="{DA6B40B0-1D6B-44AC-A788-113B8B9AD30B}"/>
              </a:ext>
            </a:extLst>
          </p:cNvPr>
          <p:cNvSpPr txBox="1"/>
          <p:nvPr/>
        </p:nvSpPr>
        <p:spPr>
          <a:xfrm>
            <a:off x="5165716" y="4422991"/>
            <a:ext cx="2414982"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Accessibility Supports</a:t>
            </a:r>
          </a:p>
        </p:txBody>
      </p:sp>
    </p:spTree>
    <p:extLst>
      <p:ext uri="{BB962C8B-B14F-4D97-AF65-F5344CB8AC3E}">
        <p14:creationId xmlns:p14="http://schemas.microsoft.com/office/powerpoint/2010/main" val="281211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305B4-93A9-4086-BACB-7870BE78A8B7}"/>
              </a:ext>
            </a:extLst>
          </p:cNvPr>
          <p:cNvSpPr>
            <a:spLocks noGrp="1"/>
          </p:cNvSpPr>
          <p:nvPr>
            <p:ph type="title"/>
          </p:nvPr>
        </p:nvSpPr>
        <p:spPr/>
        <p:txBody>
          <a:bodyPr/>
          <a:lstStyle/>
          <a:p>
            <a:r>
              <a:rPr lang="en-US"/>
              <a:t>Sample Tasks</a:t>
            </a:r>
          </a:p>
        </p:txBody>
      </p:sp>
      <p:sp>
        <p:nvSpPr>
          <p:cNvPr id="3" name="Text Placeholder 2">
            <a:extLst>
              <a:ext uri="{FF2B5EF4-FFF2-40B4-BE49-F238E27FC236}">
                <a16:creationId xmlns:a16="http://schemas.microsoft.com/office/drawing/2014/main" id="{5AD0F12B-592D-47D8-8F64-5CA9008CDB6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79222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57C1-15DB-4B84-89E4-21589E06989D}"/>
              </a:ext>
            </a:extLst>
          </p:cNvPr>
          <p:cNvSpPr>
            <a:spLocks noGrp="1"/>
          </p:cNvSpPr>
          <p:nvPr>
            <p:ph type="title"/>
          </p:nvPr>
        </p:nvSpPr>
        <p:spPr/>
        <p:txBody>
          <a:bodyPr>
            <a:normAutofit fontScale="90000"/>
          </a:bodyPr>
          <a:lstStyle/>
          <a:p>
            <a:r>
              <a:rPr lang="en-US"/>
              <a:t>Task Structure</a:t>
            </a:r>
          </a:p>
        </p:txBody>
      </p:sp>
      <p:sp>
        <p:nvSpPr>
          <p:cNvPr id="4" name="Date Placeholder 3">
            <a:extLst>
              <a:ext uri="{FF2B5EF4-FFF2-40B4-BE49-F238E27FC236}">
                <a16:creationId xmlns:a16="http://schemas.microsoft.com/office/drawing/2014/main" id="{90707FF5-5985-4C3A-B932-1D0C8E22888E}"/>
              </a:ext>
            </a:extLst>
          </p:cNvPr>
          <p:cNvSpPr>
            <a:spLocks noGrp="1"/>
          </p:cNvSpPr>
          <p:nvPr>
            <p:ph type="dt" sz="half" idx="10"/>
          </p:nvPr>
        </p:nvSpPr>
        <p:spPr/>
        <p:txBody>
          <a:bodyPr/>
          <a:lstStyle/>
          <a:p>
            <a:r>
              <a:rPr lang="en-US"/>
              <a:t>10/21/2021</a:t>
            </a:r>
          </a:p>
        </p:txBody>
      </p:sp>
      <p:sp>
        <p:nvSpPr>
          <p:cNvPr id="5" name="Slide Number Placeholder 4">
            <a:extLst>
              <a:ext uri="{FF2B5EF4-FFF2-40B4-BE49-F238E27FC236}">
                <a16:creationId xmlns:a16="http://schemas.microsoft.com/office/drawing/2014/main" id="{29D6594B-EBD9-4201-A690-1A413CC20559}"/>
              </a:ext>
            </a:extLst>
          </p:cNvPr>
          <p:cNvSpPr>
            <a:spLocks noGrp="1"/>
          </p:cNvSpPr>
          <p:nvPr>
            <p:ph type="sldNum" sz="quarter" idx="12"/>
          </p:nvPr>
        </p:nvSpPr>
        <p:spPr/>
        <p:txBody>
          <a:bodyPr/>
          <a:lstStyle/>
          <a:p>
            <a:fld id="{48F63A3B-78C7-47BE-AE5E-E10140E04643}" type="slidenum">
              <a:rPr lang="en-US" smtClean="0"/>
              <a:pPr/>
              <a:t>27</a:t>
            </a:fld>
            <a:endParaRPr lang="en-US"/>
          </a:p>
        </p:txBody>
      </p:sp>
      <p:sp>
        <p:nvSpPr>
          <p:cNvPr id="6" name="Text Placeholder 5">
            <a:extLst>
              <a:ext uri="{FF2B5EF4-FFF2-40B4-BE49-F238E27FC236}">
                <a16:creationId xmlns:a16="http://schemas.microsoft.com/office/drawing/2014/main" id="{55E5AD7F-AC53-4351-9DB5-DCA34004941B}"/>
              </a:ext>
            </a:extLst>
          </p:cNvPr>
          <p:cNvSpPr>
            <a:spLocks noGrp="1"/>
          </p:cNvSpPr>
          <p:nvPr>
            <p:ph type="body" sz="quarter" idx="14"/>
          </p:nvPr>
        </p:nvSpPr>
        <p:spPr/>
        <p:txBody>
          <a:bodyPr/>
          <a:lstStyle/>
          <a:p>
            <a:endParaRPr lang="en-US"/>
          </a:p>
        </p:txBody>
      </p:sp>
      <p:graphicFrame>
        <p:nvGraphicFramePr>
          <p:cNvPr id="8" name="Diagram 7">
            <a:extLst>
              <a:ext uri="{FF2B5EF4-FFF2-40B4-BE49-F238E27FC236}">
                <a16:creationId xmlns:a16="http://schemas.microsoft.com/office/drawing/2014/main" id="{B1A85D0A-133E-45BB-B73E-AD8FAAFAB36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62223655"/>
              </p:ext>
            </p:extLst>
          </p:nvPr>
        </p:nvGraphicFramePr>
        <p:xfrm>
          <a:off x="1306286" y="3815898"/>
          <a:ext cx="7228114" cy="21883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975CA2E9-AF1E-4435-BCD6-FB88B20B87AD}"/>
              </a:ext>
            </a:extLst>
          </p:cNvPr>
          <p:cNvSpPr txBox="1"/>
          <p:nvPr/>
        </p:nvSpPr>
        <p:spPr>
          <a:xfrm>
            <a:off x="895350" y="1692241"/>
            <a:ext cx="7886700" cy="2123658"/>
          </a:xfrm>
          <a:prstGeom prst="rect">
            <a:avLst/>
          </a:prstGeom>
          <a:noFill/>
        </p:spPr>
        <p:txBody>
          <a:bodyPr wrap="square">
            <a:spAutoFit/>
          </a:bodyPr>
          <a:lstStyle/>
          <a:p>
            <a:pPr marL="0" indent="0">
              <a:buNone/>
            </a:pPr>
            <a:r>
              <a:rPr lang="en-US" sz="2200"/>
              <a:t>Each task includes:</a:t>
            </a:r>
          </a:p>
          <a:p>
            <a:pPr lvl="1" fontAlgn="base"/>
            <a:r>
              <a:rPr lang="en-US" sz="2200"/>
              <a:t>a scenario or passage that serves as an introduction.</a:t>
            </a:r>
          </a:p>
          <a:p>
            <a:pPr lvl="1" fontAlgn="base"/>
            <a:r>
              <a:rPr lang="en-US" sz="2200"/>
              <a:t>three parts that are related and increase in complexity.</a:t>
            </a:r>
          </a:p>
          <a:p>
            <a:pPr lvl="1" fontAlgn="base"/>
            <a:r>
              <a:rPr lang="en-US" sz="2200"/>
              <a:t>support, as well as additional scripted scaffolding when applicable, is built in to increase a student’s ability to access increasing levels of complexity.</a:t>
            </a:r>
          </a:p>
        </p:txBody>
      </p:sp>
    </p:spTree>
    <p:extLst>
      <p:ext uri="{BB962C8B-B14F-4D97-AF65-F5344CB8AC3E}">
        <p14:creationId xmlns:p14="http://schemas.microsoft.com/office/powerpoint/2010/main" val="3163420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8843F-9441-4911-9E02-DB77EFFCF09D}"/>
              </a:ext>
            </a:extLst>
          </p:cNvPr>
          <p:cNvSpPr>
            <a:spLocks noGrp="1"/>
          </p:cNvSpPr>
          <p:nvPr>
            <p:ph type="title"/>
          </p:nvPr>
        </p:nvSpPr>
        <p:spPr/>
        <p:txBody>
          <a:bodyPr>
            <a:normAutofit fontScale="90000"/>
          </a:bodyPr>
          <a:lstStyle/>
          <a:p>
            <a:r>
              <a:rPr lang="en-US" dirty="0"/>
              <a:t>Tasks</a:t>
            </a:r>
          </a:p>
        </p:txBody>
      </p:sp>
      <p:sp>
        <p:nvSpPr>
          <p:cNvPr id="3" name="Content Placeholder 2">
            <a:extLst>
              <a:ext uri="{FF2B5EF4-FFF2-40B4-BE49-F238E27FC236}">
                <a16:creationId xmlns:a16="http://schemas.microsoft.com/office/drawing/2014/main" id="{CDC6FDA5-9DBD-43D9-89DE-182E0EDFC69A}"/>
              </a:ext>
            </a:extLst>
          </p:cNvPr>
          <p:cNvSpPr>
            <a:spLocks noGrp="1"/>
          </p:cNvSpPr>
          <p:nvPr>
            <p:ph sz="half" idx="1"/>
          </p:nvPr>
        </p:nvSpPr>
        <p:spPr/>
        <p:txBody>
          <a:bodyPr>
            <a:normAutofit fontScale="77500" lnSpcReduction="20000"/>
          </a:bodyPr>
          <a:lstStyle/>
          <a:p>
            <a:r>
              <a:rPr lang="en-US" sz="3500" dirty="0"/>
              <a:t>Engages student in concept of standard</a:t>
            </a:r>
          </a:p>
          <a:p>
            <a:r>
              <a:rPr lang="en-US" sz="3500" dirty="0"/>
              <a:t>Sets stage for the following activities (Parts A – C)</a:t>
            </a:r>
          </a:p>
          <a:p>
            <a:r>
              <a:rPr lang="en-US" sz="3500" dirty="0"/>
              <a:t>Reminder of previous learning</a:t>
            </a:r>
          </a:p>
          <a:p>
            <a:r>
              <a:rPr lang="en-US" sz="3500" dirty="0"/>
              <a:t>May provide relevant graphics</a:t>
            </a:r>
          </a:p>
          <a:p>
            <a:pPr>
              <a:spcAft>
                <a:spcPts val="1200"/>
              </a:spcAft>
            </a:pPr>
            <a:r>
              <a:rPr lang="en-US" sz="3500" dirty="0"/>
              <a:t>For ELA, the passage is the scenario.</a:t>
            </a:r>
          </a:p>
          <a:p>
            <a:endParaRPr lang="en-US" dirty="0"/>
          </a:p>
        </p:txBody>
      </p:sp>
      <p:pic>
        <p:nvPicPr>
          <p:cNvPr id="8" name="Content Placeholder 7" descr="Image provides a description of GAA 2.0 scenarios. Scenarios are designed to engage students and establish foundation the foundation needed for students to access task parts A-C. ELA scenarios are passages.">
            <a:extLst>
              <a:ext uri="{FF2B5EF4-FFF2-40B4-BE49-F238E27FC236}">
                <a16:creationId xmlns:a16="http://schemas.microsoft.com/office/drawing/2014/main" id="{5703D663-F33C-43CC-9FE8-6CE4D39B2730}"/>
              </a:ext>
              <a:ext uri="{C183D7F6-B498-43B3-948B-1728B52AA6E4}">
                <adec:decorative xmlns:adec="http://schemas.microsoft.com/office/drawing/2017/decorative" val="0"/>
              </a:ext>
            </a:extLst>
          </p:cNvPr>
          <p:cNvPicPr>
            <a:picLocks noGrp="1" noChangeAspect="1"/>
          </p:cNvPicPr>
          <p:nvPr>
            <p:ph sz="half" idx="2"/>
          </p:nvPr>
        </p:nvPicPr>
        <p:blipFill>
          <a:blip r:embed="rId3"/>
          <a:stretch>
            <a:fillRect/>
          </a:stretch>
        </p:blipFill>
        <p:spPr>
          <a:xfrm>
            <a:off x="4781550" y="1530385"/>
            <a:ext cx="4074150" cy="4351338"/>
          </a:xfrm>
          <a:prstGeom prst="rect">
            <a:avLst/>
          </a:prstGeom>
          <a:ln>
            <a:solidFill>
              <a:schemeClr val="tx1"/>
            </a:solidFill>
          </a:ln>
        </p:spPr>
      </p:pic>
      <p:sp>
        <p:nvSpPr>
          <p:cNvPr id="5" name="Date Placeholder 4">
            <a:extLst>
              <a:ext uri="{FF2B5EF4-FFF2-40B4-BE49-F238E27FC236}">
                <a16:creationId xmlns:a16="http://schemas.microsoft.com/office/drawing/2014/main" id="{543E85D4-1631-46B3-851C-639269C0F2E8}"/>
              </a:ext>
            </a:extLst>
          </p:cNvPr>
          <p:cNvSpPr>
            <a:spLocks noGrp="1"/>
          </p:cNvSpPr>
          <p:nvPr>
            <p:ph type="dt" sz="half" idx="10"/>
          </p:nvPr>
        </p:nvSpPr>
        <p:spPr/>
        <p:txBody>
          <a:bodyPr/>
          <a:lstStyle/>
          <a:p>
            <a:r>
              <a:rPr lang="en-US"/>
              <a:t>10/21/2021</a:t>
            </a:r>
          </a:p>
        </p:txBody>
      </p:sp>
      <p:sp>
        <p:nvSpPr>
          <p:cNvPr id="6" name="Slide Number Placeholder 5">
            <a:extLst>
              <a:ext uri="{FF2B5EF4-FFF2-40B4-BE49-F238E27FC236}">
                <a16:creationId xmlns:a16="http://schemas.microsoft.com/office/drawing/2014/main" id="{84671A57-D518-43D7-AFDA-7B8676493AC3}"/>
              </a:ext>
            </a:extLst>
          </p:cNvPr>
          <p:cNvSpPr>
            <a:spLocks noGrp="1"/>
          </p:cNvSpPr>
          <p:nvPr>
            <p:ph type="sldNum" sz="quarter" idx="12"/>
          </p:nvPr>
        </p:nvSpPr>
        <p:spPr/>
        <p:txBody>
          <a:bodyPr/>
          <a:lstStyle/>
          <a:p>
            <a:fld id="{48F63A3B-78C7-47BE-AE5E-E10140E04643}" type="slidenum">
              <a:rPr lang="en-US" smtClean="0"/>
              <a:pPr/>
              <a:t>28</a:t>
            </a:fld>
            <a:endParaRPr lang="en-US"/>
          </a:p>
        </p:txBody>
      </p:sp>
      <p:sp>
        <p:nvSpPr>
          <p:cNvPr id="7" name="Text Placeholder 6">
            <a:extLst>
              <a:ext uri="{FF2B5EF4-FFF2-40B4-BE49-F238E27FC236}">
                <a16:creationId xmlns:a16="http://schemas.microsoft.com/office/drawing/2014/main" id="{FD886576-542D-47FF-A9FD-30BA35751400}"/>
              </a:ext>
            </a:extLst>
          </p:cNvPr>
          <p:cNvSpPr>
            <a:spLocks noGrp="1"/>
          </p:cNvSpPr>
          <p:nvPr>
            <p:ph type="body" sz="quarter" idx="14"/>
          </p:nvPr>
        </p:nvSpPr>
        <p:spPr>
          <a:xfrm>
            <a:off x="895350" y="1112013"/>
            <a:ext cx="7886700" cy="774571"/>
          </a:xfrm>
        </p:spPr>
        <p:txBody>
          <a:bodyPr/>
          <a:lstStyle/>
          <a:p>
            <a:r>
              <a:rPr lang="en-US" sz="2000" b="1" dirty="0"/>
              <a:t>Scenario</a:t>
            </a:r>
            <a:endParaRPr lang="en-US" sz="2000" dirty="0"/>
          </a:p>
          <a:p>
            <a:endParaRPr lang="en-US" dirty="0"/>
          </a:p>
        </p:txBody>
      </p:sp>
    </p:spTree>
    <p:extLst>
      <p:ext uri="{BB962C8B-B14F-4D97-AF65-F5344CB8AC3E}">
        <p14:creationId xmlns:p14="http://schemas.microsoft.com/office/powerpoint/2010/main" val="1191222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2281C-FF67-42CF-BF04-54AE3A965DC1}"/>
              </a:ext>
            </a:extLst>
          </p:cNvPr>
          <p:cNvSpPr>
            <a:spLocks noGrp="1"/>
          </p:cNvSpPr>
          <p:nvPr>
            <p:ph type="title"/>
          </p:nvPr>
        </p:nvSpPr>
        <p:spPr/>
        <p:txBody>
          <a:bodyPr>
            <a:normAutofit fontScale="90000"/>
          </a:bodyPr>
          <a:lstStyle/>
          <a:p>
            <a:r>
              <a:rPr lang="en-US" dirty="0"/>
              <a:t>Part A</a:t>
            </a:r>
          </a:p>
        </p:txBody>
      </p:sp>
      <p:sp>
        <p:nvSpPr>
          <p:cNvPr id="5" name="Date Placeholder 4">
            <a:extLst>
              <a:ext uri="{FF2B5EF4-FFF2-40B4-BE49-F238E27FC236}">
                <a16:creationId xmlns:a16="http://schemas.microsoft.com/office/drawing/2014/main" id="{ED616940-429C-4787-B010-8073A4AD0A35}"/>
              </a:ext>
            </a:extLst>
          </p:cNvPr>
          <p:cNvSpPr>
            <a:spLocks noGrp="1"/>
          </p:cNvSpPr>
          <p:nvPr>
            <p:ph type="dt" sz="half" idx="10"/>
          </p:nvPr>
        </p:nvSpPr>
        <p:spPr/>
        <p:txBody>
          <a:bodyPr/>
          <a:lstStyle/>
          <a:p>
            <a:r>
              <a:rPr lang="en-US"/>
              <a:t>10/21/2021</a:t>
            </a:r>
          </a:p>
        </p:txBody>
      </p:sp>
      <p:sp>
        <p:nvSpPr>
          <p:cNvPr id="6" name="Slide Number Placeholder 5">
            <a:extLst>
              <a:ext uri="{FF2B5EF4-FFF2-40B4-BE49-F238E27FC236}">
                <a16:creationId xmlns:a16="http://schemas.microsoft.com/office/drawing/2014/main" id="{9B802558-CE9E-4790-8BB5-AB7F525BE9E7}"/>
              </a:ext>
            </a:extLst>
          </p:cNvPr>
          <p:cNvSpPr>
            <a:spLocks noGrp="1"/>
          </p:cNvSpPr>
          <p:nvPr>
            <p:ph type="sldNum" sz="quarter" idx="12"/>
          </p:nvPr>
        </p:nvSpPr>
        <p:spPr/>
        <p:txBody>
          <a:bodyPr/>
          <a:lstStyle/>
          <a:p>
            <a:fld id="{48F63A3B-78C7-47BE-AE5E-E10140E04643}" type="slidenum">
              <a:rPr lang="en-US" smtClean="0"/>
              <a:pPr/>
              <a:t>29</a:t>
            </a:fld>
            <a:endParaRPr lang="en-US"/>
          </a:p>
        </p:txBody>
      </p:sp>
      <p:sp>
        <p:nvSpPr>
          <p:cNvPr id="7" name="Text Placeholder 6">
            <a:extLst>
              <a:ext uri="{FF2B5EF4-FFF2-40B4-BE49-F238E27FC236}">
                <a16:creationId xmlns:a16="http://schemas.microsoft.com/office/drawing/2014/main" id="{589DAE47-76BB-4ADB-A34E-B81EB8FC4842}"/>
              </a:ext>
            </a:extLst>
          </p:cNvPr>
          <p:cNvSpPr>
            <a:spLocks noGrp="1"/>
          </p:cNvSpPr>
          <p:nvPr>
            <p:ph type="body" sz="quarter" idx="14"/>
          </p:nvPr>
        </p:nvSpPr>
        <p:spPr/>
        <p:txBody>
          <a:bodyPr/>
          <a:lstStyle/>
          <a:p>
            <a:r>
              <a:rPr lang="en-US" dirty="0"/>
              <a:t>Task 1 and Scaffolding</a:t>
            </a:r>
          </a:p>
        </p:txBody>
      </p:sp>
      <p:pic>
        <p:nvPicPr>
          <p:cNvPr id="8" name="Content Placeholder 4">
            <a:extLst>
              <a:ext uri="{FF2B5EF4-FFF2-40B4-BE49-F238E27FC236}">
                <a16:creationId xmlns:a16="http://schemas.microsoft.com/office/drawing/2014/main" id="{4CCFB449-3AB7-4DB6-9839-F9E834DF0482}"/>
              </a:ext>
              <a:ext uri="{C183D7F6-B498-43B3-948B-1728B52AA6E4}">
                <adec:decorative xmlns:adec="http://schemas.microsoft.com/office/drawing/2017/decorative" val="1"/>
              </a:ext>
            </a:extLst>
          </p:cNvPr>
          <p:cNvPicPr>
            <a:picLocks noGrp="1" noChangeAspect="1"/>
          </p:cNvPicPr>
          <p:nvPr>
            <p:ph sz="half" idx="1"/>
          </p:nvPr>
        </p:nvPicPr>
        <p:blipFill>
          <a:blip r:embed="rId3"/>
          <a:stretch>
            <a:fillRect/>
          </a:stretch>
        </p:blipFill>
        <p:spPr>
          <a:xfrm>
            <a:off x="999144" y="1695940"/>
            <a:ext cx="3501320" cy="4199618"/>
          </a:xfrm>
          <a:prstGeom prst="rect">
            <a:avLst/>
          </a:prstGeom>
          <a:ln>
            <a:solidFill>
              <a:schemeClr val="tx1"/>
            </a:solidFill>
          </a:ln>
        </p:spPr>
      </p:pic>
      <p:pic>
        <p:nvPicPr>
          <p:cNvPr id="9" name="Content Placeholder 6">
            <a:extLst>
              <a:ext uri="{FF2B5EF4-FFF2-40B4-BE49-F238E27FC236}">
                <a16:creationId xmlns:a16="http://schemas.microsoft.com/office/drawing/2014/main" id="{A4DF2852-44FB-46E6-ADEB-FF8F26AD4920}"/>
              </a:ext>
              <a:ext uri="{C183D7F6-B498-43B3-948B-1728B52AA6E4}">
                <adec:decorative xmlns:adec="http://schemas.microsoft.com/office/drawing/2017/decorative" val="1"/>
              </a:ext>
            </a:extLst>
          </p:cNvPr>
          <p:cNvPicPr>
            <a:picLocks noGrp="1" noChangeAspect="1"/>
          </p:cNvPicPr>
          <p:nvPr>
            <p:ph sz="half" idx="2"/>
          </p:nvPr>
        </p:nvPicPr>
        <p:blipFill>
          <a:blip r:embed="rId4"/>
          <a:stretch>
            <a:fillRect/>
          </a:stretch>
        </p:blipFill>
        <p:spPr>
          <a:xfrm>
            <a:off x="4777790" y="1695940"/>
            <a:ext cx="4220114" cy="4199618"/>
          </a:xfrm>
          <a:prstGeom prst="rect">
            <a:avLst/>
          </a:prstGeom>
          <a:ln>
            <a:solidFill>
              <a:schemeClr val="tx1"/>
            </a:solidFill>
          </a:ln>
        </p:spPr>
      </p:pic>
      <p:sp>
        <p:nvSpPr>
          <p:cNvPr id="10" name="Rectangle 9">
            <a:extLst>
              <a:ext uri="{FF2B5EF4-FFF2-40B4-BE49-F238E27FC236}">
                <a16:creationId xmlns:a16="http://schemas.microsoft.com/office/drawing/2014/main" id="{217B8D92-DFEF-4058-8962-9063BCB062FF}"/>
              </a:ext>
              <a:ext uri="{C183D7F6-B498-43B3-948B-1728B52AA6E4}">
                <adec:decorative xmlns:adec="http://schemas.microsoft.com/office/drawing/2017/decorative" val="1"/>
              </a:ext>
            </a:extLst>
          </p:cNvPr>
          <p:cNvSpPr/>
          <p:nvPr/>
        </p:nvSpPr>
        <p:spPr>
          <a:xfrm>
            <a:off x="4777790" y="3771900"/>
            <a:ext cx="4004260" cy="7837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6786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5C5F7-54B2-4DC5-8EF7-4FF142355C0E}"/>
              </a:ext>
            </a:extLst>
          </p:cNvPr>
          <p:cNvSpPr>
            <a:spLocks noGrp="1"/>
          </p:cNvSpPr>
          <p:nvPr>
            <p:ph type="title"/>
          </p:nvPr>
        </p:nvSpPr>
        <p:spPr>
          <a:xfrm>
            <a:off x="895350" y="669644"/>
            <a:ext cx="7918704" cy="539496"/>
          </a:xfrm>
        </p:spPr>
        <p:txBody>
          <a:bodyPr>
            <a:normAutofit fontScale="90000"/>
          </a:bodyPr>
          <a:lstStyle/>
          <a:p>
            <a:r>
              <a:rPr lang="en-US"/>
              <a:t>Webinar Recordings</a:t>
            </a:r>
          </a:p>
        </p:txBody>
      </p:sp>
      <p:sp>
        <p:nvSpPr>
          <p:cNvPr id="3" name="Content Placeholder 2">
            <a:extLst>
              <a:ext uri="{FF2B5EF4-FFF2-40B4-BE49-F238E27FC236}">
                <a16:creationId xmlns:a16="http://schemas.microsoft.com/office/drawing/2014/main" id="{63B262F8-F8B0-4440-A280-EFB6EF10EF6A}"/>
              </a:ext>
            </a:extLst>
          </p:cNvPr>
          <p:cNvSpPr>
            <a:spLocks noGrp="1"/>
          </p:cNvSpPr>
          <p:nvPr>
            <p:ph idx="1"/>
          </p:nvPr>
        </p:nvSpPr>
        <p:spPr>
          <a:xfrm>
            <a:off x="895350" y="1651509"/>
            <a:ext cx="7886700" cy="4371466"/>
          </a:xfrm>
        </p:spPr>
        <p:txBody>
          <a:bodyPr>
            <a:normAutofit/>
          </a:bodyPr>
          <a:lstStyle/>
          <a:p>
            <a:r>
              <a:rPr lang="en-US" sz="2400"/>
              <a:t>Recordings are now shared through a single link that takes you to a folder of prior webinars.</a:t>
            </a:r>
          </a:p>
          <a:p>
            <a:r>
              <a:rPr lang="en-US" sz="2400"/>
              <a:t>Recordings are available a day after the live session.</a:t>
            </a:r>
          </a:p>
          <a:p>
            <a:r>
              <a:rPr lang="en-US" sz="2400"/>
              <a:t>The link to the webinar recording folder will be available within the Assessment Update.</a:t>
            </a:r>
          </a:p>
          <a:p>
            <a:r>
              <a:rPr lang="en-US" sz="2400" b="1">
                <a:hlinkClick r:id="rId3"/>
              </a:rPr>
              <a:t>Webinar Recordings</a:t>
            </a:r>
            <a:endParaRPr lang="en-US" sz="2400" b="1"/>
          </a:p>
          <a:p>
            <a:endParaRPr lang="en-US" b="1"/>
          </a:p>
        </p:txBody>
      </p:sp>
      <p:sp>
        <p:nvSpPr>
          <p:cNvPr id="11" name="Date Placeholder 3">
            <a:extLst>
              <a:ext uri="{FF2B5EF4-FFF2-40B4-BE49-F238E27FC236}">
                <a16:creationId xmlns:a16="http://schemas.microsoft.com/office/drawing/2014/main" id="{D9FE26A0-4E22-4052-9412-B03405E1917F}"/>
              </a:ext>
            </a:extLst>
          </p:cNvPr>
          <p:cNvSpPr>
            <a:spLocks noGrp="1"/>
          </p:cNvSpPr>
          <p:nvPr>
            <p:ph type="dt" sz="half" idx="15"/>
          </p:nvPr>
        </p:nvSpPr>
        <p:spPr>
          <a:xfrm rot="16200000">
            <a:off x="-700041" y="1252623"/>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b="0" kern="1200">
                <a:solidFill>
                  <a:schemeClr val="bg1"/>
                </a:solidFill>
                <a:latin typeface="+mn-lt"/>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r>
              <a:rPr lang="en-US"/>
              <a:t>10/21/2021</a:t>
            </a:r>
          </a:p>
        </p:txBody>
      </p:sp>
      <p:sp>
        <p:nvSpPr>
          <p:cNvPr id="12" name="Slide Number Placeholder 4">
            <a:extLst>
              <a:ext uri="{FF2B5EF4-FFF2-40B4-BE49-F238E27FC236}">
                <a16:creationId xmlns:a16="http://schemas.microsoft.com/office/drawing/2014/main" id="{23D5FA7D-7467-49B2-BE0A-B6534F8AC994}"/>
              </a:ext>
            </a:extLst>
          </p:cNvPr>
          <p:cNvSpPr>
            <a:spLocks noGrp="1"/>
          </p:cNvSpPr>
          <p:nvPr>
            <p:ph type="sldNum" sz="quarter" idx="16"/>
          </p:nvPr>
        </p:nvSpPr>
        <p:spPr>
          <a:xfrm>
            <a:off x="-1" y="6412492"/>
            <a:ext cx="667639" cy="365125"/>
          </a:xfrm>
          <a:prstGeom prst="rect">
            <a:avLst/>
          </a:prstGeom>
        </p:spPr>
        <p:txBody>
          <a:bodyPr/>
          <a:lstStyle>
            <a:defPPr>
              <a:defRPr lang="en-US"/>
            </a:defPPr>
            <a:lvl1pPr algn="ctr" rtl="0" fontAlgn="base">
              <a:spcBef>
                <a:spcPct val="0"/>
              </a:spcBef>
              <a:spcAft>
                <a:spcPct val="0"/>
              </a:spcAft>
              <a:defRPr sz="1200" b="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fld id="{48F63A3B-78C7-47BE-AE5E-E10140E04643}" type="slidenum">
              <a:rPr lang="en-US" smtClean="0"/>
              <a:pPr/>
              <a:t>3</a:t>
            </a:fld>
            <a:endParaRPr lang="en-US"/>
          </a:p>
        </p:txBody>
      </p:sp>
      <p:pic>
        <p:nvPicPr>
          <p:cNvPr id="1026" name="Picture 2" descr="video-play-button - J.A. Woollam">
            <a:hlinkClick r:id="rId3"/>
            <a:extLst>
              <a:ext uri="{FF2B5EF4-FFF2-40B4-BE49-F238E27FC236}">
                <a16:creationId xmlns:a16="http://schemas.microsoft.com/office/drawing/2014/main" id="{F0CE9AFD-E0A5-4BBB-ACB0-DB54850049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1393" y="4493788"/>
            <a:ext cx="1519954" cy="11384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A3B17F0-ED23-4B41-87F5-AB3E174EE11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983851" y="3965227"/>
            <a:ext cx="3008356" cy="19533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36519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3A766-8DCE-4174-92A9-0B0A5A6E7D6C}"/>
              </a:ext>
            </a:extLst>
          </p:cNvPr>
          <p:cNvSpPr>
            <a:spLocks noGrp="1"/>
          </p:cNvSpPr>
          <p:nvPr>
            <p:ph type="title"/>
          </p:nvPr>
        </p:nvSpPr>
        <p:spPr/>
        <p:txBody>
          <a:bodyPr>
            <a:normAutofit fontScale="90000"/>
          </a:bodyPr>
          <a:lstStyle/>
          <a:p>
            <a:r>
              <a:rPr lang="en-US" dirty="0"/>
              <a:t>Part B</a:t>
            </a:r>
          </a:p>
        </p:txBody>
      </p:sp>
      <p:sp>
        <p:nvSpPr>
          <p:cNvPr id="5" name="Date Placeholder 4">
            <a:extLst>
              <a:ext uri="{FF2B5EF4-FFF2-40B4-BE49-F238E27FC236}">
                <a16:creationId xmlns:a16="http://schemas.microsoft.com/office/drawing/2014/main" id="{242C08C5-D7A9-4943-B587-5C74F24DCDC8}"/>
              </a:ext>
            </a:extLst>
          </p:cNvPr>
          <p:cNvSpPr>
            <a:spLocks noGrp="1"/>
          </p:cNvSpPr>
          <p:nvPr>
            <p:ph type="dt" sz="half" idx="10"/>
          </p:nvPr>
        </p:nvSpPr>
        <p:spPr/>
        <p:txBody>
          <a:bodyPr/>
          <a:lstStyle/>
          <a:p>
            <a:r>
              <a:rPr lang="en-US"/>
              <a:t>10/21/2021</a:t>
            </a:r>
          </a:p>
        </p:txBody>
      </p:sp>
      <p:sp>
        <p:nvSpPr>
          <p:cNvPr id="6" name="Slide Number Placeholder 5">
            <a:extLst>
              <a:ext uri="{FF2B5EF4-FFF2-40B4-BE49-F238E27FC236}">
                <a16:creationId xmlns:a16="http://schemas.microsoft.com/office/drawing/2014/main" id="{A81D7185-1915-4475-B919-03747BF6E2AB}"/>
              </a:ext>
            </a:extLst>
          </p:cNvPr>
          <p:cNvSpPr>
            <a:spLocks noGrp="1"/>
          </p:cNvSpPr>
          <p:nvPr>
            <p:ph type="sldNum" sz="quarter" idx="12"/>
          </p:nvPr>
        </p:nvSpPr>
        <p:spPr/>
        <p:txBody>
          <a:bodyPr/>
          <a:lstStyle/>
          <a:p>
            <a:fld id="{48F63A3B-78C7-47BE-AE5E-E10140E04643}" type="slidenum">
              <a:rPr lang="en-US" smtClean="0"/>
              <a:pPr/>
              <a:t>30</a:t>
            </a:fld>
            <a:endParaRPr lang="en-US"/>
          </a:p>
        </p:txBody>
      </p:sp>
      <p:sp>
        <p:nvSpPr>
          <p:cNvPr id="7" name="Text Placeholder 6">
            <a:extLst>
              <a:ext uri="{FF2B5EF4-FFF2-40B4-BE49-F238E27FC236}">
                <a16:creationId xmlns:a16="http://schemas.microsoft.com/office/drawing/2014/main" id="{2BFE7DA8-FB7D-4A25-95D8-1905CAE766B5}"/>
              </a:ext>
            </a:extLst>
          </p:cNvPr>
          <p:cNvSpPr>
            <a:spLocks noGrp="1"/>
          </p:cNvSpPr>
          <p:nvPr>
            <p:ph type="body" sz="quarter" idx="14"/>
          </p:nvPr>
        </p:nvSpPr>
        <p:spPr/>
        <p:txBody>
          <a:bodyPr/>
          <a:lstStyle/>
          <a:p>
            <a:r>
              <a:rPr lang="en-US" dirty="0"/>
              <a:t>Moderate Complexity/Moderate Support</a:t>
            </a:r>
          </a:p>
        </p:txBody>
      </p:sp>
      <p:pic>
        <p:nvPicPr>
          <p:cNvPr id="8" name="Content Placeholder 6">
            <a:extLst>
              <a:ext uri="{FF2B5EF4-FFF2-40B4-BE49-F238E27FC236}">
                <a16:creationId xmlns:a16="http://schemas.microsoft.com/office/drawing/2014/main" id="{2860DEA4-59AC-4313-AA18-59D8FD89B86B}"/>
              </a:ext>
              <a:ext uri="{C183D7F6-B498-43B3-948B-1728B52AA6E4}">
                <adec:decorative xmlns:adec="http://schemas.microsoft.com/office/drawing/2017/decorative" val="1"/>
              </a:ext>
            </a:extLst>
          </p:cNvPr>
          <p:cNvPicPr>
            <a:picLocks noGrp="1" noChangeAspect="1"/>
          </p:cNvPicPr>
          <p:nvPr>
            <p:ph sz="half" idx="1"/>
          </p:nvPr>
        </p:nvPicPr>
        <p:blipFill>
          <a:blip r:embed="rId3"/>
          <a:stretch>
            <a:fillRect/>
          </a:stretch>
        </p:blipFill>
        <p:spPr>
          <a:xfrm>
            <a:off x="730929" y="2342327"/>
            <a:ext cx="4025222" cy="3317933"/>
          </a:xfrm>
          <a:prstGeom prst="rect">
            <a:avLst/>
          </a:prstGeom>
          <a:ln>
            <a:solidFill>
              <a:schemeClr val="tx1"/>
            </a:solidFill>
          </a:ln>
        </p:spPr>
      </p:pic>
      <p:pic>
        <p:nvPicPr>
          <p:cNvPr id="9" name="Content Placeholder 6">
            <a:extLst>
              <a:ext uri="{FF2B5EF4-FFF2-40B4-BE49-F238E27FC236}">
                <a16:creationId xmlns:a16="http://schemas.microsoft.com/office/drawing/2014/main" id="{3E641083-2B0A-4BA9-BE87-1980391576F9}"/>
              </a:ext>
              <a:ext uri="{C183D7F6-B498-43B3-948B-1728B52AA6E4}">
                <adec:decorative xmlns:adec="http://schemas.microsoft.com/office/drawing/2017/decorative" val="1"/>
              </a:ext>
            </a:extLst>
          </p:cNvPr>
          <p:cNvPicPr>
            <a:picLocks noGrp="1" noChangeAspect="1"/>
          </p:cNvPicPr>
          <p:nvPr>
            <p:ph sz="half" idx="2"/>
          </p:nvPr>
        </p:nvPicPr>
        <p:blipFill>
          <a:blip r:embed="rId4"/>
          <a:stretch>
            <a:fillRect/>
          </a:stretch>
        </p:blipFill>
        <p:spPr>
          <a:xfrm>
            <a:off x="4870450" y="2342327"/>
            <a:ext cx="3886200" cy="3317934"/>
          </a:xfrm>
          <a:prstGeom prst="rect">
            <a:avLst/>
          </a:prstGeom>
          <a:ln>
            <a:solidFill>
              <a:schemeClr val="tx1"/>
            </a:solidFill>
          </a:ln>
        </p:spPr>
      </p:pic>
    </p:spTree>
    <p:extLst>
      <p:ext uri="{BB962C8B-B14F-4D97-AF65-F5344CB8AC3E}">
        <p14:creationId xmlns:p14="http://schemas.microsoft.com/office/powerpoint/2010/main" val="1920076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890B9-E709-4AA2-A238-6A9C0D6CF0F2}"/>
              </a:ext>
            </a:extLst>
          </p:cNvPr>
          <p:cNvSpPr>
            <a:spLocks noGrp="1"/>
          </p:cNvSpPr>
          <p:nvPr>
            <p:ph type="title"/>
          </p:nvPr>
        </p:nvSpPr>
        <p:spPr/>
        <p:txBody>
          <a:bodyPr>
            <a:normAutofit fontScale="90000"/>
          </a:bodyPr>
          <a:lstStyle/>
          <a:p>
            <a:r>
              <a:rPr lang="en-US"/>
              <a:t>Part </a:t>
            </a:r>
            <a:r>
              <a:rPr lang="en-US" dirty="0"/>
              <a:t>B – Scaffolding</a:t>
            </a:r>
            <a:endParaRPr lang="en-US"/>
          </a:p>
        </p:txBody>
      </p:sp>
      <p:sp>
        <p:nvSpPr>
          <p:cNvPr id="4" name="Date Placeholder 3">
            <a:extLst>
              <a:ext uri="{FF2B5EF4-FFF2-40B4-BE49-F238E27FC236}">
                <a16:creationId xmlns:a16="http://schemas.microsoft.com/office/drawing/2014/main" id="{7F457B12-E4FE-4233-9818-659455292136}"/>
              </a:ext>
            </a:extLst>
          </p:cNvPr>
          <p:cNvSpPr>
            <a:spLocks noGrp="1"/>
          </p:cNvSpPr>
          <p:nvPr>
            <p:ph type="dt" sz="half" idx="10"/>
          </p:nvPr>
        </p:nvSpPr>
        <p:spPr/>
        <p:txBody>
          <a:bodyPr/>
          <a:lstStyle/>
          <a:p>
            <a:r>
              <a:rPr lang="en-US"/>
              <a:t>10/21/2021</a:t>
            </a:r>
          </a:p>
        </p:txBody>
      </p:sp>
      <p:sp>
        <p:nvSpPr>
          <p:cNvPr id="5" name="Slide Number Placeholder 4">
            <a:extLst>
              <a:ext uri="{FF2B5EF4-FFF2-40B4-BE49-F238E27FC236}">
                <a16:creationId xmlns:a16="http://schemas.microsoft.com/office/drawing/2014/main" id="{A3FEABEA-1614-454C-9A27-042151B0F445}"/>
              </a:ext>
            </a:extLst>
          </p:cNvPr>
          <p:cNvSpPr>
            <a:spLocks noGrp="1"/>
          </p:cNvSpPr>
          <p:nvPr>
            <p:ph type="sldNum" sz="quarter" idx="12"/>
          </p:nvPr>
        </p:nvSpPr>
        <p:spPr/>
        <p:txBody>
          <a:bodyPr/>
          <a:lstStyle/>
          <a:p>
            <a:fld id="{48F63A3B-78C7-47BE-AE5E-E10140E04643}" type="slidenum">
              <a:rPr lang="en-US" smtClean="0"/>
              <a:pPr/>
              <a:t>31</a:t>
            </a:fld>
            <a:endParaRPr lang="en-US"/>
          </a:p>
        </p:txBody>
      </p:sp>
      <p:grpSp>
        <p:nvGrpSpPr>
          <p:cNvPr id="3" name="Group 2" descr="Text reads Part B - Scaffolding.">
            <a:extLst>
              <a:ext uri="{FF2B5EF4-FFF2-40B4-BE49-F238E27FC236}">
                <a16:creationId xmlns:a16="http://schemas.microsoft.com/office/drawing/2014/main" id="{10F223A8-E33E-42CB-A5FB-23C6B542B2CE}"/>
              </a:ext>
            </a:extLst>
          </p:cNvPr>
          <p:cNvGrpSpPr/>
          <p:nvPr/>
        </p:nvGrpSpPr>
        <p:grpSpPr>
          <a:xfrm>
            <a:off x="1216152" y="1331465"/>
            <a:ext cx="6711696" cy="4808856"/>
            <a:chOff x="1216152" y="1331465"/>
            <a:chExt cx="6711696" cy="4808856"/>
          </a:xfrm>
        </p:grpSpPr>
        <p:pic>
          <p:nvPicPr>
            <p:cNvPr id="7" name="Picture 6">
              <a:extLst>
                <a:ext uri="{FF2B5EF4-FFF2-40B4-BE49-F238E27FC236}">
                  <a16:creationId xmlns:a16="http://schemas.microsoft.com/office/drawing/2014/main" id="{1A94B7B2-A09F-44A7-ABEA-5AE2BFC06FF0}"/>
                </a:ext>
              </a:extLst>
            </p:cNvPr>
            <p:cNvPicPr>
              <a:picLocks noChangeAspect="1"/>
            </p:cNvPicPr>
            <p:nvPr/>
          </p:nvPicPr>
          <p:blipFill>
            <a:blip r:embed="rId3"/>
            <a:stretch>
              <a:fillRect/>
            </a:stretch>
          </p:blipFill>
          <p:spPr>
            <a:xfrm>
              <a:off x="1216152" y="1331465"/>
              <a:ext cx="6711696" cy="2686292"/>
            </a:xfrm>
            <a:prstGeom prst="rect">
              <a:avLst/>
            </a:prstGeom>
            <a:ln>
              <a:solidFill>
                <a:schemeClr val="tx1"/>
              </a:solidFill>
            </a:ln>
          </p:spPr>
        </p:pic>
        <p:pic>
          <p:nvPicPr>
            <p:cNvPr id="8" name="Picture 7">
              <a:extLst>
                <a:ext uri="{FF2B5EF4-FFF2-40B4-BE49-F238E27FC236}">
                  <a16:creationId xmlns:a16="http://schemas.microsoft.com/office/drawing/2014/main" id="{C894ACFA-F667-4BA3-97FC-16D7D70ABD3D}"/>
                </a:ext>
              </a:extLst>
            </p:cNvPr>
            <p:cNvPicPr>
              <a:picLocks noChangeAspect="1"/>
            </p:cNvPicPr>
            <p:nvPr/>
          </p:nvPicPr>
          <p:blipFill>
            <a:blip r:embed="rId4"/>
            <a:stretch>
              <a:fillRect/>
            </a:stretch>
          </p:blipFill>
          <p:spPr>
            <a:xfrm>
              <a:off x="1218327" y="4224510"/>
              <a:ext cx="6709521" cy="1915811"/>
            </a:xfrm>
            <a:prstGeom prst="rect">
              <a:avLst/>
            </a:prstGeom>
            <a:ln>
              <a:solidFill>
                <a:schemeClr val="tx1"/>
              </a:solidFill>
            </a:ln>
          </p:spPr>
        </p:pic>
      </p:grpSp>
      <p:sp>
        <p:nvSpPr>
          <p:cNvPr id="6" name="Rectangle 5">
            <a:extLst>
              <a:ext uri="{FF2B5EF4-FFF2-40B4-BE49-F238E27FC236}">
                <a16:creationId xmlns:a16="http://schemas.microsoft.com/office/drawing/2014/main" id="{A7DB318F-ED86-43F9-9E02-D826E4F646E4}"/>
              </a:ext>
              <a:ext uri="{C183D7F6-B498-43B3-948B-1728B52AA6E4}">
                <adec:decorative xmlns:adec="http://schemas.microsoft.com/office/drawing/2017/decorative" val="1"/>
              </a:ext>
            </a:extLst>
          </p:cNvPr>
          <p:cNvSpPr/>
          <p:nvPr/>
        </p:nvSpPr>
        <p:spPr>
          <a:xfrm>
            <a:off x="1453243" y="1975757"/>
            <a:ext cx="5959928" cy="7021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974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A64F8-7DAC-4A1A-BF38-0FB54AD478B3}"/>
              </a:ext>
            </a:extLst>
          </p:cNvPr>
          <p:cNvSpPr>
            <a:spLocks noGrp="1"/>
          </p:cNvSpPr>
          <p:nvPr>
            <p:ph type="title"/>
          </p:nvPr>
        </p:nvSpPr>
        <p:spPr/>
        <p:txBody>
          <a:bodyPr>
            <a:normAutofit fontScale="90000"/>
          </a:bodyPr>
          <a:lstStyle/>
          <a:p>
            <a:r>
              <a:rPr lang="en-US" dirty="0"/>
              <a:t>Part C</a:t>
            </a:r>
          </a:p>
        </p:txBody>
      </p:sp>
      <p:sp>
        <p:nvSpPr>
          <p:cNvPr id="5" name="Date Placeholder 4">
            <a:extLst>
              <a:ext uri="{FF2B5EF4-FFF2-40B4-BE49-F238E27FC236}">
                <a16:creationId xmlns:a16="http://schemas.microsoft.com/office/drawing/2014/main" id="{743130FC-EC6B-4C91-927C-BB8FC30B90E3}"/>
              </a:ext>
            </a:extLst>
          </p:cNvPr>
          <p:cNvSpPr>
            <a:spLocks noGrp="1"/>
          </p:cNvSpPr>
          <p:nvPr>
            <p:ph type="dt" sz="half" idx="10"/>
          </p:nvPr>
        </p:nvSpPr>
        <p:spPr/>
        <p:txBody>
          <a:bodyPr/>
          <a:lstStyle/>
          <a:p>
            <a:r>
              <a:rPr lang="en-US"/>
              <a:t>10/21/2021</a:t>
            </a:r>
          </a:p>
        </p:txBody>
      </p:sp>
      <p:sp>
        <p:nvSpPr>
          <p:cNvPr id="6" name="Slide Number Placeholder 5">
            <a:extLst>
              <a:ext uri="{FF2B5EF4-FFF2-40B4-BE49-F238E27FC236}">
                <a16:creationId xmlns:a16="http://schemas.microsoft.com/office/drawing/2014/main" id="{FD4A9107-B2B4-4CE8-8E15-DA73DBB0A31C}"/>
              </a:ext>
            </a:extLst>
          </p:cNvPr>
          <p:cNvSpPr>
            <a:spLocks noGrp="1"/>
          </p:cNvSpPr>
          <p:nvPr>
            <p:ph type="sldNum" sz="quarter" idx="12"/>
          </p:nvPr>
        </p:nvSpPr>
        <p:spPr/>
        <p:txBody>
          <a:bodyPr/>
          <a:lstStyle/>
          <a:p>
            <a:fld id="{48F63A3B-78C7-47BE-AE5E-E10140E04643}" type="slidenum">
              <a:rPr lang="en-US" smtClean="0"/>
              <a:pPr/>
              <a:t>32</a:t>
            </a:fld>
            <a:endParaRPr lang="en-US"/>
          </a:p>
        </p:txBody>
      </p:sp>
      <p:sp>
        <p:nvSpPr>
          <p:cNvPr id="7" name="Text Placeholder 6">
            <a:extLst>
              <a:ext uri="{FF2B5EF4-FFF2-40B4-BE49-F238E27FC236}">
                <a16:creationId xmlns:a16="http://schemas.microsoft.com/office/drawing/2014/main" id="{FE46D84A-0547-44A1-BD76-94D1B4FFDDFF}"/>
              </a:ext>
            </a:extLst>
          </p:cNvPr>
          <p:cNvSpPr>
            <a:spLocks noGrp="1"/>
          </p:cNvSpPr>
          <p:nvPr>
            <p:ph type="body" sz="quarter" idx="14"/>
          </p:nvPr>
        </p:nvSpPr>
        <p:spPr/>
        <p:txBody>
          <a:bodyPr/>
          <a:lstStyle/>
          <a:p>
            <a:r>
              <a:rPr lang="en-US" dirty="0"/>
              <a:t>High Complexity</a:t>
            </a:r>
          </a:p>
        </p:txBody>
      </p:sp>
      <p:pic>
        <p:nvPicPr>
          <p:cNvPr id="9" name="Content Placeholder 6">
            <a:extLst>
              <a:ext uri="{FF2B5EF4-FFF2-40B4-BE49-F238E27FC236}">
                <a16:creationId xmlns:a16="http://schemas.microsoft.com/office/drawing/2014/main" id="{8B8B6C6D-905A-40C9-9C1E-C0A0F2B3F5D7}"/>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5143499" y="2334315"/>
            <a:ext cx="3638551" cy="3112139"/>
          </a:xfrm>
          <a:prstGeom prst="rect">
            <a:avLst/>
          </a:prstGeom>
          <a:ln>
            <a:solidFill>
              <a:schemeClr val="tx1"/>
            </a:solidFill>
          </a:ln>
        </p:spPr>
      </p:pic>
      <p:pic>
        <p:nvPicPr>
          <p:cNvPr id="12" name="Content Placeholder 6">
            <a:extLst>
              <a:ext uri="{FF2B5EF4-FFF2-40B4-BE49-F238E27FC236}">
                <a16:creationId xmlns:a16="http://schemas.microsoft.com/office/drawing/2014/main" id="{556E80E2-260F-4DB5-8C6F-A4EEDF8B132A}"/>
              </a:ext>
              <a:ext uri="{C183D7F6-B498-43B3-948B-1728B52AA6E4}">
                <adec:decorative xmlns:adec="http://schemas.microsoft.com/office/drawing/2017/decorative" val="1"/>
              </a:ext>
            </a:extLst>
          </p:cNvPr>
          <p:cNvPicPr>
            <a:picLocks noGrp="1" noChangeAspect="1"/>
          </p:cNvPicPr>
          <p:nvPr>
            <p:ph sz="half" idx="1"/>
          </p:nvPr>
        </p:nvPicPr>
        <p:blipFill>
          <a:blip r:embed="rId4"/>
          <a:stretch>
            <a:fillRect/>
          </a:stretch>
        </p:blipFill>
        <p:spPr>
          <a:xfrm>
            <a:off x="772450" y="2334315"/>
            <a:ext cx="3962836" cy="3090829"/>
          </a:xfrm>
          <a:prstGeom prst="rect">
            <a:avLst/>
          </a:prstGeom>
          <a:ln>
            <a:solidFill>
              <a:schemeClr val="tx1"/>
            </a:solidFill>
          </a:ln>
        </p:spPr>
      </p:pic>
    </p:spTree>
    <p:extLst>
      <p:ext uri="{BB962C8B-B14F-4D97-AF65-F5344CB8AC3E}">
        <p14:creationId xmlns:p14="http://schemas.microsoft.com/office/powerpoint/2010/main" val="2106645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92471-58C7-4AEA-A62B-AF2F54643F8F}"/>
              </a:ext>
            </a:extLst>
          </p:cNvPr>
          <p:cNvSpPr>
            <a:spLocks noGrp="1"/>
          </p:cNvSpPr>
          <p:nvPr>
            <p:ph type="title"/>
          </p:nvPr>
        </p:nvSpPr>
        <p:spPr/>
        <p:txBody>
          <a:bodyPr>
            <a:normAutofit fontScale="90000"/>
          </a:bodyPr>
          <a:lstStyle/>
          <a:p>
            <a:r>
              <a:rPr lang="en-US"/>
              <a:t>Part </a:t>
            </a:r>
            <a:r>
              <a:rPr lang="en-US" dirty="0"/>
              <a:t>C – Scaffolding</a:t>
            </a:r>
            <a:endParaRPr lang="en-US"/>
          </a:p>
        </p:txBody>
      </p:sp>
      <p:sp>
        <p:nvSpPr>
          <p:cNvPr id="4" name="Date Placeholder 3">
            <a:extLst>
              <a:ext uri="{FF2B5EF4-FFF2-40B4-BE49-F238E27FC236}">
                <a16:creationId xmlns:a16="http://schemas.microsoft.com/office/drawing/2014/main" id="{5495159F-70A1-4955-99A7-8CDFB6833ED9}"/>
              </a:ext>
            </a:extLst>
          </p:cNvPr>
          <p:cNvSpPr>
            <a:spLocks noGrp="1"/>
          </p:cNvSpPr>
          <p:nvPr>
            <p:ph type="dt" sz="half" idx="10"/>
          </p:nvPr>
        </p:nvSpPr>
        <p:spPr/>
        <p:txBody>
          <a:bodyPr/>
          <a:lstStyle/>
          <a:p>
            <a:r>
              <a:rPr lang="en-US"/>
              <a:t>10/21/2021</a:t>
            </a:r>
          </a:p>
        </p:txBody>
      </p:sp>
      <p:sp>
        <p:nvSpPr>
          <p:cNvPr id="5" name="Slide Number Placeholder 4">
            <a:extLst>
              <a:ext uri="{FF2B5EF4-FFF2-40B4-BE49-F238E27FC236}">
                <a16:creationId xmlns:a16="http://schemas.microsoft.com/office/drawing/2014/main" id="{6BE8169B-CB74-4FE6-8287-B88974EEB353}"/>
              </a:ext>
            </a:extLst>
          </p:cNvPr>
          <p:cNvSpPr>
            <a:spLocks noGrp="1"/>
          </p:cNvSpPr>
          <p:nvPr>
            <p:ph type="sldNum" sz="quarter" idx="12"/>
          </p:nvPr>
        </p:nvSpPr>
        <p:spPr/>
        <p:txBody>
          <a:bodyPr/>
          <a:lstStyle/>
          <a:p>
            <a:fld id="{48F63A3B-78C7-47BE-AE5E-E10140E04643}" type="slidenum">
              <a:rPr lang="en-US" smtClean="0"/>
              <a:pPr/>
              <a:t>33</a:t>
            </a:fld>
            <a:endParaRPr lang="en-US"/>
          </a:p>
        </p:txBody>
      </p:sp>
      <p:pic>
        <p:nvPicPr>
          <p:cNvPr id="7" name="Picture 6" descr="Text reads Part C - Scaffolding">
            <a:extLst>
              <a:ext uri="{FF2B5EF4-FFF2-40B4-BE49-F238E27FC236}">
                <a16:creationId xmlns:a16="http://schemas.microsoft.com/office/drawing/2014/main" id="{9B71B120-311B-42B2-BDFD-EC366BE9E30E}"/>
              </a:ext>
            </a:extLst>
          </p:cNvPr>
          <p:cNvPicPr>
            <a:picLocks noChangeAspect="1"/>
          </p:cNvPicPr>
          <p:nvPr/>
        </p:nvPicPr>
        <p:blipFill>
          <a:blip r:embed="rId3"/>
          <a:stretch>
            <a:fillRect/>
          </a:stretch>
        </p:blipFill>
        <p:spPr>
          <a:xfrm>
            <a:off x="1604772" y="1159573"/>
            <a:ext cx="5934456" cy="1961203"/>
          </a:xfrm>
          <a:prstGeom prst="rect">
            <a:avLst/>
          </a:prstGeom>
          <a:ln>
            <a:solidFill>
              <a:schemeClr val="tx1"/>
            </a:solidFill>
          </a:ln>
        </p:spPr>
      </p:pic>
      <p:pic>
        <p:nvPicPr>
          <p:cNvPr id="8" name="Picture 7">
            <a:extLst>
              <a:ext uri="{FF2B5EF4-FFF2-40B4-BE49-F238E27FC236}">
                <a16:creationId xmlns:a16="http://schemas.microsoft.com/office/drawing/2014/main" id="{0DA3C7F9-868F-4CBE-8330-1AF3811BB3D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04772" y="3429000"/>
            <a:ext cx="5938473" cy="2651495"/>
          </a:xfrm>
          <a:prstGeom prst="rect">
            <a:avLst/>
          </a:prstGeom>
          <a:ln>
            <a:solidFill>
              <a:schemeClr val="tx1"/>
            </a:solidFill>
          </a:ln>
        </p:spPr>
      </p:pic>
      <p:sp>
        <p:nvSpPr>
          <p:cNvPr id="3" name="Rectangle 2">
            <a:extLst>
              <a:ext uri="{FF2B5EF4-FFF2-40B4-BE49-F238E27FC236}">
                <a16:creationId xmlns:a16="http://schemas.microsoft.com/office/drawing/2014/main" id="{224B86D7-826C-4C01-869A-78AF892A78C1}"/>
              </a:ext>
              <a:ext uri="{C183D7F6-B498-43B3-948B-1728B52AA6E4}">
                <adec:decorative xmlns:adec="http://schemas.microsoft.com/office/drawing/2017/decorative" val="1"/>
              </a:ext>
            </a:extLst>
          </p:cNvPr>
          <p:cNvSpPr/>
          <p:nvPr/>
        </p:nvSpPr>
        <p:spPr>
          <a:xfrm>
            <a:off x="1692293" y="3429000"/>
            <a:ext cx="5606578" cy="8327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0661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FDD675A-1AB3-4F7F-9D3A-2C3F50247A58}"/>
              </a:ext>
            </a:extLst>
          </p:cNvPr>
          <p:cNvSpPr>
            <a:spLocks noGrp="1"/>
          </p:cNvSpPr>
          <p:nvPr>
            <p:ph type="body" sz="quarter" idx="13"/>
          </p:nvPr>
        </p:nvSpPr>
        <p:spPr/>
        <p:txBody>
          <a:bodyPr>
            <a:normAutofit/>
          </a:bodyPr>
          <a:lstStyle/>
          <a:p>
            <a:r>
              <a:rPr lang="en-US" sz="2400" dirty="0"/>
              <a:t>Mary Nesbit-McBride, Ph.D. </a:t>
            </a:r>
            <a:br>
              <a:rPr lang="en-US" sz="2400" dirty="0"/>
            </a:br>
            <a:r>
              <a:rPr lang="en-US" sz="2400" dirty="0"/>
              <a:t>Assessment Specialist</a:t>
            </a:r>
            <a:br>
              <a:rPr lang="en-US" sz="2400" dirty="0"/>
            </a:br>
            <a:r>
              <a:rPr lang="en-US" sz="2400" dirty="0">
                <a:hlinkClick r:id="rId3"/>
              </a:rPr>
              <a:t>mnesbit@doe.k12.ga.us</a:t>
            </a:r>
            <a:br>
              <a:rPr lang="en-US" sz="2400" dirty="0"/>
            </a:br>
            <a:r>
              <a:rPr lang="en-US" sz="2400" dirty="0"/>
              <a:t>470-579-6345</a:t>
            </a:r>
          </a:p>
          <a:p>
            <a:endParaRPr lang="en-US" sz="2400" dirty="0"/>
          </a:p>
          <a:p>
            <a:r>
              <a:rPr lang="en-US" sz="2400" dirty="0"/>
              <a:t>Sandy Greene, Ed.D.</a:t>
            </a:r>
            <a:br>
              <a:rPr lang="en-US" sz="2400" dirty="0"/>
            </a:br>
            <a:r>
              <a:rPr lang="en-US" sz="2400" dirty="0"/>
              <a:t>Director, Assessment Administration</a:t>
            </a:r>
            <a:br>
              <a:rPr lang="en-US" sz="2400" dirty="0"/>
            </a:br>
            <a:r>
              <a:rPr lang="en-US" sz="2400" dirty="0">
                <a:hlinkClick r:id="rId4"/>
              </a:rPr>
              <a:t>sgreene@doe.k12.ga.us</a:t>
            </a:r>
            <a:br>
              <a:rPr lang="en-US" sz="2400" dirty="0"/>
            </a:br>
            <a:r>
              <a:rPr lang="en-US" sz="2400" dirty="0"/>
              <a:t>470-579-5395</a:t>
            </a:r>
          </a:p>
        </p:txBody>
      </p:sp>
    </p:spTree>
    <p:extLst>
      <p:ext uri="{BB962C8B-B14F-4D97-AF65-F5344CB8AC3E}">
        <p14:creationId xmlns:p14="http://schemas.microsoft.com/office/powerpoint/2010/main" val="3006680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78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B8BDF-0ED8-4B35-B59B-A209CC00FD3C}"/>
              </a:ext>
            </a:extLst>
          </p:cNvPr>
          <p:cNvSpPr>
            <a:spLocks noGrp="1"/>
          </p:cNvSpPr>
          <p:nvPr>
            <p:ph type="title"/>
          </p:nvPr>
        </p:nvSpPr>
        <p:spPr/>
        <p:txBody>
          <a:bodyPr>
            <a:normAutofit fontScale="90000"/>
          </a:bodyPr>
          <a:lstStyle/>
          <a:p>
            <a:r>
              <a:rPr lang="en-US"/>
              <a:t>Agenda </a:t>
            </a:r>
          </a:p>
        </p:txBody>
      </p:sp>
      <p:sp>
        <p:nvSpPr>
          <p:cNvPr id="3" name="Content Placeholder 2">
            <a:extLst>
              <a:ext uri="{FF2B5EF4-FFF2-40B4-BE49-F238E27FC236}">
                <a16:creationId xmlns:a16="http://schemas.microsoft.com/office/drawing/2014/main" id="{0282E9B2-1222-4B5A-8997-5C156FE2A9BE}"/>
              </a:ext>
            </a:extLst>
          </p:cNvPr>
          <p:cNvSpPr>
            <a:spLocks noGrp="1"/>
          </p:cNvSpPr>
          <p:nvPr>
            <p:ph idx="1"/>
          </p:nvPr>
        </p:nvSpPr>
        <p:spPr/>
        <p:txBody>
          <a:bodyPr/>
          <a:lstStyle/>
          <a:p>
            <a:r>
              <a:rPr lang="en-US" dirty="0"/>
              <a:t>Overview</a:t>
            </a:r>
          </a:p>
          <a:p>
            <a:r>
              <a:rPr lang="en-US" dirty="0"/>
              <a:t>Resources</a:t>
            </a:r>
          </a:p>
          <a:p>
            <a:r>
              <a:rPr lang="en-US" dirty="0"/>
              <a:t>Eligibility Criteria and Participation</a:t>
            </a:r>
          </a:p>
          <a:p>
            <a:r>
              <a:rPr lang="en-US" dirty="0"/>
              <a:t>Test Features</a:t>
            </a:r>
          </a:p>
          <a:p>
            <a:r>
              <a:rPr lang="en-US" dirty="0"/>
              <a:t>Data and Materials Management</a:t>
            </a:r>
          </a:p>
        </p:txBody>
      </p:sp>
      <p:sp>
        <p:nvSpPr>
          <p:cNvPr id="4" name="Date Placeholder 3">
            <a:extLst>
              <a:ext uri="{FF2B5EF4-FFF2-40B4-BE49-F238E27FC236}">
                <a16:creationId xmlns:a16="http://schemas.microsoft.com/office/drawing/2014/main" id="{D753FD38-4CB2-41E9-81E2-D6DD7B1CFD9B}"/>
              </a:ext>
            </a:extLst>
          </p:cNvPr>
          <p:cNvSpPr>
            <a:spLocks noGrp="1"/>
          </p:cNvSpPr>
          <p:nvPr>
            <p:ph type="dt" sz="half" idx="10"/>
          </p:nvPr>
        </p:nvSpPr>
        <p:spPr/>
        <p:txBody>
          <a:bodyPr/>
          <a:lstStyle/>
          <a:p>
            <a:r>
              <a:rPr lang="en-US"/>
              <a:t>10/21/2021</a:t>
            </a:r>
          </a:p>
        </p:txBody>
      </p:sp>
      <p:sp>
        <p:nvSpPr>
          <p:cNvPr id="5" name="Slide Number Placeholder 4">
            <a:extLst>
              <a:ext uri="{FF2B5EF4-FFF2-40B4-BE49-F238E27FC236}">
                <a16:creationId xmlns:a16="http://schemas.microsoft.com/office/drawing/2014/main" id="{51A0353C-B324-4F0C-8101-5F7D19D81009}"/>
              </a:ext>
            </a:extLst>
          </p:cNvPr>
          <p:cNvSpPr>
            <a:spLocks noGrp="1"/>
          </p:cNvSpPr>
          <p:nvPr>
            <p:ph type="sldNum" sz="quarter" idx="12"/>
          </p:nvPr>
        </p:nvSpPr>
        <p:spPr/>
        <p:txBody>
          <a:bodyPr/>
          <a:lstStyle/>
          <a:p>
            <a:fld id="{48F63A3B-78C7-47BE-AE5E-E10140E04643}" type="slidenum">
              <a:rPr lang="en-US" smtClean="0"/>
              <a:pPr/>
              <a:t>4</a:t>
            </a:fld>
            <a:endParaRPr lang="en-US"/>
          </a:p>
        </p:txBody>
      </p:sp>
      <p:sp>
        <p:nvSpPr>
          <p:cNvPr id="6" name="Text Placeholder 5">
            <a:extLst>
              <a:ext uri="{FF2B5EF4-FFF2-40B4-BE49-F238E27FC236}">
                <a16:creationId xmlns:a16="http://schemas.microsoft.com/office/drawing/2014/main" id="{3BD1373B-590E-4B2D-AC80-1EC5F239449D}"/>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650876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20EA1-361E-4F8D-818E-AD668938C15D}"/>
              </a:ext>
            </a:extLst>
          </p:cNvPr>
          <p:cNvSpPr>
            <a:spLocks noGrp="1"/>
          </p:cNvSpPr>
          <p:nvPr>
            <p:ph type="title"/>
          </p:nvPr>
        </p:nvSpPr>
        <p:spPr>
          <a:xfrm>
            <a:off x="837876" y="291090"/>
            <a:ext cx="7886699" cy="932688"/>
          </a:xfrm>
        </p:spPr>
        <p:txBody>
          <a:bodyPr vert="horz" lIns="91440" tIns="45720" rIns="91440" bIns="45720" rtlCol="0" anchor="b">
            <a:normAutofit/>
          </a:bodyPr>
          <a:lstStyle/>
          <a:p>
            <a:r>
              <a:rPr lang="en-US" sz="3200" kern="1200">
                <a:solidFill>
                  <a:schemeClr val="tx1"/>
                </a:solidFill>
                <a:latin typeface="+mj-lt"/>
                <a:ea typeface="+mj-ea"/>
                <a:cs typeface="+mj-cs"/>
                <a:hlinkClick r:id="rId3"/>
              </a:rPr>
              <a:t>GAA 2.0 Resources</a:t>
            </a:r>
            <a:endParaRPr lang="en-US" sz="3200" kern="1200">
              <a:solidFill>
                <a:schemeClr val="tx1"/>
              </a:solidFill>
              <a:latin typeface="+mj-lt"/>
              <a:ea typeface="+mj-ea"/>
              <a:cs typeface="+mj-cs"/>
            </a:endParaRPr>
          </a:p>
        </p:txBody>
      </p:sp>
      <p:sp>
        <p:nvSpPr>
          <p:cNvPr id="5" name="Slide Number Placeholder 4">
            <a:extLst>
              <a:ext uri="{FF2B5EF4-FFF2-40B4-BE49-F238E27FC236}">
                <a16:creationId xmlns:a16="http://schemas.microsoft.com/office/drawing/2014/main" id="{21141D47-2539-464C-BB0A-40C84568511A}"/>
              </a:ext>
              <a:ext uri="{C183D7F6-B498-43B3-948B-1728B52AA6E4}">
                <adec:decorative xmlns:adec="http://schemas.microsoft.com/office/drawing/2017/decorative" val="1"/>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defTabSz="914400">
              <a:spcAft>
                <a:spcPts val="600"/>
              </a:spcAft>
            </a:pPr>
            <a:fld id="{48F63A3B-78C7-47BE-AE5E-E10140E04643}" type="slidenum">
              <a:rPr lang="en-US" smtClean="0">
                <a:solidFill>
                  <a:schemeClr val="tx1">
                    <a:tint val="75000"/>
                  </a:schemeClr>
                </a:solidFill>
                <a:latin typeface="+mn-lt"/>
                <a:cs typeface="+mn-cs"/>
              </a:rPr>
              <a:pPr algn="r" defTabSz="914400">
                <a:spcAft>
                  <a:spcPts val="600"/>
                </a:spcAft>
              </a:pPr>
              <a:t>5</a:t>
            </a:fld>
            <a:endParaRPr lang="en-US">
              <a:solidFill>
                <a:schemeClr val="tx1">
                  <a:tint val="75000"/>
                </a:schemeClr>
              </a:solidFill>
              <a:latin typeface="+mn-lt"/>
              <a:cs typeface="+mn-cs"/>
            </a:endParaRPr>
          </a:p>
        </p:txBody>
      </p:sp>
      <p:pic>
        <p:nvPicPr>
          <p:cNvPr id="6" name="Picture 5">
            <a:extLst>
              <a:ext uri="{FF2B5EF4-FFF2-40B4-BE49-F238E27FC236}">
                <a16:creationId xmlns:a16="http://schemas.microsoft.com/office/drawing/2014/main" id="{DCC8F20F-D1A1-463F-9512-F7AFA6A128F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67897" y="1223778"/>
            <a:ext cx="4769485" cy="5040328"/>
          </a:xfrm>
          <a:prstGeom prst="rect">
            <a:avLst/>
          </a:prstGeom>
        </p:spPr>
      </p:pic>
      <p:sp>
        <p:nvSpPr>
          <p:cNvPr id="7" name="Rectangle 6">
            <a:extLst>
              <a:ext uri="{FF2B5EF4-FFF2-40B4-BE49-F238E27FC236}">
                <a16:creationId xmlns:a16="http://schemas.microsoft.com/office/drawing/2014/main" id="{EF83C93B-67B8-4F69-A7FE-7592A9194909}"/>
              </a:ext>
              <a:ext uri="{C183D7F6-B498-43B3-948B-1728B52AA6E4}">
                <adec:decorative xmlns:adec="http://schemas.microsoft.com/office/drawing/2017/decorative" val="1"/>
              </a:ext>
            </a:extLst>
          </p:cNvPr>
          <p:cNvSpPr/>
          <p:nvPr/>
        </p:nvSpPr>
        <p:spPr>
          <a:xfrm>
            <a:off x="2467897" y="2310581"/>
            <a:ext cx="1759974" cy="2654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FB67A03-ECB1-4921-BD88-B6D826D138D0}"/>
              </a:ext>
              <a:ext uri="{C183D7F6-B498-43B3-948B-1728B52AA6E4}">
                <adec:decorative xmlns:adec="http://schemas.microsoft.com/office/drawing/2017/decorative" val="1"/>
              </a:ext>
            </a:extLst>
          </p:cNvPr>
          <p:cNvSpPr/>
          <p:nvPr/>
        </p:nvSpPr>
        <p:spPr>
          <a:xfrm>
            <a:off x="2467897" y="3824748"/>
            <a:ext cx="1052051" cy="1671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FC2093-8A3C-44E3-8CE2-2F0BE30AD953}"/>
              </a:ext>
              <a:ext uri="{C183D7F6-B498-43B3-948B-1728B52AA6E4}">
                <adec:decorative xmlns:adec="http://schemas.microsoft.com/office/drawing/2017/decorative" val="1"/>
              </a:ext>
            </a:extLst>
          </p:cNvPr>
          <p:cNvSpPr/>
          <p:nvPr/>
        </p:nvSpPr>
        <p:spPr>
          <a:xfrm>
            <a:off x="4852639" y="3551397"/>
            <a:ext cx="1518664" cy="1750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a:extLst>
              <a:ext uri="{FF2B5EF4-FFF2-40B4-BE49-F238E27FC236}">
                <a16:creationId xmlns:a16="http://schemas.microsoft.com/office/drawing/2014/main" id="{CEBFA44B-5027-408C-95D2-2E8CAEB6CBB5}"/>
              </a:ext>
            </a:extLst>
          </p:cNvPr>
          <p:cNvSpPr txBox="1">
            <a:spLocks/>
          </p:cNvSpPr>
          <p:nvPr/>
        </p:nvSpPr>
        <p:spPr>
          <a:xfrm rot="16200000">
            <a:off x="-700041" y="125262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2EBED2-7BBB-4F69-B0FC-F62F4F463A32}" type="datetime1">
              <a:rPr lang="en-US" smtClean="0"/>
              <a:pPr/>
              <a:t>10/21/2021</a:t>
            </a:fld>
            <a:endParaRPr lang="en-US" dirty="0"/>
          </a:p>
        </p:txBody>
      </p:sp>
      <p:sp>
        <p:nvSpPr>
          <p:cNvPr id="10" name="Slide Number Placeholder 4">
            <a:extLst>
              <a:ext uri="{FF2B5EF4-FFF2-40B4-BE49-F238E27FC236}">
                <a16:creationId xmlns:a16="http://schemas.microsoft.com/office/drawing/2014/main" id="{77C0E3AE-75FE-4FF6-A6B6-81FE56186794}"/>
              </a:ext>
            </a:extLst>
          </p:cNvPr>
          <p:cNvSpPr txBox="1">
            <a:spLocks/>
          </p:cNvSpPr>
          <p:nvPr/>
        </p:nvSpPr>
        <p:spPr>
          <a:xfrm>
            <a:off x="-1" y="6412492"/>
            <a:ext cx="667639"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pPr/>
              <a:t>5</a:t>
            </a:fld>
            <a:endParaRPr lang="en-US"/>
          </a:p>
        </p:txBody>
      </p:sp>
    </p:spTree>
    <p:extLst>
      <p:ext uri="{BB962C8B-B14F-4D97-AF65-F5344CB8AC3E}">
        <p14:creationId xmlns:p14="http://schemas.microsoft.com/office/powerpoint/2010/main" val="2334386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93CB0-86D5-4876-8E1B-8B27CE1F87F2}"/>
              </a:ext>
            </a:extLst>
          </p:cNvPr>
          <p:cNvSpPr>
            <a:spLocks noGrp="1"/>
          </p:cNvSpPr>
          <p:nvPr>
            <p:ph type="title"/>
          </p:nvPr>
        </p:nvSpPr>
        <p:spPr/>
        <p:txBody>
          <a:bodyPr>
            <a:normAutofit fontScale="90000"/>
          </a:bodyPr>
          <a:lstStyle/>
          <a:p>
            <a:r>
              <a:rPr lang="en-US"/>
              <a:t>Key Dates</a:t>
            </a:r>
          </a:p>
        </p:txBody>
      </p:sp>
      <p:graphicFrame>
        <p:nvGraphicFramePr>
          <p:cNvPr id="7" name="Table 7">
            <a:extLst>
              <a:ext uri="{FF2B5EF4-FFF2-40B4-BE49-F238E27FC236}">
                <a16:creationId xmlns:a16="http://schemas.microsoft.com/office/drawing/2014/main" id="{3A487035-FB5F-4B93-8EFD-83A19CB5C201}"/>
              </a:ext>
            </a:extLst>
          </p:cNvPr>
          <p:cNvGraphicFramePr>
            <a:graphicFrameLocks noGrp="1"/>
          </p:cNvGraphicFramePr>
          <p:nvPr>
            <p:ph idx="1"/>
            <p:extLst>
              <p:ext uri="{D42A27DB-BD31-4B8C-83A1-F6EECF244321}">
                <p14:modId xmlns:p14="http://schemas.microsoft.com/office/powerpoint/2010/main" val="2823973662"/>
              </p:ext>
            </p:extLst>
          </p:nvPr>
        </p:nvGraphicFramePr>
        <p:xfrm>
          <a:off x="895350" y="1825625"/>
          <a:ext cx="7886700" cy="3360312"/>
        </p:xfrm>
        <a:graphic>
          <a:graphicData uri="http://schemas.openxmlformats.org/drawingml/2006/table">
            <a:tbl>
              <a:tblPr firstRow="1" bandRow="1">
                <a:tableStyleId>{5C22544A-7EE6-4342-B048-85BDC9FD1C3A}</a:tableStyleId>
              </a:tblPr>
              <a:tblGrid>
                <a:gridCol w="3746319">
                  <a:extLst>
                    <a:ext uri="{9D8B030D-6E8A-4147-A177-3AD203B41FA5}">
                      <a16:colId xmlns:a16="http://schemas.microsoft.com/office/drawing/2014/main" val="3439006796"/>
                    </a:ext>
                  </a:extLst>
                </a:gridCol>
                <a:gridCol w="4140381">
                  <a:extLst>
                    <a:ext uri="{9D8B030D-6E8A-4147-A177-3AD203B41FA5}">
                      <a16:colId xmlns:a16="http://schemas.microsoft.com/office/drawing/2014/main" val="4108741952"/>
                    </a:ext>
                  </a:extLst>
                </a:gridCol>
              </a:tblGrid>
              <a:tr h="560052">
                <a:tc>
                  <a:txBody>
                    <a:bodyPr/>
                    <a:lstStyle/>
                    <a:p>
                      <a:pPr algn="ctr"/>
                      <a:r>
                        <a:rPr lang="en-US"/>
                        <a:t>Testing Dates</a:t>
                      </a:r>
                    </a:p>
                  </a:txBody>
                  <a:tcPr anchor="ctr"/>
                </a:tc>
                <a:tc>
                  <a:txBody>
                    <a:bodyPr/>
                    <a:lstStyle/>
                    <a:p>
                      <a:pPr algn="ctr"/>
                      <a:r>
                        <a:rPr lang="en-US"/>
                        <a:t>Event</a:t>
                      </a:r>
                    </a:p>
                  </a:txBody>
                  <a:tcPr anchor="ctr"/>
                </a:tc>
                <a:extLst>
                  <a:ext uri="{0D108BD9-81ED-4DB2-BD59-A6C34878D82A}">
                    <a16:rowId xmlns:a16="http://schemas.microsoft.com/office/drawing/2014/main" val="113103385"/>
                  </a:ext>
                </a:extLst>
              </a:tr>
              <a:tr h="560052">
                <a:tc>
                  <a:txBody>
                    <a:bodyPr/>
                    <a:lstStyle/>
                    <a:p>
                      <a:pPr algn="ctr"/>
                      <a:r>
                        <a:rPr lang="en-US" sz="1600"/>
                        <a:t>10/26/2021 - 11/6/2021</a:t>
                      </a:r>
                    </a:p>
                  </a:txBody>
                  <a:tcPr anchor="ctr"/>
                </a:tc>
                <a:tc>
                  <a:txBody>
                    <a:bodyPr/>
                    <a:lstStyle/>
                    <a:p>
                      <a:pPr algn="ctr"/>
                      <a:r>
                        <a:rPr lang="en-US" sz="1600"/>
                        <a:t>Braille Materials Survey</a:t>
                      </a:r>
                    </a:p>
                  </a:txBody>
                  <a:tcPr anchor="ctr"/>
                </a:tc>
                <a:extLst>
                  <a:ext uri="{0D108BD9-81ED-4DB2-BD59-A6C34878D82A}">
                    <a16:rowId xmlns:a16="http://schemas.microsoft.com/office/drawing/2014/main" val="1738930175"/>
                  </a:ext>
                </a:extLst>
              </a:tr>
              <a:tr h="560052">
                <a:tc>
                  <a:txBody>
                    <a:bodyPr/>
                    <a:lstStyle/>
                    <a:p>
                      <a:pPr algn="ctr"/>
                      <a:r>
                        <a:rPr lang="en-US" sz="1600"/>
                        <a:t>1/20/2021</a:t>
                      </a:r>
                    </a:p>
                  </a:txBody>
                  <a:tcPr anchor="ctr"/>
                </a:tc>
                <a:tc>
                  <a:txBody>
                    <a:bodyPr/>
                    <a:lstStyle/>
                    <a:p>
                      <a:pPr algn="ctr"/>
                      <a:r>
                        <a:rPr lang="en-US" sz="1600"/>
                        <a:t>Nextera Platform Training</a:t>
                      </a:r>
                      <a:endParaRPr lang="en-US" sz="1600" dirty="0"/>
                    </a:p>
                  </a:txBody>
                  <a:tcPr anchor="ctr"/>
                </a:tc>
                <a:extLst>
                  <a:ext uri="{0D108BD9-81ED-4DB2-BD59-A6C34878D82A}">
                    <a16:rowId xmlns:a16="http://schemas.microsoft.com/office/drawing/2014/main" val="3119403153"/>
                  </a:ext>
                </a:extLst>
              </a:tr>
              <a:tr h="560052">
                <a:tc>
                  <a:txBody>
                    <a:bodyPr/>
                    <a:lstStyle/>
                    <a:p>
                      <a:pPr algn="ctr"/>
                      <a:r>
                        <a:rPr lang="en-US" sz="1600"/>
                        <a:t>2/3/2022</a:t>
                      </a:r>
                    </a:p>
                  </a:txBody>
                  <a:tcPr anchor="ctr"/>
                </a:tc>
                <a:tc>
                  <a:txBody>
                    <a:bodyPr/>
                    <a:lstStyle/>
                    <a:p>
                      <a:pPr algn="ctr"/>
                      <a:r>
                        <a:rPr lang="en-US" sz="1600"/>
                        <a:t>Test Administration Procedures Training</a:t>
                      </a:r>
                    </a:p>
                  </a:txBody>
                  <a:tcPr anchor="ctr"/>
                </a:tc>
                <a:extLst>
                  <a:ext uri="{0D108BD9-81ED-4DB2-BD59-A6C34878D82A}">
                    <a16:rowId xmlns:a16="http://schemas.microsoft.com/office/drawing/2014/main" val="2359853867"/>
                  </a:ext>
                </a:extLst>
              </a:tr>
              <a:tr h="560052">
                <a:tc>
                  <a:txBody>
                    <a:bodyPr/>
                    <a:lstStyle/>
                    <a:p>
                      <a:pPr algn="ctr"/>
                      <a:r>
                        <a:rPr lang="en-US" sz="1600"/>
                        <a:t>2/17/2022</a:t>
                      </a:r>
                    </a:p>
                  </a:txBody>
                  <a:tcPr anchor="ctr"/>
                </a:tc>
                <a:tc>
                  <a:txBody>
                    <a:bodyPr/>
                    <a:lstStyle/>
                    <a:p>
                      <a:pPr algn="ctr"/>
                      <a:r>
                        <a:rPr lang="en-US" sz="1600"/>
                        <a:t>Pre-Administration Training</a:t>
                      </a:r>
                    </a:p>
                  </a:txBody>
                  <a:tcPr anchor="ctr"/>
                </a:tc>
                <a:extLst>
                  <a:ext uri="{0D108BD9-81ED-4DB2-BD59-A6C34878D82A}">
                    <a16:rowId xmlns:a16="http://schemas.microsoft.com/office/drawing/2014/main" val="3791030668"/>
                  </a:ext>
                </a:extLst>
              </a:tr>
              <a:tr h="560052">
                <a:tc>
                  <a:txBody>
                    <a:bodyPr/>
                    <a:lstStyle/>
                    <a:p>
                      <a:pPr algn="ctr"/>
                      <a:r>
                        <a:rPr lang="en-US" sz="1600"/>
                        <a:t>3/21/2021 – 4/29/2022</a:t>
                      </a:r>
                    </a:p>
                  </a:txBody>
                  <a:tcPr anchor="ctr"/>
                </a:tc>
                <a:tc>
                  <a:txBody>
                    <a:bodyPr/>
                    <a:lstStyle/>
                    <a:p>
                      <a:pPr algn="ctr"/>
                      <a:r>
                        <a:rPr lang="en-US" sz="1600"/>
                        <a:t>Test Administration Window</a:t>
                      </a:r>
                    </a:p>
                  </a:txBody>
                  <a:tcPr anchor="ctr"/>
                </a:tc>
                <a:extLst>
                  <a:ext uri="{0D108BD9-81ED-4DB2-BD59-A6C34878D82A}">
                    <a16:rowId xmlns:a16="http://schemas.microsoft.com/office/drawing/2014/main" val="2500030895"/>
                  </a:ext>
                </a:extLst>
              </a:tr>
            </a:tbl>
          </a:graphicData>
        </a:graphic>
      </p:graphicFrame>
      <p:sp>
        <p:nvSpPr>
          <p:cNvPr id="4" name="Date Placeholder 3">
            <a:extLst>
              <a:ext uri="{FF2B5EF4-FFF2-40B4-BE49-F238E27FC236}">
                <a16:creationId xmlns:a16="http://schemas.microsoft.com/office/drawing/2014/main" id="{70D7ED55-E9D6-49FF-BA1B-E7E9F0DC46CE}"/>
              </a:ext>
            </a:extLst>
          </p:cNvPr>
          <p:cNvSpPr>
            <a:spLocks noGrp="1"/>
          </p:cNvSpPr>
          <p:nvPr>
            <p:ph type="dt" sz="half" idx="10"/>
          </p:nvPr>
        </p:nvSpPr>
        <p:spPr/>
        <p:txBody>
          <a:bodyPr/>
          <a:lstStyle/>
          <a:p>
            <a:r>
              <a:rPr lang="en-US"/>
              <a:t>10/21/2021</a:t>
            </a:r>
          </a:p>
        </p:txBody>
      </p:sp>
      <p:sp>
        <p:nvSpPr>
          <p:cNvPr id="5" name="Slide Number Placeholder 4">
            <a:extLst>
              <a:ext uri="{FF2B5EF4-FFF2-40B4-BE49-F238E27FC236}">
                <a16:creationId xmlns:a16="http://schemas.microsoft.com/office/drawing/2014/main" id="{323F1BDA-7BFE-4D6C-BE0F-DFB41675DEDB}"/>
              </a:ext>
            </a:extLst>
          </p:cNvPr>
          <p:cNvSpPr>
            <a:spLocks noGrp="1"/>
          </p:cNvSpPr>
          <p:nvPr>
            <p:ph type="sldNum" sz="quarter" idx="12"/>
          </p:nvPr>
        </p:nvSpPr>
        <p:spPr/>
        <p:txBody>
          <a:bodyPr/>
          <a:lstStyle/>
          <a:p>
            <a:fld id="{48F63A3B-78C7-47BE-AE5E-E10140E04643}" type="slidenum">
              <a:rPr lang="en-US" smtClean="0"/>
              <a:pPr/>
              <a:t>6</a:t>
            </a:fld>
            <a:endParaRPr lang="en-US"/>
          </a:p>
        </p:txBody>
      </p:sp>
    </p:spTree>
    <p:extLst>
      <p:ext uri="{BB962C8B-B14F-4D97-AF65-F5344CB8AC3E}">
        <p14:creationId xmlns:p14="http://schemas.microsoft.com/office/powerpoint/2010/main" val="4106123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96E8-3874-4629-9A83-D941D92D0A13}"/>
              </a:ext>
            </a:extLst>
          </p:cNvPr>
          <p:cNvSpPr>
            <a:spLocks noGrp="1"/>
          </p:cNvSpPr>
          <p:nvPr>
            <p:ph type="title"/>
          </p:nvPr>
        </p:nvSpPr>
        <p:spPr/>
        <p:txBody>
          <a:bodyPr>
            <a:normAutofit fontScale="90000"/>
          </a:bodyPr>
          <a:lstStyle/>
          <a:p>
            <a:r>
              <a:rPr lang="en-US"/>
              <a:t>Overview</a:t>
            </a:r>
          </a:p>
        </p:txBody>
      </p:sp>
      <p:sp>
        <p:nvSpPr>
          <p:cNvPr id="3" name="Content Placeholder 2">
            <a:extLst>
              <a:ext uri="{FF2B5EF4-FFF2-40B4-BE49-F238E27FC236}">
                <a16:creationId xmlns:a16="http://schemas.microsoft.com/office/drawing/2014/main" id="{2617B899-ABFF-4391-BF2A-457F56D65F2A}"/>
              </a:ext>
              <a:ext uri="{C183D7F6-B498-43B3-948B-1728B52AA6E4}">
                <adec:decorative xmlns:adec="http://schemas.microsoft.com/office/drawing/2017/decorative" val="1"/>
              </a:ext>
            </a:extLst>
          </p:cNvPr>
          <p:cNvSpPr>
            <a:spLocks noGrp="1"/>
          </p:cNvSpPr>
          <p:nvPr>
            <p:ph idx="1"/>
          </p:nvPr>
        </p:nvSpPr>
        <p:spPr/>
        <p:txBody>
          <a:bodyPr>
            <a:normAutofit fontScale="85000" lnSpcReduction="10000"/>
          </a:bodyPr>
          <a:lstStyle/>
          <a:p>
            <a:r>
              <a:rPr lang="en-US" sz="2800"/>
              <a:t>The Georgia Alternate Assessment (GAA) 2.0 is the state’s AA-AAAS for those students with significant cognitive disabilities who cannot participate in the general statewide assessment program, even with maximum allowable accommodations.</a:t>
            </a:r>
          </a:p>
          <a:p>
            <a:pPr marL="0" indent="0">
              <a:buNone/>
            </a:pPr>
            <a:endParaRPr lang="en-US" sz="1200"/>
          </a:p>
          <a:p>
            <a:r>
              <a:rPr lang="en-US" sz="2800"/>
              <a:t>The GAA 2.0 has been developed to ensure that students with the most significant cognitive disabilities are provided access to the state academic content standards and given the opportunity to demonstrate achievement of the knowledge, concepts, and skills inherent in the standards.</a:t>
            </a:r>
          </a:p>
          <a:p>
            <a:endParaRPr lang="en-US"/>
          </a:p>
        </p:txBody>
      </p:sp>
      <p:sp>
        <p:nvSpPr>
          <p:cNvPr id="4" name="Date Placeholder 3">
            <a:extLst>
              <a:ext uri="{FF2B5EF4-FFF2-40B4-BE49-F238E27FC236}">
                <a16:creationId xmlns:a16="http://schemas.microsoft.com/office/drawing/2014/main" id="{5A1B440D-5583-41FF-BA4D-A9FCBE33961B}"/>
              </a:ext>
            </a:extLst>
          </p:cNvPr>
          <p:cNvSpPr>
            <a:spLocks noGrp="1"/>
          </p:cNvSpPr>
          <p:nvPr>
            <p:ph type="dt" sz="half" idx="10"/>
          </p:nvPr>
        </p:nvSpPr>
        <p:spPr/>
        <p:txBody>
          <a:bodyPr/>
          <a:lstStyle/>
          <a:p>
            <a:r>
              <a:rPr lang="en-US"/>
              <a:t>10/21/2021</a:t>
            </a:r>
          </a:p>
        </p:txBody>
      </p:sp>
      <p:sp>
        <p:nvSpPr>
          <p:cNvPr id="5" name="Slide Number Placeholder 4">
            <a:extLst>
              <a:ext uri="{FF2B5EF4-FFF2-40B4-BE49-F238E27FC236}">
                <a16:creationId xmlns:a16="http://schemas.microsoft.com/office/drawing/2014/main" id="{2E2096EE-4DD2-4A62-ACCD-96BB9311C0CB}"/>
              </a:ext>
            </a:extLst>
          </p:cNvPr>
          <p:cNvSpPr>
            <a:spLocks noGrp="1"/>
          </p:cNvSpPr>
          <p:nvPr>
            <p:ph type="sldNum" sz="quarter" idx="12"/>
          </p:nvPr>
        </p:nvSpPr>
        <p:spPr/>
        <p:txBody>
          <a:bodyPr/>
          <a:lstStyle/>
          <a:p>
            <a:fld id="{48F63A3B-78C7-47BE-AE5E-E10140E04643}" type="slidenum">
              <a:rPr lang="en-US" smtClean="0"/>
              <a:pPr/>
              <a:t>7</a:t>
            </a:fld>
            <a:endParaRPr lang="en-US"/>
          </a:p>
        </p:txBody>
      </p:sp>
      <p:sp>
        <p:nvSpPr>
          <p:cNvPr id="6" name="Text Placeholder 5">
            <a:extLst>
              <a:ext uri="{FF2B5EF4-FFF2-40B4-BE49-F238E27FC236}">
                <a16:creationId xmlns:a16="http://schemas.microsoft.com/office/drawing/2014/main" id="{ED40ABDE-729B-4FCB-92A3-2CA74E9EC844}"/>
              </a:ext>
              <a:ext uri="{C183D7F6-B498-43B3-948B-1728B52AA6E4}">
                <adec:decorative xmlns:adec="http://schemas.microsoft.com/office/drawing/2017/decorative" val="1"/>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167830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97CD1-F2BD-49EA-9D87-64E20FB49784}"/>
              </a:ext>
            </a:extLst>
          </p:cNvPr>
          <p:cNvSpPr>
            <a:spLocks noGrp="1"/>
          </p:cNvSpPr>
          <p:nvPr>
            <p:ph type="title"/>
          </p:nvPr>
        </p:nvSpPr>
        <p:spPr/>
        <p:txBody>
          <a:bodyPr/>
          <a:lstStyle/>
          <a:p>
            <a:r>
              <a:rPr lang="en-US"/>
              <a:t>Eligibility and Participation</a:t>
            </a:r>
          </a:p>
        </p:txBody>
      </p:sp>
      <p:sp>
        <p:nvSpPr>
          <p:cNvPr id="3" name="Text Placeholder 2">
            <a:extLst>
              <a:ext uri="{FF2B5EF4-FFF2-40B4-BE49-F238E27FC236}">
                <a16:creationId xmlns:a16="http://schemas.microsoft.com/office/drawing/2014/main" id="{A806D1F0-3679-4BDF-8865-2835C2D69F82}"/>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287235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67ADE-8886-467C-83C3-D5C5E505755D}"/>
              </a:ext>
            </a:extLst>
          </p:cNvPr>
          <p:cNvSpPr>
            <a:spLocks noGrp="1"/>
          </p:cNvSpPr>
          <p:nvPr>
            <p:ph type="title"/>
          </p:nvPr>
        </p:nvSpPr>
        <p:spPr/>
        <p:txBody>
          <a:bodyPr>
            <a:normAutofit fontScale="90000"/>
          </a:bodyPr>
          <a:lstStyle/>
          <a:p>
            <a:r>
              <a:rPr lang="en-US" dirty="0"/>
              <a:t>Federal and State Board Rule</a:t>
            </a:r>
          </a:p>
        </p:txBody>
      </p:sp>
      <p:sp>
        <p:nvSpPr>
          <p:cNvPr id="3" name="Content Placeholder 2">
            <a:extLst>
              <a:ext uri="{FF2B5EF4-FFF2-40B4-BE49-F238E27FC236}">
                <a16:creationId xmlns:a16="http://schemas.microsoft.com/office/drawing/2014/main" id="{8DB7FD25-5103-4433-ADCB-EACFCB4E222F}"/>
              </a:ext>
            </a:extLst>
          </p:cNvPr>
          <p:cNvSpPr>
            <a:spLocks noGrp="1"/>
          </p:cNvSpPr>
          <p:nvPr>
            <p:ph idx="1"/>
          </p:nvPr>
        </p:nvSpPr>
        <p:spPr/>
        <p:txBody>
          <a:bodyPr/>
          <a:lstStyle/>
          <a:p>
            <a:pPr marL="0" indent="0">
              <a:buNone/>
            </a:pPr>
            <a:r>
              <a:rPr lang="en-US" dirty="0"/>
              <a:t>Under the federal Individuals with Disabilities Education Act (IDEA), the Every Student Succeeds Act (ESSA) and the Georgia State Board of Education (SBOE) Rule 160-3-1- .07, all students, including students with disabilities (SWD) and English learners (ELs), must participate in the state’s academic content standards and assessments.</a:t>
            </a:r>
          </a:p>
          <a:p>
            <a:pPr marL="0" indent="0">
              <a:buNone/>
            </a:pPr>
            <a:endParaRPr lang="en-US" dirty="0"/>
          </a:p>
        </p:txBody>
      </p:sp>
      <p:sp>
        <p:nvSpPr>
          <p:cNvPr id="4" name="Date Placeholder 3">
            <a:extLst>
              <a:ext uri="{FF2B5EF4-FFF2-40B4-BE49-F238E27FC236}">
                <a16:creationId xmlns:a16="http://schemas.microsoft.com/office/drawing/2014/main" id="{EF3192C5-E3CD-49B9-996F-C8EFE420F9BD}"/>
              </a:ext>
            </a:extLst>
          </p:cNvPr>
          <p:cNvSpPr>
            <a:spLocks noGrp="1"/>
          </p:cNvSpPr>
          <p:nvPr>
            <p:ph type="dt" sz="half" idx="10"/>
          </p:nvPr>
        </p:nvSpPr>
        <p:spPr/>
        <p:txBody>
          <a:bodyPr/>
          <a:lstStyle/>
          <a:p>
            <a:r>
              <a:rPr lang="en-US"/>
              <a:t>10/21/2021</a:t>
            </a:r>
          </a:p>
        </p:txBody>
      </p:sp>
      <p:sp>
        <p:nvSpPr>
          <p:cNvPr id="5" name="Slide Number Placeholder 4">
            <a:extLst>
              <a:ext uri="{FF2B5EF4-FFF2-40B4-BE49-F238E27FC236}">
                <a16:creationId xmlns:a16="http://schemas.microsoft.com/office/drawing/2014/main" id="{718848EA-9C49-48B5-B7B6-8AA4249CE6C8}"/>
              </a:ext>
            </a:extLst>
          </p:cNvPr>
          <p:cNvSpPr>
            <a:spLocks noGrp="1"/>
          </p:cNvSpPr>
          <p:nvPr>
            <p:ph type="sldNum" sz="quarter" idx="12"/>
          </p:nvPr>
        </p:nvSpPr>
        <p:spPr/>
        <p:txBody>
          <a:bodyPr/>
          <a:lstStyle/>
          <a:p>
            <a:fld id="{48F63A3B-78C7-47BE-AE5E-E10140E04643}" type="slidenum">
              <a:rPr lang="en-US" smtClean="0"/>
              <a:pPr/>
              <a:t>9</a:t>
            </a:fld>
            <a:endParaRPr lang="en-US"/>
          </a:p>
        </p:txBody>
      </p:sp>
      <p:sp>
        <p:nvSpPr>
          <p:cNvPr id="6" name="Text Placeholder 5">
            <a:extLst>
              <a:ext uri="{FF2B5EF4-FFF2-40B4-BE49-F238E27FC236}">
                <a16:creationId xmlns:a16="http://schemas.microsoft.com/office/drawing/2014/main" id="{83220534-8615-47CA-842A-1C3819F12C0A}"/>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34781296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75DA49-9C4C-407C-8E54-912368AFE60D}"/>
</file>

<file path=customXml/itemProps2.xml><?xml version="1.0" encoding="utf-8"?>
<ds:datastoreItem xmlns:ds="http://schemas.openxmlformats.org/officeDocument/2006/customXml" ds:itemID="{D23EB562-2628-4DFB-9ABD-9B9D837EFBC0}"/>
</file>

<file path=customXml/itemProps3.xml><?xml version="1.0" encoding="utf-8"?>
<ds:datastoreItem xmlns:ds="http://schemas.openxmlformats.org/officeDocument/2006/customXml" ds:itemID="{5156C3BD-8C40-4F4A-9C09-7FE1DEB0ED4F}"/>
</file>

<file path=docProps/app.xml><?xml version="1.0" encoding="utf-8"?>
<Properties xmlns="http://schemas.openxmlformats.org/officeDocument/2006/extended-properties" xmlns:vt="http://schemas.openxmlformats.org/officeDocument/2006/docPropsVTypes">
  <Template>Office Theme</Template>
  <TotalTime>55</TotalTime>
  <Words>2035</Words>
  <Application>Microsoft Office PowerPoint</Application>
  <PresentationFormat>On-screen Show (4:3)</PresentationFormat>
  <Paragraphs>366</Paragraphs>
  <Slides>35</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Arial Black</vt:lpstr>
      <vt:lpstr>Calibri</vt:lpstr>
      <vt:lpstr>Office Theme</vt:lpstr>
      <vt:lpstr>Georgia Alternate Assessment (GAA 2.0) </vt:lpstr>
      <vt:lpstr>Welcome!</vt:lpstr>
      <vt:lpstr>Webinar Recordings</vt:lpstr>
      <vt:lpstr>Agenda </vt:lpstr>
      <vt:lpstr>GAA 2.0 Resources</vt:lpstr>
      <vt:lpstr>Key Dates</vt:lpstr>
      <vt:lpstr>Overview</vt:lpstr>
      <vt:lpstr>Eligibility and Participation</vt:lpstr>
      <vt:lpstr>Federal and State Board Rule</vt:lpstr>
      <vt:lpstr>SBOE Rule 160-4-2-.48</vt:lpstr>
      <vt:lpstr>SBOE Rule 160-4-2-.48 1</vt:lpstr>
      <vt:lpstr>SBOE Rule 160-4-2-.48 2</vt:lpstr>
      <vt:lpstr>PowerPoint Presentation</vt:lpstr>
      <vt:lpstr>Assessment Placement</vt:lpstr>
      <vt:lpstr>Participation</vt:lpstr>
      <vt:lpstr>Participation 2</vt:lpstr>
      <vt:lpstr>Test Design</vt:lpstr>
      <vt:lpstr>Assessment Areas</vt:lpstr>
      <vt:lpstr>Blueprints</vt:lpstr>
      <vt:lpstr>Extended Standards</vt:lpstr>
      <vt:lpstr>Extended Standards: Example</vt:lpstr>
      <vt:lpstr>Test Format</vt:lpstr>
      <vt:lpstr>Embedded Features</vt:lpstr>
      <vt:lpstr>Non-Embedded Features</vt:lpstr>
      <vt:lpstr>Balancing Available Supports with Test Security and Fidelity</vt:lpstr>
      <vt:lpstr>Sample Tasks</vt:lpstr>
      <vt:lpstr>Task Structure</vt:lpstr>
      <vt:lpstr>Tasks</vt:lpstr>
      <vt:lpstr>Part A</vt:lpstr>
      <vt:lpstr>Part B</vt:lpstr>
      <vt:lpstr>Part B – Scaffolding</vt:lpstr>
      <vt:lpstr>Part C</vt:lpstr>
      <vt:lpstr>Part C – Scaffolding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Mary Nesbit-McBride</cp:lastModifiedBy>
  <cp:revision>3</cp:revision>
  <dcterms:created xsi:type="dcterms:W3CDTF">2018-12-04T19:58:15Z</dcterms:created>
  <dcterms:modified xsi:type="dcterms:W3CDTF">2021-10-21T18:16:51Z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